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3.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4.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5.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notesSlides/notesSlide6.xml" ContentType="application/vnd.openxmlformats-officedocument.presentationml.notesSlide+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notesSlides/notesSlide7.xml" ContentType="application/vnd.openxmlformats-officedocument.presentationml.notesSlide+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notesSlides/notesSlide8.xml" ContentType="application/vnd.openxmlformats-officedocument.presentationml.notesSlide+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notesSlides/notesSlide9.xml" ContentType="application/vnd.openxmlformats-officedocument.presentationml.notesSlide+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notesSlides/notesSlide10.xml" ContentType="application/vnd.openxmlformats-officedocument.presentationml.notesSlide+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notesSlides/notesSlide11.xml" ContentType="application/vnd.openxmlformats-officedocument.presentationml.notesSlide+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notesSlides/notesSlide12.xml" ContentType="application/vnd.openxmlformats-officedocument.presentationml.notesSlide+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notesSlides/notesSlide13.xml" ContentType="application/vnd.openxmlformats-officedocument.presentationml.notesSlide+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notesSlides/notesSlide14.xml" ContentType="application/vnd.openxmlformats-officedocument.presentationml.notesSlide+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notesSlides/notesSlide15.xml" ContentType="application/vnd.openxmlformats-officedocument.presentationml.notesSlide+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notesSlides/notesSlide16.xml" ContentType="application/vnd.openxmlformats-officedocument.presentationml.notesSlide+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notesSlides/notesSlide17.xml" ContentType="application/vnd.openxmlformats-officedocument.presentationml.notesSlide+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notesSlides/notesSlide18.xml" ContentType="application/vnd.openxmlformats-officedocument.presentationml.notesSlide+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notesSlides/notesSlide19.xml" ContentType="application/vnd.openxmlformats-officedocument.presentationml.notesSlide+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notesSlides/notesSlide20.xml" ContentType="application/vnd.openxmlformats-officedocument.presentationml.notesSlide+xml"/>
  <Override PartName="/ppt/ink/ink2016.xml" ContentType="application/inkml+xml"/>
  <Override PartName="/ppt/ink/ink2017.xml" ContentType="application/inkml+xml"/>
  <Override PartName="/ppt/notesSlides/notesSlide21.xml" ContentType="application/vnd.openxmlformats-officedocument.presentationml.notesSlide+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notesSlides/notesSlide22.xml" ContentType="application/vnd.openxmlformats-officedocument.presentationml.notesSlide+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1372" r:id="rId2"/>
    <p:sldId id="830" r:id="rId3"/>
    <p:sldId id="975" r:id="rId4"/>
    <p:sldId id="833" r:id="rId5"/>
    <p:sldId id="453" r:id="rId6"/>
    <p:sldId id="1203" r:id="rId7"/>
    <p:sldId id="1204" r:id="rId8"/>
    <p:sldId id="1362" r:id="rId9"/>
    <p:sldId id="1206" r:id="rId10"/>
    <p:sldId id="1430" r:id="rId11"/>
    <p:sldId id="1207" r:id="rId12"/>
    <p:sldId id="1208" r:id="rId13"/>
    <p:sldId id="1364" r:id="rId14"/>
    <p:sldId id="1211" r:id="rId15"/>
    <p:sldId id="1212" r:id="rId16"/>
    <p:sldId id="1213" r:id="rId17"/>
    <p:sldId id="1214" r:id="rId18"/>
    <p:sldId id="1215" r:id="rId19"/>
    <p:sldId id="1361" r:id="rId20"/>
    <p:sldId id="1216" r:id="rId21"/>
    <p:sldId id="1223" r:id="rId22"/>
    <p:sldId id="1255" r:id="rId23"/>
    <p:sldId id="1218" r:id="rId24"/>
    <p:sldId id="1219" r:id="rId25"/>
    <p:sldId id="1222" r:id="rId26"/>
    <p:sldId id="1224" r:id="rId27"/>
    <p:sldId id="1225" r:id="rId28"/>
    <p:sldId id="1256" r:id="rId29"/>
    <p:sldId id="1253" r:id="rId30"/>
    <p:sldId id="1226" r:id="rId31"/>
    <p:sldId id="1227" r:id="rId32"/>
    <p:sldId id="1228" r:id="rId33"/>
    <p:sldId id="1229" r:id="rId34"/>
    <p:sldId id="1230" r:id="rId35"/>
    <p:sldId id="1231" r:id="rId36"/>
    <p:sldId id="1232" r:id="rId37"/>
    <p:sldId id="1233" r:id="rId38"/>
    <p:sldId id="1234" r:id="rId39"/>
    <p:sldId id="1235" r:id="rId40"/>
    <p:sldId id="1236" r:id="rId41"/>
    <p:sldId id="1237" r:id="rId42"/>
    <p:sldId id="1238" r:id="rId43"/>
    <p:sldId id="1239" r:id="rId44"/>
    <p:sldId id="1240" r:id="rId45"/>
    <p:sldId id="1241" r:id="rId46"/>
    <p:sldId id="1242" r:id="rId47"/>
    <p:sldId id="1243" r:id="rId48"/>
    <p:sldId id="1244" r:id="rId49"/>
    <p:sldId id="1245" r:id="rId50"/>
    <p:sldId id="1246" r:id="rId5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4660"/>
  </p:normalViewPr>
  <p:slideViewPr>
    <p:cSldViewPr snapToGrid="0">
      <p:cViewPr varScale="1">
        <p:scale>
          <a:sx n="114" d="100"/>
          <a:sy n="114" d="100"/>
        </p:scale>
        <p:origin x="8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43.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5:21.014"/>
    </inkml:context>
    <inkml:brush xml:id="br0">
      <inkml:brushProperty name="width" value="0.05" units="cm"/>
      <inkml:brushProperty name="height" value="0.05" units="cm"/>
    </inkml:brush>
  </inkml:definitions>
  <inkml:trace contextRef="#ctx0" brushRef="#br0">0 71 11538,'7'7'265,"-1"-1"0,1 0 0,0-1 0,0 0 0,1 0 0,-1 0 0,1-1 0,0 0 0,13 4 0,12 3-343,35 7 1,-62-16 144,80 13-11,1-3 0,114 2-1,-156-12-48,435 2 16,1-23-18,-106 2 16,679 12-56,-959 5 38,1236 14 22,201-4 118,-257-54 16,-378-58-546,-792 82 328,-9 0-30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9.274"/>
    </inkml:context>
    <inkml:brush xml:id="br0">
      <inkml:brushProperty name="width" value="0.05" units="cm"/>
      <inkml:brushProperty name="height" value="0.05" units="cm"/>
    </inkml:brush>
  </inkml:definitions>
  <inkml:trace contextRef="#ctx0" brushRef="#br0">148 3 16428,'1'0'95,"-1"0"0,0 0 0,1-1 1,-1 1-1,0 0 0,1 0 0,-1 0 1,1-1-1,-1 1 0,0 0 1,1 0-1,-1 0 0,1 0 0,-1 0 1,1 0-1,-1 0 0,0 0 0,1 0 1,-1 0-1,1 0 0,-1 0 1,1 0-1,-1 0 0,0 1 0,1-1 1,-1 0-1,1 0 0,-1 0 0,1 1 1,1 13 1534,-12 25 140,8-35-1482,-30 91 1484,-33 101-479,49-138-1078,-13 83 1,21-54-329,8-79-94,0 1 0,0 0 0,1-1 0,1 1-1,-1-1 1,1 0 0,5 14 0,-6-20 171,0 0 0,0 0 0,0 0 0,0 0 0,0 0 0,1-1 0,-1 1 0,0 0 0,1-1 0,0 1 0,-1-1 0,1 0 0,0 1 0,-1-1 0,1 0 0,0 0 0,0 0 0,0 0 0,3 0 0,16 1-443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9.040"/>
    </inkml:context>
    <inkml:brush xml:id="br0">
      <inkml:brushProperty name="width" value="0.05" units="cm"/>
      <inkml:brushProperty name="height" value="0.05" units="cm"/>
    </inkml:brush>
  </inkml:definitions>
  <inkml:trace contextRef="#ctx0" brushRef="#br0">509 0 19612,'-11'7'2177,"-8"10"-1481,-9 11-296,-4 9 2136,-9 22-1951,-7 8-161,-6 18-88,-2 2-24,0 5-24,3 1-120,11 3-392,7-3-480,13-17 616,11-17-80,12-28-104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9.613"/>
    </inkml:context>
    <inkml:brush xml:id="br0">
      <inkml:brushProperty name="width" value="0.05" units="cm"/>
      <inkml:brushProperty name="height" value="0.05" units="cm"/>
    </inkml:brush>
  </inkml:definitions>
  <inkml:trace contextRef="#ctx0" brushRef="#br0">459 50 20092,'0'-2'140,"-1"1"0,1-1-1,0 0 1,-1 1-1,1-1 1,-1 0 0,0 1-1,0-1 1,0 0 0,1 1-1,-1 0 1,-1-1-1,1 1 1,0-1 0,0 1-1,0 0 1,-3-2 0,1 1 24,-1 0 1,1 0 0,-1 0-1,0 0 1,0 0 0,0 1-1,-6-1 1,1 0 135,-1 0 1,1 1-1,-1 1 0,0-1 1,1 2-1,-11 0 1,7 2-176,1 0 1,0 1 0,1 0-1,-1 1 1,1 0 0,-1 1-1,2 0 1,-1 1 0,1 0-1,0 1 1,0 0 0,1 0-1,0 1 1,0 0 0,-7 12-1,-3 4-26,2 1-1,1 1 0,0 0 0,-21 58 0,26-55-5,2 0-1,-12 61 0,19-76-70,0 0 0,1 0 1,1 0-1,0 1 0,1-1 1,1 0-1,0 0 1,4 16-1,-4-27-15,-1 1 0,1-1 0,0 0 0,0 0 0,0 0 0,1 0 0,-1 0 0,1 0 1,0 0-1,0-1 0,0 0 0,1 1 0,-1-1 0,1 0 0,6 3 0,-4-3 0,-1 0-1,1-1 1,0 0-1,0 0 1,0 0 0,1-1-1,-1 0 1,0 0-1,0-1 1,9 0 0,0-1 20,0 0 1,-1-2 0,1 0 0,-1 0 0,0-1 0,0-1-1,0-1 1,25-13 0,-28 13 15,-1-1 0,0 0 1,0 0-1,0-1 0,-1-1 0,0 1 1,-1-2-1,0 1 0,0-1 0,8-14 1,-13 19-31,-1 0 0,0 0 0,0 0 0,0-1 0,0 1 0,-1 0 0,0-1 0,0 1 0,-1-1 1,1 0-1,-1 1 0,0-1 0,-1 1 0,1-1 0,-1 1 0,0-1 0,-1 1 0,1-1 0,-1 1 1,0 0-1,0 0 0,-1 0 0,1 0 0,-1 0 0,-4-4 0,2 3-111,0 0 1,0 0-1,-1 1 0,0 0 0,0 0 0,0 0 0,0 1 1,-1 0-1,1 0 0,-15-5 0,16 7-80,-1 0 0,1 0 0,-1 1 0,1-1 0,-1 1-1,0 1 1,1-1 0,-1 1 0,0 0 0,1 0 0,-1 1 0,0 0-1,1 0 1,-1 0 0,-8 3 0,12-3 109,0 0-1,0 0 1,1 0 0,-1 0-1,0 1 1,0-1 0,1 0-1,-1 1 1,-2 3-1,-6 16-802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30.158"/>
    </inkml:context>
    <inkml:brush xml:id="br0">
      <inkml:brushProperty name="width" value="0.05" units="cm"/>
      <inkml:brushProperty name="height" value="0.05" units="cm"/>
    </inkml:brush>
  </inkml:definitions>
  <inkml:trace contextRef="#ctx0" brushRef="#br0">345 68 21085,'-15'-10'973,"0"0"1,-1 1 0,-1 0 0,0 2 0,-27-10 0,37 15-849,1 1 1,-1 0-1,0 0 0,0 0 1,0 1-1,1 0 0,-1 0 1,0 1-1,0 0 0,0 0 0,1 1 1,-1 0-1,1 0 0,-1 0 1,1 1-1,0 0 0,0 0 1,-7 5-1,5-2-107,0 0-1,0 0 1,1 1-1,-1 1 1,2-1 0,-1 1-1,-9 16 1,13-20-21,0 1 0,1 0 0,-1 0 0,1 0 0,1 0 0,-1 0 0,1 0 0,-1 0 0,1 0 0,1 1 0,-1-1 0,1 0 0,0 1 0,0-1 0,1 0 1,1 8-1,-1-10-1,0 0 0,0-1 1,0 1-1,1-1 0,-1 1 1,1-1-1,0 0 0,-1 0 1,1 1-1,0-1 0,0 0 1,0-1-1,1 1 0,-1 0 1,0-1-1,1 1 0,-1-1 1,1 0-1,0 1 0,-1-1 1,1-1-1,0 1 0,-1 0 1,1-1-1,0 1 0,3-1 1,6 1-51,0 0 0,0-1-1,0-1 1,23-4 0,-6-2-138,1-1 0,-1-2-1,40-18 1,29-11-528,-96 38 692,0 0 0,0 0 0,1 1 0,-1-1 0,0 1 0,0 0 0,1-1 0,-1 1 0,0 0 0,0 0 0,1 1 0,2-1 0,-4 1 15,0 0 0,0-1 0,0 1-1,0 0 1,0 0 0,0 0 0,-1 0 0,1 0-1,0 0 1,0 0 0,-1 0 0,1 0 0,0 0-1,-1 0 1,1 0 0,-1 0 0,1 0 0,-1 1-1,0-1 1,0 0 0,1 0 0,-1 1-1,0-1 1,0 2 0,1 37 108,-2 0 0,-2-1 0,-1 1 0,-14 57 1,5-30 260,7-22-58,-6 34 343,10-72-504,0 1 0,-1-1 0,1 1 1,-2-1-1,1 0 0,-1 0 0,-7 11 1,9-17-96,0 1-1,0 0 1,0 0 0,0-1 0,-1 1 0,1-1 0,-1 0 0,1 0 0,-1 0 0,1 0 0,-1 0 0,0 0 0,1-1-1,-1 1 1,0-1 0,1 0 0,-1 0 0,0 0 0,0 0 0,1 0 0,-1-1 0,0 1 0,-3-2 0,-9-2 103,0 0-1,-26-12 1,36 14-114,-42-18-534,1-2 0,-73-48 0,119 70 456,0 0-1,-1 0 0,1 0 1,0 0-1,0 0 0,0 0 1,-1 0-1,1 0 0,0 0 1,0-1-1,0 1 0,0 0 1,-1 0-1,1 0 0,0 0 1,0-1-1,0 1 0,0 0 1,0 0-1,0 0 0,-1-1 1,1 1-1,0 0 0,0 0 1,0 0-1,0-1 0,0 1 1,0 0-1,0 0 0,0 0 1,0-1-1,0 1 0,0 0 1,0 0-1,0-1 0,0 1 1,0 0-1,0 0 0,0 0 1,0-1-1,1 1 0,-1 0 1,0 0-1,0 0 0,0-1 1,0 1-1,0 0 0,0 0 0,1 0 1,-1 0-1,0-1 0,0 1 1,0 0-1,1 0 0,-1 0 1,0 0-1,0 0 0,0 0 1,1 0-1,-1 0 0,0 0 1,0-1-1,0 1 0,1 0 1,-1 0-1,14-2-358,9 0-392,13-1-173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30.568"/>
    </inkml:context>
    <inkml:brush xml:id="br0">
      <inkml:brushProperty name="width" value="0.05" units="cm"/>
      <inkml:brushProperty name="height" value="0.05" units="cm"/>
    </inkml:brush>
  </inkml:definitions>
  <inkml:trace contextRef="#ctx0" brushRef="#br0">1 11 24709,'0'-1'122,"1"0"-1,-1 1 0,1-1 1,0 0-1,-1 0 1,1 1-1,0-1 0,0 1 1,0-1-1,-1 0 0,1 1 1,0-1-1,0 1 1,0 0-1,0-1 0,0 1 1,0 0-1,0 0 1,0-1-1,1 1 0,21 5 519,0 1-201,15-1-238,0-3 1,49-1 0,78-14-115,-157 13-80,-2-1-5,-1 0-4,1 1 0,-1-1 1,0 1-1,0 1 0,10 0 1,-14-1 0,0 1 0,-1-1 1,1 0-1,0 1 1,0-1-1,0 0 0,-1 1 1,1-1-1,0 1 0,-1 0 1,1-1-1,0 1 0,-1-1 1,1 1-1,-1 0 0,1-1 1,-1 1-1,1 0 1,-1 0-1,1-1 0,-1 1 1,0 0-1,1 0 0,-1 0 1,0 0-1,0-1 0,0 1 1,1 0-1,-1 0 1,0 0-1,0 0 0,0 0 1,-1 0-1,1-1 0,0 1 1,0 0-1,0 0 0,-1 0 1,1 0-1,0-1 1,-1 2-1,-10 29 67,-28 52 0,7-15 89,-76 212 614,72-156-3311,36-124 2500,0-1 0,0 1 1,0 0-1,0 0 0,0 0 0,-1 0 0,1 0 0,0 0 0,0 0 0,0-1 1,0 1-1,0 0 0,0 0 0,-1 0 0,1 0 0,0 0 0,0 0 0,0 0 1,0 0-1,0 0 0,-1 0 0,1 0 0,0 0 0,0 0 0,0 0 0,0 0 1,0 0-1,-1 0 0,1 0 0,0 0 0,0 0 0,0 0 0,0 0 1,-1 0-1,1 0 0,0 0 0,0 0 0,0 0 0,0 0 0,0 0 0,0 0 1,-1 1-1,1-1 0,0 0 0,0 0 0,0 0 0,0 0 0,0 0 0,0 0 1,0 1-1,0-1 0,0 0 0,0 0 0,-1 0 0,1 0 0,0 0 0,0 1 1,0-1-1,0 0 0,0 0 0,0 0 0,0 0 0,0 0 0,0 1 0,0-1 1,0 0-1,0 0 0,1 0 0,-7-11-619,-4-14-563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30.954"/>
    </inkml:context>
    <inkml:brush xml:id="br0">
      <inkml:brushProperty name="width" value="0.05" units="cm"/>
      <inkml:brushProperty name="height" value="0.05" units="cm"/>
    </inkml:brush>
  </inkml:definitions>
  <inkml:trace contextRef="#ctx0" brushRef="#br0">1 106 20620,'7'-7'2233,"16"1"-1329,0-2-368,15 0 1121,8 1-313,12-4-720,3-4-536,14 3 96,8-3-144,1-2-136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31.343"/>
    </inkml:context>
    <inkml:brush xml:id="br0">
      <inkml:brushProperty name="width" value="0.05" units="cm"/>
      <inkml:brushProperty name="height" value="0.05" units="cm"/>
    </inkml:brush>
  </inkml:definitions>
  <inkml:trace contextRef="#ctx0" brushRef="#br0">1903 246 13355,'-383'-67'1651,"261"52"-819,-146 1 0,196 15-388,0 4 1,0 2-1,-93 22 1,113-15-113,1 1 0,0 3 1,1 2-1,1 2 0,-58 37 1,69-35-116,1 1 1,1 2-1,1 1 1,2 3-1,-32 34 1,49-46-119,1 1 1,0 1-1,1 0 0,1 0 1,1 2-1,2-1 0,0 1 1,1 1-1,1 0 0,-7 37 1,12-38-34,0 0 0,2 0 1,1 0-1,0 0 1,2-1-1,0 1 1,12 43-1,-5-37-11,1 0 0,1-1 0,1 0-1,2-1 1,23 35 0,-4-16-37,2-2 0,2-1-1,2-2 1,1-2-1,3-2 1,47 33 0,-46-38-63,1-3-1,1-1 1,2-3 0,0-1 0,2-3 0,0-2 0,1-2 0,1-3 0,1-1-1,0-3 1,0-3 0,102 2 0,-94-12-23,0-3 0,108-24 0,117-57-37,-191 48 233,-2-3 1,-1-5 0,-3-3 0,-2-5 0,-2-3-1,134-120 1,-173 135 68,-1-2 1,-3-1-1,-2-2 1,-1-2-1,35-64 0,-56 83-52,-2-1-1,-1-1 1,-2-1-1,11-43 1,-18 53-41,-1 0-1,-2-1 1,0 1 0,-2-1-1,-1 0 1,-5-47 0,2 52-62,-2 1 0,0 0-1,-1 0 1,-1 0 0,0 1 0,-2 0 0,0 1 0,-1 0 0,0 0 0,-2 1 0,0 0 0,-23-23 0,15 21-54,0 0 1,-1 1-1,-1 1 1,0 1-1,-1 1 1,-1 1-1,0 1 1,-45-15-1,28 15-99,-1 2 0,-1 2 0,0 1 0,-49 0 0,-177 13-652,178 3 789,1 4 0,0 5 0,-156 49 0,107-11-190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3:55.066"/>
    </inkml:context>
    <inkml:brush xml:id="br0">
      <inkml:brushProperty name="width" value="0.025" units="cm"/>
      <inkml:brushProperty name="height" value="0.025" units="cm"/>
    </inkml:brush>
  </inkml:definitions>
  <inkml:trace contextRef="#ctx0" brushRef="#br0">858 546 5765,'0'0'2915,"-9"-6"-2221,-3-1-217,-1-1 1,0 2-1,0 0 0,-1 0 0,1 1 1,-1 1-1,0 0 0,0 1 0,-27-3 1,30 7-471,1 1 1,0 0 0,0 0-1,0 1 1,0 0 0,0 1 0,0 0-1,1 0 1,0 1 0,0 0-1,0 1 1,0 0 0,1 0-1,0 1 1,0 0 0,-7 9-1,-3 5-21,0 0-1,2 0 0,0 2 1,2 0-1,-12 25 0,-39 95-29,7 4-1,-43 168 1,37-54 68,-38 333 0,89-476-31,4 0 0,6 0 0,5 0 0,5 0-1,27 138 1,1-71-15,7-2-1,9-2 0,88 207 1,-118-338-15,2-2 0,3-1 0,1 0 1,3-2-1,42 50 0,-59-80 10,2 1 0,0-2 0,0 0 1,1-1-1,1 0 0,0-1 0,1-1 0,0-1 0,1-1 0,0 0 0,0-1 0,1-1 0,0-1 0,0-1 0,1-1 0,29 3 1,-8-6 66,0-3 0,0-1 0,-1-2 1,1-1-1,-1-3 0,-1-1 1,0-2-1,0-2 0,-1-1 1,-1-3-1,58-35 0,-53 27-36,-1-3-1,-2-1 0,-1-3 1,-1-1-1,-2-1 1,-2-2-1,-1-1 1,-2-2-1,34-58 0,-21 17 2,57-147-1,11-98 147,-63 175 223,125-457 642,-141 450-673,22-310 1,-51-191 286,-8 587-716,-4 0 0,-4 0 0,-2 1 0,-34-101 0,29 121 23,-1 2-1,-3 1 0,-2 0 1,-2 2-1,-2 1 0,-59-71 1,38 61 70,-96-84 1,110 110 20,-1 2 0,0 1 0,-2 2 0,-43-19-1,65 35-133,-1 1-1,0 1 0,-1 0 0,0 2 1,0 0-1,0 1 0,0 0 0,0 2 1,0 0-1,-1 2 0,1 0 0,0 1 0,0 0 1,0 2-1,0 1 0,0 0 0,1 1 1,0 1-1,0 0 0,-31 20 0,-4 8-2439,-91 80-1,39-20-2102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13.088"/>
    </inkml:context>
    <inkml:brush xml:id="br0">
      <inkml:brushProperty name="width" value="0.025" units="cm"/>
      <inkml:brushProperty name="height" value="0.025" units="cm"/>
    </inkml:brush>
  </inkml:definitions>
  <inkml:trace contextRef="#ctx0" brushRef="#br0">12 59 8776,'-1'-1'353,"0"0"-1,0 0 1,0 0 0,1 0-1,-1 0 1,0 0-1,0 0 1,1-1 0,-1 1-1,0 0 1,1 0-1,-1-1 1,1 1-1,0 0 1,-1-1 0,1 1-1,0 0 1,0-1-1,0 1 1,0 0 0,0-1-1,0 1 1,0 0-1,1-3 1,0 2-177,0 1 0,0 0 0,0-1 0,0 1 0,1 0 0,-1 0 1,0 0-1,1 0 0,-1 0 0,1 0 0,-1 0 0,1 0 0,-1 1 0,1-1 0,0 0 0,2 0 1,8-1 145,0-1 1,1 2-1,-1 0 1,14 0-1,62 7 363,-81-5-684,-1 0 0,1 1-1,-1-1 1,0 2 0,1-1 0,-1 1-1,0 0 1,0 0 0,0 0 0,-1 1-1,7 5 1,-11-8-3,-1-1 0,1 1 0,-1 0 0,1-1 0,-1 1 0,1 0 0,-1 0 0,0-1 0,1 1 0,-1 0-1,0 0 1,1 0 0,-1-1 0,0 1 0,0 0 0,0 0 0,0 0 0,0 0 0,0 0 0,0-1 0,0 1 0,0 0 0,0 0 0,-1 0 0,1 0 0,0 0 0,0-1 0,-1 1 0,1 0 0,-1 0-1,1-1 1,-1 1 0,1 0 0,-1-1 0,1 1 0,-1 0 0,1-1 0,-1 1 0,0-1 0,1 1 0,-1-1 0,0 1 0,-1 0 0,-40 24 161,30-19-164,10-5-10,0-1 1,0 1-1,1 1 1,-1-1-1,1 0 0,-1 0 1,1 0-1,-1 1 1,1-1-1,0 1 0,0-1 1,0 1-1,0 0 1,0-1-1,-1 4 1,1-4 4,1 0 0,0 0 1,0 0-1,0 0 0,0 0 1,0-1-1,0 1 0,1 0 1,-1 0-1,0 0 0,0 0 1,1 0-1,-1 0 1,1 0-1,-1 0 0,1 0 1,-1 0-1,1-1 0,-1 1 1,1 0-1,1 1 0,5 4-37,0-1 0,0 0-1,1 0 1,0-1 0,12 6-1,7 4 15,-9-4-217,-13-8 213,0 1 0,-1-1 0,1 1 0,-1 0 0,0 0 0,1 0-1,-1 0 1,-1 1 0,1-1 0,0 1 0,-1 0 0,0 0 0,0 1-1,0-1 1,2 6 0,-5-10 44,0 1 1,-1 0-1,1 0 0,0 0 0,-1 0 1,1 0-1,-1 0 0,1 0 0,-1 0 1,1-1-1,-1 1 0,1 0 0,-1 0 1,0-1-1,1 1 0,-1 0 0,0-1 1,0 1-1,0-1 0,1 1 0,-1-1 1,0 1-1,0-1 0,0 0 0,0 1 1,0-1-1,0 0 0,0 0 0,0 0 1,0 0-1,-1 0 0,-42 7 574,36-6-449,-74 6 498,52-6-288,0 1-1,0 2 1,-47 13 0,52-1-3485,24-16 3054,1 0 1,0 1 0,-1-1 0,1 0-1,-1 0 1,1 0 0,0 0 0,-1 1-1,1-1 1,0 0 0,-1 0 0,1 1-1,0-1 1,0 0 0,-1 1 0,1-1-1,0 0 1,0 1 0,-1-1-1,1 0 1,0 1 0,0-1 0,0 1-1,0-1 1,-1 0 0,1 1 0,0-1-1,0 1 1,0-1 0,0 1 0,0-1-1,0 0 1,0 1 0,0-1 0,0 1-1,0-1 1,1 0 0,-1 1 0,0-1-1,0 1 1,0-1 0,0 0-1,1 1 1,-1-1 0,0 0 0,0 1-1,1-1 1,-1 0 0,0 1 0,1-1-1,-1 0 1,0 0 0,1 1 0,-1-1-1,0 0 1,1 0 0,-1 0 0,0 1-1,1-1 1,-1 0 0,1 0 0,-1 0-1,0 0 1,1 0 0,-1 0-1,1 0 1,0 0 0,17 1-6665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59.495"/>
    </inkml:context>
    <inkml:brush xml:id="br0">
      <inkml:brushProperty name="width" value="0.025" units="cm"/>
      <inkml:brushProperty name="height" value="0.025" units="cm"/>
    </inkml:brush>
  </inkml:definitions>
  <inkml:trace contextRef="#ctx0" brushRef="#br0">1727 255 14286,'-7'-8'1345,"-16"-21"-954,-2 2-1,-1 0 1,-55-42 0,66 57-627,0 1 1,-1 1 0,0 1 0,-1 0-1,0 1 1,0 0 0,-1 2 0,0 0-1,0 1 1,-23-3 0,4 6-234,-1 2 0,1 1 0,0 2 0,0 2 0,-71 18 0,-175 72-2025,245-81 2602,-42 16 843,1 3-1,2 3 1,-90 57-1,141-75-849,0 0-1,2 1 1,0 2 0,2 0-1,0 1 1,1 2-1,2 0 1,0 1-1,1 1 1,2 0-1,1 2 1,-15 37-1,17-33-57,3 1 0,0 0 0,3 1 0,0 0 0,3 0 0,0 0 0,2 55 0,4-67-65,0-1 0,1 1-1,1-1 1,0 0 0,2-1-1,1 1 1,0-1 0,2-1 0,0 1-1,1-1 1,1-1 0,0 0-1,19 21 1,-13-19 9,2-2 0,0 0 0,1-1 0,0-1 0,1-1 0,1-1 0,1-1 0,44 20 1,-33-21-7,1 0 1,0-3 0,0-1-1,0-1 1,66 2 0,-28-9 126,1-3 0,-1-3 0,0-4 0,-1-3 0,124-38 0,-96 18-32,-2-3 0,0-5 1,127-74-1,-175 84-2,-1-1 0,-1-2 0,-2-2 0,-2-3 0,-1-1 0,-3-2 0,60-79 0,-88 104 5,-1-1 0,0 0 0,-1-1 0,-2 0 1,0 0-1,0-1 0,-2 0 0,-1-1 0,4-23 0,-8 33-49,0-1-1,0 1 1,-1-1-1,-1 1 1,0 0-1,-1-1 0,0 1 1,-1 0-1,0 0 1,0 0-1,-1 0 0,-1 1 1,0-1-1,0 1 1,-1 0-1,0 1 0,-1 0 1,-9-11-1,-3 2 5,-1 0-1,0 2 1,-1 0-1,0 2 0,-2 0 1,0 2-1,0 0 1,-1 1-1,0 2 1,-1 0-1,0 2 0,-41-7 1,-16 1-405,-1 4 0,-132 3 0,161 8-471,1 2-1,-85 17 1,-20 20-3779,87-17-509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0.325"/>
    </inkml:context>
    <inkml:brush xml:id="br0">
      <inkml:brushProperty name="width" value="0.025" units="cm"/>
      <inkml:brushProperty name="height" value="0.025" units="cm"/>
    </inkml:brush>
  </inkml:definitions>
  <inkml:trace contextRef="#ctx0" brushRef="#br0">1867 402 12812,'1'-10'1906,"0"0"-1777,-1 1 1,0 0 0,0 0-1,-1-1 1,0 1-1,-1 0 1,0 0-1,0 0 1,-1 1-1,0-1 1,-1 0-1,0 1 1,0 0 0,-10-15-1,-4 3-200,0 1 0,-1 0-1,-1 1 1,-1 2 0,0 0-1,-1 1 1,-1 1 0,0 1 0,-1 1-1,0 1 1,-1 1 0,0 2-1,-38-9 1,-3 4-285,-1 2 1,0 4-1,-1 2 1,-74 5-1,81 3 443,-1 3-1,1 2 1,1 3-1,0 3 1,0 2 0,2 3-1,-88 41 1,108-42-9,2 1 1,0 3-1,1 1 1,1 1-1,1 2 1,1 1 0,2 1-1,0 2 1,3 1-1,0 1 1,2 2-1,-22 37 1,36-49-157,0 1 0,1 0 0,1 0 0,1 1 0,1 0 0,1 0 0,2 1 0,0 0 0,0 29 0,4-35 13,0 0 1,2 0-1,0-1 0,1 1 0,1-1 0,1 0 0,1 0 0,0 0 0,1-1 1,1 0-1,0 0 0,20 27 0,-10-20 53,1 0 1,2-2-1,0-1 1,1 0 0,1-2-1,0 0 1,36 20-1,-22-19 99,1-1-1,0-1 1,1-3-1,68 18 1,-24-15 44,1-4 1,1-4-1,0-4 1,136-6-1,-133-7 28,0-3-1,0-5 0,-2-3 1,0-4-1,-1-3 0,-2-5 1,-1-2-1,145-82 1,-195 95-98,1-2 0,-2-2 1,-1 0-1,30-32 0,-49 44 8,-1 0 0,0-1 0,0 0-1,-1-1 1,-1 0 0,-1 0 0,1-1 0,-2 0-1,0 0 1,-1 0 0,0-1 0,5-30 0,-8 29 18,-1 0 0,-1-1 0,-1 1 1,0 0-1,-1-1 0,0 1 0,-1 0 1,-1 0-1,-1 1 0,0-1 0,-15-29 0,8 25-124,-1 0 0,0 1-1,-2 0 1,0 1-1,-1 1 1,0 0-1,-33-24 1,13 15-96,-1 1-1,-1 1 1,-1 3-1,-1 1 1,-1 1 0,-75-21-1,79 29-179,-1 3 0,0 1-1,0 1 1,-1 3 0,0 1 0,0 2 0,1 1-1,-41 7 1,58-4-822,1 1 0,-27 10-1,-30 17-4704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9.667"/>
    </inkml:context>
    <inkml:brush xml:id="br0">
      <inkml:brushProperty name="width" value="0.05" units="cm"/>
      <inkml:brushProperty name="height" value="0.05" units="cm"/>
    </inkml:brush>
  </inkml:definitions>
  <inkml:trace contextRef="#ctx0" brushRef="#br0">58 0 19684,'0'17'1905,"-4"3"-1457,-6 2-168,-2 5 1080,4 6-952,-1 4-56,5 5-136,1-2-64,1-1-64,2-5-8,0-7-160,0-4-184,0-8-352,0-5-328,0-16-2305,0-10 2393,-5-2-328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0.999"/>
    </inkml:context>
    <inkml:brush xml:id="br0">
      <inkml:brushProperty name="width" value="0.025" units="cm"/>
      <inkml:brushProperty name="height" value="0.025" units="cm"/>
    </inkml:brush>
  </inkml:definitions>
  <inkml:trace contextRef="#ctx0" brushRef="#br0">1294 316 8040,'5'-15'2984,"-4"14"-2942,5-16 405,-1 1 0,0-1-1,-1 0 1,2-25 0,-5 36-368,-1 0 1,0 0 0,0 1 0,-1-1-1,1 0 1,-1 0 0,-1 0 0,1 1-1,-1-1 1,0 1 0,0-1 0,0 1-1,-1 0 1,0 0 0,0 0-1,0 0 1,-1 0 0,0 1 0,0-1-1,-5-3 1,-3-1 6,-1 0 0,0 2-1,0-1 1,-1 2 0,0-1-1,0 2 1,-1 0 0,1 1-1,-1 0 1,0 1 0,-30-2 0,1 3-152,-1 2 1,-80 9 0,46 5-440,1 3 1,1 3 0,0 3-1,2 4 1,-79 40-1,130-55 562,0 0 0,2 2 0,-1 0 0,1 2 0,1 0-1,1 1 1,-23 26 0,29-27 120,1 1-1,1 1 1,0 0-1,1 1 1,1 0 0,1 0-1,1 1 1,0 0-1,-6 30 1,8-23-104,1 0 0,1 0 0,1 1 0,2-1 0,0 1 0,2-1 0,9 55 0,-5-60-107,0-1-1,2 0 0,0 0 1,2 0-1,0-1 0,1-1 1,1 1-1,1-2 0,1 0 0,21 24 1,-3-9 3,3-2 1,0-2-1,2-1 1,1-2 0,1-1-1,1-2 1,1-2-1,0-1 1,2-2 0,47 13-1,-23-12 79,0-3 0,0-3 0,2-3-1,-1-3 1,1-3 0,74-5 0,-80-3 238,0-4 0,0-2 0,-1-3 0,-1-3 0,0-2 0,107-49 0,-117 43 38,-2-2-1,-1-2 1,-1-2 0,-1-2 0,-2-2 0,-1-2 0,-2-2 0,36-44-1,-61 63-198,0 0-1,-1-1 1,-1-1-1,-2 0 1,0-1-1,-1 0 0,-1-1 1,-1 1-1,7-33 1,-13 45-110,0-1 0,-1 1 1,0-1-1,-1 1 0,0-1 1,-1 1-1,0-1 0,0 1 1,-1 0-1,-1 0 0,0-1 1,0 1-1,-1 1 0,0-1 1,-1 1-1,0-1 0,0 1 1,-1 1-1,0-1 0,-1 1 1,1 0-1,-2 0 0,-12-10 1,-5 0-182,-1 0 1,0 2 0,-1 1 0,-1 1 0,0 2 0,-1 1 0,-56-15 0,-217-27-3937,296 53 3967,-128-17-4536,6 2-3726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24.967"/>
    </inkml:context>
    <inkml:brush xml:id="br0">
      <inkml:brushProperty name="width" value="0.025" units="cm"/>
      <inkml:brushProperty name="height" value="0.025" units="cm"/>
    </inkml:brush>
  </inkml:definitions>
  <inkml:trace contextRef="#ctx0" brushRef="#br0">34 74 9385,'0'0'6940,"5"-3"-6962,1 0 16,0 0-1,-1 0 0,1 1 0,0 0 0,0 0 1,1 0-1,-1 1 0,0 0 0,0 0 0,1 1 1,-1 0-1,1 0 0,6 1 0,102 15-109,-52-5 2,711 11-258,-591-24 1080,147-2-484,-382-9 146,18 3-467,-103-16-309,-1 5 0,-1 7 0,0 6 1,-1 5-1,0 7 0,-187 29 1,249-23 306,29-5 66,0 3 0,1 1 1,-57 19-1,104-27 16,-1-1 0,1 1 0,-1-1 0,1 1 0,0-1 0,-1 1 0,1 0 0,0 0 0,0 0 0,-1 0 0,1 0 0,0 0 0,0 0 0,0 0 0,-1 1 0,2-1-2,0-1 0,0 1 0,0-1 0,0 1 0,0-1 0,0 1 0,0-1 0,0 0 0,0 1 0,1-1 0,-1 1 0,0-1 0,0 0-1,0 1 1,1-1 0,-1 1 0,0-1 0,0 0 0,1 1 0,-1-1 0,0 0 0,1 1 0,-1-1 0,0 0 0,1 0 0,-1 1 0,0-1 0,1 0 0,-1 0 0,1 0 0,0 1 0,43 11-958,68-5 892,156-7 0,-194-2 47,94-5 161,-1-6 0,262-56-1,-386 55 17,-35 6-75,-30 4-32,-210 12-4249,108 4 704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27.157"/>
    </inkml:context>
    <inkml:brush xml:id="br0">
      <inkml:brushProperty name="width" value="0.025" units="cm"/>
      <inkml:brushProperty name="height" value="0.025" units="cm"/>
    </inkml:brush>
  </inkml:definitions>
  <inkml:trace contextRef="#ctx0" brushRef="#br0">137 263 3876,'-11'-5'4292,"2"2"-3676,-51-25 1957,55 25-2163,-1 0 0,1-1 1,0 1-1,0-1 0,0 0 1,1 0-1,-1-1 0,1 1 1,-5-8-1,8 11-393,1 0 0,-1 1 0,1-1-1,0 0 1,-1 0 0,1 1 0,0-1 0,0 0 0,-1 0 0,1 0-1,0 1 1,0-1 0,0 0 0,0 0 0,0 0 0,0 1 0,0-1 0,1 0-1,-1 0 1,0 0 0,0 1 0,1-1 0,-1 0 0,0 0 0,1 1-1,-1-1 1,1 0 0,-1 0 0,1 1 0,-1-1 0,1 1 0,-1-1 0,1 0-1,0 1 1,-1-1 0,1 1 0,0 0 0,-1-1 0,1 1 0,1-1-1,36-11-480,-31 10 627,111-22-223,220-14 1,-170 23-228,23-7 167,-31 2 477,1 7 0,179 7-1,-337 7-377,1-2-11,0 1 1,0 1-1,0-1 0,0 0 1,0 1-1,-1 0 0,1 0 1,0 0-1,0 1 0,-1-1 1,1 1-1,-1-1 0,5 4 1,-39 3 111,-370-6 171,190-6-187,-119 17-1691,265-5 1186,1 2 0,0 3 1,-65 22-1,129-35 422,-34 15-25,34-15 15,1 0-1,-1 0 1,1 0-1,-1 0 1,1 0-1,-1 0 0,1 0 1,-1 0-1,0 1 1,1-1-1,-1 0 0,1 0 1,-1 1-1,0-1 1,1 0-1,-1 0 1,0 1-1,1-1 0,-1 0 1,0 1-1,1-1 1,-1 1-1,0-1 0,0 0 1,1 1-1,-1-1 1,0 1-1,0-1 1,0 1-1,0-1 0,0 0 1,0 1-1,0-1 1,1 1-1,-1-1 0,0 1 1,-1-1-1,1 1 1,0-1-1,0 1 0,0-1 1,0 0-1,0 1 1,0-1-1,0 1 1,-1-1-1,1 1 0,0-1 1,0 0-1,-1 1 1,1-1-1,0 0 0,-1 1 1,1-1-1,0 0 1,-1 1-1,1-1 1,0 0-1,-1 0 0,1 1 1,-1-1-1,1 0 1,0 0-1,-1 0 0,1 0 1,-1 1-1,30 5-179,1-1-1,0-2 1,0 0-1,44-3 1,-45 0 162,1394-1 4884,-1384 0-4803,-29 0-88,-26 1-268,-219 16-4039,143-8 1542,-48 3-4004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54.869"/>
    </inkml:context>
    <inkml:brush xml:id="br0">
      <inkml:brushProperty name="width" value="0.025" units="cm"/>
      <inkml:brushProperty name="height" value="0.025" units="cm"/>
    </inkml:brush>
  </inkml:definitions>
  <inkml:trace contextRef="#ctx0" brushRef="#br0">238 107 5830,'0'0'5354,"1"-10"-2909,8-28-497,-9 35-1443,1-1 0,0 1-1,-1 0 1,0-1 0,1 1-1,-1-1 1,-1 1 0,1-1-1,0 1 1,-1 0 0,0-1 0,-2-5-1,2 8-442,-1 0 1,1 0-1,-1 0 0,0 0 0,0 0 0,1 1 0,-1-1 0,0 1 1,0-1-1,0 1 0,1 0 0,-1-1 0,0 1 0,0 0 0,0 0 1,0 1-1,0-1 0,1 0 0,-1 0 0,0 1 0,0-1 0,0 1 1,1 0-1,-1 0 0,-2 1 0,-44 25-263,31-14 191,0 2 0,1-1 0,0 2-1,-17 22 1,27-30-4,1-1 0,0 1 0,0 0 0,0 0-1,1 1 1,1-1 0,-1 1 0,1 0 0,1 0 0,-1 0-1,1 0 1,0 15 0,2-22 10,0-1 0,1 1 0,-1 0-1,1-1 1,-1 1 0,1-1 0,0 1 0,-1-1-1,1 0 1,0 1 0,0-1 0,0 0 0,0 0 0,0 1-1,0-1 1,1 0 0,-1 0 0,0 0 0,1 0-1,-1 0 1,0-1 0,1 1 0,-1 0 0,1-1 0,-1 1-1,1-1 1,-1 1 0,1-1 0,0 0 0,-1 0-1,1 0 1,-1 0 0,1 0 0,0 0 0,1 0 0,8 0 19,0 0 0,0-1 0,0-1 0,12-2 0,-1-2-24,0-2 0,-1 0 0,-1-1 0,1-1 0,-2-1 0,23-15 0,-15 7-46,-1-2 0,-1 0 0,35-39 0,-29 17-169,-31 43 215,0 0 1,0 0-1,-1 1 0,1-1 0,0 0 1,0 0-1,0 0 0,0 0 0,-1 1 1,1-1-1,0 0 0,0 0 0,0 0 1,-1 0-1,1 0 0,0 0 0,0 0 1,-1 0-1,1 0 0,0 0 0,0 1 1,0-1-1,-1 0 0,1 0 0,0 0 1,0 0-1,-1-1 0,1 1 0,0 0 1,0 0-1,-1 0 0,1 0 0,0 0 1,0 0-1,0 0 0,-1 0 0,1 0 1,0-1-1,0 1 0,0 0 0,-1 0 1,1 0-1,0 0 0,0 0 0,0-1 1,0 1-1,0 0 0,-1 0 0,1 0 1,0-1-1,0 1 0,0 0 0,0 0 1,0-1-1,0 1 0,0 0 0,0 0 1,0-1-1,0 1 0,0 0 0,0 0 1,0 0-1,0-1 0,0 1 0,0 0 1,0 0-1,0-1 0,-18 10-250,10-1 249,0-1 1,1 1-1,0 0 0,0 0 0,1 1 1,0 0-1,0 0 0,1 1 0,0-1 1,1 1-1,0 0 0,1 1 0,0-1 1,1 0-1,-3 21 0,1 15 87,1 1 1,6 64-1,-1-57-100,-2-43 54,1 14-37,-1 1 0,-1-1 0,-8 45 0,9-65 60,-1 0 0,-1 1 0,1-1 0,-1 0 0,0 0 0,0 0 0,0 0 0,-1-1 0,0 1 0,0-1 0,0 1 0,0-1 0,-1 0 0,0 0 0,1-1 0,-1 1 0,-1-1 0,1 0 0,0 0 0,-1 0-1,0 0 1,0-1 0,1 0 0,-8 2 0,9-3-3,0 0-1,0 0 0,-1-1 0,1 1 1,0-1-1,-1 0 0,1 0 1,0 0-1,0-1 0,-1 1 0,1-1 1,0 1-1,0-1 0,-1 0 0,1-1 1,0 1-1,0 0 0,-4-4 1,3 2-29,0 0 0,0-1 0,1 0 0,-1 0 0,1 0 0,0 0 1,0 0-1,1 0 0,-1-1 0,1 1 0,-2-6 0,-1-6-34,1 0 0,0 0 0,1 0 0,1-1 0,0 1 0,1-25 0,1 35 3,1 0-1,-1 1 1,1-1-1,0 1 1,0-1-1,1 1 1,0-1-1,0 1 1,0 0-1,1 0 1,-1 0-1,1 0 1,0 0-1,1 1 1,-1-1-1,1 1 1,0 0-1,0 0 1,0 0-1,0 1 1,1-1-1,6-3 1,8-2-907,0 0 1,1 1-1,0 1 1,34-8-1,0 0-5386,-28 5-1038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55.216"/>
    </inkml:context>
    <inkml:brush xml:id="br0">
      <inkml:brushProperty name="width" value="0.025" units="cm"/>
      <inkml:brushProperty name="height" value="0.025" units="cm"/>
    </inkml:brush>
  </inkml:definitions>
  <inkml:trace contextRef="#ctx0" brushRef="#br0">0 29 12524,'0'0'2434,"71"-22"-1505,-35 20 416,7 1-256,3 1-768,7 0-257,-3 0-32,2 0-1153,-5 0-1890,-8-4-2659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55.850"/>
    </inkml:context>
    <inkml:brush xml:id="br0">
      <inkml:brushProperty name="width" value="0.025" units="cm"/>
      <inkml:brushProperty name="height" value="0.025" units="cm"/>
    </inkml:brush>
  </inkml:definitions>
  <inkml:trace contextRef="#ctx0" brushRef="#br0">1 1 17264,'0'0'1826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56.223"/>
    </inkml:context>
    <inkml:brush xml:id="br0">
      <inkml:brushProperty name="width" value="0.025" units="cm"/>
      <inkml:brushProperty name="height" value="0.025" units="cm"/>
    </inkml:brush>
  </inkml:definitions>
  <inkml:trace contextRef="#ctx0" brushRef="#br0">0 1 13293,'0'0'2434,"24"17"-7239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58.630"/>
    </inkml:context>
    <inkml:brush xml:id="br0">
      <inkml:brushProperty name="width" value="0.025" units="cm"/>
      <inkml:brushProperty name="height" value="0.025" units="cm"/>
    </inkml:brush>
  </inkml:definitions>
  <inkml:trace contextRef="#ctx0" brushRef="#br0">225 222 6919,'1'-3'563,"0"0"1,0 1 0,-1-1 0,1 0-1,-1 0 1,1 0 0,-1 0 0,0 0-1,0 0 1,-1 0 0,1 0 0,-2-4-1,2 5-409,-1 1-1,1-1 0,-1 0 0,0 1 0,0-1 0,0 1 0,0-1 0,0 1 0,0-1 0,0 1 0,-1 0 0,1 0 0,0-1 0,-1 1 0,1 0 0,-3-1 0,1 1-158,1 0 1,-1 0-1,0 1 1,0-1-1,0 1 1,0-1-1,0 1 1,0 0-1,0 0 1,0 0-1,0 1 1,0-1-1,1 1 1,-1-1-1,0 1 1,0 0-1,0 0 1,1 0-1,-1 1 0,0-1 1,1 1-1,-1-1 1,1 1-1,-3 2 1,-9 8 19,1 1 0,0 0 0,0 1 0,2 1 0,-13 19 0,17-25 116,1 1 1,1 0-1,0 1 0,0-1 1,1 1-1,1 0 1,0 0-1,0 0 0,-2 19 1,5-29-128,0 0 0,0 0 0,0 0 1,0 1-1,0-1 0,0 0 0,0 0 1,1 0-1,-1 1 0,0-1 0,1 0 0,-1 0 1,0 0-1,1 0 0,0 0 0,-1 0 0,1 0 1,0 0-1,-1 0 0,1 0 0,0 0 0,0 0 1,0 0-1,0-1 0,0 1 0,1 1 1,0-2 8,1 1 1,-1 0 0,0-1-1,1 0 1,-1 1 0,0-1-1,1 0 1,-1 0 0,1 0-1,-1 0 1,0-1 0,4 0 0,4-2 41,-1 0 1,1 0-1,-1-1 0,0 0 1,14-10-1,3-5 44,0-1-1,-2-1 1,0-1-1,36-45 0,-49 54 183,-1-1-1,0 0 1,-1 0-1,-1-1 0,-1 0 1,0 0-1,0-1 1,-2 0-1,0 0 1,5-33-1,-10 48-238,1-1 1,-1 0-1,0 1 0,0-1 1,0 0-1,0 1 0,0-1 1,0 0-1,0 1 0,0-1 1,-1 1-1,1-1 0,-1 0 0,1 1 1,-1-1-1,0 1 0,1-1 1,-1 1-1,0-1 0,0 1 1,0 0-1,0-1 0,0 1 1,-1 0-1,1 0 0,0 0 0,0 0 1,-1 0-1,-2-2 0,2 3-2,-1 0 0,0-1 0,1 1 0,-1 0 0,0 0-1,1 1 1,-1-1 0,1 0 0,-1 1 0,1 0 0,-1-1-1,1 1 1,-1 0 0,1 0 0,0 0 0,-1 1 0,1-1-1,0 1 1,-3 1 0,-4 6-40,-1 0 0,2 0-1,-1 0 1,1 1 0,1 0 0,0 1-1,0 0 1,1 0 0,0 0 0,1 1 0,1-1-1,0 1 1,0 1 0,1-1 0,1 0-1,0 1 1,0-1 0,1 1 0,1 0-1,0-1 1,1 1 0,3 16 0,-3-25 3,0 0 1,0 0 0,1 0 0,-1 0-1,1 0 1,0-1 0,0 1-1,0 0 1,0-1 0,1 1 0,0-1-1,-1 0 1,1 0 0,0 0-1,1 0 1,-1-1 0,0 1-1,1-1 1,5 3 0,-6-4 10,0 0 1,0 0-1,0 0 0,0 0 1,1-1-1,-1 1 1,0-1-1,0 0 0,1 0 1,-1 0-1,0 0 1,0-1-1,1 1 0,-1-1 1,0 0-1,0 0 1,0 0-1,0 0 0,0-1 1,0 1-1,0-1 1,0 0-1,-1 0 0,1 0 1,2-2-1,-1 1-1,59-60 74,-59 59-71,-1 0-1,1-1 0,-1 1 1,0-1-1,0 0 0,0 0 1,-1 0-1,0 0 0,0-1 1,0 1-1,-1-1 0,0 1 1,1-8-1,-20 37-677,14-15 649,1 0 0,0-1 0,0 1 1,1 0-1,0 1 0,0-1 0,1 0 0,1 0 0,-1 1 0,2-1 0,1 15 0,-2-23 14,1 0 0,-1 0-1,1 0 1,-1 0 0,1-1-1,-1 1 1,1 0-1,0 0 1,0 0 0,-1 0-1,1-1 1,0 1 0,0 0-1,0-1 1,0 1-1,0-1 1,0 1 0,0-1-1,0 1 1,0-1 0,0 0-1,0 1 1,0-1-1,0 0 1,0 0 0,0 0-1,0 0 1,0 0 0,0 0-1,0 0 1,0 0-1,0 0 1,0 0 0,2-1-1,1 0 25,0 0-1,0 0 0,0 0 0,0 0 1,-1-1-1,1 0 0,0 1 0,4-4 1,2-4 20,1-1 1,-1 0 0,15-19 0,-21 24-13,-1 1 0,0-1 0,0 0 1,0 0-1,0 0 0,-1-1 0,0 1 0,0-1 0,0 1 0,-1-1 0,0 0 0,1-5 1,-3 11-32,-1 0 0,1 0 0,0 1 0,0-1 0,0 0 0,0 1 0,0-1 0,0 0 0,0 1 0,0 0 0,0-1 0,0 1 1,0-1-1,1 1 0,-1 0 0,0 0 0,0 0 0,-2 3-9,1-1 0,0 1-1,0-1 1,1 1 0,-1 0 0,1 0 0,0-1-1,0 1 1,0 0 0,0 0 0,1 0 0,0 0 0,0 0-1,0 8 1,1-10 9,-1 0-1,1 0 1,0 0-1,-1 0 1,1 0-1,0-1 0,0 1 1,1 0-1,-1 0 1,0-1-1,0 1 1,1-1-1,-1 1 1,1-1-1,-1 0 1,1 1-1,0-1 0,0 0 1,-1 0-1,1 0 1,0 0-1,0-1 1,0 1-1,0 0 1,0-1-1,0 1 0,0-1 1,0 0-1,4 0 1,7 2 35,-1-2 0,1 0-1,-1-1 1,1 0 0,-1 0 0,0-1 0,1-1 0,-1 0 0,0-1 0,11-5 0,-20 8-21,-2 0 10,-1 2 6,0-1 16,0 0 118,0-70 1248,0 70-1490,1-1 0,-1 0-1,1 1 1,-1-1 0,1 1-1,-1-1 1,1 1 0,-1-1-1,1 1 1,-1-1 0,1 1-1,-1 0 1,1-1 0,0 1-1,-1 0 1,1 0 0,0-1-1,-1 1 1,1 0 0,0 0-1,0 0 1,-1 0 0,1 0-1,0 0 1,-1 0 0,2 0-1,25-1-2751,-22 2 2102,52-1-8739,-27 0 2001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59.133"/>
    </inkml:context>
    <inkml:brush xml:id="br0">
      <inkml:brushProperty name="width" value="0.025" units="cm"/>
      <inkml:brushProperty name="height" value="0.025" units="cm"/>
    </inkml:brush>
  </inkml:definitions>
  <inkml:trace contextRef="#ctx0" brushRef="#br0">158 200 12812,'-7'0'1890,"-3"0"-1454,0 0 1,1 1-1,-1 0 0,1 0 1,-1 1-1,1 0 0,0 0 1,-18 9-1,24-10-327,-1 1 1,1 0-1,0 0 1,0 1-1,0-1 0,1 1 1,-1-1-1,0 1 1,1 0-1,0 0 0,0 0 1,0 0-1,0 0 1,0 1-1,0-1 1,1 1-1,0-1 0,0 1 1,0-1-1,0 1 1,0 0-1,1-1 0,-1 1 1,1 0-1,0 0 1,0-1-1,1 1 1,0 5-1,0-7-98,-1-1 0,1 0 0,-1 0 0,1 0 1,-1 1-1,1-1 0,0 0 0,0 0 0,0 0 0,0 0 0,0 0 1,0 0-1,0-1 0,0 1 0,0 0 0,0 0 0,0-1 0,0 1 0,0 0 1,1-1-1,-1 1 0,0-1 0,1 0 0,-1 1 0,0-1 0,1 0 1,-1 0-1,0 0 0,1 0 0,-1 0 0,0 0 0,1 0 0,-1-1 0,0 1 1,3-1-1,1 0 85,1 0 1,0 0 0,-1-1 0,1 1-1,-1-1 1,0-1 0,7-3-1,0-3-7,1-2 0,-1 0-1,-1 0 1,0-1 0,-1 0-1,0-1 1,-1 0 0,11-20-1,-15 24-76,0 0 0,-1-1-1,0 0 1,0 1 0,-1-1-1,0-1 1,-1 1-1,0 0 1,-1-1 0,0 1-1,0-1 1,-1 1 0,-3-18-1,3 26-10,-1 0 0,0 0 0,0 0-1,0 0 1,0 0 0,0 1 0,0-1-1,0 0 1,0 1 0,-1-1 0,1 1-1,-1-1 1,1 1 0,-1 0 0,0-1-1,1 1 1,-1 0 0,0 0 0,0 0 0,0 1-1,0-1 1,0 0 0,0 1 0,0-1-1,0 1 1,0 0 0,0-1 0,0 1-1,0 0 1,0 0 0,0 1 0,0-1-1,0 0 1,0 1 0,-4 0 0,-1 1-2,0-1 0,1 1 1,-1 0-1,1 1 1,-1-1-1,1 1 0,0 0 1,0 1-1,-9 6 1,9-4 1,0 0 0,1 1 0,0-1 0,0 1 0,0 0 0,1 0 0,0 1 0,1-1 0,-1 1 0,1 0 0,1 0 0,-3 9 0,5-14-7,-1 1 0,1-1 0,-1 0-1,1 0 1,0 1 0,1-1 0,-1 0-1,0 1 1,1-1 0,0 0 0,0 0 0,0 0-1,0 0 1,0 0 0,0 0 0,1 0-1,0 0 1,-1 0 0,1 0 0,0-1-1,1 1 1,-1-1 0,0 0 0,1 1-1,-1-1 1,1 0 0,0 0 0,-1-1-1,1 1 1,0 0 0,0-1 0,6 2-1,19 5-61,-22-6 18,1-1-1,-1 1 1,0 1-1,0-1 1,10 6-1,-14-6 57,-1-1 1,1 0-1,0 1 1,-1 0-1,1-1 1,-1 1-1,0 0 1,1-1-1,-1 1 1,0 0-1,0 0 0,0 0 1,-1 0-1,1 0 1,0 0-1,-1 1 1,1-1-1,-1 0 1,0 0-1,0 0 0,0 4 1,-13 90 618,24-96-6220,0-8-192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59.499"/>
    </inkml:context>
    <inkml:brush xml:id="br0">
      <inkml:brushProperty name="width" value="0.025" units="cm"/>
      <inkml:brushProperty name="height" value="0.025" units="cm"/>
    </inkml:brush>
  </inkml:definitions>
  <inkml:trace contextRef="#ctx0" brushRef="#br0">247 1 14510,'0'0'4553,"-10"0"-2748,4 0-1563,-1 0 0,0 1 0,0 0 1,1 0-1,-1 0 0,1 1 0,-1 0 0,-9 4 1,14-4-300,-1-1-1,0 1 1,1 0 0,-1 0 0,1 0 0,-1 0 0,1 0 0,0 0 0,0 1 0,0-1 0,0 1 0,0-1 0,1 1-1,-1 0 1,1 0 0,0 0 0,0 0 0,0 0 0,0 0 0,0 0 0,1 0 0,-1 0 0,1 0 0,0 6-1,0-8-29,1 0-1,0 0 0,-1 0 0,1 0 0,0 0 0,-1 0 0,1-1 0,0 1 0,0 0 0,0-1 1,0 1-1,0 0 0,0-1 0,0 1 0,0-1 0,0 1 0,0-1 0,0 0 0,0 1 0,0-1 1,0 0-1,0 0 0,1 0 0,-1 0 0,2 0 0,37 3-434,-33-2 388,-5-1 66,27 3 350,-27 2 431,-17 3 255,-56 27 816,58-27-1564,0-1 1,0 0 0,0-1-1,-1-1 1,0 0-1,0-1 1,0 0-1,-25 3 1,39-8-539,0 0 1,0 0-1,0 1 0,0-1 1,1 0-1,-1 0 1,0 0-1,1 1 0,-1-1 1,0 0-1,1 0 0,-1 1 1,1-1-1,-1 0 1,1 1-1,-1-1 0,1 1 1,-1-1-1,2 0 0,19-15-4625,6-1-1698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0.040"/>
    </inkml:context>
    <inkml:brush xml:id="br0">
      <inkml:brushProperty name="width" value="0.05" units="cm"/>
      <inkml:brushProperty name="height" value="0.05" units="cm"/>
    </inkml:brush>
  </inkml:definitions>
  <inkml:trace contextRef="#ctx0" brushRef="#br0">0 61 19148,'5'-15'2065,"5"5"-1121,1 5-360,11 0 1192,0 0-335,9 2-505,-1 0-248,3-1-432,2 1-248,-4 0-720,-6 3-448,-6 0 887,-6-2-159,-6 0-232</inkml:trace>
  <inkml:trace contextRef="#ctx0" brushRef="#br0" timeOffset="1">88 171 17788,'8'4'2272,"1"-1"-1416,11-3-319,0 0 1111,4-1-544,-1 1-240,2 0-680,-2 4-488,-8 0-792,-3 2 952,-9 3-248,-5 1-136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0.061"/>
    </inkml:context>
    <inkml:brush xml:id="br0">
      <inkml:brushProperty name="width" value="0.025" units="cm"/>
      <inkml:brushProperty name="height" value="0.025" units="cm"/>
    </inkml:brush>
  </inkml:definitions>
  <inkml:trace contextRef="#ctx0" brushRef="#br0">149 289 13613,'0'0'3635,"-11"-1"-3346,7-1-230,0 1 0,0 1 0,-1-1 1,1 1-1,0 0 0,-1 0 1,1 0-1,-1 0 0,1 1 1,0 0-1,-1 0 0,1 0 0,0 0 1,0 1-1,0-1 0,0 1 1,0 0-1,0 1 0,1-1 0,-1 0 1,1 1-1,-1 0 0,1 0 1,0 0-1,0 0 0,0 1 1,-2 3-1,1-1 178,1-1-1,0 1 1,0-1 0,0 1 0,1 0-1,-1 0 1,-1 13 0,3-18-226,1 1 1,0-1-1,-1 0 1,1 1-1,0-1 1,0 1-1,0-1 1,0 1-1,1-1 1,-1 1-1,0-1 1,1 0-1,-1 1 1,0-1-1,1 0 1,0 1-1,-1-1 1,1 0-1,0 0 0,0 1 1,-1-1-1,1 0 1,0 0-1,0 0 1,0 0-1,0 0 1,1 0-1,-1 0 1,0-1-1,0 1 1,1 0-1,-1-1 1,0 1-1,1 0 1,-1-1-1,0 0 1,1 1-1,-1-1 1,1 0-1,1 0 1,7 1 7,-1-2 1,0 1-1,0-1 1,0-1-1,0 0 0,0 0 1,0-1-1,0 0 1,0 0-1,-1-1 1,0 0-1,0-1 1,0 1-1,0-2 1,-1 1-1,1-1 0,-1 0 1,-1-1-1,10-10 1,3-5-4,-1-1 0,-1-1 0,-1-1 0,-2 0 0,14-29 1,-24 45-7,0-1 0,0 0 0,-1 0 1,0 0-1,0 0 0,-1 0 0,-1-1 1,0 1-1,0-1 0,-1 1 0,0-1 1,-3-12-1,2 21-1,0 0 1,0 0-1,0 0 1,0 0-1,-1 1 1,1-1-1,0 0 1,-1 0-1,0 1 1,1-1-1,-1 1 0,0 0 1,0-1-1,0 1 1,0 0-1,0 0 1,0 0-1,0 0 1,0 1-1,0-1 1,-1 0-1,1 1 0,0 0 1,0-1-1,-1 1 1,1 0-1,0 0 1,0 0-1,-1 1 1,-3 0-1,-1-1 28,0 1 0,-1 0 0,1 1-1,0 0 1,0 0 0,0 0 0,0 1 0,-9 5 0,7-2-7,1 0 1,0 1-1,1 0 1,-1 1-1,1 0 1,1 0 0,-1 0-1,1 1 1,1 0-1,-9 18 1,11-20-18,0 0 0,1 1 0,-1-1 0,1 1 0,1 0 0,0 0 0,0-1 0,0 1 0,1 0 0,0 0 0,1 0 0,-1 0 0,2 0 0,-1-1 0,4 10 0,-4-13-25,1 0 1,0 0-1,0 0 0,0 0 0,1-1 0,-1 1 1,1-1-1,0 0 0,0 1 0,0-1 0,0-1 1,0 1-1,1 0 0,-1-1 0,1 0 1,0 0-1,-1 0 0,1 0 0,0 0 0,0-1 1,7 2-1,6 0-27,0-1 0,0 0 0,0-1 0,19-2 0,-14 1 93,-22 35 1467,-7 15-1446,9-49-1298,0-2 625,0 1 0,1 0 0,-1-1-1,0 1 1,0-1 0,0 0 0,0 1 0,0-1-1,0 0 1,0 0 0,0-1 0,0 1 0,-1 0-1,1 0 1,0-1 0,2-2 0,12-10-6406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0.550"/>
    </inkml:context>
    <inkml:brush xml:id="br0">
      <inkml:brushProperty name="width" value="0.025" units="cm"/>
      <inkml:brushProperty name="height" value="0.025" units="cm"/>
    </inkml:brush>
  </inkml:definitions>
  <inkml:trace contextRef="#ctx0" brushRef="#br0">17 1 13933,'0'0'7922,"-2"11"-7318,-3 14-448,1 0 1,-1 47-1,5-72-156,0 1 0,0-1 0,0 0-1,0 0 1,0 1 0,0-1 0,1 0-1,-1 0 1,0 1 0,0-1 0,0 0 0,0 0-1,1 1 1,-1-1 0,0 0 0,0 0-1,1 0 1,-1 0 0,0 1 0,0-1-1,1 0 1,-1 0 0,0 0 0,1 0-1,-1 0 1,0 0 0,1 0 0,-1 0-1,0 0 1,0 0 0,1 0 0,-1 0-1,0 0 1,1 0 0,-1 0 0,0 0 0,0 0-1,1 0 1,-1 0 0,0-1 0,1 1-1,-1 0 1,0 0 0,0 0 0,1 0-1,-1-1 1,0 1 0,0 0 0,0 0-1,1 0 1,-1-1 0,0 1 0,0-1-1,16-10 116,-6 1-191,0 0 0,-1-1 0,0 0 0,0 0 0,-2-1 0,1 0 0,-1 0 0,7-19 0,-27 44 470,-5 19 125,18-31-499,-3 7 63,0 0-1,0 1 1,1-1 0,0 1-1,0 0 1,1 0 0,0 0-1,0-1 1,1 1 0,2 14-1,-1-22-80,0 0 1,0 0-1,-1 0 0,1 0 0,0-1 1,0 1-1,0-1 0,0 1 0,1 0 1,-1-1-1,0 0 0,0 1 0,0-1 1,0 0-1,0 1 0,1-1 0,-1 0 0,0 0 1,0 0-1,0 0 0,1 0 0,-1 0 1,0-1-1,0 1 0,0 0 0,2-1 1,30-10 214,-27 8-242,-1-1 1,0 1 0,0-1-1,0 0 1,-1-1-1,7-7 1,-11 12-72,0 2 61,0-2-186,0 0 0,0 0 0,0 0 1,0 0-1,0 0 0,1 0 0,-1 0 1,0 0-1,0 0 0,0 0 0,11-7-11537,0-7 3222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1.018"/>
    </inkml:context>
    <inkml:brush xml:id="br0">
      <inkml:brushProperty name="width" value="0.025" units="cm"/>
      <inkml:brushProperty name="height" value="0.025" units="cm"/>
    </inkml:brush>
  </inkml:definitions>
  <inkml:trace contextRef="#ctx0" brushRef="#br0">67 1 11307,'0'0'10522,"-5"11"-9604,-14 41-179,-21 95 1,39-143-1,0 5-5502,4-15-4095,6-12 1262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1.490"/>
    </inkml:context>
    <inkml:brush xml:id="br0">
      <inkml:brushProperty name="width" value="0.025" units="cm"/>
      <inkml:brushProperty name="height" value="0.025" units="cm"/>
    </inkml:brush>
  </inkml:definitions>
  <inkml:trace contextRef="#ctx0" brushRef="#br0">83 0 5445,'0'0'13602,"0"9"-13308,-3 17 173,0 1 0,-2-1-1,-1-1 1,-15 38 0,-12 59 519,29-106-879,-3 19-420,9-30 208,7-19 224,-1-2-125,0 0-1,-2 0 1,0-1-1,-1 1 1,0-1-1,-1 0 1,-2-1-1,3-28 1,-5 46-48,-24 32-18289,20-27 15931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2.405"/>
    </inkml:context>
    <inkml:brush xml:id="br0">
      <inkml:brushProperty name="width" value="0.025" units="cm"/>
      <inkml:brushProperty name="height" value="0.025" units="cm"/>
    </inkml:brush>
  </inkml:definitions>
  <inkml:trace contextRef="#ctx0" brushRef="#br0">97 7 6662,'0'0'14270,"-4"9"-14089,-9 33 410,1 1 0,3 0 0,1 0-1,2 1 1,0 62 0,8-87-490,1-28 140,3-30-903,-6 32 588,0 0 1,0 0 0,-1 0 0,0 1-1,0-1 1,-1 0 0,0 1 0,0-1-1,0 1 1,-1-1 0,0 1 0,0 0-1,-1 0 1,0 1 0,0-1 0,0 1-1,-10-10 1,21 19 87,-1 1-1,1-1 1,0-1-1,0 1 0,0-1 1,1-1-1,13 4 1,-15-4-131,-1-1 0,1 1 1,-1-2-1,1 1 0,0 0 0,-1-1 1,1 0-1,0 0 0,0-1 0,-1 0 1,1 0-1,0 0 0,6-3 0,-9 2-194,0 0-1,0 0 0,0-1 0,0 0 0,-1 1 1,1-1-1,-1 0 0,0 0 0,0 0 1,0 0-1,0-1 0,2-5 0,17-52-128,-8 20 412,-8 29 275,8-23-187,-9 11 4597,-21 44-4379,1 3-124,2 0 0,0 1 1,2 1-1,1 1 0,0-1 0,2 1 1,1 1-1,-4 27 0,12-53-152,-1 5-9,0-1 0,1 1 0,0-1 0,0 1 0,0-1 1,3 10-1,-3-13 4,1-1-1,-1 0 1,1 1 0,0-1 0,0 0 0,-1 0-1,1 1 1,0-1 0,0 0 0,0 0 0,1 0-1,-1 0 1,0 0 0,0 0 0,0-1 0,1 1-1,-1 0 1,0-1 0,1 1 0,-1-1 0,1 1 0,-1-1-1,1 0 1,-1 1 0,1-1 0,-1 0 0,1 0-1,2 0 1,5 0 51,-1 0 0,1-1 0,0 0 0,-1 0 0,1-1 0,-1 0 0,13-5-1,-17 5-46,0 0 0,0 1 0,0-1 0,0-1 0,-1 1 0,1 0 0,-1-1 0,0 0 0,0 0 0,0 0 0,0 0 0,0 0 0,-1-1 0,1 1 0,-1-1 0,0 1 0,3-8 0,-5 11-28,0 0 0,1-1 0,-1 1 0,0-1 0,0 1 1,0-1-1,1 1 0,-1 0 0,0-1 0,0 1 1,0-1-1,0 1 0,0-1 0,0 1 0,0-1 0,0 1 1,0-1-1,0 1 0,0-1 0,-1 1 0,1 0 1,0-1-1,0 1 0,0-1 0,0 1 0,-1-1 1,1 1-1,0 0 0,-1-1 0,1 1 0,0 0 0,-1-1 1,1 1-1,0 0 0,-1-1 0,1 1 0,0 0 1,-1 0-1,0-1 0,-19 0-2907,11 2 1148,-6-1-3472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2.738"/>
    </inkml:context>
    <inkml:brush xml:id="br0">
      <inkml:brushProperty name="width" value="0.025" units="cm"/>
      <inkml:brushProperty name="height" value="0.025" units="cm"/>
    </inkml:brush>
  </inkml:definitions>
  <inkml:trace contextRef="#ctx0" brushRef="#br0">1 0 18546,'0'0'3875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3.188"/>
    </inkml:context>
    <inkml:brush xml:id="br0">
      <inkml:brushProperty name="width" value="0.025" units="cm"/>
      <inkml:brushProperty name="height" value="0.025" units="cm"/>
    </inkml:brush>
  </inkml:definitions>
  <inkml:trace contextRef="#ctx0" brushRef="#br0">70 5 13965,'0'0'4292,"-49"4"-897,38-3-1313,2 2-1089,9-1-512,0-1-417,3 2-352,14-1 31,4-2-928,1 0-1345,-3-6-3236,0-8-7142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3.723"/>
    </inkml:context>
    <inkml:brush xml:id="br0">
      <inkml:brushProperty name="width" value="0.025" units="cm"/>
      <inkml:brushProperty name="height" value="0.025" units="cm"/>
    </inkml:brush>
  </inkml:definitions>
  <inkml:trace contextRef="#ctx0" brushRef="#br0">63 0 13837,'0'0'3518,"-7"10"-3368,-2 8 251,1 0 0,0 0-1,2 1 1,0 0 0,0 1 0,2-1 0,1 1 0,-2 29 0,4-30-157,3 36 116,-2-54-344,1 0 0,-1 0 0,1-1 1,-1 1-1,1 0 0,0-1 0,-1 1 1,1 0-1,0-1 0,-1 1 1,1-1-1,0 1 0,0-1 0,-1 1 1,1-1-1,0 0 0,0 1 0,0-1 1,0 0-1,-1 0 0,1 1 1,0-1-1,0 0 0,0 0 0,0 0 1,0 0-1,0 0 0,1-1 0,27-3 815,-13-4-677,0-1-1,0-1 0,-1 0 1,0-1-1,-1-1 0,0 0 1,16-20-1,-22 24-93,-1 1-32,5-3 15,-1-1 0,0-1 0,0 0 0,-1 0 1,-1-1-1,0-1 0,-1 1 0,9-19 0,-41 62-438,19-18 412,0 1 0,1 0 0,1 0 0,0 0-1,0 0 1,2 1 0,-1 23 0,2-32-5,0 0 0,0 0-1,1 0 1,0 0 0,0 0 0,0 0 0,1 0-1,0 0 1,0-1 0,4 8 0,-4-9-2,-1-1 1,1 0-1,0 0 1,0 0-1,0 0 1,0-1-1,0 1 1,0-1 0,1 1-1,-1-1 1,1 0-1,-1 0 1,1 0-1,-1 0 1,1 0-1,-1 0 1,1-1-1,0 1 1,-1-1-1,1 0 1,2 0-1,-1 0 90,-1 0-1,1 0 0,-1 0 0,1-1 0,-1 1 0,1-1 1,-1 0-1,0 0 0,1 0 0,-1-1 0,0 1 0,0-1 1,0 0-1,0 0 0,0 0 0,-1 0 0,1 0 0,3-4 1,-2 1 14,0-1 1,0 1 0,-1-1-1,0 0 1,0 0-1,0 0 1,-1 0 0,0 0-1,2-8 1,0-9-729,0-1 1,-2 0-1,-1 0 1,-2-29-1,-4 29-1553,1 12-751,2 0-4654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4.071"/>
    </inkml:context>
    <inkml:brush xml:id="br0">
      <inkml:brushProperty name="width" value="0.025" units="cm"/>
      <inkml:brushProperty name="height" value="0.025" units="cm"/>
    </inkml:brush>
  </inkml:definitions>
  <inkml:trace contextRef="#ctx0" brushRef="#br0">23 1 16303,'0'0'7528,"-11"65"-7464,11-34-32,0 1 0,0 1-192,0-2-1026,0-4-960,0-7-1697,0-9-2211,-11-11-4068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4.400"/>
    </inkml:context>
    <inkml:brush xml:id="br0">
      <inkml:brushProperty name="width" value="0.025" units="cm"/>
      <inkml:brushProperty name="height" value="0.025" units="cm"/>
    </inkml:brush>
  </inkml:definitions>
  <inkml:trace contextRef="#ctx0" brushRef="#br0">0 97 14221,'0'0'1773,"4"-9"218,-2 4-1771,1 1-1,-1-1 1,1 0-1,0 1 1,1 0-1,-1 0 1,1 0 0,-1 0-1,1 0 1,0 1-1,0 0 1,1-1-1,-1 2 1,1-1 0,0 0-1,-1 1 1,1 0-1,0 0 1,0 1-1,1-1 1,-1 1 0,6-1-1,18-3 179,0 1 0,0 1-1,0 1 1,0 2 0,0 1-1,0 1 1,31 6 0,-55-6-402,0-1 0,0 1 1,0 0-1,0 0 0,0 0 0,-1 1 0,1-1 1,-1 1-1,1 0 0,-1 1 0,0-1 1,-1 1-1,1-1 0,4 7 0,-7-8 6,1 0-1,-1 1 1,0-1-1,0 1 0,0 0 1,0-1-1,0 1 0,0 0 1,-1-1-1,0 1 1,1 0-1,-1 0 0,0 0 1,0-1-1,-1 1 1,1 0-1,0 0 0,-1-1 1,0 1-1,0 0 1,1-1-1,-2 1 0,1-1 1,0 1-1,0-1 1,-1 1-1,1-1 0,-4 3 1,-6 8 18,-1-1-1,0-1 1,-1 0 0,0-1-1,-1 0 1,0-1 0,-1 0 0,1-2-1,-2 1 1,-22 6 0,9-1 15,-43 24 1,71-36-39,-1-1-1,1 1 1,0-1-1,0 1 1,0 0 0,0 0-1,0 0 1,0-1-1,0 1 1,0 0 0,0 0-1,0 0 1,1 1-1,-1-1 1,0 0 0,1 0-1,-1 0 1,1 0-1,-1 1 1,0 1 0,1-2-4,1 0 0,-1 0-1,0 0 1,1 0 0,-1 0 0,0-1 0,1 1 0,-1 0 0,1 0 0,0 0 0,-1-1 0,1 1 0,-1 0 0,1-1 0,0 1 0,0 0 0,-1-1-1,1 1 1,0-1 0,0 1 0,1-1 0,6 4-35,0-1 0,1 0 0,-1 0-1,14 1 1,43 5 15,40 7 261,-96-14-414,0 0 0,0 1 0,0 0 0,-1 1-1,0 0 1,0 0 0,0 0 0,13 11 0,-19-14-297,0 1 1,0 0-1,0 0 0,-1 0 1,1 0-1,0 0 1,-1 1-1,0-1 1,1 0-1,0 5 0,-1 2-4503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0.414"/>
    </inkml:context>
    <inkml:brush xml:id="br0">
      <inkml:brushProperty name="width" value="0.05" units="cm"/>
      <inkml:brushProperty name="height" value="0.05" units="cm"/>
    </inkml:brush>
  </inkml:definitions>
  <inkml:trace contextRef="#ctx0" brushRef="#br0">1 371 15859,'15'6'2321,"2"-3"-1361,11-3-344,-2-1 1649,11-2-1193,-1 0-208,-1-1-704,-2-1-472,-5-2 280,-1-3-72,-3 0-208</inkml:trace>
  <inkml:trace contextRef="#ctx0" brushRef="#br0" timeOffset="1">671 0 18332,'2'12'1680,"-14"11"-1048,-8-2-272,-6 5 1537,-2 3-1049,-2 6-536,-2 4-64,1-3 0,0-2-56,6-5-208,3-5-216,5-5-656,3-5-184,2-11 824,5-4-168,7-9-208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1.003"/>
    </inkml:context>
    <inkml:brush xml:id="br0">
      <inkml:brushProperty name="width" value="0.025" units="cm"/>
      <inkml:brushProperty name="height" value="0.025" units="cm"/>
    </inkml:brush>
  </inkml:definitions>
  <inkml:trace contextRef="#ctx0" brushRef="#br0">1 264 10858,'42'-7'2700,"85"-10"-4033,266-21-95,185-13 3726,1391-13-2426,-1313 90-1466,-275-6 1640,-242-14 438,977 24 751,698-88 526,831-8-1414,191 28-566,-2528 32 214,2311 63 69,-2409-43-156,490 44 3377,-534-28-4305,-163-29-1489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0.023"/>
    </inkml:context>
    <inkml:brush xml:id="br0">
      <inkml:brushProperty name="width" value="0.025" units="cm"/>
      <inkml:brushProperty name="height" value="0.025" units="cm"/>
    </inkml:brush>
  </inkml:definitions>
  <inkml:trace contextRef="#ctx0" brushRef="#br0">253 1 9641,'0'0'7271,"-9"6"-6753,-13 12-476,1 2 1,1 0-1,1 1 0,1 1 1,0 1-1,2 0 1,1 1-1,0 1 1,2 0-1,1 1 0,1 1 1,2 0-1,0 0 1,2 1-1,1 0 0,1 0 1,-2 40-1,7-50-71,0 0 1,1 1-1,1-1 0,1-1 0,1 1 0,7 23 0,-9-36-171,0 0-1,0 0 1,0 0 0,1 0-1,-1 0 1,1 0-1,1-1 1,-1 1-1,0-1 1,1 0 0,0 0-1,0 0 1,0-1-1,1 1 1,-1-1-1,1 0 1,0 0 0,-1-1-1,1 1 1,1-1-1,-1 0 1,0 0-1,0-1 1,1 0 0,5 1-1,18-1-3482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0.733"/>
    </inkml:context>
    <inkml:brush xml:id="br0">
      <inkml:brushProperty name="width" value="0.025" units="cm"/>
      <inkml:brushProperty name="height" value="0.025" units="cm"/>
    </inkml:brush>
  </inkml:definitions>
  <inkml:trace contextRef="#ctx0" brushRef="#br0">0 336 11179,'0'0'5242,"11"-5"-3598,133-75-56,178-131 0,-293 181-1435,-28 20-121,-21 16-227,5 2 209,0 2 1,1 0 0,0 0-1,1 2 1,0 0 0,1 0 0,0 1-1,1 0 1,0 1 0,2 0-1,-1 1 1,2 0 0,0 0-1,0 1 1,2 0 0,0 1-1,1-1 1,0 1 0,-2 20-1,7-33-145,-1 0-1,1 1 0,0-1 0,0 1 0,0-1 0,1 0 0,2 9 1,-3-12-167,1 0 1,-1 0 0,1 1-1,0-1 1,-1 0 0,1 0-1,0 0 1,0 0 0,0 0-1,0 0 1,0 0 0,0 0 0,0-1-1,0 1 1,1 0 0,-1-1-1,0 1 1,0-1 0,1 1-1,-1-1 1,0 1 0,0-1-1,1 0 1,-1 0 0,1 0-1,-1 1 1,3-2 0,14 2-7204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1.155"/>
    </inkml:context>
    <inkml:brush xml:id="br0">
      <inkml:brushProperty name="width" value="0.025" units="cm"/>
      <inkml:brushProperty name="height" value="0.025" units="cm"/>
    </inkml:brush>
  </inkml:definitions>
  <inkml:trace contextRef="#ctx0" brushRef="#br0">113 0 15022,'0'0'4815,"-3"9"-4873,-37 102 98,-23 78 53,60-176-1132,2 1 0,-1-1-1,2 19 1,0-31 974,1 3-3176,3-4-752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1.529"/>
    </inkml:context>
    <inkml:brush xml:id="br0">
      <inkml:brushProperty name="width" value="0.025" units="cm"/>
      <inkml:brushProperty name="height" value="0.025" units="cm"/>
    </inkml:brush>
  </inkml:definitions>
  <inkml:trace contextRef="#ctx0" brushRef="#br0">1 12 11307,'0'0'8520,"56"-11"-7752,-11 11-511,3 0-161,1 6-32,-4 1-897,-4-5-2338,-15-2-2210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2.292"/>
    </inkml:context>
    <inkml:brush xml:id="br0">
      <inkml:brushProperty name="width" value="0.025" units="cm"/>
      <inkml:brushProperty name="height" value="0.025" units="cm"/>
    </inkml:brush>
  </inkml:definitions>
  <inkml:trace contextRef="#ctx0" brushRef="#br0">214 84 7944,'0'0'2284,"6"-9"-506,-1 4-1229,22-32 1700,-25 35-1760,-1-1 0,0 1 0,1-1 0,-1 0 0,0 0-1,-1 1 1,1-1 0,-1 0 0,1-4 0,-2 6-459,0 1 1,0 0-1,-1 0 0,1-1 0,0 1 0,0 0 0,0 0 1,-1 0-1,1 0 0,0 0 0,0 1 0,-1-1 0,1 0 1,0 0-1,0 1 0,0-1 0,0 1 0,0-1 0,-2 2 1,-16 9-46,1 1 1,0 0 0,0 2 0,2 0-1,-1 1 1,2 1 0,0 0 0,1 1-1,1 0 1,0 1 0,2 1 0,0 0-1,1 1 1,-13 34 0,22-52 16,0 0 1,0 0-1,1 0 0,-1 0 0,1 0 1,-1 0-1,1 0 0,0 0 1,-1 0-1,1 0 0,0 0 1,0 0-1,0 0 0,1 0 0,-1 0 1,0 0-1,1 0 0,0 0 1,-1 0-1,1 0 0,0-1 1,0 1-1,0 0 0,0 0 0,0-1 1,0 1-1,1 0 0,-1-1 1,0 1-1,1-1 0,-1 0 1,1 1-1,0-1 0,-1 0 0,5 2 1,-1-2 14,1 0 1,-1 0-1,1 0 1,0-1-1,-1 0 0,1 0 1,0 0-1,0-1 1,-1 0-1,1 0 1,-1 0-1,8-3 1,-4 1 116,-1-1 1,1 1 0,-1-2 0,0 1 0,0-1 0,-1 0 0,10-9 0,-14 12-10,-1 0 0,1 0 0,-1 0 1,1-1-1,-1 1 0,0-1 1,0 0-1,-1 1 0,1-1 1,0 0-1,-1 0 0,0 0 1,0 0-1,0 0 0,0 0 1,0-1-1,0 1 0,-1 0 1,0 0-1,1-1 0,-1 1 1,0 0-1,-1-1 0,0-2 1,0 4-105,0 1-1,0-1 1,0 0 0,0 1 0,0-1 0,-1 1 0,1 0 0,0-1 0,-1 1 0,1 0 0,-1 0 0,0 0 0,1 0 0,-1 0 0,0 0-1,0 1 1,1-1 0,-1 1 0,0-1 0,0 1 0,0-1 0,0 1 0,0 0 0,-2 0 0,-50 0-432,51 0 373,1 0-81,0 0 0,1 1-1,-1-1 1,0 0-1,1 1 1,-1-1 0,1 1-1,-1 0 1,1-1 0,-1 1-1,1 0 1,-1 0-1,1 0 1,0 0 0,-1 0-1,1 0 1,0 0-1,0 0 1,0 1 0,0-1-1,0 0 1,0 1 0,0-1-1,0 1 1,1-1-1,-1 1 1,0-1 0,1 1-1,-1 0 1,1-1-1,0 3 1,-1-2-229,1 0 0,0-1-1,0 1 1,0 0 0,0 0 0,1 0 0,-1 0-1,0-1 1,1 1 0,-1 0 0,1 0 0,0-1-1,-1 1 1,1 0 0,0-1 0,0 1-1,0-1 1,0 1 0,0-1 0,1 0 0,-1 1-1,0-1 1,1 0 0,-1 0 0,1 0 0,-1 0-1,3 1 1,16 5-6213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2.636"/>
    </inkml:context>
    <inkml:brush xml:id="br0">
      <inkml:brushProperty name="width" value="0.025" units="cm"/>
      <inkml:brushProperty name="height" value="0.025" units="cm"/>
    </inkml:brush>
  </inkml:definitions>
  <inkml:trace contextRef="#ctx0" brushRef="#br0">77 0 16464,'0'0'1281,"-58"43"-288,45-24-289,7 4-479,6 2-257,0-1-225,0-2-1504,6 0-738,3-5-1184,1-9-321,-5-8-3427</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2.966"/>
    </inkml:context>
    <inkml:brush xml:id="br0">
      <inkml:brushProperty name="width" value="0.025" units="cm"/>
      <inkml:brushProperty name="height" value="0.025" units="cm"/>
    </inkml:brush>
  </inkml:definitions>
  <inkml:trace contextRef="#ctx0" brushRef="#br0">60 1 8648,'0'0'12172,"-1"8"-11612,-3 22-235,-2 1 0,-16 47 0,-4 12-2752,25-80-422,2-5-1994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3.339"/>
    </inkml:context>
    <inkml:brush xml:id="br0">
      <inkml:brushProperty name="width" value="0.025" units="cm"/>
      <inkml:brushProperty name="height" value="0.025" units="cm"/>
    </inkml:brush>
  </inkml:definitions>
  <inkml:trace contextRef="#ctx0" brushRef="#br0">23 42 12556,'0'0'2434,"8"-6"-811,1 0-1287,1 1-1,0 1 1,0-1-1,0 2 1,0-1-1,13-1 1,-19 4-243,0 0 1,0 0-1,0 1 0,0 0 0,1 0 1,-1 0-1,0 1 0,0-1 1,0 1-1,6 1 0,-9-1-74,1 0-1,0 0 1,0 0-1,0 0 1,-1 0-1,1 0 1,0 1-1,-1-1 1,1 1-1,-1-1 1,0 1-1,1-1 1,-1 1-1,0 0 1,0 0-1,0-1 1,0 1-1,0 0 1,0 0-1,-1 0 1,1 0-1,0 3 1,-1-2 8,0 0 0,0 0 0,0-1-1,0 1 1,0 0 0,-1 0 0,1 0 0,-1-1 0,0 1-1,0 0 1,0 0 0,0-1 0,0 1 0,-1-1 0,1 1 0,-1-1-1,1 0 1,-1 1 0,0-1 0,0 0 0,-3 2 0,-7 7 293,-1-1 0,-24 16 0,5-4-72,22-14-238,-38 33 11,46-39-27,1 0 0,-1-1-1,1 1 1,-1 0 0,1 0 0,0 0-1,0 0 1,-1 0 0,2 0 0,-1 0 0,0 0-1,0 1 1,1-1 0,-1 0 0,1 0-1,-1 1 1,1-1 0,0 0 0,0 1 0,0-1-1,1 0 1,0 5 0,0-6 8,-1 0 0,1 1 0,0-1 0,1 0 0,-1 0 1,0 0-1,0 0 0,0 0 0,1 0 0,-1 0 0,0 0 0,1-1 0,-1 1 0,1 0 1,-1-1-1,1 1 0,-1-1 0,1 0 0,-1 1 0,1-1 0,2 0 0,40 2-200,-35-2-24,5 1-924,0-1 0,0-1 0,0 0-1,0-1 1,0 0 0,22-8 0,9-7-5159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3.683"/>
    </inkml:context>
    <inkml:brush xml:id="br0">
      <inkml:brushProperty name="width" value="0.025" units="cm"/>
      <inkml:brushProperty name="height" value="0.025" units="cm"/>
    </inkml:brush>
  </inkml:definitions>
  <inkml:trace contextRef="#ctx0" brushRef="#br0">244 1 833,'0'0'19501,"-12"10"-19213,-202 206 241,204-206-1041,5-7-1785,3-20-13579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0.818"/>
    </inkml:context>
    <inkml:brush xml:id="br0">
      <inkml:brushProperty name="width" value="0.05" units="cm"/>
      <inkml:brushProperty name="height" value="0.05" units="cm"/>
    </inkml:brush>
  </inkml:definitions>
  <inkml:trace contextRef="#ctx0" brushRef="#br0">0 5 16884,'6'-4'1976,"6"7"-968,0 3-368,6 4 1345,5 1-593,7 5-552,3 0-80,3-1-463,1 3-514,-4-1-751,-2-4 872,-12 0-208,-3-2-96</inkml:trace>
  <inkml:trace contextRef="#ctx0" brushRef="#br0" timeOffset="1">491 81 19908,'12'-4'1961,"3"4"-1305,-1-1-312,2-1 1432,1 1-1056,0 1-1216,-2-2-408,2 2 688,1-1-160,1-5-160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4.059"/>
    </inkml:context>
    <inkml:brush xml:id="br0">
      <inkml:brushProperty name="width" value="0.025" units="cm"/>
      <inkml:brushProperty name="height" value="0.025" units="cm"/>
    </inkml:brush>
  </inkml:definitions>
  <inkml:trace contextRef="#ctx0" brushRef="#br0">177 54 6182,'0'0'9267,"-9"-4"-7959,-33-12-144,39 16-1128,1 0-1,-1-1 1,1 1-1,-1 1 1,0-1 0,1 0-1,-1 0 1,1 1 0,-1 0-1,1-1 1,-1 1-1,1 0 1,-1 0 0,1 0-1,0 1 1,-1-1 0,1 1-1,0-1 1,0 1-1,0 0 1,0-1 0,0 1-1,1 0 1,-1 0 0,-1 4-1,-5 3-56,2 2 1,0-1-1,-8 18 0,12-25 18,0 0-1,1 0 0,0 1 1,0-1-1,0 0 0,0 0 1,1 1-1,-1-1 0,1 1 1,0-1-1,0 0 0,0 1 1,0-1-1,0 1 0,1-1 1,0 0-1,1 5 0,-2-7 7,1 0 0,0 0-1,-1 0 1,1 0-1,0 0 1,0 0 0,-1 0-1,1-1 1,0 1 0,0 0-1,0-1 1,0 1-1,0 0 1,0-1 0,0 1-1,0-1 1,1 1 0,-1-1-1,2 1 1,0-1 12,0 0 0,0 0 1,0 0-1,0 0 0,0-1 1,0 1-1,0-1 0,0 0 1,0 0-1,5-2 0,-2-1 38,0 1 0,-1-1 0,1-1-1,-1 1 1,0-1 0,0 0 0,0 0-1,-1-1 1,0 1 0,0-1 0,0 0-1,-1 0 1,1 0 0,-2-1 0,1 1 0,-1-1-1,0 0 1,0 1 0,-1-1 0,1 0-1,-2 0 1,1 0 0,-1 0 0,0 0-1,-1-8 1,0 14-49,0-1-1,1 0 0,-1 0 1,0 0-1,0 1 0,0-1 1,0 0-1,-1 1 1,1-1-1,0 1 0,-1-1 1,1 1-1,-1 0 0,1-1 1,-1 1-1,0 0 0,1 0 1,-1 0-1,0 1 1,0-1-1,0 0 0,0 1 1,0-1-1,0 1 0,0-1 1,0 1-1,0 0 0,0 0 1,0 0-1,0 0 1,0 0-1,-3 1 0,0 0-16,0-1-1,0 1 0,0 1 0,0-1 1,0 1-1,0-1 0,1 1 1,-1 1-1,0-1 0,1 1 1,-8 5-1,8-3-42,0 0-1,0 0 1,0 0 0,1 1-1,-1-1 1,1 1 0,1 0 0,-1 0-1,1 0 1,0 0 0,0 0 0,0 9-1,0-7-963,1 0-1,1 0 1,0 0-1,0 0 1,2 14-1,6 3-4771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4.401"/>
    </inkml:context>
    <inkml:brush xml:id="br0">
      <inkml:brushProperty name="width" value="0.025" units="cm"/>
      <inkml:brushProperty name="height" value="0.025" units="cm"/>
    </inkml:brush>
  </inkml:definitions>
  <inkml:trace contextRef="#ctx0" brushRef="#br0">81 55 15855,'0'0'107,"-10"3"208,7-2-433,-40 16 1858,42-17-1666,-1 1 1,1 0-1,-1 0 1,1 0 0,0 0-1,-1 0 1,1 0-1,0 0 1,-1 0-1,1 0 1,0 1 0,0-1-1,0 0 1,0 1-1,0-1 1,1 1 0,-1-1-1,0 1 1,1 0-1,-1-1 1,1 1-1,-1 0 1,1-1 0,0 1-1,0 0 1,0-1-1,0 4 1,0-4-69,1 0-1,-1 0 1,1 0 0,-1 0 0,1-1 0,0 1-1,-1 0 1,1 0 0,0-1 0,0 1 0,-1-1-1,1 1 1,0-1 0,0 1 0,0-1 0,0 1-1,-1-1 1,1 0 0,0 1 0,0-1 0,0 0-1,0 0 1,0 0 0,0 1 0,2-1-1,30 0 158,-25 0-102,-3 0-2,1-1 1,-1 0 0,0 0-1,0 0 1,1 0-1,-1-1 1,0 0 0,0 0-1,0 0 1,-1-1 0,1 0-1,0 1 1,-1-2 0,0 1-1,0 0 1,0-1 0,0 0-1,0 0 1,-1 0-1,0 0 1,0-1 0,0 1-1,0-1 1,-1 0 0,1 0-1,-1 0 1,-1 0 0,3-8-1,-4 12-40,0 0 0,0 0 0,0 0 0,0 0 0,0 0 0,0 1 0,0-1 0,-1 0 0,1 0 0,0 0 0,-1 0 0,1 0-1,0 0 1,-1 0 0,1 0 0,-1 1 0,0-1 0,1 0 0,-1 0 0,0 1 0,1-1 0,-1 0 0,0 1 0,1-1 0,-1 1 0,-1-1 0,-1-1-12,0 1 1,0 0 0,0 0-1,0 0 1,0 0 0,0 1-1,0-1 1,0 1 0,-3-1-1,3 1-40,-1 0-1,1 0 0,0 0 0,0 0 1,0 0-1,-1 1 0,1 0 0,0-1 0,0 1 1,0 0-1,0 1 0,0-1 0,0 0 1,0 1-1,0 0 0,1-1 0,-1 1 1,-3 3-1,-4 24-3028,10-9-4670,4-9-3511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3.933"/>
    </inkml:context>
    <inkml:brush xml:id="br0">
      <inkml:brushProperty name="width" value="0.025" units="cm"/>
      <inkml:brushProperty name="height" value="0.025" units="cm"/>
    </inkml:brush>
  </inkml:definitions>
  <inkml:trace contextRef="#ctx0" brushRef="#br0">3 353 9417,'0'0'315,"-1"-8"160,0 0-212,1 0-1,-1 1 1,1-1 0,1 0 0,-1 0-1,1 0 1,1 1 0,0-1 0,0 0-1,0 1 1,1 0 0,0-1-1,6-10 1,5-3 193,1 0-1,1 1 1,1 0-1,33-29 1,-38 38-430,0 1 1,1 0 0,0 1 0,1 1 0,0 0 0,0 1 0,0 0 0,29-8 0,-37 14-36,0-1 1,-1 1 0,1 1-1,0-1 1,0 1 0,0 0-1,0 0 1,0 1 0,-1-1-1,1 1 1,0 1 0,0-1-1,-1 1 1,11 5-1,-4 0-2,-1 0-1,0 1 0,0 1 0,17 19 0,-8-9 31,-12-13 0,-1 0 0,1-1 0,1 0 0,-1 0 0,1-1 0,-1 0 0,1 0 0,0-1 0,1 0-1,-1-1 1,0 0 0,1-1 0,-1 0 0,1 0 0,0-1 0,-1 0 0,1 0 0,-1-1 0,1-1 0,-1 0-1,17-5 1,-6 1 16,0-1 0,-1 0 0,0-2-1,0 0 1,0-2 0,-2 0 0,1 0-1,-1-2 1,16-15 0,-19 13 16,-2 5-148,7 22-71,-14-9 166,-1 0-1,0 0 0,1 0 1,-1-1-1,1 1 1,0-1-1,0 0 0,0 0 1,0-1-1,0 0 1,8 1-1,60-1 40,1 1-310,-37 10 165,-32-10 111,0 0 0,1 0 1,0 0-1,-1-1 0,1 0 1,8 1-1,18-2-188,-1-1 0,0-2 1,0-1-1,55-14 0,-50 14-1355,-29 11-95,-14 12 652,-2-7-352,0-2-998</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4.667"/>
    </inkml:context>
    <inkml:brush xml:id="br0">
      <inkml:brushProperty name="width" value="0.025" units="cm"/>
      <inkml:brushProperty name="height" value="0.025" units="cm"/>
    </inkml:brush>
  </inkml:definitions>
  <inkml:trace contextRef="#ctx0" brushRef="#br0">68 0 9673,'0'0'8600,"-6"12"-8429,0-1-134,-34 71 262,37-75-259,0 0 0,1 0 0,0 0-1,0 1 1,1-1 0,0 0 0,0 1 0,0-1 0,1 1-1,2 14 1,-1-20-28,1 0-1,-1 0 0,1 0 1,-1 0-1,1-1 1,0 1-1,-1 0 0,1-1 1,0 0-1,0 1 1,0-1-1,1 0 0,-1 0 1,0 0-1,0 0 0,1 0 1,-1-1-1,0 1 1,1-1-1,-1 1 0,0-1 1,1 0-1,-1 0 1,1 0-1,3-1 0,7 1-97,0 0 0,0-1 0,19-4 0,-19 2-710,0 0-1,-1-1 0,1-1 1,-1 0-1,0-1 1,0 0-1,-1-1 1,0 0-1,0-1 1,0 0-1,-1 0 0,-1-1 1,11-12-1,-19 20 802,-1 1-1,1-1 1,0 0-1,-1 1 1,1-1-1,-1 0 1,1 0-1,-1 1 1,1-1 0,-1 0-1,0 0 1,0 0-1,1 0 1,-1 0-1,0 1 1,0-1-1,0 0 1,0 0-1,0 0 1,0 0-1,0 0 1,0 0-1,0 0 1,0 0 0,0 1-1,0-1 1,-1-1-1,0 1 120,0 1 0,0-1 0,0 1 0,0-1 0,0 1 0,0 0 0,0-1 0,-1 1 0,1 0 0,0 0 0,0 0 0,0 0 0,0 0 0,0 0 0,0 0 0,-1 0 0,-1 1 0,-4 0 392,1 1 1,-1 0-1,0 0 1,1 0-1,0 1 0,-7 4 1,6-2-356,-1 1 1,1 1-1,0-1 1,1 1-1,0 1 0,0-1 1,0 1-1,1 0 1,0 0-1,1 0 1,0 1-1,0 0 1,1-1-1,0 1 0,0 1 1,1-1-1,0 0 1,1 1-1,0-1 1,0 1-1,1-1 0,0 1 1,1-1-1,3 14 1,-3-20-232,0 1 1,0-1 0,1 0-1,-1 1 1,1-1 0,0 0-1,0 0 1,0 0 0,1 0-1,-1-1 1,1 1 0,-1-1-1,1 1 1,0-1-1,0 0 1,0 0 0,5 2-1,-5-2-268,1-1-1,0 1 0,-1-1 0,1 0 0,0 0 0,0-1 1,0 1-1,0-1 0,0 0 0,5 0 0,20-4-3841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5.386"/>
    </inkml:context>
    <inkml:brush xml:id="br0">
      <inkml:brushProperty name="width" value="0.025" units="cm"/>
      <inkml:brushProperty name="height" value="0.025" units="cm"/>
    </inkml:brush>
  </inkml:definitions>
  <inkml:trace contextRef="#ctx0" brushRef="#br0">159 66 4484,'0'0'9326,"-1"-4"-8194,0 3-1098,1 1 0,0-1-1,-1 0 1,1 0 0,0 0 0,-1 1-1,1-1 1,-1 0 0,1 1 0,-1-1-1,0 0 1,1 1 0,-1-1 0,0 1-1,1-1 1,-1 1 0,0-1 0,0 1-1,1-1 1,-1 1 0,0 0 0,0-1-1,0 1 1,1 0 0,-1 0 0,0 0 0,0-1-1,0 1 1,0 0 0,0 0 0,0 0-1,1 1 1,-1-1 0,0 0 0,-1 0-1,-3 2 60,0-1-1,0 1 0,1 0 0,-1 1 1,0-1-1,1 1 0,-5 3 1,-7 6 255,-1 2 1,-22 23 0,38-35-342,-1-1 0,1 1 0,-1-1-1,1 1 1,-1 0 0,1 0 0,0-1 0,0 1-1,0 0 1,0 0 0,0 0 0,1 0 0,-1 0-1,0 0 1,0 4 0,2-5 0,0 0-1,-1 0 1,1 0 0,0 0 0,0-1-1,-1 1 1,1 0 0,0-1-1,0 1 1,0 0 0,0-1-1,0 1 1,0-1 0,0 0 0,0 1-1,0-1 1,0 0 0,0 1-1,0-1 1,1 0 0,-1 0-1,0 0 1,0 0 0,0 0-1,0 0 1,0 0 0,0-1 0,0 1-1,2-1 1,7 0 6,0-1 0,0-1 0,0 0 1,0 0-1,0-1 0,-1 0 0,1-1 0,-1 0 0,0 0 0,10-9 1,10-8 9,41-40 1,-67 60 19,-1 0 5,0 0 1,0 0-1,1 0 1,-1-1-1,-1 1 0,1 0 1,0-1-1,0 1 1,-1-1-1,1 1 1,-1-1-1,0 0 0,2-6 1,-20 30 106,13-12-156,1 1 1,1-1 0,0 1 0,0 0-1,0 0 1,2 0 0,-1 0 0,1 0 0,1 0-1,-1 0 1,2 0 0,-1 0 0,2-1-1,-1 1 1,1 0 0,1-1 0,-1 0-1,2 0 1,-1 0 0,1 0 0,1-1-1,11 15 1,-15-21-4,-1-1 1,0 0-1,0 1 0,0-1 0,1 1 1,-1 0-1,-1-1 0,1 1 0,0 0 0,0-1 1,-1 1-1,1 0 0,-1 0 0,1 0 1,-1 2-1,0-3 26,0 0 0,0 1 1,-1-1-1,1 0 0,0 0 1,-1 0-1,1 0 0,-1 0 1,1 0-1,-1-1 0,1 1 1,-1 0-1,0 0 0,1 0 1,-1 0-1,0-1 1,0 1-1,0 0 0,-1 0 0,-6 3 210,1 0 0,-1-1-1,0-1 1,0 1-1,-14 1 1,2 1 117,-181 39 1664,242-35-6087,16-9-1873,-27-1 1036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5.761"/>
    </inkml:context>
    <inkml:brush xml:id="br0">
      <inkml:brushProperty name="width" value="0.025" units="cm"/>
      <inkml:brushProperty name="height" value="0.025" units="cm"/>
    </inkml:brush>
  </inkml:definitions>
  <inkml:trace contextRef="#ctx0" brushRef="#br0">202 30 12492,'0'0'2391,"-11"-5"-1793,4 2-450,4 1-104,0 0 1,0 1 0,0 0-1,0-1 1,0 1 0,0 0-1,0 0 1,0 1 0,-1-1-1,1 1 1,0 0 0,0-1-1,-1 1 1,1 1 0,0-1-1,0 0 1,0 1-1,-1 0 1,1 0 0,0 0-1,0 0 1,-5 3 0,-1 2 69,0 0-1,0 1 1,1 1 0,1-1 0,-1 2-1,1-1 1,0 0 0,1 1 0,-8 15 0,10-18-62,1 1 1,0 0 0,0-1-1,1 1 1,0 0 0,0 0-1,1 1 1,0-1 0,0 0-1,1 0 1,-1 1 0,2-1-1,-1 0 1,1 1 0,2 8-1,-2-14-45,-1 1-1,1-1 0,0 0 1,0 1-1,1-1 0,-1 0 0,0 0 1,1 0-1,-1 0 0,1 0 1,0 0-1,0-1 0,-1 1 1,1 0-1,0-1 0,0 1 1,1-1-1,2 2 0,0-1 17,1 0 0,-1-1-1,0 0 1,0 1 0,1-2 0,-1 1-1,1-1 1,7 0 0,-3 0 125,0-1-1,1 0 1,-1-1 0,0 0 0,0-1 0,0 0 0,0-1-1,16-8 1,-11 3 179,-1-1 1,0-1-1,-1-1 0,0 1 0,18-23 0,-27 30-226,-1 0 0,0 0 0,1 0 0,-1-1-1,-1 1 1,1-1 0,-1 0 0,0 0 0,0 0-1,0 0 1,-1 0 0,0 0 0,0-1-1,0 1 1,0 0 0,-1-1 0,0 1 0,0 0-1,0-1 1,-1 1 0,0 0 0,-2-8 0,1 9-116,0 1 0,0 0 1,0 0-1,-1 1 1,1-1-1,-1 0 1,0 1-1,0-1 0,0 1 1,0 0-1,0 0 1,0 0-1,-1 1 0,1-1 1,0 1-1,-1-1 1,1 1-1,-1 0 1,0 1-1,1-1 0,-1 0 1,0 1-1,1 0 1,-1 0-1,0 0 1,-5 2-1,-2-2-547,1 1 0,0 1 0,-1 0 0,1 0 1,0 1-1,0 0 0,1 1 0,-16 8 0,-14 14-3944,3 5-2038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13.422"/>
    </inkml:context>
    <inkml:brush xml:id="br0">
      <inkml:brushProperty name="width" value="0.025" units="cm"/>
      <inkml:brushProperty name="height" value="0.025" units="cm"/>
    </inkml:brush>
  </inkml:definitions>
  <inkml:trace contextRef="#ctx0" brushRef="#br0">194 422 4805,'-12'-3'-1945,"-5"-11"4472,15 12-2164,0 0 1,-1 0-1,1 0 1,0 0-1,-1 1 1,1-1-1,-1 1 1,0-1-1,-4-1 1,-17 1 1611,0 1 1,-45 3-1,50-2-459,50-15-1153,-2-1 0,0-1 0,-1-2 1,32-27-1,-13 11 351,14-14-149,-38 30-432,1 0 1,0 2 0,51-28 0,-74 44-154,0 1 0,0-1-1,0 1 1,0-1 0,0 1 0,1 0 0,-1 0 0,0-1 0,0 1 0,1 0 0,-1 0 0,0 0 0,0 0 0,1 0 0,-1 1 0,0-1 0,0 0 0,1 0-1,-1 1 1,0-1 0,0 1 0,0-1 0,0 1 0,0 0 0,2 0 0,17 27-52,-18-25 111,-1 0 1,1 0-1,-1-1 0,1 1 0,0-1 0,0 1 0,0-1 0,0 0 0,0 1 0,1-1 0,-1 0 0,1 0 0,-1-1 1,1 1-1,4 2 0,0-4 117,-1 1 1,1-1-1,0 0 1,0 0-1,-1-1 1,1 0 0,-1 0-1,1 0 1,-1-1-1,1 0 1,-1 0-1,0-1 1,0 0-1,0 0 1,0 0 0,0-1-1,-1 0 1,7-5-1,-5 3-89,0 0 1,0 0-1,0-1 0,-1 1 1,0-1-1,0-1 0,-1 1 0,0-1 1,0 0-1,-1 0 0,0-1 0,6-15 1,-8 16-1518,-1 11-239,-3 21-2183,1-3 1183,-10 49 7216,11-69-4523,0 1 1,0-1 0,1 1-1,-1-1 1,0 1-1,1-1 1,-1 0-1,1 1 1,-1-1 0,1 0-1,0 1 1,-1-1-1,1 0 1,0 0-1,0 0 1,0 1 0,0-1-1,0 0 1,0 0-1,0-1 1,1 1 0,-1 0-1,0 0 1,2 0-1,2 2 28,0-1 0,0-1 0,0 1 1,0-1-1,0 0 0,1 0 0,5 0 0,7 0 73,1-1-1,-1-1 1,26-5 0,-25 1 7,-1 0 1,1-1-1,-2-1 1,24-13-1,-22 10-67,0 2 0,0 0 0,26-7 0,-42 15-54,0 0 1,-1 0-1,1 1 0,0-1 1,-1 0-1,1 1 1,-1 0-1,1-1 0,-1 1 1,1 0-1,-1 0 1,0 1-1,1-1 0,-1 0 1,0 1-1,0-1 0,0 1 1,0 0-1,0 0 1,0 0-1,-1 0 0,1 0 1,-1 0-1,1 0 1,-1 0-1,2 5 0,3 3 27,-1 0-1,0 1 1,-1-1-1,0 1 0,2 12 1,-3 12 110,-4-26-3208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14.361"/>
    </inkml:context>
    <inkml:brush xml:id="br0">
      <inkml:brushProperty name="width" value="0.025" units="cm"/>
      <inkml:brushProperty name="height" value="0.025" units="cm"/>
    </inkml:brush>
  </inkml:definitions>
  <inkml:trace contextRef="#ctx0" brushRef="#br0">89 12 11691,'-2'-11'5569,"-4"13"-2427,-14 28-1805,-15 50-2112,31-72 800,0-1 4,1 0 0,0 0-1,1 0 1,-1 1 0,2-1 0,-1 0 0,1 1 0,0-1 0,0 1 0,1 0-1,0-1 1,1 13 0,0-19-23,0 0 0,0 0 0,0 0 0,-1 0 0,1-1 0,0 1 0,0 0 0,1-1 0,-1 1 0,0 0 0,0-1 0,0 0 0,0 1 0,0-1 0,1 0 0,-1 1 0,0-1 0,0 0 0,0 0-1,1 0 1,1 0 0,34-1 133,-29 1-115,2-1-269,-1 0 0,1-1 0,-1 1 1,0-2-1,0 0 0,12-5 0,-8 3-775,-1-1-1,0-1 1,0-1 0,-1 1-1,0-2 1,18-17-1,-28 26 1052,0-1-1,-1 1 1,1-1-1,0 1 0,-1-1 1,1 1-1,0-1 1,-1 0-1,1 1 0,-1-1 1,1 0-1,-1 1 1,0-1-1,1 0 1,-1 0-1,1 0 0,-1 1 1,0-1-1,0 0 1,0 0-1,1 0 0,-1 0 1,0 1-1,0-1 1,0 0-1,0 0 0,-1 0 1,1 0-1,0 1 1,0-1-1,0 0 0,-1 0 1,1 0-1,0 1 1,-1-1-1,0-1 0,0 1 71,0 1 0,0-1 0,-1 1 0,1-1 0,0 1-1,0 0 1,-1-1 0,1 1 0,0 0 0,-1 0-1,1 0 1,0 0 0,-1 0 0,1 0 0,0 0 0,-1 1-1,1-1 1,0 0 0,0 1 0,-1-1 0,1 1-1,0 0 1,-2 0 0,-3 3-6,1 0-1,-1 1 1,1 0-1,0-1 1,0 2 0,0-1-1,1 0 1,0 1-1,0 0 1,0 0-1,1 0 1,0 0-1,0 1 1,0-1 0,1 1-1,0 0 1,0 0-1,1 0 1,0 0-1,0 13 1,1-19-200,0 1-1,0 0 1,0-1 0,0 1-1,1-1 1,-1 1 0,1-1-1,-1 1 1,1-1 0,0 0-1,-1 1 1,1-1 0,0 0-1,0 1 1,0-1 0,0 0-1,0 0 1,0 0 0,0 0 0,0 0-1,1 0 1,-1 0 0,0 0-1,1 0 1,-1 0 0,1-1-1,-1 1 1,0-1 0,1 1-1,0-1 1,-1 0 0,1 1-1,-1-1 1,1 0 0,-1 0-1,3 0 1,16 1-3888</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15.030"/>
    </inkml:context>
    <inkml:brush xml:id="br0">
      <inkml:brushProperty name="width" value="0.025" units="cm"/>
      <inkml:brushProperty name="height" value="0.025" units="cm"/>
    </inkml:brush>
  </inkml:definitions>
  <inkml:trace contextRef="#ctx0" brushRef="#br0">122 28 9961,'0'0'7544,"-10"5"-6802,7-3-696,-40 20 1095,41-21-1087,0 1-1,0-1 0,0 1 0,0-1 1,0 1-1,0 0 0,1 0 0,-1 0 1,0 0-1,1 0 0,-1 0 0,1 0 1,0 0-1,0 0 0,0 1 0,0-1 1,0 1-1,0-1 0,0 5 0,26-9 321,-14-4-353,-1-1 1,-1 0-1,1-1 0,-1 0 1,0 0-1,-1-1 1,0 0-1,0-1 0,10-17 1,-48 72-385,28-40 354,0 1-1,0-1 1,1 1 0,-1 0 0,1-1 0,1 1 0,-1 0 0,1 0 0,0 0 0,0-1 0,1 1 0,0 0 0,2 10 0,-2-13 15,0 0 0,0 0 1,0-1-1,1 1 1,-1 0-1,1-1 0,0 1 1,-1-1-1,1 0 1,0 0-1,0 1 0,0-1 1,1-1-1,-1 1 1,1 0-1,-1 0 1,1-1-1,-1 0 0,1 1 1,0-1-1,-1 0 1,1 0-1,0-1 0,0 1 1,0 0-1,0-1 1,0 0-1,5 0 0,-7 43-70,-1-41 116,0 0-1,-1 0 0,1 0 1,-1 0-1,1 0 0,-1 0 1,0 0-1,0 0 1,0 0-1,0 0 0,0 0 1,0-1-1,0 1 0,0 0 1,-1-1-1,1 1 0,-1-1 1,1 0-1,-1 1 1,1-1-1,-1 0 0,0 0 1,0 0-1,0 0 0,0 0 1,1-1-1,-1 1 1,0 0-1,0-1 0,0 0 1,-1 1-1,1-1 0,-2 0 1,-12 2 420,-1-1 0,0-1 1,-21-2-1,7 1-574,5 2-517,24 1-1669,16-1-778,-3-1-511,0 0-1356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15.482"/>
    </inkml:context>
    <inkml:brush xml:id="br0">
      <inkml:brushProperty name="width" value="0.025" units="cm"/>
      <inkml:brushProperty name="height" value="0.025" units="cm"/>
    </inkml:brush>
  </inkml:definitions>
  <inkml:trace contextRef="#ctx0" brushRef="#br0">237 12 9353,'0'0'5338,"-11"-4"-4489,7 3-807,0-1-1,-1 1 1,1 0 0,-1 0-1,1 0 1,-1 1 0,1 0-1,-1 0 1,1 0-1,-1 0 1,1 1 0,-1 0-1,1 0 1,-1 0 0,1 0-1,-1 1 1,1-1 0,0 1-1,0 0 1,0 1-1,0-1 1,0 1 0,1-1-1,-6 6 1,-6 5 313,0 1 0,1 1 0,1 0-1,-13 19 1,22-30-270,1 1-1,0 0 1,0 1-1,0-1 1,0 0-1,1 1 1,0 0-1,0-1 1,1 1-1,-1 0 0,1 0 1,1 0-1,-1 0 1,1 0-1,0 0 1,0 0-1,1 0 1,1 8-1,0-11-73,-1-1-1,1 1 0,0-1 0,0 1 1,0-1-1,0 0 0,1 1 0,-1-1 1,1 0-1,-1-1 0,1 1 1,0 0-1,0-1 0,-1 1 0,1-1 1,0 0-1,0 0 0,0 0 1,0-1-1,1 1 0,-1 0 0,0-1 1,5 0-1,7 1 96,-1 0 1,1-2-1,25-2 1,-26 0 98,-1 0 1,0-1-1,0-1 1,0 0-1,-1 0 1,1-1 0,-1-1-1,17-13 1,-22 16-50,-1-1 1,0 0-1,-1 0 1,1 0-1,-1-1 1,0 0-1,-1 0 1,1 0-1,-1 0 1,0-1 0,-1 0-1,1 0 1,-2 0-1,1 0 1,-1 0-1,3-15 1,-5 20-154,1-1 1,-1 0-1,0 1 1,-1-1-1,1 1 1,0-1-1,-1 0 0,0 1 1,1-1-1,-1 1 1,0 0-1,0-1 1,0 1-1,-1 0 1,1-1-1,-1 1 1,1 0-1,-1 0 0,1 0 1,-1 0-1,0 1 1,0-1-1,0 0 1,0 1-1,-1-1 1,1 1-1,0 0 1,0 0-1,-1 0 0,1 0 1,-1 0-1,1 0 1,-6 0-1,1-1-269,0 1 0,0 0 0,0 1 0,-1 0 0,1 0 0,0 0 0,0 1 0,0 0 0,-1 0 0,1 1 0,-10 4 0,3 1-1119,0 1 0,1 0 1,1 1-1,-14 11 0,-13 12-4631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1.254"/>
    </inkml:context>
    <inkml:brush xml:id="br0">
      <inkml:brushProperty name="width" value="0.05" units="cm"/>
      <inkml:brushProperty name="height" value="0.05" units="cm"/>
    </inkml:brush>
  </inkml:definitions>
  <inkml:trace contextRef="#ctx0" brushRef="#br0">144 0 21749,'10'15'1904,"-4"-2"-1576,-6 5-160,-3 7 976,-1 6-840,-5 5-111,2 3-314,0 1-223,1-1-560,-1-2-288,-2-7 928,-2-3-200,-1-5-216</inkml:trace>
  <inkml:trace contextRef="#ctx0" brushRef="#br0" timeOffset="1">1 408 19092,'21'-3'1912,"8"-3"-1223,2-1-337,7 1 1104,0-1-552,-2 1-832,-1-1-584,-10-2 416,-2-1-96,-17 0-160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2.597"/>
    </inkml:context>
    <inkml:brush xml:id="br0">
      <inkml:brushProperty name="width" value="0.025" units="cm"/>
      <inkml:brushProperty name="height" value="0.025" units="cm"/>
    </inkml:brush>
  </inkml:definitions>
  <inkml:trace contextRef="#ctx0" brushRef="#br0">245 1 14606,'0'0'3219,"-9"1"-3064,7-1-151,-1 0-1,1 0 1,-1 1 0,1-1 0,-1 1 0,1 0 0,0 0-1,-1 0 1,1 0 0,0 0 0,0 0 0,0 1 0,0-1 0,0 1-1,0-1 1,0 1 0,0 0 0,1 0 0,-1 0 0,-1 2 0,-2 6 106,0 0 1,1 0 0,1 0 0,-4 18 0,-70 299 1508,-1 9-1540,75-325-69,1 0 1,0 0 0,0 1-1,0 15 1,2-26-17,0-1-1,0 0 1,0 0-1,0 0 1,1 1 0,-1-1-1,0 0 1,0 0-1,0 1 1,0-1 0,0 0-1,0 0 1,1 0-1,-1 1 1,0-1 0,0 0-1,0 0 1,1 0-1,-1 0 1,0 0 0,0 1-1,0-1 1,1 0-1,-1 0 1,0 0 0,0 0-1,1 0 1,-1 0-1,0 0 1,0 0 0,1 0-1,-1 0 1,0 0-1,0 0 1,1 0 0,-1 0-1,0 0 1,0 0-1,1 0 1,-1 0 0,0 0-1,0 0 1,1-1-1,-1 1 1,0 0 0,0 0-1,0 0 1,1 0-1,-1 0 1,0-1 0,0 1-1,0 0 1,0 0-1,1 0 1,-1-1 0,13-11-1793,-5-12-2792,-3-6-5344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3.196"/>
    </inkml:context>
    <inkml:brush xml:id="br0">
      <inkml:brushProperty name="width" value="0.025" units="cm"/>
      <inkml:brushProperty name="height" value="0.025" units="cm"/>
    </inkml:brush>
  </inkml:definitions>
  <inkml:trace contextRef="#ctx0" brushRef="#br0">0 0 18706,'0'0'7142,"30"40"-31805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3.573"/>
    </inkml:context>
    <inkml:brush xml:id="br0">
      <inkml:brushProperty name="width" value="0.025" units="cm"/>
      <inkml:brushProperty name="height" value="0.025" units="cm"/>
    </inkml:brush>
  </inkml:definitions>
  <inkml:trace contextRef="#ctx0" brushRef="#br0">36 0 15983,'0'0'7111,"-36"20"-9866,36-15-640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3.938"/>
    </inkml:context>
    <inkml:brush xml:id="br0">
      <inkml:brushProperty name="width" value="0.025" units="cm"/>
      <inkml:brushProperty name="height" value="0.025" units="cm"/>
    </inkml:brush>
  </inkml:definitions>
  <inkml:trace contextRef="#ctx0" brushRef="#br0">82 1 16271,'0'0'4965,"-31"72"-4901,31-42-64,-4 2 0,4-3 32,0 1-32,-2-5-448,-2-3-833,-1-2-673,-7-7-577,3-5-1537,-6-7-4131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4.394"/>
    </inkml:context>
    <inkml:brush xml:id="br0">
      <inkml:brushProperty name="width" value="0.025" units="cm"/>
      <inkml:brushProperty name="height" value="0.025" units="cm"/>
    </inkml:brush>
  </inkml:definitions>
  <inkml:trace contextRef="#ctx0" brushRef="#br0">23 86 11691,'0'0'3465,"-3"-10"-1346,-3 0-1590,4 7-332,1-1 0,-1 0 0,0 1 0,1-1 0,0 0 0,0 0 0,0 0 0,0 0 0,0 0 0,1-7 0,0 10-144,1 0 0,-1 0 0,1 0 0,-1 0 0,1 1 0,-1-1 0,1 0 0,0 0 1,-1 0-1,1 1 0,0-1 0,0 0 0,0 1 0,0-1 0,-1 1 0,1-1 0,0 1 0,0-1 0,0 1 0,0-1 0,0 1 1,0 0-1,0 0 0,0 0 0,0-1 0,0 1 0,0 0 0,0 0 0,2 1 0,39-3 47,-35 3 12,11-1-7,0 1 0,0 1 0,-1 1 0,1 0 0,-1 2 0,19 6 0,-25-7-93,-1 0-1,0 1 1,-1 0 0,1 1 0,-1 0-1,0 0 1,0 1 0,-1 0 0,0 1-1,0-1 1,8 12 0,-15-18-17,0 0 0,0 0 0,0 0 1,0 0-1,0 1 0,0-1 0,0 0 1,-1 1-1,1-1 0,0 1 0,-1-1 1,1 0-1,-1 1 0,1-1 0,-1 1 0,0 0 1,0-1-1,0 1 0,0-1 0,0 1 1,0-1-1,0 1 0,0-1 0,-1 1 0,1 0 1,0-1-1,-1 1 0,1-1 0,-1 0 1,0 1-1,0-1 0,1 1 0,-1-1 1,0 0-1,0 0 0,0 0 0,0 1 0,-1-1 1,1 0-1,-2 1 0,-6 3 48,0 0 1,-1-1-1,1 0 0,-1-1 0,-15 4 1,-26 11-50,50-17-12,0-1-1,0 1 1,0-1-1,1 1 1,-1 0-1,0 0 0,0-1 1,1 1-1,-1 0 1,0 0-1,1 0 1,-1 0-1,1 0 0,0 0 1,-1 0-1,1 0 1,0 0-1,-1 0 1,1 0-1,0 0 0,0 0 1,0 0-1,0 0 1,0 0-1,0 0 0,0 0 1,0 1-1,0-1 1,1 0-1,-1 0 1,0 0-1,1 0 0,-1 0 1,1 0-1,-1-1 1,1 1-1,-1 0 1,1 0-1,0 0 0,-1 0 1,1 0-1,0-1 1,0 1-1,1 1 0,42 34-974,-39-32 965,8 5-52,50 40-1261,-60-46 1282,0 0 0,0 0 0,-1 0 0,1 1 0,-1-1 0,1 0 0,-1 1 0,0 0 0,0-1 0,-1 1 0,1 0 0,-1 0 0,0 0 0,0 0 0,1 8 0,-2-11 132,-1 0 1,1 0-1,-1 0 1,1 0-1,-1 0 1,1 0-1,-1 0 1,0 0-1,1 0 1,-1 0-1,0 0 1,0 0-1,0 0 1,0-1-1,0 1 1,0 0-1,0-1 1,0 1-1,0-1 1,0 1-1,0-1 1,0 1-1,0-1 1,0 0-1,0 0 1,-1 1-1,1-1 1,0 0-1,-2 0 1,-41 2 1667,39-2-1561,-16 0 474,-9 1 831,-46-6 0,67 3-1353,0 0 1,0 0-1,1 0 1,-1-1-1,0 0 1,1-1-1,0 0 1,-1 0 0,-9-8-1,18 12-191,-1 0-1,1-1 1,0 1 0,0 0-1,-1 0 1,1 0 0,0 0 0,-1 0-1,1-1 1,0 1 0,0 0-1,0 0 1,-1-1 0,1 1-1,0 0 1,0 0 0,0 0-1,-1-1 1,1 1 0,0 0-1,0-1 1,0 1 0,0 0 0,0 0-1,0-1 1,0 1 0,0 0-1,0-1 1,0 1 0,0 0-1,0-1 1,0 1 0,0 0-1,0-1 1,0 1 0,0 0-1,0 0 1,0-1 0,14-4-2482,33 3-4073,-32 1 2547,18-2-6615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4.774"/>
    </inkml:context>
    <inkml:brush xml:id="br0">
      <inkml:brushProperty name="width" value="0.025" units="cm"/>
      <inkml:brushProperty name="height" value="0.025" units="cm"/>
    </inkml:brush>
  </inkml:definitions>
  <inkml:trace contextRef="#ctx0" brushRef="#br0">34 0 14286,'0'0'8210,"-2"10"-8034,-24 199 166,23-200-508,1-4-2423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5.121"/>
    </inkml:context>
    <inkml:brush xml:id="br0">
      <inkml:brushProperty name="width" value="0.025" units="cm"/>
      <inkml:brushProperty name="height" value="0.025" units="cm"/>
    </inkml:brush>
  </inkml:definitions>
  <inkml:trace contextRef="#ctx0" brushRef="#br0">71 1 17072,'0'0'4228,"-4"55"-3940,4-25-256,0 3 0,0 1 1,0-2-354,0 0-576,-7-5-416,-1-2 64,-3-6 160,-2-2-128,-2-9-1666,2-4-1922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5.464"/>
    </inkml:context>
    <inkml:brush xml:id="br0">
      <inkml:brushProperty name="width" value="0.025" units="cm"/>
      <inkml:brushProperty name="height" value="0.025" units="cm"/>
    </inkml:brush>
  </inkml:definitions>
  <inkml:trace contextRef="#ctx0" brushRef="#br0">20 115 12075,'0'0'2344,"-3"-10"-251,-2-2-1421,3 9-464,0-1 0,1 0 0,0 0 1,-1 0-1,1 0 0,0 0 0,1 0 1,-1 0-1,1 0 0,0 0 0,0 0 1,1-5-1,0 7-124,0 0 0,0 0 0,0 1 0,0-1 0,0 0 0,1 1 0,-1-1 0,1 1 0,-1-1 0,1 1 0,0 0 0,0-1 0,-1 1 0,1 0 0,0 0 0,0 1 0,0-1 0,0 0 0,0 1 0,0-1 0,0 1 0,0-1 0,3 1 0,53-7 259,-35 6-181,1 0-1,-1 2 0,42 6 0,-56-5-159,1 0 0,-1 1 0,1 0 0,-1 1-1,0-1 1,0 2 0,-1-1 0,1 1 0,-1 1 0,0 0 0,11 10 0,-17-14-6,0-1 0,-1 0 1,1 1-1,-1 0 0,1-1 1,-1 1-1,0 0 1,0-1-1,1 1 0,-1 0 1,-1 0-1,1 0 0,0 0 1,0 0-1,-1 0 0,1 0 1,-1 1-1,0-1 0,1 0 1,-1 0-1,0 0 0,0 0 1,-1 4-1,0-3 14,-1 0 1,1-1-1,-1 1 0,1-1 0,-1 0 1,0 1-1,0-1 0,0 0 0,0 0 1,0 0-1,-1 0 0,1-1 0,0 1 1,-1-1-1,-3 2 0,-10 5 166,-1-2 0,0 0 0,-1 0-1,-20 2 1,19-5-116,16-3-141,-1 0 0,0 0-1,0 1 1,1-1 0,-1 1-1,1 0 1,-1 0 0,1 1-1,-1-1 1,1 1 0,-1-1 0,1 1-1,-6 4 1,9-6-84,0 1 0,0-1-1,0 0 1,0 1 0,0-1 0,0 0 0,-1 0 0,1 1-1,0-1 1,0 0 0,0 1 0,0-1 0,0 0 0,0 1-1,0-1 1,0 0 0,0 0 0,1 1 0,-1-1 0,0 0-1,0 1 1,0-1 0,0 0 0,0 0 0,0 1 0,1-1-1,-1 0 1,0 0 0,0 1 0,0-1 0,1 0-1,-1 0 1,0 1 0,0-1 0,1 0 0,-1 0 0,0 0-1,0 0 1,1 0 0,-1 1 0,0-1 0,1 0 0,-1 0-1,0 0 1,0 0 0,1 0 0,-1 0 0,0 0 0,1 0-1,17 3-6651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5.938"/>
    </inkml:context>
    <inkml:brush xml:id="br0">
      <inkml:brushProperty name="width" value="0.025" units="cm"/>
      <inkml:brushProperty name="height" value="0.025" units="cm"/>
    </inkml:brush>
  </inkml:definitions>
  <inkml:trace contextRef="#ctx0" brushRef="#br0">0 41 12492,'0'0'8557,"9"-6"-8242,1 0-195,0 1-1,1 1 0,0-1 1,0 2-1,0 0 0,0 0 1,0 1-1,1 0 0,-1 1 1,1 0-1,-1 1 0,1 0 1,13 3-1,27 7 128,-50-9-255,0-1 0,0 0 0,0 1 0,-1 0 0,1-1 0,0 1 0,-1 0 0,1 0 0,-1-1 0,1 1 0,-1 1 0,1-1 0,-1 0 0,1 0 1,-1 0-1,0 1 0,0-1 0,0 1 0,0-1 0,0 1 0,0-1 0,0 1 0,0 0 0,1 2 0,-3-2 16,0 0 0,0-1-1,1 1 1,-1-1 0,0 0 0,0 1-1,0-1 1,-1 0 0,1 1 0,0-1-1,0 0 1,-1 0 0,1 0 0,-1 0-1,1 0 1,-1 0 0,1-1 0,-1 1-1,1 0 1,-1-1 0,-2 1 0,-42 14 153,39-14-162,-4 2-27,-45 15 367,55-17-329,-1-1-1,1 1 1,-1 0-1,1-1 1,0 1 0,-1 0-1,1 0 1,0 0-1,0 0 1,0 0 0,-1 0-1,1 0 1,0 0-1,0 1 1,1-1 0,-1 0-1,0 1 1,0-1-1,1 0 1,-1 1 0,0-1-1,1 1 1,0-1-1,-1 1 1,1-1 0,0 1-1,0-1 1,0 1-1,0 0 1,0 2 0,1-2-37,1 1 0,-1-1 0,1 0 0,-1 0 0,1 0 0,0 0 0,0 0 0,0 0 0,0-1 0,0 1 0,0 0 0,1-1 0,-1 0 0,0 0 0,1 0 0,-1 0 0,1 0 0,-1 0 0,1 0 0,0-1 0,4 1 0,58 7-2737,-64-8 2727,69-1-7005,-40-5 1015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6.318"/>
    </inkml:context>
    <inkml:brush xml:id="br0">
      <inkml:brushProperty name="width" value="0.025" units="cm"/>
      <inkml:brushProperty name="height" value="0.025" units="cm"/>
    </inkml:brush>
  </inkml:definitions>
  <inkml:trace contextRef="#ctx0" brushRef="#br0">130 1 13677,'0'0'3214,"-9"1"-2387,4 0-728,0 1 0,0-1 0,-1 1 0,1 0 0,0 0 0,1 1 0,-1-1 0,0 1 0,1 0 0,-1 0 0,1 1 0,0-1 0,0 1 0,1 0 0,-1 0 1,1 0-1,-1 1 0,1-1 0,-3 8 0,2-3 24,-19 45 235,22-51-348,0 1-1,0-1 1,1 0-1,-1 1 1,1-1-1,0 1 1,0-1-1,0 0 1,0 1 0,0-1-1,1 1 1,0-1-1,0 0 1,1 5-1,-1-7 13,0 1 1,0-1-1,0 0 0,0-1 0,0 1 0,0 0 1,1 0-1,-1 0 0,0-1 0,0 1 0,1 0 1,-1-1-1,0 0 0,1 1 0,-1-1 0,1 0 1,-1 1-1,0-1 0,1 0 0,-1 0 1,1 0-1,-1 0 0,1-1 0,-1 1 0,0 0 1,1 0-1,-1-1 0,1 1 0,1-2 0,2 1 74,1-1-1,-1 0 1,0 0-1,0-1 1,0 1-1,6-5 1,-6 1 58,1 1 0,-1-1 0,0 0 0,-1-1-1,1 1 1,-1-1 0,-1 0 0,1 0 0,-1 0 0,0 0 0,1-8 0,-3 13-148,0 0 0,0-1-1,-1 1 1,1 0 0,-1 0 0,0 0 0,1 0 0,-1-1-1,0 1 1,0 0 0,0 0 0,-1-1 0,1 1 0,0 0-1,-1 0 1,0 0 0,1 0 0,-1 0 0,0 0 0,0 0-1,0 0 1,0 0 0,-1 0 0,1 0 0,0 0 0,-1 1-1,1-1 1,-1 1 0,0-1 0,1 1 0,-1 0 0,0-1-1,0 1 1,0 0 0,0 0 0,0 0 0,0 1 0,0-1-1,0 0 1,0 1 0,-1-1 0,-2 1 0,4-1-183,1 1 1,-1 0 0,0 0-1,1 0 1,-1 0 0,0 0-1,1 0 1,-1 0 0,0 0-1,1 0 1,-1 0-1,0 0 1,1 0 0,-1 0-1,1 1 1,-1-1 0,0 0-1,1 0 1,-1 1 0,0-1-1,1 0 1,-1 1-1,1-1 1,-1 1 0,1-1-1,-1 0 1,1 1 0,-1-1-1,1 1 1,0 0 0,-1-1-1,1 1 1,0-1-1,-1 1 1,1 0 0,0-1-1,0 1 1,0-1 0,-1 1-1,1 0 1,0-1 0,0 1-1,0 0 1,0 0-1,0-1 1,0 1 0,0 0-1,0-1 1,1 1 0,-1-1-1,0 1 1,0 0 0,1 0-1,-1 11-4990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1.675"/>
    </inkml:context>
    <inkml:brush xml:id="br0">
      <inkml:brushProperty name="width" value="0.05" units="cm"/>
      <inkml:brushProperty name="height" value="0.05" units="cm"/>
    </inkml:brush>
  </inkml:definitions>
  <inkml:trace contextRef="#ctx0" brushRef="#br0">2 1 15547,'-1'4'2089,"12"-3"-905,8-1-432,12 0 2129,6 0-1449,12 2-456,4 2-208,3 2-575,0-3-530,-3-2 369,-3-2-112,-7-9-152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6.694"/>
    </inkml:context>
    <inkml:brush xml:id="br0">
      <inkml:brushProperty name="width" value="0.025" units="cm"/>
      <inkml:brushProperty name="height" value="0.025" units="cm"/>
    </inkml:brush>
  </inkml:definitions>
  <inkml:trace contextRef="#ctx0" brushRef="#br0">81 0 16816,'0'0'865,"-47"1"992,34 12-223,2 6-513,5-1-576,2 5-481,4 1-32,0-1 0,0-1 0,0-2 0,0-5-288,0-3-641,0-4-256,0-4-705,0-19-14189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7.059"/>
    </inkml:context>
    <inkml:brush xml:id="br0">
      <inkml:brushProperty name="width" value="0.025" units="cm"/>
      <inkml:brushProperty name="height" value="0.025" units="cm"/>
    </inkml:brush>
  </inkml:definitions>
  <inkml:trace contextRef="#ctx0" brushRef="#br0">68 0 15695,'0'0'2979,"-6"10"-2825,-3 3 91,1 1-1,1 0 1,0 1-1,1-1 1,0 2-1,1-1 1,1 0-1,0 1 1,-2 24-1,6-36-226,0 0-1,0 0 0,0 1 0,1-1 0,-1 0 0,1 0 1,0 0-1,0 0 0,1 0 0,-1 0 0,1 0 0,0 0 1,0-1-1,4 7 0,-3-7 23,0-1 0,0 0 0,0 0 0,0 0 0,0 0 0,0 0 0,1-1 0,-1 0 0,0 1 0,1-1 0,-1 0 0,1-1 0,0 1 0,-1-1-1,1 0 1,-1 1 0,6-2 0,-7 1 25,0 0 0,-1 0-1,1 0 1,-1 0 0,1-1 0,-1 1-1,1 0 1,-1-1 0,1 1-1,-1-1 1,1 0 0,-1 1-1,0-1 1,1 0 0,-1 0-1,0 0 1,1 0 0,-1 0 0,0 0-1,0 0 1,0 0 0,0-1-1,0 1 1,0 0 0,-1-1-1,1 1 1,0 0 0,-1-1-1,1 1 1,-1-1 0,1 1 0,-1-1-1,0 1 1,0-1 0,1 0-1,-1 1 1,-1-4 0,1 3 27,0-1 1,0 1-1,0-1 0,-1 1 1,0-1-1,1 1 1,-1 0-1,0-1 1,0 1-1,0 0 0,0-1 1,-1 1-1,1 0 1,-1 0-1,1 0 0,-1 0 1,0 0-1,1 1 1,-1-1-1,0 0 1,0 1-1,0 0 0,-5-3 1,4 3-266,-1-1 0,0 1-1,0 1 1,1-1 0,-1 0 0,0 1 0,0 0 0,0 0 0,1 0-1,-6 1 1,8-1 90,0 0 0,0 0 0,1 0 1,-1 1-1,0-1 0,0 0 0,0 1 0,0-1 0,0 1 0,1-1 0,-1 1 0,0-1 0,0 1 0,1-1 0,-1 1 0,0 0 0,1-1 0,-1 1 0,1 0 0,-1 0 1,1 0-1,-1-1 0,1 1 0,0 0 0,-1 0 0,1 0 0,0 0 0,-1 0 0,1 0 0,0-1 0,0 1 0,0 0 0,0 0 0,0 0 0,0 0 0,0 0 0,0 0 1,1 0-1,-1 0 0,0 0 0,0 0 0,1-1 0,-1 1 0,1 0 0,-1 0 0,1 1 0,8 7-5437,3-2-3998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4.847"/>
    </inkml:context>
    <inkml:brush xml:id="br0">
      <inkml:brushProperty name="width" value="0.025" units="cm"/>
      <inkml:brushProperty name="height" value="0.025" units="cm"/>
    </inkml:brush>
  </inkml:definitions>
  <inkml:trace contextRef="#ctx0" brushRef="#br0">247 1 9513,'0'0'8445,"-12"7"-7772,-1 3-468,-1 0-1,2 1 1,-1 0 0,2 1-1,0 0 1,0 1-1,1 0 1,-16 28 0,8-5 32,1 0 0,1 1 1,2 0-1,2 1 0,2 1 1,1 0-1,2 0 0,2 0 1,1 1-1,2 43 0,2-76-342,0 0-1,1 0 1,0 0 0,0 1-1,0-1 1,1-1 0,-1 1-1,2 0 1,-1 0 0,1-1-1,0 1 1,1-1 0,-1 0-1,1 0 1,7 8 0,-6-10-86,-1 0 1,1 0 0,0 0-1,0-1 1,0 0 0,1 0 0,-1 0-1,1-1 1,0 1 0,0-1-1,0-1 1,0 1 0,0-1 0,0 0-1,0-1 1,0 1 0,0-1-1,7-1 1,17-1-4235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5.835"/>
    </inkml:context>
    <inkml:brush xml:id="br0">
      <inkml:brushProperty name="width" value="0.025" units="cm"/>
      <inkml:brushProperty name="height" value="0.025" units="cm"/>
    </inkml:brush>
  </inkml:definitions>
  <inkml:trace contextRef="#ctx0" brushRef="#br0">0 393 5605,'0'0'16549,"11"-9"-15961,178-155 498,-155 131-958,-2-1-1,-1-2 0,43-63 1,-64 82-116,-13 18 4,-14 33 4,-5 37 222,4 0 0,-11 85 0,29-127-1636,0-29 1331,1 0-1,-1 0 0,0-1 0,0 1 0,0 0 1,1 0-1,-1 0 0,0-1 0,0 1 0,1 0 1,-1 0-1,0 0 0,1 0 0,-1-1 0,0 1 1,1 0-1,-1 0 0,0 0 0,0 0 0,1 0 1,-1 0-1,0 0 0,1 0 0,-1 0 0,0 0 1,1 0-1,-1 0 0,0 0 0,1 0 0,-1 0 1,0 0-1,1 1 0,-1-1 0,0 0 0,1 0 1,-1 0-1,0 0 0,0 1 0,1-1 0,-1 0 1,0 0-1,0 0 0,0 1 0,1-1 0,-1 0 1,0 1-1,0-1 0,0 0 0,0 0 0,1 1 1,-1-1-1,0 0 0,0 1 0,0-1 1,0 0-1,0 1 0,0-1 0,0 0 0,0 1 1,0 0-1,6-17-5958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6.800"/>
    </inkml:context>
    <inkml:brush xml:id="br0">
      <inkml:brushProperty name="width" value="0.025" units="cm"/>
      <inkml:brushProperty name="height" value="0.025" units="cm"/>
    </inkml:brush>
  </inkml:definitions>
  <inkml:trace contextRef="#ctx0" brushRef="#br0">51 1 11723,'-2'5'7873,"-4"12"-3952,-4 15-3585,-12 63-1,17 52-2508,-1-158-9592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7.134"/>
    </inkml:context>
    <inkml:brush xml:id="br0">
      <inkml:brushProperty name="width" value="0.025" units="cm"/>
      <inkml:brushProperty name="height" value="0.025" units="cm"/>
    </inkml:brush>
  </inkml:definitions>
  <inkml:trace contextRef="#ctx0" brushRef="#br0">0 36 9353,'0'0'14253,"54"-13"-14157,-20 13-64,-4 0 33,5 0-65,-5 0 0,0 1 0,0-1-705,-2 0-1153,2-6-1954,-6-12-3907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8.183"/>
    </inkml:context>
    <inkml:brush xml:id="br0">
      <inkml:brushProperty name="width" value="0.025" units="cm"/>
      <inkml:brushProperty name="height" value="0.025" units="cm"/>
    </inkml:brush>
  </inkml:definitions>
  <inkml:trace contextRef="#ctx0" brushRef="#br0">112 189 1057,'0'0'4746,"10"-6"-2595,-6 3-2012,77-52 6102,-73 49-5354,0 0-1,-1-1 1,0 1 0,0-1-1,-1-1 1,0 1 0,0-1-1,0 0 1,4-9 0,-10 16-808,1-1 0,-1 1 1,1 0-1,-1 0 0,1 0 0,-1-1 1,0 1-1,0 0 0,1 0 1,-1-1-1,0 1 0,0 0 1,0-1-1,0 1 0,-1 0 0,1 0 1,0-1-1,0 1 0,-1 0 1,1 0-1,-1-1 0,1 1 1,-1 0-1,0 0 0,1 0 0,-2-1 1,0 0-54,1 1-1,-1 0 1,0 0 0,0 0 0,0 0 0,0 1 0,0-1 0,0 0-1,0 1 1,0-1 0,0 1 0,0 0 0,0 0 0,-4 0 0,-2 0-64,0 0 1,-1 1 0,1 1 0,0-1 0,0 1-1,0 1 1,-11 4 0,6 0 16,1 0-1,-1 2 1,2-1-1,-1 1 1,1 1 0,-16 18-1,21-22 21,1 0 1,0 1-1,1 0 0,-1 0 0,1 0 1,1 0-1,-1 1 0,1-1 1,1 1-1,-1 0 0,1 0 0,1 0 1,-2 10-1,3-16 1,0 0 0,0 0 0,0 0 0,0 0 0,0-1 0,1 1 0,-1 0 0,1 0 0,-1-1 0,1 1 0,0 0 0,-1-1 0,1 1 0,0-1 0,0 1 0,0-1-1,0 1 1,1-1 0,-1 1 0,0-1 0,1 0 0,-1 0 0,0 0 0,4 2 0,-1-1 1,0 0 1,1-1-1,-1 1 0,1-1 0,-1 0 0,1-1 0,-1 1 1,1-1-1,8 0 0,-1 0-6,1-1 1,0-1-1,0 0 0,0-1 1,-1 0-1,18-8 1,-16 5-7,-1-2 0,1 1 1,19-17-1,-30 22 10,0-1 1,0 1-1,0-1 1,0 0-1,0 0 0,-1-1 1,1 1-1,-1 0 1,0-1-1,0 1 1,0-1-1,0 0 1,-1 0-1,1 0 0,-1 0 1,0 0-1,0 0 1,0-4-1,-1 7-1,-1 1 0,1-1 0,0 1 1,0-1-1,0 1 0,-1-1 0,1 1 0,0-1 0,0 1 0,-1-1 0,1 1 0,-1 0 0,1-1 0,0 1 1,-1 0-1,1-1 0,-1 1 0,1 0 0,-1 0 0,1-1 0,-1 1 0,1 0 0,-1 0 0,1 0 0,-1-1 1,1 1-1,-1 0 0,1 0 0,-1 0 0,1 0 0,-1 0 0,1 0 0,-1 0 0,1 0 0,-1 0 0,1 1 0,-1-1 1,1 0-1,-1 0 0,1 0 0,-1 1 0,1-1 0,-1 0 0,1 0 0,-1 1 0,1-1 0,0 0 0,-1 1 1,1-1-1,-1 1 0,-25 18-120,21-11 123,1-1 0,0 1 0,1 0 1,0 0-1,1 1 0,-1-1 0,1 0 0,1 1 0,-1 10 0,1 85 48,2-56-39,5 48-5,-2-64 4,-3 1 0,-1 34 0,0-64 8,0-1 0,-1 0 1,1 0-1,0 1 0,-1-1 0,0 0 1,1 0-1,-1 0 0,0 1 0,0-1 1,0 0-1,0 0 0,0-1 1,-1 1-1,1 0 0,-1 0 0,1-1 1,-1 1-1,0 0 0,1-1 0,-1 0 1,0 1-1,0-1 0,0 0 1,0 0-1,0 0 0,0 0 0,0 0 1,-1-1-1,1 1 0,0-1 1,0 1-1,-1-1 0,1 0 0,0 0 1,0 0-1,-1 0 0,1 0 0,0-1 1,-1 1-1,1-1 0,-3 0 1,-2-1 18,-1 0 1,1 0 0,0-1 0,0 0 0,0 0 0,0-1 0,1 1-1,-1-1 1,1-1 0,0 1 0,-9-10 0,5 3-35,1-1 0,1 0 0,0-1 0,0 0 0,1 0 0,1 0 0,0-1 0,1 0 0,1 0 0,0-1 0,1 1 0,0-1 0,1 1 0,1-1 0,1-22 0,0 35-3,0 0 0,1 0 1,0 0-1,-1 0 0,1 0 1,0 0-1,0 0 0,0 0 1,0 0-1,1 1 0,-1-1 1,0 0-1,1 1 0,-1-1 1,1 1-1,0-1 0,-1 1 0,1 0 1,0 0-1,0 0 0,0 0 1,0 0-1,0 0 0,0 0 1,0 1-1,0-1 0,0 1 1,0-1-1,5 1 0,8-2-21,1 1 0,0 0 0,18 3 0,-10-2-35,35 3-966,-1 0-2182,-2-7-5197,-36-2 1147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8.607"/>
    </inkml:context>
    <inkml:brush xml:id="br0">
      <inkml:brushProperty name="width" value="0.025" units="cm"/>
      <inkml:brushProperty name="height" value="0.025" units="cm"/>
    </inkml:brush>
  </inkml:definitions>
  <inkml:trace contextRef="#ctx0" brushRef="#br0">0 74 8648,'0'0'14505,"12"-5"-13432,5-1-909,0 0 1,0 2 0,0 0-1,0 0 1,1 2 0,26-1 0,-5 3-243,-17 1-115,0-1 1,1-1-1,-1-1 1,0-1-1,0-1 1,23-8-1,-45 12-109,1 0 0,-1 0-1,1 0 1,-1-1 0,1 1-1,-1 0 1,1 0 0,-1-1 0,0 1-1,1 0 1,-1-1 0,1 1-1,-1-1 1,0 1 0,1-1-1,-1 1 1,0 0 0,0-1-1,1 1 1,-1-1 0,0 1-1,0-1 1,0 1 0,0-1 0,0 1-1,1-2 1,-1-6-7962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9.270"/>
    </inkml:context>
    <inkml:brush xml:id="br0">
      <inkml:brushProperty name="width" value="0.025" units="cm"/>
      <inkml:brushProperty name="height" value="0.025" units="cm"/>
    </inkml:brush>
  </inkml:definitions>
  <inkml:trace contextRef="#ctx0" brushRef="#br0">126 1 10602,'0'0'4479,"0"11"-2434,0-3-1755,1 1 1,0 0 0,0 0-1,1 0 1,1 0 0,-1-1-1,1 1 1,1-1 0,-1 0 0,8 11-1,9 15-97,-2 0 0,-1 1-1,-2 1 1,15 54 0,-23-66-183,-2 0 0,-1 0-1,-1 1 1,-1 0 0,-1-1 0,-1 1-1,-1 0 1,-6 27 0,4-38 45,-1 1 0,-1-1 0,-1 0 0,0 0 0,0-1 0,-1 0 0,-1 0 0,0 0 0,-18 19 0,13-17 101,-1 0 0,0-2 1,-1 1-1,-1-2 0,0 0 1,-31 17-1,18-18-1898,10-11-5084,11-6-3077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3.821"/>
    </inkml:context>
    <inkml:brush xml:id="br0">
      <inkml:brushProperty name="width" value="0.025" units="cm"/>
      <inkml:brushProperty name="height" value="0.025" units="cm"/>
    </inkml:brush>
  </inkml:definitions>
  <inkml:trace contextRef="#ctx0" brushRef="#br0">0 21 12236,'0'0'608,"55"-1"321,-27-3 192,0 1-160,7-1-481,2 3-287,3-2 31,-3 0 0,0 1-160,-1 2-64,-4 0 0,-8 0 32,-9 0-256,0 0-1217,-13 0-1666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2.083"/>
    </inkml:context>
    <inkml:brush xml:id="br0">
      <inkml:brushProperty name="width" value="0.05" units="cm"/>
      <inkml:brushProperty name="height" value="0.05" units="cm"/>
    </inkml:brush>
  </inkml:definitions>
  <inkml:trace contextRef="#ctx0" brushRef="#br0">37 26 16379,'-7'52'2032,"-1"75"0,7-73-1166,-10 60 0,4-96-125,5-18 261,2-11-247,1 9-678,13-94 1225,4-126 1,-17 211-1328,1 9 6,5 18-7,1 2-1,-6-15 25,0 0 1,0 0-1,0-1 1,0 1-1,0-1 1,1 1-1,-1-1 1,1 0-1,0 0 1,0 0-1,-1-1 1,5 3-1,-4-4 4,-1 1 0,0-1 0,0 0 0,0 1-1,1-1 1,-1 0 0,0 0 0,1 0 0,-1-1 0,0 1 0,0-1-1,0 1 1,1-1 0,-1 0 0,0 1 0,0-1 0,0 0-1,0-1 1,3-1 0,2-3 6,-1 0 0,1 0 1,-1 0-1,-1 0 0,10-15 0,15-27 49,-27 44-48,-14 35-75,1 0-1,2 1 1,1 0 0,2 1-1,1-1 1,0 41 0,8-25-447,-4-45 516,1 0 0,-1-1 0,1 1 0,0 0 0,0-1 0,0 1 0,0-1 0,1 1 0,-1-1 1,1 0-1,-1 1 0,1-1 0,0 0 0,3 3 0,5-2-184</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4.167"/>
    </inkml:context>
    <inkml:brush xml:id="br0">
      <inkml:brushProperty name="width" value="0.025" units="cm"/>
      <inkml:brushProperty name="height" value="0.025" units="cm"/>
    </inkml:brush>
  </inkml:definitions>
  <inkml:trace contextRef="#ctx0" brushRef="#br0">0 4 10634,'0'0'3267,"60"1"-1986,-30-1-480,4 0-384,1 0-225,1 0-160,-5 0 0,1 0-32,0 0-385,-4 0-1536,-8-4-3300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5.464"/>
    </inkml:context>
    <inkml:brush xml:id="br0">
      <inkml:brushProperty name="width" value="0.025" units="cm"/>
      <inkml:brushProperty name="height" value="0.025" units="cm"/>
    </inkml:brush>
  </inkml:definitions>
  <inkml:trace contextRef="#ctx0" brushRef="#br0">14 21 10090,'12'-20'4491,"-11"30"-1563,-12 38-1592,9-43-1598,-3 23 205,1 0 0,1 1-1,2 55 1,1-62-515,3-12-4910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7.121"/>
    </inkml:context>
    <inkml:brush xml:id="br0">
      <inkml:brushProperty name="width" value="0.025" units="cm"/>
      <inkml:brushProperty name="height" value="0.025" units="cm"/>
    </inkml:brush>
  </inkml:definitions>
  <inkml:trace contextRef="#ctx0" brushRef="#br0">16 77 8232,'0'0'196,"-1"0"-1,1 1 1,-1-1 0,1 0 0,-1 0-1,0 0 1,1 0 0,-1 0 0,1 0-1,-1 0 1,0 0 0,1-1 0,-1 1-1,1 0 1,-1 0 0,1 0 0,-1-1-1,1 1 1,-1 0 0,1 0 0,-1-1-1,1 1 1,-1-1 0,1 1 0,-1 0-1,1-1 1,0 1 0,-1-1 0,9-11 3420,26-8-1693,-7 10-1266,1 1 0,30-5 1,-45 12-646,-1 0 1,1 1-1,0 0 0,0 1 1,-1 0-1,1 1 1,15 3-1,-26-4-18,-1 1 0,0-1 0,1 0 0,-1 1 0,0-1 0,1 1 0,-1-1 0,0 1 0,1 0 0,-1-1 0,0 1 0,0 0 0,0 0 0,0 0 0,0 0 0,0 0 0,0 0 0,0 0 0,0 0 0,0 0 0,0 1-1,-1-1 1,1 0 0,-1 1 0,1-1 0,-1 0 0,1 1 0,-1-1 0,0 0 0,1 1 0,-1-1 0,0 1 0,0-1 0,0 1 0,0-1 0,-1 0 0,1 1 0,0-1 0,0 1 0,-1-1 0,1 0 0,-1 1 0,1-1 0,-1 0 0,-1 2 0,-1 3 5,0 0 0,0 0 1,-1 0-1,0 0 0,0-1 1,-1 1-1,-9 8 0,-3-2-18,-23 18 243,39-29-271,0 0-1,0 0 1,0 0-1,0 0 1,-1 0-1,1 0 1,1 0 0,-1 1-1,0-1 1,0 0-1,0 1 1,1-1-1,-1 1 1,1-1-1,-1 1 1,1-1 0,-1 1-1,1-1 1,0 1-1,0-1 1,0 1-1,0 2 1,2-2 7,1 0 0,-1 0 0,1-1 1,0 1-1,-1-1 0,1 1 0,0-1 0,0 0 0,0 0 1,0-1-1,0 1 0,0 0 0,0-1 0,0 0 0,3 0 1,6 2 3,14 3 102,-6-1-154,0 0 1,-1 1-1,1 0 1,21 11-1,-38-15 68,0 1 0,1-1 0,-1 1 0,0 0-1,0-1 1,-1 2 0,1-1 0,0 0-1,-1 0 1,1 1 0,-1-1 0,0 1 0,1 0-1,-1 0 1,-1 0 0,1 0 0,0 0 0,-1 0-1,0 0 1,1 1 0,-1-1 0,-1 0 0,1 1-1,0-1 1,-1 1 0,0-1 0,1 1 0,-2-1-1,1 1 1,-1 5 0,-1-5 58,1 1 0,-1-1 0,0 0 0,-1 0 0,1 0 0,-1-1 0,0 1 0,1-1-1,-2 1 1,1-1 0,0 0 0,-1 0 0,1 0 0,-1 0 0,0-1 0,-5 3 0,-69 31 550,51-25-312,-1-2 0,0-1 0,-1-1 0,1-1 1,-1-2-1,-40 1 0,73-6-1255,0-1 0,0 1 0,-1-1 1,1 0-1,-1 0 0,0-1 0,6-4 0,2-1-2566,14-8-5387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8.440"/>
    </inkml:context>
    <inkml:brush xml:id="br0">
      <inkml:brushProperty name="width" value="0.025" units="cm"/>
      <inkml:brushProperty name="height" value="0.025" units="cm"/>
    </inkml:brush>
  </inkml:definitions>
  <inkml:trace contextRef="#ctx0" brushRef="#br0">0 56 3267,'0'-4'9678,"7"-18"-8076,-2 19-1382,-1 0-1,1 0 1,0 0-1,0 1 1,0-1 0,0 1-1,0 1 1,0-1-1,0 1 1,1-1 0,7 1-1,65-2 126,-60 3-293,-18 0-48,1-1-1,-1 1 0,0 0 1,1 0-1,-1 0 0,1 0 0,-1 0 1,1 0-1,-1 0 0,1 0 1,-1 0-1,1 1 0,-1-1 1,1 0-1,-1 0 0,0 0 0,1 0 1,-1 1-1,1-1 0,-1 0 1,0 1-1,1-1 0,-1 0 1,0 0-1,1 1 0,-1-1 1,0 1-1,1-1 0,-1 0 0,0 1 1,0-1-1,0 1 0,1-1 1,-1 0-1,0 1 0,0 0 1,-7 18 248,-22 15 35,-17 2-192,35-29-63,0 1 0,1 0 0,0 1 1,0 0-1,1 0 0,0 1 0,-11 16 1,19-25-28,1 0 1,-1 0 0,0 0 0,1 0 0,-1 0 0,1 0 0,-1 0-1,1 0 1,0 0 0,0 1 0,-1-1 0,1 0 0,0 0-1,0 1 1,0-1 0,0 0 0,1 0 0,-1 0 0,0 1-1,0-1 1,1 0 0,-1 0 0,0 0 0,1 0 0,-1 0 0,1 0-1,0 0 1,-1 0 0,1 0 0,0 0 0,0 0 0,0 0-1,-1 0 1,1 0 0,0 0 0,0-1 0,0 1 0,0 0-1,0-1 1,0 1 0,1-1 0,-1 1 0,0-1 0,0 0 0,0 1-1,0-1 1,1 0 0,-1 0 0,0 0 0,2 0 0,10 2-13,1 0 0,-1-1 0,22-1 0,-23 0-215,52-1-5805,-36-4-502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8.864"/>
    </inkml:context>
    <inkml:brush xml:id="br0">
      <inkml:brushProperty name="width" value="0.025" units="cm"/>
      <inkml:brushProperty name="height" value="0.025" units="cm"/>
    </inkml:brush>
  </inkml:definitions>
  <inkml:trace contextRef="#ctx0" brushRef="#br0">164 8 8232,'0'0'5338,"-8"-3"-4841,5 2-483,0 0 1,0 0-1,-1 0 1,1 1 0,0 0-1,-1-1 1,1 1-1,0 0 1,-1 0 0,1 1-1,0-1 1,-6 2-1,4 0 60,0 0 0,0 1 0,0 0 0,0 0-1,0 0 1,1 0 0,-1 1 0,-6 7 0,4-4 330,0 1 1,0 0-1,1 0 1,0 0-1,-6 13 1,10-17-351,0-1 1,1 0 0,-1 1-1,1-1 1,0 0-1,0 1 1,0-1 0,0 1-1,1 0 1,0-1-1,-1 1 1,1 0 0,1-1-1,-1 1 1,0-1 0,1 1-1,0 0 1,2 5-1,-2-7-32,0-1-1,0 1 1,0-1-1,0 0 1,0 0-1,1 0 0,-1 1 1,0-1-1,1 0 1,-1 0-1,1-1 1,-1 1-1,1 0 0,0 0 1,-1-1-1,1 1 1,0-1-1,-1 0 1,1 1-1,0-1 0,0 0 1,-1 0-1,1 0 1,0 0-1,0 0 1,-1-1-1,1 1 0,0 0 1,-1-1-1,4 0 1,0-1 73,-1 1 0,1-1 1,0 0-1,-1 0 0,1 0 1,-1-1-1,0 1 0,0-1 1,7-6-1,-8 5-36,1 0 0,-1 0 0,0 0 0,0 0 0,-1 0 0,1-1 0,-1 0 0,0 1 0,0-1 0,-1 0 0,1 0 0,-1 0 0,0 0 0,0 0 0,-1 0 0,0 0 0,0-10 0,0 14-90,0 0-1,0 0 0,-1 0 0,1 1 1,0-1-1,0 0 0,-1 0 1,1 0-1,-1 1 0,1-1 0,0 0 1,-1 1-1,1-1 0,-1 0 1,0 1-1,1-1 0,-1 0 0,0 1 1,1-1-1,-1 1 0,0 0 0,1-1 1,-1 1-1,0-1 0,0 1 1,0 0-1,1 0 0,-1-1 0,0 1 1,0 0-1,0 0 0,0 0 1,0 0-1,1 0 0,-1 0 0,-2 0 1,3 0-126,-1 1 0,0-1 1,1 0-1,-1 0 1,0 0-1,1 1 0,-1-1 1,0 0-1,1 0 1,-1 1-1,0-1 0,1 1 1,-1-1-1,1 1 0,-1-1 1,1 1-1,-1-1 1,1 1-1,-1-1 0,1 1 1,0 0-1,-1-1 0,1 1 1,0-1-1,-1 1 1,1 0-1,0 0 0,0-1 1,-1 2-1,1 11-3713,0 0-919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9.256"/>
    </inkml:context>
    <inkml:brush xml:id="br0">
      <inkml:brushProperty name="width" value="0.025" units="cm"/>
      <inkml:brushProperty name="height" value="0.025" units="cm"/>
    </inkml:brush>
  </inkml:definitions>
  <inkml:trace contextRef="#ctx0" brushRef="#br0">59 1 13581,'0'0'7682,"-5"6"-7373,-2 5-297,0 0 1,1 1-1,1-1 0,0 2 0,0-1 0,1 0 0,1 1 0,-3 19 0,1 29-5112,5-61 4965,0 0 1,0 0-1,-1 1 0,1-1 0,0 0 1,0 0-1,0 0 0,0 1 0,0-1 1,0 0-1,0 0 0,0 0 0,0 0 1,0 1-1,0-1 0,0 0 0,0 0 1,0 0-1,1 1 0,-1-1 0,0 0 0,0 0 1,0 0-1,0 0 0,0 1 0,0-1 1,0 0-1,0 0 0,1 0 0,-1 0 1,0 0-1,0 0 0,0 1 0,0-1 1,0 0-1,1 0 0,-1 0 0,0 0 1,0 0-1,0 0 0,0 0 0,1 0 1,-1 0-1,0 0 0,0 0 0,0 0 1,1 0-1,-1 0 0,0 0 0,0 0 1,0 0-1,1 0 0,-1 0 0,0 0 1,0 0-1,0 0 0,0 0 0,1 0 1,-1 0-1,0 0 0,0-1 0,11-3-8059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9.618"/>
    </inkml:context>
    <inkml:brush xml:id="br0">
      <inkml:brushProperty name="width" value="0.025" units="cm"/>
      <inkml:brushProperty name="height" value="0.025" units="cm"/>
    </inkml:brush>
  </inkml:definitions>
  <inkml:trace contextRef="#ctx0" brushRef="#br0">187 1 10025,'0'0'8307,"-9"0"-7149,5-1-1080,-1 1-1,1 1 1,-1-1-1,1 0 0,0 1 1,-1 0-1,1 0 0,0 1 1,0-1-1,0 1 0,0 0 1,-5 3-1,1 0-4,0 1 0,1 0 0,0 0 0,0 1 0,0 0 0,-5 8 0,2-2-10,0 1 1,1 0-1,-9 18 1,16-28-66,-1 0 1,2 1-1,-1 0 0,0-1 1,1 1-1,0 0 1,0-1-1,0 1 1,1 0-1,-1 0 1,1 0-1,0 0 1,1 0-1,-1-1 1,3 10-1,-2-12 8,0-1-1,0 1 1,0-1-1,0 1 0,0-1 1,1 1-1,-1-1 1,1 0-1,-1 1 1,1-1-1,-1 0 1,1 0-1,0 0 1,-1 0-1,1-1 1,0 1-1,0 0 1,-1-1-1,1 1 1,0-1-1,0 0 1,0 1-1,0-1 0,0 0 1,0 0-1,0 0 1,-1-1-1,1 1 1,0 0-1,0-1 1,0 1-1,0-1 1,1 0-1,3-1 22,-1 1-1,0-1 0,0 0 0,0 0 1,0 0-1,-1-1 0,1 0 0,-1 0 1,1 0-1,7-7 0,-11 8-4,1 0-1,0 0 1,-1 0-1,1-1 1,-1 1 0,0 0-1,0-1 1,0 1-1,0 0 1,0-1-1,0 1 1,-1-1 0,1 0-1,-1 1 1,0-1-1,1 1 1,-2-5-1,1 6-18,-1 0 0,1-1-1,-1 1 1,0 0 0,0 0-1,0 0 1,1 0 0,-1 0-1,0 0 1,0 0-1,-1 1 1,1-1 0,0 0-1,0 0 1,0 1 0,0-1-1,-1 1 1,1-1 0,0 1-1,0 0 1,-1-1-1,1 1 1,0 0 0,-1 0-1,1 0 1,0 0 0,-1 0-1,1 0 1,0 0 0,-1 0-1,1 1 1,0-1-1,-1 0 1,-1 2 0,1-2-60,0 1 0,-1-1-1,1 1 1,0 0 0,0 0 0,-1 0 0,1 0 0,0 1 0,0-1 0,0 1 0,0-1 0,1 1 0,-4 3 0,4-4-479,0 0 0,0 0 0,0 1 0,1-1 0,-1 0 1,0 1-1,1-1 0,-1 1 0,1-1 0,-1 1 0,1-1 0,0 1 0,-1 2 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35.332"/>
    </inkml:context>
    <inkml:brush xml:id="br0">
      <inkml:brushProperty name="width" value="0.025" units="cm"/>
      <inkml:brushProperty name="height" value="0.025" units="cm"/>
    </inkml:brush>
  </inkml:definitions>
  <inkml:trace contextRef="#ctx0" brushRef="#br0">47 1 12524,'0'0'7356,"-3"9"-6977,-9 40 468,3 0 0,-6 82 0,7 112-623,8-243-223,0 0 0,0 0 0,0 1 0,0-1 0,0 0 0,0 1 0,0-1 0,0 0 0,0 0 0,0 1 0,0-1 0,0 0 0,0 0 0,1 1 0,-1-1 0,0 0 0,0 0 0,0 1 0,0-1 0,0 0 0,0 0 0,1 0 0,-1 1 0,0-1 0,0 0 0,0 0 0,1 0 0,-1 0 0,0 0 0,0 1 0,1-1 0,-1 0 0,0 0 0,0 0 0,1 0 0,-1 0 0,0 0-1,0 0 1,1 0 0,-1 0 0,0 0 0,0 0 0,1 0 0,-1 0 0,0 0 0,0 0 0,1 0 0,-1 0 0,0 0 0,0 0 0,1 0 0,-1 0 0,0-1 0,0 1 0,1 0 0,-1 0 0,0 0 0,13-12-1280,-8-17-6531,-5 10-993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36.042"/>
    </inkml:context>
    <inkml:brush xml:id="br0">
      <inkml:brushProperty name="width" value="0.025" units="cm"/>
      <inkml:brushProperty name="height" value="0.025" units="cm"/>
    </inkml:brush>
  </inkml:definitions>
  <inkml:trace contextRef="#ctx0" brushRef="#br0">13 211 10410,'0'0'2311,"-3"-7"-426,1 5-1772,1-1 1,0 1 0,0 0-1,0 0 1,0-1-1,1 1 1,-1 0 0,0-1-1,1 1 1,0-1-1,0 1 1,-1-1-1,1 1 1,1-1 0,-1 1-1,0-1 1,1 1-1,-1 0 1,1-1 0,0 1-1,0 0 1,0-1-1,0 1 1,0 0 0,0 0-1,0 0 1,1 0-1,-1 0 1,1 0-1,0 0 1,0 0 0,-1 1-1,1-1 1,0 1-1,3-2 1,14-12 612,1 1 1,1 1-1,0 1 1,1 1-1,45-17 0,-44 21-565,1 0 0,0 2-1,0 1 1,0 1 0,47-1-1,-70 4-159,1 0-1,-1 0 0,1 0 0,-1 0 0,1 0 0,-1 0 0,1 0 1,-1 1-1,1-1 0,-1 0 0,1 1 0,-1 0 0,1-1 1,-1 1-1,0 0 0,1 0 0,-1-1 0,0 1 0,0 0 1,0 0-1,0 0 0,1 1 0,-1-1 0,-1 0 0,1 0 0,0 1 1,0-1-1,0 0 0,-1 1 0,1-1 0,-1 0 0,1 1 1,-1-1-1,1 1 0,-1-1 0,0 1 0,0 0 0,0-1 0,0 1 1,0-1-1,0 1 0,-1 2 0,0 1 28,0 1-1,0 0 1,-1-1-1,0 1 1,0-1-1,0 0 1,-1 0-1,0 0 1,0 0-1,-4 5 1,-55 53 824,47-50-737,1 0-1,1 1 1,0 0 0,-19 30-1,31-42-121,-1 1 0,0 0-1,1 1 1,0-1 0,0 0-1,0 0 1,0 0 0,0 1-1,1-1 1,-1 0 0,1 1 0,0-1-1,0 1 1,0-1 0,1 0-1,-1 1 1,1-1 0,0 0-1,0 0 1,0 1 0,0-1-1,0 0 1,1 0 0,-1 0-1,1 0 1,0 0 0,0-1-1,0 1 1,0-1 0,4 4-1,8 7 14,1-1-1,0 0 0,1-2 0,25 14 0,10 8-23,-46-28 16,-1-1-1,1 1 1,-1 0-1,0 1 1,0-1-1,0 1 1,0-1-1,-1 1 0,0 0 1,0 0-1,0 1 1,-1-1-1,0 1 1,0-1-1,0 1 0,0 0 1,-1-1-1,0 1 1,0 0-1,-1 0 1,0 0-1,0 0 1,0 0-1,-2 7 0,1-10 12,0 1 0,-1-1 0,1 1 0,-1-1 0,0 1-1,0-1 1,0 0 0,-1 0 0,1 0 0,-1-1-1,0 1 1,1 0 0,-1-1 0,0 0 0,-1 0 0,1 0-1,0 0 1,-5 2 0,-4 2 39,-1 0-1,0-1 1,-22 6-1,-6-3 231,0-2-1,0-2 1,0-2-1,-52-3 1,88 1-278,0-1-1,1 0 1,-1 0-1,1 0 1,-1 0 0,1-1-1,0 0 1,0 0-1,-1 0 1,1 0 0,-5-5-1,8 6-40,0 0 0,0 1 0,0-1-1,0 0 1,1 0 0,-1 0 0,0 0-1,1 0 1,-1 0 0,0 0 0,1 0-1,-1 0 1,1 0 0,0 0 0,-1 0-1,1-1 1,0 1 0,0 0 0,0-2-1,0 1-76,0 1 1,1-1-1,0 1 0,-1-1 0,1 1 0,0 0 0,0-1 0,-1 1 1,1 0-1,0 0 0,0-1 0,1 1 0,-1 0 0,0 0 0,0 0 1,0 0-1,1 0 0,-1 1 0,2-2 0,7-3-1284,0 1 1,1-1-1,-1 2 1,20-5-1,-8 2-1461,11-3-2806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36.422"/>
    </inkml:context>
    <inkml:brush xml:id="br0">
      <inkml:brushProperty name="width" value="0.025" units="cm"/>
      <inkml:brushProperty name="height" value="0.025" units="cm"/>
    </inkml:brush>
  </inkml:definitions>
  <inkml:trace contextRef="#ctx0" brushRef="#br0">81 0 11211,'0'0'9523,"-4"13"-8487,-9 36-198,-12 100 0,7-36-483,2-15-1118,12-33-5208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2.442"/>
    </inkml:context>
    <inkml:brush xml:id="br0">
      <inkml:brushProperty name="width" value="0.05" units="cm"/>
      <inkml:brushProperty name="height" value="0.05" units="cm"/>
    </inkml:brush>
  </inkml:definitions>
  <inkml:trace contextRef="#ctx0" brushRef="#br0">230 1 19748,'13'15'1737,"-8"11"-1089,3 9-264,-3 10 648,1 7-264,-3 11-128,-6 0-16,-11 5-295,-9 0-81,-10 3-248,-7-3-392,-8-2 351,0-3-39,-12-4-48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36.752"/>
    </inkml:context>
    <inkml:brush xml:id="br0">
      <inkml:brushProperty name="width" value="0.025" units="cm"/>
      <inkml:brushProperty name="height" value="0.025" units="cm"/>
    </inkml:brush>
  </inkml:definitions>
  <inkml:trace contextRef="#ctx0" brushRef="#br0">14 1 9449,'0'0'13250,"2"4"-13127,1 2-82,-1-1 0,0 1 0,-1-1 0,1 1 0,-1 0 0,-1 0 1,1-1-1,-1 1 0,0 11 0,-10 64 451,5-40-386,-3 56-4137,7-92 326,-2-4-1660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37.080"/>
    </inkml:context>
    <inkml:brush xml:id="br0">
      <inkml:brushProperty name="width" value="0.025" units="cm"/>
      <inkml:brushProperty name="height" value="0.025" units="cm"/>
    </inkml:brush>
  </inkml:definitions>
  <inkml:trace contextRef="#ctx0" brushRef="#br0">8 186 10890,'-2'-9'1586,"1"4"-1308,-1 0-1,1 1 1,0-1 0,1 0 0,-1 1 0,1-1-1,0 0 1,0 0 0,1 0 0,-1 1 0,1-1-1,0 0 1,1 1 0,-1-1 0,1 1 0,-1-1-1,1 1 1,1 0 0,-1 0 0,1 0 0,-1 0-1,1 0 1,0 0 0,1 1 0,4-5 0,2 0-114,1 2 1,0-1 0,0 1 0,1 1 0,0 0-1,0 0 1,0 2 0,0-1 0,0 1-1,1 1 1,0 1 0,-1-1 0,1 2 0,25 1-1,-25 0-61,-1 0-1,0 1 1,1 1-1,-1 0 0,0 0 1,0 1-1,-1 1 1,1 0-1,-1 0 1,0 1-1,0 0 0,-1 1 1,0 1-1,0 0 1,12 12-1,-19-17-72,0 0-1,-1-1 0,1 2 0,-1-1 1,0 0-1,0 0 0,0 1 1,0-1-1,0 1 0,-1-1 0,0 1 1,1 0-1,-1 0 0,-1 0 1,1-1-1,-1 1 0,1 0 0,-1 0 1,0 0-1,0 0 0,-1 0 1,1 0-1,-1 0 0,0-1 1,0 1-1,0 0 0,-1 0 0,1-1 1,-1 1-1,0-1 0,0 1 1,0-1-1,0 0 0,-1 0 0,1 0 1,-1 0-1,0 0 0,0-1 1,-5 5-1,-5 3 110,0-1 0,-1-1 0,0 0 0,0 0 0,0-2 1,-1 0-1,0 0 0,-22 4 0,-22-3 1054,33-4-2823,35-2-12886,15-1 3909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3.008"/>
    </inkml:context>
    <inkml:brush xml:id="br0">
      <inkml:brushProperty name="width" value="0.025" units="cm"/>
      <inkml:brushProperty name="height" value="0.025" units="cm"/>
    </inkml:brush>
  </inkml:definitions>
  <inkml:trace contextRef="#ctx0" brushRef="#br0">115 76 10410,'-1'0'147,"1"0"-1,-1 0 1,0 0 0,0 0-1,0 0 1,1 0 0,-1 0 0,0 0-1,0-1 1,1 1 0,-1 0 0,0 0-1,0-1 1,1 1 0,-1-1-1,0 1 1,1 0 0,-1-1 0,0 1-1,1-1 1,-1 0 0,1 1 0,-1-1-1,1 1 1,-1-1 0,1 0 0,-1 1-1,1-1 1,0 0 0,-1 0-1,1 1 1,0-1 0,0 0 0,0 0-1,-1 0 1,1 1 0,0-1 0,0 0-1,0 0 1,0 1 0,0-1-1,0 0 1,1 0 0,-1 0 0,0 1-1,0-1 1,1 0 0,-1 0 0,0 1-1,1-1 1,-1 0 0,0 1-1,1-1 1,-1 0 0,1 1 0,-1-1-1,2 0 1,1-3 80,-1 0 0,1 1-1,0-1 1,0 1 0,0 0 0,1 0 0,-1 0-1,1 0 1,4-2 0,-6 4-191,0 0 0,0 0 0,0 0 0,0 0 0,0 0 0,0 1 0,0-1 0,0 1 0,0-1 0,0 1 0,0 0 0,0 0 0,0 0 0,1 0 0,-1 0 0,0 0 0,0 1 0,0-1 0,0 1 0,0 0 0,0-1 0,0 1 0,0 0 0,0 0 0,-1 0 0,1 0 0,0 0 0,0 1 0,-1-1 0,1 1 0,-1-1 0,1 1 0,-1-1 0,0 1 0,0 0 0,1-1 0,-1 1 0,0 0 0,-1 0 0,1 0 0,0 0 0,0 2 0,0 0 43,0 0 0,0 0 0,-1 1 0,1-1-1,-1 0 1,0 0 0,0 0 0,-1 0 0,1 0-1,-1 0 1,0 0 0,0 0 0,0 0 0,-1 0-1,1 0 1,-1 0 0,0 0 0,0-1-1,0 1 1,-6 6 0,-20 15 148,-46 34 0,1-2-243,72-56 8,0-1 1,0 1-1,0 0 0,0 0 1,0-1-1,0 1 0,0 0 1,0 0-1,0 0 1,1 0-1,-1 0 0,0 0 1,1 0-1,-1 0 0,1 0 1,-1 1-1,1-1 1,0 0-1,-1 0 0,1 0 1,0 0-1,0 1 0,0-1 1,0 2-1,0-2 4,1 0-1,0 0 1,0 0 0,0 0-1,0 0 1,0 0 0,0 0-1,0 0 1,0-1 0,0 1-1,0 0 1,0-1 0,0 1-1,1-1 1,-1 0 0,0 1-1,0-1 1,3 1 0,10 1-40,1 0-1,-1-2 1,15 0 0,-22 0-19,36 1-684,46-2-4597,-89 1 4946,1 0 0,0 0 0,0 0 0,0 0 0,0 0 1,0 0-1,-1-1 0,1 1 0,0 0 0,0 0 0,0-1 0,-1 1 0,1 0 0,0-1 0,0 1 0,-1-1 0,1 1 0,0-1 0,-1 0 0,1 1 0,0-2 0,1-3-7631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3.478"/>
    </inkml:context>
    <inkml:brush xml:id="br0">
      <inkml:brushProperty name="width" value="0.025" units="cm"/>
      <inkml:brushProperty name="height" value="0.025" units="cm"/>
    </inkml:brush>
  </inkml:definitions>
  <inkml:trace contextRef="#ctx0" brushRef="#br0">80 100 6438,'0'0'2749,"3"-9"-592,-3 7-1950,14-35 2160,-13 35-1978,-1-1 1,1 1-1,0 0 0,-1 0 1,0-1-1,1 1 0,-1 0 1,0-1-1,0 1 0,0-1 1,-1 1-1,1 0 0,0-1 1,-1 1-1,0 0 0,-1-5 1,1 7-355,0-1 0,0 0 0,0 0 0,0 1 0,0-1 0,0 1 1,0-1-1,0 1 0,0-1 0,0 1 0,0 0 0,0-1 0,0 1 0,-1 0 0,1 0 1,0 0-1,0 0 0,0 0 0,0 0 0,-1 0 0,1 0 0,0 1 0,0-1 1,0 0-1,0 1 0,0-1 0,0 1 0,0-1 0,0 1 0,0-1 0,0 1 0,0 0 1,0-1-1,-1 3 0,-29 27 156,28-25-131,-1 1 1,1-1-1,0 1 0,1 0 1,-1 0-1,1 0 1,0 0-1,1 0 0,-1 1 1,0 10-1,2-15-34,0 0-1,0 0 0,0 0 1,1-1-1,-1 1 1,0 0-1,1 0 1,-1-1-1,1 1 1,0 0-1,-1-1 1,1 1-1,0-1 1,0 1-1,0-1 1,0 1-1,1-1 0,-1 1 1,0-1-1,0 0 1,1 0-1,-1 0 1,1 0-1,-1 0 1,1 0-1,-1 0 1,1 0-1,0-1 1,-1 1-1,1 0 0,0-1 1,0 0-1,0 1 1,-1-1-1,1 0 1,0 0-1,0 0 1,0 0-1,-1 0 1,5-1-1,-4 0 30,0 1 1,0-1-1,0 0 0,0 0 1,0 0-1,0 0 0,0 0 0,0 0 1,0 0-1,0-1 0,-1 1 1,1-1-1,-1 1 0,1-1 0,-1 0 1,1 0-1,-1 0 0,0 1 1,0-1-1,0 0 0,0 0 0,0-1 1,0 1-1,-1 0 0,1 0 1,-1 0-1,1 0 0,-1-1 1,0 1-1,0-4 0,1 3-48,-1 0 1,0 0-1,0 0 1,0 0-1,0 0 1,0 0-1,0 0 0,-1 0 1,1 0-1,-1 0 1,0 0-1,0 1 0,0-1 1,-1 0-1,1 0 1,0 1-1,-1-1 0,0 1 1,0-1-1,0 1 1,0 0-1,-4-4 1,5 5-10,-1 0 1,0 0 0,1 1-1,-1-1 1,0 0 0,0 1-1,1-1 1,-1 1 0,0 0 0,0-1-1,0 1 1,0 0 0,0 0-1,0 0 1,-3 1 0,4-1-23,0 1 0,0-1 0,0 1 0,0-1 0,1 1 0,-1-1 0,0 1 0,0-1 0,0 1 0,1 0 0,-1-1 0,0 1 0,1 0 0,-1 0 0,1 0 0,-1 0 0,1-1 0,-1 1 0,1 0 0,-1 0 0,1 2 0,-1-1-144,1 0 0,0 1 0,0-1 1,0 1-1,0-1 0,0 0 0,0 1 1,1-1-1,-1 0 0,1 1 0,-1-1 1,1 0-1,0 0 0,0 0 0,0 1 1,0-1-1,1 0 0,-1 0 0,0 0 1,1-1-1,0 1 0,-1 0 0,4 2 1,-1-1-963,1 0 0,-1 0 0,1 0 1,0 0-1,0-1 0,0 0 0,8 3 1,15 0-6035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3.856"/>
    </inkml:context>
    <inkml:brush xml:id="br0">
      <inkml:brushProperty name="width" value="0.025" units="cm"/>
      <inkml:brushProperty name="height" value="0.025" units="cm"/>
    </inkml:brush>
  </inkml:definitions>
  <inkml:trace contextRef="#ctx0" brushRef="#br0">64 0 12300,'0'0'9256,"-6"12"-8909,-5 15-97,1 1 0,1-1-1,-8 45 1,6-14-448,12-58 77,-1 1 0,0-1 1,0 1-1,0-1 0,0 0 0,1 1 0,-1-1 0,0 0 0,0 1 0,1-1 1,-1 0-1,0 1 0,1-1 0,-1 0 0,0 0 0,1 1 0,-1-1 0,0 0 1,1 0-1,-1 0 0,1 0 0,-1 0 0,0 1 0,1-1 0,-1 0 0,1 0 1,-1 0-1,0 0 0,1 0 0,-1 0 0,1 0 0,-1 0 0,1 0 0,-1 0 1,0-1-1,1 1 0,-1 0 0,1 0 0,-1 0 0,0 0 0,1-1 0,-1 1 1,0 0-1,1 0 0,-1-1 0,0 1 0,1 0 0,-1-1 0,21-13-4547,-6-6-1744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4.204"/>
    </inkml:context>
    <inkml:brush xml:id="br0">
      <inkml:brushProperty name="width" value="0.025" units="cm"/>
      <inkml:brushProperty name="height" value="0.025" units="cm"/>
    </inkml:brush>
  </inkml:definitions>
  <inkml:trace contextRef="#ctx0" brushRef="#br0">31 0 9577,'0'0'5328,"1"9"-5093,-1 10 158,0 1-1,-1-1 1,-1 0 0,-5 24 0,0-19 775,4-16-958,0 1 1,1-1 0,0 1 0,0-1-1,1 1 1,0 0 0,1 0 0,-1 0 0,2-1-1,1 12 1,-1-18-200,0 0 1,1 0-1,0 0 0,-1-1 0,1 1 1,0 0-1,0 0 0,0-1 0,0 1 1,0-1-1,0 0 0,0 0 0,1 0 0,-1 0 1,0 0-1,1 0 0,-1 0 0,1-1 1,-1 1-1,0-1 0,1 0 0,-1 0 1,1 0-1,-1 0 0,1 0 0,-1 0 1,1-1-1,2 0 0,-1 1 80,0-1 0,0 1 0,0-1 0,0 0 0,0 0 0,0-1 0,-1 1 0,1-1 0,0 0 0,-1 0 0,1 0 0,-1 0 0,0 0 1,1-1-1,-1 1 0,0-1 0,2-4 0,-4 6-52,0 0-1,0 0 1,0 0 0,-1 0 0,1-1 0,0 1 0,-1 0 0,1 0 0,-1-1-1,0 1 1,1-1 0,-1 1 0,0 0 0,0-1 0,0 1 0,0-1 0,0 1-1,0 0 1,0-1 0,0 1 0,0-1 0,-1 1 0,1 0 0,-1-1 0,1 1-1,-1 0 1,1-1 0,-1 1 0,0 0 0,0 0 0,1 0 0,-1 0 0,0-1-1,0 1 1,0 0 0,0 1 0,-1-1 0,1 0 0,0 0 0,0 0 0,0 1-1,-1-1 1,1 1 0,0-1 0,-1 1 0,1-1 0,0 1 0,-1 0 0,1-1-1,-1 1 1,1 0 0,0 0 0,-3 0 0,-2 0-26,1 0 1,-1 0-1,0 0 1,1 0-1,-1 1 1,1 0-1,-1 0 1,1 0-1,-1 1 0,1 0 1,0 0-1,-9 5 1,12-6-18,0 1-1,0 0 1,0 0 0,0 0-1,0 0 1,0 0 0,0 0-1,1 0 1,-1 1 0,1-1 0,0 1-1,-1-1 1,0 4 0,2-5-45,0 0 1,0-1-1,0 1 1,0 0-1,1 0 1,-1 0-1,0-1 1,0 1-1,0 0 1,1 0-1,-1 0 1,0-1-1,1 1 1,-1 0-1,1-1 1,-1 1-1,1 0 1,-1-1-1,1 1 1,0-1-1,-1 1 1,1 0-1,-1-1 1,1 0-1,0 1 1,0-1-1,-1 1 1,1-1-1,0 0 1,0 0-1,-1 1 1,1-1-1,0 0 1,0 0-1,0 0 1,0 0-1,-1 0 1,1 0-1,0 0 1,0 0-1,0 0 1,-1 0-1,2-1 1,28 0-3668,0-5-3031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8.260"/>
    </inkml:context>
    <inkml:brush xml:id="br0">
      <inkml:brushProperty name="width" value="0.025" units="cm"/>
      <inkml:brushProperty name="height" value="0.025" units="cm"/>
    </inkml:brush>
  </inkml:definitions>
  <inkml:trace contextRef="#ctx0" brushRef="#br0">1 0 4548,'0'0'14921,"12"2"-13997,45 5 218,103-1 0,-59-7-3755,-46 0-2175,-3 0-3313,-47 1 1118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8.639"/>
    </inkml:context>
    <inkml:brush xml:id="br0">
      <inkml:brushProperty name="width" value="0.025" units="cm"/>
      <inkml:brushProperty name="height" value="0.025" units="cm"/>
    </inkml:brush>
  </inkml:definitions>
  <inkml:trace contextRef="#ctx0" brushRef="#br0">0 5 4260,'0'0'10762,"49"3"-8968,-8-4-545,5-2-640,3 0-353,-1 3-160,-1 0-160,-2 0 32,-8 0-993,-3 0-3139,-10 0-5349</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9.095"/>
    </inkml:context>
    <inkml:brush xml:id="br0">
      <inkml:brushProperty name="width" value="0.025" units="cm"/>
      <inkml:brushProperty name="height" value="0.025" units="cm"/>
    </inkml:brush>
  </inkml:definitions>
  <inkml:trace contextRef="#ctx0" brushRef="#br0">57 8 8936,'0'0'4020,"-8"-1"-1911,-1 2-1423,6-1-437,0 0 0,0 0 0,0 0 0,0 0 0,0 0-1,0 0 1,0-1 0,0 0 0,0 1 0,0-1 0,-3-2 0,33 2 2557,5 0-2900,51 14-216,-1 4 0,86 29 1,-165-45 309,-1 0 0,1-1 0,-1 1 1,0 1-1,1-1 0,-1 0 0,0 0 1,1 1-1,-1-1 0,0 1 0,0 0 0,0 0 1,-1 0-1,1 0 0,0 0 0,-1 0 1,1 0-1,-1 0 0,0 1 0,1-1 1,-1 0-1,1 5 0,-2-3 10,1-1 0,-1 0 0,0 0 0,-1 0-1,1 1 1,0-1 0,-1 0 0,0 0 0,0 0 0,0 0 0,0 0 0,0 0-1,-1 0 1,1 0 0,-1 0 0,0-1 0,1 1 0,-1-1 0,-4 4 0,-10 10 227,-1-1 0,0-1 0,-1 0 0,-25 13 0,28-19-134,1 1 0,1 0 0,-1 0 0,1 2 0,1 0 0,0 0 0,1 1 0,0 0 0,-14 22 0,14-11-537,8-10-1238,6-3-3626,3-9-2486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9.990"/>
    </inkml:context>
    <inkml:brush xml:id="br0">
      <inkml:brushProperty name="width" value="0.025" units="cm"/>
      <inkml:brushProperty name="height" value="0.025" units="cm"/>
    </inkml:brush>
  </inkml:definitions>
  <inkml:trace contextRef="#ctx0" brushRef="#br0">1 390 10954,'0'0'7629,"12"-7"-6764,103-67-15,114-97-1,-49 33-408,-180 138-441,0 0-1,0 0 0,0 0 0,0 1 1,0-1-1,0 0 0,0 0 1,0 0-1,0 0 0,0 0 0,0 0 1,0 0-1,0 0 0,0 0 0,0 1 1,0-1-1,0 0 0,0 0 0,0 0 1,0 0-1,0 0 0,0 0 0,0 0 1,0 0-1,0 0 0,0 1 0,0-1 1,0 0-1,0 0 0,0 0 0,0 0 1,0 0-1,0 0 0,1 0 1,-1 0-1,0 0 0,0 0 0,0 0 1,0 0-1,0 0 0,0 0 0,0 0 1,0 0-1,0 0 0,0 0 0,1 0 1,-1 1-1,0-1 0,0 0 0,0 0 1,0 0-1,0 0 0,0-1 0,0 1 1,0 0-1,0 0 0,1 0 0,-1 0 1,-6 17-94,-13 20-19,5-10 186,4-10 69,1 0 0,0 1 0,2-1 0,0 2 0,0-1 0,2 1-1,0 0 1,-3 35 0,8-53-242,0 0 0,0-1-1,0 1 1,0 0 0,0 0 0,0 0-1,0-1 1,1 1 0,-1 0 0,0 0-1,0-1 1,1 1 0,-1 0 0,0 0 0,1-1-1,-1 1 1,1 0 0,-1-1 0,1 1-1,-1-1 1,1 1 0,0-1 0,-1 1-1,1-1 1,0 1 0,-1-1 0,1 1-1,0-1 1,-1 0 0,1 1 0,0-1-1,0 0 1,-1 0 0,1 0 0,0 0 0,1 1-1,0-1-424,0 0 0,0-1 1,1 1-1,-1 0 0,0-1 0,0 1 0,0-1 0,1 0 0,-1 0 0,0 1 0,0-1 0,3-3 1,17-15-6827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4.211"/>
    </inkml:context>
    <inkml:brush xml:id="br0">
      <inkml:brushProperty name="width" value="0.05" units="cm"/>
      <inkml:brushProperty name="height" value="0.05" units="cm"/>
    </inkml:brush>
  </inkml:definitions>
  <inkml:trace contextRef="#ctx0" brushRef="#br0">1191 145 16868,'-1'-8'256,"-1"-1"1,-1 1-1,1 0 1,-1 0-1,0 0 1,-1 1-1,0-1 0,0 1 1,-10-12-1,10 14-135,-1 0-1,1 1 1,-1 0-1,0 0 0,0 0 1,-1 0-1,1 1 1,-1 0-1,0 0 0,1 1 1,-1-1-1,-1 1 0,-9-2 1,1 2 74,0 1 1,0 0-1,-1 1 1,1 0-1,0 1 0,0 1 1,0 0-1,-20 7 1,-7 3 54,-67 31 0,52-16-184,0 2 0,2 3 1,2 2-1,1 2 0,2 3 0,1 1 0,2 3 1,3 2-1,1 2 0,-37 53 0,57-66-65,1 2-1,2 0 1,2 1-1,2 1 1,1 1-1,2 0 1,1 1-1,-7 50 1,13-53-59,2 0 0,1 0 0,2 1 1,2-1-1,1 0 0,2 1 0,1-1 0,3-1 0,13 46 1,-12-59-23,0 1 1,2-2-1,0 1 1,1-1-1,2-1 1,0-1-1,1 0 0,29 31 1,-31-39 31,0-1 0,0 0 0,1-1-1,1 0 1,-1-1 0,1-1 0,1 0 0,0-1 0,0-1 0,0 0-1,1-1 1,0-1 0,21 2 0,-20-4 39,1 0 0,-1-2-1,1-1 1,-1 0 0,0-1 0,0-1-1,1 0 1,-2-2 0,1 0 0,0-1-1,-1 0 1,0-2 0,29-17 0,-17 4 144,-1 0 0,-1-2 0,-1-1 0,-1-1 0,-1-2 0,-1 0 0,-1-1 0,31-55 0,-32 44 74,-1-1 0,-3 0-1,0-2 1,-3 0 0,-2-1 0,12-72-1,-20 83-201,-1-1 0,-2 1-1,-1-1 1,-1 0 0,-2 0-1,-1 1 1,-13-46 0,13 61-109,-2 0 0,0 1 1,-1 0-1,0 0 0,-1 0 1,-1 1-1,-1 0 0,0 1 1,-1 0-1,0 0 0,-1 1 0,-1 1 1,0 0-1,0 1 0,-22-14 1,18 16-78,0 1 1,-24-8 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0.333"/>
    </inkml:context>
    <inkml:brush xml:id="br0">
      <inkml:brushProperty name="width" value="0.025" units="cm"/>
      <inkml:brushProperty name="height" value="0.025" units="cm"/>
    </inkml:brush>
  </inkml:definitions>
  <inkml:trace contextRef="#ctx0" brushRef="#br0">86 0 18674,'0'0'1719,"-8"11"-1175,1-1-523,1 0 1,0 0-1,1 1 1,0 0-1,0 0 0,1 0 1,0 0-1,-2 15 0,-2 31-19,-3 12-70,4-24-4147,6-42 104,-2-3-1035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0.697"/>
    </inkml:context>
    <inkml:brush xml:id="br0">
      <inkml:brushProperty name="width" value="0.025" units="cm"/>
      <inkml:brushProperty name="height" value="0.025" units="cm"/>
    </inkml:brush>
  </inkml:definitions>
  <inkml:trace contextRef="#ctx0" brushRef="#br0">1 37 13549,'0'0'6822,"52"-32"-6565,-13 32-129,-2 0-96,3 0-32,1 0-1057,-4 0-2050,-3 0-1666,-3-4-2658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1.059"/>
    </inkml:context>
    <inkml:brush xml:id="br0">
      <inkml:brushProperty name="width" value="0.025" units="cm"/>
      <inkml:brushProperty name="height" value="0.025" units="cm"/>
    </inkml:brush>
  </inkml:definitions>
  <inkml:trace contextRef="#ctx0" brushRef="#br0">161 60 13773,'0'0'2605,"-3"-9"-1542,-12-28-482,14 36-577,1 0-1,-1 0 1,0 0-1,0 0 1,1 0-1,-1 1 1,0-1 0,0 0-1,0 0 1,0 1-1,0-1 1,0 0-1,-1 1 1,1-1-1,0 1 1,0 0-1,0-1 1,0 1-1,-1 0 1,1 0-1,0-1 1,0 1-1,-1 0 1,1 0-1,0 1 1,0-1-1,-1 0 1,1 0-1,0 0 1,-2 1-1,-28 15-80,27-12 212,-1 0-1,1 0 0,0 0 1,0 1-1,1-1 0,-1 1 1,1 0-1,0 0 0,0 0 0,0 1 1,1-1-1,0 1 0,0-1 1,0 1-1,1 0 0,0 0 1,0-1-1,0 11 0,2-14-128,0 0 0,-1-1 0,1 1 0,0 0 0,0-1 0,0 1 0,1 0 0,-1-1 0,0 1 0,1-1 0,-1 0 0,0 1 0,1-1 0,0 0 0,-1 0 0,1 0 0,0 0 0,-1 0 0,1 0 0,0-1 0,0 1 0,0-1 0,0 1 0,0-1-1,0 0 1,0 1 0,0-1 0,0 0 0,2-1 0,7 2 28,0-1-1,0 0 1,0-1 0,13-3-1,-14 2-16,0-2-1,0 1 1,0-1-1,0-1 0,-1 0 1,0 0-1,0-1 1,0 0-1,0 0 1,-1-1-1,12-14 1,-25 30-65,1 1 1,-1-1-1,2 1 0,-1 0 1,1 0-1,1 0 1,0 1-1,0-1 1,1 0-1,0 19 1,1 7 171,2-8-170,-2-1-1,-1 1 1,-2-1 0,-8 44-1,10-66 101,-1 0-1,1 0 0,-1 1 1,0-1-1,0 0 1,-1-1-1,1 1 0,-1 0 1,0-1-1,0 1 1,-1-1-1,1 0 0,-1 0 1,0 0-1,0-1 1,0 1-1,-1-1 0,1 0 1,-1 0-1,0-1 1,0 1-1,0-1 0,0 0 1,0 0-1,0-1 1,-1 0-1,1 0 0,0 0 1,-8 0-1,9 0 85,1-1-1,-1 0 0,1 0 1,-1 0-1,1-1 0,0 1 1,-1-1-1,1 0 0,-1 1 1,1-2-1,0 1 0,0 0 1,0-1-1,0 1 0,0-1 1,0 0-1,-4-3 1,3 0-117,0 0 0,1 1 0,0-1 1,0-1-1,0 1 0,1 0 1,0-1-1,0 1 0,-2-11 0,3 13-23,0-1-1,0 1 0,0 0 1,0 0-1,1 0 0,-1-1 1,1 1-1,0 0 0,0-1 1,0 1-1,1 0 0,-1 0 1,1-1-1,0 1 0,0 0 1,0 0-1,0 0 0,0 0 1,1 0-1,-1 0 0,1 0 1,3-4-1,2 1-319,0 1 1,0 0-1,0 0 0,0 0 1,1 1-1,0 0 0,8-3 1,3-1-1096,19-11-2411,0-3-1825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1.467"/>
    </inkml:context>
    <inkml:brush xml:id="br0">
      <inkml:brushProperty name="width" value="0.025" units="cm"/>
      <inkml:brushProperty name="height" value="0.025" units="cm"/>
    </inkml:brush>
  </inkml:definitions>
  <inkml:trace contextRef="#ctx0" brushRef="#br0">1 30 6022,'0'0'12449,"8"-3"-11691,13-3 13,1 0 0,0 2 0,0 0 0,31 0 0,41 2 88,-32 2-3332,0 1-4151,-49-1-1015</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1.852"/>
    </inkml:context>
    <inkml:brush xml:id="br0">
      <inkml:brushProperty name="width" value="0.025" units="cm"/>
      <inkml:brushProperty name="height" value="0.025" units="cm"/>
    </inkml:brush>
  </inkml:definitions>
  <inkml:trace contextRef="#ctx0" brushRef="#br0">182 0 12588,'0'0'1041,"2"9"-630,27 74 515,-21-64-891,0 0 0,-2 1-1,0 0 1,-1 0 0,-1 0-1,2 35 1,-5-39 172,-2 0 0,0 0 0,-1 0 0,0 0 0,-2 0 0,0 0 0,0-1 0,-2 0 1,0 0-1,0 0 0,-1 0 0,-1-1 0,-17 23 0,10-15 206,-2-1-1,0 0 1,-1-1 0,-1-1 0,-29 22 0,24-29-2031,2-9-2743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2.506"/>
    </inkml:context>
    <inkml:brush xml:id="br0">
      <inkml:brushProperty name="width" value="0.025" units="cm"/>
      <inkml:brushProperty name="height" value="0.025" units="cm"/>
    </inkml:brush>
  </inkml:definitions>
  <inkml:trace contextRef="#ctx0" brushRef="#br0">269 3 9545,'0'0'8926,"-10"-1"-8745,3 1-168,4-1-6,0 1 0,0-1-1,-1 1 1,1 0 0,0 0 0,0 1 0,0-1 0,-1 1 0,1-1 0,0 1 0,0 0 0,0 0 0,0 0 0,0 1 0,0-1 0,1 1 0,-1-1 0,0 1 0,1 0 0,-1 0 0,-3 5 0,-20 25 234,2 1-1,1 1 1,-31 64 0,44-76-236,1 0 0,1 0 0,1 0 0,1 1 0,1 0 0,1 1 0,-3 44 0,7-63-6,1-1 0,-1 0 0,0 0 0,1 1 0,0-1-1,0 0 1,1 0 0,-1 0 0,1 0 0,-1 0-1,1-1 1,1 1 0,-1 0 0,0-1 0,1 1-1,0-1 1,4 4 0,-1-2-36,0 0 0,0-1 1,1 0-1,0 0 0,0 0 0,0-1 0,0 0 0,15 4 0,-5-3-495,0 0-1,0-1 1,25 0-1,41-7-4884,-15-13-3301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3.275"/>
    </inkml:context>
    <inkml:brush xml:id="br0">
      <inkml:brushProperty name="width" value="0.025" units="cm"/>
      <inkml:brushProperty name="height" value="0.025" units="cm"/>
    </inkml:brush>
  </inkml:definitions>
  <inkml:trace contextRef="#ctx0" brushRef="#br0">22 65 9033,'0'0'7286,"5"-9"-5519,17-28-90,-20 35-1566,0 0 0,0 1 0,0-1 0,0 1 0,0-1 0,0 1 0,1 0 0,-1 0 0,1 0 0,-1 0 0,1 0 0,-1 0 0,1 1 0,-1-1 0,1 1 0,-1 0 0,1 0 0,0 0 0,-1 0 0,6 1 0,-6-1-68,1 0 0,0 0 0,0 1-1,-1-1 1,1 1 0,0-1 0,-1 1-1,1 0 1,-1 0 0,1 1 0,-1-1 0,0 0-1,1 1 1,-1-1 0,0 1 0,3 3 0,-4-3-36,0 0-1,0 0 1,0 0 0,0 0 0,-1 0 0,1 0 0,0 0 0,-1 0 0,0 1 0,1-1 0,-1 0 0,0 0 0,0 0 0,-1 1 0,1-1 0,0 0 0,-1 0 0,1 0 0,-1 1 0,0-1 0,-1 4 0,-2-1 31,0 0 0,1 0 0,-2 0 0,1-1 0,-1 1 1,-5 3-1,5-4-23,1 0 1,-1 0-1,1 1 1,0-1-1,0 1 1,-4 6-1,8-10-31,0 0-1,-1 0 1,1 0 0,0 0-1,0 0 1,0 0 0,0 0-1,0 0 1,0 1 0,0-1-1,0 0 1,1 0 0,-1 0-1,0 0 1,1 0-1,-1 0 1,1 0 0,-1 0-1,1 0 1,-1 0 0,1 0-1,0 0 1,-1 0 0,1 0-1,0-1 1,0 1 0,0 0-1,0-1 1,-1 1 0,1 0-1,0-1 1,0 1-1,2 0 1,46 23 48,-29-16-79,18 16 54,-36-22-10,0-1 1,0 0 0,-1 1 0,1-1 0,0 1 0,-1 0 0,1-1-1,-1 1 1,0 0 0,0 0 0,1 0 0,-1 0 0,0 0-1,0 0 1,-1 0 0,1 0 0,0 3 0,-1-5 24,0 1-1,-1 0 1,1 0 0,-1-1-1,1 1 1,0-1-1,-1 1 1,1 0 0,-1-1-1,0 1 1,1-1 0,-1 1-1,1-1 1,-1 1 0,0-1-1,1 0 1,-1 1 0,0-1-1,1 0 1,-1 1 0,0-1-1,0 0 1,1 0 0,-1 0-1,-1 0 1,-24 5 547,20-4-393,-133 20 1469,97-18-3675,99-4-5358,-17-8-790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3.993"/>
    </inkml:context>
    <inkml:brush xml:id="br0">
      <inkml:brushProperty name="width" value="0.025" units="cm"/>
      <inkml:brushProperty name="height" value="0.025" units="cm"/>
    </inkml:brush>
  </inkml:definitions>
  <inkml:trace contextRef="#ctx0" brushRef="#br0">0 7 6983,'0'0'11408,"14"1"-10858,239-2 1701,-155 0-3566,-3 1-4154,-84-1 910,-7-3-2119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4.335"/>
    </inkml:context>
    <inkml:brush xml:id="br0">
      <inkml:brushProperty name="width" value="0.025" units="cm"/>
      <inkml:brushProperty name="height" value="0.025" units="cm"/>
    </inkml:brush>
  </inkml:definitions>
  <inkml:trace contextRef="#ctx0" brushRef="#br0">1 43 10666,'0'0'5637,"78"18"-3587,-25-18-993,5 0-608,3-1-353,3-8-32,1-4-1057,-13-4-3844,-5-4-9288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4.085"/>
    </inkml:context>
    <inkml:brush xml:id="br0">
      <inkml:brushProperty name="width" value="0.025" units="cm"/>
      <inkml:brushProperty name="height" value="0.025" units="cm"/>
    </inkml:brush>
  </inkml:definitions>
  <inkml:trace contextRef="#ctx0" brushRef="#br0">1 313 7495,'55'-32'7014,"10"-5"-3339,16-7-3327,-3-2 1,134-107-1,-226 169-184,0 0 0,1 2 0,1-1 0,0 1 1,2 1-1,0 0 0,1 1 0,0 0 0,2 0 0,1 1 1,-7 36-1,14-43-2441,-1-14 2115,1 0 0,-1 0 0,0 0 0,1 0 0,-1 1 0,0-1 0,1 0 0,-1 0 0,1 0 0,-1 0 0,0 0-1,1 0 1,-1 0 0,0 0 0,1 0 0,-1 0 0,0 0 0,1-1 0,-1 1 0,0 0 0,1 0 0,-1 0 0,0 0 0,1-1 0,-1 1-1,0 0 1,1 0 0,-1 0 0,0-1 0,0 1 0,1 0 0,-1-1 0,0 1 0,1-1 0,10-12-4920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6:00.929"/>
    </inkml:context>
    <inkml:brush xml:id="br0">
      <inkml:brushProperty name="width" value="0.05" units="cm"/>
      <inkml:brushProperty name="height" value="0.05" units="cm"/>
    </inkml:brush>
  </inkml:definitions>
  <inkml:trace contextRef="#ctx0" brushRef="#br0">342 872 13939,'-1'-6'177,"0"-4"-49,-1 0 0,1 1 1,1-1-1,1-15 0,-1 23-129,0 1-1,0-1 0,0 1 0,1-1 0,-1 0 0,0 1 0,1-1 1,-1 1-1,1-1 0,0 1 0,0 0 0,-1-1 0,1 1 1,0-1-1,0 1 0,0 0 0,0 0 0,1 0 0,-1 0 1,0 0-1,0 0 0,1 0 0,-1 0 0,1 0 0,-1 0 1,0 1-1,1-1 0,0 1 0,-1-1 0,1 1 0,-1-1 1,1 1-1,-1 0 0,1 0 0,1 0 0,-1 0-1,-1 0-1,1 0 0,-1 0 1,1 1-1,-1-1 0,1 0 1,-1 1-1,0-1 1,1 1-1,-1 0 0,0-1 1,1 1-1,-1 0 0,0 0 1,0 0-1,0 0 1,0 0-1,0 0 0,0 0 1,0 0-1,0 0 1,0 1-1,0-1 0,-1 0 1,1 1-1,0-1 0,-1 0 1,1 1-1,-1-1 1,0 1-1,1-1 0,-1 1 1,0-1-1,0 0 1,0 1-1,0 1 0,0 6 25,0-1-1,-1 1 0,0-1 1,0 1-1,-3 9 0,-8 18 191,-1 0 0,-22 42 0,11-25 27,-152 380 1319,141-330-1348,5 2 0,-22 138-1,40-163-292,4 2 1,3-1-1,10 145 0,-1-189 0,1 0-1,2 0 1,1-1-1,2 0 0,2-1 1,1 0-1,1 0 0,2-2 1,2 0-1,32 47 1,-36-63 38,0 0 1,1-1 0,1-1 0,0 0 0,1-1 0,1-1-1,0-1 1,24 13 0,-15-12 6,1-1 0,1-1 0,0-1-1,1-2 1,41 7 0,21-3 3,157 2 0,98-27 15,188-30 9,325-14-66,-217 71-3,-1 32 64,38 1 113,221-17 100,1195-114 1,-2013 76-206,568-65-74,-486 47 29,306-91 0,-257 37 4,-175 63 41,-1-2 0,-1-1-1,47-35 1,-69 43 18,0-2 1,-1 0-1,0 0 0,-1-1 0,-1-1 0,0 0 0,-2-1 0,1 0 0,-2-1 0,0 0 1,-2 0-1,0-1 0,0 0 0,5-31 0,-2-14 26,-2 0 0,-4-1 1,-3-73-1,-14-167-1,1-7 8,14 110-11,1 65 30,-22-215 0,15 322-47,-2 0-1,0 1 0,-3 0 1,-17-45-1,18 59-12,1 0-1,-2 0 1,0 0 0,-1 1-1,0 1 1,-1-1 0,-1 2-1,0 0 1,-21-17-1,0 6-15,0 2-1,-1 2 0,-49-21 0,-114-36-15,115 50-8,-1 4 1,-1 4 0,-1 3-1,-123-6 1,-1181-25 692,1095 41-583,227 4-68,-1751-20 13,0 77 25,734 44-125,10 79-1351,901-142 1155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4.914"/>
    </inkml:context>
    <inkml:brush xml:id="br0">
      <inkml:brushProperty name="width" value="0.05" units="cm"/>
      <inkml:brushProperty name="height" value="0.05" units="cm"/>
    </inkml:brush>
  </inkml:definitions>
  <inkml:trace contextRef="#ctx0" brushRef="#br0">764 61 13211,'-3'-5'98,"-1"1"1,0-1-1,0 0 1,0 1 0,-1 0-1,1 0 1,-1 1-1,0-1 1,0 1-1,0 0 1,-1 0-1,1 1 1,-1-1 0,1 1-1,-1 0 1,0 1-1,0 0 1,0 0-1,0 0 1,0 0-1,0 1 1,0 0 0,0 0-1,0 1 1,0 0-1,0 0 1,0 0-1,0 1 1,-7 2-1,-8 5 19,1 0 0,0 2-1,0 0 1,1 1-1,0 1 1,1 0-1,1 1 1,-18 20-1,2 1 126,2 0 0,-50 76 1,41-48-33,4 2 1,2 1 0,3 1 0,4 2 0,-31 112 0,47-135-208,2 1-1,2-1 1,2 1 0,2 1-1,2-1 1,2 0 0,2 0-1,3 0 1,20 85 0,-19-107-47,2-1 0,0 0 1,2-1-1,1 0 0,0-1 1,2 0-1,0-1 0,2 0 1,0-1-1,1-1 1,22 19-1,-23-24 15,1-1 0,1-1 0,0 0 0,0-1 0,1-1 0,1-1 0,0 0 0,0-2 0,0 0 0,1-1 0,0-1 0,0-1 0,34 2 0,-26-7 84,-1 0 0,0-2-1,0-1 1,-1-1 0,1-1-1,-1-1 1,0-2 0,-1-1 0,0-1-1,0-1 1,-1-1 0,33-24-1,-18 9 222,-1-3 0,-1-1 0,-2-2 0,-1-1 0,-1-2 0,35-52 0,-40 46 79,-2 0-1,-2-2 1,-2-1-1,34-94 0,-46 106-270,-2-1-1,-1-1 1,-2 1-1,-1-1 0,-2-1 1,-1 1-1,-6-65 1,1 82-236,0 0-1,-1 0 1,0 0 0,-2 0 0,0 1 0,-2 0 0,0 0 0,0 1 0,-2 0 0,0 1 0,-1 0 0,0 0-1,-2 1 1,0 1 0,0 0 0,-1 1 0,-1 0 0,0 1 0,-1 1 0,-24-14 0,0 5-296,-1 3-1,-71-21 1,14 12-221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4.431"/>
    </inkml:context>
    <inkml:brush xml:id="br0">
      <inkml:brushProperty name="width" value="0.025" units="cm"/>
      <inkml:brushProperty name="height" value="0.025" units="cm"/>
    </inkml:brush>
  </inkml:definitions>
  <inkml:trace contextRef="#ctx0" brushRef="#br0">118 1 15855,'0'0'4410,"-7"11"-4378,-15 31-22,1 1 1,2 1 0,-21 74-1,39-106-461,-2 6-5002,-1-17 339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4.823"/>
    </inkml:context>
    <inkml:brush xml:id="br0">
      <inkml:brushProperty name="width" value="0.025" units="cm"/>
      <inkml:brushProperty name="height" value="0.025" units="cm"/>
    </inkml:brush>
  </inkml:definitions>
  <inkml:trace contextRef="#ctx0" brushRef="#br0">1 13 15983,'0'0'7399,"48"-12"-7623,-12 16-32,3 1-929,4-2-994,-6-3-1248,5 0-1409,-7-3-1538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5.167"/>
    </inkml:context>
    <inkml:brush xml:id="br0">
      <inkml:brushProperty name="width" value="0.025" units="cm"/>
      <inkml:brushProperty name="height" value="0.025" units="cm"/>
    </inkml:brush>
  </inkml:definitions>
  <inkml:trace contextRef="#ctx0" brushRef="#br0">253 8 10122,'0'0'6374,"-8"-2"-5195,4 0-1135,-1 1 0,1 0 1,0 1-1,0-1 0,0 1 0,-1 0 0,1 0 0,0 0 0,-1 0 0,1 1 0,0 0 0,0 0 0,0 0 0,0 0 0,0 1 0,0-1 0,0 1 0,0 0 0,0 1 0,1-1 0,-1 0 0,1 1 0,-4 3 0,-7 6-11,0 1 0,1 0-1,0 1 1,1 0-1,1 1 1,-18 29-1,23-33-2,0 0-1,1 0 0,1 1 0,0 0 0,0-1 0,1 2 0,1-1 0,0 0 0,0 1 0,1-1 0,1 14 0,1-23-29,-1 1-1,1-1 1,0 1 0,1-1-1,-1 0 1,1 0 0,-1 1-1,1-1 1,0 0-1,0 0 1,0 0 0,0-1-1,1 1 1,-1-1 0,1 1-1,0-1 1,-1 0 0,1 0-1,0 0 1,0 0 0,1 0-1,-1-1 1,0 1 0,1-1-1,-1 0 1,0 0 0,1 0-1,-1-1 1,1 1 0,-1-1-1,1 0 1,0 0 0,-1 0-1,5-1 1,-4 1 30,0 0 1,0-1-1,0 1 1,0-1-1,0 0 1,0 0-1,0-1 0,0 1 1,-1-1-1,1 0 1,-1 0-1,1 0 1,4-4-1,-7 5 51,1-1 0,0 0 0,-1 0 0,1 0-1,-1 0 1,0 0 0,1 0 0,-1 0 0,0 0 0,0-1-1,-1 1 1,1 0 0,0 0 0,-1-1 0,1 1 0,-1-1-1,0 1 1,0-1 0,0 1 0,0 0 0,0-1 0,0 1-1,-2-3 1,1 2-37,0 1 0,0 0 1,-1 0-1,1 0 0,-1 0 0,1 0 0,-1 0 0,0 0 0,0 0 1,0 1-1,0-1 0,0 1 0,0 0 0,0-1 0,-1 1 0,1 0 0,0 0 1,-1 0-1,1 1 0,-1-1 0,1 1 0,-6-1 0,4 0-127,0 0-1,0 0 1,0 1-1,-1 0 0,1 0 1,0 0-1,0 0 1,0 1-1,-1-1 1,1 1-1,0 0 0,0 0 1,-5 3-1,8-3-171,0 1-1,-1-1 0,1 1 1,1 0-1,-1-1 0,0 1 0,0 0 1,1 0-1,-1-1 0,1 1 1,-1 0-1,1 3 0,-1-4-58,1 0 0,0 0 0,0-1 0,0 1 0,0 0 0,0 0 0,0-1 0,0 1 0,0 0-1,0 0 1,1-1 0,-1 1 0,0 0 0,0-1 0,1 1 0,-1 0 0,0-1 0,1 1 0,-1 0 0,1-1 0,0 2 0,13 2-5324</inkml:trace>
  <inkml:trace contextRef="#ctx0" brushRef="#br0" timeOffset="1">311 274 15246,'0'0'1986,"-65"41"-1313,44-19 928,8-1-479,2-2-930,6 4-192,3-6-32,2 1-1025,0-6-545,11-6-544,-6-6-1954,7 0-3683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5.501"/>
    </inkml:context>
    <inkml:brush xml:id="br0">
      <inkml:brushProperty name="width" value="0.025" units="cm"/>
      <inkml:brushProperty name="height" value="0.025" units="cm"/>
    </inkml:brush>
  </inkml:definitions>
  <inkml:trace contextRef="#ctx0" brushRef="#br0">118 1 14830,'0'0'6459,"-8"10"-6181,-11 18 372,-28 54-1,40-69-914,0 1 1,1 0 0,1 0-1,0 1 1,1-1-1,1 1 1,-3 26-1,6-41 166,-1 0 1,1 0-1,0 1 0,0-1 0,0 0 0,0 0 1,0 0-1,0 0 0,0 0 0,0 1 0,0-1 1,0 0-1,0 0 0,0 0 0,0 0 0,0 1 1,0-1-1,0 0 0,0 0 0,0 0 0,0 0 1,1 0-1,-1 0 0,0 1 0,0-1 0,0 0 1,0 0-1,0 0 0,0 0 0,0 0 0,0 0 1,1 0-1,-1 1 0,0-1 0,0 0 0,0 0 1,0 0-1,0 0 0,0 0 0,1 0 0,-1 0 1,0 0-1,0 0 0,0 0 0,0 0 0,0 0 1,1 0-1,-1 0 0,0 0 0,0 0 0,0 0 1,0 0-1,1 0 0,-1 0 0,0 0 0,0 0 0,0 0 1,0 0-1,0 0 0,1 0 0,9-2-4310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5.859"/>
    </inkml:context>
    <inkml:brush xml:id="br0">
      <inkml:brushProperty name="width" value="0.025" units="cm"/>
      <inkml:brushProperty name="height" value="0.025" units="cm"/>
    </inkml:brush>
  </inkml:definitions>
  <inkml:trace contextRef="#ctx0" brushRef="#br0">39 11 8296,'0'0'9390,"9"-2"-8472,4-1-729,0 1-1,0 0 0,0 1 0,18 0 1,-27 1-157,0 0 1,0 0 0,0 1 0,0-1 0,-1 1 0,1 0 0,0 0 0,0 0-1,0 1 1,-1-1 0,1 1 0,-1 0 0,1 0 0,-1 0 0,0 0 0,0 1 0,0-1-1,0 1 1,0 0 0,0 0 0,-1 0 0,4 4 0,-6-5 34,1 0 0,-1-1 0,0 1 0,1 0 0,-1-1 0,0 1-1,0 0 1,0 0 0,0-1 0,0 1 0,0 0 0,-1-1 0,1 1 0,0 0 0,-1-1 0,0 1 0,1-1 0,-1 1 0,0 0 0,0-1 0,0 0 0,0 1 0,0-1 0,0 1-1,0-1 1,0 0 0,-3 2 0,-43 33 226,33-27-197,-22 15-33,23-17-51,0 2 1,0 0 0,1 0 0,1 1-1,-21 22 1,32-31-15,-1-1 0,1 1 1,-1-1-1,1 1 0,-1-1 0,1 1 0,-1 0 0,1-1 0,-1 1 0,1 0 1,0-1-1,-1 1 0,1 0 0,0 0 0,-1-1 0,1 1 0,0 0 1,0 0-1,0-1 0,0 1 0,0 0 0,0 0 0,0-1 0,0 1 1,0 0-1,0 0 0,1 0 0,-1-1 0,0 1 0,0 0 0,1-1 0,-1 1 1,0 0-1,1 0 0,-1-1 0,1 1 0,-1-1 0,1 1 0,-1 0 1,1-1-1,-1 1 0,1-1 0,0 1 0,-1-1 0,1 0 0,0 1 0,-1-1 1,1 0-1,0 1 0,0-1 0,-1 0 0,1 0 0,0 0 0,0 1 1,-1-1-1,2 0 0,52 3-38,-43-3-70,22 1-685,23 0-2588,-19-5-4002,-10-3-3500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6.218"/>
    </inkml:context>
    <inkml:brush xml:id="br0">
      <inkml:brushProperty name="width" value="0.025" units="cm"/>
      <inkml:brushProperty name="height" value="0.025" units="cm"/>
    </inkml:brush>
  </inkml:definitions>
  <inkml:trace contextRef="#ctx0" brushRef="#br0">167 1 16335,'0'0'4591,"-10"7"-4660,-73 67 215,73-65-113,1 1 0,0 0 0,1 1 0,0 0 1,1 0-1,0 1 0,-8 18 0,14-22-586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6.595"/>
    </inkml:context>
    <inkml:brush xml:id="br0">
      <inkml:brushProperty name="width" value="0.025" units="cm"/>
      <inkml:brushProperty name="height" value="0.025" units="cm"/>
    </inkml:brush>
  </inkml:definitions>
  <inkml:trace contextRef="#ctx0" brushRef="#br0">78 2 12716,'0'0'1121,"-9"0"-139,7 0-955,0 0 37,0-1-1,-1 1 1,1 0-1,0 0 1,-1 0-1,1 0 1,0 0-1,-1 1 1,1-1-1,0 1 1,0-1-1,-1 1 1,1 0-1,0 0 1,0 0-1,0 0 1,0 0-1,0 0 1,0 1-1,0-1 1,1 1-1,-1-1 1,0 1-1,1 0 1,-1 0-1,1 0 1,0-1-1,-1 1 1,1 0-1,0 1 1,0-1-1,0 0 1,1 0-1,-1 0 1,1 1-1,-1-1 1,0 3-1,1-2-49,-1-1 0,1 1-1,0 0 1,0-1 0,0 1 0,0-1 0,0 1 0,0-1-1,1 1 1,0-1 0,-1 1 0,1-1 0,0 0 0,0 1-1,0-1 1,0 0 0,0 1 0,1-1 0,-1 0 0,1 0-1,2 2 1,-1-2 44,0-1 0,-1 1 0,1-1 0,0 0-1,0 0 1,0 0 0,1-1 0,-1 1 0,0-1 0,0 1-1,0-1 1,0 0 0,1 0 0,-1-1 0,0 1 0,0-1-1,6-1 1,-7 1-10,1 1-1,-1-1 1,1 0 0,-1 0-1,1 0 1,-1 0-1,1-1 1,-1 1-1,0-1 1,0 1-1,0-1 1,0 0 0,0 0-1,0 0 1,0 0-1,-1 0 1,1 0-1,-1-1 1,1 1-1,-1 0 1,0-1 0,0 1-1,0-1 1,0 1-1,0-1 1,-1 1-1,1-1 1,-1 0 0,0 1-1,0-1 1,0 0-1,0-4 1,-1 6-63,0 0 1,0 0 0,0 0-1,-1 0 1,1 0 0,0 0 0,0 0-1,-1 1 1,1-1 0,0 1-1,-1-1 1,1 1 0,-1-1-1,1 1 1,-1 0 0,1-1-1,-1 1 1,1 0 0,-1 0-1,1 0 1,-1 0 0,1 1-1,-3-1 1,0 0-219,1 1 0,-1-1 0,0 1 1,1 0-1,-1 0 0,0 0 0,1 0 0,-7 3 0,8-1-294,-1 0 0,0 0 1,1 0-1,0 0 0,0 1 0,0-1 0,0 1 0,0-1 0,1 1 1,0 0-1,-1 0 0,0 6 0,-2 9-3375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6.937"/>
    </inkml:context>
    <inkml:brush xml:id="br0">
      <inkml:brushProperty name="width" value="0.025" units="cm"/>
      <inkml:brushProperty name="height" value="0.025" units="cm"/>
    </inkml:brush>
  </inkml:definitions>
  <inkml:trace contextRef="#ctx0" brushRef="#br0">103 1 10346,'0'0'2317,"-9"6"-214,3-2-1809,-51 36 2835,55-38-3036,0-1 1,-1 1 0,1 0-1,0 0 1,0 0-1,0 0 1,0 1 0,1-1-1,-1 1 1,1-1 0,-1 1-1,1-1 1,0 1-1,0 0 1,0-1 0,0 1-1,0 0 1,1 0 0,-1 0-1,1-1 1,0 7-1,1-8-48,1 0-1,-1 0 1,1 0-1,-1 0 0,1 0 1,-1 0-1,1 0 0,0-1 1,0 1-1,-1-1 0,1 1 1,0-1-1,0 1 0,0-1 1,-1 0-1,1 0 0,0 0 1,0 0-1,3-1 0,37-2 853,-38 2-820,0-1 0,-1 1 0,1-1 0,0 0 0,-1 0 0,1 0 1,-1 0-1,0-1 0,0 1 0,0-1 0,0 0 0,0 0 1,0 0-1,-1 0 0,0-1 0,1 1 0,-1-1 0,2-4 1,-3 6-30,-1 1 1,0 0 0,1-1-1,-1 1 1,0 0 0,1-1-1,-1 1 1,0-1 0,0 1 0,0 0-1,0-1 1,0 1 0,-1-1-1,1 1 1,0 0 0,-1-1-1,1 1 1,-1 0 0,1 0 0,-1-1-1,0 0 1,-1 0-46,0 1 1,1-1-1,-1 1 1,0-1-1,0 1 1,0 0-1,0 0 1,0 0-1,0 0 1,0 1-1,0-1 1,0 0-1,0 1 0,0-1 1,-1 1-1,1 0 1,-4 0-1,4 0-91,-27 1-656,28-1 532,1 1 0,-1-1 0,0 0 0,0 0 0,0 1 0,1-1 0,-1 1 0,0-1 0,0 1 0,1-1 0,-1 1 0,0-1 0,1 1 0,-1 0 0,0-1 0,1 1 0,-1 0 0,1-1-1,-1 1 1,1 0 0,0 0 0,-1 0 0,1-1 0,0 1 0,-1 0 0,1 0 0,0 1 0,0 5-5639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8.903"/>
    </inkml:context>
    <inkml:brush xml:id="br0">
      <inkml:brushProperty name="width" value="0.025" units="cm"/>
      <inkml:brushProperty name="height" value="0.025" units="cm"/>
    </inkml:brush>
  </inkml:definitions>
  <inkml:trace contextRef="#ctx0" brushRef="#br0">51 2 10122,'3'0'195,"-1"-1"1,1 1 0,0 0 0,0 0-1,0 0 1,0 0 0,0 1 0,0-1 0,0 1-1,-1-1 1,1 1 0,0 0 0,0 0 0,-1 1-1,1-1 1,-1 0 0,1 1 0,-1-1-1,1 1 1,-1 0 0,0 0 0,4 4 0,5 6 174,0 1-1,17 24 1,-23-29-265,1 1-86,0 0 0,0 1 0,-1-1 0,0 1 0,-1 1 0,0-1 0,0 1 1,-1 0-1,-1-1 0,0 1 0,0 0 0,-1 0 0,-1 1 0,0-1 0,0 0 0,-1 0 0,0 0 0,-1 0 0,0 0 0,-1 0 0,0-1 0,-1 1 1,0-1-1,-1 0 0,0 0 0,-1 0 0,-7 10 0,-3 3-269,-1-1 0,-2 0 0,0-1 0,-1-1 0,-25 19 0,9-15-3893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9.521"/>
    </inkml:context>
    <inkml:brush xml:id="br0">
      <inkml:brushProperty name="width" value="0.025" units="cm"/>
      <inkml:brushProperty name="height" value="0.025" units="cm"/>
    </inkml:brush>
  </inkml:definitions>
  <inkml:trace contextRef="#ctx0" brushRef="#br0">256 4 12172,'0'0'7858,"-9"-2"-7864,5 1 4,0 1-1,0 0 0,1-1 1,-1 2-1,0-1 0,0 0 1,0 1-1,1-1 0,-1 1 1,0 0-1,1 0 0,-7 3 0,4 0 8,-1 0-1,1 0 1,0 1-1,1 0 0,-1 0 1,1 0-1,-7 9 0,-6 8 9,1 1-1,1 0 0,1 1 1,1 1-1,-16 40 0,24-50-24,1 1 0,0 0 0,1 0 0,1 0 0,1 1 0,0-1 0,1 1 0,1-1 0,0 1 0,5 31 0,-3-41-187,0 1 1,1-1 0,0 1 0,0-1 0,0 0 0,1 0 0,0 0 0,0 0 0,1-1 0,0 0 0,0 0 0,6 6 0,-5-6-639,1-1 1,0 0 0,0 0-1,0 0 1,0-1 0,15 6-1,39 7-8841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5.552"/>
    </inkml:context>
    <inkml:brush xml:id="br0">
      <inkml:brushProperty name="width" value="0.05" units="cm"/>
      <inkml:brushProperty name="height" value="0.05" units="cm"/>
    </inkml:brush>
  </inkml:definitions>
  <inkml:trace contextRef="#ctx0" brushRef="#br0">1085 205 13267,'-2'-11'158,"-2"-1"0,1 1 0,-1 0-1,-1 0 1,0 0 0,-1 1 0,0 0 0,-1 0 0,0 0 0,-9-9 0,9 11-81,-1 1 0,0 1 1,0-1-1,-1 2 0,0-1 1,0 1-1,0 0 0,-1 1 1,1 0-1,-1 0 0,-19-3 0,11 3-23,-1 1-1,0 1 1,0 1-1,0 1 1,0 0-1,0 1 1,1 1-1,-28 7 1,22-2 0,0 0 1,0 2-1,0 1 0,1 1 1,-34 22-1,13-2 64,1 3 0,2 1 0,1 1 0,2 3 0,-42 55-1,49-54 2,1 2-1,2 1 0,2 1 0,-38 90 0,52-104-61,1 2-1,2 0 1,1 0 0,2 0-1,1 1 1,1 0-1,2 0 1,3 53 0,2-66-54,0 1 0,1-1 1,1 0-1,2 0 1,-1-1-1,2 1 0,1-1 1,0-1-1,1 0 1,1 0-1,1-1 0,0-1 1,2 0-1,-1 0 1,2-2-1,0 0 0,19 14 1,-6-8-33,0-1 1,2-1 0,0-2-1,1-1 1,0-1-1,1-2 1,1-1 0,0-2-1,52 9 1,-32-11 80,0-2 1,1-2-1,-1-3 0,1-1 1,-1-4-1,0-1 1,0-3-1,-1-2 0,0-2 1,-1-3-1,-1-2 1,0-2-1,58-33 0,-57 23 275,-1-2-1,-2-2 1,-2-3-1,-1-1 1,-2-2-1,50-60 1,-72 73-99,-1-1 1,-1-1-1,-2 0 1,0-1-1,12-36 1,-20 43-108,-2-1 1,0 0 0,-2-1 0,0 1-1,-2-1 1,-1 0 0,-1-43 0,-2 52-158,-1 0 1,-1 0-1,0 0 0,-2 0 1,1 0-1,-2 1 1,0 0-1,-1 0 0,0 0 1,-1 1-1,-1 0 1,0 1-1,-1 0 0,-20-21 1,15 20-91,0 1 1,-1 0 0,0 1-1,-1 1 1,0 1-1,-1 0 1,0 1-1,0 1 1,-1 0-1,0 2 1,-28-6 0,-20 4-335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0.183"/>
    </inkml:context>
    <inkml:brush xml:id="br0">
      <inkml:brushProperty name="width" value="0.025" units="cm"/>
      <inkml:brushProperty name="height" value="0.025" units="cm"/>
    </inkml:brush>
  </inkml:definitions>
  <inkml:trace contextRef="#ctx0" brushRef="#br0">234 0 8072,'0'0'8066,"-12"2"-8050,11-2-16,-5 1 6,1 0-1,-1 0 1,0 0 0,1 1-1,-1-1 1,1 2 0,0-1-1,0 0 1,0 1 0,0 0-1,0 0 1,0 0 0,1 1-1,-1 0 1,-6 7 0,-6 10 450,1 1 0,1 0 0,1 1 1,1 1-1,-17 43 0,25-52-374,0 0-1,0 0 1,1 1-1,1-1 1,1 1-1,1 0 1,0 0-1,0-1 1,2 1-1,0 0 1,4 19-1,-4-31-163,0-1-1,0 1 0,1-1 1,-1 1-1,1-1 0,0 1 0,0-1 1,0 0-1,1 0 0,-1 0 1,1 0-1,-1 0 0,1 0 1,5 3-1,-4-3-371,1-1 0,-1 1 0,0-1 0,1 0 0,-1 0 0,1-1 0,0 1 0,-1-1-1,1 0 1,0 0 0,6 0 0,19-1-4873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0.585"/>
    </inkml:context>
    <inkml:brush xml:id="br0">
      <inkml:brushProperty name="width" value="0.025" units="cm"/>
      <inkml:brushProperty name="height" value="0.025" units="cm"/>
    </inkml:brush>
  </inkml:definitions>
  <inkml:trace contextRef="#ctx0" brushRef="#br0">1 293 12684,'0'0'2450,"8"-6"-1606,2 0-525,70-46 625,-2-4-1,114-104 0,-183 148-149,-16 14 346,-20 17-730,13-4-410,0 0 0,1 1 0,1 0 0,-15 25 0,22-31-1,-1 0 0,2 0-1,-1 1 1,1-1 0,1 1 0,0 0 0,1 0 0,0 0 0,-1 18 0,3-28-40,0-1-1,0 1 0,0 0 1,0-1-1,0 1 0,0 0 1,0 0-1,0-1 0,0 1 1,1 0-1,-1-1 0,0 1 0,1 0 1,-1-1-1,0 1 0,1 0 1,-1-1-1,1 1 0,-1-1 1,1 1-1,-1-1 0,1 1 1,-1-1-1,1 1 0,-1-1 1,1 0-1,0 1 0,0-1 1,24 2-4025,-2-5-1550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0.931"/>
    </inkml:context>
    <inkml:brush xml:id="br0">
      <inkml:brushProperty name="width" value="0.025" units="cm"/>
      <inkml:brushProperty name="height" value="0.025" units="cm"/>
    </inkml:brush>
  </inkml:definitions>
  <inkml:trace contextRef="#ctx0" brushRef="#br0">131 1 18193,'0'0'2787,"-52"36"-2563,44-15-128,4 3-128,-1 7 32,-1 0-288,-1 6-193,1-4 1,-1-2-97,-3-3-191,3-4 383,1-5-223,1-5-1186,3-5-1537,-4-7-1121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1.288"/>
    </inkml:context>
    <inkml:brush xml:id="br0">
      <inkml:brushProperty name="width" value="0.025" units="cm"/>
      <inkml:brushProperty name="height" value="0.025" units="cm"/>
    </inkml:brush>
  </inkml:definitions>
  <inkml:trace contextRef="#ctx0" brushRef="#br0">0 39 13581,'0'0'6982,"65"-19"-6501,-33 18-385,7 0-64,-3 1-160,-1-1-1410,-8-1-1056,-1-3-1954,-6-5-3652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1.649"/>
    </inkml:context>
    <inkml:brush xml:id="br0">
      <inkml:brushProperty name="width" value="0.025" units="cm"/>
      <inkml:brushProperty name="height" value="0.025" units="cm"/>
    </inkml:brush>
  </inkml:definitions>
  <inkml:trace contextRef="#ctx0" brushRef="#br0">1 179 5958,'0'0'13538,"9"-6"-12988,56-33-308,-31 20-218,-1-2-1,0-1 1,51-46-1,-81 65-15,-6 4 0,-12 12 15,-21 23 157,28-26-252,1 0 0,0 1 0,1 0 0,0 0 1,1 1-1,0 0 0,0 0 0,2 0 0,-1 0 0,2 0 0,-1 1 0,0 16 1,3-28-207,0-1 164,0 1 0,0-1-1,0 0 1,0 0 0,0 0-1,0 0 1,0 1 0,0-1-1,0 0 1,0 0 0,0 0-1,0 0 1,0 0 0,0 1-1,0-1 1,0 0-1,0 0 1,0 0 0,0 0-1,0 0 1,1 1 0,-1-1-1,0 0 1,0 0 0,0 0-1,0 0 1,0 0 0,0 0-1,0 1 1,1-1 0,-1 0-1,0 0 1,0 0 0,0 0-1,0 0 1,0 0 0,1 0-1,-1 0 1,0 0 0,0 0-1,0 0 1,0 0 0,0 0-1,1 0 1,-1 0-1,0 0 1,0 0 0,0 0-1,0 0 1,1 0 0,-1 0-1,0 0 1,0 0 0,0 0-1,10 0-5170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2.057"/>
    </inkml:context>
    <inkml:brush xml:id="br0">
      <inkml:brushProperty name="width" value="0.025" units="cm"/>
      <inkml:brushProperty name="height" value="0.025" units="cm"/>
    </inkml:brush>
  </inkml:definitions>
  <inkml:trace contextRef="#ctx0" brushRef="#br0">19 1 15214,'0'0'4292,"11"1"-4270,52 8-12,-27-3 527,54 3 1163,-115 13-1887,7 4 388,0 2 0,1 0 0,-20 50 0,7-4-5238,27-68 862,-2-5-1446</inkml:trace>
  <inkml:trace contextRef="#ctx0" brushRef="#br0" timeOffset="1">1 182 12043,'0'0'7624,"67"-9"-8169,-39 9-1889,-6 0-577,-1 0-1986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2.417"/>
    </inkml:context>
    <inkml:brush xml:id="br0">
      <inkml:brushProperty name="width" value="0.025" units="cm"/>
      <inkml:brushProperty name="height" value="0.025" units="cm"/>
    </inkml:brush>
  </inkml:definitions>
  <inkml:trace contextRef="#ctx0" brushRef="#br0">47 0 8936,'0'0'6278,"-41"65"-4708,37-49-705,2 3-769,2-4-32,0 0-449,6-3-1408,-1-5-1090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2.791"/>
    </inkml:context>
    <inkml:brush xml:id="br0">
      <inkml:brushProperty name="width" value="0.025" units="cm"/>
      <inkml:brushProperty name="height" value="0.025" units="cm"/>
    </inkml:brush>
  </inkml:definitions>
  <inkml:trace contextRef="#ctx0" brushRef="#br0">73 41 15054,'0'0'1927,"11"-6"49,-9 4-1834,47-23 1471,-47 23-1571,0 1 1,1 0-1,-1 0 0,1 1 0,-1-1 1,1 0-1,-1 1 0,1-1 1,-1 1-1,1 0 0,-1 0 0,1 0 1,-1 0-1,1 1 0,0-1 1,-1 1-1,1-1 0,-1 1 0,0 0 1,1 0-1,-1 0 0,4 2 1,-5-2-41,0 0 0,0 0 1,0 0-1,0 0 0,0 0 1,-1 0-1,1 0 0,0 0 1,-1 0-1,1 0 0,-1 0 1,1 1-1,-1-1 0,1 0 1,-1 0-1,0 1 1,0-1-1,0 0 0,0 1 1,0-1-1,0 0 0,0 1 1,0-1-1,0 0 0,0 0 1,-1 1-1,1-1 0,0 0 1,-1 0-1,0 0 1,1 1-1,-1-1 0,1 0 1,-1 0-1,0 0 0,0 0 1,0 0-1,-1 1 0,-5 5 75,0-1 0,0 1 0,-1-1 0,-11 6 0,-3 4-4,20-14-203,0-1 0,0 1-1,0 0 1,0 1 0,1-1-1,-1 0 1,0 0-1,1 1 1,-2 4 0,2-6 88,1 0 1,0 0-1,0-1 1,0 1-1,0 0 1,0 0-1,0 0 1,0 0-1,0 0 1,0 0-1,0 0 1,0-1-1,0 1 1,1 0-1,-1 0 1,0 0-1,1 0 1,-1-1-1,1 1 1,0 1-1,3 2-52,0-1 1,0 0-1,0 0 1,0 0-1,1 0 1,-1-1-1,1 0 0,6 3 1,27 14-132,-36-18 214,-1 0-1,0-1 1,0 1 0,1 0-1,-1 0 1,0 0 0,0 1-1,0-1 1,0 0 0,-1 0-1,1 0 1,0 1 0,0-1-1,-1 0 1,1 1-1,-1-1 1,1 1 0,-1-1-1,1 0 1,-1 3 0,0-2 44,0 0 0,-1 0 0,1 0 0,0 0 0,-1 0 0,1 0 0,-1-1 0,0 1 0,0 0 0,0 0 0,0-1 0,0 1 0,0 0 0,0-1 0,0 1 0,0-1 0,-1 0 0,1 1 0,-3 0 0,-1 2 145,0-1 1,-1 0-1,1 0 1,-1 0-1,0-1 1,-7 2-1,-10 2 605,-1-1 0,-30 2 0,52-6-749,-1-1 22,-27 0-241,29-1-25,1 1 0,-1-1 0,0 1 0,1-1-1,-1 1 1,1-1 0,-1 1 0,1-1 0,-1 1 0,1-1 0,-1 0-1,1 1 1,-1-1 0,1 1 0,0-1 0,0 0 0,-1 0 0,1 1-1,0-1 1,0 0 0,0 0 0,0 1 0,-1-1 0,1 0-1,0 0 1,0 1 0,1-1 0,-1 0 0,0 0 0,0 1 0,0-1-1,0 0 1,1 1 0,-1-1 0,0 0 0,1 0 0,0 0-1,8-17-7833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3.118"/>
    </inkml:context>
    <inkml:brush xml:id="br0">
      <inkml:brushProperty name="width" value="0.025" units="cm"/>
      <inkml:brushProperty name="height" value="0.025" units="cm"/>
    </inkml:brush>
  </inkml:definitions>
  <inkml:trace contextRef="#ctx0" brushRef="#br0">0 131 10826,'0'0'10106,"11"-4"-10058,9-5-52,-1-1 1,0-1-1,-1 0 1,0-2-1,-1 0 0,0-1 1,-1 0-1,14-17 1,-42 45 84,0 0 0,1 1 0,1 1 0,1 0 0,-9 19 0,18-35-89,-24 69-158,18-38-4849,6-26-756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3.492"/>
    </inkml:context>
    <inkml:brush xml:id="br0">
      <inkml:brushProperty name="width" value="0.025" units="cm"/>
      <inkml:brushProperty name="height" value="0.025" units="cm"/>
    </inkml:brush>
  </inkml:definitions>
  <inkml:trace contextRef="#ctx0" brushRef="#br0">209 1 9513,'0'0'8936,"-45"48"-8263,25-25-64,-1 3-417,1 1-128,-1-1-32,3-2 32,1-1-64,0-5-480,6-5-802,3-8-479,3-5-2051,-1 0-4228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6.272"/>
    </inkml:context>
    <inkml:brush xml:id="br0">
      <inkml:brushProperty name="width" value="0.05" units="cm"/>
      <inkml:brushProperty name="height" value="0.05" units="cm"/>
    </inkml:brush>
  </inkml:definitions>
  <inkml:trace contextRef="#ctx0" brushRef="#br0">867 115 12067,'-1'-8'176,"-1"0"1,1 1 0,-1 0 0,-1-1 0,1 1 0,-1 0 0,0 0 0,-1 0 0,0 1 0,-5-8-1,7 11-115,0 1-1,-1 0 0,1-1 0,-1 1 1,1 0-1,-1 0 0,0 1 0,1-1 1,-1 1-1,0-1 0,0 1 0,0 0 1,0 0-1,0 0 0,-1 0 0,1 1 1,0-1-1,0 1 0,0 0 0,-1 0 1,1 0-1,0 0 0,0 1 0,-1-1 1,1 1-1,0 0 0,-4 1 0,-6 3 117,0 1-1,0 0 0,1 1 1,0 0-1,-19 16 0,-54 52 491,78-69-622,-50 50 377,3 2 0,-85 119 0,72-75-14,-62 126 0,107-184-336,2 1-1,2 1 1,-17 67 0,29-91-66,1 2 0,2-1 0,0 0 0,1 0 0,2 1 1,0-1-1,2 1 0,0-1 0,7 29 0,-6-42-8,1 1 0,0 0 0,0-1 0,1 0 0,0 0 0,1-1 0,0 1 0,1-1 0,-1 0 0,17 15 0,-12-15 9,0 0 0,0 0-1,1-1 1,0-1 0,1 0 0,0-1 0,24 9-1,-12-8 48,0-1 0,1-1-1,-1-1 1,1-2-1,0 0 1,0-2-1,-1 0 1,1-2-1,31-6 1,-9-2 170,0-2 1,-1-3-1,0-1 0,-1-3 0,-1-1 1,-1-2-1,73-50 0,-84 48-1,-1-1 0,-1-1-1,-1-2 1,-2-1 0,-1-1-1,-1-2 1,-2 0 0,-1-1-1,36-72 1,-51 86-237,0 0 0,-2-1 0,0 0 0,-1 0 1,-1-1-1,-1 0 0,-1 1 0,-1-1 0,-1 0 0,0 0 0,-2 0 0,0 1 1,-1-1-1,-2 1 0,0-1 0,-1 1 0,-1 1 0,0-1 0,-12-20 1,6 18-254,-1-1 1,0 2 0,-2 0 0,0 0-1,-1 2 1,-1 0 0,-1 1 0,-1 1-1,0 1 1,-1 1 0,-1 0 0,0 2-1,-43-19 1,51 25 72,0 2 0,-1 0 0,-24-5 0,23 9-70,1 0 1,-32 2-1,46-1 256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3.836"/>
    </inkml:context>
    <inkml:brush xml:id="br0">
      <inkml:brushProperty name="width" value="0.025" units="cm"/>
      <inkml:brushProperty name="height" value="0.025" units="cm"/>
    </inkml:brush>
  </inkml:definitions>
  <inkml:trace contextRef="#ctx0" brushRef="#br0">153 18 14286,'0'0'1014,"-9"-4"-384,-28-9 395,34 12-940,1 1 1,0 0-1,0 1 1,-1-1 0,1 0-1,0 0 1,-1 1-1,1 0 1,0-1 0,0 1-1,0 0 1,0 0-1,0 0 1,0 0-1,0 1 1,0-1 0,0 0-1,0 1 1,0-1-1,1 1 1,-1 0-1,1-1 1,-1 1 0,1 0-1,0 0 1,0 0-1,-2 3 1,-3 5 327,1 0-1,0 1 1,-7 19-1,12-28-387,-1-1-1,0 1 0,1-1 1,-1 1-1,1-1 1,0 1-1,-1-1 0,1 1 1,0-1-1,0 1 1,0 0-1,0-1 0,0 1 1,0-1-1,1 1 1,-1-1-1,0 1 0,1-1 1,-1 1-1,1-1 1,0 1-1,-1-1 0,1 1 1,0-1-1,0 0 1,2 3-1,-1-3-4,0 0-1,0 0 1,1-1-1,-1 1 1,0-1-1,1 1 1,-1-1-1,0 0 1,1 1 0,-1-1-1,0 0 1,1-1-1,-1 1 1,0 0-1,1-1 1,-1 1-1,0-1 1,3-1 0,1 0-7,-1-1 0,0 0 0,1 0 0,-1 0 0,0-1 0,-1 1 0,1-1 0,-1 0 0,0-1 0,0 1 1,4-6-1,-6 8-13,0 0 0,-1-1 1,1 1-1,0 0 0,-1-1 1,1 0-1,-1 1 0,0-1 1,0 0-1,0 0 0,0 1 1,-1-1-1,1 0 0,-1 0 1,1 0-1,-1 0 0,0 0 1,0 0-1,-1 0 0,1 0 1,-1 0-1,1 0 0,-1 1 1,-1-5-1,0 5-44,1 1 1,-1-1-1,0 1 0,1 0 1,-1 0-1,0-1 0,0 1 1,0 1-1,0-1 1,0 0-1,0 0 0,0 1 1,0-1-1,0 1 0,0 0 1,-1-1-1,1 1 0,0 0 1,0 0-1,0 0 0,0 1 1,0-1-1,-1 1 0,-1 0 1,-1-1-142,0 1 1,0 1-1,1-1 1,-1 1-1,0-1 1,1 1-1,-1 1 1,1-1-1,-6 4 1,5-1-220,0 0-1,1 0 1,0 1 0,0-1-1,0 1 1,1 0 0,-5 10-1,-2 25-6615,10-19-1313</inkml:trace>
  <inkml:trace contextRef="#ctx0" brushRef="#br0" timeOffset="1">334 268 14958,'0'0'1009,"-8"5"171,4-2-1044,1-2-57,0 1 1,-1-1-1,1 1 1,1 0-1,-1 0 0,0 0 1,0 1-1,1-1 1,-1 1-1,1-1 1,0 1-1,0 0 1,0 0-1,0 0 1,0 0-1,1 0 1,-1 0-1,1 0 1,0 1-1,0-1 1,-1 7-1,2-8-55,0 0 0,0 0-1,1 0 1,-1 0-1,1 0 1,-1-1 0,1 1-1,0 0 1,0 0-1,0-1 1,0 1 0,0 0-1,0-1 1,0 1-1,0-1 1,1 0 0,-1 1-1,0-1 1,1 0-1,-1 0 1,1 0 0,0 0-1,-1 0 1,1 0-1,0 0 1,0-1 0,-1 1-1,1 0 1,0-1-1,0 0 1,0 1 0,0-1-1,0 0 1,0 0-1,-1 0 1,1 0 0,0 0-1,0-1 1,0 1-1,0-1 1,2 0 0,0 1 77,-1-1 0,1 0 0,-1 1 0,1-1 0,-1-1 0,0 1 0,1 0 0,-1-1 0,0 0 0,0 1 0,0-1 0,0-1 0,0 1 0,-1 0 0,1-1 1,0 1-1,-1-1 0,0 0 0,0 0 0,0 1 0,0-2 0,0 1 0,1-3 0,-2 4-69,-1-1 0,1 1 0,-1 0 0,1 0 0,-1 0 1,0-1-1,1 1 0,-1 0 0,-1-1 0,1 1 0,0 0 0,0 0 0,-1-1 0,0 1 1,1 0-1,-1 0 0,0 0 0,0 0 0,0 0 0,0 0 0,0 0 0,0 0 1,-1 0-1,1 0 0,-1 1 0,1-1 0,-1 1 0,0-1 0,0 1 0,0-1 0,1 1 1,-1 0-1,0 0 0,0 0 0,-1 0 0,-3-1 0,-40-6-2554,-1 7-4615,32 2 2838,6-1-4194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4.165"/>
    </inkml:context>
    <inkml:brush xml:id="br0">
      <inkml:brushProperty name="width" value="0.025" units="cm"/>
      <inkml:brushProperty name="height" value="0.025" units="cm"/>
    </inkml:brush>
  </inkml:definitions>
  <inkml:trace contextRef="#ctx0" brushRef="#br0">174 1 14029,'0'0'1762,"-8"65"-737,12-30-417,0 3-415,1 3-129,-1 0 32,-2-1-64,-2 1 64,0 2-96,-13-1 64,-4 0-160,-7 0-353,-4-2 353,-8-4-512,1-5-1122,3-9-2978</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4.879"/>
    </inkml:context>
    <inkml:brush xml:id="br0">
      <inkml:brushProperty name="width" value="0.025" units="cm"/>
      <inkml:brushProperty name="height" value="0.025" units="cm"/>
    </inkml:brush>
  </inkml:definitions>
  <inkml:trace contextRef="#ctx0" brushRef="#br0">126 1 12268,'0'0'8776,"-6"12"-8803,-22 50 369,-24 78-1,42-107-417,1 0 1,2 1-1,2-1 0,-3 62 1,8-92-69,0-1 0,0 0 0,0 0 0,0 1 0,0-1 1,1 0-1,-1 0 0,1 1 0,0-1 0,-1 0 1,1 0-1,0 0 0,0 0 0,1 0 0,-1 0 1,0 0-1,1-1 0,-1 1 0,1 0 0,-1-1 0,1 1 1,0-1-1,0 1 0,0-1 0,0 0 0,0 0 1,0 0-1,4 2 0,1-1-526,0-1 0,0 0 0,0 0-1,0 0 1,1-1 0,-1 0 0,0 0 0,8-2 0,13-4-3371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5.267"/>
    </inkml:context>
    <inkml:brush xml:id="br0">
      <inkml:brushProperty name="width" value="0.025" units="cm"/>
      <inkml:brushProperty name="height" value="0.025" units="cm"/>
    </inkml:brush>
  </inkml:definitions>
  <inkml:trace contextRef="#ctx0" brushRef="#br0">37 185 8456,'0'0'8451,"-7"8"-6748,-23 25-657,31-27-91,10-6-516,14-4 25,4-7-404,-1 0 0,0-2 1,0-2-1,-2 0 0,0-1 1,0-2-1,-2-1 0,0-1 1,32-34-1,-38 27-13,-16 19-153,-14 15-134,-7 11 264,0 1 1,1 1-1,1 0 0,1 1 1,1 1-1,1 1 0,1 0 1,-14 32-1,21-30-511,5-9-4744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6.262"/>
    </inkml:context>
    <inkml:brush xml:id="br0">
      <inkml:brushProperty name="width" value="0.025" units="cm"/>
      <inkml:brushProperty name="height" value="0.025" units="cm"/>
    </inkml:brush>
  </inkml:definitions>
  <inkml:trace contextRef="#ctx0" brushRef="#br0">81 7 10570,'-2'-7'6230,"-1"10"-2663,-8 22-1876,-8 38-2289,-9 65 1105,24-119-2900,-3-6-5042,0-3 1702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6.622"/>
    </inkml:context>
    <inkml:brush xml:id="br0">
      <inkml:brushProperty name="width" value="0.025" units="cm"/>
      <inkml:brushProperty name="height" value="0.025" units="cm"/>
    </inkml:brush>
  </inkml:definitions>
  <inkml:trace contextRef="#ctx0" brushRef="#br0">1 45 4805,'0'0'16335,"65"-44"-15182,-30 43-320,1 1-513,-1 0-224,-3 0-96,-4 0-160,-9 4-1954,-8-4-2498,-5 0-3940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5.700"/>
    </inkml:context>
    <inkml:brush xml:id="br0">
      <inkml:brushProperty name="width" value="0.025" units="cm"/>
      <inkml:brushProperty name="height" value="0.025" units="cm"/>
    </inkml:brush>
  </inkml:definitions>
  <inkml:trace contextRef="#ctx0" brushRef="#br0">142 0 13004,'0'0'4901,"2"8"-4266,21 84 567,-15-67-1153,-2-1 0,0 1 0,-1 0 0,1 40 0,-5-53-44,-1 0 1,-1 1-1,0-1 0,-1 0 1,0 0-1,-1 0 0,0 0 1,-1 0-1,0 0 0,-1-1 1,-1 0-1,1 0 0,-2 0 1,1-1-1,-13 14 0,-46 47-654,16-33-5044,32-31-2047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6.172"/>
    </inkml:context>
    <inkml:brush xml:id="br0">
      <inkml:brushProperty name="width" value="0.025" units="cm"/>
      <inkml:brushProperty name="height" value="0.025" units="cm"/>
    </inkml:brush>
  </inkml:definitions>
  <inkml:trace contextRef="#ctx0" brushRef="#br0">145 1 13068,'0'0'6225,"-9"8"-5980,-2 4-144,0 1-1,1 0 1,1 1-1,0-1 0,1 2 1,1-1-1,0 1 0,1 0 1,-8 30-1,-23 140 864,34-161-1494,1 1 0,1-1 0,1 1 0,1-1 1,7 41-1,4-30-3127,5-7-1916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6.629"/>
    </inkml:context>
    <inkml:brush xml:id="br0">
      <inkml:brushProperty name="width" value="0.025" units="cm"/>
      <inkml:brushProperty name="height" value="0.025" units="cm"/>
    </inkml:brush>
  </inkml:definitions>
  <inkml:trace contextRef="#ctx0" brushRef="#br0">0 278 10090,'0'0'10425,"8"-2"-9336,17-7-1022,0 0 0,-1-2 0,-1-1-1,0 0 1,-1-2 0,0-1 0,-1 0-1,0-2 1,-2 0 0,0-1-1,-1-1 1,0-1 0,21-32 0,-38 50-94,1-1 1,-1 0-1,1 1 0,-1-1 1,0 0-1,0 0 1,0 0-1,-1 0 1,1-4-1,-5 4-176,-11 16 68,3 4 158,0 0 0,1 0 0,1 1 0,0 1 0,2 0 0,0 0 0,1 0-1,1 1 1,1 0 0,0 1 0,2-1 0,0 1 0,1 25 0,7-16-1145,-4-29 929,-1 0 1,1 0 0,0 0-1,0 0 1,-1 0-1,1-1 1,0 1 0,0 0-1,0-1 1,0 1 0,0-1-1,0 1 1,0-1 0,0 1-1,0-1 1,1 0-1,-1 1 1,0-1 0,0 0-1,0 0 1,0 0 0,0 0-1,2 0 1,15 0-5082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7.003"/>
    </inkml:context>
    <inkml:brush xml:id="br0">
      <inkml:brushProperty name="width" value="0.025" units="cm"/>
      <inkml:brushProperty name="height" value="0.025" units="cm"/>
    </inkml:brush>
  </inkml:definitions>
  <inkml:trace contextRef="#ctx0" brushRef="#br0">168 1 7431,'0'0'6534,"-17"64"-5317,12-37-288,-3 3-480,-1 7-321,2 2-96,-6 1 0,3-2 0,3-5-352,3-4-1186,2-9-352,-3-6 33,1-10 479,-4-4-2177</inkml:trace>
  <inkml:trace contextRef="#ctx0" brushRef="#br0" timeOffset="1">0 197 8520,'0'0'7335,"56"-4"-6150,-26 9-352,6 5-641,1-6-192,4-2-1826,4-2-3395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6.830"/>
    </inkml:context>
    <inkml:brush xml:id="br0">
      <inkml:brushProperty name="width" value="0.05" units="cm"/>
      <inkml:brushProperty name="height" value="0.05" units="cm"/>
    </inkml:brush>
  </inkml:definitions>
  <inkml:trace contextRef="#ctx0" brushRef="#br0">25 18 13747,'-16'-3'2056,"8"1"-1159,8-3-297,11 5 2272,14-3-1839,7 0-201,10 3-336,5-1-208,8 2-576,1 2-336,-10 1 552,-12 2-120,-21 7-176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5.667"/>
    </inkml:context>
    <inkml:brush xml:id="br0">
      <inkml:brushProperty name="width" value="0.025" units="cm"/>
      <inkml:brushProperty name="height" value="0.025" units="cm"/>
    </inkml:brush>
  </inkml:definitions>
  <inkml:trace contextRef="#ctx0" brushRef="#br0">0 400 11755,'7'-1'2248,"9"-5"-1605,1-1 0,-1 0 0,0-1 0,0-1 0,-1-1 1,0 0-1,17-16 0,0 3-220,9-8 691,62-58 1,-88 73-824,0 1 0,-1-2-1,-1 0 1,-1-1 0,0 0 0,15-32 0,-22 32-48,-11 14-133,4 5-124,0 0 0,0 1 0,0-1 1,0 1-1,0-1 0,0 1 0,1 0 0,-1-1 0,1 1 0,-1 0 1,-1 3-1,-6 10 25,1 0 0,0 0 1,1 1-1,1 0 0,0 0 1,1 1-1,-2 17 0,1 1-948,2 1-1,0 50 0,4-85 817,0-1 0,0 0 0,0 0 0,0 1-1,0-1 1,0 0 0,0 0 0,0 1 0,0-1 0,0 0 0,0 0-1,0 1 1,0-1 0,0 0 0,0 0 0,0 1 0,0-1 0,0 0-1,0 1 1,0-1 0,0 0 0,1 0 0,-1 0 0,0 1 0,0-1-1,0 0 1,0 0 0,1 0 0,-1 1 0,0-1 0,0 0 0,1 0 0,-1 0-1,0 0 1,0 0 0,0 1 0,1-1 0,-1 0 0,0 0 0,0 0-1,1 0 1,-1 0 0,0 0 0,1 0 0,-1 0 0,0 0 0,0 0-1,1 0 1,-1 0 0,0 0 0,1 0 0,6 0-4919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6.076"/>
    </inkml:context>
    <inkml:brush xml:id="br0">
      <inkml:brushProperty name="width" value="0.025" units="cm"/>
      <inkml:brushProperty name="height" value="0.025" units="cm"/>
    </inkml:brush>
  </inkml:definitions>
  <inkml:trace contextRef="#ctx0" brushRef="#br0">1 25 7783,'0'0'11836,"6"-2"-11447,6-1-210,1 1 0,0 0-1,-1 1 1,1 0-1,0 1 1,18 2 0,-18 0-139,-1-1 0,0-1-1,1 0 1,-1-1 0,1 0 0,-1-1 0,0 0 0,0-1 0,19-7 0,-50 29 110,0 1 1,1 1-1,-27 42 1,39-55-65,-16 23 449,-35 65-1,35-37-2878,12-64-6806,6-7 3411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6.438"/>
    </inkml:context>
    <inkml:brush xml:id="br0">
      <inkml:brushProperty name="width" value="0.025" units="cm"/>
      <inkml:brushProperty name="height" value="0.025" units="cm"/>
    </inkml:brush>
  </inkml:definitions>
  <inkml:trace contextRef="#ctx0" brushRef="#br0">1 0 11243,'0'0'9320,"76"13"-9255,-40-4-98,5-4-2048,-6-1-1603,-3-4-3170</inkml:trace>
  <inkml:trace contextRef="#ctx0" brushRef="#br0" timeOffset="1">414 41 14798,'0'0'1666,"-66"49"-161,46-28-32,5 2-672,5 0-705,5 4-128,5-1-64,0-3-1185,0-3-801,0-7-1762,0-9-1601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6.942"/>
    </inkml:context>
    <inkml:brush xml:id="br0">
      <inkml:brushProperty name="width" value="0.025" units="cm"/>
      <inkml:brushProperty name="height" value="0.025" units="cm"/>
    </inkml:brush>
  </inkml:definitions>
  <inkml:trace contextRef="#ctx0" brushRef="#br0">45 76 11883,'0'0'2168,"7"-8"-844,-3 2-956,1 0 0,0 1 1,0 0-1,0 0 0,1 1 1,-1-1-1,1 1 0,0 0 1,0 1-1,1 0 0,-1 0 1,1 0-1,0 0 0,-1 1 1,1 0-1,0 1 0,0 0 1,10-1-1,-15 2-362,-1-1-1,1 1 1,0 0 0,0 0-1,0 0 1,-1 0 0,1 1-1,0-1 1,0 0 0,-1 1-1,1-1 1,0 1-1,-1-1 1,1 1 0,0 0-1,-1 0 1,1 0 0,-1 0-1,0 0 1,1 0-1,-1 0 1,0 0 0,1 1-1,-1-1 1,0 0 0,0 1-1,0-1 1,0 1 0,0-1-1,-1 1 1,1 0-1,0-1 1,-1 1 0,1 0-1,-1-1 1,1 1 0,-1 0-1,0 0 1,0-1 0,0 1-1,0 0 1,0 0-1,0-1 1,0 1 0,-1 0-1,1 0 1,-1-1 0,1 1-1,-1 0 1,0-1 0,0 1-1,1-1 1,-2 2-1,-2 3 12,0 0 0,-1-1 0,1 0 0,-1 0 0,0 0 0,0 0 0,-1-1 0,1 0 0,-1 0 0,-7 3 0,7-3-9,-1 0 0,1 0 1,0 1-1,0 0 1,1 0-1,-1 0 0,1 0 1,-6 9-1,11-13-42,-1-1 0,1 1 1,-1 0-1,1 0 0,0 0 0,0 0 0,-1 0 1,1 0-1,0 0 0,0 0 0,0 0 0,0 0 1,0 0-1,0 0 0,0 0 0,0-1 0,0 1 1,1 0-1,-1 0 0,0 0 0,1 0 0,-1 0 1,1 0-1,-1 0 0,0-1 0,1 1 0,0 0 1,-1 0-1,1-1 0,0 1 0,-1 0 0,1-1 1,0 1-1,0-1 0,-1 1 0,1-1 0,0 1 0,1 0 1,40 16-18,-33-14 5,19 6 175,-16-6-193,0 1 0,0 0 0,-1 1-1,0 0 1,20 13 0,-29-17 50,-1 0 0,0 0 0,1 0 0,-1 0 0,0 0 1,0 1-1,0-1 0,0 0 0,0 1 0,0-1 0,-1 1 0,1-1 0,0 1 0,-1 0 0,1-1 1,-1 1-1,0 0 0,1-1 0,-1 4 0,-1-2 9,1 0-1,-1 0 1,0-1 0,0 1-1,0 0 1,0 0 0,-1-1 0,1 1-1,-1-1 1,1 1 0,-1-1-1,0 0 1,0 1 0,0-1-1,-3 2 1,-3 2 181,1 0 0,-1-1 0,0 0 1,0 0-1,0-1 0,-1 0 0,0-1 0,0 0 0,0 0 0,0-1 0,-16 3 1,3-3 152,0 0 1,0-1 0,-42-5 0,43-3-672,21 7 254,0 0 0,0-1-1,0 1 1,-1-1 0,1 1 0,0 0-1,0-1 1,0 1 0,0-1 0,0 1 0,0 0-1,1-1 1,-1 1 0,0-1 0,0 1-1,0 0 1,0-1 0,0 1 0,0 0-1,1-1 1,-1 1 0,0 0 0,0-1 0,1 1-1,-1 0 1,0-1 0,0 1 0,1 0-1,0-1 1,32-21-7186,-30 21 6593,21-13-5698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7.400"/>
    </inkml:context>
    <inkml:brush xml:id="br0">
      <inkml:brushProperty name="width" value="0.025" units="cm"/>
      <inkml:brushProperty name="height" value="0.025" units="cm"/>
    </inkml:brush>
  </inkml:definitions>
  <inkml:trace contextRef="#ctx0" brushRef="#br0">1 275 7399,'0'0'14750,"13"-7"-14510,31-15-172,-2-2-1,-1-2 1,-1-2 0,-1-2-1,69-68 1,-106 96-47,0 0 3,0 0 1,0 0 0,-1 0-1,1 0 1,0 0-1,-1-1 1,0 1-1,0 0 1,1-1 0,-1 1-1,-1-1 1,1 0-1,0 1 1,0-4 0,-17 11 55,8 1-87,0 0 0,1 1 1,-1 0-1,1 0 0,1 0 1,-1 1-1,1 0 0,1 0 0,-7 13 1,-38 87-2,41-88 8,4-7-799,0 0 1,0 1 0,1 0-1,1 0 1,0 0-1,0 21 1,3-30-4722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7.748"/>
    </inkml:context>
    <inkml:brush xml:id="br0">
      <inkml:brushProperty name="width" value="0.025" units="cm"/>
      <inkml:brushProperty name="height" value="0.025" units="cm"/>
    </inkml:brush>
  </inkml:definitions>
  <inkml:trace contextRef="#ctx0" brushRef="#br0">353 1 13389,'0'0'6998,"-12"8"-6613,-51 36-22,3 2 0,1 3 0,-91 100 0,142-136-2670,8-10-2076,5-6-63,7-13-1357</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8.139"/>
    </inkml:context>
    <inkml:brush xml:id="br0">
      <inkml:brushProperty name="width" value="0.025" units="cm"/>
      <inkml:brushProperty name="height" value="0.025" units="cm"/>
    </inkml:brush>
  </inkml:definitions>
  <inkml:trace contextRef="#ctx0" brushRef="#br0">242 18 13773,'-8'-1'1073,"0"0"-874,0 0 0,0 0 0,0 1 0,0 0 0,0 0 0,0 1 0,0 0 0,0 1 0,0-1 0,1 1 0,-1 1 0,1 0 0,-1 0 0,1 0 0,0 1 0,0 0 0,-9 7 0,10-7-100,1 0 0,-1 0-1,1 1 1,0 0 0,1 0 0,-1 0-1,1 1 1,0-1 0,0 1 0,1 0-1,0 0 1,0 0 0,0 1 0,1-1 0,-1 1-1,2-1 1,-3 11 0,5-17-82,-1 1 0,0 0 1,0 0-1,1-1 0,-1 1 0,0 0 1,1-1-1,-1 1 0,0 0 0,1-1 1,-1 1-1,1 0 0,0-1 1,-1 1-1,1-1 0,-1 1 0,1-1 1,0 1-1,-1-1 0,1 0 0,0 1 1,-1-1-1,1 0 0,0 0 1,0 1-1,-1-1 0,1 0 0,0 0 1,0 0-1,0 0 0,-1 0 0,1 0 1,0 0-1,0 0 0,-1 0 0,1 0 1,0 0-1,0-1 0,-1 1 1,1 0-1,0-1 0,0 1 0,0-1 1,34-13 610,-29 9-583,-1 0 0,0 0 0,0 0 0,-1 0 0,1-1-1,-1 0 1,-1 0 0,1 0 0,-1 0 0,0-1 0,0 1 0,-1-1 0,0 0 0,0 0 0,0 0 0,-1 0 0,0 0 0,0-12 0,-1 17-54,0 1 0,0 0 0,-1 0-1,1-1 1,0 1 0,0 0 0,-1 0 0,1 0 0,-1 0 0,1-1 0,-1 1-1,1 0 1,-1 0 0,0 0 0,1 0 0,-1 0 0,0 0 0,0 1 0,0-1-1,0 0 1,0 0 0,0 0 0,0 1 0,0-1 0,0 1 0,0-1 0,0 1 0,0-1-1,0 1 1,-1-1 0,1 1 0,0 0 0,0 0 0,0 0 0,-1 0 0,1 0-1,0 0 1,0 0 0,-1 0 0,1 0 0,0 0 0,0 1 0,0-1 0,0 0-1,-3 2 1,0-1-64,0 0 0,0 1 0,-1-1-1,1 1 1,0 0 0,1 0-1,-1 0 1,0 1 0,1-1 0,-1 1-1,1 0 1,-5 4 0,2 2-365,1 0 1,0 1-1,0-1 1,1 1-1,0 0 1,-2 11-1,-3 37-4485,9-23-223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8.484"/>
    </inkml:context>
    <inkml:brush xml:id="br0">
      <inkml:brushProperty name="width" value="0.025" units="cm"/>
      <inkml:brushProperty name="height" value="0.025" units="cm"/>
    </inkml:brush>
  </inkml:definitions>
  <inkml:trace contextRef="#ctx0" brushRef="#br0">147 45 12268,'-12'7'731,"2"-1"-597,-4 0 304,0 1 0,1 1-1,1 0 1,-1 1 0,1 0-1,0 1 1,1 1 0,-12 14-1,24-19 278,11-5 244,13-6 330,-17 1-1155,0 0 1,0-1-1,-1 0 0,0 0 1,0-1-1,0 0 0,-1 0 1,10-12-1,-13 15-78,0 1 0,-1-2 0,1 1 0,-1 0 0,0 0 0,0-1 0,-1 1 0,1-1 0,-1 1-1,1-1 1,-1 0 0,0 0 0,-1 1 0,1-1 0,-1 0 0,1 0 0,-1 0 0,0 0 0,-1 0 0,1 0 0,-2-7 0,1 10-90,1 1 0,0-1 0,-1 1 1,1-1-1,-1 1 0,1-1 1,-1 1-1,1-1 0,-1 1 0,1 0 1,-1-1-1,1 1 0,-1 0 0,1-1 1,-1 1-1,0 0 0,1 0 1,-1-1-1,0 1 0,1 0 0,-1 0 1,1 0-1,-1 0 0,0 0 1,1 0-1,-1 0 0,0 0 0,1 0 1,-1 0-1,0 1 0,1-1 0,-1 0 1,0 0-1,1 1 0,-1-1 1,1 0-1,-1 1 0,1-1 0,-1 0 1,1 1-1,-2 0 0,-19 18-5276,15-7 132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3.673"/>
    </inkml:context>
    <inkml:brush xml:id="br0">
      <inkml:brushProperty name="width" value="0.025" units="cm"/>
      <inkml:brushProperty name="height" value="0.025" units="cm"/>
    </inkml:brush>
  </inkml:definitions>
  <inkml:trace contextRef="#ctx0" brushRef="#br0">53 225 2755,'-34'15'7611,"15"-7"-1707,38-19-3143,38-22-2423,-1-3-1,-2-1 0,-1-3 1,49-51-1,-114 106-143,0 0 1,0 1-1,-10 19 0,16-25-195,0 1 0,0 0 0,2 0 1,-1 0-1,1 1 0,1-1 0,0 1 1,0 0-1,0 15 0,3-26-30,0-1-1,0 1 1,0 0 0,0 0-1,1 0 1,-1 0 0,0-1-1,1 1 1,-1 0 0,0 0-1,1-1 1,-1 1 0,1 0-1,-1-1 1,1 1 0,0 0-1,-1-1 1,1 1 0,0-1-1,-1 1 1,1-1 0,0 1-1,-1-1 1,1 0 0,0 1-1,0-1 1,0 0 0,-1 0-1,1 1 1,0-1-1,0 0 1,0 0 0,1 0-1,33-2-5132,-12-5-420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4.097"/>
    </inkml:context>
    <inkml:brush xml:id="br0">
      <inkml:brushProperty name="width" value="0.025" units="cm"/>
      <inkml:brushProperty name="height" value="0.025" units="cm"/>
    </inkml:brush>
  </inkml:definitions>
  <inkml:trace contextRef="#ctx0" brushRef="#br0">195 0 8840,'0'0'6358,"-27"31"508,-18 21-4502,29-36-2313,0 1 1,2 0-1,0 1 0,1 1 0,0 0 0,-18 41 0,31-59-53,-1 0 0,0 0-1,1 0 1,-1 0 0,1 0-1,-1 0 1,1 0 0,0 0-1,0 0 1,-1 0 0,1 0-1,0 1 1,0-1 0,0 0 0,0 0-1,0 0 1,0 0 0,0 1-1,1-1 1,-1 0 0,0 0-1,1 0 1,-1 0 0,1 0-1,-1 0 1,1 0 0,-1 0 0,1 0-1,0 0 1,-1 0 0,1 0-1,0 0 1,0 0 0,0-1-1,0 1 1,0 0 0,1 0-1,3 0 9,0 1-1,0-2 0,0 1 1,1-1-1,-1 0 1,0 0-1,7-1 0,8 1 35,3-1-485,0-1 1,-1-1-1,34-7 1,-40 5-2131,0 0 0,29-13 0,-20 3-2870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7.235"/>
    </inkml:context>
    <inkml:brush xml:id="br0">
      <inkml:brushProperty name="width" value="0.05" units="cm"/>
      <inkml:brushProperty name="height" value="0.05" units="cm"/>
    </inkml:brush>
  </inkml:definitions>
  <inkml:trace contextRef="#ctx0" brushRef="#br0">0 86 16412,'26'-4'1272,"14"-5"-960,10-1-224,13-4-1592,7 1 1536,-2-1-88,-4-8-161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4.472"/>
    </inkml:context>
    <inkml:brush xml:id="br0">
      <inkml:brushProperty name="width" value="0.025" units="cm"/>
      <inkml:brushProperty name="height" value="0.025" units="cm"/>
    </inkml:brush>
  </inkml:definitions>
  <inkml:trace contextRef="#ctx0" brushRef="#br0">107 1 14414,'0'0'1473,"-49"21"-160,32-6 321,0 2-673,6 2-193,4 3-287,1 0-385,6 1-64,0 1 32,0 0-32,0-1-32,0 0-1121,0-6-1217,0-4-1506,0-7-3555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4.819"/>
    </inkml:context>
    <inkml:brush xml:id="br0">
      <inkml:brushProperty name="width" value="0.025" units="cm"/>
      <inkml:brushProperty name="height" value="0.025" units="cm"/>
    </inkml:brush>
  </inkml:definitions>
  <inkml:trace contextRef="#ctx0" brushRef="#br0">148 0 16432,'0'0'256,"-46"29"-224,21-8 897,5-2-64,7 1-449,2 0-384,3 1-64,-1 1-128,5-2-737,0 2-352,2-1-1089,-1-6-2115,1-6-2914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5.416"/>
    </inkml:context>
    <inkml:brush xml:id="br0">
      <inkml:brushProperty name="width" value="0.025" units="cm"/>
      <inkml:brushProperty name="height" value="0.025" units="cm"/>
    </inkml:brush>
  </inkml:definitions>
  <inkml:trace contextRef="#ctx0" brushRef="#br0">13 91 10634,'0'0'3630,"0"-9"-1719,-1 7-1848,1 0-1,-1 0 1,1 0-1,0-1 1,0 1-1,0 0 1,0 0-1,0-1 1,1 1-1,-1 0 1,1 0-1,-1 0 1,1-1-1,0 1 1,0 0-1,0 0 1,0 0-1,0 0 1,0 1-1,1-1 1,-1 0-1,1 0 1,-1 1-1,1-1 1,0 1-1,-1-1 1,1 1-1,0 0 1,0 0-1,0 0 1,0 0-1,0 0 0,4-1 1,5-2 163,1 0-1,-1 1 1,1 0 0,0 1-1,0 0 1,0 1 0,0 0-1,0 1 1,0 1 0,16 2-1,-26-3-225,-1 0 0,0 1-1,1-1 1,-1 0 0,0 1-1,0-1 1,1 1 0,-1-1-1,0 1 1,0-1 0,0 1-1,0 0 1,1 0 0,-1 0-1,0-1 1,-1 1 0,1 0-1,0 0 1,0 0 0,0 1-1,0-1 1,-1 0 0,1 0-1,-1 0 1,1 0 0,-1 1-1,1-1 1,-1 0 0,0 1-1,1-1 1,-1 0 0,0 1-1,0-1 1,0 0 0,0 1-1,0-1 1,0 0-1,-1 1 1,1-1 0,0 0-1,-1 0 1,1 1 0,-1-1-1,1 0 1,-1 0 0,1 0-1,-1 1 1,0-1 0,0 0-1,0 0 1,0 1 0,-5 6 20,0 0-1,0 0 1,-1 0 0,0-1 0,-11 9 0,-22 14 20,-33 26 35,68-52-77,0 1 1,0 0 0,0 0 0,1 1-1,0 0 1,0-1 0,0 1 0,1 1 0,-1-1-1,-1 7 1,4-11 1,0 0 0,1 0 0,-1 1 0,1-1 0,-1 0 0,1 1 0,0-1 0,0 0 0,0 1 0,0-1 0,1 0 0,-1 1 0,0-1 0,1 0 0,0 1 0,-1-1 0,1 0 0,0 0 0,0 0 0,0 0 0,3 3 0,-2-2 1,1-1 0,0 1 0,0-1 0,0 0 1,0 0-1,0 0 0,1 0 0,-1 0 1,0-1-1,1 1 0,0-1 0,3 1 1,12 1-668,1 0 1,-1-1 0,0-1-1,22-2 1,-34 1-28,38-3-3092,-4-8-1628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5.853"/>
    </inkml:context>
    <inkml:brush xml:id="br0">
      <inkml:brushProperty name="width" value="0.025" units="cm"/>
      <inkml:brushProperty name="height" value="0.025" units="cm"/>
    </inkml:brush>
  </inkml:definitions>
  <inkml:trace contextRef="#ctx0" brushRef="#br0">280 9 11563,'0'0'6657,"-9"-3"-5894,4 2-740,1-1 0,-1 1 0,1 1 1,-1-1-1,0 1 0,1-1 0,-1 1 0,0 1 0,1-1 0,-1 1 0,1-1 0,-1 1 0,0 1 0,1-1 0,0 1 0,-1-1 0,1 1 0,0 0 0,0 1 1,0-1-1,0 1 0,0 0 0,1 0 0,-4 3 0,-13 10 247,1 1 0,1 0-1,1 2 1,-19 24 0,30-35-220,1-1-1,0 1 1,0 0-1,1 0 1,0 0 0,0 1-1,1-1 1,0 1-1,0 0 1,1 0-1,1 0 1,-1 0-1,1 0 1,1 19-1,0-26-44,1 0 0,-1 0 0,1 1-1,0-1 1,-1 0 0,1 0-1,0 0 1,0 0 0,0-1-1,0 1 1,1 0 0,-1 0-1,0-1 1,1 1 0,0-1-1,-1 1 1,1-1 0,0 1-1,-1-1 1,1 0 0,3 2-1,0-2 15,0 1-1,0 0 0,-1-1 0,1 0 0,0 0 0,0 0 0,0-1 0,0 0 1,9 0-1,-10 0-1,1 0 1,0-1-1,0 1 0,-1-1 1,1 0-1,-1 0 1,1-1-1,-1 1 0,1-1 1,-1 0-1,0 0 1,0-1-1,0 1 0,0-1 1,0 0-1,0 0 1,-1 0-1,1 0 1,-1-1-1,0 1 0,5-9 1,-7 10 16,-1 0 0,1 1-1,0-1 1,-1 0 0,0 0 0,1 0 0,-1 0 0,0 0 0,0 1 0,0-1 0,0 0-1,0 0 1,-1 0 0,1 0 0,-1 0 0,1 0 0,-1 1 0,0-1 0,1 0 0,-1 0 0,0 1-1,0-1 1,0 1 0,0-1 0,0 1 0,-2-2 0,0 0 12,0 1 0,0 0 0,0 0 0,0 0 0,-1 1 0,1-1 0,-1 1 0,1 0 1,-1 0-1,1 0 0,-1 0 0,-7 0 0,6 0-203,-1 1 0,1 0 0,0 0 0,-1 1 0,1 0 0,-1 0 0,1 0 0,0 0 0,-6 3 0,9-3-109,0 0-1,0 0 1,0 0 0,0 0-1,0 0 1,0 0 0,1 1 0,-1-1-1,0 1 1,1-1 0,-1 1-1,1 0 1,-1-1 0,1 1 0,0 0-1,0 0 1,0 0 0,0 0-1,0 0 1,-1 4 0,2 6-4347,5-2-1616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6.217"/>
    </inkml:context>
    <inkml:brush xml:id="br0">
      <inkml:brushProperty name="width" value="0.025" units="cm"/>
      <inkml:brushProperty name="height" value="0.025" units="cm"/>
    </inkml:brush>
  </inkml:definitions>
  <inkml:trace contextRef="#ctx0" brushRef="#br0">330 0 9865,'0'0'12049,"-12"6"-11622,-10 6-350,0 1 0,0 1 1,1 1-1,1 1 0,-19 20 0,-97 106-2971,117-120 1359,17-20 933,-6 6-1563,1-5-3231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6.595"/>
    </inkml:context>
    <inkml:brush xml:id="br0">
      <inkml:brushProperty name="width" value="0.025" units="cm"/>
      <inkml:brushProperty name="height" value="0.025" units="cm"/>
    </inkml:brush>
  </inkml:definitions>
  <inkml:trace contextRef="#ctx0" brushRef="#br0">277 38 13068,'0'0'1015,"-11"-5"-220,1 1-660,1 0 0,0 1 0,-1 0 0,0 1 0,-18-3 0,24 4-109,0 1 1,-1 0-1,1 0 1,0 0-1,0 1 1,-1 0-1,1 0 1,0 0-1,0 0 1,0 0-1,0 1 1,0 0-1,0 0 1,0 0-1,1 0 1,-1 0-1,1 1 1,-1 0-1,-4 5 1,5-5-25,0-1 44,0 1-1,0 0 0,1 0 0,-1 0 0,1 0 0,-1 0 0,1 0 0,0 1 0,1-1 0,-1 1 0,0-1 0,1 1 0,0 0 1,0-1-1,0 1 0,0 7 0,1-10-25,1 0 1,-1 0-1,1-1 1,-1 1-1,1 0 1,0-1-1,-1 1 1,1-1-1,0 1 1,0-1-1,-1 1 1,1-1-1,0 1 1,0-1-1,0 0 1,0 1-1,-1-1 1,1 0-1,0 0 1,0 0-1,0 0 1,0 0-1,0 0 1,0 0-1,1 0 1,33-1 523,-29 1-441,2-1-38,-1-1 0,1 1 1,0-1-1,-1 0 1,0-1-1,1 0 1,-1 0-1,11-7 1,-15 8 20,0 0 0,0 1 0,0-1 0,-1 0 0,1 0 0,0-1 0,-1 1 0,0-1 0,0 1 0,0-1 0,0 1 0,0-1 0,0 0 0,0 0 0,-1 0 0,0 0 0,1-1 0,-1 1 0,-1 0 0,1 0 0,0-1 0,0-5 0,-2 8-79,0-1-1,0 1 1,0-1-1,0 1 1,0-1 0,0 1-1,-1 0 1,1-1-1,0 1 1,-1 0-1,1 0 1,-1 0-1,0 0 1,1 0-1,-1 0 1,0 1 0,1-1-1,-1 0 1,0 1-1,0-1 1,1 1-1,-1 0 1,0 0-1,0 0 1,0-1-1,0 2 1,1-1 0,-3 0-1,-58 2-169,53 0 171,0 0 0,0 0 0,1 1 0,-1 0 1,0 0-1,1 1 0,0 0 0,0 1 0,-14 9 0,18-10-196,-1 0 0,1 0 0,-1 0 0,1 1 0,1 0 0,-1-1 0,-3 7 0,5-8-234,1 0 1,-1 1-1,1-1 1,0 0-1,0 0 1,0 1-1,0-1 1,1 1-1,-1-1 1,1 1-1,0-1 1,0 1-1,1 3 1,2 6-4080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6.953"/>
    </inkml:context>
    <inkml:brush xml:id="br0">
      <inkml:brushProperty name="width" value="0.025" units="cm"/>
      <inkml:brushProperty name="height" value="0.025" units="cm"/>
    </inkml:brush>
  </inkml:definitions>
  <inkml:trace contextRef="#ctx0" brushRef="#br0">78 23 15567,'0'0'3411,"-10"9"-2989,4-4-380,1 0-21,-1 0 0,1 0 0,0 0 0,1 1 0,-1-1 0,1 1 0,0 0 0,0 1 0,1-1 0,0 0 0,0 1 0,0 0 0,1 0 0,-3 14 0,5-19-15,0-1-1,0 1 1,0 0-1,0-1 1,0 1-1,0 0 1,0-1-1,0 1 0,1 0 1,-1-1-1,1 1 1,-1-1-1,1 1 1,-1 0-1,1-1 1,0 1-1,0-1 0,0 0 1,0 1-1,0-1 1,2 2-1,-1-2 25,0 0 0,-1-1 0,1 1 0,0-1 0,0 1 1,0-1-1,0 0 0,0 0 0,0 0 0,0 0 0,0 0 0,0 0 0,0 0 0,0-1 0,0 1 0,-1 0 0,1-1 0,0 0 0,2-1 0,3-1 59,-1 0-1,0-1 0,0 0 1,-1 0-1,1 0 1,-1-1-1,0 0 1,0 0-1,-1 0 1,1 0-1,3-7 1,-5 8-20,-1 1 1,1-1-1,-1 0 1,0 1-1,0-1 0,0 0 1,-1 0-1,1 0 1,-1-1-1,0 1 1,-1 0-1,1 0 0,0 0 1,-1-1-1,0 1 1,0 0-1,-1-1 1,1 1-1,-2-5 0,1 7-103,-1 0 0,1 0 0,-1 0 0,1 0 0,-1 0 0,0 1 0,0-1 0,0 1 0,0-1 0,0 1 0,0 0 0,0 0 0,0 0 0,0 0 0,-1 0 0,1 0 0,0 0 0,-1 1 0,-3-1-1,0 0-399,0 0 0,0 0 0,0 1-1,0 0 1,0 0 0,-12 2-1,7 7-2876,9 1-3643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7.283"/>
    </inkml:context>
    <inkml:brush xml:id="br0">
      <inkml:brushProperty name="width" value="0.025" units="cm"/>
      <inkml:brushProperty name="height" value="0.025" units="cm"/>
    </inkml:brush>
  </inkml:definitions>
  <inkml:trace contextRef="#ctx0" brushRef="#br0">277 1 12940,'0'0'6337,"1"9"-6145,-1 7-36,0 237 526,-3-236-608,0-1-1,-1 0 1,-1 0-1,0 0 1,-1 0-1,-1-1 0,0 0 1,-1 0-1,-1-1 1,-19 25-1,9-16-405,0-1-1,-35 30 0,-10-2-3689,28-29-3008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7.915"/>
    </inkml:context>
    <inkml:brush xml:id="br0">
      <inkml:brushProperty name="width" value="0.025" units="cm"/>
      <inkml:brushProperty name="height" value="0.025" units="cm"/>
    </inkml:brush>
  </inkml:definitions>
  <inkml:trace contextRef="#ctx0" brushRef="#br0">1 9 6983,'0'0'12182,"16"0"-11483,344-8 1054,-279 7-4946,-2 1-3428,-72 0 1608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8.288"/>
    </inkml:context>
    <inkml:brush xml:id="br0">
      <inkml:brushProperty name="width" value="0.025" units="cm"/>
      <inkml:brushProperty name="height" value="0.025" units="cm"/>
    </inkml:brush>
  </inkml:definitions>
  <inkml:trace contextRef="#ctx0" brushRef="#br0">1 66 12364,'0'0'2498,"74"2"-2114,-20-7 770,10-5-322,7-1-159,0 2-545,-4 1-192,-5-4-2018,-12-1-3940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7.653"/>
    </inkml:context>
    <inkml:brush xml:id="br0">
      <inkml:brushProperty name="width" value="0.05" units="cm"/>
      <inkml:brushProperty name="height" value="0.05" units="cm"/>
    </inkml:brush>
  </inkml:definitions>
  <inkml:trace contextRef="#ctx0" brushRef="#br0">41 1 14507,'-18'23'1344,"8"17"-888,2 3-167,5 11 511,1 8-136,5 7-232,3 2-96,3 0-416,4-7-240,-8-15 296,1-8-88,-7-16-56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29.012"/>
    </inkml:context>
    <inkml:brush xml:id="br0">
      <inkml:brushProperty name="width" value="0.025" units="cm"/>
      <inkml:brushProperty name="height" value="0.025" units="cm"/>
    </inkml:brush>
  </inkml:definitions>
  <inkml:trace contextRef="#ctx0" brushRef="#br0">62 1 12364,'0'0'7682,"0"10"-7725,-40 262 172,19-154-7310,21-112 1853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29.531"/>
    </inkml:context>
    <inkml:brush xml:id="br0">
      <inkml:brushProperty name="width" value="0.025" units="cm"/>
      <inkml:brushProperty name="height" value="0.025" units="cm"/>
    </inkml:brush>
  </inkml:definitions>
  <inkml:trace contextRef="#ctx0" brushRef="#br0">22 98 13485,'0'0'2845,"8"-9"-2081,1 2-517,-1-1 0,2 1 1,-1 1-1,1 0 0,0 0 1,0 1-1,0 0 0,1 1 1,0 0-1,0 1 0,22-4 1,2 0-29,0 1-1,0 2 1,1 1 0,-1 2 0,46 5 0,-80-4-220,1 0 0,0 0 1,-1 0-1,1 1 0,0-1 0,-1 1 0,1-1 1,0 1-1,-1-1 0,1 1 0,-1 0 1,1 0-1,-1 0 0,0 0 0,1 0 1,-1 0-1,0 0 0,0 0 0,0 1 0,0-1 1,0 0-1,0 1 0,0-1 0,0 1 1,0-1-1,-1 1 0,1-1 0,0 1 1,-1 1-1,1-1 11,-2 0-1,1 0 1,0 0 0,0 0 0,-1 0 0,1 0 0,-1 0 0,1 0 0,-1 0-1,0 0 1,0-1 0,0 1 0,0 0 0,0-1 0,0 1 0,0 0-1,-1-1 1,1 1 0,0-1 0,-1 0 0,1 0 0,-1 1 0,-2 0-1,-17 10 168,-1-1-1,0-1 1,-31 9 0,30-11-4,1 0 0,0 2 0,-30 17 0,52-27-185,-1 0 0,0 0 0,1 0 0,-1 1 0,0-1 0,1 0 0,-1 1 0,1-1 0,-1 0 0,1 1 0,-1-1-1,1 1 1,-1-1 0,1 1 0,-1-1 0,1 1 0,-1-1 0,1 1 0,0-1 0,-1 1 0,1 0 0,0-1 0,0 1 0,-1-1 0,1 1 0,0 0 0,0-1 0,0 1 0,0 0 0,0-1 0,0 1 0,0 0-1,0-1 1,0 1 0,0 0 0,0-1 0,0 1 0,1 0 0,-1-1 0,0 1 0,0 0 0,1-1 0,-1 1 0,0-1 0,1 1 0,-1-1 0,1 1 0,-1-1 0,1 1 0,-1-1 0,1 1 0,-1-1 0,1 1-1,-1-1 1,1 0 0,-1 1 0,1-1 0,0 0 0,-1 0 0,2 1 0,46 16-347,-37-14 401,4 2-24,2 0-69,1 0 0,-1 2 0,-1 0 0,28 17 0,-42-23 39,1 0 1,-1 1-1,1 0 0,-1-1 1,0 1-1,0 0 1,0 0-1,0 0 1,0 1-1,0-1 0,-1 0 1,1 1-1,-1-1 1,1 1-1,-1 0 0,0-1 1,0 1-1,0 0 1,-1-1-1,1 1 0,-1 0 1,1 0-1,-1 0 1,0 0-1,0 0 0,0 0 1,0-1-1,-1 1 1,1 0-1,-1 0 1,0 0-1,0-1 0,0 1 1,0 0-1,0-1 1,0 1-1,-3 3 0,-1 1 57,0-1-1,-1 0 0,1 0 0,-1 0 0,0-1 1,-1 0-1,1 0 0,-1-1 0,0 0 0,-7 4 1,-78 29 1246,72-30-972,0-1-1,-1-1 1,0-1-1,0-1 1,0-1-1,0-1 1,0-1-1,-21-2 1,39 2-377,0-1 1,0 0-1,0 0 1,1 1-1,-1-2 1,0 1-1,1 0 1,-1 0-1,1-1 1,-1 1-1,1-1 1,-3-3-1,4 5-45,1-1 0,-1 1 1,1 0-1,0-1 0,-1 1 0,1-1 1,0 1-1,0-1 0,-1 1 0,1-1 1,0 0-1,0 1 0,-1-1 0,1 1 1,0-1-1,0 1 0,0-1 0,0 0 0,0 1 1,0-1-1,0 1 0,0-1 0,0 0 1,1 0-103,0 0 0,-1 0 0,1 0 0,0 0 1,-1 1-1,1-1 0,0 0 0,0 0 0,0 1 1,0-1-1,0 1 0,0-1 0,0 1 0,0-1 1,0 1-1,0 0 0,0-1 0,1 1 0,23-8-4209,3-1-1288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30.149"/>
    </inkml:context>
    <inkml:brush xml:id="br0">
      <inkml:brushProperty name="width" value="0.025" units="cm"/>
      <inkml:brushProperty name="height" value="0.025" units="cm"/>
    </inkml:brush>
  </inkml:definitions>
  <inkml:trace contextRef="#ctx0" brushRef="#br0">29 1 11883,'0'0'7976,"-12"62"-7880,7-31-32,5 0 32,-4 1-32,2-2-32,2-2 0,-4-1-576,3-5-1122,1-6-896,0-10-1282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30.559"/>
    </inkml:context>
    <inkml:brush xml:id="br0">
      <inkml:brushProperty name="width" value="0.025" units="cm"/>
      <inkml:brushProperty name="height" value="0.025" units="cm"/>
    </inkml:brush>
  </inkml:definitions>
  <inkml:trace contextRef="#ctx0" brushRef="#br0">73 1 15118,'0'0'3011,"-11"74"-2947,9-42-64,0 3 96,-2 1-64,2-3-160,-3 2-608,-1-4-193,-9-5-961,6-7-1185,-8-9-2370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30.923"/>
    </inkml:context>
    <inkml:brush xml:id="br0">
      <inkml:brushProperty name="width" value="0.025" units="cm"/>
      <inkml:brushProperty name="height" value="0.025" units="cm"/>
    </inkml:brush>
  </inkml:definitions>
  <inkml:trace contextRef="#ctx0" brushRef="#br0">0 121 11050,'0'0'2013,"5"-10"-1041,-3 5-829,0 1-49,0 0-1,-1 1 0,1-1 0,0 0 0,0 1 0,1 0 0,-1 0 1,1-1-1,0 1 0,0 1 0,0-1 0,0 0 0,0 1 0,0 0 1,1-1-1,-1 1 0,8-2 0,22-8 560,1 2-1,0 1 1,1 2-1,-1 2 1,1 1 0,0 1-1,67 4 1,-100 0-652,0-1 1,0 1-1,1-1 1,-1 1-1,0 0 1,0 0-1,0 0 1,0 0-1,0 0 1,0 0-1,-1 1 1,1-1-1,0 1 1,-1-1-1,1 1 1,-1-1-1,1 1 1,-1 0-1,0 0 1,1 0-1,-1 0 1,0 0-1,0 0 1,-1 0-1,1 0 1,0 0-1,-1 0 1,1 1-1,-1-1 1,0 0-1,0 0 1,0 0-1,0 1 0,0 2 1,0-1 4,-1-1 0,1 1 0,-1 0 0,1-1 0,-1 1-1,0 0 1,-1-1 0,1 1 0,-1-1 0,1 0 0,-1 0 0,0 1 0,0-1 0,0 0 0,-1 0 0,1-1-1,-1 1 1,0-1 0,1 1 0,-5 2 0,-5 0 94,0 0-1,-1-1 1,1 0 0,-1-1-1,0 0 1,-18 1 0,14-2-230,-1 1 1,-28 9 0,33-3-1305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35.292"/>
    </inkml:context>
    <inkml:brush xml:id="br0">
      <inkml:brushProperty name="width" value="0.025" units="cm"/>
      <inkml:brushProperty name="height" value="0.025" units="cm"/>
    </inkml:brush>
  </inkml:definitions>
  <inkml:trace contextRef="#ctx0" brushRef="#br0">80 118 3171,'-2'-1'445,"0"0"1,1 0-1,-1 0 1,0 0-1,1 0 0,0 0 1,-1-1-1,1 1 0,0 0 1,-1-1-1,1 1 1,0-1-1,0 1 0,0-1 1,0 0-1,1 1 0,-1-1 1,0 0-1,1 0 1,-1 0-1,1 1 0,0-1 1,-1 0-1,1-3 0,-1 3-172,1 0 0,-1-1 0,1 1 0,0 0 0,-1-1-1,1 1 1,0 0 0,0-1 0,1 1 0,-1 0 0,0-1-1,1 1 1,0 0 0,-1-1 0,1 1 0,0 0 0,0 0-1,0 0 1,0 0 0,2-3 0,5 1-137,0 0 0,0 0 0,0 1 0,0 0 0,0 1-1,0 0 1,1 0 0,-1 0 0,1 1 0,-1 1 0,1 0 0,8 0 0,-16 0-140,-1 0 0,1 0 0,-1 0-1,1 0 1,-1 0 0,1 0 0,-1 1 0,1-1 0,-1 0 0,1 0 0,-1 0-1,1 0 1,-1 1 0,1-1 0,-1 0 0,1 1 0,-1-1 0,1 0-1,-1 1 1,0-1 0,1 0 0,-1 1 0,0-1 0,1 1 0,-1-1 0,0 1-1,0-1 1,1 1 0,-1-1 0,0 1 0,0 0 0,-3 21-64,1-17 75,0 0-1,-1 0 0,1 0 1,-1-1-1,0 1 1,-6 6-1,-8 4 51,-1-1 0,-38 23-1,-7 5 25,62-42-80,0 1 0,1-1-1,-1 0 1,1 1 0,-1-1 0,1 0-1,-1 1 1,1-1 0,-1 0 0,1 1-1,-1-1 1,1 1 0,0-1 0,-1 1 0,1-1-1,0 1 1,-1 0 0,1-1 0,0 1-1,0-1 1,0 1 0,0 0 0,-1-1-1,1 1 1,0-1 0,0 1 0,0 0-1,0-1 1,0 1 0,0 0 0,0-1 0,1 2-1,19 9 61,45-2 72,-52-8-112,69 6-1712,-28-6-3750,-26-1-116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35.840"/>
    </inkml:context>
    <inkml:brush xml:id="br0">
      <inkml:brushProperty name="width" value="0.025" units="cm"/>
      <inkml:brushProperty name="height" value="0.025" units="cm"/>
    </inkml:brush>
  </inkml:definitions>
  <inkml:trace contextRef="#ctx0" brushRef="#br0">170 75 3844,'0'0'8237,"0"-9"-6401,0-42 1447,0 50-3238,-1 0 1,1 0-1,0 0 0,-1 1 0,1-1 0,-1 0 1,0 0-1,1 1 0,-1-1 0,0 0 1,1 1-1,-1-1 0,0 0 0,0 1 0,1-1 1,-1 1-1,0-1 0,0 1 0,0 0 0,0-1 1,0 1-1,0 0 0,0 0 0,0 0 0,0-1 1,0 1-1,0 0 0,1 0 0,-1 0 0,0 1 1,0-1-1,0 0 0,0 0 0,0 0 0,0 1 1,0-1-1,-1 1 0,-38 11-140,33-7 160,0 0 0,0 0 0,0 0 0,0 1 1,1 0-1,0 0 0,0 1 0,1 0 0,0 0 0,0 0 0,1 0 0,-1 1 0,2 0 0,-1 0 0,1 0 0,0 0 0,1 0 1,0 1-1,0-1 0,-1 16 0,3-22-47,1-1 0,-1 0 0,0 1-1,1-1 1,-1 0 0,0 0 0,1 1 0,0-1 0,-1 0 0,1 0 0,0 0 0,-1 1 0,1-1 0,0 0 0,0 0 0,0 0-1,0 0 1,0-1 0,0 1 0,0 0 0,1 0 0,-1-1 0,0 1 0,0 0 0,1-1 0,-1 1 0,0-1 0,0 0 0,1 1-1,-1-1 1,1 0 0,-1 0 0,0 0 0,1 0 0,-1 0 0,0 0 0,1 0 0,-1-1 0,0 1 0,3-1 0,1 0 141,1 0 0,-1 0 0,0 0 1,0-1-1,0 1 0,0-1 1,0-1-1,-1 1 0,9-6 0,-5 1 78,0-1-1,-1 0 0,0-1 1,-1 1-1,9-16 1,-13 21-174,0-1 0,0 0 0,0 1 1,0-1-1,-1 0 0,0 0 0,0 0 1,0-1-1,0 1 0,-1 0 1,0 0-1,0 0 0,0 0 0,0-1 1,0 1-1,-1 0 0,-1-7 0,1 11-78,0-1 0,1 0 0,-1 0 0,0 0 0,1 0 0,-1 1 0,0-1-1,0 0 1,0 1 0,0-1 0,0 0 0,0 1 0,0-1 0,0 1 0,0 0-1,0-1 1,0 1 0,0 0 0,0 0 0,0-1 0,0 1 0,0 0 0,0 0 0,0 0-1,0 0 1,-1 0 0,1 1 0,0-1 0,0 0 0,0 0 0,0 1 0,0-1-1,-1 1 1,-1 0-312,0 0-1,0 0 1,0 1 0,0-1-1,1 0 1,-1 1-1,0 0 1,1-1-1,0 1 1,-5 4 0,-4 19-4448,9-7-1421,1-6 116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36.391"/>
    </inkml:context>
    <inkml:brush xml:id="br0">
      <inkml:brushProperty name="width" value="0.025" units="cm"/>
      <inkml:brushProperty name="height" value="0.025" units="cm"/>
    </inkml:brush>
  </inkml:definitions>
  <inkml:trace contextRef="#ctx0" brushRef="#br0">42 1 2755,'0'0'19522,"-4"9"-19175,-1 1-288,1-1 1,0 2-1,1-1 1,0 0-1,0 1 0,1-1 1,0 15-1,-9 92-598,13-117-301,-1-1 0,1 0 0,-1 0 0,1 0 0,-1 0 0,1 0 0,-1 0 0,0 0 0,1 0 0,-1 0 0,0-1 0,0 1 0,1-2 0,6-17-8679</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37.055"/>
    </inkml:context>
    <inkml:brush xml:id="br0">
      <inkml:brushProperty name="width" value="0.025" units="cm"/>
      <inkml:brushProperty name="height" value="0.025" units="cm"/>
    </inkml:brush>
  </inkml:definitions>
  <inkml:trace contextRef="#ctx0" brushRef="#br0">220 95 13581,'0'0'6422,"1"-9"-5381,-1 9-1029,1-3 23,-1 1 0,1 0 1,-1 0-1,0-1 0,0 1 0,0 0 1,0-1-1,-1 1 0,1 0 0,0 0 1,-1 0-1,0-1 0,0-1 0,-1 2-33,0 1 0,1 0-1,-1-1 1,0 1-1,1 0 1,-1 0 0,0 0-1,0 0 1,0 1-1,0-1 1,0 0 0,0 1-1,0-1 1,-1 1-1,1 0 1,0 0 0,0 0-1,0 0 1,0 0 0,-3 1-1,-4-1 35,-1 1 0,1 0 1,0 1-1,0 0 0,0 1 0,0 0 0,1 0 1,-1 1-1,1 0 0,0 0 0,0 1 0,0 0 0,0 1 1,1 0-1,0 0 0,0 0 0,-9 13 0,15-19-31,1 0-1,0 0 0,0 0 1,0 1-1,0-1 0,0 0 1,0 0-1,0 0 0,0 1 1,0-1-1,0 0 0,0 0 1,0 0-1,0 1 1,0-1-1,0 0 0,0 0 1,0 0-1,0 0 0,0 1 1,0-1-1,1 0 0,-1 0 1,0 0-1,0 1 0,0-1 1,0 0-1,0 0 0,0 0 1,1 0-1,-1 0 0,0 1 1,0-1-1,0 0 0,0 0 1,1 0-1,-1 0 0,0 0 1,0 0-1,0 0 0,0 0 1,1 0-1,-1 0 0,0 0 1,0 0-1,0 0 1,1 0-1,-1 0 0,0 0 1,20 2 164,18-6 26,-18-2-184,-1 0 1,-1-1-1,1-1 0,-1-1 0,-1-1 1,1 0-1,-2-1 0,0-1 0,22-20 0,-38 32-12,0 0-1,1 0 1,-1-1-1,0 1 1,0 0-1,1 0 1,-1 0-1,0-1 1,0 1-1,1 0 1,-1 0-1,0 0 1,0-1-1,1 1 1,-1 0-1,0-1 1,0 1-1,0 0 1,0 0-1,0-1 1,0 1-1,1 0 1,-1-1-1,0 1 1,0 0-1,0-1 1,0 1-1,0 0 1,0-1-1,0 1 1,0 0-1,0-1 1,0 1-1,-1 0 1,1-1-1,0 1 1,0 0-1,0 0 1,0-1-1,-1 1 1,-14 0-164,-23 16-36,29-9 224,1 0 0,1 0-1,-1 0 1,1 1 0,0 1 0,1-1-1,0 1 1,1 0 0,-9 18-1,13-24-16,-1 1-1,1-1 1,0 1-1,0-1 1,1 1-1,-1-1 0,1 1 1,0 0-1,-1-1 1,2 1-1,-1 0 0,0-1 1,1 1-1,0 0 1,0-1-1,0 1 0,0-1 1,0 1-1,1-1 1,-1 0-1,1 0 1,0 1-1,0-1 0,0 0 1,1-1-1,-1 1 1,1 0-1,-1-1 0,1 1 1,0-1-1,5 4 1,0-2-20,0 0 0,0 0-1,1-1 1,15 4 0,-17-5-26,0 0 0,0 0-1,0 1 1,0 0 0,0 0 0,10 8-1,-15-10 35,-1 0 0,1 1-1,-1-1 1,0 1-1,1-1 1,-1 1-1,0 0 1,0-1 0,0 1-1,0 0 1,-1 0-1,1 0 1,0 0 0,-1 0-1,1 0 1,-1 0-1,0-1 1,0 1 0,0 0-1,0 0 1,0 0-1,0 0 1,0 0-1,0 0 1,-1 0 0,1 0-1,-1 0 1,-1 3-1,1-3 42,0 1-1,0-1 0,-1 1 0,1-1 0,-1 0 0,1 0 0,-1 0 0,0 0 1,0 0-1,0 0 0,0 0 0,0-1 0,0 1 0,0-1 0,-1 1 0,1-1 0,-1 0 1,1 0-1,-5 1 0,-20 2 516,0-1 1,-1-2-1,1-1 1,-1-1-1,1-1 1,0-2-1,-54-13 1,160 18-11217,-38 0 4004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58.721"/>
    </inkml:context>
    <inkml:brush xml:id="br0">
      <inkml:brushProperty name="width" value="0.025" units="cm"/>
      <inkml:brushProperty name="height" value="0.025" units="cm"/>
    </inkml:brush>
  </inkml:definitions>
  <inkml:trace contextRef="#ctx0" brushRef="#br0">12 378 6951,'0'0'282,"-1"0"1,1 0-1,-1 0 1,1-1 0,-1 1-1,1 0 1,-1 0-1,1 0 1,-1-1 0,1 1-1,-1 0 1,1 0-1,0-1 1,-1 1-1,1 0 1,-1-1 0,1 1-1,0 0 1,-1-1-1,1 1 1,0-1 0,0 1-1,-1-1 1,1 1-1,0-1 1,0 1 0,0-1-1,-1 1 1,1-2-1,-1-22 4080,1 20-4170,1-1 0,0 0 0,0 0 0,0 0 0,1 1 1,0-1-1,3-6 0,15-13-65,1 1 0,2 0 0,0 2 0,49-34 0,-63 49-132,1 1-1,0 0 0,1 0 1,-1 1-1,1 0 0,0 1 1,-1 0-1,2 1 1,-1 1-1,0-1 0,0 2 1,0-1-1,1 2 1,-1-1-1,0 1 0,0 1 1,0 0-1,0 1 1,13 5-1,-1-2 180,-1-1 1,1-1-1,0 0 0,0-2 1,0-1-1,0-1 0,39-5 1,12-5 518,73-21 0,-67 6-565,-76 24-120,0-1 0,1 0 0,-1 0 0,0-1 0,0 1 0,0-1 0,0 0 0,-1 0 0,1 0 1,-1 0-1,0-1 0,1 1 0,-2-1 0,1 0 0,3-5 0,-5 3-2474,-2-6-5949,1 6 3932,0 1-1614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8.032"/>
    </inkml:context>
    <inkml:brush xml:id="br0">
      <inkml:brushProperty name="width" value="0.05" units="cm"/>
      <inkml:brushProperty name="height" value="0.05" units="cm"/>
    </inkml:brush>
  </inkml:definitions>
  <inkml:trace contextRef="#ctx0" brushRef="#br0">0 260 15619,'6'-15'287,"1"0"-1,1 0 0,0 1 1,0 1-1,2-1 1,-1 1-1,2 1 0,0 0 1,0 0-1,1 1 0,0 1 1,1 0-1,0 0 1,22-10-1,-13 9 55,0 1 1,1 1-1,0 1 0,0 1 1,33-6-1,-44 11-259,1 0 0,-1 1 1,1 1-1,-1-1 0,0 2 0,1 0 0,-1 0 1,1 2-1,-1-1 0,0 1 0,0 1 0,14 6 1,-21-7-76,-1-1 0,0 1 0,1 0 0,-1 0 1,-1 0-1,1 0 0,0 1 0,-1 0 0,1-1 1,-1 1-1,0 1 0,-1-1 0,1 0 0,-1 1 1,3 4-1,-3-2-7,0 0 0,0 0 1,-1 1-1,0-1 1,0 0-1,-1 1 0,0-1 1,0 0-1,-2 11 0,-1 1-4,-2-1-1,0 1 0,-1-1 0,0 0 0,-2-1 0,0 1 0,-13 18 1,-52 65 46,27-42-126,38-43-19,8-16 95,0 0 0,0 1 0,0-1 1,0 0-1,0 1 0,0-1 0,0 0 0,0 1 1,0-1-1,0 0 0,0 1 0,0-1 0,0 0 0,1 1 1,-1-1-1,0 0 0,0 0 0,0 1 0,0-1 1,1 0-1,-1 1 0,0-1 0,0 0 0,1 0 1,-1 0-1,0 1 0,1-1 0,1 1-32,1 0-1,0-1 1,0 1 0,0-1-1,0 1 1,0-1-1,-1 0 1,5-1-1,-3 1 35,0 0-39,25 0-210,0 1-1,35 6 1,-56-6 224,-1 1 0,0-1 0,0 1 0,0 1 0,0-1-1,0 1 1,-1 0 0,1 1 0,-1 0 0,0 0 0,0 0 0,0 1 0,-1 0 0,7 6-1,-10-8 31,0-1 0,0 1 0,-1-1 0,1 1-1,-1 0 1,1 0 0,-1 0 0,0 0 0,0 0-1,0 0 1,-1 0 0,1 0 0,-1 0 0,0 0-1,0 0 1,0 0 0,0 0 0,0 0 0,-1 0-1,1 1 1,-1-1 0,0 0 0,0-1 0,0 1-1,0 0 1,0 0 0,-1 0 0,0-1 0,1 1-1,-1 0 1,-2 2 0,-4 4 98,-1 1 1,0-1-1,0-1 0,-1 0 1,0 0-1,-15 8 0,6-4 180,-1-2 0,0 0 0,-34 11 0,43-17-176,1-1 0,-1-1 0,0 0 0,1 0 0,-1-1 0,0 0 0,0-1 0,0 0 0,-16-3 0,24 2-136,0 1 1,-1-1-1,1 0 0,0 0 1,0-1-1,0 1 0,1 0 1,-1-1-1,0 0 0,0 0 0,1 1 1,-1-2-1,1 1 0,0 0 1,0 0-1,-1-1 0,2 1 1,-1-1-1,-2-3 0,3 3-31,-1-1-1,1 0 1,0 0 0,0 1-1,0-1 1,1 0-1,-1 0 1,1 0 0,0 0-1,0 0 1,0 0-1,1 1 1,0-1 0,-1 0-1,3-7 1,16-33-333,14-5-142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59.228"/>
    </inkml:context>
    <inkml:brush xml:id="br0">
      <inkml:brushProperty name="width" value="0.025" units="cm"/>
      <inkml:brushProperty name="height" value="0.025" units="cm"/>
    </inkml:brush>
  </inkml:definitions>
  <inkml:trace contextRef="#ctx0" brushRef="#br0">1 1 7303,'0'0'9652,"0"3"-9460,0 2-81,0 1 1,0-1 0,1 0-1,0 0 1,0 0-1,0 0 1,1 0-1,-1 0 1,1-1 0,0 1-1,1 0 1,-1-1-1,1 0 1,0 1 0,0-1-1,0 0 1,4 3-1,0-1 7,0-1-1,0 1 0,0-2 1,1 1-1,-1-1 1,1-1-1,0 1 1,0-1-1,12 3 0,14 1 228,1-2 0,-1-1-1,69-2 1,-92-2-246,49-3 284,99-17-1,-112 12-395,0 1-1,0 3 0,93 3 0,-117 6 15,0 1 0,0 1 0,-1 2 0,0 0 0,-1 1 0,0 1 0,25 17-1,10 4 20,-53-30-10,5 2-8,-1 0 0,0 0 0,0 1 0,10 8 1,-16-12 12,-1 0 1,1-1-1,0 1 1,-1 0-1,1-1 1,0 1-1,-1 0 1,1 0-1,-1-1 1,1 1-1,-1 0 1,0 0-1,1 0 1,-1 0-1,0 0 1,0 0-1,1-1 1,-1 1-1,0 0 1,0 0-1,0 0 1,0 0-1,0 0 1,0 0 0,-1 0-1,1 0 1,0 0-1,0 0 1,-1 0-1,1-1 1,0 1-1,-1 0 1,1 0-1,-1 0 1,1-1-1,-1 1 1,1 0-1,-1 0 1,0-1-1,1 1 1,-1 0-1,0-1 1,0 1-1,1-1 1,-1 1-1,0-1 1,0 0-1,0 1 1,0-1-1,1 0 1,-3 1-1,-25 9-1045,8-8-7202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0.200"/>
    </inkml:context>
    <inkml:brush xml:id="br0">
      <inkml:brushProperty name="width" value="0.025" units="cm"/>
      <inkml:brushProperty name="height" value="0.025" units="cm"/>
    </inkml:brush>
  </inkml:definitions>
  <inkml:trace contextRef="#ctx0" brushRef="#br0">241 121 5765,'7'-6'1001,"0"0"0,0 0 0,-1 0 0,12-15 0,-16 19-648,0-1 0,-1 1-1,1-1 1,-1 1 0,0-1 0,1 1-1,-1-1 1,0 0 0,-1 0-1,1 1 1,0-1 0,-1 0 0,1 0-1,-1 0 1,0 0 0,0 0-1,0 0 1,-1 1 0,1-1-1,-2-3 1,1 4-299,0 1-1,0 0 0,0 0 1,0 0-1,0 0 0,-1 0 1,1 0-1,-1 0 0,1 0 1,0 0-1,-1 1 0,1-1 1,-1 1-1,0-1 0,1 1 1,-1 0-1,1-1 0,-1 1 1,0 0-1,1 0 0,-4 0 1,-37 3 64,30 1-93,1 1 1,0-1-1,-1 2 0,1 0 1,1 0-1,0 1 0,-17 14 1,10-7 71,0 2 1,1 0-1,-18 25 1,30-36-90,0 1 1,0 0-1,0 0 1,1 0-1,0 0 1,1 1 0,-1-1-1,1 1 1,0 0-1,1 0 1,-2 13-1,3-17 0,0 1-1,0-1 0,1 1 1,0 0-1,-1-1 0,1 1 0,0-1 1,1 1-1,-1-1 0,0 0 1,1 1-1,0-1 0,0 0 0,0 0 1,0 0-1,0-1 0,1 1 1,-1 0-1,1-1 0,0 1 0,0-1 1,0 0-1,5 3 0,4 1 13,0 0-1,1-1 1,0 0 0,0-1-1,22 5 1,-28-7 163,0-1 0,0 0 0,0-1 0,0 1 0,-1-1 1,1-1-1,0 1 0,0-1 0,0 0 0,0-1 0,-1 0 0,13-5 1,-17 7-119,-1-1 0,1 0-1,-1 1 1,0-1 0,1 0 0,-1 0 0,0 0 0,0 0 0,0 0 0,0-1 0,0 1 0,0 0 0,0 0 0,0-1 0,0 1 0,0 0 0,-1-1 0,1 1 0,-1-1 0,1 1 0,-1-1 0,1 1 0,-1-1-1,0 1 1,0-1 0,0 0 0,0 1 0,0-1 0,0 1 0,0-1 0,-1 1 0,1-1 0,0 1 0,-1-1 0,-1-2 0,1 0-33,-1 1 0,0 0 0,0 0 0,0 0 0,-1 0 0,1 0 0,-1 1 0,1-1 0,-1 1 0,0-1 0,0 1 0,0 0 0,-5-2 0,-2 0-123,0 0 1,0 2-1,-1-1 0,1 1 0,0 1 1,-1-1-1,1 2 0,-20 0 0,29 1-18,0-1-1,1 0 0,-1 0 1,0 0-1,1 1 0,-1-1 0,1 0 1,-1 1-1,0-1 0,1 0 0,-1 1 1,1-1-1,-1 1 0,1-1 1,-1 1-1,1-1 0,0 1 0,-1-1 1,1 1-1,-1-1 0,1 1 1,0-1-1,0 1 0,-1 0 0,1-1 1,0 1-1,0 0 0,0-1 0,0 1 1,0 0-1,0-1 0,0 1 1,0 0-1,0-1 0,0 1 0,0 0 1,0-1-1,0 1 0,0 0 0,1-1 1,-1 1-1,0-1 0,1 1 1,-1 0-1,0-1 0,1 1 0,-1-1 1,1 1-1,-1-1 0,0 1 0,1-1 1,-1 1-1,1-1 0,0 0 1,-1 1-1,1-1 0,-1 0 0,1 1 1,-1-1-1,1 0 0,0 0 1,-1 0-1,1 1 0,0-1 0,24 5-3269,8-5-1468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0.803"/>
    </inkml:context>
    <inkml:brush xml:id="br0">
      <inkml:brushProperty name="width" value="0.025" units="cm"/>
      <inkml:brushProperty name="height" value="0.025" units="cm"/>
    </inkml:brush>
  </inkml:definitions>
  <inkml:trace contextRef="#ctx0" brushRef="#br0">217 25 9097,'0'0'2840,"-10"-3"-1137,-6-3-570,-1 2 0,1 0 0,-25-3-1,36 7-877,0-1-1,1 1 0,-1 0 0,1 1 0,-1-1 1,0 1-1,1 0 0,-1 0 0,-7 3 0,11-3-229,-1 0 1,1 0-1,-1 0 0,1 0 0,-1 0 1,1 0-1,0 1 0,-1-1 0,1 0 1,0 1-1,0-1 0,0 1 0,0-1 1,0 1-1,1 0 0,-1-1 0,0 1 1,1 0-1,-1-1 0,1 1 0,-1 0 1,1 0-1,0 0 0,0-1 0,0 4 1,0-4-20,1 1 0,-1-1 0,1 1 0,0-1 0,0 0 0,-1 0 0,1 1 0,0-1 0,0 0 0,0 0 0,0 0 0,0 0 0,0 0 0,0 0 0,1 0 0,-1-1 0,0 1 0,1 0 0,-1-1 0,0 1 0,1 0 0,-1-1 0,0 0 0,1 1 0,-1-1 0,1 0 0,-1 0 0,1 0 0,2 0 0,53 3 113,-49-4-98,10 1 28,0-1 0,34-6 1,-45 5-35,0 1 1,0-1 0,-1 0-1,1-1 1,-1 0 0,1 0-1,-1 0 1,0-1 0,0 0-1,9-8 1,-19 16-20,0 0 0,1 0 0,0 0 0,0 1 0,0-1 0,1 1 0,0 0 0,-1-1 0,1 1 0,1 0 0,-1 0 0,1 0 0,0 1 0,0-1 0,1 0 0,-1 8 0,2-2 18,0 0 0,0 1 1,1-1-1,1 0 0,0 0 1,6 15-1,-8-23-10,0 0 0,1 0-1,-1 0 1,0 0 0,0 0-1,-1 0 1,1 0 0,-1 0 0,1 0-1,-1 0 1,0 1 0,0-1-1,-1 0 1,0 4 0,0-6 34,0 1 1,-1-1-1,1 1 0,-1-1 1,1 0-1,-1 0 1,0 0-1,1 0 1,-1 0-1,0 0 1,0 0-1,0 0 0,0-1 1,0 1-1,0-1 1,0 1-1,0-1 1,0 0-1,0 0 0,0 0 1,0 0-1,-2 0 1,-241 1 3553,233-3-5438,18-3 6,31-10-2193,-14 7 483,16-10-3715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1.231"/>
    </inkml:context>
    <inkml:brush xml:id="br0">
      <inkml:brushProperty name="width" value="0.025" units="cm"/>
      <inkml:brushProperty name="height" value="0.025" units="cm"/>
    </inkml:brush>
  </inkml:definitions>
  <inkml:trace contextRef="#ctx0" brushRef="#br0">0 67 8584,'0'0'10944,"10"-3"-10645,21-4 150,62-6 0,-55 10-4,71-17 0,-86 11-258,20-3 261,-48 42-464,-6-2 271,-1-1-1,-2 0 0,-17 26 0,20-36-174,0 1 0,1 0 0,1 0-1,1 1 1,0 0 0,1 1 0,1 0 0,-5 36-1,11-55 378,-1 9-248,-1 0-3702,2-10 3355,0 0-1,0 0 0,-1 1 0,1-1 1,0 0-1,0 0 0,0 1 0,0-1 1,0 0-1,0 0 0,-1 0 0,1 1 1,0-1-1,0 0 0,0 0 0,-1 0 1,1 1-1,0-1 0,0 0 0,0 0 1,-1 0-1,1 0 0,0 0 0,0 0 1,-1 0-1,1 0 0,0 0 0,0 1 1,-1-1-1,1 0 0,0 0 0,0 0 1,-1 0-1,1-1 0,0 1 0,-1 0 1,1 0-1,0 0 0,0 0 0,-1 0 1,1 0-1,0 0 0,0 0 0,0 0 1,-1-1-1,1 1 0,0 0 0,0 0 1,0 0-1,-1 0 0,1-1 0,0 1 1,0 0-1,0 0 0,0-1 0,-1 1 0,1 0 1,0 0-1,0-1 0,0 1 0,0 0 1,0 0-1,0-1 0,0 1 0,0 0 1,-8-15-5345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1.606"/>
    </inkml:context>
    <inkml:brush xml:id="br0">
      <inkml:brushProperty name="width" value="0.025" units="cm"/>
      <inkml:brushProperty name="height" value="0.025" units="cm"/>
    </inkml:brush>
  </inkml:definitions>
  <inkml:trace contextRef="#ctx0" brushRef="#br0">1 28 4740,'0'0'15984,"71"-26"-14447,-27 26-544,3 0-416,2 0-385,-6 2-128,-2 3-96,-6-5-1474,-3 0-2722,-2-8-4516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05.163"/>
    </inkml:context>
    <inkml:brush xml:id="br0">
      <inkml:brushProperty name="width" value="0.025" units="cm"/>
      <inkml:brushProperty name="height" value="0.025" units="cm"/>
    </inkml:brush>
  </inkml:definitions>
  <inkml:trace contextRef="#ctx0" brushRef="#br0">90 59 448,'0'0'12695,"-2"-8"-11344,0-3-858,-2-7-138,3-4 3991,1 54-3743,0-23-591,2-1 1,-1 1-1,1-1 0,0 1 1,1-1-1,0 0 0,0 0 0,1-1 1,0 1-1,7 10 0,18 41 157,-26-46 93,-1 1-1,-1 0 0,0 0 0,0 0 0,-1 0 0,-3 17 0,1 14-199,2-43-60,0 30 40,-1 0 0,-5 33 0,3-54-23,1 1-1,-2 0 0,1-1 1,-2 0-1,1 0 1,-2 0-1,1-1 0,-13 17 1,7-12 86,-2 0-1,1-1 1,-2 0-1,-24 19 1,36-32-106,1-10-14812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06.219"/>
    </inkml:context>
    <inkml:brush xml:id="br0">
      <inkml:brushProperty name="width" value="0.025" units="cm"/>
      <inkml:brushProperty name="height" value="0.025" units="cm"/>
    </inkml:brush>
  </inkml:definitions>
  <inkml:trace contextRef="#ctx0" brushRef="#br0">49 83 3171,'20'-22'3149,"7"-12"1205,-20 7 4585,-31 67-7999,9-2-765,2 2 1,2-1-1,1 1 1,-5 53 0,2 166 302,13-237-240,-1-14-210,1-1 1,-1 1-1,2-1 1,-1 1-1,1 0 1,0-1-1,1 1 1,0-1-1,4 11 1,-3-10-576,5 13 2330,-5-16-4642,-2-22-16284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07.052"/>
    </inkml:context>
    <inkml:brush xml:id="br0">
      <inkml:brushProperty name="width" value="0.025" units="cm"/>
      <inkml:brushProperty name="height" value="0.025" units="cm"/>
    </inkml:brush>
  </inkml:definitions>
  <inkml:trace contextRef="#ctx0" brushRef="#br0">5 269 1121,'0'0'20217,"-2"-3"-19913,1 1-281,1 0 0,0 0 0,-1 0 0,1 0 0,0 0 0,0 0 0,0 0 0,0 0 0,0 0 0,0 0-1,1 0 1,-1 0 0,0 0 0,1 0 0,0 0 0,0 0 0,-1 0 0,1 0 0,0 1 0,1-1 0,-1 0 0,2-2 0,41-54 47,-17 23-17,-16 18-10,-1 3 99,-1 0-1,0-1 1,-1 0-1,-1 0 0,7-21 1,-26 79-229,2-11 137,2 0 0,1 1-1,-6 58 1,11-79 1299,1-7-4046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07.537"/>
    </inkml:context>
    <inkml:brush xml:id="br0">
      <inkml:brushProperty name="width" value="0.025" units="cm"/>
      <inkml:brushProperty name="height" value="0.025" units="cm"/>
    </inkml:brush>
  </inkml:definitions>
  <inkml:trace contextRef="#ctx0" brushRef="#br0">45 0 9097,'0'0'14104,"-1"4"-14131,-20 251 1714,21-255-1388,-14-39-15257,5 26 8632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08.196"/>
    </inkml:context>
    <inkml:brush xml:id="br0">
      <inkml:brushProperty name="width" value="0.025" units="cm"/>
      <inkml:brushProperty name="height" value="0.025" units="cm"/>
    </inkml:brush>
  </inkml:definitions>
  <inkml:trace contextRef="#ctx0" brushRef="#br0">3 81 320,'0'0'22059,"1"-6"-21157,0 5-842,-1-1 0,1 0 0,-1 0 0,1 1 1,0-1-1,0 0 0,-1 1 0,1-1 0,0 1 0,0-1 1,1 1-1,-1-1 0,0 1 0,0 0 0,1-1 1,-1 1-1,1 0 0,-1 0 0,1 0 0,1-1 0,46-10 849,14 4-229,-38 5-474,0 0 1,-1-1-1,28-9 1,-52 12-266,-45 1-635,15 3-4024,-14 7 3882,-10 2 1393,31-10-511,14-1-45,0 0 1,0 0-1,0 0 0,1 1 1,-18 6-1,26-8-2,1 0 0,-1 0 0,0 0 0,0 0 1,0 0-1,0 0 0,0 0 0,0 0 0,0 0 0,0 0 1,0 1-1,0-1 0,0 0 0,1 0 0,-1 0 0,0 0 1,0 0-1,0 0 0,0 0 0,0 0 0,0 0 0,0 0 1,0 0-1,0 0 0,0 0 0,0 0 0,0 1 0,0-1 1,0 0-1,0 0 0,0 0 0,0 0 0,0 0 0,0 0 1,0 0-1,0 0 0,0 0 0,0 0 0,0 1 0,0-1 1,0 0-1,0 0 0,0 0 0,0 0 0,0 0 0,0 0 1,0 0-1,0 0 0,0 0 0,0 0 0,0 0 0,0 0 1,0 1-1,0-1 0,-1 0 0,1 0 0,0 0 0,0 0 1,0 0-1,0 0 0,0 0 0,0 0 0,0 0 0,0 0 1,13 3 40,14-2 49,-16-1-37,-1 0 0,0-1 0,0-1 1,0 0-1,0 0 0,0-1 1,0 0-1,0 0 0,15-9 1,-29 9 735,-14 3-739,-19 5-192,10 8 233,4-1-1303,8-7-2624,4-4-2419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8.496"/>
    </inkml:context>
    <inkml:brush xml:id="br0">
      <inkml:brushProperty name="width" value="0.05" units="cm"/>
      <inkml:brushProperty name="height" value="0.05" units="cm"/>
    </inkml:brush>
  </inkml:definitions>
  <inkml:trace contextRef="#ctx0" brushRef="#br0">0 78 15187,'20'37'1553,"-14"7"-929,-4 5-264,-1 4 784,3 5-272,-1-4-232,-1-1-152,0-8-312,1-8-240,3-10-552,0-8 592,7-12-104,-3-6-96</inkml:trace>
  <inkml:trace contextRef="#ctx0" brushRef="#br0" timeOffset="1">267 0 15739,'-3'25'1745,"0"6"-1177,-1 12-240,1 7 1368,3 9-1224,1 4-104,2 2-63,2-2-185,0-6-368,1-5-233,-5-11-391,-1-6 712,-1-15-152,-5-6-144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0.032"/>
    </inkml:context>
    <inkml:brush xml:id="br0">
      <inkml:brushProperty name="width" value="0.025" units="cm"/>
      <inkml:brushProperty name="height" value="0.025" units="cm"/>
    </inkml:brush>
  </inkml:definitions>
  <inkml:trace contextRef="#ctx0" brushRef="#br0">1 284 11755,'0'0'8002,"13"-7"-7676,44-23 236,-1-2 1,88-69-1,-132 91-415,-4 4-47,0-1 1,0 0-1,0 0 0,-1 0 0,0-1 0,-1-1 0,1 1 1,-2-1-1,1 0 0,7-17 0,-14 26-90,1 0 0,-1 0 1,1 0-1,-1 0 0,0 0 0,1 0 0,-1 0 0,1 0 1,-1 0-1,0 0 0,1 0 0,-1 1 0,1-1 0,-1 0 0,1 0 1,-1 1-1,1-1 0,-1 0 0,1 1 0,-1-1 0,1 1 1,-1-1-1,1 0 0,0 1 0,-1-1 0,1 1 0,0-1 0,-1 1 1,1 1-1,-22 19-155,-7 18 191,-30 55 1,43-67-1,9-10 27,7-16-251,0-1 1,0 1-1,0-1 0,0 1 1,0-1-1,0 1 0,0-1 0,0 1 1,0-1-1,0 1 0,1-1 1,-1 1-1,0-1 0,0 1 0,0-1 1,1 1-1,-1-1 0,0 1 1,1-1-1,-1 1 0,0-1 1,1 1-1,-1-1 0,0 0 0,1 1 1,-1-1-1,1 0 0,0 1 1,1-1-212,-1 0 1,1 1-1,-1-1 1,1 0 0,-1 0-1,1 0 1,0 0-1,-1-1 1,1 1 0,-1 0-1,1-1 1,-1 1 0,1-1-1,-1 0 1,1 1-1,-1-1 1,0 0 0,1 0-1,-1 0 1,0 0 0,0 0-1,2-1 1,18-15-3984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0.468"/>
    </inkml:context>
    <inkml:brush xml:id="br0">
      <inkml:brushProperty name="width" value="0.025" units="cm"/>
      <inkml:brushProperty name="height" value="0.025" units="cm"/>
    </inkml:brush>
  </inkml:definitions>
  <inkml:trace contextRef="#ctx0" brushRef="#br0">140 0 13068,'0'0'9609,"-10"10"-9539,-8 12-68,0 0 0,-17 30 0,25-38 42,1 1-1,1 1 0,1 0 1,0 0-1,1 0 0,-3 17 1,8-31-43,1-1 0,-1 0 1,1 1-1,0-1 0,0 0 1,0 1-1,0-1 1,0 0-1,0 1 0,0-1 1,0 0-1,0 1 1,1-1-1,-1 0 0,0 0 1,1 1-1,-1-1 1,1 0-1,0 0 0,-1 1 1,1-1-1,0 0 1,0 0-1,-1 0 0,1 0 1,0 0-1,0 0 1,0-1-1,0 1 0,1 0 1,-1 0-1,0-1 1,0 1-1,0 0 0,1-1 1,-1 1-1,0-1 1,0 0-1,1 1 0,-1-1 1,0 0-1,1 0 1,-1 0-1,0 0 0,1 0 1,-1 0-1,3-1 1,2 0-347,0 1 0,0-1 0,-1-1 0,1 1 0,0-1 1,-1 0-1,1-1 0,-1 1 0,0-1 0,7-4 0,46-44-6168,-54 46 6268,1 0 1,-1 0-1,0-1 1,0 1 0,-1-1-1,1 0 1,-1 0-1,0 0 1,2-9-1,-4 14 449,-1 1-1,0 0 0,0-1 0,0 1 0,0 0 0,0 0 1,0-1-1,0 1 0,0 0 0,0-1 0,0 1 0,0 0 0,0-1 1,0 1-1,0 0 0,0 0 0,0-1 0,0 1 0,0 0 1,0-1-1,0 1 0,0 0 0,0 0 0,-1-1 0,1 1 0,0 0 1,0 0-1,0-1 0,0 1 0,-1 0 0,1 0 0,0 0 0,0-1 1,-1 1-1,1 0 0,0 0 0,-13 2 2128,-12 13-1726,13-2-423,0 1 0,1 1 1,0-1-1,1 1 0,1 1 0,0 0 0,-6 17 1,10-22-797,1 1 0,1 0 0,0 0 0,0-1 0,1 2 0,-1 19 0,3-27-3950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0.800"/>
    </inkml:context>
    <inkml:brush xml:id="br0">
      <inkml:brushProperty name="width" value="0.025" units="cm"/>
      <inkml:brushProperty name="height" value="0.025" units="cm"/>
    </inkml:brush>
  </inkml:definitions>
  <inkml:trace contextRef="#ctx0" brushRef="#br0">68 0 18289,'0'0'4420,"-8"60"-4484,1-38 64,-3 0-320,5 0-673,-6-2-448,7-4-97,-6-2 97,3-6-353,1-6-2370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1.191"/>
    </inkml:context>
    <inkml:brush xml:id="br0">
      <inkml:brushProperty name="width" value="0.025" units="cm"/>
      <inkml:brushProperty name="height" value="0.025" units="cm"/>
    </inkml:brush>
  </inkml:definitions>
  <inkml:trace contextRef="#ctx0" brushRef="#br0">1 74 14189,'0'0'780,"9"-9"255,3-1-178,-1 1-1,1 0 1,23-13-1,-33 20-735,1 1 1,0-1-1,1 0 1,-1 1-1,0 0 1,0 0-1,1 0 1,-1 0-1,1 0 1,-1 0-1,1 1 1,-1 0-1,1 0 0,-1 0 1,1 0-1,-1 0 1,1 1-1,-1 0 1,1-1-1,-1 1 1,0 0-1,1 1 1,-1-1-1,0 1 1,0-1-1,5 4 0,-6-3-93,-1 0-1,1 0 0,0 0 0,-1 0 0,1 0 0,-1 0 0,0 0 1,1 0-1,-1 0 0,0 1 0,-1-1 0,1 0 0,0 1 0,-1-1 0,1 1 1,-1-1-1,0 1 0,1-1 0,-1 1 0,-1-1 0,1 1 0,0-1 1,-1 1-1,1-1 0,-1 1 0,1-1 0,-1 0 0,0 1 0,0-1 0,0 0 1,-1 0-1,1 0 0,0 1 0,-1-1 0,-3 3 0,-6 8 60,-1 0 0,0-1 0,-1-1 0,-16 12 0,13-10 34,12-10-108,-40 38 74,41-38-90,1-1 1,0 1-1,0 0 0,0 0 0,0 1 0,0-1 1,1 0-1,-1 1 0,1-1 0,0 1 0,0-1 1,0 1-1,1-1 0,-1 5 0,1-6-76,1 0 0,0-1 0,-1 1 0,1 0 0,0-1 0,0 1 0,0 0 0,0-1 0,0 1 0,0-1 0,0 0 0,1 1 0,-1-1 0,0 0 0,1 0 0,-1 0 0,1 0 0,0 0 0,-1 0 0,1 0 0,0 0 0,-1-1 0,1 1 0,0 0 0,0-1 0,-1 0 0,1 1 0,4-1 0,55 5-6363,-33-7 2235,3-9-1099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1.535"/>
    </inkml:context>
    <inkml:brush xml:id="br0">
      <inkml:brushProperty name="width" value="0.025" units="cm"/>
      <inkml:brushProperty name="height" value="0.025" units="cm"/>
    </inkml:brush>
  </inkml:definitions>
  <inkml:trace contextRef="#ctx0" brushRef="#br0">247 0 16303,'0'0'716,"-10"0"-140,2 1-399,1-1 0,-1 1 0,1 1 0,-1-1 0,1 1 0,0 1 0,0-1 0,0 1 0,0 1 0,0-1 0,1 1 0,-1 0 0,1 0 0,0 1 0,0 0 0,1 0 0,-1 0 0,-7 12 0,3-4-122,0 0-1,1 1 0,0 0 0,1 1 0,1 0 0,0 0 1,1 1-1,1-1 0,0 1 0,1 1 0,1-1 0,1 0 0,-1 26 1,3-41-48,0 0 1,0 0-1,0 1 1,0-1-1,1 0 1,-1 0 0,0 0-1,1 0 1,-1 0-1,1 0 1,-1 1-1,1-1 1,0 0 0,-1-1-1,1 1 1,0 0-1,0 0 1,0 0-1,0 0 1,0 0 0,0-1-1,0 1 1,0-1-1,0 1 1,0 0-1,0-1 1,0 0 0,0 1-1,0-1 1,0 0-1,1 1 1,-1-1-1,0 0 1,0 0 0,0 0-1,1 0 1,-1 0-1,0 0 1,0 0-1,0-1 1,2 1 0,1-1 56,0 0 0,0 0 0,0 0 1,0 0-1,0 0 0,0-1 0,0 1 1,0-1-1,-1 0 0,1 0 0,4-4 1,25-33 1228,-32 37-1247,0 1 0,0 0-1,0-1 1,0 0-1,0 1 1,-1-1 0,1 1-1,0-1 1,-1 0-1,1 1 1,-1-1 0,0 0-1,0 0 1,1 1-1,-1-1 1,0 0 0,0 0-1,-1 1 1,1-1-1,0 0 1,0 0 0,-1 1-1,1-1 1,-1 0-1,0 1 1,0-3 0,-1 3-66,0 0 0,-1 0 0,1 0 1,0 0-1,0 0 0,-1 0 0,1 0 1,0 1-1,-1-1 0,1 1 0,-1 0 0,1 0 1,-1 0-1,1 0 0,0 0 0,-1 0 1,1 1-1,-4 0 0,1-1-296,-1 1 0,0 1-1,0-1 1,0 1 0,1 0 0,-9 4 0,10-3-240,0 0 1,0 0 0,1 1 0,-1-1 0,1 1 0,0 0-1,-3 5 1,-5 18-6881,11-18 1953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2.196"/>
    </inkml:context>
    <inkml:brush xml:id="br0">
      <inkml:brushProperty name="width" value="0.025" units="cm"/>
      <inkml:brushProperty name="height" value="0.025" units="cm"/>
    </inkml:brush>
  </inkml:definitions>
  <inkml:trace contextRef="#ctx0" brushRef="#br0">219 1 7976,'0'0'12139,"-11"11"-11514,-168 161 1339,176-170-2091,1 1-1,0-1 1,-1 0-1,1 1 1,0-1-1,0 1 1,0-1-1,1 1 1,-1 0-1,1 0 1,-1 0-1,1 0 1,0 0-1,0 0 1,1 0-1,-2 4 1,6-13-8927,2-6 4041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2.589"/>
    </inkml:context>
    <inkml:brush xml:id="br0">
      <inkml:brushProperty name="width" value="0.025" units="cm"/>
      <inkml:brushProperty name="height" value="0.025" units="cm"/>
    </inkml:brush>
  </inkml:definitions>
  <inkml:trace contextRef="#ctx0" brushRef="#br0">215 94 10826,'0'0'966,"-11"-7"-736,-34-21 459,40 26-459,0 0 1,1 0 0,-1 0 0,-1 1-1,1-1 1,0 1 0,0 1 0,0-1-1,-1 1 1,1 0 0,0 0 0,0 0 0,-1 1-1,1 0 1,0 0 0,0 0 0,0 0-1,0 1 1,0 0 0,0 0 0,1 1-1,-1-1 1,0 1 0,1 0 0,0 0-1,0 0 1,0 1 0,0 0 0,0-1-1,-3 6 1,6-8-210,0 0-1,1 0 1,-1 0 0,1 0 0,-1 0-1,1 0 1,-1 0 0,1 0-1,-1 0 1,1 0 0,0 0-1,0 0 1,-1 0 0,1 0-1,0 0 1,0 0 0,0 0-1,0 1 1,0-1 0,1 0-1,-1 0 1,0 0 0,0 0 0,1 0-1,-1 0 1,1 0 0,-1 0-1,1 0 1,-1 0 0,1 0-1,-1 0 1,1-1 0,0 1-1,0 0 1,-1 0 0,1 0-1,0-1 1,0 1 0,0 0-1,0-1 1,0 1 0,0-1-1,0 1 1,0-1 0,0 0 0,0 1-1,0-1 1,0 0 0,0 0-1,0 0 1,0 0 0,0 0-1,0 0 1,0 0 0,2 0-1,6 1 136,0-1 0,0 0 0,0 0-1,1-1 1,11-3 0,-16 2-98,1 0 0,-1 0 1,1-1-1,-1 0 0,0 0 1,0 0-1,0-1 0,0 1 1,-1-1-1,0 0 0,6-7 1,-9 9-30,1 1 1,-1 0 0,1-1 0,-1 0-1,0 1 1,0-1 0,0 0-1,0 1 1,0-1 0,0 0-1,-1 0 1,1 0 0,0 0 0,-1 0-1,0 0 1,1 0 0,-1 0-1,0 0 1,0 0 0,0 0 0,0 0-1,0 0 1,-1 0 0,1 0-1,-1 0 1,1 0 0,-1 0-1,0 0 1,0 1 0,1-1 0,-1 0-1,0 0 1,-1 1 0,1-1-1,0 0 1,-3-1 0,2 1-51,0 0-1,-1 0 1,1 0 0,-1 1-1,0-1 1,0 1 0,1 0 0,-1 0-1,0 0 1,0 0 0,0 0-1,0 1 1,0-1 0,0 1 0,-1 0-1,1 0 1,0 0 0,0 0-1,0 0 1,0 1 0,0-1 0,0 1-1,0 0 1,-3 1 0,1 0-208,1 0 0,0 0 0,1 1 0,-1-1 0,0 1 0,1-1 0,-1 1 0,1 0 0,0 1 0,0-1 0,0 0 0,0 1 0,1 0 0,-1 0 0,-2 7 0,-19 39-6727,20-24 694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2.933"/>
    </inkml:context>
    <inkml:brush xml:id="br0">
      <inkml:brushProperty name="width" value="0.025" units="cm"/>
      <inkml:brushProperty name="height" value="0.025" units="cm"/>
    </inkml:brush>
  </inkml:definitions>
  <inkml:trace contextRef="#ctx0" brushRef="#br0">153 1 14862,'0'0'1399,"-10"6"-1127,-6 4-257,0 2-1,1-1 1,-26 26 0,36-32-13,0-1 0,1 1-1,-1 1 1,1-1 0,0 1 0,0-1 0,1 1 0,-1 0 0,1 0 0,1 1-1,-1-1 1,1 1 0,0-1 0,1 1 0,-1 0 0,0 12 0,3-18 26,0 0 1,0 1 0,0-1-1,0 0 1,0 0-1,0 0 1,0 0 0,0 0-1,0-1 1,0 1-1,1 0 1,-1 0 0,0-1-1,1 1 1,-1-1-1,0 1 1,1-1 0,-1 0-1,1 1 1,-1-1-1,0 0 1,1 0 0,-1 0-1,1 0 1,-1 0 0,1 0-1,-1-1 1,2 1-1,45-7 883,-41 5-665,-1-1 1,1 0-1,-1-1 1,1 1-1,-1-1 0,0-1 1,-1 1-1,1-1 1,-1 0-1,0 0 1,0 0-1,7-11 0,-9 11-73,0 1 0,0-1-1,-1 0 1,1 0-1,-1 0 1,0 0-1,-1 0 1,1 0 0,-1 0-1,0-1 1,0 1-1,-1 0 1,1-1 0,-1 1-1,-1-1 1,1 1-1,-2-9 1,1 12-202,1 0 0,-1 1 0,0-1 0,1 1 0,-1-1 0,0 0 0,0 1 0,0 0-1,0-1 1,0 1 0,-1 0 0,1-1 0,0 1 0,-1 0 0,1 0 0,-1 0 0,1 0 0,-1 0 0,1 1 0,-1-1 0,1 0 0,-4 0 0,-16-2-2745,-1 4-4114,16 0 744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3.266"/>
    </inkml:context>
    <inkml:brush xml:id="br0">
      <inkml:brushProperty name="width" value="0.025" units="cm"/>
      <inkml:brushProperty name="height" value="0.025" units="cm"/>
    </inkml:brush>
  </inkml:definitions>
  <inkml:trace contextRef="#ctx0" brushRef="#br0">172 1 10890,'0'0'1954,"3"9"80,18 51 523,-10-34-2017,-2 1 0,-1 0 0,-1 0 0,-1 0 0,4 47 1,-10-57-493,1-7-36,-1 0 1,0 0 0,0 1-1,-1-1 1,0 0 0,-1 0 0,0 0-1,-1 0 1,0-1 0,0 1 0,-1-1-1,-7 14 1,-5-2-51,0 0 1,0-1-1,-2-1 0,-36 30 1,-7-7-3320,24-24-1912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4.271"/>
    </inkml:context>
    <inkml:brush xml:id="br0">
      <inkml:brushProperty name="width" value="0.025" units="cm"/>
      <inkml:brushProperty name="height" value="0.025" units="cm"/>
    </inkml:brush>
  </inkml:definitions>
  <inkml:trace contextRef="#ctx0" brushRef="#br0">1 60 10122,'0'0'7335,"74"-19"-5542,-27 10-415,3 1-321,6 0-289,4 2-383,-4 2-225,0 0-128,-9 2-32,-8 2 0,-7 0-1121,-8 0-865,-11 0-1345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8.881"/>
    </inkml:context>
    <inkml:brush xml:id="br0">
      <inkml:brushProperty name="width" value="0.05" units="cm"/>
      <inkml:brushProperty name="height" value="0.05" units="cm"/>
    </inkml:brush>
  </inkml:definitions>
  <inkml:trace contextRef="#ctx0" brushRef="#br0">1 197 15907,'1'-9'258,"1"1"0,1-1 0,-1 0 0,2 1 0,-1 0 0,1-1 0,0 1 0,1 1 0,0-1 0,0 1 0,8-9 0,-6 9 14,1 0 1,0 0-1,1 1 1,0 0-1,0 0 1,0 1-1,1 0 0,-1 1 1,15-5-1,2 1-52,1 2-1,0 1 1,0 0-1,0 2 1,0 2-1,0 0 1,1 2-1,-1 0 1,0 2-1,0 1 1,0 2-1,-1 0 1,28 11-1,-44-13-214,-1 1 0,0-1 1,0 1-1,0 1 0,-1 0 0,0 0 0,8 8 1,-13-12-4,-1 1 0,0-1 0,1 1 1,-1-1-1,0 1 0,-1 0 0,1 0 1,0 0-1,-1 0 0,0 0 0,1 0 1,-1 0-1,0 0 0,-1 1 0,1-1 1,-1 0-1,1 1 0,-1-1 0,0 0 1,0 1-1,0-1 0,-1 0 0,1 1 1,-1-1-1,-1 4 0,-1 0 9,-1-1 0,1 1 0,-1-1 0,-1 1 0,1-1 0,-1-1 0,0 1 0,0-1 0,-7 6 0,-59 42 78,64-48-79,4-3 6,-103 67-60,91-61-14,0-1 1,0 0 0,-1 0 0,1-2-1,-25 6 1,38-10 52,0-1-1,0 1 1,0-1 0,0 0-1,0 0 1,0 0-1,0 0 1,0 0-1,0-1 1,0 1 0,0 0-1,-1-1 1,-2-1-1,4 1-5,-1 0-1,1-1 0,0 1 0,0 0 1,0-1-1,0 1 0,0-1 1,0 1-1,0-1 0,0 0 1,1 1-1,-2-5 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4.617"/>
    </inkml:context>
    <inkml:brush xml:id="br0">
      <inkml:brushProperty name="width" value="0.025" units="cm"/>
      <inkml:brushProperty name="height" value="0.025" units="cm"/>
    </inkml:brush>
  </inkml:definitions>
  <inkml:trace contextRef="#ctx0" brushRef="#br0">0 47 192,'0'0'12812,"71"8"-10698,-17-8-448,15 0-449,8-5-608,-1 0-481,-1-2-64,0-1-64,-15-5-2210,-8-4-5061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6.590"/>
    </inkml:context>
    <inkml:brush xml:id="br0">
      <inkml:brushProperty name="width" value="0.025" units="cm"/>
      <inkml:brushProperty name="height" value="0.025" units="cm"/>
    </inkml:brush>
  </inkml:definitions>
  <inkml:trace contextRef="#ctx0" brushRef="#br0">239 34 6822,'1'-1'352,"-1"0"-1,1 0 0,-1 0 0,1 0 0,-1 0 1,0 0-1,1 0 0,-1 0 0,0-1 0,0 1 0,0 0 1,0 0-1,0 0 0,0 0 0,0-1 0,0 1 0,0 0 1,0 0-1,-1 0 0,1 0 0,-1 0 0,1 0 1,-1-2-1,0 3-236,0-1 0,0 0 0,0 1 1,0-1-1,0 1 0,0-1 0,0 1 0,0-1 1,0 1-1,0 0 0,-1 0 0,1-1 1,0 1-1,0 0 0,0 0 0,0 0 1,0 0-1,-3 1 0,-3 0-152,1 1-1,-1-1 1,0 1 0,1 1 0,-1-1-1,-10 7 1,16-8 37,-22 13 194,0 1 0,1 1 0,-20 19 0,38-32-172,0 1 0,0 0-1,0 0 1,0 1 0,1-1 0,0 1-1,-1-1 1,2 1 0,-1 0 0,1 0-1,-1 0 1,1 1 0,1-1 0,-1 1-1,1-1 1,0 1 0,0-1-1,1 1 1,-1-1 0,1 1 0,1 8-1,0-13 14,0 1-1,0 0 0,1 0 0,-1-1 0,0 1 0,1 0 0,-1-1 0,1 1 0,-1-1 0,1 0 1,0 0-1,0 0 0,0 1 0,0-2 0,-1 1 0,1 0 0,0 0 0,0-1 0,1 1 0,-1-1 1,0 1-1,0-1 0,0 0 0,0 0 0,4 0 0,1 1 157,1-1-1,-1 0 1,1-1-1,0 1 1,-1-2 0,10-1-1,-13 1-30,1 0-1,-1-1 0,0 1 1,1-1-1,-1 0 1,0 0-1,-1 0 1,1 0-1,-1-1 0,1 1 1,-1-1-1,5-8 1,-7 11-134,0 0 1,-1 0-1,1-1 1,0 1-1,-1 0 0,1 0 1,-1 0-1,0-1 1,1 1-1,-1 0 1,0-1-1,0 1 1,0 0-1,0-1 1,0 1-1,0 0 0,0-1 1,0 1-1,-1 0 1,1-1-1,0 1 1,-1 0-1,1 0 1,-1-1-1,1 1 1,-1 0-1,0 0 0,0 0 1,1 0-1,-1 0 1,0 0-1,0 0 1,0 0-1,0 0 1,0 0-1,0 0 0,0 1 1,0-1-1,-1 0 1,1 1-1,0-1 1,0 1-1,-1-1 1,1 1-1,0 0 1,-1 0-1,1-1 0,0 1 1,-2 0-1,-33-4-506,20 9-1725,5 7-3544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7.244"/>
    </inkml:context>
    <inkml:brush xml:id="br0">
      <inkml:brushProperty name="width" value="0.025" units="cm"/>
      <inkml:brushProperty name="height" value="0.025" units="cm"/>
    </inkml:brush>
  </inkml:definitions>
  <inkml:trace contextRef="#ctx0" brushRef="#br0">163 107 10890,'0'0'2515,"2"-10"-6,-1 2-1926,1 2 14,0-1 0,0 0 0,-1 0 0,0 0 1,-1 0-1,0 0 0,0 0 0,-1-11 0,0 17-578,0 0-1,0-1 0,0 1 0,0 0 0,0 0 0,0 0 1,0 0-1,0 1 0,-1-1 0,1 0 0,0 0 0,-1 1 1,1-1-1,0 1 0,-1-1 0,1 1 0,-1-1 0,1 1 1,0 0-1,-1 0 0,1 0 0,-1 0 0,1 0 1,-1 0-1,1 0 0,-1 0 0,1 1 0,-2 0 0,-2-1-42,1 1 0,-1 0 0,1 0 0,0 0 0,0 0-1,0 1 1,-1 0 0,-4 3 0,4-1 12,1 0 0,-1 1 0,1-1 0,0 1-1,1 0 1,-1 1 0,1-1 0,0 1 0,0-1 0,-3 11 0,5-14 13,0-1 1,1 1-1,-1 0 1,1-1 0,0 1-1,-1 0 1,1-1-1,0 1 1,0 0-1,0-1 1,0 1 0,1 0-1,-1-1 1,0 1-1,1-1 1,-1 1-1,1 0 1,-1-1 0,1 1-1,0-1 1,0 1-1,-1-1 1,1 1-1,0-1 1,0 0 0,1 0-1,-1 1 1,0-1-1,0 0 1,0 0-1,1 0 1,-1 0 0,1 0-1,-1-1 1,1 1-1,-1 0 1,1-1-1,-1 1 1,1-1 0,0 1-1,-1-1 1,1 0-1,2 1 1,9 1-321,0-1 0,0 0 0,0-1 0,0 0 0,1-1 0,-1-1 0,0 0 0,0-1 0,-1 0 0,1-1 0,20-8 0,-46 56-481,11-31 887,0-1 0,0 1 1,2 18-1,0-21 48,0 0 1,-1 0-1,0 0 1,-1 0-1,0 0 0,-3 12 1,3-19 41,0 0 0,0 1 0,-1-1 0,1 0 0,-1 0 1,1 0-1,-1-1 0,0 1 0,0-1 0,0 1 0,0-1 0,-1 0 0,1 0 1,-1 0-1,1-1 0,-1 1 0,1-1 0,-1 0 0,0 0 0,0 0 0,0 0 0,0-1 1,1 0-1,-1 1 0,0-2 0,0 1 0,0 0 0,-7-2 0,-3 0 47,0 0 0,0-2 1,0 1-1,1-2 0,-1 0 0,-19-10 0,26 10-3200,9 4 729,17 3-1350,-3 0 368,12-1-3070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7.792"/>
    </inkml:context>
    <inkml:brush xml:id="br0">
      <inkml:brushProperty name="width" value="0.025" units="cm"/>
      <inkml:brushProperty name="height" value="0.025" units="cm"/>
    </inkml:brush>
  </inkml:definitions>
  <inkml:trace contextRef="#ctx0" brushRef="#br0">0 61 9321,'0'0'11531,"13"-4"-10939,34-8-57,52-7 0,33-7-286,-233 170 12,90-125-172,2 0 0,0 1 0,2 0 0,0 0 0,-7 38 0,13-57-462,1-1-1,-1 1 1,1-1-1,-1 1 1,1-1-1,-1 1 0,1-1 1,-1 0-1,1 1 1,-1-1-1,0 0 1,1 1-1,-1-1 1,0 0-1,1 0 1,-1 1-1,0-1 0,1 0 1,-1 0-1,0 0 1,1 0-1,-1 0 1,0 0-1,1 0 1,-1 0-1,0 0 1,1 0-1,-1-1 0,0 1 1,1 0-1,-1 0 1,0-1-1,1 1 1,-1 0-1,0-1 1,1 1-1,-2-2 1,-10-9-8991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8.136"/>
    </inkml:context>
    <inkml:brush xml:id="br0">
      <inkml:brushProperty name="width" value="0.025" units="cm"/>
      <inkml:brushProperty name="height" value="0.025" units="cm"/>
    </inkml:brush>
  </inkml:definitions>
  <inkml:trace contextRef="#ctx0" brushRef="#br0">1 11 11531,'0'0'6470,"61"-8"-5157,-21 8-608,6 0-353,1 0-256,-4 0-32,0 3-608,2-3-2403,-10-6-4932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0.348"/>
    </inkml:context>
    <inkml:brush xml:id="br0">
      <inkml:brushProperty name="width" value="0.025" units="cm"/>
      <inkml:brushProperty name="height" value="0.025" units="cm"/>
    </inkml:brush>
  </inkml:definitions>
  <inkml:trace contextRef="#ctx0" brushRef="#br0">3 156 5317,'-2'-4'10275,"2"4"-10024,23-9 2482,36-7-1861,73-3 897,206-2 0,-107 10-1661,222-49 442,-447 60-943,9-2 1079,-11-2-7764,-4-5-76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2.086"/>
    </inkml:context>
    <inkml:brush xml:id="br0">
      <inkml:brushProperty name="width" value="0.025" units="cm"/>
      <inkml:brushProperty name="height" value="0.025" units="cm"/>
    </inkml:brush>
  </inkml:definitions>
  <inkml:trace contextRef="#ctx0" brushRef="#br0">193 24 12524,'12'-21'4336,"-11"19"-2869,-3 4-390,-24 32 514,7-9-1606,-55 52 779,49-53-433,-33 41-1,58-65-325,-1 0-1,1 0 1,0 0 0,0 1-1,0-1 1,0 0-1,0 0 1,0 0 0,0 0-1,0 1 1,0-1-1,0 0 1,0 0-1,0 0 1,0 1 0,0-1-1,0 0 1,0 0-1,0 0 1,0 0 0,0 1-1,0-1 1,0 0-1,0 0 1,0 0 0,0 1-1,0-1 1,0 0-1,0 0 1,1 0-1,-1 0 1,0 0 0,0 1-1,0-1 1,0 0-1,0 0 1,1 0 0,-1 0-1,0 0 1,0 0-1,0 0 1,0 0 0,0 1-1,1-1 1,-1 0-1,0 0 1,0 0 0,0 0-1,1 0 1,16 3 193,25-2 39,-36-1-224,12-1 126,0 0 1,0 0-1,32-9 0,0-11-3011,-47 19 1842,1 0 0,-1 0 0,0-1 0,0 1 0,-1-1 0,1 0 0,-1 0 0,1 0 0,-1 0 0,4-6 0,0-7-7703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2.471"/>
    </inkml:context>
    <inkml:brush xml:id="br0">
      <inkml:brushProperty name="width" value="0.025" units="cm"/>
      <inkml:brushProperty name="height" value="0.025" units="cm"/>
    </inkml:brush>
  </inkml:definitions>
  <inkml:trace contextRef="#ctx0" brushRef="#br0">122 0 8936,'0'0'7271,"-43"70"-6246,30-46-352,-2 1 224,6-1-289,-2 1-447,1-3-161,3-2 96,3-3-96,2-3-929,0-5-1025,2-5-1153,-5-3-2466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2.931"/>
    </inkml:context>
    <inkml:brush xml:id="br0">
      <inkml:brushProperty name="width" value="0.025" units="cm"/>
      <inkml:brushProperty name="height" value="0.025" units="cm"/>
    </inkml:brush>
  </inkml:definitions>
  <inkml:trace contextRef="#ctx0" brushRef="#br0">254 56 12716,'0'0'3139,"-3"-9"-1863,2 6-1211,0 1 0,0-1 0,0 0 0,-1 0 1,0 0-1,1 1 0,-1-1 0,0 0 0,0 1 0,0 0 1,0-1-1,-1 1 0,1 0 0,-1 0 0,-4-2 0,4 3-58,1 0 0,-1 0 0,0 1 0,0-1 0,0 1 0,0 0 0,0 0 0,1 0-1,-1 0 1,0 0 0,0 1 0,0-1 0,0 1 0,0 0 0,1 0 0,-1 0 0,0 0 0,1 0-1,-1 0 1,1 1 0,-1 0 0,-3 2 0,-5 4 372,0 0-1,0 1 1,-15 15 0,23-21-300,0 1 0,0-1 0,0 1 0,1 0 0,-1 0 0,1 0 0,0 0 0,0 0 1,0 0-1,1 1 0,0-1 0,-1 0 0,2 1 0,-2 8 0,3-12-72,-1 1 1,1-1-1,0 0 0,-1 1 1,1-1-1,0 0 0,0 0 0,0 0 1,0 0-1,0 1 0,1-1 0,-1-1 1,0 1-1,0 0 0,1 0 0,-1 0 1,0-1-1,1 1 0,-1 0 0,1-1 1,-1 0-1,1 1 0,-1-1 0,1 0 1,-1 0-1,1 0 0,-1 1 1,1-2-1,-1 1 0,4 0 0,51-4-8,-48 1-17,1-1-1,-1 1 0,-1-1 0,1-1 0,0 1 0,-1-1 0,0 0 1,0-1-1,-1 0 0,1 0 0,-1-1 0,-1 1 0,1-1 0,6-13 1,-20 38-54,-1-1 1,2 1-1,1 1 1,0-1-1,1 1 1,1 0 0,0 0-1,2 0 1,0 23-1,-6 27 87,8-68 27,-1 1-1,1 0 1,-1-1 0,1 1-1,-1-1 1,0 0-1,1 1 1,-1-1 0,0 0-1,0 1 1,0-1-1,0 0 1,0 0 0,0 0-1,0 1 1,0-1-1,-1-1 1,1 1 0,0 0-1,-3 1 1,-1 0 116,1 0 1,-1-1-1,0 1 0,0-1 1,1 0-1,-10 0 0,1 0 221,1-1 0,0-1-1,-1 0 1,-20-5 0,28 4-277,0 0-1,0 0 1,0 0 0,1-1 0,-1 1 0,1-1-1,-6-4 1,9 6-263,0 0-1,-1 0 1,1 0-1,0-1 1,0 1-1,-1 0 1,1 0-1,0-1 1,0 1-1,1 0 1,-1-1-1,0 1 1,0-1-1,1 1 1,-1-1-1,1 0 1,-1 1-1,1-1 1,-1 0-1,1 1 1,0-1-1,0 0 1,0 1-1,0-1 1,1-3-1,14-4-6479,-1 3 1517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3.291"/>
    </inkml:context>
    <inkml:brush xml:id="br0">
      <inkml:brushProperty name="width" value="0.025" units="cm"/>
      <inkml:brushProperty name="height" value="0.025" units="cm"/>
    </inkml:brush>
  </inkml:definitions>
  <inkml:trace contextRef="#ctx0" brushRef="#br0">235 10 12684,'0'0'1591,"-9"-3"-582,5 1-936,-1 1-1,0 0 1,0 0 0,0 0 0,0 1-1,0-1 1,0 1 0,0 0 0,0 1-1,0-1 1,0 1 0,0 0 0,0 0 0,0 1-1,1-1 1,-1 1 0,0 0 0,-5 4-1,-4 3 264,-1 0-1,2 1 0,-1 1 0,-18 20 0,28-28-273,1 1 0,-1 0 0,1 0 0,0 0 0,0 1-1,0-1 1,0 1 0,1 0 0,0-1 0,0 1 0,0 0-1,1 0 1,-1 1 0,1-1 0,0 0 0,1 0-1,0 0 1,0 11 0,1-14-32,-1 0-1,1 0 0,1 0 1,-1-1-1,0 1 1,0-1-1,1 1 1,-1 0-1,0-1 1,1 0-1,0 1 1,-1-1-1,1 0 0,0 0 1,-1 0-1,1 0 1,0 0-1,0-1 1,0 1-1,0 0 1,0-1-1,0 1 0,0-1 1,0 0-1,0 0 1,0 0-1,0 0 1,0 0-1,0 0 1,0 0-1,2-1 0,5 0 194,-1 0-1,1 0 0,-1-1 1,0 0-1,1 0 0,9-5 0,-5 1 105,-1-1-1,0-1 1,0 0-1,-1 0 1,17-18-1,-25 23-286,1 0 0,-1-1-1,0 1 1,0-1 0,0 0-1,-1 0 1,1 0 0,-1-1-1,0 1 1,0 0 0,-1-1-1,1 1 1,-1-1 0,0 0-1,0 1 1,-1-1 0,1 0-1,-1 0 1,0 0 0,-1-5-1,1 9-134,-1-1-1,1 1 1,-1 0-1,1 0 0,-1-1 1,0 1-1,0 0 1,0 0-1,1 0 0,-1 0 1,0 0-1,0 0 1,0 0-1,-1 0 0,1 0 1,0 0-1,0 1 1,0-1-1,-1 0 0,1 1 1,0-1-1,-2 0 0,-34-6-6462,31 6 4334,-18-1-8207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2.212"/>
    </inkml:context>
    <inkml:brush xml:id="br0">
      <inkml:brushProperty name="width" value="0.05" units="cm"/>
      <inkml:brushProperty name="height" value="0.05" units="cm"/>
    </inkml:brush>
  </inkml:definitions>
  <inkml:trace contextRef="#ctx0" brushRef="#br0">616 1 12843,'-3'3'280,"-1"1"1,0 0-1,1 0 1,0 0 0,0 1-1,0-1 1,-4 10-1,-5 8 175,-80 111 1912,-15 22-2195,39-42 58,-65 144 0,97-174-14,3 2 1,-36 152-1,57-179-131,2 1 0,3 0 0,3 0 0,2 1 0,6 61 0,1-76-80,1 0 1,3 0-1,2-1 0,2 0 1,1-1-1,2 0 1,30 53-1,-31-69-301,1-1 0,1-1-1,1-1 1,2 0 0,43 41 0,-49-53 78,0 0 0,1-1 0,0-1 1,1 0-1,0-1 0,0-1 0,1 0 1,0-1-1,0-1 0,1-1 0,22 4 1,-14-6-210,34-2 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7.300"/>
    </inkml:context>
    <inkml:brush xml:id="br0">
      <inkml:brushProperty name="width" value="0.025" units="cm"/>
      <inkml:brushProperty name="height" value="0.025" units="cm"/>
    </inkml:brush>
  </inkml:definitions>
  <inkml:trace contextRef="#ctx0" brushRef="#br0">126 1 15855,'0'0'1399,"-3"11"-1229,-10 51 23,3 0-1,3 0 0,0 67 0,-13 115 1089,17-228-1060,-2 0-1,0 0 1,0 0 0,-13 24-1,-9 23 797,25-57-2233,2-10-2377,0-4 1473,0-15-6107</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8.017"/>
    </inkml:context>
    <inkml:brush xml:id="br0">
      <inkml:brushProperty name="width" value="0.025" units="cm"/>
      <inkml:brushProperty name="height" value="0.025" units="cm"/>
    </inkml:brush>
  </inkml:definitions>
  <inkml:trace contextRef="#ctx0" brushRef="#br0">1 93 11787,'0'0'4997,"5"-11"-3155,-3 6-1653,0 0 1,1 0 0,0 0-1,0 0 1,0 1-1,0-1 1,1 1 0,-1 0-1,1 0 1,0 0 0,0 1-1,1-1 1,-1 1-1,1 0 1,0 0 0,0 0-1,0 1 1,0 0 0,0 0-1,0 0 1,1 0-1,7 0 1,-8 1-130,0 1 0,0 0 1,1 0-1,-1 1 0,0-1 0,0 1 0,0 0 0,0 1 1,0-1-1,0 1 0,0 0 0,-1 0 0,1 0 1,4 4-1,-8-5-57,1 1 0,0-1 0,-1 1 0,1-1-1,-1 1 1,0 0 0,0-1 0,1 1 0,-1 0 0,0 0 0,0 0 0,-1 0 0,1 0 0,0 0 0,-1 0 0,1 1 0,-1-1 0,0 0 0,0 0 0,0 0 0,0 0 0,0 1 0,0-1 0,0 0 0,-1 0-1,1 0 1,-1 0 0,1 0 0,-1 0 0,0 0 0,0 0 0,0 0 0,0 0 0,0 0 0,-3 2 0,-16 23 139,17-24-333,0 0 1,1 0-1,0 0 0,-1 1 1,1-1-1,0 0 0,1 1 1,-4 6-1,5-8 162,0 1 0,0-1 1,0 0-1,0 1 0,0-1 0,1 0 1,-1 0-1,1 1 0,0-1 0,-1 0 1,1 0-1,0 0 0,0 0 0,0 0 1,0 0-1,1 0 0,-1 0 0,0 0 0,1-1 1,1 3-1,-1-2 34,0 0-1,0 0 1,0 0 0,0 1 0,0-1-1,-1 1 1,0 0 0,1-1-1,-1 1 1,0 0 0,0 0 0,0-1-1,-1 1 1,1 0 0,-1 0-1,0 0 1,1 0 0,-1 0 0,0 0-1,-1 0 1,1 0 0,-1 4-1,-1-4 76,0 0 0,1 0 0,-1 0-1,0 0 1,0-1 0,0 1-1,-1-1 1,1 1 0,-1-1 0,1 0-1,-1 0 1,0 0 0,0 0-1,0 0 1,0 0 0,0-1-1,0 0 1,-7 2 0,-1 1 112,0-1 0,0-1 0,-23 3 0,5-4-3523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8.813"/>
    </inkml:context>
    <inkml:brush xml:id="br0">
      <inkml:brushProperty name="width" value="0.025" units="cm"/>
      <inkml:brushProperty name="height" value="0.025" units="cm"/>
    </inkml:brush>
  </inkml:definitions>
  <inkml:trace contextRef="#ctx0" brushRef="#br0">1 605 10346,'0'0'7490,"1"10"-6332,7 34-651,1 1 0,2-2 0,2 1 1,2-2-1,32 63 0,-47-104-426,0-1 0,1 1-1,-1 0 1,1-1 0,-1 1 0,1-1 0,-1 1 0,1-1 0,-1 1-1,1-1 1,-1 1 0,1-1 0,0 0 0,-1 1 0,1-1-1,0 0 1,-1 0 0,1 1 0,0-1 0,-1 0 0,1 0 0,0 0-1,0 0 1,-1 0 0,1 0 0,0 0 0,-1 0 0,1 0 0,0 0-1,0 0 1,-1-1 0,1 1 0,0 0 0,-1 0 0,1-1 0,0 1-1,-1-1 1,1 1 0,-1 0 0,1-1 0,-1 1 0,1-1 0,0 1-1,-1-1 1,0 1 0,1-1 0,-1 0 0,1 1 0,-1-1 0,1 0-1,26-37 649,-24 32-595,13-22 9,-1 0-1,-2 0 1,0-1 0,-2-1 0,-2 0 0,11-54-1,-6-6-481,3-96-1,-13 138 218,-1 22 89,-1-1 0,-1 0-1,-2 1 1,-5-42 0,4 58-112,5 12-157,12 11-4,-6-9 310,0 0-1,0 0 0,0-1 0,1 0 1,0-1-1,-1 0 0,1 0 1,10-1-1,86-1 21,-65-1-8,60-7 6,-2-4 1,177-44 0,-152 27-17,-43 11-19,-31 5-25,1 2 0,0 2 0,71-2 0,-121 12 25,0-1 1,-1 1-1,1 0 1,0-1-1,-1 1 1,1 0-1,-1-1 1,0 1-1,1 0 1,-1 0-1,1 0 1,-1-1-1,0 1 1,0 0-1,1 0 1,-1 0-1,0 0 1,0-1-1,0 1 1,0 0-1,0 0 1,0 0 0,0 0-1,-1 0 1,1-1-1,0 1 1,-1 1-1,-4 29-64,-11 6 113,-1 0 0,-44 68 0,1-3 64,54-90-178,0 1 0,0-1 0,1 1 0,-3 16 0,4 8-7636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46.098"/>
    </inkml:context>
    <inkml:brush xml:id="br0">
      <inkml:brushProperty name="width" value="0.025" units="cm"/>
      <inkml:brushProperty name="height" value="0.025" units="cm"/>
      <inkml:brushProperty name="color" value="#E71224"/>
    </inkml:brush>
  </inkml:definitions>
  <inkml:trace contextRef="#ctx0" brushRef="#br0">0 611 8904,'0'-1'8339,"1"-4"-4107,0-2-4009,0 1-1,1-1 1,0 1 0,0-1-1,5-8 1,303-460 1525,-294 452-1713,-11 15-35,0 1 0,1 0 0,-1 0 0,11-9-1,-6 9-3559,0 1-3753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1:10.999"/>
    </inkml:context>
    <inkml:brush xml:id="br0">
      <inkml:brushProperty name="width" value="0.025" units="cm"/>
      <inkml:brushProperty name="height" value="0.025" units="cm"/>
      <inkml:brushProperty name="color" value="#E71224"/>
    </inkml:brush>
  </inkml:definitions>
  <inkml:trace contextRef="#ctx0" brushRef="#br0">0 60 897,'0'0'1569,"49"-22"-1280,-36 19 415,4-1-63,-1 2-257,-4-2-224,-1-1-128,-2 2 32,-3 1 33,-3-2 287,3 2 417,-6 0-417,0 1-352,0-1-705,0-1-5060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1:11.708"/>
    </inkml:context>
    <inkml:brush xml:id="br0">
      <inkml:brushProperty name="width" value="0.025" units="cm"/>
      <inkml:brushProperty name="height" value="0.025" units="cm"/>
      <inkml:brushProperty name="color" value="#E71224"/>
    </inkml:brush>
  </inkml:definitions>
  <inkml:trace contextRef="#ctx0" brushRef="#br0">1 126 4740,'0'0'2109,"12"-1"-1463,28-1-560,0-2 1,-1-2-1,1-2 0,-1-2 1,55-20-1,29-24-54,-188 107 2872,-94 52-2077,254-163-1359,-33 22 643,67-39-1617,-347 197 3975,-27 14-688,370-214-5283,-76 44 1751,1 2 0,2 2 0,72-29 0,-123 58 1766,0 0 1,-1 1 0,1-1 0,0 1-1,0 0 1,0-1 0,0 1 0,0 0-1,1-1 1,-1 1 0,0 0 0,0 0-1,0 0 1,0 0 0,0 0 0,0 0-1,0 0 1,0 0 0,0 1 0,0-1-1,0 0 1,0 1 0,1 0 0,-2 0 24,0 0 0,0 0 1,0 0-1,0 0 1,0 0-1,0 0 0,-1 0 1,1 0-1,0 0 0,-1 0 1,1-1-1,-1 1 1,1 0-1,-1 0 0,1 0 1,-1 0-1,0-1 1,-1 2-1,-45 48 1164,42-45-1210,-13 11 58,0 0-1,-25 17 1,-8-2-313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42.429"/>
    </inkml:context>
    <inkml:brush xml:id="br0">
      <inkml:brushProperty name="width" value="0.025" units="cm"/>
      <inkml:brushProperty name="height" value="0.025" units="cm"/>
      <inkml:brushProperty name="color" value="#E71224"/>
    </inkml:brush>
  </inkml:definitions>
  <inkml:trace contextRef="#ctx0" brushRef="#br0">288 25 10794,'0'-1'368,"-1"1"0,1-1 0,0 0 0,0 1 0,-1-1 0,1 1 1,0-1-1,-1 1 0,1-1 0,0 0 0,-1 1 0,1-1 0,-1 1 0,1 0 0,-1-1 0,1 1 0,-1-1 0,1 1 0,-1 0 0,0-1 0,1 1 0,-1 0 0,0-1 0,-26-6 2266,-24 2-1935,47 4-707,-1 1-1,0 0 1,1 0-1,-1 1 1,0-1-1,0 1 1,1 0-1,-1 0 1,1 0-1,-1 1 0,1 0 1,0 0-1,-1 0 1,1 0-1,0 1 1,0-1-1,1 1 1,-1 0-1,0 0 1,1 1-1,0-1 0,0 1 1,0-1-1,-4 8 1,6-11 2,1 1 1,0-1-1,0 0 0,0 0 1,-1 1-1,1-1 1,0 0-1,0 0 0,0 1 1,0-1-1,0 0 1,0 0-1,-1 1 0,1-1 1,0 0-1,0 1 1,0-1-1,0 0 0,0 0 1,0 1-1,0-1 1,0 0-1,0 1 0,0-1 1,1 0-1,-1 0 1,0 1-1,0-1 0,0 0 1,0 1-1,0-1 1,0 0-1,1 0 0,-1 1 1,0-1-1,0 0 1,0 0-1,0 0 0,1 1 1,-1-1-1,0 0 1,0 0-1,1 0 0,-1 0 1,0 0-1,0 1 1,1-1-1,-1 0 0,0 0 1,1 0-1,-1 0 1,0 0-1,0 0 0,1 0 1,-1 0-1,0 0 1,1 0-1,-1 0 0,0 0 1,1 0-1,2 26-165,-2 7 177,-1 0 0,-2 0-1,-1 0 1,-2 0 0,-1-1-1,-18 54 1,10-32-10,-8 59 0,-5 249 95,27-361-91,1 1-1,-1-1 0,0 0 1,1 1-1,-1-1 1,1 0-1,0 0 1,-1 1-1,1-1 0,0 0 1,0 0-1,0 0 1,0 0-1,0 0 1,0 0-1,0 0 0,0 0 1,0 0-1,0-1 1,0 1-1,0 0 1,1-1-1,-1 1 1,0-1-1,1 1 0,-1-1 1,0 0-1,1 1 1,-1-1-1,0 0 1,1 0-1,1 0 0,58 0 89,-45-1-87,62-5 56,-56 3-132,0 2-1,1 0 1,-1 1-1,30 3 0,-47-1-204,-1-1 0,1 1 0,0 0 0,-1 0 0,1 1 0,-1-1 0,0 1 0,0 0 0,4 3 1,-4-2-782,1-1 1,-1 0-1,1 0 1,-1-1-1,1 1 1,8 2-1,1-2-4480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39.371"/>
    </inkml:context>
    <inkml:brush xml:id="br0">
      <inkml:brushProperty name="width" value="0.025" units="cm"/>
      <inkml:brushProperty name="height" value="0.025" units="cm"/>
      <inkml:brushProperty name="color" value="#E71224"/>
    </inkml:brush>
  </inkml:definitions>
  <inkml:trace contextRef="#ctx0" brushRef="#br0">19 0 3395,'0'0'5381,"-13"0"-4868,11 0-481,-2 0-1121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39.853"/>
    </inkml:context>
    <inkml:brush xml:id="br0">
      <inkml:brushProperty name="width" value="0.025" units="cm"/>
      <inkml:brushProperty name="height" value="0.025" units="cm"/>
      <inkml:brushProperty name="color" value="#E71224"/>
    </inkml:brush>
  </inkml:definitions>
  <inkml:trace contextRef="#ctx0" brushRef="#br0">20 1 5637,'-3'0'550,"-4"5"8834,4-4-7639,-3-2-12399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41.047"/>
    </inkml:context>
    <inkml:brush xml:id="br0">
      <inkml:brushProperty name="width" value="0.025" units="cm"/>
      <inkml:brushProperty name="height" value="0.025" units="cm"/>
      <inkml:brushProperty name="color" value="#E71224"/>
    </inkml:brush>
  </inkml:definitions>
  <inkml:trace contextRef="#ctx0" brushRef="#br0">218 50 10474,'0'0'6849,"-9"-3"-5242,-1 2-1122,-24-10 2495,52 8-2457,-1 0 0,31 1 0,-1 0-203,28-9-164,-43 5-162,56-1 0,-87 7-2,0 1 0,-1-1-1,1 1 1,0-1 0,0 1-1,0 0 1,0-1 0,0 1 0,-1 0-1,1 0 1,0 0 0,-1 0-1,1 0 1,-1 0 0,1 0-1,-1 0 1,1 0 0,-1 0-1,1 0 1,-1 0 0,0 0-1,0 0 1,0 0 0,1 0-1,-1 0 1,-1 2 0,4 29-45,-3 4 30,-2 0 0,-1 0 1,-9 44-1,-10 48 50,-8 167 0,19-151-17,10-138-11,-2 22 13,0 1 1,2 0-1,1 0 0,1 0 1,1 0-1,12 51 1,-14-79-9,1-1 1,-1 1 0,1 0-1,-1-1 1,0 1 0,1 0-1,-1 0 1,0 0 0,1-1-1,-1 1 1,0 0-1,0 0 1,0 0 0,0 0-1,0 0 1,0-1 0,0 1-1,0 0 1,0 0 0,0 0-1,-1 0 1,1-1 0,0 1-1,0 0 1,-1 0 0,1 0-1,-1-1 1,1 1 0,0 0-1,-1-1 1,0 1 0,1 0-1,-1-1 1,1 1 0,-1 0-1,0-1 1,1 1 0,-1-1-1,0 0 1,0 1 0,1-1-1,-2 1 1,-3-1 30,0 0 1,0 0-1,0 0 0,0-1 1,0 1-1,-7-4 1,5 3-31,-27-5-4,1 1 0,-1 2 0,0 2 0,0 0 0,-56 8 0,83-5-131,0 0 1,0 0-1,0 0 1,1 1-1,-1 0 1,-7 5-1,-32 12-6805,29-19 69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5:37.511"/>
    </inkml:context>
    <inkml:brush xml:id="br0">
      <inkml:brushProperty name="width" value="0.025" units="cm"/>
      <inkml:brushProperty name="height" value="0.025" units="cm"/>
    </inkml:brush>
  </inkml:definitions>
  <inkml:trace contextRef="#ctx0" brushRef="#br0">4027 471 5317,'-200'-27'6304,"-94"-43"-4862,199 43-1685,-2 4-1,0 4 1,-2 4-1,-180-4 1,107 22 302,-1 7-1,-303 59 1,-97 83 143,434-103 39,2 6-1,-131 74 1,189-85-197,3 3 1,1 4-1,3 3 1,2 3-1,3 2 0,3 4 1,2 3-1,3 2 1,4 2-1,2 4 1,-50 91-1,88-136-58,1 0-1,1 2 1,2-1-1,1 2 1,1-1 0,2 1-1,-5 49 1,11-57-6,1 0 0,0 0 0,2-1 1,1 1-1,1 0 0,0-1 1,2 0-1,1 0 0,1 0 0,1-1 1,12 22-1,13 16-182,4 0 0,49 60 0,103 103-368,-137-162 518,362 364-47,-336-357 60,4-3 0,2-4-1,155 83 1,-122-87 133,1-5 0,211 60 1,-157-69 85,249 31 0,188-29 103,-1-39-237,378-73 363,-7-87-55,-207-5-111,-4-56 289,-527 129-266,251-126-1,-325 126-186,-3-8 0,178-134 0,-249 157-120,-4-5 0,156-168-1,-204 196 8,-3-2-1,-2-2 1,-2-1-1,-2-1 0,-3-3 1,-3 0-1,23-67 0,-39 89-46,-2-1 0,-1 0 0,-2 0 0,-1-1 0,-2 1 0,-2-52 0,-3 61 46,-1-1 1,-1 1-1,-1 0 1,-2 1-1,0-1 1,-2 1-1,-1 1 1,-1 0-1,-17-29 1,-4 6-20,-2 1 1,-2 2 0,-2 1 0,-1 2 0,-3 2 0,-72-55 0,6 18-66,-205-111 1,191 128 114,-2 5 1,-3 5-1,-2 6 0,-219-46 0,116 50 14,-437-18-1,-422 45 606,285 8-205,715 3-481,-1007 1-400,806 15-2915,-505 90 0,474-32 493,179-33 1510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2.744"/>
    </inkml:context>
    <inkml:brush xml:id="br0">
      <inkml:brushProperty name="width" value="0.05" units="cm"/>
      <inkml:brushProperty name="height" value="0.05" units="cm"/>
    </inkml:brush>
  </inkml:definitions>
  <inkml:trace contextRef="#ctx0" brushRef="#br0">0 557 12675,'7'4'339,"1"-1"0,0 1 0,-1-1 0,1 0 0,0-1 0,0 0 0,0 0 0,1-1 0,-1 0 1,12 0-1,-1-1 140,1-1 0,-1-1 0,27-5 0,-1-5-3,-2-1-1,1-2 1,-2-3-1,0-1 0,-1-2 1,53-36-1,-18 4 47,-3-3 1,78-77-1,-138 120-476,0 2-88,-1 0 1,0-1 0,0-1 0,-1 0-1,-1-1 1,-1 0 0,14-26 0,-16 18-33,-8 21 65,1 0 0,0 0-1,-1 1 1,1-1 0,0 0 0,-1 0-1,1 1 1,-1-1 0,1 0 0,-1 1-1,1-1 1,-1 0 0,0 1 0,1-1-1,-1 1 1,-1-1 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43.495"/>
    </inkml:context>
    <inkml:brush xml:id="br0">
      <inkml:brushProperty name="width" value="0.025" units="cm"/>
      <inkml:brushProperty name="height" value="0.025" units="cm"/>
      <inkml:brushProperty name="color" value="#E71224"/>
    </inkml:brush>
  </inkml:definitions>
  <inkml:trace contextRef="#ctx0" brushRef="#br0">40 116 4612,'-4'0'1498,"0"1"0,1 0 1,-1-1-1,0 2 0,1-1 0,-1 0 0,-6 4 0,6-2 3194,20-14-3256,-5 4-1308,0 0-1,0 0 0,0-2 0,-1 1 0,0-1 0,-1-1 1,0 0-1,0 0 0,-1-1 0,12-20 0,-36 63-175,10-21 118,1 0 0,-1 0 0,2 0 0,0 1 0,0-1 0,1 1 1,-3 20-1,6-31-465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43.917"/>
    </inkml:context>
    <inkml:brush xml:id="br0">
      <inkml:brushProperty name="width" value="0.025" units="cm"/>
      <inkml:brushProperty name="height" value="0.025" units="cm"/>
      <inkml:brushProperty name="color" value="#E71224"/>
    </inkml:brush>
  </inkml:definitions>
  <inkml:trace contextRef="#ctx0" brushRef="#br0">0 173 2370,'0'0'18124,"6"-5"-17419,34-26 636,57-35-1,-32 26-2573,-14 9-3344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44.465"/>
    </inkml:context>
    <inkml:brush xml:id="br0">
      <inkml:brushProperty name="width" value="0.025" units="cm"/>
      <inkml:brushProperty name="height" value="0.025" units="cm"/>
      <inkml:brushProperty name="color" value="#E71224"/>
    </inkml:brush>
  </inkml:definitions>
  <inkml:trace contextRef="#ctx0" brushRef="#br0">1 41 12908,'0'0'2189,"8"-4"-203,2 0-1386,3-2 20,-1 0 1,1 2-1,0-1 1,0 2-1,1-1 1,15 0-1,-28 4-619,-1 0-1,0 0 0,1 0 1,-1 0-1,1 0 0,-1 1 1,0-1-1,1 0 1,-1 0-1,1 0 0,-1 1 1,0-1-1,1 0 1,-1 1-1,0-1 0,0 0 1,1 1-1,-1-1 1,0 0-1,0 1 0,1-1 1,-1 0-1,0 1 0,0-1 1,0 1-1,0-1 1,0 0-1,1 1 0,-1-1 1,0 1-1,0-1 1,0 1-1,0-1 0,0 0 1,0 1-1,-1-1 0,1 2 1,-2 12 86,-25 12 249,25-25-324,-1 1-1,1-1 1,0 1-1,-1 0 1,1-1-1,0 1 1,0 0-1,1 0 1,-1 1-1,0-1 1,1 0-1,-1 1 1,1-1-1,0 1 1,-1-1-1,1 1 1,1-1-1,-2 6 1,4-7-1,0 0 0,0 0 1,0 0-1,0 0 0,0 0 0,0-1 1,0 1-1,0-1 0,0 1 0,1-1 1,-1 0-1,0 0 0,3 0 1,5 2 17,-3-1 8,-1 1 1,1 0-1,-1 1 1,1 0 0,9 6-1,-15-9-28,0 1 0,0-1 1,0 1-1,0-1 0,0 1 0,-1-1 0,1 1 0,0 0 0,0-1 0,-1 1 0,1 0 1,-1 0-1,1-1 0,0 1 0,-1 0 0,0 0 0,1 0 0,-1 0 0,1 0 0,-1 0 1,0 0-1,0 0 0,0 0 0,1 0 0,-1 0 0,0 0 0,0 0 0,0 0 0,0 0 1,-1 0-1,1 0 0,0 0 0,0 0 0,-1-1 0,1 1 0,0 0 0,-1 0 0,1 0 1,-1 0-1,1 0 0,-1 0 0,1-1 0,-1 1 0,0 0 0,1 0 0,-1-1 0,0 1 1,0-1-1,0 1 0,1-1 0,-2 1 0,-9 8 401,-1 0 0,0-2 0,0 1 0,-19 7 0,-4-7-6309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53.964"/>
    </inkml:context>
    <inkml:brush xml:id="br0">
      <inkml:brushProperty name="width" value="0.025" units="cm"/>
      <inkml:brushProperty name="height" value="0.025" units="cm"/>
      <inkml:brushProperty name="color" value="#E71224"/>
    </inkml:brush>
  </inkml:definitions>
  <inkml:trace contextRef="#ctx0" brushRef="#br0">0 356 6278,'0'8'6306,"3"29"-4113,-1-29-2137,1 0 1,0 0-1,0 0 0,1-1 1,0 1-1,0-1 1,1 0-1,0 0 1,0-1-1,1 1 1,0-1-1,10 8 1,-6-6 19,1-1 1,0 0 0,1-1 0,-1 0 0,1-1 0,0-1 0,19 6 0,7-3 35,2 0 1,-1-3-1,1-1 0,52-4 1,-36-3 291,101-21 0,-25 2 267,89 5-549,-141 15-79,-1-4 0,133-29-1,21-34 39,-131 37-78,1 4 1,178-27-1,-89 45-20,-115 8 37,1-2 0,82-19 0,-30-5 11,1 5-1,0 5 1,143 0 0,-183 19 43,1-4 1,125-21 0,525-73 1436,-693 93-1363,0 2 0,0 2 0,72 8 0,-102-3-154,0 1 0,0 0 0,0 2 0,-1 1 0,0 0 0,30 19-1,-19-8-7,1 2 0,47 45 0,-66-54 24,-1 0 1,-1 0 0,0 1-1,-1 1 1,0-1 0,-1 1 0,0 0-1,-2 1 1,1 0 0,-2 0-1,0 0 1,-1 0 0,0 0-1,-1 1 1,0 18 0,-2-34-31,0 1 0,0 0 0,0-1 0,0 1 0,0 0 0,0-1 0,0 1 0,0-1 0,1 1 1,-1 0-1,0-1 0,0 1 0,1 0 0,-1-1 0,1 1 0,-1-1 0,0 1 0,1-1 0,-1 1 0,1-1 0,-1 0 1,1 1-1,-1-1 0,2 1 0,-2-1-166,0 0 0,1 0 0,-1 0 0,1 0 0,-1 0 1,0 0-1,1 0 0,-1 0 0,0 0 0,1 0 0,-1 0 0,0 0 1,1-1-1,-1 1 0,0 0 0,1 0 0,-1 0 0,0 0 0,1-1 1,-1 1-1,0 0 0,1 0 0,-1-1 0,0 1 0,0 0 0,0-1 0,1 1 1,-1 0-1,0-1 0,0 1 0,0 0 0,0-1 0,1 1 0,-1 0 1,0-1-1,0 1 0,0 0 0,0-1 0,0 1 0,0 0 0,0-1 0,0 1 1,0-1-1,0 1 0,0-20-7907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54.959"/>
    </inkml:context>
    <inkml:brush xml:id="br0">
      <inkml:brushProperty name="width" value="0.025" units="cm"/>
      <inkml:brushProperty name="height" value="0.025" units="cm"/>
      <inkml:brushProperty name="color" value="#E71224"/>
    </inkml:brush>
  </inkml:definitions>
  <inkml:trace contextRef="#ctx0" brushRef="#br0">50 798 6246,'-6'-8'845,"0"0"0,0-1 0,1 0 0,0 0 1,1 0-1,0-1 0,0 1 0,1-1 0,-3-17 0,5 22-696,1 0-1,0 1 1,1-1-1,-1 0 1,1 0-1,0 0 1,0 1-1,0-1 1,0 1-1,1-1 1,0 1-1,0-1 1,0 1-1,1 0 1,-1 0 0,1 0-1,0 0 1,0 0-1,1 1 1,-1-1-1,1 1 1,6-4-1,17-13-31,1 1 0,1 2 0,0 1 0,2 2 0,49-18 1,168-37-179,-218 62 102,160-34 96,263-23 0,198 27 689,-387 26-576,283-6 269,51 30 735,-542-16-1031,0-3 0,-1-1 0,0-4 0,0-1 0,-1-3 0,-1-3 0,72-33-1,-72 20 116,-51 31-324,-1-1 0,1 0 0,-1 0-1,0 0 1,1 0 0,-1 0 0,0 0 0,1-1-1,-1 1 1,0 0 0,0-1 0,0 1 0,0-1-1,0 1 1,-1-1 0,1 1 0,0-1 0,-1 1-1,1-1 1,-1 0 0,1 0 0,-1 1 0,0-1-1,0 0 1,0 1 0,0-1 0,0 0 0,0 0-1,0 1 1,0-1 0,-2-3 0,0 3-462,-1 0 1,0 0 0,0 0 0,0 0-1,-1 0 1,1 1 0,0 0-1,-1-1 1,1 1 0,-1 0-1,1 1 1,-6-2 0,-4-1-2135,-22-8-5111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55.304"/>
    </inkml:context>
    <inkml:brush xml:id="br0">
      <inkml:brushProperty name="width" value="0.025" units="cm"/>
      <inkml:brushProperty name="height" value="0.025" units="cm"/>
      <inkml:brushProperty name="color" value="#E71224"/>
    </inkml:brush>
  </inkml:definitions>
  <inkml:trace contextRef="#ctx0" brushRef="#br0">1 0 3331,'0'0'-3331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55.651"/>
    </inkml:context>
    <inkml:brush xml:id="br0">
      <inkml:brushProperty name="width" value="0.025" units="cm"/>
      <inkml:brushProperty name="height" value="0.025" units="cm"/>
      <inkml:brushProperty name="color" value="#E71224"/>
    </inkml:brush>
  </inkml:definitions>
  <inkml:trace contextRef="#ctx0" brushRef="#br0">0 92 9257,'0'0'8440,"13"-2"-7757,339-46 2088,-118 19-4997,-229 29 1314,9-3-808,-7-2-3608,-6 0-1793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56.057"/>
    </inkml:context>
    <inkml:brush xml:id="br0">
      <inkml:brushProperty name="width" value="0.025" units="cm"/>
      <inkml:brushProperty name="height" value="0.025" units="cm"/>
      <inkml:brushProperty name="color" value="#E71224"/>
    </inkml:brush>
  </inkml:definitions>
  <inkml:trace contextRef="#ctx0" brushRef="#br0">0 65 11979,'0'0'5157,"71"15"-4708,-17-15-129,10-1-160,7-6-32,0 0-64,0-1-192,-6-2-1890,-5-2-544,-12-3-1186,-9-4-1345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56.402"/>
    </inkml:context>
    <inkml:brush xml:id="br0">
      <inkml:brushProperty name="width" value="0.025" units="cm"/>
      <inkml:brushProperty name="height" value="0.025" units="cm"/>
      <inkml:brushProperty name="color" value="#E71224"/>
    </inkml:brush>
  </inkml:definitions>
  <inkml:trace contextRef="#ctx0" brushRef="#br0">1 24 10794,'0'0'2830,"13"-4"-1677,20-2-665,0 0 1,1 2-1,-1 1 0,1 2 1,60 6-1,-93-5-484,1 0-1,-1 0 1,1 1-1,-1-1 1,0 0-1,1 1 0,-1-1 1,1 1-1,-1 0 1,0-1-1,0 1 0,1 0 1,-1 0-1,0 0 1,0-1-1,0 1 1,0 1-1,0-1 0,0 0 1,0 0-1,0 0 1,0 0-1,0 1 1,-1-1-1,1 0 0,0 2 1,-1 0 23,0-1 0,0 1 0,0-1 1,-1 1-1,1-1 0,0 0 0,-1 1 0,0-1 0,0 0 1,0 1-1,0-1 0,0 0 0,0 0 0,-2 3 0,-9 11 139,0-1-1,-1 0 0,-19 16 1,20-19-239,-59 65 365,-23 23-3760,83-92-2639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0.702"/>
    </inkml:context>
    <inkml:brush xml:id="br0">
      <inkml:brushProperty name="width" value="0.025" units="cm"/>
      <inkml:brushProperty name="height" value="0.025" units="cm"/>
      <inkml:brushProperty name="color" value="#E71224"/>
    </inkml:brush>
  </inkml:definitions>
  <inkml:trace contextRef="#ctx0" brushRef="#br0">142 255 6086,'11'-22'2914,"-7"17"-1871,-1-1 1,0 0 0,-1 1 0,0-1-1,1 0 1,-2 0 0,1 0 0,-1 0-1,1-8 1,-2 13-1024,-1 0 1,1 1-1,-1-1 0,0 1 1,1-1-1,-1 1 0,1 0 1,-1-1-1,0 1 0,1 0 1,-1-1-1,0 1 0,1 0 1,-1-1-1,0 1 0,1 0 1,-1 0-1,0 0 1,0 0-1,1 0 0,-1 0 1,0 0-1,1 0 0,-1 0 1,0 0-1,0 0 0,1 1 1,-1-1-1,0 0 0,1 0 1,-1 1-1,0-1 0,1 0 1,-1 1-1,0-1 0,1 1 1,-1 0-1,-30 14-195,13-1 155,0 2 1,-15 17-1,26-26 10,1 0 0,0 1 0,1-1 0,0 1 0,0 0 0,0 1 0,1-1 0,-3 9-1,7-16 12,0-1-1,0 0 0,0 0 1,0 1-1,0-1 0,0 0 1,0 1-1,0-1 0,0 0 0,0 0 1,0 1-1,0-1 0,0 0 1,0 1-1,0-1 0,0 0 1,0 0-1,0 1 0,1-1 0,-1 0 1,0 0-1,0 1 0,0-1 1,0 0-1,1 0 0,-1 1 1,0-1-1,0 0 0,0 0 0,1 0 1,-1 0-1,0 1 0,0-1 1,1 0-1,-1 0 0,0 0 1,0 0-1,1 0 0,15 1 99,15-9 137,-14-1-169,0-1-1,0 0 0,-1-2 1,0 0-1,16-16 0,68-75 256,-91 93-251,-4 4-2,14-14 463,-1-1 1,0-1-1,21-36 1,-41 55 852,-8 8-1199,-10 10-449,2 5 245,2 2 0,-27 44 0,37-55-24,1-1 0,0 1 0,0 1 0,2-1-1,-1 0 1,1 1 0,1 0 0,0-1 0,0 16 0,2-25-107,0 0-1,0-1 1,0 1 0,0 0 0,1-1 0,-1 1 0,1-1 0,-1 1 0,1 0-1,-1-1 1,1 1 0,0-1 0,-1 1 0,1-1 0,0 0 0,0 1-1,0-1 1,1 0 0,-1 0 0,0 1 0,0-1 0,3 1 0,-2 0-288,1-1 1,0 0 0,0 0 0,0 0 0,1 0-1,-1 0 1,0-1 0,0 1 0,0-1-1,0 0 1,5 0 0,-1-1-531,1 0-1,-1 0 1,1 0 0,-1-1 0,0 0-1,0-1 1,0 1 0,0-1 0,11-7-1,0-3 543,-2-1 0,25-25-1,-34 31 1368,0 0-1,-1 0 1,0 0 0,-1-1-1,1 0 1,-2 0-1,7-16 1,-10 24-680,-1 0 0,1 0 0,-1 0 0,0 1 0,1-1 0,-1 0 0,0 0 0,0 0 0,0 0 0,0 0 1,0 0-1,0 0 0,0 0 0,0 0 0,0 0 0,0 0 0,0 0 0,-1 0 0,1 0 0,0 0 0,-1 1 0,0-3 0,0 3-181,1-1 0,-1 1 0,0 0-1,0 0 1,1 0 0,-1-1 0,0 1 0,0 0 0,1 0-1,-1 0 1,0 0 0,0 0 0,1 0 0,-1 1 0,0-1-1,0 0 1,1 0 0,-1 0 0,0 1 0,0-1 0,0 1-1,-38 25 21,31-19-6,0 1-1,0 0 1,1 1-1,0-1 1,0 1-1,1 1 1,0-1-1,1 1 1,0 0-1,1 1 1,0-1-1,0 1 1,1 0-1,1-1 1,-1 1-1,0 17 1,4-27-88,-1 0 1,1 0-1,-1 1 1,1-1-1,-1 0 1,1 0-1,0 0 0,-1 0 1,1 0-1,0 0 1,0 0-1,0 0 1,0 0-1,0 0 1,0 0-1,0 0 0,0-1 1,0 1-1,0 0 1,0-1-1,1 1 1,-1-1-1,0 1 0,0-1 1,1 0-1,-1 1 1,0-1-1,1 0 1,-1 0-1,0 0 1,1 0-1,-1 0 0,0 0 1,3-1-1,3 1 26,1-1-1,-1 1 0,0-1 0,1-1 1,10-3-1,-4-2-43,-1 0 0,0-1 1,0 0-1,-1-1 0,0-1 1,-1 0-1,0 0 0,-1-1 1,0-1-1,0 0 0,-1 0 1,-1-1-1,12-22 0,-20 35 8,0 0 1,1 0-1,-1 0 0,0-1 0,0 1 0,1 0 1,-1-1-1,0 1 0,0 0 0,1-1 0,-1 1 0,0 0 1,0-1-1,0 1 0,0 0 0,1-1 0,-1 1 0,0 0 1,0-1-1,0 1 0,0-1 0,0 1 0,0 0 1,0-1-1,0 1 0,0-1 0,0 1 0,0 0 0,0-1 1,-1 1-1,1 0 0,0-1 0,0 1 0,0 0 1,0-1-1,-1 1 0,1-1 0,-14 11-175,-18 25 15,4 16 299,27-48-415,-1 0 0,1 1 0,0-1 1,0 0-1,0 1 0,1-1 0,-1 0 0,1 1 0,-1-1 1,1 1-1,1-1 0,-1 0 0,0 1 0,2 6 0,-1-9 53,0-1 0,-1 1-1,1 0 1,0-1 0,0 1-1,-1 0 1,1-1 0,0 1-1,0-1 1,0 1 0,0-1-1,0 0 1,0 1 0,0-1-1,0 0 1,0 0 0,0 0-1,0 1 1,0-1 0,0 0 0,0 0-1,0-1 1,0 1 0,1 0-1,2 0-531,19-1-4613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3.869"/>
    </inkml:context>
    <inkml:brush xml:id="br0">
      <inkml:brushProperty name="width" value="0.05" units="cm"/>
      <inkml:brushProperty name="height" value="0.05" units="cm"/>
    </inkml:brush>
  </inkml:definitions>
  <inkml:trace contextRef="#ctx0" brushRef="#br0">2469 62 10754,'5'-2'268,"35"-16"1041,-37 17-1127,-1-1-1,1 1 1,-1-1-1,1 0 1,-1 0-1,1 0 1,-1-1 0,0 1-1,0-1 1,0 1-1,2-4 1,-4 5-144,1 1-1,-1 0 1,0 0 0,0-1 0,0 1-1,0 0 1,1-1 0,-1 1 0,0 0-1,0-1 1,0 1 0,0 0 0,0 0-1,0-1 1,0 1 0,0 0 0,0-1-1,0 1 1,0 0 0,0-1 0,0 1-1,0 0 1,0-1 0,0 1 0,0 0-1,0-1 1,-1 1 0,1 0 0,0 0-1,0-1 1,0 1 0,0 0 0,-1-1-1,1 1 1,0 0 0,0 0 0,-1 0-1,1-1 1,0 1 0,0 0 0,-1 0-1,1 0 1,0 0 0,0-1 0,-1 1-1,1 0 1,0 0 0,-1 0 0,1 0-1,0 0 1,-1 0 0,1 0 0,0 0-1,-1 0 1,1 0 0,0 0 0,-1 0-1,1 0 1,0 0 0,-1 0 0,1 0-1,0 0 1,0 1 0,-1-1 0,-24 7 712,-21 13-510,1 2 0,-80 53 0,96-57-259,-307 187-538,255-157 455,19-10-31,-80 66 0,109-77 68,2 3 0,1 0-1,-46 61 1,45-45 30,2 0-1,2 2 1,2 2 0,3 0-1,1 1 1,3 1 0,-21 102-1,36-138 35,-33 149-13,-17 213 0,50-297 32,3-43 106,-9 57 1,7-82-72,-1 0 0,0-1 0,-1 1 0,-1-1 0,0 0 0,0 0 0,-1 0 0,-9 13 0,-2-3 71,-1-1-1,0-1 1,-1-1-1,-2 0 0,0-1 1,-36 22-1,-148 75 643,121-74-491,-375 204 1293,427-224-1509,1 0 1,1 3-1,1 0 1,-31 34-1,51-43-125,9-15 55,0 0-1,0 0 0,1 0 0,-1 1 1,0-1-1,0 0 0,0 0 1,0 1-1,0-1 0,0 0 0,0 0 1,0 0-1,1 0 0,-1 1 1,0-1-1,0 0 0,0 0 0,0 0 1,1 0-1,-1 1 0,0-1 1,0 0-1,0 0 0,0 0 0,1 0 1,-1 0-1,0 0 0,0 0 1,1 0-1,-1 0 0,0 0 0,0 0 1,0 0-1,1 0 0,-1 0 1,0 0-1,1 0 0,1 0-28,0 0-1,0-1 0,0 1 1,0-1-1,0 0 0,0 1 1,0-1-1,0 0 0,-1 0 1,1 0-1,0-1 0,0 1 1,2-3-1,19-23-136,2-12-41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1.050"/>
    </inkml:context>
    <inkml:brush xml:id="br0">
      <inkml:brushProperty name="width" value="0.025" units="cm"/>
      <inkml:brushProperty name="height" value="0.025" units="cm"/>
      <inkml:brushProperty name="color" value="#E71224"/>
    </inkml:brush>
  </inkml:definitions>
  <inkml:trace contextRef="#ctx0" brushRef="#br0">248 0 14574,'0'0'4009,"-10"3"-3037,1-1-916,-1 1 0,1 1 0,0 0 0,0 0 0,0 1 0,1 0 0,0 0 0,0 1 0,0 0 0,1 1 0,-1-1 0,1 2 0,-10 13 0,-19 35-152,35-53-81,-1-1-1,1 1 1,-1 0 0,1 0 0,0 0-1,0 0 1,0 1 0,1-1-1,-1 0 1,1 0 0,0 0 0,0 1-1,0-1 1,0 0 0,0 0-1,1 0 1,0 1 0,1 3 0,0-4-4,0-1 0,0 0 0,0 0 0,0 0 0,0 0 0,1-1 0,-1 1 0,1-1 0,-1 1 0,1-1 0,-1 0 0,1 0 0,0 0 0,0 0 0,3 0 0,51 10 552,-43-9 1919,-21 5 1846,-6-1-3900,-146 48 1776,157-52-2648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2.201"/>
    </inkml:context>
    <inkml:brush xml:id="br0">
      <inkml:brushProperty name="width" value="0.025" units="cm"/>
      <inkml:brushProperty name="height" value="0.025" units="cm"/>
      <inkml:brushProperty name="color" value="#E71224"/>
    </inkml:brush>
  </inkml:definitions>
  <inkml:trace contextRef="#ctx0" brushRef="#br0">200 61 12460,'0'0'6011,"0"-8"-4410,1-25-704,-2 32-868,1 0 0,0 0-1,-1 0 1,1 0 0,-1 0-1,1 0 1,-1 0 0,1 0-1,-1 0 1,0 0 0,1 1-1,-1-1 1,0 0 0,0 0-1,1 1 1,-1-1 0,0 1-1,0-1 1,0 1 0,0-1-1,0 1 1,0-1 0,0 1-1,0 0 1,0-1 0,0 1-1,0 0 1,0 0 0,0 0-1,0 0 1,0 0 0,-2 0-1,-31 3-165,32-3 161,-4 2-37,0 0 0,0 0-1,0 1 1,0 0 0,1 0 0,-1 0-1,1 1 1,0 0 0,0 0 0,0 0-1,0 1 1,1-1 0,0 1 0,0 0 0,0 0-1,0 1 1,1-1 0,0 1 0,0 0-1,0 0 1,1 0 0,-2 8 0,4-13 14,0 0 0,0 0 0,1 0 0,-1-1 1,0 1-1,1 0 0,-1 0 0,1-1 0,-1 1 1,1 0-1,-1-1 0,1 1 0,-1 0 0,1-1 1,0 1-1,-1-1 0,1 1 0,0-1 0,-1 1 0,1-1 1,0 0-1,0 1 0,-1-1 0,1 0 0,0 0 1,0 1-1,0-1 0,0 0 0,-1 0 0,1 0 1,0 0-1,0 0 0,0 0 0,0 0 0,-1 0 0,1-1 1,0 1-1,0 0 0,1-1 0,38-5 96,-28 0-124,0 0 0,-1 0 0,1-1 0,14-12 0,12-7-153,-38 26 163,0 0-1,1 0 1,-1-1 0,0 1-1,0 0 1,1 0 0,-1 0-1,0 0 1,0 0-1,1 0 1,-1 0 0,0 0-1,0 0 1,1 0 0,-1 0-1,0 0 1,0 0 0,1 0-1,-1 0 1,0 0 0,0 0-1,1 0 1,-1 0 0,0 0-1,0 0 1,1 0 0,-1 0-1,0 1 1,0-1 0,1 0-1,-1 0 1,0 0 0,0 0-1,0 1 1,1-1 0,-1 0-1,0 0 1,0 0 0,0 1-1,4 15-273,-3 26 258,-2-33 5,2 16-26,-1 6 278,-1 1-1,-8 54 0,7-77-130,0 1 1,0-1 0,-1 0-1,0-1 1,-1 1 0,0 0-1,-1-1 1,1 0-1,-2 0 1,1-1 0,-1 1-1,0-1 1,-13 12 0,17-17-48,0 0 0,-1 0 0,1 0 0,-1-1 1,0 1-1,1 0 0,-1-1 0,0 0 0,0 0 1,0 0-1,0 0 0,0 0 0,0 0 0,0-1 1,0 1-1,-1-1 0,1 0 0,0 0 1,0 0-1,0-1 0,0 1 0,0-1 0,0 1 1,0-1-1,0 0 0,0 0 0,0-1 0,0 1 1,0-1-1,1 1 0,-1-1 0,0 0 0,1 0 1,0 0-1,-1 0 0,1 0 0,0 0 0,-2-4 1,0 1-40,0 0 1,1 0 0,0 0-1,0-1 1,0 1 0,0-1 0,1 0-1,0 0 1,1 0 0,-1 0-1,1 0 1,0 0 0,0 0 0,1-1-1,0 1 1,0 0 0,0 0-1,3-11 1,-2 15-97,0-1 0,0 1-1,0 0 1,1 0 0,-1 0 0,1 0 0,-1 0-1,1 0 1,0 0 0,0 0 0,0 0-1,0 1 1,0-1 0,0 1 0,0 0-1,1 0 1,3-2 0,49-16-3187,-30 12 973,15-9-2416,1-2-2728</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2.595"/>
    </inkml:context>
    <inkml:brush xml:id="br0">
      <inkml:brushProperty name="width" value="0.025" units="cm"/>
      <inkml:brushProperty name="height" value="0.025" units="cm"/>
      <inkml:brushProperty name="color" value="#E71224"/>
    </inkml:brush>
  </inkml:definitions>
  <inkml:trace contextRef="#ctx0" brushRef="#br0">56 127 10410,'0'0'6956,"11"0"-6289,4 0-505,0-1 0,0-1 0,0 0 0,25-8 0,-36 10-50,-1-1 0,1 0 0,0-1 0,-1 1-1,1-1 1,-1 1 0,1-1 0,-1 0-1,0 0 1,0 0 0,0-1 0,0 1-1,0-1 1,-1 0 0,1 0 0,-1 0 0,1 0-1,-1 0 1,0 0 0,0-1 0,-1 1-1,1-1 1,-1 1 0,0-1 0,0 1 0,0-1-1,0 0 1,0-4 0,-1 6-102,0 1 0,0 0 0,0 0 1,0 0-1,0-1 0,-1 1 0,1 0 0,-1 0 1,1 0-1,0 0 0,-1 0 0,0 0 0,1 0 0,-1 0 1,0 0-1,1 0 0,-1 0 0,0 0 0,0 1 0,0-1 1,0 0-1,0 0 0,0 1 0,-1-2 0,-2 1-25,1 0 0,0 0 1,-1 0-1,1 0 0,0 0 0,-1 1 0,1-1 0,-7 1 0,2 1-21,1-1-1,-1 1 1,1 0 0,-1 1-1,1 0 1,0 0-1,-12 5 1,9-1 39,0 1 0,0 0 0,0 1 0,1 0 0,0 1-1,-14 18 1,19-22-1,0 0 0,0 1 0,1-1 0,0 1 0,0 0-1,1-1 1,-1 1 0,1 1 0,0-1 0,1 0 0,0 0 0,0 1-1,0-1 1,1 13 0,0-17-57,1-1-1,-1 1 0,1 0 1,-1 0-1,1 0 0,0 0 1,0-1-1,0 1 1,0 0-1,0-1 0,0 1 1,0-1-1,1 1 1,-1-1-1,0 1 0,1-1 1,-1 0-1,1 0 1,0 0-1,-1 0 0,1 0 1,0 0-1,0 0 1,0-1-1,-1 1 0,1 0 1,4 0-1,4 1-1253,1-1 0,0 0 0,19 0 0,-25-1 607,28 0-4124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3.425"/>
    </inkml:context>
    <inkml:brush xml:id="br0">
      <inkml:brushProperty name="width" value="0.025" units="cm"/>
      <inkml:brushProperty name="height" value="0.025" units="cm"/>
      <inkml:brushProperty name="color" value="#E71224"/>
    </inkml:brush>
  </inkml:definitions>
  <inkml:trace contextRef="#ctx0" brushRef="#br0">184 6 12204,'0'0'7249,"-10"-2"-6875,5 1-335,-1 0-1,1 0 1,0 1 0,0-1 0,0 1-1,0 0 1,0 1 0,-1-1 0,1 1-1,0 0 1,0 0 0,0 1 0,0-1-1,0 1 1,1 0 0,-1 0 0,0 1-1,1-1 1,0 1 0,0 0 0,-1 1-1,-2 3 1,0 0 192,0 1 0,0-1 0,1 2 0,1-1 0,-8 14-1,11-17-215,0-1 1,0 0-1,0 1 0,1 0 0,0-1 0,0 1 0,0 0 0,0 0 0,1-1 0,0 1 0,0 0 0,0 0 0,1 8 0,0-12-2,0 0 0,-1 0 0,1 1 0,0-1 0,0 0 0,0 0 0,0 0 0,0 0-1,0 0 1,0 0 0,0 0 0,0-1 0,0 1 0,1 0 0,-1-1 0,0 1 0,0 0-1,1-1 1,-1 0 0,0 1 0,1-1 0,-1 0 0,1 0 0,-1 1 0,0-1-1,1 0 1,-1 0 0,1-1 0,-1 1 0,0 0 0,1 0 0,1-1 0,2 0 22,-1 0 1,1 0-1,-1 0 0,1-1 1,-1 1-1,0-1 1,0 0-1,0 0 0,5-4 1,4-6 20,-1-1 0,-1 0 0,0 0 0,10-19 0,20-24 272,-40 55-346,0 0-1,0 0 0,0 0 1,1 0-1,-1 0 1,1 0-1,-1 0 0,0 0 1,1 1-1,-1-1 0,1 1 1,0-1-1,-1 1 0,1-1 1,-1 1-1,1 0 0,0 0 1,-1 0-1,1 0 0,-1 0 1,1 0-1,0 0 0,-1 1 1,1-1-1,-1 0 0,1 1 1,0 0-1,-1-1 0,0 1 1,1 0-1,-1 0 1,1-1-1,-1 1 0,0 0 1,3 3-1,-1-2 0,0 1 0,0 0 1,0 0-1,0 0 0,0 0 0,-1 0 1,1 1-1,-1-1 0,0 1 0,0 0 1,0-1-1,-1 1 0,2 5 0,-1 10 84,2 0-36,-2-19-23,-1 1 0,0-1 1,1 1-1,-1-1 1,1 1-1,-1-1 0,1 0 1,-1 0-1,0 0 0,1 0 1,-1 0-1,1 0 1,-1 0-1,1 0 0,-1 0 1,1-1-1,1 0 0,16-3-69,0-2-1,0 0 0,30-15 1,-29 12-39,-1 0 0,41-10 0,-60 19 92,1 0 1,-1 0-1,0 0 0,0 0 1,1 0-1,-1-1 0,0 1 1,0 0-1,1 0 0,-1 0 1,0 0-1,0 0 0,1 0 1,-1 0-1,0 0 0,0 0 1,1 0-1,-1 0 1,0 0-1,0 0 0,1 1 1,-1-1-1,0 0 0,0 0 1,1 0-1,-1 0 0,0 0 1,0 0-1,0 0 0,1 1 1,-1-1-1,0 0 0,0 0 1,0 0-1,0 1 0,1-1 1,-1 0-1,0 0 1,0 0-1,0 1 0,0-1 1,0 0-1,0 0 0,0 1 1,0-1-1,1 0 0,-1 0 1,0 1-1,0-1 0,-8 18-74,-20 21 235,25-36-178,3-3 26,-1 0 1,1 1 0,0-1-1,-1 0 1,1 0 0,0 1-1,-1-1 1,1 0-1,0 1 1,-1-1 0,1 0-1,0 1 1,-1-1 0,1 1-1,0-1 1,0 0-1,0 1 1,-1-1 0,1 1-1,0-1 1,0 1 0,0-1-1,0 1 1,0-1 0,0 0-1,0 1 1,0-1-1,0 1 1,0-1 0,0 1-1,0-1 1,0 1 0,0-1-1,1 1 1,-1-1-1,0 0 1,0 1 0,0-1-1,1 1 1,-1-1 0,0 0-1,0 1 1,1 0-1,24-2 11,33-17-665,-5-10 55,-42 21 786,0 1 0,0 1 0,1 0 1,13-5-1,-24 10 337,-2 2-593,1-1 69,0 1 0,0-1 0,-1 1 0,1-1 0,0 0 0,-1 1 0,0-1 0,1 0 0,-1 1 0,0-1 0,0 0 0,0 1 0,1-1 0,-3 1 0,0 2-54,-1 1-830,-1 1 1,1-1 0,0 1 0,1 0 0,-1 0 0,1 0 0,0 0 0,1 1 0,0-1 0,-3 11 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4.553"/>
    </inkml:context>
    <inkml:brush xml:id="br0">
      <inkml:brushProperty name="width" value="0.025" units="cm"/>
      <inkml:brushProperty name="height" value="0.025" units="cm"/>
      <inkml:brushProperty name="color" value="#E71224"/>
    </inkml:brush>
  </inkml:definitions>
  <inkml:trace contextRef="#ctx0" brushRef="#br0">1 131 8264,'33'-6'10368,"36"-19"-7001,-59 21-3433,-1-1 0,0 0 0,0-1 0,0 0 0,-1 0 0,0 0 0,0-1 0,0-1 0,-1 1 0,8-12 0,-14 18 66,-1 1 0,1 0 0,-1-1 0,0 1 0,1 0 0,-1-1 0,0 1 0,0-1-1,1 1 1,-1 0 0,0-1 0,0 1 0,1-1 0,-1 1 0,0-1 0,0 1-1,0-1 1,0 1 0,0-1 0,0 1 0,0-1 0,0 1 0,0-1 0,0 1-1,0-1 1,0 1 0,0-1 0,0 1 0,-1 0 0,1-1 0,0 1 0,0-1 0,0 1-1,-1-1 1,1 1 0,0 0 0,0-1 0,-1 1 0,1-1 0,0 1 0,-1 0-1,1-1 1,-1 1 0,1 0 0,0 0 0,-1-1 0,1 1 0,-1 0 0,1 0 0,-1 0-1,1 0 1,-1-1 0,1 1 0,-1 0 0,1 0 0,-1 0 0,1 0 0,-1 0-1,1 0 1,-1 0 0,1 0 0,0 0 0,-1 1 0,1-1 0,-2 0 0,-33 9-329,25-4 316,1 1 0,0 0 0,0 0-1,1 1 1,-1 0 0,1 0 0,-11 15 0,14-17 19,1 0 0,0 1 1,0 0-1,1 0 1,0 0-1,0 0 0,0 0 1,1 0-1,-1 1 1,2 0-1,-1-1 0,1 1 1,-1 9-1,3-15 2,-1 0 0,1 1 0,0-1 0,0 0 0,0 0 0,-1 0 0,1 1 0,1-1 0,-1 0 0,0 0 0,0 0 0,0-1 0,0 1 0,1 0 0,-1 0 0,0-1 0,1 1 0,-1-1 0,0 1 0,1-1 0,-1 1 0,1-1 0,-1 0 1,1 0-1,-1 0 0,1 0 0,-1 0 0,1 0 0,1 0 0,51-2-815,-45 0-190,1 0 0,-1-1 0,0 0-1,0-1 1,0 1 0,-1-2 0,1 1 0,-1-1-1,9-8 1,18-12-5446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5.273"/>
    </inkml:context>
    <inkml:brush xml:id="br0">
      <inkml:brushProperty name="width" value="0.025" units="cm"/>
      <inkml:brushProperty name="height" value="0.025" units="cm"/>
      <inkml:brushProperty name="color" value="#E71224"/>
    </inkml:brush>
  </inkml:definitions>
  <inkml:trace contextRef="#ctx0" brushRef="#br0">224 1 10410,'0'0'1890,"-10"2"-935,3 0-665,0 0 0,-1 0 0,1 0 0,0 1-1,0 1 1,1-1 0,-1 1 0,1 0 0,0 0 0,0 1-1,0 0 1,0 0 0,1 0 0,0 1 0,0 0 0,-5 7 0,-10 22 472,1 1 1,2 1 0,-22 67 0,32-85-264,7-18-494,0-1 0,0 0 0,0 0 1,0 1-1,0-1 0,0 0 0,0 1 1,0-1-1,0 0 0,0 0 1,0 1-1,0-1 0,0 0 0,0 0 1,0 1-1,0-1 0,0 0 1,0 1-1,0-1 0,1 0 0,-1 0 1,0 0-1,0 1 0,0-1 0,0 0 1,1 0-1,-1 1 0,0-1 1,0 0-1,0 0 0,1 0 0,-1 0 1,0 0-1,0 1 0,1-1 1,-1 0-1,0 0 0,0 0 0,1 0 1,-1 0-1,0 0 0,0 0 0,1 0 1,-1 0-1,21 0 176,19-10-194,-1-8-1373,-30 12 1000,1 1-1,-1 0 0,1 1 1,1 0-1,-1 1 1,0 0-1,21-3 0,-31 8 425,0 0 0,0 1 0,0-1-1,0 0 1,-1 0 0,1 1 0,-1-1-1,1 0 1,-1 0 0,0 0 0,0 0-1,0 0 1,-2 3 0,-13 14 545,13-17-396,0 1 0,0 0 1,0 0-1,0 0 0,1 0 0,0 1 1,-1-1-1,1 1 0,-2 6 1,4-10-119,14-11-69,13-20-738,-22 24 849,1 0 0,-1 1-1,1 0 1,0 0 0,1 0 0,12-9-1,-14 14-70,0 0 0,0 1 0,0-1-1,0 1 1,0 0 0,0 0-1,0 0 1,6 2 0,15-1 77,-12-3-130,1 0 0,-1-1-1,1-1 1,-1 0 0,0-1-1,-1 0 1,1-1 0,-1-1-1,0 0 1,-1-1 0,18-13-1,-23 12 143,-15 8 51,-16 11-158,18-5 19,-1 0-1,1 0 0,0 0 0,1 1 1,0 0-1,-1 0 0,2 0 0,-1 1 1,1-1-1,0 1 0,0 0 1,1 1-1,0-1 0,0 1 0,1-1 1,0 1-1,0 0 0,1-1 1,0 1-1,0 0 0,1 12 0,0-19-102,0-1 0,0 1 0,0 0-1,0-1 1,0 1 0,1 0-1,-1-1 1,0 1 0,0 0-1,1-1 1,-1 1 0,0-1 0,1 1-1,-1 0 1,1-1 0,-1 1-1,1-1 1,-1 1 0,1-1-1,-1 1 1,1-1 0,-1 0-1,1 1 1,-1-1 0,1 0 0,0 1-1,0-1 1,14-1-5587,-6-5 401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5.661"/>
    </inkml:context>
    <inkml:brush xml:id="br0">
      <inkml:brushProperty name="width" value="0.025" units="cm"/>
      <inkml:brushProperty name="height" value="0.025" units="cm"/>
      <inkml:brushProperty name="color" value="#E71224"/>
    </inkml:brush>
  </inkml:definitions>
  <inkml:trace contextRef="#ctx0" brushRef="#br0">1 1 8872,'0'0'12716,"17"50"-17680,-8-37 383,0-1-1825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6.003"/>
    </inkml:context>
    <inkml:brush xml:id="br0">
      <inkml:brushProperty name="width" value="0.025" units="cm"/>
      <inkml:brushProperty name="height" value="0.025" units="cm"/>
      <inkml:brushProperty name="color" value="#E71224"/>
    </inkml:brush>
  </inkml:definitions>
  <inkml:trace contextRef="#ctx0" brushRef="#br0">188 0 12492,'0'0'1724,"-9"3"-133,6-2-1419,-15 4 593,0 1-1,1 1 1,-23 12-1,35-17-720,0 1-1,0 1 1,1-1 0,-1 1-1,1-1 1,0 1 0,-6 9-1,8-11-133,1 0 1,0 0-1,0 0 0,0 0 0,0 0 0,0 0 0,0 1 1,1-1-1,-1 1 0,1-1 0,-1 0 0,1 1 1,0-1-1,0 1 0,0-1 0,0 0 0,1 1 1,-1-1-1,1 3 0,0-3-167,0 0 0,0-1 0,1 1 0,-1-1 0,0 1 0,0-1 0,1 1 0,-1-1 0,1 0-1,-1 0 1,1 0 0,0 0 0,-1 0 0,1 0 0,0 0 0,0-1 0,3 2 0,41 10-3186,-28-7 2657,-9-3 809,25 8 348,-33-10-94,0 0 1,0 1 0,0-1 0,0 1 0,0-1 0,0 1 0,0-1 0,0 1-1,0-1 1,0 1 0,0 0 0,-1-1 0,1 1 0,0 0 0,0 0 0,-1 0-1,1 0 1,0 0 0,-1 0 0,1-1 0,-1 1 0,1 2 0,-3 0 135,-1-1 1,0 0-1,0 0 0,0 0 1,0 0-1,0-1 1,0 1-1,0-1 1,0 0-1,-1 0 0,1 0 1,-1 0-1,-4 0 1,-1 2 225,-13 4 143,7-2-583,0 0 0,0-1 0,0-1 1,-28 3-1,43-6-303,0 0 1,-1 0-1,1 0 1,0 0-1,0 0 0,-1-1 1,1 1-1,0 0 1,0 0-1,-1 0 1,1 0-1,0 0 1,0 0-1,0-1 0,-1 1 1,1 0-1,0 0 1,0 0-1,0-1 1,0 1-1,-1 0 1,1 0-1,0 0 0,0-1 1,0 1-1,0 0 1,0 0-1,0-1 1,0 1-1,0 0 1,0 0-1,-1-1 0,1 1 1,0 0-1,0 0 1,1-1-1,-1 1 1,0 0-1,0 0 1,0-1-1,0 1 0,0 0 1,0 0-1,0-1 1,0 1-1,0 0 1,0 0-1,1-1 1,-1 1-1,0 0 0,0 0 1,0 0-1,0-1 1,1 1-1,-1 0 1,0 0-1,0 0 1,1 0-1,-1-1 0,11-12-3793,7 0-1196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6.429"/>
    </inkml:context>
    <inkml:brush xml:id="br0">
      <inkml:brushProperty name="width" value="0.025" units="cm"/>
      <inkml:brushProperty name="height" value="0.025" units="cm"/>
      <inkml:brushProperty name="color" value="#E71224"/>
    </inkml:brush>
  </inkml:definitions>
  <inkml:trace contextRef="#ctx0" brushRef="#br0">88 257 6919,'0'0'11888,"-8"2"-12214,1-1 356,1 0-1,-1 1 0,1 0 0,0 1 1,0-1-1,-7 5 0,11-6 33,0 0 0,0 0 0,0 1 0,1-1 0,-1 0 0,0 0 0,1 1 0,-1-1 0,1 1 0,-1 0 1,1-1-1,0 1 0,0 0 0,0 0 0,0 0 0,0 0 0,0 0 0,0 0 0,1 0 0,-1 0 0,1 0 0,0 0 0,-1 0 0,1 0 0,0 0 0,0 0 0,0 0 0,0 0 0,1 4 0,0-5 8,0-1 0,1 1 0,-1 0 0,0 0 0,0-1 0,1 1 0,-1-1 0,0 1 0,1-1 0,-1 1 0,0-1 0,1 0 0,-1 0 1,0 1-1,1-1 0,-1 0 0,1 0 0,-1-1 0,0 1 0,1 0 0,-1 0 0,2-1 0,34-6 460,-19-1-495,1 0 0,-1-2 0,-1 0 0,0 0 1,0-2-1,-1 0 0,15-16 0,-5 4-20,-2-2 0,0 0 1,22-35-1,-39 52 4,-2 3 7,-1 0 1,1 0-1,-1-1 0,-1 0 1,1 1-1,-1-1 1,0-1-1,0 1 0,2-14 1,-5 21-21,0-1 0,0 1-1,-1 0 1,1-1 0,0 1 0,0 0 0,-1-1 0,1 1 0,0 0 0,0-1 0,-1 1 0,1 0 0,0-1-1,-1 1 1,1 0 0,0 0 0,-1 0 0,1-1 0,-1 1 0,1 0 0,0 0 0,-1 0 0,1 0 0,-1 0-1,1 0 1,-1-1 0,1 1 0,0 0 0,-1 0 0,1 0 0,-1 1 0,1-1 0,-1 0 0,1 0 0,0 0-1,-1 0 1,1 0 0,-1 0 0,1 1 0,0-1 0,-1 0 0,1 0 0,0 0 0,-1 1 0,1-1 0,0 0-1,-1 1 1,1-1 0,0 0 0,-1 1 0,-20 14-233,10-4 226,0 2-1,1-1 0,1 1 0,0 0 0,1 1 0,0 0 0,1 1 1,1-1-1,0 1 0,1 0 0,0 1 0,2-1 0,0 1 0,0 0 0,2 0 1,0 0-1,1 0 0,0 0 0,4 23 0,-4-37 11,1 0-1,-1 0 1,0-1 0,1 1 0,-1 0-1,1-1 1,0 1 0,0 0-1,0-1 1,-1 1 0,1-1-1,0 1 1,1-1 0,-1 0-1,0 1 1,0-1 0,1 0-1,-1 0 1,1 0 0,-1 0 0,1 0-1,-1 0 1,2 0 0,2 1 13,-1-1 1,0 0 0,0 0 0,0-1-1,1 1 1,-1-1 0,0 0-1,1 0 1,5-1 0,3-1 6,0-1-1,0 0 1,-1-1 0,1 0 0,17-9 0,-15 6-15,1-1 0,-1 0 1,0-2-1,-1 1 1,0-2-1,0 0 1,-1-1-1,-1 0 0,16-19 1,-27 29-10,0 1 1,0 0 0,0 0 0,-1-1-1,1 1 1,0 0 0,-1-1-1,1 1 1,-1-1 0,0 1-1,1 0 1,-1-1 0,0 1-1,0-1 1,0 1 0,0-1 0,0 1-1,0-3 1,-1 3-17,1 0 1,-1 0-1,1 1 1,-1-1-1,1 0 0,-1 1 1,1-1-1,-1 0 1,0 1-1,1-1 1,-1 1-1,0-1 0,0 1 1,0 0-1,1-1 1,-1 1-1,0 0 1,0-1-1,0 1 0,0 0 1,1 0-1,-3 0 1,-1 0-28,0 0 1,-1 0 0,1 0 0,0 1 0,0-1-1,0 1 1,0 0 0,0 1 0,0-1-1,0 1 1,-7 3 0,-3 4 19,1 1 0,0 0 0,-14 15 0,24-22 17,0-1 0,1 1 0,0-1 0,-1 1 1,1 0-1,0 0 0,0 0 0,0 0 0,1 0 0,-1 1 0,1-1 1,0 0-1,0 1 0,0-1 0,0 1 0,0-1 0,1 1 1,0 0-1,0-1 0,0 1 0,1 6 0,0-8-4,0 0 0,0 0-1,0 0 1,0 0 0,0 0 0,1 0-1,-1 0 1,1 0 0,0-1 0,-1 1-1,1-1 1,0 1 0,0-1 0,0 0 0,0 0-1,0 0 1,0 0 0,0 0 0,1 0-1,-1-1 1,0 1 0,0-1 0,3 1-1,58 3-4137,-61-4 3704,47-2-7233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46.073"/>
    </inkml:context>
    <inkml:brush xml:id="br0">
      <inkml:brushProperty name="width" value="0.025" units="cm"/>
      <inkml:brushProperty name="height" value="0.025" units="cm"/>
      <inkml:brushProperty name="color" value="#E71224"/>
    </inkml:brush>
  </inkml:definitions>
  <inkml:trace contextRef="#ctx0" brushRef="#br0">198 46 8008,'0'0'3085,"4"-9"-901,13-27-225,-31 63-748,-88 192 2609,80-167-3411,3 1-1,-18 86 0,35-132-399,-5 28 91,1 1-1,1-1 1,1 73 0,4-100-124,0 1 0,1-1 0,0 0 0,1 0 0,-1 0 0,2-1 1,-1 1-1,1 0 0,0-1 0,1 0 0,-1 1 0,2-1 0,-1-1 1,1 1-1,0-1 0,0 1 0,1-2 0,-1 1 0,1 0 0,1-1 0,-1 0 1,1-1-1,13 7 0,-5-5-739,0 0 1,0-2-1,1 0 0,-1 0 1,1-2-1,30 2 0,32-3-6449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4.630"/>
    </inkml:context>
    <inkml:brush xml:id="br0">
      <inkml:brushProperty name="width" value="0.05" units="cm"/>
      <inkml:brushProperty name="height" value="0.05" units="cm"/>
    </inkml:brush>
  </inkml:definitions>
  <inkml:trace contextRef="#ctx0" brushRef="#br0">3446 0 11586,'1'11'230,"-1"0"0,0 0 0,0-1 0,-1 1 0,0 0 0,-1-1 0,0 1 0,-1-1 0,0 0 0,-1 1-1,0-1 1,-6 10 0,0 0-6,-2-2 1,0 1-1,0-1 0,-2-1 0,-15 16 1,-4-2 11,-1-2-1,-1-1 1,-1-2 0,-2-1 0,0-2 0,-45 19 0,-258 91 644,335-131-868,-1080 324 583,340-164-317,0-44 953,735-116-1196,-83 9 334,190-20-694,-41 5 170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33.264"/>
    </inkml:context>
    <inkml:brush xml:id="br0">
      <inkml:brushProperty name="width" value="0.05" units="cm"/>
      <inkml:brushProperty name="height" value="0.05" units="cm"/>
      <inkml:brushProperty name="color" value="#E71224"/>
    </inkml:brush>
  </inkml:definitions>
  <inkml:trace contextRef="#ctx0" brushRef="#br0">6 526 7399,'0'0'5472,"-1"-9"-3321,1 5-1514,-4-30 389,3 5 6034,5 314-6275,-4-265-765,-2-8-6,2 0 0,-1 0 0,2 0 0,-1 0 1,2 0-1,-1 0 0,2-1 0,0 1 1,0 0-1,8 18 0,-11-30 16,1 1 0,-1-1 0,0 1 0,0-1 0,1 1 0,-1-1 0,0 1 0,1-1 0,-1 0 0,0 1 0,1-1 0,-1 0 0,1 1 0,-1-1 0,1 0 0,-1 1 0,1-1 0,-1 0 0,1 0-1,-1 1 1,1-1 0,-1 0 0,1 0 0,-1 0 0,1 0 0,-1 0 0,1 0 0,-1 0 0,1 0 0,-1 0 0,1 0 0,-1 0 0,2 0 0,14-15 809,-13 12-776,-1-1 0,0 0 0,0 0 0,0 0-1,0 0 1,-1 0 0,1 0 0,0-5 0,0 1-61,0-1 1,0 1-1,0 0 0,1 0 1,1 0-1,0 0 1,0 0-1,0 1 1,1 0-1,0 0 1,7-8-1,13-22 1,-12 14-1,-2 6 6,-1 0 0,0-1 0,-2 0 0,0 0 0,-1-1 0,6-26 0,-1 2-17,1 1 0,2 0-1,28-53 1,-4 6-12,-24 61-11,-11 23 32,-1 0 0,0 0 0,-1 0 0,1 0 0,-1-1 0,0 1 0,0-1 0,-1 1 0,2-9 0,-3 14-38,5-5-75,-5 4 110,0 1 0,0 0 0,1-1 0,-1 1 1,0 0-1,0-1 0,0 1 0,0 0 0,1-1 0,-1 1 0,0 0 0,0-1 1,0 1-1,1 0 0,-1 0 0,0-1 0,1 1 0,-1 0 0,0 0 0,1 0 1,-1-1-1,0 1 0,1 0 0,-1 0 0,0 0 0,1 0 0,-1 0 0,0 0 1,1 0-1,-1 0 0,1 0 0,0 0 0,20-2-24,1 0 1,-1-2-1,0 0 0,26-10 0,-20 7 27,53-10 1,109-4-10,257-18-20,-245 29 24,140-2-182,-340 12 208,-29 4-389,16 5 345,0 0 0,1 0-1,0 1 1,1 0 0,0 1 0,0 0 0,-12 20-1,-14 15 13,-113 141 69,140-166 186,1 0-1261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34.238"/>
    </inkml:context>
    <inkml:brush xml:id="br0">
      <inkml:brushProperty name="width" value="0.05" units="cm"/>
      <inkml:brushProperty name="height" value="0.05" units="cm"/>
      <inkml:brushProperty name="color" value="#E71224"/>
    </inkml:brush>
  </inkml:definitions>
  <inkml:trace contextRef="#ctx0" brushRef="#br0">132 58 7303,'-1'-2'698,"-1"1"0,0-1 0,1 1 1,-1-1-1,1 0 0,-1 0 0,1 0 0,0 0 0,0 0 1,0 0-1,0 0 0,0 0 0,0-1 0,1 1 0,-1 0 1,0-3-1,2 4-559,-1-1 0,0 1 0,0 0 0,1 0 0,-1 0 0,1 0 0,-1 0 0,1 1 0,-1-1 0,1 0 0,-1 0 0,1 0 0,0 0 0,-1 0 0,1 1 0,0-1 0,0 0 0,0 1 0,0-1 0,0 1 1,0-1-1,-1 1 0,1-1 0,0 1 0,0-1 0,1 1 0,-1 0 0,0 0 0,0 0 0,0-1 0,0 1 0,0 0 0,0 0 0,0 0 0,0 1 0,0-1 0,2 0 0,7 0-18,0 1-1,0-1 0,0 2 1,14 2-1,-22-3-108,0-1-1,0 1 1,0-1 0,0 1-1,-1-1 1,1 1 0,0 0 0,-1 0-1,1 0 1,0 0 0,-1 0-1,1 0 1,-1 1 0,0-1-1,1 0 1,-1 1 0,0-1-1,0 1 1,0-1 0,0 1-1,0 0 1,0-1 0,0 1 0,0 0-1,-1 0 1,1 0 0,-1-1-1,0 1 1,1 0 0,-1 0-1,0 0 1,0 3 0,-1-3-7,0 0 1,0 1-1,0-1 0,0 0 1,0 0-1,0 0 1,-1-1-1,1 1 1,-1 0-1,1 0 0,-1-1 1,0 1-1,0-1 1,0 0-1,-3 3 1,-40 21 125,32-19-109,-3 3-9,9-7-18,1 2 1,-1-1-1,0 1 1,1 0-1,0 0 0,0 0 1,0 1-1,0 0 1,1 0-1,-7 9 1,11-13-1,1 0 1,0 0-1,0 0 1,0 0 0,0 0-1,0 0 1,0 0-1,0 0 1,1 0 0,-1 0-1,0 0 1,0 0-1,1 0 1,-1 0-1,1 0 1,-1 0 0,1 0-1,-1-1 1,1 1-1,-1 0 1,1 0 0,0 0-1,0-1 1,-1 1-1,1 0 1,0-1 0,0 1-1,0-1 1,-1 1-1,1-1 1,0 1 0,0-1-1,0 0 1,0 1-1,1-1 1,44 14-161,-34-11 147,6 2 16,32 9-10,-48-14 12,0 1-1,1 0 1,-1 0-1,0 0 1,0 0-1,0 1 1,0-1-1,0 0 1,0 1-1,0 0 1,0-1-1,0 1 1,-1 0 0,1 0-1,1 3 1,-2-4 14,-1 0 0,0 0 0,0 0 1,0 0-1,0 0 0,0 0 1,0 0-1,-1 0 0,1 0 1,0 0-1,0 0 0,-1 0 0,1 0 1,-1 0-1,1 0 0,-1 0 1,1 0-1,-1 0 0,1 0 0,-1 0 1,0-1-1,0 1 0,1 0 1,-1-1-1,0 1 0,0 0 1,0-1-1,0 1 0,0-1 0,0 1 1,1-1-1,-1 0 0,0 1 1,-2-1-1,-45 16 748,35-13-631,-150 48 120,157-49-13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7.429"/>
    </inkml:context>
    <inkml:brush xml:id="br0">
      <inkml:brushProperty name="width" value="0.025" units="cm"/>
      <inkml:brushProperty name="height" value="0.025" units="cm"/>
      <inkml:brushProperty name="color" value="#E71224"/>
    </inkml:brush>
  </inkml:definitions>
  <inkml:trace contextRef="#ctx0" brushRef="#br0">97 88 15631,'0'0'1505,"-3"8"-1211,-90 255 3843,127-399-766,-24 90-3740,-2-1 0,3-83 0,-12 135 340,2 0 1,-1-1 0,1 1 0,-1 0 0,1-1 0,0 1 0,1-1-1,-1 0 1,1 1 0,0-1 0,0 0 0,0 0 0,1 0-1,-1 0 1,1 0 0,0-1 0,0 1 0,1-1 0,-1 0 0,0 0-1,1 0 1,0 0 0,0 0 0,0-1 0,0 0 0,0 0 0,0 0-1,1 0 1,8 1 0,-5-1 58,-1 0 0,1-1 0,-1-1-1,1 1 1,-1-1 0,1-1 0,0 1 0,-1-1 0,1 0-1,-1-1 1,1 0 0,-1 0 0,0-1 0,0 0 0,0 0-1,0 0 1,-1-1 0,8-6 0,17-18 128,-7 7-888,-39 44-11,3-8 802,1 0 1,0 1-1,2 1 1,0-1 0,0 1-1,2 1 1,0-1-1,1 1 1,0 1 0,2-1-1,0 1 1,-2 33-1,6-50-52,0-1-1,0 1 0,0-1 0,1 1 0,-1 0 0,0-1 0,1 1 0,-1-1 0,1 1 0,-1-1 0,1 1 0,0-1 1,-1 0-1,1 1 0,0-1 0,0 0 0,0 1 0,0-1 0,0 0 0,0 0 0,1 0 0,-1 0 0,2 1 0,0 0 19,0-1 0,0 0 0,0 0 0,0 0 0,0-1-1,0 1 1,0-1 0,0 1 0,0-1 0,0 0 0,5-1-1,1 0-38,-1 0-1,1-1 0,-1 0 0,1-1 0,-1 0 0,0 0 1,0 0-1,9-7 0,29-26-545,-43 34 531,0-1 1,-1 1-1,1-1 1,-1 0-1,0 1 1,0-1-1,0 0 1,0 0-1,-1 0 1,1-1-1,-1 1 1,1 0-1,-1-1 1,1-6-1,-2 10 27,-1 0 0,1 0 0,0-1-1,0 1 1,-1 0 0,1 0 0,0 0 0,0-1-1,-1 1 1,1 0 0,0 0 0,-1 0 0,1 0-1,0 0 1,-1-1 0,1 1 0,0 0 0,-1 0-1,1 0 1,-1 0 0,1 0 0,0 0 0,-1 0-1,1 0 1,0 0 0,-1 1 0,1-1 0,0 0-1,-1 0 1,1 0 0,0 0 0,-1 0 0,1 1-1,0-1 1,0 0 0,-1 0 0,1 0 0,0 1-1,0-1 1,-1 0 0,1 1 0,-15 9-2,12-5 84,0 0 1,1 0-1,0 0 1,0 0-1,0 1 1,-1 7 0,5 7-1322,-1-19 983,-1 0 1,1-1-1,0 1 1,-1 0-1,1-1 0,0 1 1,-1 0-1,1-1 1,0 1-1,0-1 1,0 1-1,0-1 0,-1 0 1,1 1-1,0-1 1,0 0-1,0 0 1,0 1-1,0-1 0,0 0 1,1 0-1,16 0-5781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8.718"/>
    </inkml:context>
    <inkml:brush xml:id="br0">
      <inkml:brushProperty name="width" value="0.025" units="cm"/>
      <inkml:brushProperty name="height" value="0.025" units="cm"/>
      <inkml:brushProperty name="color" value="#E71224"/>
    </inkml:brush>
  </inkml:definitions>
  <inkml:trace contextRef="#ctx0" brushRef="#br0">114 42 5317,'0'0'12983,"-7"12"-12620,-8 20 160,2 1 0,0 0 0,-9 46 1,12-34-18,0 0 108,1 0 0,-4 86 1,13-131-327,0-41 854,-1-6-1011,0 15-913,1 1 0,2 0 0,1 0 0,8-37 0,-11 66 791,1 0 1,0 0-1,0 1 1,1-1-1,-1 0 1,0 1-1,0-1 1,1 1-1,-1-1 1,1 1-1,0 0 1,-1-1-1,1 1 1,0 0-1,0 0 1,-1 0-1,1 1 1,0-1-1,0 0 1,3 0-1,51-10-56,-27 5 87,-5-1-17,0 0 0,-1-2 0,-1-1 0,23-13 0,-34 16-13,-1 1 1,1-2-1,-1 1 0,0-2 1,-1 1-1,0-1 1,0 0-1,-1-1 0,12-18 1,-53 57-641,13 0 918,1 0 0,1 2 1,2 0-1,1 1 0,2 1 0,1 0 1,2 0-1,-10 53 0,20-84-299,-5 32 223,6-26 197,3-22 284,47-173-1254,-51 191 507,1-1 0,-1 0 0,1 0 0,-1 0 0,1 0 0,0-1 0,0 1 0,0 0 0,1 0 0,-1 0 0,1-1 0,0 1 0,-1-1 0,1 1 0,0-1 0,0 0 0,1 0 0,4 4 0,-2-1 77,1 0 1,0 0 0,0-1-1,0 1 1,1-2-1,0 1 1,14 5-1,-12-6 4,1-1 1,0-1-1,0 0 0,0 0 1,0-1-1,0 0 0,0 0 1,0-1-1,19-5 0,-23 5-13,1-1 0,-1 0 0,0-1 0,1 0 0,-1 0 0,-1 0 0,1 0 0,0-1 0,-1 0 0,0 0 0,1-1 0,-2 1 0,1-1 0,-1 0 0,8-11 0,-11 15-11,0-1 0,0 0 1,1 0-1,-2 0 0,1 0 1,0 0-1,0 0 1,-1 0-1,1 0 0,-1 0 1,1 0-1,-1 0 1,0 0-1,0 0 0,0-4 1,-1 5-25,1 0 1,0 0 0,-1 0-1,1 1 1,-1-1-1,1 0 1,-1 0 0,1 1-1,-1-1 1,0 0 0,1 1-1,-1-1 1,0 0-1,1 1 1,-1-1 0,0 1-1,0 0 1,0-1 0,1 1-1,-1-1 1,0 1-1,0 0 1,0 0 0,0 0-1,-1-1 1,-1 1-15,-1 0 0,1 0 0,-1 0 0,1 1 0,-1-1 0,1 1 0,-1 0 0,1 0 0,0 0 0,-1 0 0,1 1 0,0-1 0,0 1 0,0 0 0,0 0 0,0 0 1,-4 4-1,3-2 49,-1 0 1,1 0-1,0 0 1,0 1-1,1 0 1,-1 0-1,1 0 1,0 0 0,0 0-1,1 1 1,0-1-1,0 1 1,0 0-1,0 0 1,1 0-1,0-1 1,0 1 0,1 0-1,0 0 1,0 0-1,1 11 1,0-15-2,0 0 1,0 0-1,1 0 0,-1-1 1,0 1-1,1-1 1,-1 1-1,1-1 0,0 0 1,-1 1-1,1-1 1,0 0-1,0 0 0,0 0 1,-1 0-1,1-1 1,0 1-1,0 0 0,0-1 1,0 1-1,1-1 0,-1 0 1,0 0-1,0 0 1,0 0-1,0 0 0,2 0 1,6-1 44,0 1 1,-1-1-1,1-1 1,15-4-1,0-4-46,-1-1-1,0-1 0,-1-1 1,0-1-1,-1-1 1,0-1-1,-2-1 1,0-1-1,-1 0 1,-1-2-1,0 0 0,-2-1 1,23-38-1,-36 54-60,0-1 1,0 1-1,-1-1 0,0 0 0,0 0 0,-1 0 1,1 0-1,-1 0 0,-1 0 0,1-9 0,-1 14 33,0-1-1,-1 1 1,1 0-1,0-1 1,-1 1-1,1 0 1,0-1-1,-1 1 1,0 0-1,1 0 1,-1 0-1,0-1 1,0 1-1,1 0 1,-1 0 0,0 0-1,0 0 1,0 1-1,0-1 1,-2-1-1,1 1-8,0 0 1,-1 0-1,1 1 0,-1-1 0,1 1 1,-1-1-1,1 1 0,-1 0 0,1 0 1,-1 0-1,1 0 0,-1 1 0,1-1 1,-5 2-1,-1 0 12,1 0 0,-1 1 0,1 0 0,0 1 0,0-1 0,0 1 0,0 1-1,1-1 1,-1 1 0,1 1 0,1-1 0,-1 1 0,1 0 0,0 0 0,0 0 0,0 1 0,1 0 0,0 0 0,-4 9 0,2-1 17,0 0 0,1 1 0,0-1 0,2 1 0,0 0 0,0 0 0,1 0 1,1 24-1,2-33-42,0-1 1,0 1 0,1 0 0,0-1 0,0 1 0,0-1 0,1 0 0,0 0-1,0 0 1,1 0 0,0 0 0,0-1 0,0 1 0,7 6 0,-7-8-472,1 1-1,0-1 1,0 0 0,0-1 0,0 1 0,0-1 0,1 0 0,0-1 0,9 4 0,-6-5-2054,-3-1-1585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9.061"/>
    </inkml:context>
    <inkml:brush xml:id="br0">
      <inkml:brushProperty name="width" value="0.025" units="cm"/>
      <inkml:brushProperty name="height" value="0.025" units="cm"/>
      <inkml:brushProperty name="color" value="#E71224"/>
    </inkml:brush>
  </inkml:definitions>
  <inkml:trace contextRef="#ctx0" brushRef="#br0">8 15 15951,'-6'-6'481,"4"0"1376,2 4-1088,6 2-801,5 0-1730,2 0-3779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0.054"/>
    </inkml:context>
    <inkml:brush xml:id="br0">
      <inkml:brushProperty name="width" value="0.025" units="cm"/>
      <inkml:brushProperty name="height" value="0.025" units="cm"/>
      <inkml:brushProperty name="color" value="#E71224"/>
    </inkml:brush>
  </inkml:definitions>
  <inkml:trace contextRef="#ctx0" brushRef="#br0">126 228 9129,'0'0'8386,"0"-9"-6096,-1-26-992,1 35-1287,0-1 0,0 0 0,-1 1-1,1-1 1,0 0 0,-1 1 0,1-1 0,-1 0 0,1 1 0,-1-1 0,1 1 0,-1-1 0,1 1 0,-1-1 0,1 1 0,-1-1 0,0 1 0,1 0 0,-1-1 0,0 1 0,1 0 0,-1 0 0,0-1 0,1 1 0,-1 0 0,0 0 0,0 0 0,1 0 0,-1 0 0,0 0 0,1 0 0,-1 0 0,0 0-1,0 0 1,1 0 0,-1 1 0,0-1 0,1 0 0,-1 0 0,0 1 0,1-1 0,-1 0 0,0 1 0,1-1 0,-1 1 0,1-1 0,-1 1 0,1-1 0,-1 1 0,-30 22-250,25-17 236,0-1 1,0 1-1,1 1 0,0-1 0,0 1 0,0 0 0,1 0 0,0 0 1,1 0-1,-1 1 0,1 0 0,1 0 0,-1 0 0,0 9 1,3-16 7,0 0 1,0 0 0,0 0 0,0 0 0,1 0 0,-1 0 0,0-1 0,1 1 0,-1 0-1,1 0 1,-1 0 0,1 0 0,-1-1 0,1 1 0,-1 0 0,1-1 0,0 1 0,-1 0 0,1-1-1,0 1 1,0-1 0,-1 1 0,1-1 0,0 1 0,0-1 0,0 0 0,0 1 0,0-1-1,-1 0 1,1 0 0,0 1 0,0-1 0,0 0 0,0 0 0,0 0 0,0 0 0,0 0 0,0 0-1,1-1 1,42-7 453,-12-5-376,-1-2 1,0-1 0,-1-1 0,-2-2 0,1-1 0,42-40 0,-43 37-64,42-40 48,-63 57-52,-1-1 1,0-1-1,-1 1 0,1-1 1,-1 0-1,-1 0 0,6-13 1,-10 21-19,0 0 0,0 1 1,0-1-1,-1 0 0,1 0 0,0 0 1,0 0-1,0 0 0,-1 0 1,1 0-1,0 1 0,0-1 0,-1 0 1,1 0-1,0 0 0,0 0 1,-1 0-1,1 0 0,0 0 0,0 0 1,-1 0-1,1 0 0,0 0 1,0 0-1,0-1 0,-1 1 0,1 0 1,0 0-1,0 0 0,-1 0 1,1 0-1,0 0 0,0 0 1,0-1-1,0 1 0,-1 0 0,1 0 1,0 0-1,0 0 0,0-1 1,0 1-1,0 0 0,-1 0 0,1-1 1,0 1-1,0 0 0,0 0 1,0 0-1,0-1 0,0 1 0,0 0 1,0 0-1,0-1 0,0 1 1,0 0-1,0 0 0,0-1 1,0 1-1,0 0 0,0 0 0,0 0 1,0-1-1,0 1 0,0 0 1,1 0-1,-1-1 0,0 1 0,0 0 1,0 0-1,-17 9-311,2 2 281,0 2-1,2 0 1,-1 0-1,2 1 1,0 1-1,0 0 1,-9 17-1,15-23 34,0 2-1,0-1 0,1 1 0,0 0 1,1 0-1,1 0 0,-1 1 1,2-1-1,0 1 0,0 0 0,1 0 1,0 15-1,2-24 0,0-1 0,-1 1 0,1-1 0,1 1 0,-1-1 0,0 0 0,0 1 0,1-1-1,0 0 1,-1 0 0,1 0 0,0 0 0,0 0 0,0-1 0,0 1 0,0 0 0,0-1 0,0 0 0,1 1 0,-1-1 0,1 0 0,-1 0 0,1 0 0,-1-1 0,1 1 0,-1-1-1,6 1 1,8 2 33,0-2-1,1 0 1,17-1-1,-31 0-32,9-1 16,0 0-1,0-2 1,0 1-1,0-1 1,0-1-1,-1 0 1,0-1-1,0 0 1,0-1-1,0 0 1,-1-1-1,0 0 1,0 0 0,-1-1-1,0 0 1,0-1-1,-1 0 1,0 0-1,0-1 1,-1 0-1,6-13 1,-12 22 30,0-1 0,0 0 0,0 0 0,0 1 1,0-1-1,0 0 0,-1 0 0,1 0 0,-1 0 1,1 0-1,-1 0 0,0 0 0,0-1 0,0 1 0,0 0 1,0 0-1,0 0 0,-1 0 0,1 0 0,-1 0 0,1 0 1,-1 0-1,-2-3 0,2 3-50,-1 1-1,0-1 1,0 1 0,0 0-1,0 0 1,0 0 0,0 0-1,0 0 1,0 0-1,0 0 1,-1 1 0,1-1-1,0 1 1,0 0 0,-1-1-1,1 1 1,-4 1 0,-4-1-39,0 1 0,1 0 1,0 1-1,-1 0 0,1 1 1,0-1-1,0 2 0,0-1 1,-10 7-1,16-9 36,0 1-1,1 0 1,-1 0 0,0 0 0,1 0-1,0 1 1,-1-1 0,1 1 0,0-1-1,0 1 1,0 0 0,1 0 0,-1 0-1,1 0 1,-1 0 0,1 0 0,0 0-1,-1 4 1,3-4-1,-1-1 0,0 0 0,1 0 0,-1 0-1,1 0 1,0 0 0,0 0 0,0 0 0,0 0 0,0 0 0,0 0 0,0 0-1,1 0 1,-1-1 0,0 1 0,1-1 0,0 1 0,-1-1 0,1 1-1,0-1 1,0 0 0,0 0 0,0 0 0,0 0 0,0 0 0,0-1 0,0 1-1,2 0 1,33 10 137,1-1 0,0-3 0,0-1 0,0-1 0,1-2 0,39-3 0,-75-1-5,0 0 1,1 0 0,-1 0 0,0 0-1,0-1 1,0 0 0,0 1 0,-1-1 0,1 0-1,0 0 1,-1 0 0,1-1 0,-1 1 0,0-1-1,0 1 1,0-1 0,0 0 0,0 0-1,-1 1 1,1-1 0,1-5 0,27-69 478,-30 76-594,7-25-76,-4 15 51,0-1 1,1 1 0,9-20 0,-12 29-159,0 0-1,0 0 1,1 0-1,-1 0 0,0 0 1,1 0-1,0 0 0,-1 1 1,1-1-1,0 1 1,0-1-1,0 1 0,0-1 1,0 1-1,0 0 1,1 0-1,-1 0 0,0 0 1,0 1-1,1-1 0,-1 1 1,1-1-1,4 1 1,58 6-6553,-19 2 1010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1.403"/>
    </inkml:context>
    <inkml:brush xml:id="br0">
      <inkml:brushProperty name="width" value="0.025" units="cm"/>
      <inkml:brushProperty name="height" value="0.025" units="cm"/>
      <inkml:brushProperty name="color" value="#E71224"/>
    </inkml:brush>
  </inkml:definitions>
  <inkml:trace contextRef="#ctx0" brushRef="#br0">20 120 8136,'0'-32'2393,"0"-1"4326,0 32-5203,0 15-597,-19 200-514,19-212-388,0 0-1,0 0 1,0 0 0,0 0-1,0 0 1,1 0-1,-1 1 1,1-1 0,-1 0-1,1 0 1,0 0-1,-1 0 1,1 0-1,0 0 1,1-1 0,-1 1-1,0 0 1,0 0-1,1-1 1,-1 1-1,1-1 1,1 2 0,-1-2 39,1 0 0,-1-1 1,0 1-1,0-1 0,1 0 0,-1 1 1,0-1-1,0 0 0,1 0 1,-1-1-1,0 1 0,1 0 1,-1-1-1,0 1 0,0-1 0,0 0 1,0 0-1,0 0 0,1 0 1,-2 0-1,1 0 0,3-3 1,8-5-20,1-1 0,-2-1 0,1-1 0,-2 0 0,0 0 0,0-1 0,-1 0 0,0-1 0,-2 0 0,1-1 0,-2 1 0,0-2 0,0 1 0,6-27 0,-15 56-223,1 0 0,0-1 1,2 27-1,0-9 5,-1-26 218,0 1 0,0-1 0,0 1 0,1-1 0,0 1 0,0-1 0,1 0 0,-1 0 0,1 1-1,0-1 1,5 8 0,-5-11 7,0 1 0,0-1 0,1 0 0,-1 1 0,1-1 0,-1 0 0,1-1 0,0 1 0,0 0 0,0-1 0,0 0 0,0 0 0,0 0 0,0 0 0,1 0 0,-1 0 0,0-1 0,1 0 0,-1 1 0,6-2 0,-1 1 114,-1 0-1,1-1 1,0-1-1,0 1 1,-1-1 0,1-1-1,-1 1 1,1-1 0,-1 0-1,0-1 1,0 0-1,0 0 1,-1-1 0,1 1-1,-1-1 1,0-1 0,-1 1-1,1-1 1,-1 0-1,0 0 1,7-13 0,-4 6-110,-1 0 1,-1-1 0,1 1 0,-2-1-1,0 0 1,-1-1 0,-1 1-1,0-1 1,0 0 0,-1-26 0,-1 40-197,-1-1-1,0 1 1,0 0 0,-1-1 0,1 1 0,0-1 0,0 1 0,-1-1 0,1 1 0,-1 0 0,1-1-1,-1 1 1,0 0 0,1-1 0,-1 1 0,0 0 0,0 0 0,0 0 0,0 0 0,0 0-1,0 0 1,0 0 0,0 0 0,0 0 0,-1 0 0,1 1 0,0-1 0,-3-1 0,3 2-256,-1 0 1,0-1 0,0 1 0,1 0 0,-1 0 0,0 0 0,0 1-1,1-1 1,-1 0 0,0 0 0,1 1 0,-1 0 0,0-1 0,1 1-1,-1 0 1,1-1 0,-1 1 0,1 0 0,-1 0 0,1 0 0,0 0-1,-1 1 1,-1 1 0,-11 12-4225</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1.762"/>
    </inkml:context>
    <inkml:brush xml:id="br0">
      <inkml:brushProperty name="width" value="0.025" units="cm"/>
      <inkml:brushProperty name="height" value="0.025" units="cm"/>
      <inkml:brushProperty name="color" value="#E71224"/>
    </inkml:brush>
  </inkml:definitions>
  <inkml:trace contextRef="#ctx0" brushRef="#br0">172 47 14798,'0'0'5958,"-6"-9"-5702,5 7-244,0 0-24,0 0 0,0-1-1,-1 1 1,1 0-1,-1 0 1,1 0-1,-1 0 1,0 0-1,0 0 1,0 1-1,0-1 1,0 1-1,0-1 1,0 1 0,0 0-1,-1 0 1,1 0-1,0 0 1,-1 0-1,1 0 1,-1 0-1,1 1 1,-1 0-1,1-1 1,-1 1 0,0 0-1,1 0 1,-1 0-1,1 1 1,-1-1-1,1 1 1,-1-1-1,1 1 1,-1 0-1,1 0 1,-4 2-1,-4 3-7,1 1-1,0 0 1,1 0-1,-9 10 0,14-14 50,1 0 0,-1 0 0,0 1-1,1-1 1,0 1 0,0-1-1,0 1 1,0 0 0,0 0 0,1-1-1,0 1 1,0 1 0,-1 7-1,2-11-14,0-1-1,1 1 0,-1 0 0,1 0 1,-1 0-1,1-1 0,-1 1 0,1 0 0,0-1 1,-1 1-1,1 0 0,0-1 0,0 1 1,-1-1-1,1 1 0,0-1 0,0 1 0,0-1 1,0 0-1,-1 1 0,1-1 0,0 0 1,0 0-1,0 0 0,0 0 0,0 0 0,0 0 1,0 0-1,0 0 0,0 0 0,1 0 0,35-2 457,-34 2-402,8-3-14,0 0 0,0 0 0,-1-1-1,1 0 1,-1-1 0,0 0 0,0-1-1,-1 0 1,1 0 0,-1-1 0,-1 0 0,1-1-1,10-13 1,-45 79-6631,22-45 2056,4-2-1288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2.263"/>
    </inkml:context>
    <inkml:brush xml:id="br0">
      <inkml:brushProperty name="width" value="0.025" units="cm"/>
      <inkml:brushProperty name="height" value="0.025" units="cm"/>
      <inkml:brushProperty name="color" value="#E71224"/>
    </inkml:brush>
  </inkml:definitions>
  <inkml:trace contextRef="#ctx0" brushRef="#br0">113 250 13773,'0'0'171,"-11"3"528,6-2-588,0 0 0,0 0 1,0 1-1,0-1 0,0 1 0,0 1 0,1-1 0,-1 1 1,1-1-1,-1 1 0,1 0 0,0 1 0,0-1 0,1 1 0,-1 0 1,1 0-1,0 0 0,0 0 0,0 1 0,0-1 0,1 1 1,-1 0-1,1-1 0,1 1 0,-1 0 0,1 0 0,-2 6 0,3-8-96,0 0 0,-1 0-1,1 0 1,0 0 0,0 0-1,1 0 1,-1 0-1,1 0 1,-1 0 0,1-1-1,0 1 1,0 0-1,0 0 1,0 0 0,1-1-1,-1 1 1,1-1-1,0 1 1,0-1 0,3 4-1,-3-5 20,0 1 0,0-1 1,1 0-1,-1 0 0,1 0 0,-1 0 0,1 0 0,-1 0 0,1-1 0,-1 1 0,1-1 0,0 0 0,-1 0 0,1 0 0,-1 0 0,1 0 0,0 0 0,-1-1 1,1 1-1,-1-1 0,1 0 0,0 0 0,-1 0 0,5-3 0,11-6 119,1 0 0,-2-2 0,0 0 0,0-1 1,-1-1-1,18-20 0,-10 7 233,0 0 1,35-58-1,-52 73-351,0-1-1,-1 0 0,7-20 0,-12 28-34,1 0 1,-1-1-1,0 1 0,0-1 0,0 1 0,-1-1 0,0 1 1,0-1-1,0 1 0,0-1 0,-3-9 0,2 13-15,-1 0 0,1 0 0,0 1-1,-1-1 1,1 0 0,0 1 0,-1-1 0,0 1-1,1-1 1,-1 1 0,0 0 0,0 0 0,0 0 0,0 0-1,0 0 1,0 0 0,0 1 0,0-1 0,0 0-1,0 1 1,0 0 0,-1-1 0,1 1 0,0 0 0,0 0-1,0 1 1,-4-1 0,-3 1-39,-1 0 1,1 1-1,-1 0 0,1 0 0,-11 4 1,5 1 57,-1 0 0,1 1 0,1 0 0,-1 1 0,-17 15 0,27-20-25,1 0 0,-1-1 0,1 2 0,0-1 0,0 0 0,1 1 0,-1 0 0,1 0 1,0 0-1,0 0 0,1 0 0,-1 1 0,1-1 0,1 1 0,-1-1 0,1 1 0,0 0 0,-1 11 0,2-15-50,1 1-1,0-1 0,0 0 1,0 0-1,0 0 1,0 1-1,0-1 1,0 0-1,1 0 1,-1 0-1,1-1 1,0 1-1,-1 0 1,1-1-1,0 1 1,0-1-1,0 1 1,0-1-1,0 0 1,0 0-1,0 0 0,4 1 1,61 21-997,-44-17 904,-18-5 166,0 1 0,0 0 0,-1 0 0,1 0 0,0 0 0,-1 1 1,1 0-1,-1 0 0,0 0 0,0 1 0,4 4 0,-7-6 13,1-1 0,-1 1-1,0 0 1,0 0 0,-1 0 0,1 0 0,0 0-1,0 0 1,-1 0 0,0 0 0,1 0-1,-1 0 1,0 1 0,0-1 0,0 0-1,0 0 1,0 0 0,-1 0 0,1 0 0,-1 0-1,1 0 1,-1 0 0,0 0 0,0 0-1,0 0 1,0 0 0,0 0 0,-2 2-1,3-3-103,-1 0-1,0 0 0,0 0 0,1 1 1,-1-1-1,1 0 0,-1 0 0,1 0 1,-1 1-1,1-1 0,0 0 0,0 1 1,0-1-1,-1 0 0,1 1 0,1-1 1,-1 0-1,0 3 0,1-3-155,-1-1 0,1 1 0,-1 0 0,1-1 0,-1 1 0,1 0 0,0-1 0,-1 1-1,1-1 1,0 1 0,-1-1 0,1 1 0,0-1 0,0 0 0,-1 1 0,1-1 0,0 0 0,0 0 0,0 0 0,0 1 0,-1-1 0,1 0 0,0 0 0,0 0 0,1 0-1,19 0-3458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2.637"/>
    </inkml:context>
    <inkml:brush xml:id="br0">
      <inkml:brushProperty name="width" value="0.025" units="cm"/>
      <inkml:brushProperty name="height" value="0.025" units="cm"/>
      <inkml:brushProperty name="color" value="#E71224"/>
    </inkml:brush>
  </inkml:definitions>
  <inkml:trace contextRef="#ctx0" brushRef="#br0">152 72 4260,'0'0'6726,"3"-9"-2903,8-31-1224,-11 40-2540,0-1-1,0 0 0,0 0 0,0 0 0,0 0 0,0 1 0,0-1 0,-1 0 0,1 0 0,0 0 0,0 0 0,-1 1 0,1-1 0,0 0 0,-1 0 0,1 1 0,-1-1 0,1 0 0,-1 1 0,1-1 0,-1 0 0,0 1 1,1-1-1,-1 1 0,0-1 0,1 1 0,-1-1 0,0 1 0,0-1 0,1 1 0,-1 0 0,0 0 0,0-1 0,0 1 0,1 0 0,-1 0 0,0 0 0,0 0 0,0 0 0,0 0 0,0 0 0,1 0 0,-1 0 0,0 0 1,0 0-1,-1 1 0,-39 6 272,37-5-265,1 0-1,-1-1 1,1 1-1,0 0 1,0 1 0,0-1-1,0 0 1,0 1-1,0 0 1,1 0-1,-1 0 1,1 0-1,0 0 1,0 0-1,0 0 1,0 1-1,-1 3 1,2-4-78,1-1 0,-1 1 0,1-1 0,0 1 0,0-1-1,0 0 1,0 1 0,0-1 0,0 1 0,1-1 0,-1 1 0,1-1 0,0 0 0,0 1 0,0-1 0,0 0 0,0 0 0,0 0-1,0 0 1,1 0 0,-1 0 0,1 0 0,-1 0 0,1 0 0,0-1 0,0 1 0,2 1 0,30 16-493,-29-17 505,0 0 0,0 1 1,-1-1-1,1 1 1,-1 0-1,0 0 1,0 0-1,0 1 0,0-1 1,3 5-1,-6-7 27,-1 0 0,0 1 0,0-1-1,0 0 1,-1 0 0,1 0 0,0 0-1,0 1 1,0-1 0,-1 0 0,1 0-1,-1 0 1,1 0 0,-1 0 0,1 0 0,-1 0-1,0 0 1,1 0 0,-1 0 0,0 0-1,0-1 1,0 1 0,0 0 0,0 0-1,0-1 1,0 1 0,0-1 0,0 1 0,0 0-1,0-1 1,0 0 0,0 1 0,-2-1-1,-47 20 731,43-18-679,3 0-232,-37 9 465,22-12-2041,18 1 1504,0-1-1,1 1 0,-1 0 0,0-1 0,1 1 0,-1 0 0,1-1 0,-1 1 0,0-1 0,1 1 0,-1-1 0,1 0 1,0 1-1,-1-1 0,1 1 0,-1-1 0,1 0 0,0 1 0,0-1 0,-1 0 0,1 1 0,0-2 0,-2-18-6477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5.322"/>
    </inkml:context>
    <inkml:brush xml:id="br0">
      <inkml:brushProperty name="width" value="0.05" units="cm"/>
      <inkml:brushProperty name="height" value="0.05" units="cm"/>
    </inkml:brush>
  </inkml:definitions>
  <inkml:trace contextRef="#ctx0" brushRef="#br0">478 232 16347,'-10'33'420,"-21"69"154,5 2-1,-15 116 1,37-170-840,2-25-647,-8 45 1,10-68 734,0 0 0,-1-1 1,1 1-1,-1 0 0,1-1 0,-1 1 1,0-1-1,1 1 0,-1-1 0,0 1 1,0-1-1,0 0 0,0 1 0,0-1 0,-1 0 1,1 0-1,0 1 0,0-1 0,-3 1 1,3-2 51,0 0 1,-1 1-1,1-1 1,0 0-1,-1 0 0,1 0 1,0 0-1,-1 0 1,1 0-1,0 0 1,-1-1-1,1 1 1,0 0-1,0-1 1,-1 1-1,1-1 0,0 0 1,-2-1-1,-6-3-246,1-2 0,1 1 0,-1-1-1,-12-15 1,18 20 364,-103-131-353,77 93 1573,2-1 0,2-1 1,-25-59-1,44 89-803,0-1 1,2 1-1,-5-23 1,7 29-264,1 0 1,0 1 0,0-1 0,0 0 0,0 1-1,1-1 1,0 0 0,0 1 0,1-1 0,-1 1-1,4-6 1,0 0 133,1 1-1,1 0 1,0 0-1,0 0 0,14-13 1,47-39 832,-67 62-1104,24-21 250,1 2 1,1 1 0,1 1 0,0 1-1,1 1 1,1 2 0,0 1-1,60-15 1,-67 22-197,2 0-1,-1 2 1,0 1-1,1 1 1,-1 2 0,1 0-1,-1 1 1,0 1-1,0 2 1,0 0-1,0 1 1,31 14-1,-28-8-47,32 19 0,-50-25-12,0 0 1,0 0-1,-1 1 0,1 0 1,-2 0-1,12 14 0,-18-19 1,1-1-1,-1 1 1,0 0-1,1 0 1,-1-1-1,0 1 0,0 0 1,-1 0-1,1 0 1,0 0-1,-1 0 0,1 0 1,-1 1-1,1-1 1,-1 0-1,0 0 1,0 0-1,0 0 0,0 0 1,-1 1-1,1-1 1,0 0-1,-1 0 0,0 0 1,1 0-1,-1 0 1,0 0-1,0 0 1,0 0-1,0-1 0,0 1 1,-1 0-1,-2 2 1,-3 3 11,0-1 1,-1 0 0,0-1 0,0 0-1,-1 0 1,-10 4 0,-154 63 110,10-5-1925,142-55 792,16-8 497,13-4-99,11-5-139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3.550"/>
    </inkml:context>
    <inkml:brush xml:id="br0">
      <inkml:brushProperty name="width" value="0.025" units="cm"/>
      <inkml:brushProperty name="height" value="0.025" units="cm"/>
      <inkml:brushProperty name="color" value="#E71224"/>
    </inkml:brush>
  </inkml:definitions>
  <inkml:trace contextRef="#ctx0" brushRef="#br0">139 0 15375,'0'0'21,"-5"10"91,-15 26 589,3 1 0,1 1-1,2 0 1,-17 75 0,20-55 1058,2 0 0,-2 117 1,15-266-818,-1 65-977,-1 1 1,-2-1-1,0 0 0,-9-50 0,6 70-454,2 16 224,4 23 181,0-27 95,0-1 0,0 1 0,0-1 0,1 0 0,0 0 0,0 0-1,0 0 1,0-1 0,1 0 0,0 0 0,0 0 0,0 0 0,0-1 0,0 0-1,1 0 1,0 0 0,-1 0 0,1-1 0,0 0 0,0-1 0,10 2 0,-8-1 4,-1-1-1,1-1 1,-1 0 0,1 0 0,-1 0 0,1-1 0,-1 0 0,0 0 0,1-1-1,-1 0 1,0 0 0,0-1 0,0 0 0,0 0 0,-1-1 0,1 0 0,9-7-1,-7 3-9,-1 1-1,0-1 1,0 0-1,-1-1 1,0 0-1,0 0 1,-1-1 0,-1 1-1,1-1 1,-2 0-1,1-1 1,5-20-1,-10 30-13,0 1 0,0 0 0,0 0 1,0-1-1,0 1 0,0 0 0,0-1 0,0 1 0,0 0 0,0-1 0,0 1 1,0 0-1,0-1 0,0 1 0,0 0 0,0-1 0,0 1 0,0 0 0,0 0 0,0-1 1,-1 1-1,1 0 0,0 0 0,0-1 0,0 1 0,-1 0 0,1 0 0,0-1 0,0 1 1,0 0-1,-1 0 0,1 0 0,0-1 0,-1 1 0,1 0 0,0 0 0,0 0 1,-1 0-1,1 0 0,0 0 0,-1 0 0,0 0 0,-17 4-264,-16 17 101,30-17 205,0 0 1,0 0 0,1 1 0,-1-1-1,1 1 1,0 0 0,1 0-1,-1 0 1,1 0 0,0 0 0,0 0-1,1 1 1,-1-1 0,1 1-1,0-1 1,1 1 0,-1-1 0,2 12-1,-1-15-23,0-1-1,0 0 0,1 0 0,-1 1 1,0-1-1,1 0 0,-1 0 0,1 0 1,0 1-1,-1-1 0,1 0 0,0 0 1,-1 0-1,1 0 0,0 0 0,0 0 1,0 0-1,0 0 0,0-1 0,0 1 1,0 0-1,2 0 0,34 9 187,-26-9-154,-1-1 1,0 0-1,1 0 0,-1-2 0,13-2 0,-12 0-39,0 0 0,-1-1 1,0 0-1,0-1 0,0 0 0,-1-1 0,0 0 0,0-1 0,-1 1 0,0-2 0,12-14 1,-20 24-4,-1 1 0,0-1 0,0 1 0,1 0 0,-1-1 0,1 1 1,-1 0-1,1-1 0,-1 1 0,1 0 0,0 0 0,0-1 0,0 1 1,0 0-1,0 0 0,1 0 0,-1-1 0,1 1 0,-1 0 0,1-1 1,-1 1-1,1 0 0,0-1 0,0 1 0,0-1 0,0 1 1,0-1-1,0 1 0,0-1 0,0 0 0,0 0 0,1 1 0,-1-1 1,1 0-1,-1 0 0,3 1 0,19 1-211,0-1 1,-1-1-1,1-2 1,0 0 0,-1-1-1,43-9 1,-65 10 200,0 1 1,0 0 0,0 0-1,0 0 1,0 0 0,1 0-1,-1 0 1,0 0 0,0 0-1,0 0 1,0 0 0,0 0 0,1 0-1,-1 0 1,0 0 0,0 0-1,0 0 1,0 0 0,1 0-1,-1 0 1,0 0 0,0 0 0,0 0-1,0 0 1,0 0 0,0 0-1,1 0 1,-1 0 0,0 0-1,0 1 1,0-1 0,0 0-1,0 0 1,0 0 0,0 0 0,1 0-1,-1 0 1,0 0 0,0 1-1,0-1 1,0 0 0,0 0-1,0 0 1,0 0 0,0 0-1,0 1 1,0-1 0,0 0 0,0 0-1,0 0 1,0 0 0,0 0-1,0 1 1,0-1 0,-5 12 86,-4 13 607,9-24-671,1-1 0,-1 1 1,0 0-1,0-1 0,0 1 1,1 0-1,-1-1 1,0 1-1,0-1 0,1 1 1,-1 0-1,1-1 1,-1 1-1,1-1 0,-1 1 1,1-1-1,-1 1 1,1-1-1,-1 1 0,1-1 1,-1 0-1,1 1 1,0-1-1,-1 0 0,1 1 1,0-1-1,-1 0 1,1 0-1,0 0 0,-1 0 1,1 1-1,0-1 1,0 0-1,-1 0 0,1-1 1,0 1-1,0 0 1,25 0-59,0 0 0,0-2-1,42-9 1,-43 7-394,-23 8-1872,-2-4 1912,0 1 1,0 0-1,0-1 0,1 1 0,-1-1 1,0 1-1,0-1 0,1 1 0,-1-1 1,0 1-1,1-1 0,-1 1 0,0-1 1,1 1-1,-1-1 0,1 1 0,-1-1 1,1 0-1,-1 1 0,1-1 0,-1 0 1,1 0-1,-1 1 0,1-1 0,1 0 1,8 1-8523</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3.927"/>
    </inkml:context>
    <inkml:brush xml:id="br0">
      <inkml:brushProperty name="width" value="0.025" units="cm"/>
      <inkml:brushProperty name="height" value="0.025" units="cm"/>
      <inkml:brushProperty name="color" value="#E71224"/>
    </inkml:brush>
  </inkml:definitions>
  <inkml:trace contextRef="#ctx0" brushRef="#br0">163 9 13389,'0'0'3304,"-9"-2"-1686,1 0-1314,2 1 12,0 0-1,1 0 0,-1 0 0,0 1 1,0 0-1,-10 1 0,15-1-311,-1 1 0,1-1 0,-1 1 0,1-1 0,-1 1 0,1 0 0,-1 0 0,1-1 0,0 1 0,-1 0 0,1 0 0,0 0 0,0 0 0,0 1 0,0-1 0,0 0 0,0 0 0,0 1 0,0-1 0,1 0 0,-1 1 0,0-1 0,1 1 0,-1-1 0,1 1 0,-1-1 0,1 1 0,0 0 0,0-1 0,0 1 0,0-1 0,0 1 0,0 2 1,0-2-183,0 0 1,1 0 0,-1 0 0,1 0 0,-1 0 0,1 0 0,0 0 0,0 0 0,-1 0-1,1 0 1,1 0 0,-1-1 0,0 1 0,0 0 0,1-1 0,-1 1 0,1 0 0,2 1 0,41 24-619,-40-24 801,1-1 0,-1 1 0,0 0 0,0 0 0,0 0 0,0 1 0,-1 0 0,1 0 0,-1 0 0,6 8 0,-9-12 118,-1 1 0,0-1 1,0 1-1,0-1 0,1 0 0,-1 1 0,0-1 0,0 1 0,0-1 0,0 1 0,0-1 0,0 1 0,0-1 1,0 1-1,0-1 0,0 0 0,0 1 0,0-1 0,0 1 0,0-1 0,0 1 0,0-1 0,-1 1 0,1-1 1,0 0-1,0 1 0,0-1 0,-1 1 0,1-1 0,0 0 0,-1 1 0,1-1 0,-1 1 0,-20 6 2307,-36-5-327,43-2-1452,-8 1-413,12 1-522,0-2-1,1 0 1,-1 0 0,0 0-1,-11-3 1,20 3 46,1-1 1,0 1-1,-1 0 0,1-1 0,0 1 0,0 0 1,0-1-1,-1 1 0,1-1 0,0 1 1,0 0-1,0-1 0,0 1 0,0-1 1,-1 1-1,1 0 0,0-1 0,0 1 0,0-1 1,0 1-1,0-1 0,0 1 0,1 0 1,-1-1-1,0 1 0,0-1 0,0 1 1,1-1-1,-1 1-122,4-14-6889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4.288"/>
    </inkml:context>
    <inkml:brush xml:id="br0">
      <inkml:brushProperty name="width" value="0.025" units="cm"/>
      <inkml:brushProperty name="height" value="0.025" units="cm"/>
      <inkml:brushProperty name="color" value="#E71224"/>
    </inkml:brush>
  </inkml:definitions>
  <inkml:trace contextRef="#ctx0" brushRef="#br0">1 23 12716,'0'0'13036,"56"-23"-12043,-38 23-736,5 0-193,7 0-64,-1 0 0,7 8-353,-4-3-1184,3-5-2755,-1 0-3876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5.358"/>
    </inkml:context>
    <inkml:brush xml:id="br0">
      <inkml:brushProperty name="width" value="0.025" units="cm"/>
      <inkml:brushProperty name="height" value="0.025" units="cm"/>
      <inkml:brushProperty name="color" value="#E71224"/>
    </inkml:brush>
  </inkml:definitions>
  <inkml:trace contextRef="#ctx0" brushRef="#br0">301 102 11179,'0'0'2429,"4"-9"-209,-2 4-1907,0 0 92,1 0 0,-1 0 0,0 0 0,0-1 0,-1 1 0,0 0 0,0-1 0,0 1 0,0-1 0,-1 1 0,0-12 0,-1 16-410,1 1 0,-1-1 0,1 0 0,-1 0 0,0 0 0,1 1 0,-1-1 0,0 0 0,1 1 0,-1-1 0,0 0 0,0 1 0,0-1 0,0 1 0,1 0 0,-1-1 0,0 1 0,0 0 0,0-1 0,0 1 0,0 0 0,0 0 0,0 0 0,0 0 0,0 0 0,0 0 0,0 0 0,0 0 0,0 0 0,0 0 0,0 1 0,0-1 0,0 0 0,0 1 0,1-1 0,-3 1 0,-33 17-248,25-8 252,1 0-1,0 1 0,1 0 1,0 1-1,1-1 0,0 2 1,1-1-1,0 1 0,1 0 1,0 0-1,1 1 0,-5 23 1,7-25 37,1 0 0,0 0 1,1 0-1,1 0 1,0 0-1,0 0 0,1 0 1,1 0-1,0 0 1,1 0-1,0 0 0,0-1 1,1 0-1,1 1 1,8 13-1,-6-14-19,0 0 1,-1 0-1,0 1 1,-1 0-1,0 0 1,-1 0-1,0 1 1,-1-1-1,0 1 1,1 22-1,-4-35 40,0 0 0,0 1 0,0-1 0,0 1 0,0-1 0,0 1 0,0-1 0,0 1 0,0-1 0,0 1 0,0-1 0,0 1-1,-1-1 1,1 0 0,0 1 0,0-1 0,0 1 0,-1-1 0,1 0 0,0 1 0,0-1 0,-1 0 0,1 1 0,0-1 0,-1 0 0,1 1 0,-1-1 0,1 0 0,0 0 0,-1 1-1,1-1 1,-1 0 0,-16-4 890,-17-21-679,31 23-298,-9-8-113,-75-67-1663,77 67 1582,1 0 0,0-1 0,0 0 0,1 0 0,-13-25 0,20 36 222,1-1 1,-1 0-1,1 1 1,0-1 0,0 0-1,-1 0 1,1 1-1,0-1 1,0 0 0,0 0-1,0 0 1,0 1 0,0-1-1,0 0 1,0 0-1,0 1 1,0-1 0,0 0-1,0 0 1,1 1-1,-1-1 1,0 0 0,1 0-1,-1 1 1,0-1-1,1 0 1,-1 1 0,1-1-1,-1 0 1,1 1-1,-1-1 1,2 0 0,0 0 13,0 0 0,1-1 0,-1 1 1,1 0-1,0 0 0,-1 1 1,1-1-1,0 0 0,5 1 1,69 1 422,-70 0-371,84 12 232,-19-2-2746,-23-8-3959,-25-3 1253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5.704"/>
    </inkml:context>
    <inkml:brush xml:id="br0">
      <inkml:brushProperty name="width" value="0.025" units="cm"/>
      <inkml:brushProperty name="height" value="0.025" units="cm"/>
      <inkml:brushProperty name="color" value="#E71224"/>
    </inkml:brush>
  </inkml:definitions>
  <inkml:trace contextRef="#ctx0" brushRef="#br0">154 3 12075,'0'0'1928,"-10"-1"-300,4 1-1459,1-1-1,0 1 1,-1 0 0,1 1-1,0-1 1,-1 1 0,1 0 0,0 0-1,0 1 1,0-1 0,0 1 0,0 0-1,0 1 1,0-1 0,1 1 0,-1 0-1,1 0 1,-1 0 0,1 1 0,1-1-1,-1 1 1,-6 8 0,7-8-51,0-1 1,1 1-1,-1-1 0,1 1 1,0 0-1,0 0 0,0 0 1,1 0-1,-1 0 1,1 0-1,0 0 0,0 1 1,1-1-1,-1 0 1,1 7-1,0-9-82,1 0-1,0 0 1,0 0-1,0 0 1,0 0 0,0 0-1,0 0 1,0 0-1,0 0 1,1-1 0,-1 1-1,1-1 1,-1 1 0,1-1-1,0 1 1,0-1-1,-1 0 1,1 0 0,0 0-1,0 0 1,0 0 0,0 0-1,0-1 1,1 1-1,-1-1 1,0 1 0,0-1-1,0 0 1,0 0-1,0 0 1,1 0 0,1 0-1,5 0 12,0 0-1,0-1 1,0 0-1,0 0 1,-1-1-1,1 0 0,0-1 1,-1 0-1,0 0 1,0-1-1,0 0 1,0 0-1,0 0 1,-1-1-1,0-1 0,0 1 1,0-1-1,-1 0 1,0-1-1,0 1 1,0-1-1,-1-1 1,0 1-1,-1-1 0,1 1 1,-1-1-1,-1-1 1,0 1-1,3-9 1,-5 9-42,-11 70-630,10-59 563,1 0 0,-1 0-1,0 0 1,1 0-1,0 0 1,-1-1-1,1 1 1,0 0 0,1 0-1,-1-1 1,0 1-1,1-1 1,-1 1 0,1-1-1,0 0 1,4 4-1,-3-3-465,0 0 0,0-1 0,0 0 0,1 0 0,-1 0-1,1 0 1,0 0 0,-1-1 0,1 1 0,0-1 0,8 1-1,23 0-6426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6.251"/>
    </inkml:context>
    <inkml:brush xml:id="br0">
      <inkml:brushProperty name="width" value="0.025" units="cm"/>
      <inkml:brushProperty name="height" value="0.025" units="cm"/>
      <inkml:brushProperty name="color" value="#E71224"/>
    </inkml:brush>
  </inkml:definitions>
  <inkml:trace contextRef="#ctx0" brushRef="#br0">7 0 14318,'0'0'4804,"-1"9"-4275,-4 212 1586,5-143-1705,0-77-402,0 0 0,0-1 1,0 1-1,0 0 1,0 0-1,0-1 1,0 1-1,0 0 0,1-1 1,-1 1-1,0 0 1,0-1-1,0 1 1,1 0-1,-1-1 0,0 1 1,1 0-1,-1-1 1,1 1-1,-1-1 1,1 1-1,-1-1 0,1 1 1,-1-1-1,1 1 1,-1-1-1,1 1 1,-1-1-1,1 0 0,0 1 1,-1-1-1,1 0 1,1 1-1,0-1 59,1 0 0,-1 0 0,1-1 0,-1 1 0,0 0 1,1-1-1,-1 0 0,0 1 0,1-1 0,2-2 0,49-31 868,-48 29-1036,113-100 1419,-67 43-1719,-46 52-390,1 0 0,-2 0 0,1 0 0,5-17 0,-9 15-4307,-2 3-2568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6.595"/>
    </inkml:context>
    <inkml:brush xml:id="br0">
      <inkml:brushProperty name="width" value="0.025" units="cm"/>
      <inkml:brushProperty name="height" value="0.025" units="cm"/>
      <inkml:brushProperty name="color" value="#E71224"/>
    </inkml:brush>
  </inkml:definitions>
  <inkml:trace contextRef="#ctx0" brushRef="#br0">0 1 11435,'0'0'7046,"51"35"-6725,-36-27-289,11 2 0,-7 0-1153,-1-6-1474,-1-1-2113,0-3-3940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6.972"/>
    </inkml:context>
    <inkml:brush xml:id="br0">
      <inkml:brushProperty name="width" value="0.025" units="cm"/>
      <inkml:brushProperty name="height" value="0.025" units="cm"/>
      <inkml:brushProperty name="color" value="#E71224"/>
    </inkml:brush>
  </inkml:definitions>
  <inkml:trace contextRef="#ctx0" brushRef="#br0">163 1 13581,'0'0'379,"-6"9"-27,1 1 9,0 0-1,0 0 1,1 1 0,0 0-1,1-1 1,0 1 0,0 0-1,0 16 1,12 239 2031,-12-246-4522,3-20 1833,-1 1 1,1-1-1,0 1 1,-1-1-1,1 1 1,0-1-1,-1 1 1,1-1-1,-1 0 0,1 1 1,-1-1-1,1 0 1,-1 1-1,1-1 1,-1 0-1,1 0 1,-1 1-1,1-1 0,-1 0 1,0 0-1,1 0 1,-1 0-1,1 0 1,-1 0-1,0 0 1,1 0-1,-1 0 0,1 0 1,-1 0-1,0 0 1,-10-3-5705</inkml:trace>
  <inkml:trace contextRef="#ctx0" brushRef="#br0" timeOffset="1">9 224 6726,'0'0'5862,"-9"-56"-3172,9 48-1056,9 7-673,4 1-769,6 0-96,4 13-64,3 2 0,2 3-32,5-4-1121,-3 1-2018,2-7-3171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7.761"/>
    </inkml:context>
    <inkml:brush xml:id="br0">
      <inkml:brushProperty name="width" value="0.025" units="cm"/>
      <inkml:brushProperty name="height" value="0.025" units="cm"/>
      <inkml:brushProperty name="color" value="#E71224"/>
    </inkml:brush>
  </inkml:definitions>
  <inkml:trace contextRef="#ctx0" brushRef="#br0">183 145 10890,'0'0'4442,"-9"-3"-2846,-4-2-1273,1 1 1,-2 0-1,1 1 0,-26-3 1,35 6-271,-1 0 0,0 0 0,1 0 0,-1 1 0,0-1 1,0 1-1,1 0 0,-1 0 0,-6 4 0,9-4-16,0 0-1,0 0 1,0 0-1,0 1 1,0-1-1,1 1 1,-1-1 0,1 1-1,-1 0 1,1 0-1,-1 0 1,1-1-1,0 1 1,0 0-1,0 1 1,0-1-1,0 0 1,0 0 0,1 0-1,-1 0 1,1 3-1,0-3-22,0 0 1,0 0-1,0 0 0,0-1 1,1 1-1,-1 0 0,1 0 0,-1-1 1,1 1-1,0 0 0,0-1 1,-1 1-1,1-1 0,0 1 0,1-1 1,-1 1-1,0-1 0,0 0 1,1 1-1,-1-1 0,0 0 0,1 0 1,-1 0-1,1 0 0,-1 0 1,1 0-1,0-1 0,-1 1 0,1-1 1,0 1-1,0-1 0,-1 1 1,1-1-1,3 0 0,13 3 80,0 0 0,31-1 0,-24-1-38,-18-1 97,44 8-600,-49-7 520,-1-1 0,1 1 0,-1 0 1,0-1-1,1 1 0,-1 0 0,0 0 0,1 0 0,-1 0 0,0 0 0,0 0 0,0 0 0,0 0 1,0 0-1,0 0 0,0 1 0,0-1 0,0 0 0,0 1 0,-1-1 0,1 1 0,-1-1 0,1 1 0,-1-1 1,0 1-1,1-1 0,-1 1 0,0 2 1100,2-21 263,10-38-2053,21-59 1,-33 113 601,1 0 0,-1 1 0,1-1 0,-1 0 0,0 0 0,1 1 0,-1-1 0,1 0 0,0 1 0,-1-1 1,1 1-1,0-1 0,-1 1 0,1-1 0,0 1 0,-1-1 0,1 1 0,0 0 0,0-1 0,0 1 1,-1 0-1,1-1 0,0 1 0,0 0 0,0 0 0,0 0 0,-1 0 0,1 0 0,0 0 0,0 0 0,0 0 1,0 0-1,-1 1 0,1-1 0,0 0 0,0 0 0,0 1 0,-1-1 0,2 1 0,39 23-127,-24-13 165,-2-4 3,1-1 1,-1 0-1,1-2 0,0 0 0,0 0 0,0-2 1,1 0-1,-1 0 0,1-2 0,32-3 0,-44 2 5,0-1 0,0 1 0,0-1-1,-1-1 1,1 1 0,0 0-1,-1-1 1,0 0 0,0 0-1,0-1 1,0 1 0,0-1-1,-1 0 1,6-7 0,-7 9-20,0-1 0,0 0 1,0 0-1,0 0 0,-1 0 1,1 0-1,-1 0 0,0 0 0,0 0 1,0 0-1,0-1 0,-1 1 1,1 0-1,-1-1 0,0 1 1,0 0-1,0-1 0,0 1 0,-1 0 1,1-1-1,-1 1 0,0 0 1,-2-6-1,2 8-25,0 0-1,0 0 1,1 0 0,-1 1-1,-1-1 1,1 0 0,0 1-1,0-1 1,0 1 0,0-1 0,0 1-1,0-1 1,-1 1 0,1 0-1,0 0 1,0-1 0,-1 1 0,1 0-1,0 0 1,0 0 0,-1 0-1,1 1 1,0-1 0,0 0-1,-2 1 1,-32 11-196,29-6 197,-1 0-1,0 0 1,1 0 0,0 1-1,1-1 1,-1 1 0,1 1-1,1-1 1,-5 10 0,7-13 22,0 0 1,0 0-1,0 1 1,0-1-1,1 1 1,0-1 0,0 1-1,0-1 1,1 1-1,-1 0 1,1 0-1,0-1 1,0 1-1,1 0 1,-1-1-1,1 1 1,0 0-1,4 8 1,-3-10 1,1 0-1,0 0 1,0 0 0,0 0 0,0-1-1,0 1 1,1-1 0,-1 0-1,1 0 1,0 0 0,-1 0-1,1-1 1,0 1 0,0-1-1,0 0 1,0 0 0,0-1 0,0 1-1,0-1 1,6 0 0,3 1-103,1-1 0,-1 0 1,1-2-1,-1 1 0,14-4 0,-15 1 122,0 0 0,0-1-1,-1 0 1,1 0 0,-1-1-1,-1-1 1,1 0 0,16-14-1,-26 20 99,-18 39 348,17-37-462,0 0 0,1-1 0,-1 1 0,0 0 0,1 0 0,-1 0 0,1 0 0,-1-1 0,1 1 0,0 0 0,-1 0 0,1-1 0,0 1 0,-1 0 0,1-1 0,0 1 0,0-1 0,-1 1 0,1-1 0,0 0 0,0 1 0,0-1 0,0 0 0,0 1 1,0-1-1,0 0 0,0 0 0,-1 0 0,1 0 0,2 0 0,38 1 92,-31-1-98,149-10-2826,-158 10 2806,-1 0 1,1 1 0,-1-1-1,0 1 1,1-1 0,-1 0-1,0 1 1,1-1 0,-1 1-1,0-1 1,0 1 0,1-1-1,-1 1 1,0-1 0,0 1-1,0 0 1,0-1 0,0 1-1,0-1 1,0 1 0,0-1-1,0 1 1,0-1-1,0 1 1,0 0 0,0-1-1,0 1 1,0-1 0,-1 1-1,1-1 1,0 1 0,-1 0-1,-5 19 136,3-12-82,0 0 0,1 0 1,0 0-1,1 1 0,-1 12 1,1 6-5700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45.364"/>
    </inkml:context>
    <inkml:brush xml:id="br0">
      <inkml:brushProperty name="width" value="0.025" units="cm"/>
      <inkml:brushProperty name="height" value="0.025" units="cm"/>
      <inkml:brushProperty name="color" value="#E71224"/>
    </inkml:brush>
  </inkml:definitions>
  <inkml:trace contextRef="#ctx0" brushRef="#br0">178 0 8680,'0'0'9962,"7"3"-9525,-1 1-350,0 1 0,0-1 0,0 1-1,0 0 1,-1 1 0,1-1-1,-1 1 1,-1 0 0,1 1 0,-1-1-1,0 1 1,-1-1 0,6 15-1,4 12-1,18 63-1,-26-72-68,-1-1 0,-1 1 0,-1 0 0,-1 0-1,-1 0 1,-1 1 0,-1-1 0,-2-1 0,0 1 0,-1 0 0,-2-1-1,0 0 1,-1 0 0,-16 28 0,-14 20 77,-4-1 1,-94 119-1,131-181-140,3-5-229,0 0 0,-1-1 0,1 1 0,0 0 0,-1-1 0,1 1 0,-1-1 0,-4 3 0,-3-4-5233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5.948"/>
    </inkml:context>
    <inkml:brush xml:id="br0">
      <inkml:brushProperty name="width" value="0.05" units="cm"/>
      <inkml:brushProperty name="height" value="0.05" units="cm"/>
    </inkml:brush>
  </inkml:definitions>
  <inkml:trace contextRef="#ctx0" brushRef="#br0">85 49 11955,'-2'20'908,"0"-1"1,-2 1 0,0-1 0,-1 0-1,-12 29 1,2-4 721,8-22-1067,-1 4 238,0 1-1,-4 31 0,12-51-368,2-7-136,6-15 7,9-26-14,7-28 154,-11 29-91,27-56 0,-40 94-350,1 1 0,0 0 0,-1 0 0,1-1 0,0 1 0,-1 0 0,1 0 0,0 0 0,0 0 0,0 0 0,0 0 0,0 0 0,0 0 0,0 1 0,0-1 0,0 0 0,1 1 0,-1-1 0,0 1 1,0-1-1,1 1 0,-1-1 0,0 1 0,1 0 0,-1 0 0,0-1 0,1 1 0,-1 0 0,0 0 0,3 1 0,1 0-22,0 1 1,1 0 0,-1 1-1,0-1 1,-1 1 0,7 4-1,20 10-50,-17-12 59,1-2 0,-1 0 0,1 0 0,0-2 0,0 0 0,0 0 0,0-2 0,0 0 0,0 0 0,0-1 0,0-1 0,28-9 0,-20 4 52,0-1-1,0-1 1,-1-1-1,-1-1 1,1-1-1,-2-1 1,21-17 0,-39 29-23,0 1 0,0-1 1,-1 1-1,1-1 0,-1 0 1,1 1-1,-1-1 0,0 0 1,0 0-1,1-3 1,-6 5 99,-9 11-44,3 1-48,0 0 0,0 0 0,1 1 0,1 0 0,-10 19 0,14-24-30,1 0 0,-1 0-1,2 0 1,-1 0-1,1 0 1,0 1-1,0-1 1,1 1-1,1-1 1,-1 1-1,2 10 1,-1-17 2,0 0 0,1 0 0,-1 0 0,1 0 0,-1 0 0,1 0 0,0 0 0,0 0 0,0 0 0,0 0 0,0-1 0,0 1 0,0 0 0,1-1 0,-1 1 0,0-1 0,1 1 0,0-1 0,-1 0 0,1 1 0,0-1 0,0 0 0,0 0 0,-1 0 0,1 0 0,0-1 0,0 1 0,0-1 0,0 1 0,1-1 0,-1 1 0,0-1 0,0 0 0,0 0 0,0 0 0,0 0 0,0-1 0,0 1 0,0-1 0,3 0 1,6-2-7,0 0 1,0-1 0,0 0 0,-1-1 0,19-11 0,18-16 37,-2-2 1,71-70 0,-80 71 17,-20 19-36,-13 14 6,-5 8-20,-5 8-14,-2 2-25,0 0-1,0 1 0,2 0 1,1 0-1,0 1 1,1 0-1,-3 34 1,11-34-534,-3-20 548,0 0-1,0 1 0,0-1 1,0 0-1,1 1 0,-1-1 1,0 0-1,0 1 0,1-1 1,-1 0-1,0 0 0,0 1 1,1-1-1,-1 0 0,0 0 1,1 0-1,-1 1 0,0-1 1,1 0-1,-1 0 0,0 0 1,1 0-1,-1 0 0,1 0 1,-1 0-1,1 0 0,0 0-14,1-1 0,0 1-1,-1-1 1,1 0-1,0 0 1,-1 0-1,1 0 1,-1 0-1,0 0 1,1 0 0,-1 0-1,0 0 1,0-1-1,1 1 1,-1-1-1,1-1 1,15-21-386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46.663"/>
    </inkml:context>
    <inkml:brush xml:id="br0">
      <inkml:brushProperty name="width" value="0.025" units="cm"/>
      <inkml:brushProperty name="height" value="0.025" units="cm"/>
      <inkml:brushProperty name="color" value="#E71224"/>
    </inkml:brush>
  </inkml:definitions>
  <inkml:trace contextRef="#ctx0" brushRef="#br0">8 0 10826,'0'0'11707,"0"5"-11691,-3 23-130,0 22-428,2-17-8592,1-27 2557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47.057"/>
    </inkml:context>
    <inkml:brush xml:id="br0">
      <inkml:brushProperty name="width" value="0.025" units="cm"/>
      <inkml:brushProperty name="height" value="0.025" units="cm"/>
      <inkml:brushProperty name="color" value="#E71224"/>
    </inkml:brush>
  </inkml:definitions>
  <inkml:trace contextRef="#ctx0" brushRef="#br0">1 42 10826,'0'0'8841,"56"-18"-8201,-41 13-512,7 1-96,1 2-512,-5-1-1602,-1-2-1698,-9 1-2946</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47.403"/>
    </inkml:context>
    <inkml:brush xml:id="br0">
      <inkml:brushProperty name="width" value="0.025" units="cm"/>
      <inkml:brushProperty name="height" value="0.025" units="cm"/>
      <inkml:brushProperty name="color" value="#E71224"/>
    </inkml:brush>
  </inkml:definitions>
  <inkml:trace contextRef="#ctx0" brushRef="#br0">1 11 11307,'0'0'5258,"10"-2"-3897,11-1-94,0 0 0,26 1 0,-46 2-1241,-1 0-1,1 0 1,0 0-1,-1 1 1,1-1-1,-1 0 1,1 1-1,-1-1 1,1 0 0,-1 1-1,1-1 1,-1 0-1,1 1 1,-1-1-1,0 1 1,1-1-1,-1 1 1,0-1-1,1 1 1,-1-1-1,0 1 1,1-1-1,-1 1 1,0 0-1,0-1 1,0 1 0,0-1-1,0 1 1,0 0-1,1-1 1,-1 1-1,-1 0 1,1-1-1,0 1 1,0-1-1,0 1 1,0 0-1,0-1 1,0 1-1,-1-1 1,1 1 0,0-1-1,-1 1 1,1 0-1,-13 26 844,-17-2-487,25-22-348,1 0-1,0 1 1,0-1-1,0 1 1,1-1-1,-1 1 0,1 0 1,-6 9-1,9-13-32,0 1 1,0-1-1,0 1 0,0-1 0,0 0 0,0 1 0,0-1 0,1 1 0,-1-1 0,0 1 0,0-1 0,0 0 0,0 1 0,1-1 0,-1 1 0,0-1 0,0 0 0,1 1 0,-1-1 0,0 0 0,1 1 0,-1-1 0,0 0 0,1 0 0,-1 1 0,1-1 0,-1 0 0,0 0 0,1 1 0,-1-1 0,1 0 1,-1 0-1,1 0 0,-1 0 0,0 0 0,1 0 0,-1 0 0,1 0 0,0 0 0,27 5 69,-17-4-48,-3 2-33,0 0-1,-1 0 1,0 1 0,1-1-1,-1 2 1,12 9 0,-17-13 13,0 0 0,0 0 0,-1 0 0,1 1 1,0-1-1,-1 1 0,1-1 0,-1 1 0,0 0 0,0 0 0,1-1 1,-1 1-1,0 0 0,-1 0 0,1 0 0,0 0 0,0 0 0,-1 0 0,1 0 1,-1 0-1,0 1 0,0-1 0,0 0 0,0 0 0,0 0 0,0 0 1,0 0-1,-1 0 0,1 1 0,-1-1 0,-1 3 0,-3-2 237,0 0 0,0 0 0,0 0 0,0-1 0,0 0 0,-1 0 0,1-1 0,-1 1 0,1-1 0,-1 0 0,-10 0 0,5 0-21,-32 2-191,42-14-4426,4-3-1858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55.358"/>
    </inkml:context>
    <inkml:brush xml:id="br0">
      <inkml:brushProperty name="width" value="0.025" units="cm"/>
      <inkml:brushProperty name="height" value="0.025" units="cm"/>
      <inkml:brushProperty name="color" value="#E71224"/>
    </inkml:brush>
  </inkml:definitions>
  <inkml:trace contextRef="#ctx0" brushRef="#br0">2155 231 6406,'0'0'1911,"6"-10"-37,19-32 0,-23 41-1737,-1-1 0,0 1 0,0-1 0,0 1 0,0-1 1,0 0-1,0 0 0,0 1 0,-1-1 0,1 0 0,0 0 1,-1 0-1,0 0 0,1 0 0,-1 0 0,0 0 0,0 0 0,0 0 1,0 0-1,-1 1 0,1-1 0,0 0 0,-1 0 0,1 0 0,-1 0 1,0 0-1,0 1 0,0-1 0,0 0 0,0 0 0,0 1 1,0-1-1,0 1 0,-1-1 0,1 1 0,0 0 0,-1-1 0,1 1 1,-1 0-1,0 0 0,-2-1 0,-7-3-208,0 1-1,0 1 1,0 0 0,0 1-1,-21-2 1,7 0 365,-107-24-276,-1 5 0,-228-8 0,290 31-44,-1 3 1,1 3 0,-100 21-1,116-14 9,1 2-1,0 3 0,2 2 0,0 2 0,1 2 1,2 3-1,1 2 0,0 2 0,3 2 0,1 1 1,-41 42-1,39-26 8,1 2 0,3 2-1,2 1 1,3 2 0,2 2 0,3 1 0,2 1 0,3 2 0,-35 126-1,58-175 0,0 0-1,1 0 0,1 1 0,0-1 0,1 1 0,0-1 1,2 1-1,0 0 0,0-1 0,1 1 0,1-1 0,0 0 1,1 0-1,1 0 0,0 0 0,1-1 0,0 1 0,1-2 0,1 1 1,0-1-1,0 0 0,15 15 0,3 2-195,2-1 1,0-2-1,2-1 0,1-1 0,1-1 0,0-2 1,2-1-1,1-2 0,0-2 0,1-1 1,0-1-1,2-2 0,-1-2 0,56 8 1,25-7-139,179-7 0,-257-5 95,74-6 193,-2-6 0,166-40 0,-218 40 444,-1-3-1,0-3 1,-1-2 0,-1-2-1,-2-3 1,82-51 0,-112 60-200,-1 0 0,0-1 0,-1-2 0,-2 0 1,0-1-1,-1-2 0,-1 0 0,-1-1 0,-1 0 0,-1-1 1,-2-1-1,0-1 0,-2 0 0,-1-1 0,12-44 1,-13 14 247,-3-1 0,-2 1 0,-5-86 0,-1 121-439,-2-1-1,-1 1 1,0 0-1,-2 0 1,0 1 0,-2-1-1,0 1 1,-2 1 0,-13-23-1,-18-24 117,-65-82 0,99 141-73,-6-9-430,-2 1 0,-27-25 0,-13-1-7960,21 21-2342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1:55.336"/>
    </inkml:context>
    <inkml:brush xml:id="br0">
      <inkml:brushProperty name="width" value="0.025" units="cm"/>
      <inkml:brushProperty name="height" value="0.025" units="cm"/>
      <inkml:brushProperty name="color" value="#E71224"/>
    </inkml:brush>
  </inkml:definitions>
  <inkml:trace contextRef="#ctx0" brushRef="#br0">71 33 13965,'0'0'4997,"-58"9"-3620,51-8-864,1 1 512,12-2-3011,9-16-1377,5-13-2595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1:58.241"/>
    </inkml:context>
    <inkml:brush xml:id="br0">
      <inkml:brushProperty name="width" value="0.025" units="cm"/>
      <inkml:brushProperty name="height" value="0.025" units="cm"/>
      <inkml:brushProperty name="color" value="#E71224"/>
    </inkml:brush>
  </inkml:definitions>
  <inkml:trace contextRef="#ctx0" brushRef="#br0">0 6571 11211,'0'0'1601,"10"3"-1537,38 13 135,0-2 0,1-2 0,0-3 0,1-2 0,0-1 0,0-3 0,0-3 0,1-1 0,-1-3 0,84-16 0,-33-4 55,-1-4 0,-1-4 0,-2-5 0,177-94 0,-229 102-242,-1-3 0,-2-1 0,-2-3-1,43-47 1,-44 37-11,-3-1 0,-2-2 0,-2-1 0,46-100 1,-51 85 79,-3-1 0,-3-1 1,21-122-1,-12 51-412,26-161 152,-2 6-85,1-45 491,-21 98-368,45-147 142,49-352-787,-68 213 1871,-20 192-990,17-251 1650,-38 159-1577,3-32 11,-10 381-182,3 0-1,44-129 1,-55 194-1,1 0 0,1 0 1,0 0-1,1 1 1,0 0-1,1 0 0,0 1 1,0 0-1,1 0 1,0 1-1,1 0 1,0 1-1,1 0 0,0 0 1,0 1-1,0 1 1,1 0-1,0 0 0,13-3 1,22-6 24,0 3 0,1 1 0,88-6 1,-45 6 247,55-9 201,202-3 0,-327 22-460,-15 1-22,0-1 0,0 1 0,0 0 0,0 0 0,0 0 0,0 1 0,1 0 0,-1 0 0,0 1 0,-1-1 0,8 4 1,-12-4-178,-1-1 0,0 1 0,1-1 0,-1 1 0,1-1 0,-1 1 0,0 0 1,0-1-1,1 1 0,-1-1 0,0 1 0,0 0 0,0-1 0,0 1 0,1 0 1,-1 0-1,0-1 0,0 1 0,0 0 0,-1-1 0,1 2 0,0 1-3620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1:58.825"/>
    </inkml:context>
    <inkml:brush xml:id="br0">
      <inkml:brushProperty name="width" value="0.025" units="cm"/>
      <inkml:brushProperty name="height" value="0.025" units="cm"/>
      <inkml:brushProperty name="color" value="#E71224"/>
    </inkml:brush>
  </inkml:definitions>
  <inkml:trace contextRef="#ctx0" brushRef="#br0">84 19 7143,'-14'1'1557,"-31"-1"305,44 0-1708,0 0 0,0 0-1,0 0 1,0 0 0,0 0 0,0 0-1,0 0 1,1-1 0,-1 1 0,0 0-1,0-1 1,0 1 0,0 0 0,0-1-1,0 1 1,0-1 0,1 1 0,-1-1-1,0 0 1,0 1 0,1-1 0,-1 0 0,0 0-1,1 1 1,-1-1 0,1 0 0,-1 0-1,1 0 1,-1 0 0,1 0 0,0 1-1,-1-2 1,1 1-245,14 1 6,32 0 206,-9-2 5,0 2-1,0 2 1,0 1 0,0 2 0,69 19-1,88 30 991,-194-54-1093,0 0-1,1 0 1,-1 0 0,0 0-1,0 0 1,1 0 0,-1 0-1,0 0 1,1 0 0,-1 1-1,0-1 1,1 0 0,-1 0-1,0 0 1,0 0 0,1 1-1,-1-1 1,0 0 0,0 0-1,1 1 1,-1-1 0,0 0-1,0 0 1,0 1 0,0-1-1,1 0 1,-1 1 0,0-1-1,0 0 1,0 1 0,0-1-1,0 0 1,0 1 0,0 0-1,-8 10 593,-25 12 116,25-18-622,-97 66 272,-163 122-2508,232-163-654,4-8-1597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1.880"/>
    </inkml:context>
    <inkml:brush xml:id="br0">
      <inkml:brushProperty name="width" value="0.025" units="cm"/>
      <inkml:brushProperty name="height" value="0.025" units="cm"/>
      <inkml:brushProperty name="color" value="#E71224"/>
    </inkml:brush>
  </inkml:definitions>
  <inkml:trace contextRef="#ctx0" brushRef="#br0">1 2 11211,'0'0'14984,"9"0"-14524,62-1-50,42 0-219,-40 3-2832,-73-1 2496,0-1-1,0 0 0,0 0 1,0 0-1,0 0 0,-1 0 1,1 0-1,0 1 0,0-1 1,0 0-1,0 0 0,0 0 0,0 0 1,0 1-1,0-1 0,0 0 1,0 0-1,0 0 0,0 0 1,0 1-1,0-1 0,0 0 1,0 0-1,0 0 0,0 0 1,0 1-1,0-1 0,0 0 1,0 0-1,0 0 0,0 0 1,0 1-1,0-1 0,0 0 1,0 0-1,1 0 0,-1 0 1,0 0-1,0 1 0,0-1 1,0 0-1,0 0 0,0 0 0,1 0 1,-1 0-1,0 0 0,0 0 1,0 0-1,0 1 0,1-1 1,-1 0-1,0 0 0,0 0 1,0 0-1,0 0 0,1 0 1,-1 0-1,0 0 0,0 0 1,0 0-1,1 0 0,-1 0 1,-13 7-6180,-5 1-2436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2.212"/>
    </inkml:context>
    <inkml:brush xml:id="br0">
      <inkml:brushProperty name="width" value="0.025" units="cm"/>
      <inkml:brushProperty name="height" value="0.025" units="cm"/>
      <inkml:brushProperty name="color" value="#E71224"/>
    </inkml:brush>
  </inkml:definitions>
  <inkml:trace contextRef="#ctx0" brushRef="#br0">1 42 14990,'0'0'9001,"54"5"-7688,-17-11-640,14-2-449,-5-1-160,3 2 0,-6 1-96,-8 2-897,-7 3-640,-5 1-898,-10 0-1280,-2-1-257,-9-4-1121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2.577"/>
    </inkml:context>
    <inkml:brush xml:id="br0">
      <inkml:brushProperty name="width" value="0.025" units="cm"/>
      <inkml:brushProperty name="height" value="0.025" units="cm"/>
      <inkml:brushProperty name="color" value="#E71224"/>
    </inkml:brush>
  </inkml:definitions>
  <inkml:trace contextRef="#ctx0" brushRef="#br0">1 7 14862,'0'0'5408,"8"-1"-3807,14-2-1111,0 1 1,0 1-1,24 2 0,-39-1-414,0 1 0,-1 0 0,1 0 0,0 1 0,0 0 0,-1 0 0,1 0 0,-1 1 0,0 0 0,0 0 0,0 0 0,0 1 0,0 0 0,-1 0 0,8 8 0,-11-10-70,-1 1 1,1-1 0,-1 1-1,1-1 1,-1 1 0,0 0-1,0-1 1,0 1 0,0 0 0,-1 0-1,1 0 1,-1-1 0,0 1-1,0 0 1,0 0 0,0 0-1,0 0 1,0 0 0,-1 0-1,0 0 1,1-1 0,-1 1-1,0 0 1,0-1 0,-1 1 0,-1 3-1,-4 7 54,-1-1 0,-1 0 0,-17 20 0,25-31-59,-68 64 346,46-45-571,-30 33-1,46-45-1946,1 0-1,1 0 1,-1 0-1,-7 17 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6.382"/>
    </inkml:context>
    <inkml:brush xml:id="br0">
      <inkml:brushProperty name="width" value="0.05" units="cm"/>
      <inkml:brushProperty name="height" value="0.05" units="cm"/>
    </inkml:brush>
  </inkml:definitions>
  <inkml:trace contextRef="#ctx0" brushRef="#br0">25 1 16884,'-9'20'1208,"0"6"-976,2 1-136,7 0 304,7 0-920,14-5 416,1-4-64,7-8-96</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4.372"/>
    </inkml:context>
    <inkml:brush xml:id="br0">
      <inkml:brushProperty name="width" value="0.025" units="cm"/>
      <inkml:brushProperty name="height" value="0.025" units="cm"/>
      <inkml:brushProperty name="color" value="#E71224"/>
    </inkml:brush>
  </inkml:definitions>
  <inkml:trace contextRef="#ctx0" brushRef="#br0">199 81 9801,'0'0'9273,"4"-9"-6460,2-1-1912,-3 7-648,-2 1 0,1-1 0,0 0 0,0 0 1,-1-1-1,0 1 0,1 0 0,-1 0 0,-1-1 0,1 1 1,0-1-1,-1 1 0,0 0 0,1-6 0,-2 8-211,0 1 0,0-1 0,1 0 0,-1 0 0,0 1 0,0-1 1,0 1-1,0-1 0,0 1 0,0-1 0,0 1 0,0-1 0,0 1 0,0 0 0,0-1 0,0 1 0,0 0 0,0 0 0,0 0 0,0 0 0,0 0 0,-1 0 0,1 0 1,-1 1-1,-30 1-96,22 1 51,1 1-1,-1 0 0,1 0 0,0 1 1,0 0-1,0 0 0,1 1 0,0 0 1,0 1-1,1 0 0,-1 0 0,2 1 1,-1-1-1,1 2 0,0-1 0,1 1 1,-1-1-1,2 1 0,-1 1 0,2-1 1,-1 1-1,1-1 0,0 1 0,1 0 1,0 0-1,0 18 0,2-25 6,0-1-1,1 0 1,-1 1-1,1-1 1,0 0-1,0 1 1,0-1-1,0 0 1,0 0-1,0 0 1,0 0-1,1 0 1,-1 0-1,1 0 1,-1 0-1,1-1 1,0 1-1,0-1 1,-1 1-1,1-1 1,0 1-1,1-1 1,-1 0-1,0 0 1,0 0-1,0 0 1,1-1-1,-1 1 1,0-1-1,1 1 1,-1-1-1,0 0 1,1 0-1,-1 0 1,4 0-1,3 0 64,0 0-1,-1-1 1,1 0 0,0-1-1,-1 1 1,0-2-1,1 1 1,14-8-1,-10 4 200,-1-1 1,0 0-1,0-1 0,-1-1 0,0 0 1,14-15-1,-22 21-323,-1 0 0,0 1 0,0-1 1,0-1-1,-1 1 0,1 0 0,-1 0 1,1 0-1,-1-1 0,0 1 0,0-1 1,0-6-1,-1 7-299,0 0 0,-1-1 0,1 1 1,-1 0-1,1 0 0,-1 0 0,0 0 1,-1 0-1,1 1 0,0-1 0,-1 0 1,1 0-1,-1 1 0,0-1 0,0 1 0,0 0 1,-3-3-1,-17-16-5087,-5-3-2008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4.717"/>
    </inkml:context>
    <inkml:brush xml:id="br0">
      <inkml:brushProperty name="width" value="0.025" units="cm"/>
      <inkml:brushProperty name="height" value="0.025" units="cm"/>
      <inkml:brushProperty name="color" value="#E71224"/>
    </inkml:brush>
  </inkml:definitions>
  <inkml:trace contextRef="#ctx0" brushRef="#br0">0 1 12844,'0'0'11841,"3"12"-11388,9 19-249,1 0 0,2-1 0,1-1 0,21 30-1,33 64-63,-50-77-118,-14-31-487,1 1 1,0-1-1,1-1 1,0 1-1,21 25 1,-7-28-3371,-6-14-1689,-6-10-481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5.048"/>
    </inkml:context>
    <inkml:brush xml:id="br0">
      <inkml:brushProperty name="width" value="0.025" units="cm"/>
      <inkml:brushProperty name="height" value="0.025" units="cm"/>
      <inkml:brushProperty name="color" value="#E71224"/>
    </inkml:brush>
  </inkml:definitions>
  <inkml:trace contextRef="#ctx0" brushRef="#br0">1 1 15759,'0'0'10282,"50"4"-8745,-24-4-512,4 0-448,0 0-417,0 0-128,-4 0 0,-5 0-192,-6 8-1154,-1 2-1024,-8-1-1473,-4-2-2692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6.108"/>
    </inkml:context>
    <inkml:brush xml:id="br0">
      <inkml:brushProperty name="width" value="0.025" units="cm"/>
      <inkml:brushProperty name="height" value="0.025" units="cm"/>
      <inkml:brushProperty name="color" value="#E71224"/>
    </inkml:brush>
  </inkml:definitions>
  <inkml:trace contextRef="#ctx0" brushRef="#br0">13 46 12620,'0'0'10933,"-2"10"-10762,-3 30-44,1 0-1,2 0 1,7 78 0,-5-118-115,-1 1 0,2 0 0,-1 0 0,0 0 1,0-1-1,0 1 0,0 0 0,0 0 0,1-1 0,-1 1 0,0 0 1,0-1-1,1 1 0,-1 0 0,1-1 0,-1 1 0,1 0 0,-1-1 0,1 1 1,-1-1-1,1 1 0,-1-1 0,1 1 0,0-1 0,-1 1 0,1-1 1,0 0-1,-1 1 0,1-1 0,0 0 0,0 0 0,-1 1 0,1-1 0,1 0 1,0-1 45,0 1 0,0-1 0,0 1 0,1-1 0,-1 0 1,0 0-1,0 0 0,0 0 0,-1-1 0,1 1 0,3-3 0,38-44 688,-29 29-592,-1-2 0,-1 1 0,-1-2 0,-1 0 0,14-43 0,-18 181-464,-7-99 340,0-13-34,1 0 1,-1-1-1,1 1 1,0 0-1,1 0 0,-1 0 1,1 0-1,1 5 1,-2-8 6,1 0 0,0 0 0,0 0 0,-1 0 0,1 0 1,0 0-1,0-1 0,0 1 0,0 0 0,0 0 0,1-1 0,-1 1 0,0-1 0,0 1 0,0-1 1,1 1-1,-1-1 0,0 0 0,0 1 0,1-1 0,-1 0 0,0 0 0,0 0 0,1 0 0,-1 0 1,0 0-1,1 0 0,-1-1 0,2 0 0,4 0 103,-1-1-1,1 0 1,-1-1-1,0 0 1,0 0-1,0 0 1,0 0-1,-1-1 1,1 0-1,-1 0 1,0-1-1,0 1 1,0-1-1,-1 0 1,0 0-1,0-1 1,6-10-1,2-4 285,-1-1 0,-1 0 0,13-39 0,-21 52-390,1-1 0,-2 0 0,1 0 0,-1 0 0,0-14 0,-2 24-701,0-1 0,-1 0 0,1 1-1,0 0 1,-1-1 0,1 1 0,0 0-1,0 0 1,-1 0 0,1 0 0,0-1-1,0 2 1,-2 1 0,-6 6-6677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6.811"/>
    </inkml:context>
    <inkml:brush xml:id="br0">
      <inkml:brushProperty name="width" value="0.025" units="cm"/>
      <inkml:brushProperty name="height" value="0.025" units="cm"/>
      <inkml:brushProperty name="color" value="#E71224"/>
    </inkml:brush>
  </inkml:definitions>
  <inkml:trace contextRef="#ctx0" brushRef="#br0">50 0 17200,'0'0'9374,"2"9"-9320,2 22 7,-1 0 1,-1 1-1,-2-1 1,-5 39-1,-8 16-2568,13-86 2343,0 0-1,0 1 0,0-1 0,0 0 1,-1 1-1,1-1 0,0 1 0,0-1 0,0 0 1,0 0-1,-1 1 0,1-1 0,0 0 1,0 1-1,-1-1 0,1 0 0,0 0 1,-1 1-1,1-1 0,0 0 0,-1 0 0,1 0 1,0 1-1,-1-1 0,1 0 0,0 0 1,-1 0-1,1 0 0,0 0 0,-1 0 0,1 0 1,-1 0-1,1 0 0,0 0 0,-1 0 1,1 0-1,0 0 0,-1 0 0,1 0 0,-1 0 1,1 0-1,0 0 0,-1-1 0,1 1 1,0 0-1,-1 0 0,1 0 0,0-1 1,0 1-1,-1 0 0,1 0 0,0-1 0,-1 1 1,1 0-1,0-1 0,0 1 0,0 0 1,-1 0-1,1-1 0,0 1 0,0-1 0,-16-21-6547,6 0 13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7.177"/>
    </inkml:context>
    <inkml:brush xml:id="br0">
      <inkml:brushProperty name="width" value="0.025" units="cm"/>
      <inkml:brushProperty name="height" value="0.025" units="cm"/>
      <inkml:brushProperty name="color" value="#E71224"/>
    </inkml:brush>
  </inkml:definitions>
  <inkml:trace contextRef="#ctx0" brushRef="#br0">0 154 9321,'0'-9'3406,"0"3"-2923,0 1 0,1-1 0,0 0 0,0 0 0,0 1 0,0-1 1,1 0-1,0 1 0,0-1 0,0 1 0,1 0 0,0 0 0,0 0 0,0 0 1,1 0-1,0 1 0,0-1 0,0 1 0,0 0 0,0 0 0,1 1 0,0-1 1,0 1-1,0 0 0,7-3 0,-3 3-232,0-1 1,-1 2-1,1-1 1,0 1-1,0 1 0,0-1 1,1 2-1,-1-1 1,0 1-1,0 1 0,17 2 1,-23-3-240,0 1-1,0 0 1,0 0 0,0 0 0,0 0-1,-1 0 1,1 1 0,0-1 0,-1 1-1,1-1 1,-1 1 0,1 0 0,-1 0-1,0 0 1,0 1 0,0-1 0,0 0-1,0 1 1,-1 0 0,1-1 0,-1 1-1,1 0 1,-1-1 0,0 1 0,0 0-1,0 0 1,-1 0 0,1 0 0,-1 0-1,0 0 1,1 0 0,-1 0 0,0 0-1,-1 0 1,1 0 0,-1 0 0,1 0-1,-2 4 1,0-1-1,0 0-1,-1 0 1,1 0-1,-1 0 1,0-1-1,0 1 1,-1-1-1,0 0 1,0 0-1,0 0 0,0-1 1,-8 7-1,-9 6 69,-39 23 0,31-20 12,32-18-119,0-1 1,1 1-1,-1-1 1,1 1-1,0-1 1,-1-1 0,1 1-1,0 0 1,6 0-1,22 5 20,-24-4 1,0 0 0,0 1 1,0 0-1,0 0 0,0 1 1,-1 0-1,1 0 0,-1 1 1,0 0-1,0 0 0,-1 1 1,0-1-1,0 2 0,0-1 1,0 0-1,-1 1 0,-1 0 1,1 1-1,5 11 0,1-3-702,-5-14-8388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7.731"/>
    </inkml:context>
    <inkml:brush xml:id="br0">
      <inkml:brushProperty name="width" value="0.025" units="cm"/>
      <inkml:brushProperty name="height" value="0.025" units="cm"/>
      <inkml:brushProperty name="color" value="#E71224"/>
    </inkml:brush>
  </inkml:definitions>
  <inkml:trace contextRef="#ctx0" brushRef="#br0">101 68 10025,'0'0'6663,"2"-10"-3359,1-2-2165,1-10 143,-3-1 2351,-3 23-3515,0 1 1,0 0-1,0 1 0,1-1 1,-1 0-1,1 0 0,-1 1 1,1-1-1,-1 1 0,1 0 1,-3 3-1,-9 19-106,0 1-1,2 0 1,0 1-1,2 0 1,1 1-1,1 0 1,1 0 0,2 1-1,0-1 1,2 1-1,2 34 1,0-59-92,0 0 0,0 0 0,1 0 0,0 0 1,-1 1-1,1-2 0,0 1 0,0 0 0,0 0 1,1 0-1,-1 0 0,1-1 0,0 1 0,-1-1 0,1 1 1,0-1-1,1 0 0,-1 1 0,0-1 0,3 1 0,-1 0-601,-1-1 0,1 0 0,0-1 0,-1 1 0,1-1-1,0 1 1,0-1 0,0 0 0,7 0 0,11 0-5143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8.168"/>
    </inkml:context>
    <inkml:brush xml:id="br0">
      <inkml:brushProperty name="width" value="0.025" units="cm"/>
      <inkml:brushProperty name="height" value="0.025" units="cm"/>
      <inkml:brushProperty name="color" value="#E71224"/>
    </inkml:brush>
  </inkml:definitions>
  <inkml:trace contextRef="#ctx0" brushRef="#br0">8 1 10314,'0'0'12993,"0"11"-12288,-8 132 1473,10-142-2137,-1-1 0,0 0-1,1 0 1,-1 0 0,0 0 0,1 0-1,-1-1 1,0 1 0,1 0 0,-1 0-1,0-1 1,0 1 0,1-1-1,-1 1 1,0-1 0,0 0 0,0 1-1,1-2 1,17-12 192,0-1 0,18-21 1,-22 21-108,1 0 0,35-25 1,-50 40-130,-1-1 1,0 1-1,1 0 1,-1 0-1,0-1 1,1 1-1,-1 0 1,0 0-1,1 0 1,-1-1-1,1 1 1,-1 0 0,1 0-1,-1 0 1,0 0-1,1 0 1,-1 0-1,1 0 1,-1 0-1,1 0 1,-1 0-1,0 0 1,1 0 0,-1 1-1,1-1 1,-1 0-1,1 0 1,-1 0-1,0 0 1,1 1-1,-1-1 1,0 0-1,1 0 1,-1 1-1,0-1 1,1 0 0,-1 1-1,1 0 1,4 21 12,-7 28 65,-6-17 90,8-33-42,16 3-381,-11 0-3646,-4 3-5435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8.871"/>
    </inkml:context>
    <inkml:brush xml:id="br0">
      <inkml:brushProperty name="width" value="0.025" units="cm"/>
      <inkml:brushProperty name="height" value="0.025" units="cm"/>
      <inkml:brushProperty name="color" value="#E71224"/>
    </inkml:brush>
  </inkml:definitions>
  <inkml:trace contextRef="#ctx0" brushRef="#br0">116 1 8520,'0'0'16362,"-10"2"-16068,6-2-260,0 1 1,-1-1 0,1 1-1,0 1 1,0-1-1,0 1 1,0-1-1,0 1 1,1 0 0,-1 0-1,0 1 1,1-1-1,-1 1 1,1 0 0,0 0-1,0 0 1,0 0-1,1 1 1,-1-1-1,1 1 1,-1-1 0,-1 5-1,0-1 226,-13 32 453,17-38-692,-1 1 0,0 0 0,1 0 0,-1-1 0,1 1 0,0 0 0,-1 0 0,1 0 0,0 0 0,0 0 0,0-1 0,0 1 0,1 0 0,-1 0 0,1 0 0,-1 0 0,2 2 0,-1-3 2,0 0-1,0 0 1,0-1 0,0 1 0,0-1 0,0 1-1,1-1 1,-1 0 0,0 1 0,0-1 0,1 0-1,-1 0 1,0 0 0,0 0 0,1 0 0,-1 0-1,0 0 1,0 0 0,1 0 0,-1 0-1,0-1 1,0 1 0,2-1 0,28-11 391,18-17-295,-30 17-107,-1 1 0,38-15 0,-56 25-21,1 1 1,-1 0 0,1-1 0,-1 1 0,1 0-1,0 0 1,-1 0 0,1-1 0,0 1 0,-1 0-1,1 0 1,-1 0 0,1 0 0,0 0 0,-1 0 0,1 0-1,0 0 1,-1 0 0,1 0 0,-1 0 0,1 1-1,0-1 1,-1 0 0,1 0 0,-1 0 0,1 1-1,0-1 1,-1 0 0,1 1 0,-1-1 0,1 1-1,-1-1 1,1 1 0,-1-1 0,0 1 0,1-1 0,-1 1-1,0-1 1,1 1 0,-1-1 0,0 1 0,0 0-1,1-1 1,-1 2 0,-1 32-19,-1-17 156,32-23 292,8-10-320,-27 10-144,0 1 0,0 0-1,0 1 1,0 0 0,1 1-1,0 0 1,22-2 0,-33 5 32,-1 1 0,1-1 0,-1 0 1,1 0-1,-1 0 0,1 0 0,-1 1 0,0-1 1,1 0-1,-1 1 0,1-1 0,-1 0 0,0 1 1,1-1-1,-1 0 0,0 1 0,1-1 0,-1 1 1,0-1-1,0 1 0,1-1 0,-1 1 0,0-1 1,0 0-1,0 1 0,0-1 0,1 1 0,-1 0 1,0-1-1,0 1 0,0-1 0,0 1 0,0-1 1,0 1-1,0-1 0,-1 1 0,1-1 0,0 1 1,0 0-1,-8 30 108,5-17 104,28-18 205,19-17-284,-37 17-159,0 0 0,1 0 1,0 1-1,0-1 0,0 2 0,0-1 1,0 1-1,0 0 0,11 0 1,-19 2 29,1 0 1,-1 1-1,1-1 1,-1 0-1,0 1 1,1-1 0,-1 0-1,1 1 1,-1-1-1,0 0 1,0 1 0,1-1-1,-1 1 1,0-1-1,0 1 1,0-1-1,1 1 1,-1-1 0,0 1-1,0-1 1,0 1-1,0-1 1,0 1 0,0-1-1,0 1 1,0-1-1,0 1 1,0-1-1,0 1 1,0-1 0,0 1-1,-1 0 1,-3 26-179,2-16-3113</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9.203"/>
    </inkml:context>
    <inkml:brush xml:id="br0">
      <inkml:brushProperty name="width" value="0.025" units="cm"/>
      <inkml:brushProperty name="height" value="0.025" units="cm"/>
      <inkml:brushProperty name="color" value="#E71224"/>
    </inkml:brush>
  </inkml:definitions>
  <inkml:trace contextRef="#ctx0" brushRef="#br0">0 0 21396,'0'0'10026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6.772"/>
    </inkml:context>
    <inkml:brush xml:id="br0">
      <inkml:brushProperty name="width" value="0.05" units="cm"/>
      <inkml:brushProperty name="height" value="0.05" units="cm"/>
    </inkml:brush>
  </inkml:definitions>
  <inkml:trace contextRef="#ctx0" brushRef="#br0">75 71 12723,'-67'96'4002,"66"-95"-3963,0 0 0,0 0 1,1 0-1,-1 0 0,1 0 0,-1 1 0,1-1 0,-1 0 1,1 0-1,0 0 0,-1 1 0,1-1 0,0 0 1,0 0-1,0 1 0,0-1 0,0 0 0,0 1 1,0-1-1,0 0 0,1 0 0,-1 1 0,1-1 1,-1 0-1,1 0 0,-1 0 0,1 0 0,-1 1 1,1-1-1,0 0 0,0 0 0,-1 0 0,1 0 1,0-1-1,0 1 0,0 0 0,0 0 0,2 0 1,4 3-18,0 0 1,0-1 0,1-1-1,-1 1 1,11 1 0,-2 1-10,8 2-20,1 2 1,-1 0 0,27 16-1,-41-19 43,0 0 0,-1 0 0,1 1 0,-1 1 0,-1-1 0,1 2 0,-1-1 0,-1 1 0,11 14 0,-17-21 28,0 0-1,1 0 1,-1 1-1,0-1 1,0 0-1,0 1 1,0-1-1,-1 0 1,1 1-1,-1-1 1,1 1-1,-1-1 1,0 1-1,0-1 1,0 0-1,0 1 1,0-1-1,-1 1 1,1-1-1,-1 1 1,0-1-1,1 0 1,-1 1-1,-2 1 1,1 0 92,-1-1-1,1 0 1,-1 0-1,0 0 1,-1 0-1,1 0 1,0-1-1,-1 1 1,1-1-1,-1 0 1,0 0-1,0 0 1,-5 1-1,1 0 32,1-1 0,-1 0 0,1 0 0,-1-1 0,0 0 0,1 0 0,-1-1 0,0 0 0,0-1 0,1 1 0,-12-4 0,16 4-258,0-1 0,0 0-1,0 0 1,0 0 0,0-1-1,0 1 1,0-1 0,0 0 0,0 1-1,1-1 1,-1-1 0,1 1-1,-1 0 1,1 0 0,0-1-1,0 1 1,0-1 0,0 0-1,1 0 1,-1 0 0,1 0-1,-1 0 1,1 0 0,0 0-1,0 0 1,1 0 0,-1 0-1,0-6 1,2-22-464,9-1-195</inkml:trace>
  <inkml:trace contextRef="#ctx0" brushRef="#br0" timeOffset="1">577 177 15139,'11'-3'514,"1"-1"-1,-1 0 1,1-1-1,-1 0 0,0-1 1,-1-1-1,13-8 1,-20 12-338,0 0 1,1 0-1,-1 0 0,0 0 1,0-1-1,-1 1 0,1-1 1,-1 1-1,1-1 0,-1 0 1,-1 0-1,1 0 1,0 0-1,-1-1 0,0 1 1,0 0-1,0-1 0,-1 1 1,1 0-1,-1-1 1,0 1-1,0-1 0,-1-5 1,0 9-160,1-1 0,0 1 1,-1-1-1,1 1 0,-1 0 0,0-1 1,1 1-1,-1 0 0,0-1 1,0 1-1,0 0 0,0 0 1,0 0-1,0 0 0,0 0 0,0 0 1,0 0-1,0 0 0,-1 0 1,1 1-1,0-1 0,-1 0 1,1 1-1,0-1 0,-1 1 0,1 0 1,-1-1-1,1 1 0,-1 0 1,1 0-1,-1 0 0,1 0 1,0 0-1,-1 0 0,1 0 0,-3 1 1,-4 0-1,-1 1 0,1 0 1,-1 0-1,-15 7 1,5 1 10,0 0 0,0 1 0,1 0 0,0 2 0,1 0 1,1 1-1,-23 25 0,27-26 4,0 2-1,1-1 1,0 1-1,1 1 1,1 0 0,0 0-1,1 1 1,1 0-1,-5 19 1,11-31-20,0 0 1,0 0 0,0 0-1,0-1 1,1 1-1,0 0 1,0 0-1,0 0 1,1 0-1,-1 0 1,1 0-1,0-1 1,1 1-1,-1 0 1,1 0-1,0-1 1,0 0-1,0 1 1,1-1-1,0 0 1,-1 0-1,2 0 1,-1 0-1,0-1 1,1 1-1,-1-1 1,1 0 0,0 0-1,0 0 1,7 3-1,-1-1-27,-1-1-1,1-1 1,1 1 0,-1-2 0,0 1-1,1-1 1,-1-1 0,1 0 0,0 0-1,21-3 1,-12 0-10,1-1 0,-1-1 0,0-1 0,35-13 0,16-14-37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9.590"/>
    </inkml:context>
    <inkml:brush xml:id="br0">
      <inkml:brushProperty name="width" value="0.025" units="cm"/>
      <inkml:brushProperty name="height" value="0.025" units="cm"/>
      <inkml:brushProperty name="color" value="#E71224"/>
    </inkml:brush>
  </inkml:definitions>
  <inkml:trace contextRef="#ctx0" brushRef="#br0">47 0 17745,'0'0'5829,"0"61"-4708,-3-33-672,-1 2-353,4-1-32,-6-4-64,6-3-513,-3-4-1152,1-4-1090,-4-4-672,-5-7-1345,0-3-4485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9.964"/>
    </inkml:context>
    <inkml:brush xml:id="br0">
      <inkml:brushProperty name="width" value="0.025" units="cm"/>
      <inkml:brushProperty name="height" value="0.025" units="cm"/>
      <inkml:brushProperty name="color" value="#E71224"/>
    </inkml:brush>
  </inkml:definitions>
  <inkml:trace contextRef="#ctx0" brushRef="#br0">0 84 15695,'0'0'2931,"4"-9"-230,-2 5-2431,1-1 0,0 0 0,-1 1 0,1 0 0,1-1 0,-1 1 0,1 1 0,-1-1 0,1 0 0,0 1 0,1 0 0,-1 0 0,0 0 0,1 0 0,0 1 0,-1 0 0,1 0 0,0 0 0,0 0 0,0 1 1,0 0-1,1 0 0,7 0 0,0-1-108,1 1 0,0 0 0,0 2 0,27 2 0,-39-3-166,0 1-1,1-1 0,-1 0 1,0 1-1,0-1 0,0 1 1,0 0-1,0 0 0,0 0 1,0 0-1,0 0 0,0 0 1,0 0-1,-1 1 0,1-1 1,0 0-1,-1 1 0,1 0 1,-1-1-1,0 1 0,1 0 1,-1 0-1,0 0 0,0 0 1,0 0-1,0 0 0,-1 0 1,1 0-1,0 0 0,-1 0 1,0 0-1,1 1 0,-1-1 1,0 0-1,0 0 0,0 0 1,0 0-1,-1 1 0,1-1 1,-2 4-1,0 0 15,-1 0 1,0 0 0,0-1-1,-1 1 1,0-1-1,0 0 1,0 0-1,0 0 1,-1 0-1,0-1 1,0 0 0,-11 8-1,-19 17 66,35-28-117,0 0 0,0-1 0,0 1-1,-1 0 1,1-1 0,0 1 0,0 0-1,0 0 1,0-1 0,0 1 0,0 0-1,1-1 1,-1 1 0,0 0 0,0-1 0,0 1-1,1 0 1,-1-1 0,0 1 0,0 0-1,1-1 1,-1 1 0,1-1 0,-1 1-1,1 0 1,-1-1 0,1 1 0,-1-1-1,1 0 1,-1 1 0,1-1 0,0 1-1,-1-1 1,1 0 0,-1 1 0,1-1-1,0 0 1,-1 0 0,1 0 0,0 0-1,1 1 1,42 17-482,-32-14 360,-3 0 125,-1 0 0,0 1 1,0 0-1,-1 0 0,1 1 0,-1 0 0,13 13 0,-19-18 63,0 1-1,1-1 1,-1 0-1,0 1 1,0-1-1,0 1 1,0-1 0,0 1-1,0 0 1,0-1-1,0 1 1,-1 0-1,1 0 1,-1-1-1,1 1 1,-1 0-1,0 0 1,0 0-1,0 0 1,0 0-1,0 0 1,0-1-1,0 1 1,-1 0-1,1 0 1,-1 0-1,1 0 1,-1-1 0,1 1-1,-1 0 1,0-1-1,0 1 1,0 0-1,0-1 1,0 1-1,-1-1 1,1 0-1,0 1 1,-1-1-1,1 0 1,-1 0-1,1 0 1,-1 0-1,-2 2 1,-6 2 252,0 1 0,-1-1 1,0-1-1,0 0 0,0 0 0,0-1 1,0-1-1,0 0 0,-1 0 0,0-1 1,1-1-1,-1 0 0,1 0 0,-22-4 1,21-3 127,9-1-4559,4 7 3352,-1 0 0,1-1 1,-1 1-1,1 0 1,-1 0-1,1 0 0,0 0 1,0 0-1,0 0 0,0 0 1,0 0-1,-1 0 1,2 1-1,-1-1 0,0 0 1,2-1-1,15-9-10216</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0.322"/>
    </inkml:context>
    <inkml:brush xml:id="br0">
      <inkml:brushProperty name="width" value="0.025" units="cm"/>
      <inkml:brushProperty name="height" value="0.025" units="cm"/>
      <inkml:brushProperty name="color" value="#E71224"/>
    </inkml:brush>
  </inkml:definitions>
  <inkml:trace contextRef="#ctx0" brushRef="#br0">26 0 19987,'0'0'5893,"-3"61"-5284,-3-34-385,2 2-96,3-1-128,-3-1 32,2-3-640,-2-3-834,4-5-1761,-2-7-1601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0.694"/>
    </inkml:context>
    <inkml:brush xml:id="br0">
      <inkml:brushProperty name="width" value="0.025" units="cm"/>
      <inkml:brushProperty name="height" value="0.025" units="cm"/>
      <inkml:brushProperty name="color" value="#E71224"/>
    </inkml:brush>
  </inkml:definitions>
  <inkml:trace contextRef="#ctx0" brushRef="#br0">29 1 16047,'0'0'3395,"0"56"-1761,-6-27-161,-1 4-896,1 2-321,1-3-160,1-3-64,4-6-96,0-8-1153,0-4-1089,0-7-865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1.072"/>
    </inkml:context>
    <inkml:brush xml:id="br0">
      <inkml:brushProperty name="width" value="0.025" units="cm"/>
      <inkml:brushProperty name="height" value="0.025" units="cm"/>
      <inkml:brushProperty name="color" value="#E71224"/>
    </inkml:brush>
  </inkml:definitions>
  <inkml:trace contextRef="#ctx0" brushRef="#br0">1 57 15727,'0'0'7639,"11"-8"-6406,-1 1-1000,-4 3-134,0 0 0,0 0 0,0 0 0,1 0 0,-1 1 0,1 0 0,0 1 0,0-1-1,0 1 1,0 1 0,9-2 0,26-1 144,67 3 0,-99 2-251,0-1 0,1 2 1,-1-1-1,0 1 0,1 1 0,-1 0 0,-1 0 1,1 1-1,0 0 0,-1 1 0,0 0 0,10 8 1,-17-12 20,0 1 1,0-1-1,-1 1 1,1 0-1,-1 0 1,0 0-1,1 0 1,-1 0-1,0 0 1,0 0-1,0 0 1,0 0-1,-1 1 1,1-1-1,-1 0 1,1 1-1,-1-1 1,0 0-1,0 1 1,0-1-1,0 0 1,0 1-1,0-1 1,-1 0-1,1 1 1,-1-1-1,0 0 1,1 0-1,-1 1 1,0-1-1,0 0 1,-1 0-1,1 0 1,0 0-1,-1 0 1,1-1-1,-1 1 1,-1 2-1,-4 3 251,-1 1 0,1-1 0,-1-1 0,0 1-1,-1-1 1,0-1 0,-11 7 0,1-4 176,0 0 0,-28 6 0,39-12-424,0 0-1,-1 0 0,1-1 0,0-1 0,-1 1 1,1-1-1,0-1 0,-15-1 0,23 1-140,-1 1-1,1 0 0,-1 0 1,1-1-1,-1 1 0,1 0 1,-1 0-1,1-1 0,0 1 1,-1 0-1,1-1 0,0 1 1,-1-1-1,1 1 0,0 0 1,-1-1-1,1 1 1,0-1-1,0 1 0,-1-1 1,1 1-1,0-1 0,0 1 1,0-1-1,0 1 0,0-1 1,0 1-1,0-1 0,0 0 1,0 1-1,0-1 1,0 1-1,0-1 0,0 1 1,0-1-1,0 1 0,0-1 1,1 1-1,-1-1 0,0 1 1,0-1-1,1 1 0,-1 0 1,0-1-1,1 1 0,0-1 1,16-21-9691,3 9-2431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1.416"/>
    </inkml:context>
    <inkml:brush xml:id="br0">
      <inkml:brushProperty name="width" value="0.025" units="cm"/>
      <inkml:brushProperty name="height" value="0.025" units="cm"/>
      <inkml:brushProperty name="color" value="#E71224"/>
    </inkml:brush>
  </inkml:definitions>
  <inkml:trace contextRef="#ctx0" brushRef="#br0">103 1 8584,'0'0'11243,"4"10"-9236,11 16-895,0-1 1,29 36-1,-25-36-883,-13-16-185,-1-1-1,0 1 1,0 0 0,-1 1-1,0-1 1,-1 1 0,0 0 0,0-1-1,-1 1 1,-1 1 0,1-1-1,-1 0 1,-1 0 0,0 0-1,-1 1 1,0-1 0,0 0-1,-1 0 1,0 0 0,-7 18 0,2-12 44,0 0 0,-1 0 0,0-1 0,-1 0 0,-1 0 0,0-1 1,-1 0-1,-1-1 0,0 0 0,-1-1 0,-20 15 0,28-24-543,0 1 0,0-1 0,0 0 0,-1 0 0,0 0 1,1-1-1,-1 0 0,-12 2 0,-9-2-6394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2.056"/>
    </inkml:context>
    <inkml:brush xml:id="br0">
      <inkml:brushProperty name="width" value="0.025" units="cm"/>
      <inkml:brushProperty name="height" value="0.025" units="cm"/>
      <inkml:brushProperty name="color" value="#E71224"/>
    </inkml:brush>
  </inkml:definitions>
  <inkml:trace contextRef="#ctx0" brushRef="#br0">1 76 12748,'0'0'8616,"52"-27"-6566,-16 14-1089,3 0-448,8 1-321,-1 5-128,-1 3-96,-10 4-513,-3 0-768,-13 4-801,-8 10-1025,-7 1-416,-4 0-673,-17 1-3972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2.420"/>
    </inkml:context>
    <inkml:brush xml:id="br0">
      <inkml:brushProperty name="width" value="0.025" units="cm"/>
      <inkml:brushProperty name="height" value="0.025" units="cm"/>
      <inkml:brushProperty name="color" value="#E71224"/>
    </inkml:brush>
  </inkml:definitions>
  <inkml:trace contextRef="#ctx0" brushRef="#br0">0 36 13453,'0'0'9353,"75"-2"-7688,-28-5-1056,1 1-481,6 2-96,-3 1-1025,-8-2-4100,-8-3-6310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5.070"/>
    </inkml:context>
    <inkml:brush xml:id="br0">
      <inkml:brushProperty name="width" value="0.025" units="cm"/>
      <inkml:brushProperty name="height" value="0.025" units="cm"/>
      <inkml:brushProperty name="color" value="#E71224"/>
    </inkml:brush>
  </inkml:definitions>
  <inkml:trace contextRef="#ctx0" brushRef="#br0">137 103 3972,'0'0'5253,"7"-8"-3059,6-8-1212,18-21 2636,-1-5 4279,-55 55-5794,3 12-2098,1 1 0,2 1 0,0 1 0,2 1 0,1 0-1,1 1 1,2 0 0,1 1 0,1 1 0,-10 49 0,19-70-69,0 0 1,0 0-1,2 0 1,-1 0 0,1 0-1,1 0 1,2 19 0,-2-26-7,0-1-1,1 1 1,-1-1 0,1 1 0,-1-1 0,1 1 0,0-1 0,1 0 0,-1 0 0,0 0 0,1 0 0,0-1 0,-1 1 0,1-1 0,0 1 0,0-1 0,1 0 0,-1 0 0,0 0 0,1-1 0,-1 1 0,1-1 0,-1 0 0,1 0 0,5 1 0,26 2-3640,1-3-1943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6.092"/>
    </inkml:context>
    <inkml:brush xml:id="br0">
      <inkml:brushProperty name="width" value="0.025" units="cm"/>
      <inkml:brushProperty name="height" value="0.025" units="cm"/>
      <inkml:brushProperty name="color" value="#E71224"/>
    </inkml:brush>
  </inkml:definitions>
  <inkml:trace contextRef="#ctx0" brushRef="#br0">0 251 10922,'0'0'11254,"12"-5"-9797,15-11-1073,1-1-1,-2-1 0,0-1 1,-2-2-1,37-37 1,29-39 822,-109 139-1665,-45 87 1093,39-59-1754,11-3-5729,14-60 438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7.134"/>
    </inkml:context>
    <inkml:brush xml:id="br0">
      <inkml:brushProperty name="width" value="0.05" units="cm"/>
      <inkml:brushProperty name="height" value="0.05" units="cm"/>
    </inkml:brush>
  </inkml:definitions>
  <inkml:trace contextRef="#ctx0" brushRef="#br0">12 307 15595,'-12'12'1047,"12"-12"-1035,0 0 0,0 0 1,0 0-1,0 0 0,0 0 0,0 0 1,0 0-1,1-1 0,-1 1 1,0 0-1,0 0 0,0 0 1,0 0-1,0 0 0,0 0 1,0 0-1,0 0 0,0 0 0,0 0 1,0 0-1,1 0 0,-1 0 1,0 0-1,0 0 0,0 0 1,0 0-1,0 0 0,0 0 0,0 0 1,0 0-1,0 0 0,0 1 1,0-1-1,0 0 0,1 0 1,-1 0-1,0 0 0,0 0 0,0 0 1,0 0-1,0 0 0,0 0 1,0 0-1,0 0 0,0 0 1,0 0-1,0 0 0,0 0 1,0 1-1,0-1 0,0 0 0,0 0 1,0 0-1,0 0 0,0 0 1,0 0-1,0 0 0,0 0 1,0 0-1,0 0 0,0 0 0,0 1 1,0-1-1,0 0 0,0 0 1,0 0-1,0 0 0,0 0 1,32-12 1073,-21 7-944,76-29 1309,1 4 1,136-28-1,196-1-866,-276 51-1458,148 12-1,144 31-2254,173 4-2455,-456-40 4248,162-22-1,-236 12 1750,-2-3-1,0-4 0,139-51 1,-197 61-312,28-15 0,-43 20 127,0 0 0,0 0 1,0 0-1,0 0 1,5-7-1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6.473"/>
    </inkml:context>
    <inkml:brush xml:id="br0">
      <inkml:brushProperty name="width" value="0.025" units="cm"/>
      <inkml:brushProperty name="height" value="0.025" units="cm"/>
      <inkml:brushProperty name="color" value="#E71224"/>
    </inkml:brush>
  </inkml:definitions>
  <inkml:trace contextRef="#ctx0" brushRef="#br0">28 0 14061,'0'0'4965,"-11"51"-3652,2-29-800,7 0-385,-2 0-96,2-1-64,2-6-1025,0-2-577,0-6-736,6-7-6342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6.895"/>
    </inkml:context>
    <inkml:brush xml:id="br0">
      <inkml:brushProperty name="width" value="0.025" units="cm"/>
      <inkml:brushProperty name="height" value="0.025" units="cm"/>
      <inkml:brushProperty name="color" value="#E71224"/>
    </inkml:brush>
  </inkml:definitions>
  <inkml:trace contextRef="#ctx0" brushRef="#br0">113 0 15278,'0'0'5456,"-8"6"-5370,-2 3 107,1 0 1,0 0 0,0 1-1,1 0 1,0 0-1,1 1 1,0 0 0,1 0-1,0 1 1,1 0-1,0 0 1,1 0 0,1 1-1,-4 20 1,6-31-168,1 0 0,0 0 0,-1 0 0,1 0 1,0 0-1,0 0 0,0 0 0,1-1 0,-1 1 0,0 0 1,1 0-1,-1 0 0,1 0 0,0 0 0,0 0 0,-1 0 1,1-1-1,0 1 0,0 0 0,1-1 0,-1 1 0,0-1 1,1 1-1,-1-1 0,1 0 0,1 2 0,0-2 28,0 0-1,-1 0 0,1-1 0,0 1 1,-1-1-1,1 0 0,0 0 1,-1 0-1,1 0 0,0-1 1,0 1-1,-1-1 0,1 1 0,-1-1 1,1 0-1,0 0 0,-1 0 1,0 0-1,5-4 0,1 1 57,-1-1 1,0-1-1,0 1 0,0-1 1,-1-1-1,0 1 0,0-1 1,-1 0-1,0 0 0,0-1 1,0 1-1,-1-1 0,0 0 1,-1 0-1,0-1 0,0 1 1,-1-1-1,0 1 0,0-1 1,-1 0-1,0 0 0,-1 0 1,0-12-1,-1 20-129,1-1 1,0 1-1,-1-1 1,1 1-1,-1 0 1,1-1-1,-1 1 1,0 0-1,1-1 1,-1 1-1,0 0 1,0 0-1,0 0 1,0 0-1,0 0 1,0 0-1,0 0 1,-1 0-1,1 0 1,0 1-1,0-1 1,-1 0-1,1 1 1,0-1-1,-1 1 1,1-1-1,-1 1 0,1 0 1,-1 0-1,1-1 1,-1 1-1,1 0 1,0 0-1,-1 0 1,1 1-1,-1-1 1,1 0-1,-1 1 1,-1 0-1,0-1-204,-1 1-1,0 0 0,1 0 1,0 0-1,-1 1 1,1-1-1,0 1 0,-1 0 1,1-1-1,0 2 0,0-1 1,1 0-1,-1 0 0,0 1 1,-2 3-1,3-2-840,0-1-1,0 1 1,1 0-1,0 0 1,-1-1-1,2 1 1,-1 0-1,0 0 1,0 6-1,1 0-4107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7.253"/>
    </inkml:context>
    <inkml:brush xml:id="br0">
      <inkml:brushProperty name="width" value="0.025" units="cm"/>
      <inkml:brushProperty name="height" value="0.025" units="cm"/>
      <inkml:brushProperty name="color" value="#E71224"/>
    </inkml:brush>
  </inkml:definitions>
  <inkml:trace contextRef="#ctx0" brushRef="#br0">180 0 13549,'0'0'12438,"-11"6"-12448,0 0 17,0 2 0,0-1 0,0 1 0,1 1 0,0-1 0,1 2 0,0 0 1,-15 20-1,11-10 13,1 0 1,-10 22-1,19-37-17,1 1 0,0-1 0,0 1 0,0-1 0,1 1 0,0-1 0,0 1 0,0 0 0,1-1 0,0 1 0,0 0 0,0 0 0,1-1 0,1 8 0,-1-11 6,0-1 0,0 0 0,0 1 0,0-1-1,0 0 1,0 0 0,0 0 0,0 0 0,0 0-1,1 0 1,-1 0 0,0 0 0,1 0 0,-1 0-1,1-1 1,-1 1 0,1-1 0,-1 1-1,1-1 1,-1 1 0,1-1 0,-1 0 0,1 0-1,0 0 1,-1 0 0,1 0 0,-1 0 0,1 0-1,-1-1 1,1 1 0,0 0 0,-1-1 0,2 0-1,2 0 25,0-1 1,-1 1-1,1-1 0,0 0 0,-1 0 0,0 0 0,1-1 0,-1 1 0,6-6 0,-6 4 46,-1-1 0,1 0 0,-1 1-1,0-1 1,0 0 0,-1 0 0,1-1 0,-1 1-1,0-1 1,-1 1 0,1-1 0,-1 1-1,0-1 1,0-9 0,-1 13-43,0 0-1,0 0 1,-1 0-1,1 0 1,-1 0-1,1 0 1,-1 1-1,1-1 1,-1 0-1,0 0 1,0 0-1,0 1 1,0-1 0,0 0-1,0 1 1,-1-1-1,-2-2 1,2 3-68,0-1 1,-1 1-1,1 0 1,-1 0-1,0 0 1,1 0-1,-1 0 1,0 1 0,1-1-1,-1 1 1,0 0-1,1 0 1,-1 0-1,0 0 1,0 0-1,-3 1 1,5-1-124,-1 0 0,1 1 0,0-1 1,0 0-1,0 1 0,0-1 0,0 1 0,0-1 0,0 1 0,0-1 1,0 1-1,0 0 0,0 0 0,0-1 0,0 1 0,0 0 1,1 0-1,-1 0 0,0 0 0,1 0 0,-1 0 0,1 0 1,-1 0-1,1 0 0,-1 0 0,0 2 0,-1 8-4330,2 0-3286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8.363"/>
    </inkml:context>
    <inkml:brush xml:id="br0">
      <inkml:brushProperty name="width" value="0.025" units="cm"/>
      <inkml:brushProperty name="height" value="0.025" units="cm"/>
      <inkml:brushProperty name="color" value="#E71224"/>
    </inkml:brush>
  </inkml:definitions>
  <inkml:trace contextRef="#ctx0" brushRef="#br0">0 208 9769,'8'-6'10907,"7"-4"-5340,85-69-4168,8-34-283,-123 131-1255,0 1 0,1 0 0,-17 31 0,13-20 92,15-24-14,-2 0-14,2 0 1,-1 0-1,1 0 1,0 0-1,0 1 1,0-1-1,1 1 1,0 0-1,-2 13 1,4-20-74,0 1 1,0-1-1,0 0 1,0 0 0,0 1-1,0-1 1,0 0-1,0 0 1,0 1-1,0-1 1,1 0 0,-1 0-1,0 1 1,0-1-1,0 0 1,0 0 0,0 0-1,1 0 1,-1 1-1,0-1 1,0 0 0,0 0-1,0 0 1,1 0-1,-1 1 1,0-1 0,0 0-1,1 0 1,-1 0-1,0 0 1,0 0 0,1 0-1,-1 0 1,0 0-1,0 0 1,1 0-1,-1 0 1,0 0 0,0 0-1,1 0 1,-1 0-1,0 0 1,0 0 0,0 0-1,1 0 1,-1 0-1,3-1-1753,5 1-4799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8.755"/>
    </inkml:context>
    <inkml:brush xml:id="br0">
      <inkml:brushProperty name="width" value="0.025" units="cm"/>
      <inkml:brushProperty name="height" value="0.025" units="cm"/>
      <inkml:brushProperty name="color" value="#E71224"/>
    </inkml:brush>
  </inkml:definitions>
  <inkml:trace contextRef="#ctx0" brushRef="#br0">143 12 15310,'0'0'6732,"9"-2"-4986,26-7-828,-34 9-880,1 0 0,-1 0 0,0 0 0,0 0 0,0 0 0,1 0 0,-1 0 0,0 0 0,0 1 0,0-1 0,1 0 0,-1 1 0,0-1 0,0 1 0,0-1 0,0 1 0,0 0 0,0-1 1,0 1-1,0 0 0,0 0 0,0-1 0,0 1 0,-1 0 0,1 0 0,0 0 0,-1 0 0,1 0 0,0 0 0,-1 1 0,1-1 0,-1 0 0,0 0 0,1 0 0,-1 0 0,0 1 0,0-1 0,0 0 0,0 0 0,0 0 0,0 1 0,0-1 0,0 0 0,0 0 0,0 0 0,-1 2 0,1 2 16,-1 0-1,0 0 1,1 0-1,-2 0 1,1 0-1,0 0 1,-1 0-1,0 0 1,-4 6-1,-13 9 524,0-1-1,-2-1 0,-29 21 1,-38 34-283,88-73-301,-1 0 0,1 0 0,-1 1 0,1-1-1,0 0 1,-1 1 0,1-1 0,0 0 0,0 1 0,-1-1 0,1 0 0,0 1-1,0-1 1,-1 0 0,1 1 0,0-1 0,0 1 0,0-1 0,0 0 0,0 1-1,-1-1 1,1 1 0,0-1 0,0 1 0,0-1 0,0 1 0,0-1 0,0 0-1,1 1 1,-1-1 0,0 1 0,0-1 0,0 1 0,0-1 0,1 1 0,17 6-28,33-6 115,-44-1-125,26 0-835,23 0-2929,-19-1-6108,-29 1 1909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9.765"/>
    </inkml:context>
    <inkml:brush xml:id="br0">
      <inkml:brushProperty name="width" value="0.025" units="cm"/>
      <inkml:brushProperty name="height" value="0.025" units="cm"/>
      <inkml:brushProperty name="color" value="#E71224"/>
    </inkml:brush>
  </inkml:definitions>
  <inkml:trace contextRef="#ctx0" brushRef="#br0">10 41 16239,'0'0'13741,"9"-24"-13399,-10 24-349,0 0-1,0 0 1,1 0-1,-1 0 1,0 0-1,1 0 1,-1 0 0,0 0-1,1 1 1,-1-1-1,0 0 1,1 0 0,-1 1-1,1-1 1,-1 0-1,0 1 1,1-1-1,-1 1 1,1-1 0,-1 0-1,1 1 1,-1-1-1,1 1 1,-1 0-1,1-1 1,0 1 0,-1-1-1,1 1 1,0 0-1,-1-1 1,1 1 0,0-1-1,0 1 1,0 0-1,0-1 1,-1 1-1,1 0 1,0 0 0,0-1-1,0 2 1,3-2 31,-1 0-1,1 0 1,-1 0 0,0-1 0,1 1 0,-1-1-1,0 1 1,0-1 0,1 0 0,-1 1 0,0-1 0,4-3-1,8-15 74,-15 19-114,1 1-1,0-1 0,0 0 1,-1 0-1,1 0 0,0 0 1,0 0-1,-1 0 1,1 0-1,0 0 0,0 0 1,0 0-1,-1 0 0,1 0 1,0 0-1,0 0 0,-1 0 1,1 0-1,0 0 0,0-1 1,-1 1-1,1 0 1,0 0-1,0 0 0,0 0 1,-1 0-1,1-1 0,0 1 1,0 0-1,0 0 0,0 0 1,-1 0-1,1-1 0,0 1 1,0 0-1,0 0 1,0-1-1,0 1 0,0 0 1,0 0-1,0-1 0,-1 1 1,1 0-1,0 0 0,0 0 1,0-1-1,0 1 0,0 0 1,0 0-1,0-1 1,1 1-1,-1-1 0,-8 10-1345,3-2-2818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1.071"/>
    </inkml:context>
    <inkml:brush xml:id="br0">
      <inkml:brushProperty name="width" value="0.025" units="cm"/>
      <inkml:brushProperty name="height" value="0.025" units="cm"/>
      <inkml:brushProperty name="color" value="#E71224"/>
    </inkml:brush>
  </inkml:definitions>
  <inkml:trace contextRef="#ctx0" brushRef="#br0">1 210 12364,'0'0'9486,"9"-6"-8269,21-14-530,0-2-1,-2-1 0,-1-1 1,-1-1-1,-1-2 0,26-36 1,-74 106-810,1 0 0,-26 71 0,47-103-1548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1.429"/>
    </inkml:context>
    <inkml:brush xml:id="br0">
      <inkml:brushProperty name="width" value="0.025" units="cm"/>
      <inkml:brushProperty name="height" value="0.025" units="cm"/>
      <inkml:brushProperty name="color" value="#E71224"/>
    </inkml:brush>
  </inkml:definitions>
  <inkml:trace contextRef="#ctx0" brushRef="#br0">25 0 13293,'0'0'7302,"-5"65"-6341,3-43-320,0 2-545,-4-2-32,2-4-64,3-1-64,-3-7-737,4-2-448,0-7-96,0-6-4421,4-12-3618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1.838"/>
    </inkml:context>
    <inkml:brush xml:id="br0">
      <inkml:brushProperty name="width" value="0.025" units="cm"/>
      <inkml:brushProperty name="height" value="0.025" units="cm"/>
      <inkml:brushProperty name="color" value="#E71224"/>
    </inkml:brush>
  </inkml:definitions>
  <inkml:trace contextRef="#ctx0" brushRef="#br0">0 108 10794,'0'0'12882,"8"-2"-12226,3-2-538,1-2 0,-2 1 0,1-1 0,-1-1 0,0 0 0,0 0 0,-1-1-1,0 0 1,0-1 0,-1 1 0,14-20 0,-18 25-483,-9 18 276,-10 20 153,-13 11 24,22-39-249,1 1 1,-1 0-1,2 0 0,-1 0 0,1 1 0,0-1 1,1 1-1,0 0 0,1 0 0,0 0 0,-2 14 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2.623"/>
    </inkml:context>
    <inkml:brush xml:id="br0">
      <inkml:brushProperty name="width" value="0.025" units="cm"/>
      <inkml:brushProperty name="height" value="0.025" units="cm"/>
      <inkml:brushProperty name="color" value="#E71224"/>
    </inkml:brush>
  </inkml:definitions>
  <inkml:trace contextRef="#ctx0" brushRef="#br0">1 59 10570,'0'0'14931,"6"-2"-14306,65-22 25,-51 16-457,1 1-1,41-10 1,-61 17-191,0 0 1,-1 0-1,1 0 0,0 0 1,-1 0-1,1 0 0,0 0 1,-1 0-1,1 0 0,-1 0 1,1 0-1,0 0 0,-1 0 1,1 0-1,0 0 1,-1 1-1,1-1 0,-1 0 1,1 1-1,0-1 0,-1 0 1,1 1-1,-1-1 0,1 1 1,-1-1-1,1 1 0,-1-1 1,0 1-1,1-1 0,-1 1 1,0-1-1,1 1 1,-1-1-1,0 1 0,1 0 1,-1 0-1,-4 32 207,0-23-114,0 1-1,0-1 1,-1 0-1,-8 11 1,-2-1 198,-3 4 109,1 0 0,-28 52 1,45-73-497,5-11-2013,4-23-9850,-9 20 4724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3.057"/>
    </inkml:context>
    <inkml:brush xml:id="br0">
      <inkml:brushProperty name="width" value="0.05" units="cm"/>
      <inkml:brushProperty name="height" value="0.05" units="cm"/>
    </inkml:brush>
  </inkml:definitions>
  <inkml:trace contextRef="#ctx0" brushRef="#br0">16 1 14043,'1'29'255,"-1"-1"0,-1 1 0,-6 33 1,-1 28-146,15 452 834,2-447-808,4 0-1,5-1 1,49 153 0,-53-210-208,1 0 0,3-2 0,33 54 0,-47-83 40,-3-3 23,1-1 0,-1 0 0,1 1 0,-1-1 0,1 0 0,0 0 0,0 0 0,0 0 0,0 0-1,0 0 1,1-1 0,-1 1 0,3 1 0,6-2-90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2.953"/>
    </inkml:context>
    <inkml:brush xml:id="br0">
      <inkml:brushProperty name="width" value="0.025" units="cm"/>
      <inkml:brushProperty name="height" value="0.025" units="cm"/>
      <inkml:brushProperty name="color" value="#E71224"/>
    </inkml:brush>
  </inkml:definitions>
  <inkml:trace contextRef="#ctx0" brushRef="#br0">1 14 12716,'0'0'13773,"11"-2"-12636,30-3-49,44-1 1,-55 5-6185,-1 2-5961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4.046"/>
    </inkml:context>
    <inkml:brush xml:id="br0">
      <inkml:brushProperty name="width" value="0.025" units="cm"/>
      <inkml:brushProperty name="height" value="0.025" units="cm"/>
      <inkml:brushProperty name="color" value="#E71224"/>
    </inkml:brush>
  </inkml:definitions>
  <inkml:trace contextRef="#ctx0" brushRef="#br0">0 31 12332,'0'0'11920,"12"-4"-10959,70-16 740,-71 17-1521,0 1 1,1 1-1,-1 0 0,0 1 0,0 0 1,21 3-1,-31-2-189,-1-1 0,1 1 0,-1 0 0,1-1-1,-1 1 1,1 0 0,-1-1 0,1 1 0,-1 0 0,0-1 0,1 1 0,-1 0 0,0 0-1,0-1 1,0 1 0,1 0 0,-1 0 0,0-1 0,0 1 0,0 0 0,0 0 0,0 0-1,0-1 1,-1 1 0,1 0 0,0 1 0,-7 21 41,0-15 0,0-1 0,0 0-1,-1 0 1,0-1-1,-1 0 1,1-1-1,-1 0 1,0 0-1,0-1 1,-19 7-1,118 8-100,-88-18 56,0-1 0,0 0 0,0 1 0,0-1 0,-1 1 0,1-1 0,0 1 0,0 0 0,-1 0 0,1-1 0,0 2 0,-1-1 0,1 0 0,-1 0 0,1 0 0,-1 1 0,0-1 0,1 0 0,-1 1 0,0-1 0,0 1 0,0 0 0,0-1 0,0 1 0,0 2 0,-1-2 30,0 0-1,-1 0 0,1 0 1,-1 0-1,1 0 0,-1-1 0,0 1 1,0 0-1,0 0 0,0-1 0,0 1 1,0 0-1,0-1 0,-1 1 1,1-1-1,-1 0 0,1 1 0,-1-1 1,1 0-1,-1 0 0,0 0 1,1 0-1,-1 0 0,-2 0 0,-10 7 210,0-1 0,0-1 0,0 0 0,-1-1 0,0 0-1,0-2 1,0 1 0,0-2 0,-23 1 0,61-25-10049,-8 11 2856,5-3-4473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4.417"/>
    </inkml:context>
    <inkml:brush xml:id="br0">
      <inkml:brushProperty name="width" value="0.025" units="cm"/>
      <inkml:brushProperty name="height" value="0.025" units="cm"/>
      <inkml:brushProperty name="color" value="#E71224"/>
    </inkml:brush>
  </inkml:definitions>
  <inkml:trace contextRef="#ctx0" brushRef="#br0">0 108 13036,'0'0'13736,"10"-3"-12754,13-6-814,0-2 0,-1 0 0,0-1-1,-1-1 1,0-1 0,22-21 0,-58 53-178,0 0 1,2 0 0,0 1-1,1 1 1,1 0 0,0 1-1,-12 38 1,23-58-64,-1 0 1,1 0-1,0 0 1,-1 0-1,1 0 1,0 0-1,0 0 1,0 0-1,0 0 0,0 0 1,0 0-1,0 0 1,0 0-1,1 0 1,-1 0-1,0 0 1,0 0-1,1 0 0,-1-1 1,1 1-1,-1 0 1,1 0-1,-1 0 1,2 1-1,5 1-3581,3-3-3322,-2 0-3829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4.978"/>
    </inkml:context>
    <inkml:brush xml:id="br0">
      <inkml:brushProperty name="width" value="0.025" units="cm"/>
      <inkml:brushProperty name="height" value="0.025" units="cm"/>
      <inkml:brushProperty name="color" value="#E71224"/>
    </inkml:brush>
  </inkml:definitions>
  <inkml:trace contextRef="#ctx0" brushRef="#br0">18 23 15855,'0'0'12876,"-8"4"-12728,6 0-24,38-5 350,-35 0-458,0 1 0,0 0 0,0-1 0,0 1 0,0-1 1,0 1-1,0-1 0,-1 1 0,1-1 0,0 0 0,0 1 0,0-1 0,-1 0 0,1 0 0,0 0 0,-1 1 0,1-1 0,0 0 0,-1 0 0,0 0 0,1 0 0,-1 0 1,1 0-1,-1 0 0,0 0 0,0 0 0,0 0 0,1 0 0,-1 0 0,0-3 0,-1 4-22,1 0 0,-1-1 0,1 1 0,-1 0 0,1 0 0,-1 0 0,1-1 0,-1 1 0,1 0 0,-1 0-1,0 0 1,1 0 0,-1 0 0,1 0 0,-1 0 0,1 0 0,-1 0 0,1 0 0,-1 0 0,0 0 0,1 0 0,-1 1 0,1-1 0,-1 0 0,1 0 0,-1 0 0,1 1 0,-1-1 0,1 0 0,0 1-1,-1-1 1,-18 10-56,16-8 77,1 0 1,-1 0-1,1 0 1,-1 0-1,1 0 1,0 1-1,0 0 1,0-1 0,1 1-1,-3 4 1,4-7 10,9 0-2668,-2-2-2894,-6-6-3006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6.057"/>
    </inkml:context>
    <inkml:brush xml:id="br0">
      <inkml:brushProperty name="width" value="0.025" units="cm"/>
      <inkml:brushProperty name="height" value="0.025" units="cm"/>
      <inkml:brushProperty name="color" value="#E71224"/>
    </inkml:brush>
  </inkml:definitions>
  <inkml:trace contextRef="#ctx0" brushRef="#br0">14 230 1313,'-13'10'16913,"25"-13"-12064,28-14-3752,115-78 959,-133 79-1594,-1-1 0,-1 0 1,0-2-1,30-37 0,-85 137-1055,4-24 669,13-24-407,-17 40-1,31-58-2450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6.400"/>
    </inkml:context>
    <inkml:brush xml:id="br0">
      <inkml:brushProperty name="width" value="0.025" units="cm"/>
      <inkml:brushProperty name="height" value="0.025" units="cm"/>
      <inkml:brushProperty name="color" value="#E71224"/>
    </inkml:brush>
  </inkml:definitions>
  <inkml:trace contextRef="#ctx0" brushRef="#br0">53 0 17681,'0'0'6214,"-17"62"-6150,13-40-32,-2 0 0,1-2-64,-3 1-481,3-4-640,3-4-961,-4-7-1537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6.851"/>
    </inkml:context>
    <inkml:brush xml:id="br0">
      <inkml:brushProperty name="width" value="0.025" units="cm"/>
      <inkml:brushProperty name="height" value="0.025" units="cm"/>
      <inkml:brushProperty name="color" value="#E71224"/>
    </inkml:brush>
  </inkml:definitions>
  <inkml:trace contextRef="#ctx0" brushRef="#br0">2 204 9321,'0'0'13997,"0"0"-13931,0 1-1,0-1 1,0 0 0,0 0 0,-1 1-1,1-1 1,0 0 0,0 0-1,0 0 1,0 1 0,0-1-1,0 0 1,0 0 0,0 1-1,0-1 1,0 0 0,0 0 0,0 1-1,0-1 1,0 0 0,0 0-1,0 1 1,0-1 0,0 0-1,1 0 1,-1 1 0,0-1 0,0 0-1,0 0 1,0 0 0,0 1-1,1-1 1,-1 0 0,0 0-1,0 0 1,0 0 0,0 1-1,1-1 1,-1 0 0,0 0 0,0 0-1,1 0 1,-1 0 0,0 0-1,0 0 1,0 0 0,1 0-1,-1 1 1,10-5 163,-1 0-1,0-1 1,-1 0 0,1 0-1,-1 0 1,0-1 0,0-1-1,10-10 1,11-7-162,-14 12-22,0-1 1,-1 0-1,-1-1 0,0 0 1,-1-1-1,0 0 0,10-20 1,-62 98-837,27-44 801,0 0 0,2 0 0,0 1 0,1 1 0,-15 43-1,24-58-211,4-2-4610,8-10-3071,0-7 1616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7.198"/>
    </inkml:context>
    <inkml:brush xml:id="br0">
      <inkml:brushProperty name="width" value="0.025" units="cm"/>
      <inkml:brushProperty name="height" value="0.025" units="cm"/>
      <inkml:brushProperty name="color" value="#E71224"/>
    </inkml:brush>
  </inkml:definitions>
  <inkml:trace contextRef="#ctx0" brushRef="#br0">82 0 14734,'0'0'9892,"-5"10"-9465,-60 109 1719,63-117-2104,1 0-1,0 0 1,0 1 0,-1-1-1,2 1 1,-1-1 0,0 1-1,0-1 1,1 1-1,-1 0 1,1-1 0,0 1-1,0-1 1,0 1 0,0 0-1,0-1 1,1 1 0,0 2-1,0-3-64,0-1 0,0 1 0,0-1 0,0 0 0,0 1 0,1-1 0,-1 0 0,0 0 0,1 0 0,-1 0 0,1 0 0,-1 0 0,1 0 0,-1 0 0,1-1 0,0 1 0,-1-1 0,1 1-1,0-1 1,-1 1 0,1-1 0,0 0 0,0 0 0,-1 0 0,4 0 0,-1 0-224,-1 0-453,0 0 1,0 0-1,-1 0 0,1 0 1,0-1-1,0 1 1,0-1-1,0 1 1,-1-1-1,1 0 0,0 0 1,-1 0-1,5-3 1,6-7-6241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7.570"/>
    </inkml:context>
    <inkml:brush xml:id="br0">
      <inkml:brushProperty name="width" value="0.025" units="cm"/>
      <inkml:brushProperty name="height" value="0.025" units="cm"/>
      <inkml:brushProperty name="color" value="#E71224"/>
    </inkml:brush>
  </inkml:definitions>
  <inkml:trace contextRef="#ctx0" brushRef="#br0">96 1 13901,'0'0'8584,"-48"48"-7046,36-27-289,1 3-192,0-1-577,3-1-287,5-3-161,1-2 0,2-2 0,0-3-449,0-4-544,0 0-1249</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7.928"/>
    </inkml:context>
    <inkml:brush xml:id="br0">
      <inkml:brushProperty name="width" value="0.025" units="cm"/>
      <inkml:brushProperty name="height" value="0.025" units="cm"/>
      <inkml:brushProperty name="color" value="#E71224"/>
    </inkml:brush>
  </inkml:definitions>
  <inkml:trace contextRef="#ctx0" brushRef="#br0">77 24 12332,'0'0'12497,"8"-5"-11691,-1 2-644,0 0-1,0 0 1,-1 0 0,2 1-1,-1 0 1,8-1 0,-14 3-139,1 0 0,-1 0 0,1 0 1,-1 0-1,1 0 0,-1 1 0,0-1 0,1 0 1,-1 0-1,1 1 0,-1-1 0,0 1 1,1 0-1,-1-1 0,0 1 0,0 0 0,0 0 1,2 1-1,-2-1-27,0 1 0,0 0 0,0-1 0,0 1 0,0 0 0,0 0-1,-1 0 1,1 0 0,-1-1 0,0 1 0,1 0 0,-1 0 0,0 0 0,0 0 0,0 0 0,0 0 0,-1 4 0,0-1 13,-1 0 0,1 0 0,-1 0 0,0-1 0,0 1 0,-1-1 0,0 1 0,1-1 0,-1 0 0,-1 0 0,1 0 0,-1 0 0,-4 3 0,-58 46 194,50-41-158,6-5 29,6-5-3,1 0 1,0 0-1,-1 1 1,1-1-1,0 1 1,0-1 0,0 1-1,0 0 1,1 0-1,-1 0 1,1 0 0,0 1-1,0-1 1,-3 7-1,9-9-137,0 0 0,0 1-1,0-1 1,0-1-1,1 1 1,-1-1 0,0 1-1,0-1 1,7-1-1,-9 1-192,29 0-3657,-8 0-2364,-4 0-687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3.417"/>
    </inkml:context>
    <inkml:brush xml:id="br0">
      <inkml:brushProperty name="width" value="0.05" units="cm"/>
      <inkml:brushProperty name="height" value="0.05" units="cm"/>
    </inkml:brush>
  </inkml:definitions>
  <inkml:trace contextRef="#ctx0" brushRef="#br0">4 500 15275,'0'0'27,"0"1"0,-1-1-1,1 0 1,0 0 0,0 0-1,0 0 1,-1 1 0,1-1-1,0 0 1,0 0 0,0 0 0,0 1-1,0-1 1,-1 0 0,1 0-1,0 0 1,0 1 0,0-1-1,0 0 1,0 0 0,0 1-1,0-1 1,0 0 0,0 0 0,0 1-1,0-1 1,0 0 0,0 0-1,0 1 1,0-1 0,0 0-1,0 0 1,0 0 0,1 1 0,-1-1-1,0 0 1,0 0 0,0 1-1,0-1 1,0 0 0,0 0-1,1 0 1,-1 0 0,0 1-1,0-1 1,0 0 0,1 0 0,-1 0-1,0 0 1,0 0 0,0 0-1,1 1 1,-1-1 0,0 0-1,1 0 1,19-3 569,-18 3-568,233-60 2633,-46 10-1690,500-95 795,12 59-1205,-670 84-599,123-12-139,-133 11-205,-1-1 0,0-1 0,0-1 0,0-1 0,25-12 0,-40 17 238,-1 0 1,0 0-1,0-1 0,-1 1 1,1-1-1,0 0 1,-1 0-1,0 0 1,1 0-1,-1-1 0,-1 1 1,1-1-1,0 0 1,-1 0-1,0 0 0,0 0 1,0 0-1,0-1 1,-1 1-1,1-5 0,0-23-738</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8.270"/>
    </inkml:context>
    <inkml:brush xml:id="br0">
      <inkml:brushProperty name="width" value="0.025" units="cm"/>
      <inkml:brushProperty name="height" value="0.025" units="cm"/>
      <inkml:brushProperty name="color" value="#E71224"/>
    </inkml:brush>
  </inkml:definitions>
  <inkml:trace contextRef="#ctx0" brushRef="#br0">233 32 12780,'0'0'9262,"-8"-7"-8888,6 5-376,0 0 1,0 0-1,0 0 0,0 0 1,0 1-1,0-1 0,-1 0 1,1 1-1,-1 0 1,1-1-1,-1 1 0,0 0 1,1 0-1,-1 1 0,0-1 1,0 1-1,1-1 1,-1 1-1,0 0 0,0 0 1,0 0-1,0 0 0,0 1 1,1-1-1,-1 1 0,0-1 1,0 1-1,1 0 1,-1 0-1,1 0 0,-1 1 1,1-1-1,-1 1 0,1-1 1,-4 4-1,-9 7 191,0 1-1,1 0 1,1 1 0,-22 29-1,30-36-77,1-1 1,0 1-1,0 0 0,0 0 0,1 0 0,0 0 0,1 0 0,-1 1 1,1-1-1,1 1 0,0 0 0,0-1 0,0 1 0,1 15 1,1-20-97,1-1 0,-1 0 1,0 1-1,0-1 1,1 0-1,-1 0 0,1 0 1,0 0-1,0-1 0,-1 1 1,1 0-1,0-1 1,0 1-1,1-1 0,-1 0 1,0 1-1,0-1 1,1 0-1,-1 0 0,1-1 1,-1 1-1,1 0 0,-1-1 1,1 0-1,-1 1 1,1-1-1,-1 0 0,3-1 1,1 2 16,0-1-1,0 0 1,0 0 0,0 0 0,0-1-1,0 0 1,0 0 0,0-1 0,-1 1 0,1-1-1,7-4 1,-11 5 33,0 0 0,0 0-1,0-1 1,-1 1 0,1 0 0,0-1-1,-1 1 1,1-1 0,-1 1 0,0-1-1,1 0 1,-1 0 0,0 1 0,0-1-1,0 0 1,0 0 0,0 0 0,-1 0-1,1 0 1,-1 0 0,1-1 0,-1 1-1,0 0 1,0 0 0,0 0 0,0 0-1,0 0 1,0-3 0,-2 3-28,1 0-1,0 0 1,-1 0-1,1 0 1,-1 0-1,0 0 1,1 0-1,-1 0 1,0 1-1,0-1 1,0 1-1,0-1 1,-1 1-1,1 0 1,0 0-1,0 0 1,-1 0 0,1 0-1,-1 1 1,1-1-1,-1 1 1,1-1-1,-4 1 1,6 0-88,-46-2-253,29 11-3515,16-8 3076,0-1 0,0 1 1,1 0-1,-1 0 0,1 0 1,-1 0-1,1 0 0,-1 0 0,1 1 1,-1-1-1,1 0 0,0 0 1,0 0-1,-1 0 0,1 0 0,0 2 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8.614"/>
    </inkml:context>
    <inkml:brush xml:id="br0">
      <inkml:brushProperty name="width" value="0.025" units="cm"/>
      <inkml:brushProperty name="height" value="0.025" units="cm"/>
      <inkml:brushProperty name="color" value="#E71224"/>
    </inkml:brush>
  </inkml:definitions>
  <inkml:trace contextRef="#ctx0" brushRef="#br0">143 1 1698,'0'0'22501,"3"11"-21204,4 11-869,2 7 125,0 0-1,7 55 1,-15-74-543,0 0 1,-1 0-1,0 0 0,-1 0 1,0 0-1,-1 0 1,1-1-1,-2 1 1,0-1-1,0 1 0,0-1 1,-1 0-1,-9 14 1,2-6 88,0-1 0,-24 24 0,-1-10-1538,-4-12-4108,19-15-1527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9.555"/>
    </inkml:context>
    <inkml:brush xml:id="br0">
      <inkml:brushProperty name="width" value="0.025" units="cm"/>
      <inkml:brushProperty name="height" value="0.025" units="cm"/>
      <inkml:brushProperty name="color" value="#E71224"/>
    </inkml:brush>
  </inkml:definitions>
  <inkml:trace contextRef="#ctx0" brushRef="#br0">1 188 9385,'0'0'17755,"12"-10"-17125,8-6-480,145-133 517,-154 136-330,-15 18-405,-17 27-116,-34 109-1855,54-133-499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9.886"/>
    </inkml:context>
    <inkml:brush xml:id="br0">
      <inkml:brushProperty name="width" value="0.025" units="cm"/>
      <inkml:brushProperty name="height" value="0.025" units="cm"/>
      <inkml:brushProperty name="color" value="#E71224"/>
    </inkml:brush>
  </inkml:definitions>
  <inkml:trace contextRef="#ctx0" brushRef="#br0">177 0 9705,'0'0'13154,"-8"10"-12700,-6 6-743,-74 81 2539,25-37-5749,59-58-948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0.421"/>
    </inkml:context>
    <inkml:brush xml:id="br0">
      <inkml:brushProperty name="width" value="0.025" units="cm"/>
      <inkml:brushProperty name="height" value="0.025" units="cm"/>
      <inkml:brushProperty name="color" value="#E71224"/>
    </inkml:brush>
  </inkml:definitions>
  <inkml:trace contextRef="#ctx0" brushRef="#br0">0 49 14061,'0'0'7138,"8"-5"-5724,-4 3-1339,49-29 1743,-50 30-1732,1-1 0,-1 1 0,0-1-1,1 1 1,-1 0 0,1 1 0,-1-1 0,1 0 0,-1 1 0,1 0 0,0 0-1,-1 0 1,1 0 0,-1 0 0,1 1 0,6 1 0,-10-1-78,1 0-1,0-1 1,-1 1 0,1-1 0,-1 1-1,1 0 1,-1-1 0,0 1-1,1 0 1,-1 0 0,1-1 0,-1 1-1,0 0 1,0 0 0,0-1-1,1 1 1,-1 0 0,0 0 0,0 0-1,0 0 1,0-1 0,0 1 0,0 0-1,-1 0 1,1 0 0,0-1-1,0 1 1,0 0 0,-1 0 0,1 0-1,-1-1 1,1 1 0,0 0 0,-1-1-1,1 1 1,-1 0 0,1-1-1,-1 1 1,0-1 0,1 1 0,-1-1-1,-1 2 1,-25 25 525,1-9-138,-14 14 534,87-24-1399,-42-7 403,-1 0 1,1 0-1,-1 1 0,0-1 1,0 1-1,0 0 1,0 0-1,0 1 0,6 4 1,-8-6 51,-1 1 0,0-1 0,1 1 0,-1-1 0,0 1 0,0 0 0,0-1 0,0 1 0,0 0 0,0 0 0,-1 0 0,1-1 0,-1 1 0,1 0 0,-1 0 0,0 0 0,1 0 0,-1 0 0,0 0 0,0 0 0,-1 0 0,1 0 0,0 0 0,-2 3 0,2-3 99,-2 0 0,1-1 0,0 1 0,0 0 0,0-1 1,-1 1-1,1-1 0,-1 0 0,1 1 0,-1-1 0,0 0 0,1 0 0,-1 0 1,0 0-1,0 0 0,-2 0 0,-37 15 800,29-13-534,9-1-288,0-1 1,-1 0-1,1 0 0,-1 0 1,0-1-1,1 1 1,-1-1-1,0 0 0,1 0 1,-1 0-1,0 0 1,-3-2-1,6 2-156,0 0 0,1 0 0,-1-1-1,1 1 1,-1 0 0,1-1 0,-1 1 0,1 0 0,-1-1 0,1 1 0,-1-1-1,1 1 1,0-1 0,-1 1 0,1-1 0,0 1 0,-1-1 0,1 1-1,0-1 1,0 1 0,-1-1 0,1 1 0,0-1 0,0 0 0,0 1-1,0-2 1,0 0-523,0 0-1,1 0 0,-1 0 0,1 0 0,-1 0 0,1 0 0,0 0 1,0 0-1,0 0 0,0 0 0,2-3 0,9-12-8398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1.037"/>
    </inkml:context>
    <inkml:brush xml:id="br0">
      <inkml:brushProperty name="width" value="0.025" units="cm"/>
      <inkml:brushProperty name="height" value="0.025" units="cm"/>
      <inkml:brushProperty name="color" value="#E71224"/>
    </inkml:brush>
  </inkml:definitions>
  <inkml:trace contextRef="#ctx0" brushRef="#br0">1 17 11115,'0'0'14798,"45"-10"-13806,-14 7-287,5 1-192,-1 1-289,1 1-224,-1 0-32,-5 0-1410,-6 0-1472,-5 0-3460,-8 0-3267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1.521"/>
    </inkml:context>
    <inkml:brush xml:id="br0">
      <inkml:brushProperty name="width" value="0.025" units="cm"/>
      <inkml:brushProperty name="height" value="0.025" units="cm"/>
      <inkml:brushProperty name="color" value="#E71224"/>
    </inkml:brush>
  </inkml:definitions>
  <inkml:trace contextRef="#ctx0" brushRef="#br0">0 185 15182,'0'0'11542,"10"-2"-10560,21-10-806,0 0 1,-1-2-1,0-2 0,-1 0 0,-1-2 0,0-1 0,-2-2 1,36-33-1,-81 76-239,1 1 0,1 1 1,1 1-1,2 1 0,-15 33 0,21-41-2091,2-1-1,0 1 0,-5 24 1,11-33-7413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2.323"/>
    </inkml:context>
    <inkml:brush xml:id="br0">
      <inkml:brushProperty name="width" value="0.025" units="cm"/>
      <inkml:brushProperty name="height" value="0.025" units="cm"/>
      <inkml:brushProperty name="color" value="#E71224"/>
    </inkml:brush>
  </inkml:definitions>
  <inkml:trace contextRef="#ctx0" brushRef="#br0">1 123 13325,'0'0'7206,"5"-10"-5882,2 1-1092,0 0 0,0 1 0,0-1-1,1 1 1,0 1 0,1 0 0,0 0-1,0 0 1,0 1 0,1 1 0,0-1-1,0 2 1,0-1 0,0 2 0,1-1-1,20-3 1,-29 7-236,-1-1 0,1 1-1,-1 0 1,1 0 0,0 0 0,-1 0-1,1 0 1,0 0 0,-1 1 0,1-1 0,0 1-1,-1-1 1,1 1 0,-1-1 0,1 1-1,-1 0 1,1 0 0,-1-1 0,0 1-1,1 0 1,-1 0 0,0 1 0,0-1 0,0 0-1,0 0 1,0 1 0,0-1 0,0 0-1,0 1 1,1 2 0,0 3 4,0 0 1,-1 0-1,0 1 0,-1-1 0,1 0 1,-2 8-1,1-11 17,0-2 3,0-1 0,0 1 0,0-1 0,0 0 0,0 1 0,0-1 0,0 1-1,0-1 1,1 1 0,-1-1 0,0 0 0,1 1 0,-1-1 0,1 0 0,0 1 0,-1-1 0,1 0 0,0 0 0,0 0 0,0 1 0,0-1 0,1 1 0,0-2 58,0 1 1,0-1-1,0 0 1,0 0-1,0 0 1,0 0-1,0 0 1,0 0-1,0 0 1,0-1-1,0 1 1,0-1 0,0 0-1,0 1 1,0-1-1,2-2 1,49-23 1192,-27 7-3596,-25 18 1556,0 0 0,0 0 1,0 0-1,0 0 1,-1 0-1,1 0 1,0-1-1,-1 1 0,1 0 1,0 0-1,-1-1 1,0 1-1,1 0 1,-1-1-1,1-1 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2.750"/>
    </inkml:context>
    <inkml:brush xml:id="br0">
      <inkml:brushProperty name="width" value="0.025" units="cm"/>
      <inkml:brushProperty name="height" value="0.025" units="cm"/>
      <inkml:brushProperty name="color" value="#E71224"/>
    </inkml:brush>
  </inkml:definitions>
  <inkml:trace contextRef="#ctx0" brushRef="#br0">1 84 3940,'0'0'15038,"6"-9"-12876,-2 3-2027,0 0 0,1 1 0,0-1-1,0 1 1,0 0 0,0 1 0,1-1 0,0 1 0,0 0 0,0 1-1,0-1 1,1 1 0,0 0 0,-1 1 0,1 0 0,0 0 0,0 0-1,0 1 1,0 0 0,0 0 0,1 1 0,8 0 0,-15 0-146,-1 0 1,1 0-1,0 1 1,0-1 0,-1 0-1,1 0 1,0 1-1,-1-1 1,1 0 0,0 1-1,-1-1 1,1 1-1,0-1 1,-1 1-1,1-1 1,-1 1 0,1 0-1,-1-1 1,1 1-1,-1-1 1,0 1 0,1 0-1,-1-1 1,0 1-1,0 0 1,1 0 0,-1-1-1,0 1 1,0 0-1,0 0 1,0-1 0,0 1-1,0 0 1,0 0-1,0-1 1,0 1 0,0 0-1,0 0 1,0-1-1,-1 1 1,1 0-1,-1 1 1,-14 38 348,10-30-15,5-10-292,0 1-1,0-1 1,0 0-1,0 1 1,0-1-1,0 0 1,0 1-1,0-1 1,0 1-1,0-1 1,0 0-1,0 1 1,0-1-1,0 1 1,0-1-1,0 0 1,1 1 0,-1-1-1,0 0 1,0 1-1,0-1 1,1 0-1,-1 1 1,0-1-1,1 0 1,-1 1-1,0-1 1,0 0-1,1 0 1,-1 0-1,0 1 1,1-1-1,-1 0 1,1 0-1,-1 0 1,0 0-1,1 1 1,24 1 955,30-8 139,-51 6-1086,10-2 94,32-9-2975,-19-8-7032,-10 0-4667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3.421"/>
    </inkml:context>
    <inkml:brush xml:id="br0">
      <inkml:brushProperty name="width" value="0.025" units="cm"/>
      <inkml:brushProperty name="height" value="0.025" units="cm"/>
      <inkml:brushProperty name="color" value="#E71224"/>
    </inkml:brush>
  </inkml:definitions>
  <inkml:trace contextRef="#ctx0" brushRef="#br0">40 233 7719,'0'0'9935,"-7"8"-7362,-22 26-758,28-34-1788,1 0 0,0 0-1,0 0 1,0 0 0,0 0-1,-1 1 1,1-1 0,0 0 0,0 0-1,0 0 1,0 0 0,0 0-1,-1 1 1,1-1 0,0 0-1,0 0 1,0 0 0,0 1 0,0-1-1,0 0 1,0 0 0,0 0-1,0 1 1,0-1 0,0 0 0,0 0-1,0 0 1,0 1 0,0-1-1,0 0 1,0 0 0,0 0-1,0 1 1,0-1 0,0 0 0,0 0-1,0 0 1,0 1 0,0-1-1,1 0 1,-1 0 0,0 0-1,0 0 1,0 1 0,0-1 0,0 0-1,1 0 1,-1 0 0,0 0-1,0 0 1,0 0 0,0 0 0,1 1-1,-1-1 1,0 0 0,0 0-1,0 0 1,1 0 0,-1 0-1,0 0 1,0 0 0,0 0 0,1 0-1,-1 0 1,0 0 0,1 0-1,13-2 456,-13 2-351,14-3 309,0-2-1,0 0 1,-1 0-1,1-2 1,-1 0-1,16-11 1,76-58 151,-29 6 396,-70 62-886,0 0 0,0 0 0,-1-1-1,0 1 1,-1-1 0,0-1 0,6-16 0,-19 43-589,0-1 0,-19 25 1,-11 19 268,30-44-323,-31 64 355,31-52-2855,5 0-3602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1:58.445"/>
    </inkml:context>
    <inkml:brush xml:id="br0">
      <inkml:brushProperty name="width" value="0.05" units="cm"/>
      <inkml:brushProperty name="height" value="0.05" units="cm"/>
    </inkml:brush>
  </inkml:definitions>
  <inkml:trace contextRef="#ctx0" brushRef="#br0">2 209 12675,'-1'0'36,"1"-1"1,0 0 0,0 0-1,0 1 1,0-1-1,0 0 1,0 0 0,0 0-1,0 1 1,0-1-1,1 0 1,-1 0 0,0 0-1,0 1 1,1-1 0,-1 0-1,0 1 1,1-1-1,-1 0 1,1 1 0,-1-1-1,1 0 1,-1 1-1,1-1 1,-1 1 0,1-1-1,0 1 1,-1-1 0,2 0-1,24-15-76,-21 13 139,46-24-104,0 3-1,2 2 0,0 2 1,1 2-1,1 3 1,1 3-1,0 1 0,100-4 1,509 11-429,-469 6 376,784 47-3,-585-23 77,304-16-551,-3-47-1225,-416 16 1387,-1 1-130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3.806"/>
    </inkml:context>
    <inkml:brush xml:id="br0">
      <inkml:brushProperty name="width" value="0.05" units="cm"/>
      <inkml:brushProperty name="height" value="0.05" units="cm"/>
    </inkml:brush>
  </inkml:definitions>
  <inkml:trace contextRef="#ctx0" brushRef="#br0">0 10 13355,'5'2'307,"-1"-1"1,1 1-1,-1-1 1,1-1-1,0 1 1,-1 0-1,1-1 1,0 0-1,-1 0 1,1-1-1,0 1 0,8-3 1,4 1 776,73-6-274,1 4 1,0 5-1,108 13 1,-185-12-807,-1 0-1,0 1 1,0 1-1,0 0 1,0 1-1,16 8 1,-26-12-6,-1 1 0,1-1 0,0 1 0,-1 0 0,1 0-1,-1 0 1,1 0 0,-1 0 0,0 1 0,0-1 0,0 1 0,0 0 0,0-1 0,-1 1 0,1 0 0,-1 0 0,0 0 0,0 0 0,0 0-1,0 0 1,-1 0 0,1 1 0,-1-1 0,1 0 0,-1 0 0,0 0 0,-1 1 0,1-1 0,0 0 0,-1 0 0,-1 5 0,-2 3 5,-1 0 0,1-1 0,-2 0 0,1 0 0,-2 0 0,1-1 0,-1 0 0,-10 10 0,-11 9 84,-31 25 1,-52 32 227,71-57-542,2 2 0,0 2 0,-34 38 0,63-58 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3.890"/>
    </inkml:context>
    <inkml:brush xml:id="br0">
      <inkml:brushProperty name="width" value="0.025" units="cm"/>
      <inkml:brushProperty name="height" value="0.025" units="cm"/>
      <inkml:brushProperty name="color" value="#E71224"/>
    </inkml:brush>
  </inkml:definitions>
  <inkml:trace contextRef="#ctx0" brushRef="#br0">133 0 9833,'7'0'3753,"150"0"10159,-157 3-13908,0 0-1,0-1 1,-1 1 0,1 0-1,-1-1 1,1 1 0,-1-1 0,0 1-1,0-1 1,0 1 0,0-1-1,-3 3 1,-13 16 39,-1-2-1,-1-1 1,-1 0-1,-1-1 1,0-1-1,-26 14 0,15-9-3,-56 48-1,88-69-43,0 0 1,0 0 0,0 0 0,-1 0-1,1 0 1,0 1 0,0-1 0,0 0-1,0 0 1,0 0 0,0 0-1,-1 0 1,1 0 0,0 1 0,0-1-1,0 0 1,0 0 0,0 0 0,0 0-1,0 1 1,0-1 0,0 0-1,0 0 1,0 0 0,0 1 0,0-1-1,0 0 1,0 0 0,0 0 0,0 0-1,0 1 1,0-1 0,0 0-1,0 0 1,0 0 0,0 1 0,0-1-1,0 0 1,1 0 0,-1 0 0,0 0-1,0 0 1,0 1 0,0-1-1,0 0 1,0 0 0,1 0 0,-1 0-1,0 0 1,0 0 0,0 0 0,0 0-1,0 1 1,1-1 0,-1 0-1,0 0 1,0 0 0,0 0 0,1 0-1,-1 0 1,0 0 0,0 0 0,0 0-1,0 0 1,1 0 0,-1 0-1,25 0 51,27-6 83,127-22-1544,-169 25-2523,-6-1-1696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4.217"/>
    </inkml:context>
    <inkml:brush xml:id="br0">
      <inkml:brushProperty name="width" value="0.025" units="cm"/>
      <inkml:brushProperty name="height" value="0.025" units="cm"/>
      <inkml:brushProperty name="color" value="#E71224"/>
    </inkml:brush>
  </inkml:definitions>
  <inkml:trace contextRef="#ctx0" brushRef="#br0">38 0 18802,'0'0'7207,"-11"50"-6951,5-31-192,4-2-64,-1 2-64,-1 1-1313,-2-5-1474,1-3-2690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4.688"/>
    </inkml:context>
    <inkml:brush xml:id="br0">
      <inkml:brushProperty name="width" value="0.025" units="cm"/>
      <inkml:brushProperty name="height" value="0.025" units="cm"/>
      <inkml:brushProperty name="color" value="#E71224"/>
    </inkml:brush>
  </inkml:definitions>
  <inkml:trace contextRef="#ctx0" brushRef="#br0">113 1 10410,'0'0'16074,"1"6"-15375,-1-1-597,1-1 0,-1 0-1,0 0 1,0 0 0,-1 0 0,1 0 0,-1 0-1,0 0 1,0 0 0,-1 0 0,1 0-1,-1-1 1,-2 6 0,-37 51 602,35-53-681,-1 0-1,1 1 0,1 0 0,-1 0 1,2 1-1,-1-1 0,1 1 0,0 0 0,1 0 1,0 0-1,0 1 0,-1 14 0,4-22-12,1-1-1,0 0 0,-1 0 0,1 1 0,0-1 0,0 0 1,0 0-1,0 0 0,0 0 0,0 0 0,0 0 1,0 0-1,1-1 0,-1 1 0,0 0 0,0-1 0,1 1 1,-1-1-1,0 1 0,1-1 0,-1 0 0,1 1 1,-1-1-1,1 0 0,-1 0 0,0 0 0,1 0 0,-1 0 1,3-1-1,49-2-1886,-22-7 227,-23 6-824,0 0-1,0-1 0,-1 0 0,11-10 1,6-11-3704,-12 7 5134,-6 3 3093,-8 2 12134,-13 30-11903,4 1-1426,0 1 1,1 1 0,1-1-1,-7 23 1,3-1-3979,2 1-6572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5.473"/>
    </inkml:context>
    <inkml:brush xml:id="br0">
      <inkml:brushProperty name="width" value="0.025" units="cm"/>
      <inkml:brushProperty name="height" value="0.025" units="cm"/>
      <inkml:brushProperty name="color" value="#E71224"/>
    </inkml:brush>
  </inkml:definitions>
  <inkml:trace contextRef="#ctx0" brushRef="#br0">224 9 14125,'0'0'12647,"-9"-3"-12433,6 2-211,1 0 0,-1 0 1,0 0-1,0 1 0,0-1 1,0 1-1,0-1 1,0 1-1,0 0 0,0 0 1,0 1-1,0-1 1,0 1-1,0-1 0,1 1 1,-1 0-1,-4 1 1,2 2 1,-1-1 0,1 1 0,0 0 0,0 1 0,0-1 0,1 1 0,0 0 0,0 0 1,-5 7-1,-14 21 14,-27 48 1,45-71-20,0-1 0,1 1 0,0 0-1,0 0 1,1 0 0,1 0 0,0 1 0,0-1-1,1 1 1,0 18 0,1-28 2,0 0 0,1 0 1,-1 1-1,0-1 0,1 0 0,-1 0 0,1 1 1,-1-1-1,1 0 0,-1 0 0,1 0 0,0 0 0,0 0 1,0 0-1,-1 0 0,1 0 0,0 0 0,0-1 1,0 1-1,0 0 0,1 0 0,-1-1 0,2 2 1,0-1 15,1 0 1,0 0-1,0 0 0,-1 0 1,1-1-1,0 0 1,0 1-1,4-2 1,0 1 11,0-1 0,0 0 0,0 0 0,0-1 0,-1 0 0,1 0 0,11-6 0,-15 6 66,0-1 0,-1 1 0,1-1 1,-1 0-1,1 0 0,-1 0 0,0 0 0,0 0 0,-1-1 0,1 1 0,-1-1 1,0 0-1,1 0 0,-2 0 0,1 0 0,0 0 0,-1 0 0,1-6 0,-1 9-39,-1-1-1,0 0 1,0 1-1,0-1 1,-1 0-1,1 0 1,0 1-1,-1-1 1,1 0-1,-1 1 0,1-1 1,-1 1-1,0-1 1,1 1-1,-1-1 1,0 1-1,0-1 1,-2-2-1,0 3-56,1-1-1,-1 0 1,1 0 0,-1 1-1,0 0 1,1-1 0,-1 1-1,0 0 1,0 0-1,0 0 1,0 1 0,0-1-1,0 1 1,-3 0 0,1-1-64,1 1 0,-1 0 0,0 0 0,1 1 0,-1 0 0,1-1 0,0 2 0,-9 2 0,12-4-96,0 1 0,0-1 0,0 1 0,0 0 0,0-1 0,0 1 0,0 0 0,0 0 0,0 0 0,0 0-1,0 0 1,1 0 0,-1 0 0,0 0 0,0 2 0,0-2-264,1 0 0,0 1-1,0-1 1,-1 1 0,1-1 0,0 0-1,0 1 1,1-1 0,-1 1 0,0-1-1,0 0 1,1 1 0,-1-1 0,1 1-1,-1-1 1,1 0 0,0 2 0,7 5-7888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6.518"/>
    </inkml:context>
    <inkml:brush xml:id="br0">
      <inkml:brushProperty name="width" value="0.025" units="cm"/>
      <inkml:brushProperty name="height" value="0.025" units="cm"/>
      <inkml:brushProperty name="color" value="#E71224"/>
    </inkml:brush>
  </inkml:definitions>
  <inkml:trace contextRef="#ctx0" brushRef="#br0">288 28 11243,'8'-8'302,"5"-5"4272,-6 6 1845,-20 21-4673,-85 97-1238,-87 87 1104,166-180-2910,21-27-4123,10-21 235,-2-2-2138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6.891"/>
    </inkml:context>
    <inkml:brush xml:id="br0">
      <inkml:brushProperty name="width" value="0.025" units="cm"/>
      <inkml:brushProperty name="height" value="0.025" units="cm"/>
      <inkml:brushProperty name="color" value="#E71224"/>
    </inkml:brush>
  </inkml:definitions>
  <inkml:trace contextRef="#ctx0" brushRef="#br0">254 23 12556,'0'0'4714,"-11"-3"-3006,2 0-1478,1 1 1,0 0-1,-1 1 1,1 0-1,-1 0 0,0 1 1,1 0-1,-1 0 0,1 1 1,-1 0-1,1 1 1,-1 0-1,1 0 0,0 1 1,0 0-1,0 0 1,0 1-1,-8 5 0,9-5-75,1 1-1,0 0 1,1 0-1,-1 1 1,1 0 0,0 0-1,1 0 1,0 0-1,-1 1 1,2-1-1,-1 1 1,1 0-1,0 0 1,1 0-1,-1 1 1,1-1-1,0 9 1,1-15-149,1 0 1,1 0-1,-1 0 0,0 1 1,0-1-1,0 0 0,0 0 1,1 0-1,-1 0 1,1 0-1,-1 0 0,1 0 1,-1 0-1,1 0 1,-1 0-1,1 0 0,0 0 1,-1 0-1,1 0 0,0-1 1,0 1-1,0 0 1,0-1-1,1 2 0,32 7 206,-22-9-87,1 0 0,-1-1-1,23-4 1,-22 1-54,0 0 1,0 0 0,-1-2-1,0 1 1,0-1-1,0-1 1,15-12 0,-20 14-1,-2 1 1,1-1 0,0 0-1,-1 0 1,0-1-1,0 1 1,-1-1 0,0 0-1,0 0 1,0-1 0,0 1-1,-1-1 1,0 0 0,-1 0-1,3-8 1,-5 14-75,0 0 0,1 0 1,-1-1-1,0 1 0,0 0 1,0 0-1,0 0 0,0 0 0,0 0 1,0 0-1,0 0 0,0 0 0,0 0 1,-1-1-1,1 1 0,0 0 1,-1 0-1,1 0 0,-1 0 0,1 0 1,-1 1-1,0-1 0,1 0 1,-1 0-1,0 0 0,1 0 0,-1 1 1,-1-2-1,0 2-23,0-1 0,1 1 0,-1 0 0,0-1 0,0 1 0,0 0 0,0 0 1,1 0-1,-1 1 0,0-1 0,0 0 0,0 1 0,1-1 0,-1 1 0,-2 1 0,-5 2-166,-1 0 1,1 1-1,0 1 0,-15 11 1,7-2-201,1 1-1,0 1 1,1 0 0,-13 21 0,-5 23-2866,30-51 1741,0 0-1,0 0 0,1 0 1,-2 17-1,3 4-5646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7.254"/>
    </inkml:context>
    <inkml:brush xml:id="br0">
      <inkml:brushProperty name="width" value="0.025" units="cm"/>
      <inkml:brushProperty name="height" value="0.025" units="cm"/>
      <inkml:brushProperty name="color" value="#E71224"/>
    </inkml:brush>
  </inkml:definitions>
  <inkml:trace contextRef="#ctx0" brushRef="#br0">226 0 15919,'0'0'8483,"-12"5"-7944,-10 4-474,-1 2-1,1 1 1,1 0 0,0 2 0,1 0-1,0 2 1,-30 30 0,48-45-45,1 1 1,0-1-1,0 0 0,0 0 1,0 1-1,0-1 1,0 1-1,0-1 1,0 1-1,1-1 0,-1 1 1,0 0-1,1-1 1,-1 1-1,1 0 1,0-1-1,0 1 0,0 0 1,-1 0-1,2-1 1,-1 1-1,0 0 1,0-1-1,1 4 0,0-4 13,1 1 0,-1-1 0,0 0-1,1 1 1,-1-1 0,1 0 0,-1 0-1,1 0 1,0 0 0,-1 0 0,1-1-1,0 1 1,0 0 0,0-1-1,0 1 1,-1-1 0,5 1 0,10 0 127,0 0 0,0-1 0,29-4 0,-34 3-56,0-2 0,-1 1-1,1-2 1,-1 1 0,0-1 0,0-1-1,15-9 1,-20 12-29,-1-1 0,0 1 0,1-1 0,-2-1 0,1 1-1,0-1 1,0 1 0,-1-1 0,0 0 0,0 0 0,0 0 0,0-1 0,-1 1-1,0-1 1,0 1 0,0-1 0,0 0 0,1-6 0,-3 10-95,0-1 1,-1 0-1,1 0 1,0 1-1,-1-1 1,1 1-1,-1-1 0,1 0 1,-1 1-1,0-1 1,0 1-1,1-1 1,-1 1-1,0-1 1,-1 1-1,1 0 1,0 0-1,0-1 0,0 1 1,-1 0-1,1 0 1,0 0-1,-1 0 1,1 1-1,-1-1 1,0 0-1,1 1 0,-1-1 1,1 0-1,-1 1 1,0 0-1,1-1 1,-4 1-1,-60-5-2970,64 5 2897,-8-1-1176,-1 2-1,0 0 0,0 0 1,0 0-1,-10 4 0,-15 8-5605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0.347"/>
    </inkml:context>
    <inkml:brush xml:id="br0">
      <inkml:brushProperty name="width" value="0.025" units="cm"/>
      <inkml:brushProperty name="height" value="0.025" units="cm"/>
      <inkml:brushProperty name="color" value="#E71224"/>
    </inkml:brush>
  </inkml:definitions>
  <inkml:trace contextRef="#ctx0" brushRef="#br0">0 99 9417,'0'0'8216,"10"-2"-8024,90-27 773,-44 11-1183,1 3 1,1 2 0,87-7 0,-142 19-577,7 1-227,-27 5-9864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0.757"/>
    </inkml:context>
    <inkml:brush xml:id="br0">
      <inkml:brushProperty name="width" value="0.025" units="cm"/>
      <inkml:brushProperty name="height" value="0.025" units="cm"/>
      <inkml:brushProperty name="color" value="#E71224"/>
    </inkml:brush>
  </inkml:definitions>
  <inkml:trace contextRef="#ctx0" brushRef="#br0">0 22 8712,'0'0'7816,"56"5"-6920,-22-5-63,3-2-192,-1-4-449,-1 1-32,-3 2-160,-2 1 32,-6-1-1441,1 2-1890,-3-4-2755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1.589"/>
    </inkml:context>
    <inkml:brush xml:id="br0">
      <inkml:brushProperty name="width" value="0.025" units="cm"/>
      <inkml:brushProperty name="height" value="0.025" units="cm"/>
      <inkml:brushProperty name="color" value="#E71224"/>
    </inkml:brush>
  </inkml:definitions>
  <inkml:trace contextRef="#ctx0" brushRef="#br0">177 55 5029,'0'0'7837,"3"-9"-6065,14-36 2023,-52 79-3410,12-8-127,1 1 0,1 1 0,-28 50 1,42-66-240,0 1 1,1 0 0,1 0 0,0 1 0,1-1-1,0 1 1,1 0 0,0 0 0,2 1 0,-1-1 0,2 22-1,1-32-33,0 0-1,1 0 0,-1 0 0,0-1 0,1 1 0,0 0 1,0-1-1,0 0 0,1 1 0,-1-1 0,1 0 0,-1 0 1,1 0-1,0-1 0,0 1 0,1-1 0,-1 0 0,0 1 1,1-1-1,-1-1 0,1 1 0,0 0 0,0-1 0,-1 0 1,8 1-1,7 3-1196,-1-2 1,1 0-1,-1-2 1,24 1-1,-5-2-4079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4.229"/>
    </inkml:context>
    <inkml:brush xml:id="br0">
      <inkml:brushProperty name="width" value="0.05" units="cm"/>
      <inkml:brushProperty name="height" value="0.05" units="cm"/>
    </inkml:brush>
  </inkml:definitions>
  <inkml:trace contextRef="#ctx0" brushRef="#br0">42 546 13811,'-13'9'1040,"-16"11"509,29-20-1526,0 0 0,0 0 0,0 0 0,0 0 0,0 0 0,1 0 0,-1 0 0,0 0 0,0 1 0,0-1 1,0 0-1,0 0 0,0 0 0,0 0 0,0 0 0,0 0 0,0 0 0,0 0 0,0 0 0,0 0 0,0 0 1,0 0-1,0 0 0,0 0 0,0 0 0,0 0 0,0 0 0,0 0 0,0 0 0,0 0 0,0 0 1,0 0-1,0 0 0,0 0 0,0 1 0,1-1 0,-1 0 0,0 0 0,0 0 0,0 0 0,-1 0 0,1 0 1,0 0-1,0 0 0,0 0 0,0 0 0,0 0 0,0 0 0,0 0 0,0 0 0,0 0 0,0 0 1,0 0-1,0 0 0,0 0 0,0 1 0,0-1 0,0 0 0,0 0 0,0 0 0,0 0 0,0 0 0,8-2 812,13-6 184,-4-3-659,0-1 0,-1 0 0,-1-1 0,0-1-1,0 0 1,-2-2 0,0 1 0,14-23 0,2-7 22,44-95-1,16-71-241,-79 188-164,-10 23 24,0 0-1,1-1 0,-1 1 0,0 0 0,0 0 1,0 0-1,0 0 0,0 0 0,0-1 0,0 1 1,0 0-1,0 0 0,0 0 0,0 0 0,0 0 0,0 0 1,1-1-1,-1 1 0,0 0 0,0 0 0,0 0 1,0 0-1,0 0 0,0 0 0,0 0 0,1 0 1,-1 0-1,0 0 0,0 0 0,0 0 0,0 0 1,0 0-1,1 0 0,-1 0 0,0 0 0,0 0 1,0 0-1,0 0 0,0 0 0,1 0 0,-1 0 0,0 0 1,0 0-1,0 0 0,0 0 0,0 0 0,1 0 1,-1 0-1,0 0 0,0 0 0,0 0 0,0 0 1,0 1-1,0-1 0,0 0 0,1 0 0,-1 0 1,0 0-1,0 0 0,0 0 0,0 1 0,0-1 0,0 0 1,0 0-1,0 0 0,0 0 0,3 12-19,13 88-88,14 71-107,19 14-1507,-47-180 1653,-1 1 0,1-1 0,-1 1 0,0 0 0,0 0 0,0-1 0,-1 1 0,0 0 0,-1 11-1,-10 1-414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2.567"/>
    </inkml:context>
    <inkml:brush xml:id="br0">
      <inkml:brushProperty name="width" value="0.025" units="cm"/>
      <inkml:brushProperty name="height" value="0.025" units="cm"/>
      <inkml:brushProperty name="color" value="#E71224"/>
    </inkml:brush>
  </inkml:definitions>
  <inkml:trace contextRef="#ctx0" brushRef="#br0">181 4 10250,'0'0'6614,"-8"-1"-6470,4 0-144,1 0 1,0 1-1,-1 0 1,1 0-1,-1 0 1,1 0-1,-1 1 0,1-1 1,0 1-1,-1 0 1,1 0-1,0 0 0,0 0 1,0 1-1,0-1 1,0 1-1,0 0 0,0 0 1,0 0-1,1 0 1,-1 0-1,1 1 1,-1-1-1,1 1 0,-3 4 1,-12 13 65,-28 42 1,41-56-37,1 0 0,-1 0 0,1 0 0,1 0 0,-1 1 0,1-1 0,0 1 0,0 0 0,1-1 0,0 1 0,0 0 0,1 13 0,1-18-23,0 0-1,-1-1 1,1 1 0,0 0-1,1-1 1,-1 1 0,0-1 0,0 1-1,1-1 1,-1 0 0,1 0-1,-1 0 1,1 1 0,-1-1-1,1-1 1,0 1 0,-1 0 0,1 0-1,0-1 1,0 1 0,0-1-1,0 1 1,-1-1 0,1 0-1,0 0 1,0 0 0,0 0 0,4 0-1,1 0 47,0 0-1,1 0 0,-1-1 1,1 0-1,-1 0 0,10-4 0,-14 4 67,1 0-1,-1 0 0,0 0 1,0-1-1,0 1 0,-1-1 1,1 0-1,0 0 0,0 0 1,-1 0-1,1 0 0,-1 0 0,0-1 1,0 1-1,0-1 0,0 0 1,0 1-1,0-1 0,-1 0 1,0 0-1,1 0 0,-1 0 0,0 0 1,0-1-1,-1 1 0,1 0 1,-1 0-1,1-1 0,-1 1 1,-1-6-1,0 7-78,0 0 0,-1 0 0,1 0-1,-1 0 1,1 0 0,-1 0 0,0 1 0,0-1 0,0 1 0,0-1-1,0 1 1,0 0 0,-1 0 0,1 0 0,0 0 0,0 0 0,-1 0 0,1 1-1,-1-1 1,1 1 0,-1-1 0,1 1 0,-1 0 0,-3 0 0,1 0-101,-1-1 0,0 1 1,1 1-1,-1-1 0,0 1 0,1 0 1,-1 0-1,0 0 0,-9 5 1,14-6-14,0 1 1,-1-1 0,1 1 0,0-1-1,0 1 1,0 0 0,0-1 0,0 1-1,1 0 1,-1 0 0,0 0 0,0-1-1,0 1 1,1 0 0,-1 0 0,0 0-1,1 0 1,-1 0 0,1 1-1,-1-1 1,1 0 0,0 0 0,0 0-1,-1 0 1,1 0 0,0 1 0,0-1-1,0 0 1,0 0 0,0 0 0,0 0-1,0 1 1,1 1 0,0-2-180,0 1 0,0-1 1,0 0-1,1 1 0,-1-1 0,0 0 0,1 0 1,-1 0-1,1 0 0,-1 0 0,1 0 0,-1 0 1,1 0-1,0 0 0,-1-1 0,1 1 0,0-1 1,-1 0-1,1 1 0,3-1 0,19 2-4695,0-2-4176</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3.223"/>
    </inkml:context>
    <inkml:brush xml:id="br0">
      <inkml:brushProperty name="width" value="0.025" units="cm"/>
      <inkml:brushProperty name="height" value="0.025" units="cm"/>
      <inkml:brushProperty name="color" value="#E71224"/>
    </inkml:brush>
  </inkml:definitions>
  <inkml:trace contextRef="#ctx0" brushRef="#br0">97 78 4068,'0'0'4607,"1"-8"-2456,1 3-1477,6-31 1242,-11 12 4014,3 23-5875,-1 1-1,0-1 0,0 1 1,0 0-1,0-1 1,1 1-1,-1 0 0,0-1 1,0 1-1,0 0 0,0 0 1,0 0-1,0 0 1,0 0-1,0 0 0,0 0 1,0 0-1,0 0 0,0 0 1,0 0-1,0 1 1,0-1-1,-1 1 0,-22 8-163,-9 24 177,32-32-102,-1 0 0,1 1 0,0-1 0,0 1 0,0-1-1,0 1 1,0 0 0,0-1 0,0 1 0,0 0 0,1 0-1,-1 0 1,1-1 0,-1 1 0,1 0 0,0 0 0,0 0-1,0 0 1,0 0 0,0 0 0,0 3 0,1-4 25,0-1 1,0 1-1,0-1 1,-1 1-1,1-1 1,0 1 0,0-1-1,0 0 1,0 1-1,0-1 1,0 0-1,0 0 1,0 0-1,0 0 1,0 0-1,0 0 1,0 0-1,-1 0 1,1 0-1,0 0 1,0 0 0,0-1-1,0 1 1,0 0-1,0-1 1,1 0-1,25-11 126,-14 2-137,-11 8-12,1-1 1,0 1-1,1 0 0,-1 0 1,0 0-1,1 0 1,-1 0-1,4 0 0,-6 43-667,6-7 772,-6-29-55,1 0 0,-1 1 0,0-1 0,0 0 0,0 0 0,-1 1 0,0-1 0,0 0 0,-1 0-1,1 1 1,-3 8 0,2-12 85,0-1 0,-1 1 0,1-1 0,-1 1 0,1-1 0,-1 0 0,0 0 0,0 1 0,1-1 0,-1 0 0,0-1-1,0 1 1,0 0 0,0 0 0,0-1 0,0 1 0,0-1 0,0 0 0,0 0 0,0 0 0,0 0 0,0 0 0,0 0 0,-5-1-1,3 1 23,-1-1 0,0 1 0,0-1 0,1 0 0,-1 0 0,0-1 0,1 0 0,-1 1 0,-6-5 0,8 3-974,-9-7 1559,10 7-4130,17 2-8252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3.597"/>
    </inkml:context>
    <inkml:brush xml:id="br0">
      <inkml:brushProperty name="width" value="0.025" units="cm"/>
      <inkml:brushProperty name="height" value="0.025" units="cm"/>
      <inkml:brushProperty name="color" value="#E71224"/>
    </inkml:brush>
  </inkml:definitions>
  <inkml:trace contextRef="#ctx0" brushRef="#br0">0 67 9257,'0'0'9902,"9"-5"-9603,53-14 614,-44 16-529,-1-2 1,1 0-1,-2-2 1,32-14-1,-47 20-320,-6 19-683,-38 58 489,32-60 21,1 1 1,0 0-1,1 1 0,1 0 0,1 0 0,-8 35 0,14-51-201,-3 14-3559,-3-11-3851,-1-5 2617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3.929"/>
    </inkml:context>
    <inkml:brush xml:id="br0">
      <inkml:brushProperty name="width" value="0.025" units="cm"/>
      <inkml:brushProperty name="height" value="0.025" units="cm"/>
      <inkml:brushProperty name="color" value="#E71224"/>
    </inkml:brush>
  </inkml:definitions>
  <inkml:trace contextRef="#ctx0" brushRef="#br0">1 82 6150,'0'0'11819,"50"-27"-11082,-20 19-193,2 2-384,2 0-160,-4-1 32,-4 2-1825,0-1-642,-2-1-3042,-3-2-3972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4.306"/>
    </inkml:context>
    <inkml:brush xml:id="br0">
      <inkml:brushProperty name="width" value="0.025" units="cm"/>
      <inkml:brushProperty name="height" value="0.025" units="cm"/>
      <inkml:brushProperty name="color" value="#E71224"/>
    </inkml:brush>
  </inkml:definitions>
  <inkml:trace contextRef="#ctx0" brushRef="#br0">1 385 11147,'0'0'3833,"10"-5"-2227,154-70 2521,105-31-2389,-128 51-1447,33-10-165,11-4-3092,-168 62 640,-28 5-3911,-8 4 1881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5.620"/>
    </inkml:context>
    <inkml:brush xml:id="br0">
      <inkml:brushProperty name="width" value="0.025" units="cm"/>
      <inkml:brushProperty name="height" value="0.025" units="cm"/>
      <inkml:brushProperty name="color" value="#E71224"/>
    </inkml:brush>
  </inkml:definitions>
  <inkml:trace contextRef="#ctx0" brushRef="#br0">0 77 5926,'9'-12'3895,"-1"-1"1,-1 0 0,11-26-1,-49 113-3355,30-73-534,0 0 1,0 0 0,0 0 0,1 1-1,-1-1 1,1 0 0,-1 0 0,1 1 0,-1-1-1,1 0 1,0 1 0,-1-1 0,1 0 0,0 1-1,0-1 1,0 0 0,0 1 0,0-1 0,0 0-1,1 1 1,-1-1 0,0 0 0,1 1-1,-1-1 1,1 0 0,-1 0 0,1 0 0,0 1-1,-1-1 1,1 0 0,0 0 0,0 0 0,0 0-1,0 0 1,0 0 0,0 0 0,1 0 0,4 1 19,0 0 0,0-1 1,0 1-1,0-2 1,0 1-1,0 0 1,8-2-1,5 2-66,29 1-1063,-45-2 475,-1 0 1,0 0-1,1 0 0,-1-1 0,0 1 1,1 0-1,-1-1 0,0 0 0,0 0 1,0 0-1,1 1 0,-1-2 0,0 1 1,3-2-1,1-8-5693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5.995"/>
    </inkml:context>
    <inkml:brush xml:id="br0">
      <inkml:brushProperty name="width" value="0.025" units="cm"/>
      <inkml:brushProperty name="height" value="0.025" units="cm"/>
      <inkml:brushProperty name="color" value="#E71224"/>
    </inkml:brush>
  </inkml:definitions>
  <inkml:trace contextRef="#ctx0" brushRef="#br0">40 1 9833,'0'0'6983,"-36"52"-6535,33-35-127,3-1-129,0 0-64,0 2-128,0-4 64,3 0-769,3-2-704,-2-3-673,1-5-673,5-4-1056,-5 0-513</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6.355"/>
    </inkml:context>
    <inkml:brush xml:id="br0">
      <inkml:brushProperty name="width" value="0.025" units="cm"/>
      <inkml:brushProperty name="height" value="0.025" units="cm"/>
      <inkml:brushProperty name="color" value="#E71224"/>
    </inkml:brush>
  </inkml:definitions>
  <inkml:trace contextRef="#ctx0" brushRef="#br0">148 3 6118,'0'0'8087,"-9"-1"-6875,1 1-1025,1 0 0,-1 0-1,1 1 1,0 0 0,0 0-1,-13 5 1,18-6-150,-1 1 0,1 0 0,-1 0 0,1 0 0,0 0 0,0 0 0,-1 0 0,1 1 0,0-1 0,0 1 0,0 0 1,1-1-1,-1 1 0,0 0 0,1 0 0,-1 0 0,1 0 0,-1 1 0,1-1 0,0 0 0,0 0 0,0 1 0,0-1 0,1 1 0,-1-1 0,1 1 0,-1-1 0,1 3 0,3-4-27,-1-1 0,1 1-1,0-1 1,-1 0 0,1 0-1,0 0 1,0 0 0,-1-1 0,1 1-1,3-1 1,-2-2 14,1 1 1,0-1-1,-1 1 0,0-1 1,0-1-1,0 1 0,0-1 1,0 1-1,-1-1 1,1 0-1,-1 0 0,0-1 1,0 1-1,-1-1 0,4-6 1,-6 10-137,0 28-118,4 40 145,-2-56 429,0 0 0,-1 0-1,-1 0 1,-2 22 0,2-32-275,-1 0 1,0 0 0,1 0 0,-1 0 0,0 0 0,0 0-1,1-1 1,-1 1 0,0 0 0,0-1 0,0 1 0,0 0-1,0-1 1,0 1 0,0-1 0,0 0 0,0 1 0,-1-1 0,1 0-1,0 0 1,0 1 0,0-1 0,0 0 0,-2 0 0,-32 1 824,31-1-710,-35-4 176,37 4-535,1 0 0,-1 0-1,1-1 1,0 1 0,-1-1 0,1 1 0,0-1 0,-1 1-1,1-1 1,0 0 0,0 0 0,-1 1 0,1-1 0,0 0-1,0 0 1,0 0 0,0 0 0,0-1 0,0 1 0,1 0-1,-1 0 1,0 0 0,-1-3 0,3 3-188,-1 1 0,0-1-1,1 1 1,-1-1 0,0 1 0,1-1 0,-1 1-1,1-1 1,-1 1 0,1-1 0,-1 1 0,1 0 0,-1-1-1,1 1 1,-1 0 0,1 0 0,0-1 0,-1 1-1,1 0 1,-1 0 0,1 0 0,0 0 0,-1 0 0,1 0-1,0 0 1,-1 0 0,1 0 0,0 0 0,1-1-380,16-1-5108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6.688"/>
    </inkml:context>
    <inkml:brush xml:id="br0">
      <inkml:brushProperty name="width" value="0.025" units="cm"/>
      <inkml:brushProperty name="height" value="0.025" units="cm"/>
      <inkml:brushProperty name="color" value="#E71224"/>
    </inkml:brush>
  </inkml:definitions>
  <inkml:trace contextRef="#ctx0" brushRef="#br0">122 32 10250,'0'0'7137,"-9"-3"-6843,6 2-276,-1 0 0,1 0 0,-1 0 0,0 1 0,1 0 0,-1 0 0,0 0 0,1 0 0,-1 0 0,0 1 0,1-1 0,-1 1-1,0 0 1,1 0 0,-1 1 0,1-1 0,0 1 0,-1 0 0,1-1 0,0 1 0,0 1 0,0-1 0,0 0 0,1 1 0,-1-1 0,1 1 0,-1 0 0,1 0 0,0 0 0,0 0 0,0 0 0,1 1 0,-1-1 0,1 1 0,0-1 0,-1 1 0,1 3 0,0-5-15,0 0 1,1-1-1,-1 1 1,1 0-1,0 0 1,-1 0-1,1 0 1,0-1-1,0 1 1,0 0-1,1 0 0,-1 0 1,0 0-1,1 0 1,-1-1-1,1 1 1,-1 0-1,1 0 1,0-1-1,0 1 0,0 0 1,0-1-1,2 3 1,-2-3 51,1 0-1,0 0 1,0 0 0,0 0-1,0-1 1,0 1 0,0 0 0,0-1-1,0 0 1,0 1 0,0-1-1,0 0 1,0 0 0,0 0 0,0-1-1,0 1 1,4-1 0,2-1 230,-1 0 0,1-1 0,0 1 0,-1-2 0,0 1 0,0-1 0,0 0 0,0 0 0,12-11 0,-17 13-196,0 0 0,0 0-1,0 0 1,-1 0 0,1 0 0,-1 0-1,1-1 1,-1 1 0,0 0-1,0-1 1,0 1 0,0-1-1,0 1 1,0-1 0,-1 0-1,1 1 1,-1-1 0,0 0-1,0 1 1,0-1 0,0 0 0,0 1-1,-1-1 1,1 0 0,-1 1-1,-1-4 1,1 4-250,0 0-1,0 0 1,0 1-1,-1-1 1,1 0-1,-1 0 1,1 1-1,-1-1 1,1 1 0,-1-1-1,0 1 1,-3-2-1,1 1-879,1 1 0,0 0 0,-1 0-1,1 0 1,-1 0 0,1 0 0,-1 1 0,1-1-1,-6 1 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7.050"/>
    </inkml:context>
    <inkml:brush xml:id="br0">
      <inkml:brushProperty name="width" value="0.025" units="cm"/>
      <inkml:brushProperty name="height" value="0.025" units="cm"/>
      <inkml:brushProperty name="color" value="#E71224"/>
    </inkml:brush>
  </inkml:definitions>
  <inkml:trace contextRef="#ctx0" brushRef="#br0">86 1 9289,'0'0'8643,"4"11"-8083,11 33-285,-3 0 0,7 49 0,-15-71-251,-1 1 0,-1-1 0,-2 1 0,0 0 0,-1-1 0,-8 42 0,6-52-17,-1 0 0,-1-1 0,0 1 0,0-1-1,-1 0 1,-1 0 0,0-1 0,0 0 0,-1 0 0,-1 0 0,1-1-1,-1-1 1,-12 10 0,19-17-395,1 0-1,-1 0 1,1-1-1,-1 1 1,1 0-1,-1-1 1,0 1-1,1-1 1,-1 1-1,0-1 1,1 0 0,-4 1-1,-2-1-5686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4.789"/>
    </inkml:context>
    <inkml:brush xml:id="br0">
      <inkml:brushProperty name="width" value="0.05" units="cm"/>
      <inkml:brushProperty name="height" value="0.05" units="cm"/>
    </inkml:brush>
  </inkml:definitions>
  <inkml:trace contextRef="#ctx0" brushRef="#br0">48 280 14835,'0'0'52,"-1"0"1,1 1-1,-1-1 0,1 0 0,0 1 0,-1-1 1,1 1-1,-1-1 0,1 1 0,0-1 1,-1 1-1,1-1 0,0 1 0,0-1 0,0 1 1,-1-1-1,1 1 0,0-1 0,0 1 0,0-1 1,0 1-1,0 0 0,0-1 0,0 1 1,0-1-1,0 1 0,0 0 0,3 22 38,-2-15 97,34 417 1602,-35-412-1779,1-7 5,-1-1 0,1 1-1,-1 0 1,-1 0 0,1-1 0,-1 1 0,0 0 0,-1-1-1,-3 11 1,5-15-12,0-1-1,-1 1 0,1-1 1,0 0-1,0 1 1,-1-1-1,1 0 0,0 1 1,-1-1-1,1 0 0,0 0 1,-1 1-1,1-1 1,0 0-1,-1 0 0,1 1 1,-1-1-1,1 0 1,0 0-1,-1 0 0,1 0 1,-1 0-1,1 0 0,-1 0 1,1 0-1,0 0 1,-1 0-1,1 0 0,-1 0 1,1 0-1,-1 0 0,1 0 1,0 0-1,-1 0 1,1-1-1,-1 1 0,1 0 1,0 0-1,-1 0 0,1-1 1,0 1-1,-1 0 1,1-1-1,0 1 0,-1 0 1,1-1-1,0 1 0,0 0 1,-1-1-1,1 0 1,-12-19 53,3 0-36,2-1 0,0 1 1,2-2-1,0 1 0,1-1 1,2 1-1,-1-28 1,3 4-22,2 0 0,11-67 0,-5 69 46,1 1 1,1 1-1,3-1 1,1 2-1,2 0 1,35-62-1,-47 96-7,0-1 0,1 1 0,-1 0-1,1 1 1,0-1 0,1 1 0,9-8-1,-14 12-24,1 0-1,0 0 1,-1 1-1,1-1 1,0 0-1,-1 0 1,1 1-1,0-1 1,0 1-1,0 0 1,0-1-1,-1 1 0,1 0 1,0 0-1,0 0 1,0 1-1,0-1 1,-1 0-1,1 1 1,0-1-1,0 1 1,0-1-1,-1 1 1,1 0-1,0 0 1,-1 0-1,1 0 0,-1 0 1,1 0-1,-1 0 1,1 0-1,-1 1 1,0-1-1,0 0 1,2 2-1,3 6 23,0 0 1,-1 0-1,0 0 0,0 1 0,-1-1 1,0 1-1,-1 0 0,0 0 0,0 1 1,1 14-1,-1-5-25,-1 1 0,-2-1 0,0 1 0,-3 29 0,1-39 39,0 1 0,0 0 0,-1-1 0,-1 0 0,0 0 0,0 0 0,-1 0 0,-1-1 0,1 1 1,-2-1-1,1-1 0,-2 1 0,1-1 0,-1 0 0,0-1 0,-1 0 0,0 0 0,0-1 0,-1 0 0,-20 10 1,30-16 320,7-1-324,-4 0 6,18-3 144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7.705"/>
    </inkml:context>
    <inkml:brush xml:id="br0">
      <inkml:brushProperty name="width" value="0.025" units="cm"/>
      <inkml:brushProperty name="height" value="0.025" units="cm"/>
      <inkml:brushProperty name="color" value="#E71224"/>
    </inkml:brush>
  </inkml:definitions>
  <inkml:trace contextRef="#ctx0" brushRef="#br0">1 234 10570,'0'0'9513,"10"-6"-8675,1-1-565,124-79 1173,-118 74-1323,-1-1 1,-1 0 0,0-1-1,-1-1 1,0 0-1,14-21 1,-19 19-97,-14 22-395,-17 29 132,16-22 106,1-1-1,1 1 1,0 0 0,1 0-1,-2 16 1,4 2-2849,5 2-3541,-4-23 2890,0-2-518</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8.262"/>
    </inkml:context>
    <inkml:brush xml:id="br0">
      <inkml:brushProperty name="width" value="0.025" units="cm"/>
      <inkml:brushProperty name="height" value="0.025" units="cm"/>
      <inkml:brushProperty name="color" value="#E71224"/>
    </inkml:brush>
  </inkml:definitions>
  <inkml:trace contextRef="#ctx0" brushRef="#br0">1 212 7495,'0'0'10036,"9"-5"-9406,119-57 1707,32-16-1173,-57 20-3394,-94 51 925,-17 6-11729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8.767"/>
    </inkml:context>
    <inkml:brush xml:id="br0">
      <inkml:brushProperty name="width" value="0.025" units="cm"/>
      <inkml:brushProperty name="height" value="0.025" units="cm"/>
      <inkml:brushProperty name="color" value="#E71224"/>
    </inkml:brush>
  </inkml:definitions>
  <inkml:trace contextRef="#ctx0" brushRef="#br0">40 22 10346,'0'0'4922,"8"-1"-3251,9-3-1017,13-2 559,0 1-1,31-1 1,-60 6-1215,-1 0 1,1 1 0,-1-1-1,0 0 1,1 0 0,-1 0-1,1 0 1,-1 1 0,0-1 0,1 0-1,-1 1 1,1-1 0,-1 0-1,0 0 1,1 1 0,-1-1-1,0 1 1,0-1 0,1 0-1,-1 1 1,0-1 0,0 1-1,0-1 1,0 0 0,1 1-1,-1-1 1,0 1 0,0-1-1,0 1 1,0-1 0,0 1-1,0-1 1,0 1 0,0-1-1,0 0 1,0 1 0,0-1 0,0 1-1,-1-1 1,1 1 0,0-1-1,0 0 1,0 1 0,-1-1-1,1 1 1,0-1 0,0 0-1,-1 1 1,1-1 0,0 0-1,-1 1 1,0-1 0,-15 24 135,-10-5-14,21-17-103,1 1 1,-1 0-1,1 0 1,0 0-1,0 1 1,0-1-1,1 1 1,-6 7-1,62-1-316,-48-9 292,0 1 0,-1-1 0,1 1 0,-1 0 0,1 0 0,-1 0 0,7 5 0,-10-6 11,0-1-1,-1 1 0,1-1 0,0 1 1,-1-1-1,1 1 0,-1-1 1,1 1-1,-1-1 0,1 1 0,-1 0 1,1-1-1,-1 1 0,0 0 1,1-1-1,-1 1 0,0 0 0,0-1 1,1 1-1,-1 0 0,0 0 1,0 0-1,0-1 0,0 1 1,0 0-1,0 0 0,0-1 0,0 1 1,0 0-1,0 0 0,-1-1 1,1 1-1,0 0 0,0 0 0,-1-1 1,1 1-1,0 0 0,-1-1 1,1 1-1,-1 0 0,1-1 0,-1 1 1,1-1-1,-1 1 0,0-1 1,1 1-1,-1-1 0,1 1 0,-1-1 1,0 0-1,0 1 0,1-1 1,-1 0-1,0 0 0,-1 1 1,-15 8 557,-1-1 1,-34 11-1,2-8-727,6-14-3280,35-3-3034,2-5-6514</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46.394"/>
    </inkml:context>
    <inkml:brush xml:id="br0">
      <inkml:brushProperty name="width" value="0.025" units="cm"/>
      <inkml:brushProperty name="height" value="0.025" units="cm"/>
      <inkml:brushProperty name="color" value="#E71224"/>
    </inkml:brush>
  </inkml:definitions>
  <inkml:trace contextRef="#ctx0" brushRef="#br0">1 26 16752,'0'0'448,"76"-23"-256,-33 21 65,9 2-161,6 0-64,2 0-32,-4 1 32,0 2-64,-7-1-32,-7-2-192,-6 0 127,-6 0 33,-10 0-544,-12-1-1122,-31-2-11851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46.773"/>
    </inkml:context>
    <inkml:brush xml:id="br0">
      <inkml:brushProperty name="width" value="0.025" units="cm"/>
      <inkml:brushProperty name="height" value="0.025" units="cm"/>
      <inkml:brushProperty name="color" value="#E71224"/>
    </inkml:brush>
  </inkml:definitions>
  <inkml:trace contextRef="#ctx0" brushRef="#br0">49 1 9225,'0'0'2658,"-49"19"-288,49-14-1345,23-4-672,12 1 672,18-2 128,8 0-224,14 0-417,-2 0-320,1-4-96,-6 1-63,-5 2-930,-11 0-1249,-10-4-1762,-18-6-3331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47.103"/>
    </inkml:context>
    <inkml:brush xml:id="br0">
      <inkml:brushProperty name="width" value="0.025" units="cm"/>
      <inkml:brushProperty name="height" value="0.025" units="cm"/>
      <inkml:brushProperty name="color" value="#E71224"/>
    </inkml:brush>
  </inkml:definitions>
  <inkml:trace contextRef="#ctx0" brushRef="#br0">47 32 9961,'9'-3'3481,"15"-5"-2547,1 2-1,-1 1 1,51-4 0,-64 8-780,1 2 1,-1-1-1,0 1 1,0 1-1,16 4 1,-22-5-146,-1 0 1,1 1-1,-1 0 1,0 0-1,1 0 1,-1 1-1,0-1 0,0 1 1,-1 0-1,1 0 1,-1 1-1,1-1 1,4 7-1,-6-6 7,1 0 0,-1 0 0,-1 0 0,1 0 0,-1 0 0,1 0 0,-1 1 0,0-1 1,-1 1-1,1-1 0,-1 0 0,0 1 0,0-1 0,0 1 0,-1-1 0,1 1 0,-1-1 0,0 0 0,0 1 0,-1-1 0,1 0 0,-1 0 0,0 0 1,0 0-1,0 0 0,-1-1 0,0 1 0,-3 4 0,-10 11 353,-1-1 1,0-1-1,-38 29 1,38-32-275,-21 17-350,-54 43 659,27-33-6526,45-32-3407</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48.462"/>
    </inkml:context>
    <inkml:brush xml:id="br0">
      <inkml:brushProperty name="width" value="0.025" units="cm"/>
      <inkml:brushProperty name="height" value="0.025" units="cm"/>
      <inkml:brushProperty name="color" value="#E71224"/>
    </inkml:brush>
  </inkml:definitions>
  <inkml:trace contextRef="#ctx0" brushRef="#br0">185 111 13805,'0'0'5173,"2"-10"-3652,-1 2-1459,1 3 189,-1-1 1,0 0 0,-1 0-1,1 0 1,-1 0-1,0 0 1,-1-8 0,0 12-203,0 0 1,1 1 0,-1-1 0,0 0 0,0 0 0,0 0 0,0 0 0,0 1 0,0-1 0,-1 0 0,1 1-1,0-1 1,-1 1 0,1 0 0,-1-1 0,0 1 0,1 0 0,-1 0 0,0 0 0,0 0 0,0 0 0,0 1-1,1-1 1,-1 0 0,0 1 0,0 0 0,0-1 0,-1 1 0,-2 0 0,2-1-59,0 1 1,0 0-1,0-1 1,0 1-1,1 0 1,-1 0-1,0 1 1,0-1-1,0 0 1,0 1-1,0 0 1,0 0-1,1 0 1,-1 0-1,0 0 1,1 1-1,-1-1 1,1 1-1,-1-1 1,1 1-1,0 0 1,0 0-1,-1 0 1,1 0-1,1 0 1,-1 1-1,0-1 1,1 1-1,-1-1 1,1 1-1,0 0 1,-1-1-1,1 1 1,1 0-1,-1 0 1,0 0 0,1-1-1,-1 1 1,1 0-1,0 0 1,0 0-1,0 0 1,1 5-1,0-6-15,0-1-1,-1 0 1,1 0 0,0 0-1,0 0 1,0 0 0,0 0-1,0 0 1,0 0-1,1 0 1,-1 0 0,0-1-1,0 1 1,0-1 0,1 1-1,-1-1 1,0 1-1,1-1 1,-1 1 0,1-1-1,-1 0 1,0 0 0,1 0-1,-1 0 1,1 0 0,-1 0-1,3-1 1,41-1 33,-42 2-1,0-1 0,0 1 0,0-1-1,-1 0 1,1 0 0,0 0-1,-1 0 1,1-1 0,2-1-1,23-11 39,-27 15-67,0 0 0,0 1 0,0-1 0,0 1 0,-1-1 0,1 1 0,-1-1-1,1 1 1,-1 0 0,0-1 0,1 1 0,-1 0 0,0-1 0,0 1 0,0 0 0,0-1 0,0 1 0,-1 2-1,1 0-9,3 330 1040,-4-325-991,-1-1 1,0 1 0,0 0-1,0-1 1,-1 1 0,-1-1-1,1 0 1,-1 0 0,0 0-1,-1-1 1,0 1 0,0-1-1,-12 12 1,12-14 35,-1 1 0,0-1 0,0 0 0,0-1 0,0 1 0,-1-1 0,0-1 0,1 1 0,-1-1 0,-1 0 0,1-1 0,0 1 0,-1-1 0,1-1 0,-1 0 1,-8 1-1,15-2-42,-1 0 1,1 0 0,0 0 0,0 0 0,0-1 0,0 1 0,0 0 0,0-1-1,0 1 1,1 0 0,-1-1 0,0 1 0,0-1 0,0 0 0,0 1 0,0-1-1,1 0 1,-1 1 0,0-1 0,0 0 0,1 0 0,-1 1 0,1-1 0,-1 0 0,1 0-1,-1 0 1,0-1 0,0-2-1,0 1-1,0-1 1,1 0 0,-1 0-1,1 1 1,0-1 0,0 0-1,0-4 1,1-2-28,0 0 0,1 0-1,1-1 1,-1 1 0,7-13 0,5-4-38,1 2 1,1 0-1,2 0 1,0 2 0,2 0-1,38-35 1,-22 27 41,1 2 0,1 1 0,65-35 0,-99 61-4,31-15 6,-34 16-3,0 1 0,0-1-1,1 1 1,-1-1 0,1 1 0,-1-1 0,0 1 0,1 0 0,-1 0 0,1 0 0,-1 0 0,1 0 0,-1 0-1,0 0 1,1 0 0,-1 0 0,1 1 0,-1-1 0,3 1 0,-4 1 11,1-1-1,-1 0 1,1 1 0,-1-1 0,0 1 0,1-1-1,-1 0 1,0 1 0,0-1 0,0 1 0,0-1-1,0 1 1,0-1 0,-1 1 0,1-1 0,0 1-1,-1-1 1,1 0 0,-1 1 0,0 1-1,-13 28 29,0-10 1,8-12-12,0 0 0,1 0 0,0 1 0,0 0 0,-5 18 0,10-28-12,0 0 0,0 0 0,0 0 0,0 1 0,0-1 0,0 0 0,0 0 0,0 0 0,0 0 0,0 0 0,0 1 0,0-1 0,0 0 0,0 0 0,1 0 1,-1 0-1,0 0 0,0 0 0,0 1 0,0-1 0,0 0 0,0 0 0,1 0 0,-1 0 0,0 0 0,0 0 0,0 0 0,0 0 0,0 0 0,0 0 0,1 0 0,-1 0 0,0 0 0,0 0 0,0 0 0,0 0 0,1 0 0,-1 0 0,0 0 0,0 0 0,0 0 0,0 0 0,0 0 0,1 0 0,-1 0 1,0 0-1,0 0 0,0 0 0,0 0 0,0 0 0,1 0 0,-1 0 0,0 0 0,0-1 0,0 1 0,0 0 0,0 0 0,0 0 0,0 0 0,1 0 0,-1 0 0,0-1 0,0 1 0,0 0 0,0 0 0,0 0 0,0-1 0,9-6 74,1-3-35,0-1 1,-1 0-1,-1-1 0,0 0 1,0 0-1,-1-1 0,-1 0 1,0 0-1,-1 0 0,0-1 1,-1 0-1,-1 0 0,3-24 0,-6 37-47,1 21-288,0-18 291,1 0 1,-1 1-1,0-1 1,1 0-1,0 0 1,-1 0-1,1 0 1,0 0-1,0 0 1,0 0 0,0-1-1,1 1 1,-1-1-1,0 1 1,1-1-1,-1 0 1,0 0-1,1 0 1,0 0-1,-1-1 1,1 1-1,-1-1 1,1 1 0,0-1-1,-1 0 1,6 0-1,-1 0 18,0 0 1,0 0-1,1 0 0,-1-1 0,0 0 0,0-1 1,0 1-1,0-1 0,7-3 0,-11 3-4,1 0 0,-1 0-1,1 0 1,-1-1-1,0 1 1,1-1 0,-1 1-1,0-1 1,-1 0 0,1 0-1,-1 0 1,1-1-1,-1 1 1,0-1 0,0 1-1,3-8 1,-19 20-482,10-4 446,1 1 0,0 0 0,0 0 0,1 0 0,-1 1 0,-1 10 0,3-16 24,1 0-1,0 0 1,0 1-1,-1-1 0,1 0 1,0 1-1,0-1 1,0 0-1,0 1 0,1-1 1,-1 0-1,0 1 0,0-1 1,1 0-1,-1 0 1,1 1-1,-1-1 0,1 0 1,-1 0-1,1 0 1,0 0-1,0 0 0,0 0 1,-1 0-1,1 0 0,0 0 1,0 0-1,0 0 1,1 0-1,-1-1 0,0 1 1,0 0-1,0-1 1,0 1-1,1-1 0,-1 1 1,0-1-1,1 0 0,0 1 1,9 0 17,1 0-1,-1-1 1,0 0-1,0 0 1,0-1 0,0-1-1,0 0 1,0-1 0,0 0-1,0 0 1,-1-1 0,1 0-1,-1-1 1,0-1 0,-1 1-1,13-10 1,-19 25-377,-4-8 373,1-1 1,0 1-1,1 0 0,-1-1 1,0 1-1,0-1 0,1 1 1,-1 0-1,0-1 0,1 1 1,0-1-1,-1 1 0,1-1 1,0 1-1,0-1 0,0 0 0,0 1 1,0-1-1,0 0 0,0 0 1,0 0-1,3 2 0,7-1-162,1-1 0,-1-1-1,0 0 1,0 0 0,0-1-1,12-3 1,36-11-6669,-24 3 738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48.840"/>
    </inkml:context>
    <inkml:brush xml:id="br0">
      <inkml:brushProperty name="width" value="0.025" units="cm"/>
      <inkml:brushProperty name="height" value="0.025" units="cm"/>
      <inkml:brushProperty name="color" value="#E71224"/>
    </inkml:brush>
  </inkml:definitions>
  <inkml:trace contextRef="#ctx0" brushRef="#br0">130 201 13036,'-4'-2'505,"1"2"-1,-1-1 0,0 0 0,0 1 0,0-1 1,0 1-1,0 1 0,0-1 0,0 0 0,0 1 1,0 0-1,-5 1 0,5-1-482,0 1 1,0-1-1,0 1 0,0 0 0,0 0 1,0 1-1,1-1 0,-1 1 1,1-1-1,-1 1 0,1 0 1,0 0-1,0 1 0,1-1 1,-1 1-1,1-1 0,-1 1 0,1 0 1,0 0-1,1 0 0,-1 0 1,1 0-1,-1 0 0,1 1 1,1-1-1,-1 0 0,0 1 1,1 5-1,1-8-15,0 0 1,0 0 0,0 0-1,0 0 1,0-1-1,0 1 1,0 0 0,1-1-1,-1 1 1,1-1-1,-1 1 1,1-1 0,0 0-1,-1 0 1,1 0-1,0 0 1,0 0-1,0 0 1,0 0 0,0 0-1,0-1 1,0 1-1,0-1 1,0 1 0,0-1-1,0 0 1,0 0-1,0 0 1,3 0 0,66-3 330,-56-1-230,-1 0 0,0 0 0,0-1 0,0-1 0,0-1 0,-1 1 1,0-2-1,0 0 0,-1-1 0,0 0 0,19-19 0,-11 8 295,-1-1 0,-1 0 0,-1-2 0,0 0 0,17-34 0,-32 53-342,1 0 0,-1-1 0,-1 1 0,1-1 0,0 0 1,-1 1-1,0-1 0,-1 0 0,1-5 0,-1 10-47,0-1 1,0 0 0,0 1-1,0-1 1,0 0 0,0 1-1,0-1 1,0 1 0,-1-1-1,1 0 1,0 1 0,-1-1-1,1 1 1,0-1 0,-1 1-1,1-1 1,0 1 0,-1-1-1,1 1 1,-1-1-1,1 1 1,-1 0 0,1-1-1,-1 1 1,0-1 0,-1 1-9,0 0-1,1-1 1,-1 1 0,0 0 0,0 0-1,1 0 1,-1 1 0,0-1 0,1 0 0,-1 1-1,0-1 1,1 1 0,-1-1 0,-1 2 0,-4 1 21,0 1 0,0 0 0,1 1 0,0 0 0,0-1 1,0 2-1,0-1 0,1 1 0,0 0 0,0 0 1,1 0-1,-1 1 0,1 0 0,1 0 0,-1 0 0,1 0 1,1 0-1,-3 9 0,3-10-128,0 1 0,0-1 0,1 1 0,0 0-1,0-1 1,1 1 0,0 0 0,0 0 0,0-1 0,1 1 0,0 0 0,1-1 0,-1 1-1,1-1 1,0 1 0,1-1 0,-1 0 0,1 0 0,1 0 0,6 10 0,10 3-3508,0-5-2103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49.396"/>
    </inkml:context>
    <inkml:brush xml:id="br0">
      <inkml:brushProperty name="width" value="0.025" units="cm"/>
      <inkml:brushProperty name="height" value="0.025" units="cm"/>
      <inkml:brushProperty name="color" value="#E71224"/>
    </inkml:brush>
  </inkml:definitions>
  <inkml:trace contextRef="#ctx0" brushRef="#br0">131 29 15278,'0'0'10651,"-8"-6"-10667,3 2 13,3 3-1,0-1 0,1 0 0,-1 1 0,0-1 1,0 1-1,0 0 0,1 0 0,-1 0 0,-1 0 1,1 0-1,0 0 0,0 0 0,0 0 0,0 1 1,-1-1-1,1 1 0,0 0 0,-1 0 0,1 0 1,0 0-1,0 0 0,-1 0 0,1 0 1,0 1-1,0-1 0,-1 1 0,1 0 0,0 0 1,0 0-1,0 0 0,0 0 0,-3 2 0,-1 2-26,1 0-1,-1 0 0,1 1 1,0-1-1,0 1 0,-4 8 1,8-13 8,1 0 1,-1 0 0,1 0-1,-1 0 1,1 0 0,0 0-1,-1 0 1,1 0 0,0 1-1,0-1 1,0 0 0,0 0-1,0 0 1,0 0 0,0 0-1,0 0 1,0 0 0,0 1-1,1-1 1,-1 1 0,1-1-2,0 0 1,0 0 0,0 0-1,1 0 1,-1 0-1,0 0 1,0 0 0,1 0-1,-1 0 1,0-1 0,1 1-1,-1-1 1,1 1-1,-1-1 1,1 1 0,-1-1-1,1 0 1,-1 0-1,3 1 1,143 10-1483,-146-11 1497,-1 0 0,0 0 1,1 0-1,-1 0 0,1 0 1,-1 0-1,1 0 1,-1 0-1,0 0 0,1 0 1,-1 0-1,1 1 0,-1-1 1,0 0-1,1 0 1,-1 0-1,1 0 0,-1 1 1,0-1-1,1 0 1,-1 0-1,0 1 0,1-1 1,-1 0-1,0 1 0,0-1 1,1 0-1,-1 1 1,0-1-1,0 1 0,0-1 1,0 0-1,1 1 0,-1-1 1,0 1-1,0-1 1,0 1-1,-13 11 555,-25 7 791,37-18-1321,-13 5 181,0 0 0,0-1 1,0 0-1,-1-2 0,0 1 0,-24 1 1,68-19-8171,-14 5 4690,18-5-3081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49.757"/>
    </inkml:context>
    <inkml:brush xml:id="br0">
      <inkml:brushProperty name="width" value="0.025" units="cm"/>
      <inkml:brushProperty name="height" value="0.025" units="cm"/>
      <inkml:brushProperty name="color" value="#E71224"/>
    </inkml:brush>
  </inkml:definitions>
  <inkml:trace contextRef="#ctx0" brushRef="#br0">127 5 13645,'0'0'5546,"-8"-2"-4184,4 1-1304,0 0 0,0 1 0,0-1 1,-1 1-1,1 0 0,0 0 0,0 1 1,0-1-1,0 1 0,0 0 0,0 0 0,0 0 1,0 0-1,0 1 0,0 0 0,0 0 1,1 0-1,-1 0 0,1 0 0,-1 1 0,1 0 1,0-1-1,0 1 0,0 0 0,0 1 1,1-1-1,-1 0 0,1 1 0,0-1 0,0 1 1,-2 5-1,3-8-50,0 1 1,1 0 0,-1 0-1,0 0 1,1-1-1,-1 1 1,1 0-1,0 0 1,-1 0 0,1 0-1,0 0 1,0 0-1,0 0 1,0 0-1,1 0 1,-1 0-1,1 0 1,-1-1 0,1 1-1,-1 0 1,1 0-1,0 0 1,0-1-1,0 1 1,0 0 0,0-1-1,0 1 1,1-1-1,-1 1 1,0-1-1,1 0 1,-1 1-1,1-1 1,-1 0 0,1 0-1,0 0 1,0 0-1,-1 0 1,1-1-1,0 1 1,0-1 0,0 1-1,0-1 1,0 1-1,-1-1 1,1 0-1,0 0 1,3 0-1,2 0 37,0 0 0,0 0 0,1 0 0,-1-1 0,0-1 0,0 1 0,0-1 0,0 0 0,0 0 0,0-1 0,-1 0 0,8-4-1,36-34 891,-47 39-858,-1-1 0,1 1 1,0-1-1,-1 0 0,0 0 0,0 0 0,1 0 1,-2 0-1,1 0 0,0-1 0,-1 1 1,1-1-1,-1 1 0,1-6 0,-2 8 206,-2 2-276,1-1 0,-1 1 0,1 0 0,-1 0 0,1 0 0,0 0 0,-1 0 0,1 0 0,0 0 0,0 0 0,0 0 0,0 1 0,0-1 0,0 1 0,0-1 0,0 0 0,0 1 0,1 0 0,-1-1 0,1 1-1,-1-1 1,1 1 0,-1 0 0,1-1 0,0 4 0,-4 43-263,5-46 78,-1 0 0,1 0 0,0 0 0,0 0 0,-1-1 0,1 1 0,0 0 0,1-1 0,-1 1 0,0 0 0,0-1 0,1 0 0,-1 1 0,1-1-1,-1 0 1,1 0 0,0 1 0,1-1 0,25 9-6213,3-9-3053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5.487"/>
    </inkml:context>
    <inkml:brush xml:id="br0">
      <inkml:brushProperty name="width" value="0.05" units="cm"/>
      <inkml:brushProperty name="height" value="0.05" units="cm"/>
    </inkml:brush>
  </inkml:definitions>
  <inkml:trace contextRef="#ctx0" brushRef="#br0">476 1 14619,'0'0'68,"1"1"0,0 0 1,0 0-1,-1-1 0,1 1 0,0 0 0,-1 0 1,1 0-1,-1 0 0,1 0 0,-1 0 0,1 0 0,-1 0 1,0 0-1,0 0 0,1 1 0,-1-1 0,0 0 0,0 0 1,0 0-1,0 0 0,0 0 0,0 0 0,-1 0 0,1 0 1,0 1-1,-1-1 0,1 0 0,0 0 0,-1 0 1,1 0-1,-1 0 0,-1 1 0,-23 40 702,19-34-356,-130 182 2117,104-150-2276,-2-1 0,-58 51 1,89-87-315,1-1-1,-1 0 1,0 0 0,0 0-1,0 0 1,0-1 0,0 1 0,0-1-1,-1 0 1,-6 2 0,9-3-12,-1 0 1,0 0-1,1 0 1,-1 0 0,0 0-1,1-1 1,-1 1-1,0 0 1,1-1 0,-1 0-1,0 1 1,1-1-1,-1 0 1,1 0 0,0 1-1,-1-1 1,1 0-1,-1-1 1,1 1 0,0 0-1,0 0 1,0 0-1,-2-3 1,-4-6-342,1-1-1,0 0 1,1 0-1,0 0 0,0 0 1,-3-18-1,-14-73-1292,21 93 1617,-2-7 12,0 1 199,0 0 0,2 0 0,0 0 0,0-18 0,1 32-80,0 0 0,0 0-1,0 1 1,0-1 0,0 0 0,1 0 0,-1 0-1,0 0 1,0 1 0,0-1 0,1 0 0,-1 0 0,0 1-1,1-1 1,-1 0 0,1 1 0,-1-1 0,1 0-1,-1 1 1,1-1 0,-1 0 0,1 1 0,-1-1 0,1 1-1,0-1 1,-1 1 0,1 0 0,0-1 0,0 1-1,-1 0 1,1-1 0,0 1 0,0 0 0,0 0 0,-1 0-1,1 0 1,0-1 0,0 1 0,0 0 0,-1 1 0,1-1-1,0 0 1,0 0 0,0 0 0,-1 0 0,1 1-1,0-1 1,1 1 0,5 2 256,1 0 0,0 1 0,-1 0 0,8 6 0,2 1-19,-8-7-210,102 51 686,-98-49-559,1-1 0,0-1 0,0 0 0,0-1 0,1 0 0,20 0 0,-28-3-165,-1 0 1,1 0-1,-1-1 0,1 0 0,6-2 0,-6 1 18,0-1 1,-1 0 0,12-8 0,-17 11-46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53.225"/>
    </inkml:context>
    <inkml:brush xml:id="br0">
      <inkml:brushProperty name="width" value="0.025" units="cm"/>
      <inkml:brushProperty name="height" value="0.025" units="cm"/>
    </inkml:brush>
  </inkml:definitions>
  <inkml:trace contextRef="#ctx0" brushRef="#br0">1266 274 13196,'0'0'465,"-6"-12"5,-7-10-363,0 1 1,-2 0-1,-1 1 0,0 1 1,-2 1-1,0 0 1,-37-28-1,39 35-183,0 2 0,-1 0 0,0 1 0,0 0 0,-1 1 0,0 1 0,0 1 0,0 1 0,-1 0 0,1 2 1,-1 0-1,-27 1 0,22 2-20,2 1 0,-1 2 1,0 0-1,1 2 1,-1 0-1,1 1 1,1 2-1,0 0 1,-37 22-1,12-1 330,2 1 1,1 3-1,1 1 0,2 3 0,2 1 1,1 1-1,-36 53 0,44-51-161,2 1 0,1 1-1,3 1 1,1 1 0,3 1-1,2 0 1,-22 94 0,34-111-86,0 1 0,2-1 0,2 1 0,0 0 0,2 0 1,7 41-1,-4-51-8,1 0 0,1 0 0,1-1 0,1 0 0,0 0 0,2-1 0,0 0 1,1-1-1,26 33 0,-12-23-166,2-1 0,1-2 1,1 0-1,1-2 0,1-1 0,1-1 1,1-2-1,57 24 0,17 0-467,169 43-1,-165-58 630,1-4 0,1-6 0,1-4 1,0-5-1,130-7 0,-219-3 56,1-1 0,-1-1 1,0-2-1,0 0 0,0-2 1,-1 0-1,0-2 0,0 0 0,-1-2 1,0-1-1,-1-1 0,0 0 1,-1-2-1,-1 0 0,0-2 0,-1 0 1,-1-1-1,-1-1 0,0 0 1,-2-1-1,0-1 0,-1-1 1,-1 0-1,-1-1 0,-1 0 0,-1 0 1,-2-1-1,8-30 0,-10 26 156,-1 1 1,-2-1-1,0 0 0,-2-1 0,-2 1 0,0 0 0,-2 0 1,0 0-1,-2 0 0,-2 1 0,0 0 0,-2 0 0,-1 1 0,-25-50 1,11 35-196,-2 1 0,-2 1 1,-1 2-1,-2 0 0,-1 3 1,-2 0-1,-1 2 1,-45-30-1,3 6-141,-2 5 1,-3 2-1,-2 5 1,-1 3-1,-148-49 0,203 81-117,0 1 0,-1 2 0,0 1 0,0 1 0,-38 1 0,57 3-158,0 0-1,-1 1 1,1 0-1,0 2 0,1-1 1,-1 1-1,0 1 1,1 0-1,0 0 1,-1 1-1,2 1 0,-1 0 1,1 0-1,0 1 1,0 1-1,-9 8 1,-19 31-4941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54.329"/>
    </inkml:context>
    <inkml:brush xml:id="br0">
      <inkml:brushProperty name="width" value="0.025" units="cm"/>
      <inkml:brushProperty name="height" value="0.025" units="cm"/>
    </inkml:brush>
  </inkml:definitions>
  <inkml:trace contextRef="#ctx0" brushRef="#br0">1416 933 11435,'34'-164'-547,"-17"95"588,-3 0-1,-4-1 1,3-77-1,-13 136-36,-1 0 1,0 0-1,-1 0 0,0 0 0,0 0 0,-1 0 0,0 1 0,-1-1 0,-1 1 0,1 0 0,-2 0 0,-10-15 0,6 12 26,-1 1 0,0 0 0,0 1 0,-1 1 0,-1 0 0,0 0 0,-27-15 1,-8 3 191,-2 1 0,0 3 0,0 2 0,-66-12 0,45 11 192,-1 4-1,-119-9 1,165 22-407,0 0 1,0 2 0,0 1-1,1 0 1,-1 2-1,1 1 1,0 2 0,1 0-1,-1 1 1,-44 25-1,42-17-19,1 0 0,1 2 0,1 1 0,0 1 0,2 1 0,0 1-1,2 1 1,0 0 0,2 2 0,1 0 0,1 1 0,-15 35 0,17-29-9,1 1 0,2 1 1,2-1-1,1 2 1,2-1-1,1 1 0,2 0 1,1 0-1,2 0 1,6 50-1,-1-55-19,1 0 0,1 0 0,2-1 0,0 0 0,3-1 0,0 0 0,2-1 1,19 30-1,-8-21-75,1-1 1,2-2-1,2 0 1,1-2-1,40 33 1,-6-15-4,1-4 1,3-2-1,1-3 1,3-3-1,144 53 1,-163-72 181,1-3 1,1-2-1,1-2 0,-1-3 0,2-2 1,-1-3-1,0-3 0,73-6 0,-95 0 51,0-1-1,0-1 0,0-2 0,-1-2 0,-1-1 0,38-18 0,-47 17-69,0-2-1,0 0 1,-2-1-1,0-1 1,0-1-1,-2-1 1,0-1-1,26-35 1,-31 33-20,-1-1 1,-1 0-1,-1-1 1,-1 0 0,-1-1-1,-1 0 1,-1 0-1,8-52 1,-11 39-31,-1-1 1,-2 1-1,-2 0 1,-2 0-1,-10-63 1,5 70-87,-2 0 1,0 1 0,-3-1-1,0 2 1,-2 0 0,-1 0-1,-1 2 1,-2 0 0,-1 0-1,0 2 1,-2 1 0,-1 0-1,-41-33 1,16 19 7,-2 2 0,-1 2-1,-2 2 1,-1 3 0,-2 1 0,-76-25-1,44 24 180,-1 5-1,-1 3 0,-1 5 0,-125-8 0,78 18-1670,-1 6 0,-167 23 0,160-6-3261</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2.687"/>
    </inkml:context>
    <inkml:brush xml:id="br0">
      <inkml:brushProperty name="width" value="0.025" units="cm"/>
      <inkml:brushProperty name="height" value="0.025" units="cm"/>
    </inkml:brush>
  </inkml:definitions>
  <inkml:trace contextRef="#ctx0" brushRef="#br0">145 1 11819,'0'0'11184,"0"9"-11056,-1 12-15,-1 0 0,-1 1 0,-12 40 0,-30 75 11,24-76-43,-37 120-12,59-181-59,0 0 0,0 0 0,0 0 0,0 0 0,1 0-1,-1 0 1,0-1 0,0 1 0,0 0 0,0-1 0,0 1 0,-1 0 0,1-1 0,0 1-1,0-1 1,0 0 0,0 1 0,0-1 0,1-1 0,119-100 321,-76 62-307,61-43 0,-104 82-25,1-1-1,-1 0 1,0 1 0,1 0 0,-1-1 0,1 1 0,-1 0 0,1 0-1,0 0 1,0 1 0,-1-1 0,6 0 0,-7 2-2,0-1 0,0 1-1,0-1 1,0 1 0,-1-1 0,1 1 0,0 0 0,0-1 0,0 1 0,-1 0 0,1 0 0,0-1-1,-1 1 1,1 0 0,-1 0 0,1 0 0,-1 0 0,1 0 0,-1 0 0,0 0 0,0 0-1,1 0 1,-1 0 0,0 0 0,0 0 0,0 0 0,0 0 0,0 0 0,0 0 0,0 0 0,0 0-1,-1 2 1,1 4 4,-1 0 1,0-1-1,0 1 0,-1 0 0,0 0 0,0-1 0,0 1 0,-1-1 0,0 1 0,0-1 1,-1 0-1,-7 9 0,-5 5 54,-1-1 0,-22 19 1,12-12 94,60-33-6,-5-1-135,1 1 0,0 1 1,41-2-1,-1 6-4930,-63 2 122</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3.021"/>
    </inkml:context>
    <inkml:brush xml:id="br0">
      <inkml:brushProperty name="width" value="0.025" units="cm"/>
      <inkml:brushProperty name="height" value="0.025" units="cm"/>
    </inkml:brush>
  </inkml:definitions>
  <inkml:trace contextRef="#ctx0" brushRef="#br0">0 1 11627,'0'0'9737,"69"1"-8712,-37 3-576,1 1-353,3 0-64,-1 2-1474,-8-4-2081,-7-1-3844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3.367"/>
    </inkml:context>
    <inkml:brush xml:id="br0">
      <inkml:brushProperty name="width" value="0.025" units="cm"/>
      <inkml:brushProperty name="height" value="0.025" units="cm"/>
    </inkml:brush>
  </inkml:definitions>
  <inkml:trace contextRef="#ctx0" brushRef="#br0">0 14 15054,'0'0'4228,"62"-4"-9769,-41-5-3043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3.715"/>
    </inkml:context>
    <inkml:brush xml:id="br0">
      <inkml:brushProperty name="width" value="0.025" units="cm"/>
      <inkml:brushProperty name="height" value="0.025" units="cm"/>
    </inkml:brush>
  </inkml:definitions>
  <inkml:trace contextRef="#ctx0" brushRef="#br0">1 6 7303,'0'0'14349,"35"-5"-24854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4.263"/>
    </inkml:context>
    <inkml:brush xml:id="br0">
      <inkml:brushProperty name="width" value="0.025" units="cm"/>
      <inkml:brushProperty name="height" value="0.025" units="cm"/>
    </inkml:brush>
  </inkml:definitions>
  <inkml:trace contextRef="#ctx0" brushRef="#br0">0 449 12139,'0'0'7239,"13"4"-5979,-9-2-1118,0 0 6,1-1 1,-1 1 0,0-1-1,0 0 1,1 0-1,-1 0 1,1-1-1,-1 1 1,1-1 0,-1 0-1,1-1 1,-1 1-1,1-1 1,-1 0-1,0 0 1,1 0 0,-1 0-1,0-1 1,0 0-1,7-4 1,28-20 425,-2-1 0,-1-2-1,-1-2 1,37-42 0,-48 46-411,-1-1 0,-1-1 0,-2 0 0,-1-2-1,-2 0 1,14-35 0,-30 66-162,-1-1 1,1 0-1,-1 1 0,1-1 1,-1 0-1,0 1 0,1-1 1,-1 0-1,0 1 0,1-1 1,-1 0-1,0 0 0,0 1 0,0-1 1,0 0-1,0 0 0,0 1 1,0-1-1,0 0 0,0 0 1,0 1-1,0-1 0,0 0 1,-1 0-1,1 1 0,0-1 1,0 0-1,-1 0 0,-17 11-201,-25 34-49,6-1 230,-58 89-1,86-117 5,0 0 0,0 1 0,2 0 0,0 0 1,1 1-1,1 0 0,0 0 0,1 1 0,1-1 0,-1 22 0,4-37 3,0 0 0,0 0 0,1 0 0,-1 0 0,1 0 0,-1-1 0,1 1 0,0 0 0,0 0 0,0-1 0,0 1 0,0-1 0,0 1 0,0-1 0,1 1 0,-1-1 0,0 0 0,1 1 0,-1-1 0,1 0 0,-1 0 0,1 0 0,0 0 0,0 0 1,-1-1-1,1 1 0,0 0 0,0-1 0,0 1 0,-1-1 0,1 0 0,0 0 0,0 0 0,0 0 0,0 0 0,0 0 0,2-1 0,5 1 24,-1 0 0,1-1 0,-1-1 1,0 1-1,0-1 0,0-1 0,13-5 0,0-3 24,0-1 0,0-2 0,-2 0 0,1-1-1,-2-1 1,0 0 0,-1-2 0,-1 0-1,16-23 1,-115 145-201,76-93 160,-26 44-128,31-52 108,0 1 0,1-1 0,-1 0-1,1 1 1,0-1 0,0 1-1,1 0 1,-1-1 0,1 1 0,-1 0-1,1-1 1,0 1 0,1 7 0,0-10-43,0 0 0,-1 0 0,1-1 1,0 1-1,0 0 0,-1 0 1,1 0-1,0-1 0,0 1 0,0 0 1,0-1-1,0 1 0,0-1 1,0 1-1,0-1 0,0 0 0,0 1 1,0-1-1,0 0 0,1 0 1,-1 1-1,0-1 0,0 0 0,0 0 1,0-1-1,0 1 0,1 0 1,-1 0-1,0 0 0,0-1 0,0 1 1,0 0-1,0-1 0,0 1 1,1-2-1,2 1-677,1-1 0,-1 1 0,0-1 0,0 0 0,1-1 0,-2 1 0,8-6 0,8-16-4700,0-6-1489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4.657"/>
    </inkml:context>
    <inkml:brush xml:id="br0">
      <inkml:brushProperty name="width" value="0.025" units="cm"/>
      <inkml:brushProperty name="height" value="0.025" units="cm"/>
    </inkml:brush>
  </inkml:definitions>
  <inkml:trace contextRef="#ctx0" brushRef="#br0">4 1 7719,'0'0'17169,"-4"19"-33024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4.987"/>
    </inkml:context>
    <inkml:brush xml:id="br0">
      <inkml:brushProperty name="width" value="0.025" units="cm"/>
      <inkml:brushProperty name="height" value="0.025" units="cm"/>
    </inkml:brush>
  </inkml:definitions>
  <inkml:trace contextRef="#ctx0" brushRef="#br0">142 264 13581,'0'0'6358,"-11"9"-5104,2-1-1079,-10 7 67,0 0 1,-21 25 0,36-35-237,0-1 1,0 1 0,0 0-1,0 1 1,1-1 0,0 1-1,0-1 1,0 1 0,1 0-1,0 0 1,0 0 0,0 0-1,1 0 1,0 1 0,0 11-1,1-17 11,1 0-1,-1 0 0,1 0 0,0 0 1,-1 0-1,1 0 0,0-1 1,0 1-1,-1 0 0,1 0 0,0 0 1,0-1-1,0 1 0,0-1 0,0 1 1,0 0-1,0-1 0,0 0 1,0 1-1,1-1 0,-1 0 0,0 1 1,0-1-1,0 0 0,0 0 0,0 0 1,1 0-1,-1 0 0,2-1 1,38-1 1021,-25-2-882,0 0 1,0 0-1,-1-2 0,0 0 0,0-1 0,0 0 1,25-18-1,90-77 765,-119 94-818,4-5 0,91-83 378,-95 84-439,0 1-1,-1-1 1,-1-1 0,0 0-1,-1-1 1,13-25 0,-20 38-36,0-1 0,0 0 0,0 0 0,-1 0 0,1 0 0,0 0 0,-1 0 0,1 0 0,-1 0 0,0-1 0,0 1 0,0 0 0,0 0 0,0 0 0,0 0 0,0 0 0,-1 0-1,1 0 1,-1 0 0,1 0 0,-1 0 0,0 0 0,0 0 0,0 0 0,0 0 0,-2-3 0,0 3-27,-1 1-1,1-1 0,0 1 0,0-1 0,-1 1 1,1 0-1,-1 0 0,1 1 0,-1-1 1,1 1-1,-1-1 0,1 1 0,-1 0 0,1 1 1,-7 0-1,-2 1 4,-1 1 0,1 0-1,-1 1 1,1 0 0,0 1 0,1 0 0,-1 1 0,1 0-1,0 1 1,-12 10 0,17-14-63,0 2 0,1-1-1,0 1 1,0 0 0,0 0 0,0 0-1,1 0 1,0 1 0,0 0 0,0 0 0,1 0-1,0 0 1,0 1 0,1-1 0,-1 1-1,1 0 1,1 0 0,-1-1 0,1 1-1,0 10 1,2-14-5,-1 1 0,1-1 0,0 0 0,0 1 0,1-1 0,-1 0 0,0 0 0,1 0 0,0 0 0,0 0 0,0-1 0,0 1 0,0 0 0,1-1 0,-1 0 0,5 4 0,53 32-165,-49-32 445,-1 0 1,0 0 0,17 14 0,-25-18-173,0 0 0,0 0 0,0 0 0,0 1-1,0-1 1,-1 0 0,1 1 0,-1-1 0,0 1 0,1 0 0,-1-1 0,0 1 0,-1 0 0,1 0-1,0-1 1,-1 1 0,0 0 0,1 0 0,-1 0 0,0 0 0,-1 0 0,1 0 0,0-1 0,-1 1-1,0 0 1,1 0 0,-1 0 0,-2 3 0,2-4-800,-1 1-1,0 0 1,0-1-1,0 1 1,0-1 0,-1 0-1,1 0 1,0 1-1,-1-2 1,-3 3-1,-4 2-12903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6.700"/>
    </inkml:context>
    <inkml:brush xml:id="br0">
      <inkml:brushProperty name="width" value="0.025" units="cm"/>
      <inkml:brushProperty name="height" value="0.025" units="cm"/>
    </inkml:brush>
  </inkml:definitions>
  <inkml:trace contextRef="#ctx0" brushRef="#br0">180 11 11499,'5'-11'6774,"-8"25"-5314,-12 28-1553,-32 42 339,23-44-219,2 1-1,1 1 1,-24 73-1,43-110-23,0 1-1,1 0 1,0 0-1,0 0 1,1 0-1,-1 0 1,1 0 0,2 12-1,-2-16-6,1 0 0,-1 0 0,1 0 0,0 0 0,0 0 0,0-1 0,0 1 0,0 0 0,0-1 0,1 1 1,-1-1-1,1 1 0,-1-1 0,1 0 0,-1 0 0,1 1 0,-1-1 0,1 0 0,0 0 0,0-1 0,0 1 0,0 0 0,-1-1 0,1 1 0,0-1 0,0 1 0,0-1 0,0 0 0,3 0 0,8 1-985,-1 0-1,1-1 1,0 0 0,-1-1-1,23-5 1,1-7-4099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5.922"/>
    </inkml:context>
    <inkml:brush xml:id="br0">
      <inkml:brushProperty name="width" value="0.05" units="cm"/>
      <inkml:brushProperty name="height" value="0.05" units="cm"/>
    </inkml:brush>
  </inkml:definitions>
  <inkml:trace contextRef="#ctx0" brushRef="#br0">53 1112 15659,'-4'2'443,"-2"1"-3,0 0 0,0-1 1,0 1-1,-1-1 1,-7 1-1,14-3-413,0 0 1,0 0-1,-1 0 0,1 0 0,0 0 1,0 0-1,0 0 0,0 0 0,0 0 1,0 0-1,-1 0 0,1 0 0,0 0 1,0 0-1,0 0 0,0 0 0,0 0 1,0 0-1,0 0 0,-1 0 1,1 0-1,0-1 0,0 1 0,0 0 1,0 0-1,0 0 0,0 0 0,0 0 1,0 0-1,0 0 0,0 0 0,0-1 1,-1 1-1,1 0 0,0 0 0,0 0 1,0 0-1,0 0 0,0 0 1,0-1-1,0 1 0,0 0 0,0 0 1,0 0-1,0 0 0,0 0 0,0 0 1,0 0-1,0-1 0,0 1 0,0 0 1,1 0-1,-1 0 0,0 0 0,0 0 1,0 0-1,0 0 0,0-1 1,0 1-1,0 0 0,0 0 0,0 0 1,7-9 636,15-11 188,1 1 0,48-31 1,10-8-203,91-80-362,-6-8-1,195-220 1,-103 63-1456,-257 302 1110,-1 0 1,1 0-1,0-1 0,-1 1 1,1 0-1,0 1 0,0-1 1,0 0-1,0 0 0,0 0 1,0 0-1,0 1 0,0-1 1,0 0-1,1 1 0,-1-1 1,0 1-1,1-1 0,-2 3 54,0-1-1,-1 1 0,1 0 0,-1-1 0,0 1 0,0-1 0,1 1 0,-1-1 0,0 0 1,0 1-1,0-1 0,-3 2 0,-13 17-231,-2 2-48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7.062"/>
    </inkml:context>
    <inkml:brush xml:id="br0">
      <inkml:brushProperty name="width" value="0.025" units="cm"/>
      <inkml:brushProperty name="height" value="0.025" units="cm"/>
    </inkml:brush>
  </inkml:definitions>
  <inkml:trace contextRef="#ctx0" brushRef="#br0">140 3 13901,'0'0'2637,"-9"-1"-544,5 0-2003,-1 1 0,1 0 0,-1 0 1,1 0-1,-1 0 0,1 1 0,-1-1 0,1 1 0,-1 0 1,1 0-1,0 1 0,0 0 0,0-1 0,0 1 0,0 1 1,0-1-1,0 0 0,0 1 0,1 0 0,0 0 0,-1 0 0,1 0 1,0 1-1,1-1 0,-1 1 0,-3 5 0,3-5-58,1 0-1,-1 1 1,1-1-1,-1 1 1,1-1-1,1 1 1,-1 0-1,1 0 0,-1 0 1,2 0-1,-2 10 1,2-13-28,1-1 0,-1 1 0,1 0 0,-1-1 0,1 1-1,0 0 1,-1-1 0,1 1 0,0-1 0,0 1 0,0-1 0,0 1 0,0-1 0,1 0 0,-1 0 0,0 0 0,1 1 0,-1-1 0,0 0 0,1-1-1,0 1 1,-1 0 0,1 0 0,-1-1 0,1 1 0,0-1 0,-1 1 0,1-1 0,0 0 0,0 1 0,-1-1 0,1 0 0,0 0 0,0 0 0,-1-1-1,4 1 1,2-1 120,0 0 1,1-1-1,-1 1 0,0-2 0,0 1 0,0-1 0,0 0 0,-1 0 0,1 0 0,-1-1 0,0 0 0,0-1 0,0 1 0,0-1 0,-1 0 0,0-1 1,0 1-1,0-1 0,-1 0 0,0 0 0,0 0 0,0-1 0,-1 0 0,3-8 0,-11 16 158,-9 11 17,-10 13 33,22-23-527,1 0-1,-1 0 1,1-1 0,-1 1 0,1 0-1,0 0 1,0 1 0,0-1 0,0 0-1,0 0 1,1 0 0,-1 1 0,1-1-1,-1 0 1,1 1 0,0-1 0,0 0-1,0 1 1,0-1 0,0 0-1,1 1 1,0 2 0,0-4-29,1 1 0,-1-1 0,1 0-1,0 1 1,-1-1 0,1 0 0,0 0 0,0 0 0,0 0-1,0-1 1,0 1 0,0 0 0,0-1 0,0 1 0,0-1-1,0 0 1,0 0 0,0 0 0,0 0 0,0 0 0,1 0 0,-1 0-1,3-2 1,2 1-518,0-1 0,0 0 1,0 0-1,0 0 0,-1-1 0,1 0 0,-1-1 0,1 0 0,7-6 1,-6 5-398,21-14-3538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7.438"/>
    </inkml:context>
    <inkml:brush xml:id="br0">
      <inkml:brushProperty name="width" value="0.025" units="cm"/>
      <inkml:brushProperty name="height" value="0.025" units="cm"/>
    </inkml:brush>
  </inkml:definitions>
  <inkml:trace contextRef="#ctx0" brushRef="#br0">224 1 5221,'0'0'16437,"-11"4"-16122,6-1-353,-41 20 395,44-21-412,0 0 1,0 0 0,0 0-1,-1 0 1,2 0-1,-1 1 1,0-1 0,0 1-1,1-1 1,0 1-1,-1 0 1,1-1 0,0 1-1,0 0 1,0 0 0,1 0-1,-1-1 1,1 1-1,-1 5 1,1-7-20,1-1-1,-1 1 1,0 0 0,0-1-1,0 1 1,1 0 0,-1-1-1,0 1 1,1 0 0,-1-1-1,0 1 1,1-1-1,-1 1 1,1-1 0,-1 1-1,1-1 1,-1 1 0,1-1-1,0 1 1,-1-1 0,1 0-1,0 1 1,-1-1 0,1 0-1,-1 1 1,1-1 0,0 0-1,0 0 1,30 6-449,5 2 287,-34-5 243,0-1 0,0 1 0,0 0 0,0-1-1,-1 1 1,1 0 0,-1 1 0,1-1-1,-1 0 1,0 0 0,-1 0 0,1 1 0,0-1-1,-1 0 1,0 1 0,1-1 0,-2 0 0,1 1-1,-1 6 1,0-1 110,0 0 0,-1-1 1,0 1-1,0 0 0,-1-1 0,-5 12 0,-5 2 309,0 0 1,-2-1-1,0-1 1,-1 0-1,-1-1 1,-1-1-1,0-1 1,-29 21-1,46-37-412,-1 0 0,0 0-1,1 0 1,-1 0 0,0 0-1,1 0 1,-1 0 0,0-1-1,0 1 1,0-1 0,0 0-1,-3 1 1,4-1-14,1 0 1,-1 0-1,1 0 0,-1-1 1,0 1-1,1 0 0,-1 0 0,1-1 1,-1 1-1,1 0 0,-1-1 0,1 1 1,-1 0-1,1-1 0,-1 1 1,1-1-1,-1 1 0,1-1 0,0 1 1,-1-1-1,1 1 0,0-1 0,-1 1 1,1-1-1,0-1 0,-2-4-45,1 0-1,1 0 1,-1 0-1,1 0 1,0 0-1,1-9 1,1 7 18,-1 0 0,1 0 0,0 0 0,1 0 0,0 0 0,0 0 1,1 1-1,0 0 0,0 0 0,0 0 0,1 0 0,0 1 0,1-1 0,-1 1 1,1 1-1,1-1 0,9-7 0,5-2-387,1 1 0,24-13 0,14-3-3345,-22 11-1129,6-4-6760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7.954"/>
    </inkml:context>
    <inkml:brush xml:id="br0">
      <inkml:brushProperty name="width" value="0.025" units="cm"/>
      <inkml:brushProperty name="height" value="0.025" units="cm"/>
    </inkml:brush>
  </inkml:definitions>
  <inkml:trace contextRef="#ctx0" brushRef="#br0">52 0 9033,'0'0'4751,"-8"10"-2280,-25 33-933,32-42-1505,0 0 0,0 0-1,0 1 1,0-1 0,0 0 0,1 0 0,-1 1 0,0-1 0,1 0 0,-1 1-1,1-1 1,-1 1 0,1-1 0,0 1 0,-1-1 0,1 1 0,0-1 0,0 1 0,0-1-1,0 1 1,1 2 0,0-4-2,-1 1-1,1 0 0,0 0 1,0-1-1,0 1 0,0 0 1,-1-1-1,1 1 0,0-1 1,0 1-1,0-1 0,0 1 1,0-1-1,0 0 0,0 0 1,1 1-1,-1-1 0,0 0 1,0 0-1,0 0 0,1 0 1,7-1 167,-1 1 0,0-1 0,0-1 0,15-4 0,63-34 219,-53 23 452,-33 17-845,0-1 0,1 1 0,-1 0 0,0 0 0,0 0 0,0 0-1,1 0 1,-1 0 0,0 0 0,0 0 0,1-1 0,-1 1 0,0 0 0,0 0-1,0 0 1,1 0 0,-1 0 0,0 0 0,0 0 0,1 0 0,-1 0-1,0 1 1,0-1 0,1 0 0,-1 0 0,0 0 0,0 0 0,0 0 0,1 0-1,-1 0 1,0 1 0,0-1 0,0 0 0,1 0 0,-1 0 0,0 0 0,0 1-1,0-1 1,0 0 0,0 0 0,1 0 0,-1 1 0,0-1 0,0 0 0,0 0-1,0 0 1,0 1 0,0-1 0,0 0 0,0 0 0,0 1 0,0-1 0,0 19 723,-1-18-727,1 0 1,0 0-1,0 0 1,-1 0 0,1 0-1,0 0 1,0 0-1,0 0 1,0 0 0,0 0-1,0 0 1,1 0-1,-1 0 1,0 0 0,0 0-1,1 0 1,-1 0-1,1 0 1,-1 0 0,1 1-1,11-1 48,0-1-1,-1 0 1,1-1 0,0 0-1,-1-1 1,1 0 0,17-7-1,-14 5-105,0 0 1,1 1-1,28-1 0,-44 4 39,1 0 0,0 1 1,-1-1-1,1 0 0,0 1 0,-1-1 0,1 1 1,-1-1-1,1 1 0,-1 0 0,1-1 0,-1 1 1,1-1-1,-1 1 0,1 0 0,-1-1 0,0 1 1,1 0-1,-1-1 0,0 1 0,0 0 0,0 0 1,1-1-1,-1 1 0,0 0 0,0 0 0,0 0 1,0-1-1,0 1 0,-1 0 0,1 0 0,0-1 1,0 1-1,0 0 0,-1 0 0,1-1 0,-1 2 1,1 1-15,-1-1 1,1 1-1,-1 0 1,0-1 0,0 1-1,0-1 1,0 1-1,-1-1 1,1 0 0,-4 5-1,-14-1-6281,13-6-373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8.284"/>
    </inkml:context>
    <inkml:brush xml:id="br0">
      <inkml:brushProperty name="width" value="0.025" units="cm"/>
      <inkml:brushProperty name="height" value="0.025" units="cm"/>
    </inkml:brush>
  </inkml:definitions>
  <inkml:trace contextRef="#ctx0" brushRef="#br0">1 1 17809,'0'0'6534</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8.929"/>
    </inkml:context>
    <inkml:brush xml:id="br0">
      <inkml:brushProperty name="width" value="0.025" units="cm"/>
      <inkml:brushProperty name="height" value="0.025" units="cm"/>
    </inkml:brush>
  </inkml:definitions>
  <inkml:trace contextRef="#ctx0" brushRef="#br0">173 87 16976,'0'0'5082,"-10"1"-3961,3 1-1109,-1 1 0,0 0 0,0 0 0,1 0 0,0 1 0,0 0 0,0 1 0,0-1 0,0 1 0,1 1 0,0-1-1,0 1 1,1 0 0,0 0 0,0 1 0,-5 7 0,-26 48-36,34-59 22,1 0 0,-1 0 0,1 0 0,0 0 0,0 0-1,0 1 1,0-1 0,1 0 0,-1 1 0,1-1 0,0 1 0,0-1 0,0 0 0,1 1-1,-1-1 1,1 0 0,0 1 0,1 4 0,-1-7 6,1 0 0,-1 0-1,0 0 1,1 0 0,-1-1-1,0 1 1,1 0 0,-1-1 0,1 1-1,-1-1 1,1 1 0,0-1-1,-1 0 1,1 1 0,-1-1 0,1 0-1,0 0 1,-1 0 0,3-1-1,31-3 227,-21 0-192,-1-1 1,0 0-1,0-1 0,0-1 0,-1 0 0,0 0 0,15-13 0,6-7-4,34-35 1,-61 56-27,58-63 99,-58 62-91,-1 0-1,0-1 1,0 0 0,0 1-1,-1-1 1,0-1 0,5-16-1,-13 21 282,-7 9-230,-8 8-148,6-1 73,1 1 0,0 0-1,1 0 1,0 1 0,-10 18 0,17-25 18,0-1 0,1 1 0,0-1 0,0 1 0,0 0 0,1 0 0,0 0 0,1 0 1,0 1-1,0-1 0,0 0 0,1 1 0,0-1 0,0 1 0,2 7 0,-1-13-3,0 0 0,0 0 0,0-1 1,0 1-1,1 0 0,-1 0 0,1-1 0,-1 1 0,1-1 0,-1 1 0,1-1 0,0 0 0,0 0 0,0 0 0,-1 0 0,1 0 0,0 0 0,0 0 0,0 0 0,1-1 0,-1 1 0,0-1 1,0 0-1,0 0 0,0 1 0,0-1 0,1-1 0,-1 1 0,0 0 0,0 0 0,0-1 0,3 0 0,2 0 17,0-1 0,0 1 1,-1-1-1,1 0 0,0 0 0,-1-1 1,0 0-1,0 0 0,7-5 0,-9 4-9,1 0-1,-1 0 1,0 0-1,0-1 1,0 0-1,-1 0 1,1 0-1,-1 0 0,-1 0 1,1-1-1,-1 0 1,0 1-1,0-1 1,0 0-1,-1 0 1,1-7-1,-2 12-17,0 1 1,0 0-1,0-1 1,0 1-1,0-1 1,0 1-1,0 0 1,0-1-1,0 1 1,0 0-1,0-1 1,0 1-1,-1 0 1,1-1-1,0 1 1,0 0-1,0-1 0,-1 1 1,1 0-1,0-1 1,0 1-1,-1 0 1,1 0-1,0-1 1,0 1-1,-1 0 1,1 0-1,0-1 1,-1 1-1,1 0 1,-1 0-1,1 0 1,0 0-1,-1 0 1,0 0-1,-17 3-133,-15 17-21,30-18 160,1 0 1,0 0 0,0 0 0,0 0 0,0 0-1,1 0 1,-1 1 0,0-1 0,1 0 0,0 1-1,0-1 1,-1 1 0,1 0 0,1-1 0,-1 1-1,0 0 1,1 0 0,-1-1 0,1 1 0,0 0-1,0 5 1,1-5 2,1 0 1,-1 0-1,1 0 0,-1 0 1,1 0-1,0-1 0,0 1 0,0 0 1,0-1-1,0 0 0,1 1 1,-1-1-1,1 0 0,0 0 0,-1-1 1,1 1-1,0 0 0,6 1 0,20 10 9,1-2 0,0-1 0,1-2 0,54 8 0,-83-16 71,-1 0-1,1 0 0,-1 0 1,0 0-1,1 0 0,-1 0 1,0-1-1,1 1 1,-1 0-1,0-1 0,0 1 1,1-1-1,-1 0 0,0 1 1,0-1-1,0 0 0,0 0 1,0 0-1,0 0 1,0 0-1,0 0 0,0 0 1,0 0-1,0 0 0,-1 0 1,1 0-1,0 0 0,-1-1 1,1 1-1,-1 0 1,1-1-1,-1 1 0,0-2 1,8-57 1148,-7 36-1041,2-7-144,-4 24-82,1 0-1,1 0 1,-1 0 0,1 1-1,1-1 1,-1 0-1,1 1 1,4-11 0,-5 16-154,0 0 1,0 1 0,0-1-1,-1 0 1,1 1 0,0-1-1,0 0 1,0 1-1,0-1 1,0 1 0,0 0-1,0-1 1,0 1 0,0 0-1,1 0 1,-1-1-1,0 1 1,0 0 0,0 0-1,0 0 1,0 0 0,0 1-1,0-1 1,2 1 0,33 9-6588,-22-5 2128,20 3-7766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4.409"/>
    </inkml:context>
    <inkml:brush xml:id="br0">
      <inkml:brushProperty name="width" value="0.025" units="cm"/>
      <inkml:brushProperty name="height" value="0.025" units="cm"/>
    </inkml:brush>
  </inkml:definitions>
  <inkml:trace contextRef="#ctx0" brushRef="#br0">214 121 14606,'0'0'4959,"-12"-4"-4051,5 1-829,3 1-70,1 1 1,0-1-1,-1 1 0,1 0 0,-1 0 1,0 0-1,1 0 0,-1 1 0,0-1 1,1 1-1,-1 0 0,0 0 0,1 0 1,-1 1-1,0 0 0,1-1 0,-1 1 1,0 0-1,1 1 0,0-1 0,-6 3 1,-3 5 58,0 1-1,0 0 1,1 0 0,-13 17 0,19-22-8,1 0 0,0 0 1,1 0-1,-1 1 0,1 0 0,0-1 0,1 1 0,-1 0 0,1 0 0,1 0 0,-1 1 1,-1 11-1,3-18-56,0 1-1,0-1 1,0 1 0,0-1 0,0 1 0,1-1 0,-1 1 0,0-1 0,0 1-1,0-1 1,1 1 0,-1-1 0,0 1 0,1-1 0,-1 1 0,0-1-1,1 0 1,-1 1 0,0-1 0,1 0 0,-1 1 0,1-1 0,-1 0 0,1 0-1,-1 1 1,0-1 0,1 0 0,-1 0 0,1 0 0,-1 1 0,1-1 0,0 0-1,26-1 215,22-14 136,-25 3-296,-1-1 0,0-1 0,-1-1-1,0-1 1,-1-1 0,-1-1 0,-1-1 0,-1 0 0,0-2-1,-1 0 1,16-27 0,-22 21 151,-11 27-210,0 0-1,-1 0 0,1-1 1,0 1-1,-1 0 1,1 0-1,0 0 1,-1 0-1,1 0 0,0 0 1,-1 0-1,1 0 1,0 0-1,-1 0 0,1 0 1,0 0-1,-1 0 1,1 0-1,0 0 1,-1 0-1,1 0 0,0 1 1,-1-1-1,1 0 1,0 0-1,-1 0 0,1 0 1,0 1-1,0-1 1,-1 0-1,1 0 1,0 1-1,0-1 0,0 0 1,-1 1-1,1-1 1,-40 42-166,-29 62 180,62-91-36,1-1 1,0 1-1,1 0 1,0 1 0,1-1-1,-4 28 1,8-40-103,-1 1 1,1 0-1,0 0 1,0-1-1,0 1 1,0 0-1,0 0 1,1 0-1,-1-1 1,0 1-1,1 0 1,0-1-1,-1 1 1,1 0-1,0-1 1,0 1-1,0-1 1,0 1-1,0-1 1,0 1-1,2 1 1,0-1-411,-1 0 0,1-1 1,0 0-1,-1 1 0,1-1 1,0 0-1,0-1 0,0 1 1,0 0-1,0-1 0,5 1 1,17-1-6086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4.774"/>
    </inkml:context>
    <inkml:brush xml:id="br0">
      <inkml:brushProperty name="width" value="0.025" units="cm"/>
      <inkml:brushProperty name="height" value="0.025" units="cm"/>
    </inkml:brush>
  </inkml:definitions>
  <inkml:trace contextRef="#ctx0" brushRef="#br0">131 0 16464,'0'0'4121,"-10"0"-3070,5 0-985,0 0 0,0 1 0,1-1 0,-1 1 0,0 0 0,1 0-1,-1 0 1,1 1 0,-1 0 0,1 0 0,0 0 0,0 0-1,0 1 1,0-1 0,0 1 0,0 0 0,1 0 0,-1 0-1,1 1 1,0-1 0,0 1 0,0 0 0,1 0 0,-1 0-1,1 0 1,-3 6 0,3-5-24,0-1-1,0 1 1,0-1-1,0 1 1,1 0 0,0-1-1,0 1 1,0 0-1,1 0 1,-1 6-1,2-10-32,-1 1-1,0-1 1,1 1-1,0-1 1,-1 0-1,1 1 1,0-1-1,0 0 1,0 1-1,-1-1 1,1 0-1,1 0 1,-1 0-1,0 0 1,0 0-1,0 0 1,0 0-1,1 0 1,-1 0-1,1 0 1,-1-1-1,0 1 1,1-1-1,-1 1 1,1-1 0,-1 1-1,1-1 1,-1 0-1,1 0 1,0 0-1,-1 0 1,1 0-1,-1 0 1,1 0-1,1-1 1,5 1 9,0-1 1,0 0-1,-1-1 1,1 0-1,0 0 1,-1 0-1,1-1 1,-1 0-1,0-1 1,0 0 0,0 0-1,12-10 1,-9 6-43,-1 0 1,0-1-1,0 0 1,-1-1-1,0 0 1,0 0-1,8-17 1,-16 22-793,-7 8 269,-9 8-161,9-2 181,0-1-1,1 1 1,0 0 0,-8 15 0,12-20-227,1 1 0,-1 0-1,1-1 1,0 1 0,0 0 0,0 0-1,0 8 1,3-4-4632,5-4-2718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5.119"/>
    </inkml:context>
    <inkml:brush xml:id="br0">
      <inkml:brushProperty name="width" value="0.025" units="cm"/>
      <inkml:brushProperty name="height" value="0.025" units="cm"/>
    </inkml:brush>
  </inkml:definitions>
  <inkml:trace contextRef="#ctx0" brushRef="#br0">165 1 9289,'0'0'9854,"-9"0"-9245,6 0-584,1 0 0,-1 0 0,0 0 0,1 1 0,-1-1 0,1 0 0,-1 1 0,0 0 0,1-1 0,-1 1 0,1 0 0,0 1 0,-1-1 0,1 0 0,0 1 0,0-1 0,0 1 0,0 0 0,0-1 0,0 1 0,0 0 0,0 0 0,1 0 0,-1 1 0,1-1 0,0 0 0,-1 0 0,1 1 0,0-1 0,0 1 0,1-1 0,-1 1 0,0-1 0,1 1 0,0 0 0,-1-1 0,1 1 0,0 0 0,1-1 0,-1 4 0,0-4-23,1 0 0,-1-1-1,0 1 1,1 0 0,-1 0 0,1-1-1,-1 1 1,1 0 0,0-1 0,0 1-1,-1 0 1,1-1 0,1 1 0,-1-1-1,0 0 1,0 1 0,0-1 0,1 0 0,-1 0-1,1 0 1,-1 1 0,3 0 0,45 19-117,-44-21 84,-1 1-1,0 1 1,1-1 0,-1 1-1,0-1 1,0 1-1,0 0 1,0 1-1,0-1 1,-1 1 0,1-1-1,-1 1 1,0 0-1,0 0 1,4 4-1,-7-5 72,0-1-1,1 0 1,-1 0-1,0 0 1,0 1-1,0-1 1,0 0-1,0 0 0,0 0 1,0 1-1,0-1 1,0 0-1,0 0 1,-1 0-1,1 1 1,-1-1-1,1 0 0,-1 0 1,1 0-1,-1 0 1,1 0-1,-1 0 1,0 0-1,0 0 0,0 0 1,1 0-1,-1-1 1,0 1-1,0 0 1,0 0-1,0-1 1,0 1-1,0-1 0,0 1 1,-1-1-1,1 1 1,-2 0-1,-52 14 1409,44-13-1208,3-1-208,-65 11 1792,67-11-2404,1-1 0,-1 0 1,0-1-1,0 1 0,-11-4 1,5-3-5171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6.464"/>
    </inkml:context>
    <inkml:brush xml:id="br0">
      <inkml:brushProperty name="width" value="0.025" units="cm"/>
      <inkml:brushProperty name="height" value="0.025" units="cm"/>
    </inkml:brush>
  </inkml:definitions>
  <inkml:trace contextRef="#ctx0" brushRef="#br0">6 29 9641,'9'-15'1571,"-1"2"6764,-4 29-5317,-6 5-2307,0 1-1,-9 34 0,0 3-59,11-58-647,0-1 0,0 1 0,0-1 0,0 1 1,0-1-1,0 1 0,0-1 0,0 1 0,0-1 1,0 1-1,0-1 0,0 1 0,0-1 0,0 1 0,0-1 1,1 1-1,-1-1 0,0 1 0,0-1 0,1 1 1,-1-1-1,0 0 0,1 1 0,-1-1 0,0 1 1,1-1-1,-1 0 0,0 1 0,1-1 0,-1 0 1,1 0-1,-1 1 0,1-1 0,-1 0 0,1 0 0,-1 0 1,1 0-1,0 1 0,26-5 271,24-19-19,47-49-134,-98 72-129,0 0 0,0 0 0,0 0 0,0-1 0,0 1 0,1 0 0,-1 0 0,0 0-1,0-1 1,0 1 0,0 0 0,1 0 0,-1 0 0,0 0 0,0 0 0,0-1-1,1 1 1,-1 0 0,0 0 0,0 0 0,1 0 0,-1 0 0,0 0 0,0 0 0,1 0-1,-1 0 1,0 0 0,0 0 0,1 0 0,-1 0 0,0 0 0,0 0 0,1 0 0,-1 0-1,0 0 1,0 0 0,0 1 0,1-1 0,-1 0 0,0 0 0,0 0 0,0 0 0,1 0-1,-1 0 1,0 1 0,0-1 0,0 0 0,0 0 0,1 0 0,-1 1 0,-2 16-74,-12 21 145,7-27-211,-9 15 49,12-8-3383,12-15-3782,-6-4 6081,12 0-4680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7.530"/>
    </inkml:context>
    <inkml:brush xml:id="br0">
      <inkml:brushProperty name="width" value="0.025" units="cm"/>
      <inkml:brushProperty name="height" value="0.025" units="cm"/>
    </inkml:brush>
  </inkml:definitions>
  <inkml:trace contextRef="#ctx0" brushRef="#br0">161 14 14253,'0'0'8227,"-11"-1"-7667,5 0-554,1 1 0,0 0 0,-1 0-1,1 0 1,0 1 0,-1 0 0,1 0-1,0 0 1,0 1 0,0 0 0,0 0-1,0 0 1,0 0 0,0 1 0,1 0-1,-1 0 1,1 0 0,0 1 0,0-1-1,0 1 1,1 0 0,-1 0 0,1 0-1,0 0 1,-4 8 0,4-9 3,0 0-1,1 1 1,-1-1 0,1 1-1,0-1 1,0 1 0,0 0 0,1-1-1,-1 1 1,1 0 0,0 0-1,0 0 1,0 0 0,1 1 0,0-1-1,-1 0 1,1 0 0,1 7-1,1-10 21,1 1 0,-1-1-1,0 0 1,1 0 0,-1 0-1,0 0 1,1-1-1,-1 1 1,1 0 0,-1-1-1,1 0 1,0 0 0,-1 0-1,1 0 1,-1 0-1,1 0 1,4-2 0,0 2 32,1-1-37,1 0-1,0 0 1,-1-1 0,1 0-1,-1 0 1,0-1 0,0-1 0,15-7-1,56-43 39,-20 12 138,-58 41 115,-4 4-282,0 1-1,0-1 1,1 1 0,0 0-1,-1-1 1,1 1-1,1 0 1,-3 5 0,4-9-24,0 1 0,1-1 0,-1 0 0,0 1 0,0-1 0,0 1 0,0-1 0,0 1 0,0-1 0,1 0 0,-1 1 0,0-1 0,0 0 0,1 1 0,-1-1 0,0 0 0,1 1 0,-1-1 0,0 0 0,1 1-1,-1-1 1,0 0 0,1 0 0,-1 1 0,0-1 0,1 0 0,-1 0 0,1 0 0,-1 0 0,1 0 0,-1 1 0,0-1 0,1 0 0,-1 0 0,1 0 0,24-3 173,22-13-105,-37 11-81,-5 2-11,1 1-1,-1-1 1,1 1 0,0 0 0,0 0 0,0 0 0,0 1-1,0 0 1,0 1 0,11-1 0,-17 4 5,1 0 0,-1 0 1,0 0-1,1 1 1,-2-1-1,1 0 0,0 0 1,-1 0-1,1 0 0,-2 4 1,1 1 88,2-7-63,-1-1 0,1 1 0,0 0 0,0-1 0,0 1 0,0-1 0,0 1 0,0-1 0,0 0 1,0 1-1,1-1 0,-1 0 0,0 0 0,0 0 0,0 0 0,0 1 0,0-2 0,0 1 0,0 0 0,1 0 0,-1 0 0,0 0 0,1-1 0,32-5 133,71-30-276,-20 6-622,-85 30 747,0 0-1,0 0 1,0 0-1,1 0 1,-1 0-1,0-1 1,0 1-1,0 0 1,0 0-1,0 0 1,1 0-1,-1 0 0,0 0 1,0 0-1,0 0 1,0 0-1,1 0 1,-1 0-1,0 0 1,0 0-1,0 0 1,0 0-1,1 0 1,-1 0-1,0 0 1,0 0-1,0 0 0,0 0 1,1 0-1,-1 0 1,0 0-1,0 1 1,0-1-1,0 0 1,0 0-1,1 0 1,-1 0-1,0 0 1,0 0-1,0 0 1,0 1-1,0-1 1,0 0-1,0 0 0,0 0 1,1 0-1,-1 1 1,0-1-1,0 0 1,0 0-1,0 0 1,0 0-1,0 1 1,0-1-1,0 0 1,0 0-1,0 0 1,0 0-1,0 1 1,-7 13 50,0 4 117,7-17-162,0-1 0,0 0 1,0 0-1,0 1 0,-1-1 0,1 0 0,0 0 1,0 1-1,0-1 0,0 0 0,0 0 1,0 1-1,0-1 0,1 0 0,-1 0 0,0 1 1,0-1-1,0 0 0,0 0 0,0 1 0,0-1 1,0 0-1,0 0 0,1 1 0,-1-1 0,0 0 1,0 0-1,0 0 0,1 1 0,-1-1 0,0 0 1,0 0-1,0 0 0,1 0 0,-1 0 1,0 1-1,0-1 0,1 0 0,-1 0 0,0 0 1,0 0-1,1 0 0,-1 0 0,0 0 0,0 0 1,1 0-1,-1 0 0,1 0 0,6 0-186,1 0 0,0-1 0,0 0 0,0 0-1,-1 0 1,1-1 0,0 0 0,-1-1 0,0 0 0,1 0-1,-1 0 1,0-1 0,-1 0 0,1-1 0,6-5-1,-13 8 605,-9 8-14,8-5-347,0 0-1,-1 1 1,1-1 0,0 0-1,0 0 1,0 1 0,0-1-1,0 1 1,0-1 0,0 1-1,0-1 1,0 1 0,1-1-1,-1 1 1,1 0 0,-1 2-1,5-3 24,0 0-1,0-1 1,-1 1-1,1-1 0,0 0 1,0 0-1,0-1 1,5 0-1,3-3-108,-1 0-1,1 0 1,18-12 0,-21 11-390,0 0 0,1 1 1,-1 0-1,1 0 0,20-4 0,-29 8 219,-10 21 74,7-20 196,1 0 0,0 0 1,0 1-1,0-1 0,0 0 0,0 0 0,0 1 0,0-1 1,0 0-1,1 1 0,-1-1 0,1 1 0,-1-1 0,1 1 1,-1-1-1,1 1 0,0-1 0,-1 1 0,1-1 0,0 1 1,0 0-1,0-1 0,1 1 0,-1 2 0,2-3-32,-1 0 0,0 0 0,1 0-1,-1-1 1,0 1 0,1 0 0,-1-1 0,1 1-1,-1-1 1,1 1 0,-1-1 0,1 0 0,-1 0-1,1 0 1,0 0 0,-1 0 0,1 0 0,-1 0-1,3-1 1,15-2 35,0 0-1,31-11 0,-50 14-74,44-16-20,-31 10-77,0 1 1,0 1-1,0 0 1,0 0-1,26-2 1,-38 16 314,-1-9-184,0 0 1,0 0-1,0 1 0,-1-1 1,1 0-1,0 0 0,1 0 1,-1 0-1,0 0 1,0 0-1,0 0 0,1 1 1,-1-1-1,0 0 1,1 0-1,-1 0 0,1 0 1,0 1-1,43 8-935,-14-5-5840,-25-4 4189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6.318"/>
    </inkml:context>
    <inkml:brush xml:id="br0">
      <inkml:brushProperty name="width" value="0.05" units="cm"/>
      <inkml:brushProperty name="height" value="0.05" units="cm"/>
    </inkml:brush>
  </inkml:definitions>
  <inkml:trace contextRef="#ctx0" brushRef="#br0">21 2 14211,'0'0'50,"-1"-1"1,0 1-1,1 0 0,-1 0 1,1 0-1,-1-1 0,0 1 1,1 0-1,-1 0 0,1 0 1,-1 0-1,0 0 0,1 0 0,-1 0 1,0 0-1,1 0 0,-1 0 1,1 1-1,-1-1 0,0 0 1,1 0-1,-1 1 0,1-1 1,-1 0-1,1 1 0,-1-1 1,1 0-1,-1 1 0,1-1 1,-1 1-1,1-1 0,-1 1 0,1-1 1,0 1-1,-1-1 0,1 2 1,-1 0 38,1 1 1,0-1-1,1 1 1,-1-1-1,0 1 1,1-1-1,-1 0 1,1 1-1,1 2 1,9 24 349,1 0 0,2 0 0,30 47 1,64 73-30,121 112-114,17-17-234,-210-209-53,18 18-10,-10-8-70,2-2 0,59 43 0,-102-85 16,-2 0 26,0 1 1,0-1-1,1 0 0,-1 0 0,1-1 0,-1 1 0,1 0 1,-1 0-1,1-1 0,1 1 0,-2-6-66,-7-9-34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7.904"/>
    </inkml:context>
    <inkml:brush xml:id="br0">
      <inkml:brushProperty name="width" value="0.025" units="cm"/>
      <inkml:brushProperty name="height" value="0.025" units="cm"/>
    </inkml:brush>
  </inkml:definitions>
  <inkml:trace contextRef="#ctx0" brushRef="#br0">0 1 15663,'2'-1'2082,"3"1"-1153,5 0-705,3 0 64,4 5-288,3 5-640,6 1-2051,-1-3-3747</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8.389"/>
    </inkml:context>
    <inkml:brush xml:id="br0">
      <inkml:brushProperty name="width" value="0.025" units="cm"/>
      <inkml:brushProperty name="height" value="0.025" units="cm"/>
    </inkml:brush>
  </inkml:definitions>
  <inkml:trace contextRef="#ctx0" brushRef="#br0">161 232 10730,'-10'0'3358,"-2"-1"-2906,-4 0 861,0 1-1,-1 1 1,-18 2-1,32-3-1159,1 0-1,0 0 1,-1 1 0,1-1-1,0 0 1,0 1 0,-1 0-1,1 0 1,0-1-1,0 1 1,0 0 0,0 1-1,0-1 1,0 0 0,0 1-1,0-1 1,1 1-1,-1-1 1,0 1 0,1 0-1,-1 0 1,1 0-1,0 0 1,0 0 0,0 0-1,0 0 1,0 0 0,0 0-1,0 0 1,1 1-1,-1 3 1,1-4-142,0-1-1,0 1 1,1-1 0,-1 1-1,1-1 1,-1 0-1,1 1 1,0-1 0,0 1-1,-1-1 1,1 0 0,0 0-1,0 0 1,0 1-1,0-1 1,1 0 0,-1 0-1,0 0 1,0-1 0,1 1-1,-1 0 1,0 0-1,1-1 1,-1 1 0,1-1-1,-1 1 1,0-1 0,1 0-1,-1 1 1,1-1-1,2 0 1,58 3 209,-48-3-177,-6-1-93,0 0 1,0-1-1,0 0 0,0 0 0,0-1 0,0 1 1,-1-2-1,1 1 0,-1-1 0,0 0 0,0-1 0,0 0 1,0 0-1,6-8 0,23-13-137,-36 26 182,0 0 0,0 0 0,0 0 0,-1 0 0,1 1 0,0-1 0,0 0 0,0 0 0,0 0 0,0 0 0,0 1 0,0-1 0,0 0 0,0 0 0,0 0 0,0 0 0,0 0 1,0 1-1,0-1 0,0 0 0,0 0 0,0 0 0,0 0 0,0 1 0,0-1 0,0 0 0,0 0 0,0 0 0,0 0 0,1 1 0,-1-1 0,0 0 0,0 0 0,0 0 0,0 0 0,0 0 0,0 0 0,0 0 0,1 1 0,-1-1 0,0 0 0,0 0 0,0 0 0,0 0 0,0 0 0,1 0 0,-1 0 0,0 0 0,0 0 0,16 8 168,19 1 121,-21-10-260,-1 0 1,1 0-1,0-1 1,-1-1-1,0 0 1,1-1-1,-1-1 1,-1 0-1,1-1 1,19-11-1,-13 5-48,0-1-1,0 0 1,-2-1-1,1-1 1,23-28-1,-37 39 32,0 0-1,0-1 1,-1 0-1,1 0 0,-1 0 1,-1 0-1,1 0 1,-1 0-1,1-1 0,-2 1 1,1-1-1,0 0 1,-1 0-1,0-9 0,-1 14-16,-1 1-1,1-1 1,-1 0-1,1 0 1,-1 1-1,0-1 1,1 1-1,-1-1 1,0 0-1,0 1 1,1-1-1,-1 1 1,0 0-1,0-1 0,0 1 1,0 0-1,0-1 1,0 1-1,0 0 1,1 0-1,-1 0 1,0 0-1,0 0 1,0 0-1,0 0 1,0 0-1,0 0 1,0 0-1,0 0 0,0 1 1,0-1-1,0 0 1,1 1-1,-1-1 1,0 1-1,-1 0 1,-36 14-28,25-7 199,0 1 0,0 1 0,0 0 0,1 0 0,-18 22-1,26-28-99,1 1-1,-1-1 1,1 1-1,0 0 0,1 0 1,-1 0-1,1 0 0,0 0 1,0 0-1,1 1 1,-1-1-1,1 1 0,1 0 1,-1-1-1,1 1 1,0-1-1,0 1 0,0 0 1,3 9-1,-2-11-47,1 0-1,0 0 1,0 0-1,0 0 1,0 0-1,1 0 1,-1-1-1,1 1 0,0-1 1,0 0-1,1 0 1,-1 0-1,0 0 1,1-1-1,0 1 1,0-1-1,0 0 1,0 0-1,0-1 1,0 1-1,0-1 1,6 2-1,-5-2 6,1 1 0,0-1 1,0 0-1,0-1 0,1 1 0,-1-1 0,0 0 0,0-1 0,0 1 0,0-1 0,0-1 0,0 1 0,0-1 0,-1 0 1,10-4-1,6-7 0,0 0 0,-1-1 0,-1-2 0,20-19 0,-38 34-21,0 1-1,-1-1 1,1 1-1,-1-1 0,1 0 1,0 1-1,-1-1 1,0 0-1,1 1 0,-1-1 1,1 0-1,-1 0 0,0 1 1,1-1-1,-1 0 1,0 0-1,0 0 0,0 0 1,1 1-1,-1-1 1,0-2-1,-13-1-172,-26 14-86,35-9 252,1 1 1,0-1 0,0 1-1,0 0 1,-1 0 0,2 1 0,-1-1-1,0 0 1,0 1 0,1 0-1,-1 0 1,-2 4 0,4-5 20,0-1 0,1 1-1,-1 0 1,0 0 0,1 0 0,-1 0 0,1 0 0,0 0 0,-1 0 0,1 0-1,0 0 1,0 0 0,0 0 0,1 0 0,-1 0 0,0 0 0,2 2 0,-1 0-119,1 0 0,0-1 0,0 0 0,0 1 0,1-1 0,-1 0 0,1 0 0,0 0 0,0 0 0,0-1 0,0 1 0,0-1 0,1 0 0,-1 0 0,1 0 0,-1 0 0,1-1 0,0 0 0,0 1 0,-1-1 0,6 0 0,25 4-3688,6-4-2284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9.783"/>
    </inkml:context>
    <inkml:brush xml:id="br0">
      <inkml:brushProperty name="width" value="0.025" units="cm"/>
      <inkml:brushProperty name="height" value="0.025" units="cm"/>
    </inkml:brush>
  </inkml:definitions>
  <inkml:trace contextRef="#ctx0" brushRef="#br0">0 126 9641,'12'-32'1494,"-10"21"-84,2 1-1,-1-1 1,2 1-1,-1 0 0,1 1 1,1-1-1,9-13 1,-13 33-973,0-1 1,-1 0 0,0 1 0,-1 13-1,-16 171-105,0-1-157,16-192-173,0 0-1,0 0 1,0-1-1,0 1 0,0 0 1,0 0-1,0-1 1,0 1-1,0 0 1,1 0-1,-1-1 0,0 1 1,0 0-1,1 0 1,-1-1-1,0 1 0,1 0 1,-1-1-1,1 1 1,-1-1-1,1 1 0,-1 0 1,1-1-1,-1 1 1,1-1-1,0 0 0,-1 1 1,2 0-1,0-1 13,-1 0-1,1 0 1,-1 0 0,1 0-1,-1 0 1,0 0-1,1 0 1,-1 0 0,1-1-1,-1 1 1,1-1-1,-1 1 1,3-2-1,3-2 55,0 0 1,-1 0-1,1-1 0,10-9 0,20-28 161,-3-2 1,-1-1-1,-3-2 1,-1-1-1,22-52 1,-43 88-372,-6 22-15753</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0.318"/>
    </inkml:context>
    <inkml:brush xml:id="br0">
      <inkml:brushProperty name="width" value="0.025" units="cm"/>
      <inkml:brushProperty name="height" value="0.025" units="cm"/>
    </inkml:brush>
  </inkml:definitions>
  <inkml:trace contextRef="#ctx0" brushRef="#br0">0 197 9513,'0'0'9908,"10"-2"-7746,3-2-1762,1 0-1,-1-1 1,0 0-1,0-1 1,0-1 0,-1 0-1,23-18 1,-18 12-74,0-1-1,-2-1 1,1 0 0,-2-1 0,15-20 0,-20 19-1,-17 20-342,-21 25-291,17-14 187,-38 49 10,46-58 92,1 0 1,0 1-1,0-1 0,1 0 0,-1 1 1,1 0-1,0-1 0,1 1 0,0 0 1,-2 12-1,4-17-1,-1 1 1,0-1-1,1 0 0,0 1 1,-1-1-1,1 0 0,0 0 1,-1 1-1,1-1 0,0 0 1,0 0-1,0 0 0,0 0 1,0 0-1,0 0 1,1-1-1,-1 1 0,0 0 1,0 0-1,1-1 0,-1 1 1,0-1-1,1 1 0,-1-1 1,0 0-1,1 0 0,-1 1 1,0-1-1,1 0 0,1 0 1,53 3 43,-47-4-48,0 1 30,0 0-1,1-1 1,-1 0-1,0-1 0,0 0 1,0 0-1,0-1 1,0 0-1,16-9 1,-21 10 68,0-1 0,-1 1 1,1-1-1,-1 0 1,1 0-1,-1 0 1,0 0-1,0-1 1,0 1-1,-1-1 1,1 0-1,-1 0 1,0 0-1,0 0 1,0 0-1,-1 0 0,1-1 1,-1 1-1,0 0 1,0-1-1,-1 1 1,1-10-1,-2 9-41,1 0-1,-1 1 1,0-1-1,0 0 1,0 1-1,-1-1 1,1 0-1,-1 1 1,0 0-1,-1-1 1,1 1-1,-1 0 1,0 0-1,0 0 1,0 1-1,0-1 1,-1 1-1,1 0 1,-1 0-1,0 0 1,0 0-1,-5-3 1,90 21-8479,-7-8 823,-37-7 1927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0.728"/>
    </inkml:context>
    <inkml:brush xml:id="br0">
      <inkml:brushProperty name="width" value="0.025" units="cm"/>
      <inkml:brushProperty name="height" value="0.025" units="cm"/>
    </inkml:brush>
  </inkml:definitions>
  <inkml:trace contextRef="#ctx0" brushRef="#br0">272 13 11915,'0'0'7602,"-10"-3"-6871,5 2-689,2-1-38,0 1 1,0 0 0,0 0-1,0 0 1,-1 0-1,1 1 1,0-1 0,0 1-1,-1 0 1,1 0-1,0 0 1,-1 0 0,1 1-1,0-1 1,0 1-1,0 0 1,-1 0 0,1 0-1,0 0 1,0 0-1,0 1 1,0-1 0,1 1-1,-1 0 1,0 0-1,-3 3 1,-42 54 62,45-55-54,0 0-1,0 1 1,1-1-1,0 1 1,0-1-1,0 1 1,0 0-1,1 0 1,0 0-1,0 0 1,0 0-1,1 10 1,0-14-10,1 0 0,-1 0 0,1 0 0,0 0 0,-1 0 0,1 0 0,0 0 0,0 0 0,0 0 0,0 0 0,0 0 0,0-1 0,0 1 1,0 0-1,0-1 0,0 1 0,1 0 0,-1-1 0,0 0 0,0 1 0,0-1 0,1 0 0,-1 0 0,0 1 0,0-1 0,1 0 0,1-1 1,46 2-708,-39-1 163,-5 0 256,0 0 1,0 0-1,0 0 1,0 0-1,0 1 0,0 0 1,1 0-1,-2 1 0,1-1 1,0 1-1,5 3 0,-8-4 263,0 1 0,0 1 0,0-1 0,0 0 0,0 0 0,-1 1 0,1-1-1,-1 1 1,0 0 0,1-1 0,-1 1 0,-1 0 0,1-1 0,0 1 0,-1 0-1,1 0 1,-1 0 0,0 0 0,0 0 0,0 0 0,0 3 0,-2 11 561,-1-1 0,0 1-1,-1-1 1,-1 1 0,0-1 0,-2-1 0,1 1 0,-2-1 0,0 0 0,-1-1 0,0 0-1,-1 0 1,-1-1 0,0 0 0,-1-1 0,0-1 0,-1 0 0,-15 11 0,25-19-523,-1-1 0,1 0-1,0 0 1,-1-1 0,1 1 0,-1-1 0,0 1 0,0-1 0,1 0 0,-1-1 0,0 1 0,0-1 0,0 1-1,0-1 1,0 0 0,0-1 0,-4 0 0,5 0-91,1 0 0,0 0 0,0 0 0,-1-1 0,1 1 0,0-1 0,0 0 0,1 1 0,-1-1-1,0 0 1,0 0 0,1 0 0,-1 0 0,1-1 0,0 1 0,0 0 0,0 0 0,0-1 0,0 1 0,0-1 0,0 1 0,1-1 0,0 1 0,-1-1 0,1 1 0,0-4-1,-1-4-523,1 0 0,0 0 0,0 0 0,1 0 0,0 1 0,1-1 0,0 0 0,0 1 0,1-1 0,1 1 0,-1 0 0,1 0 0,1 0 0,0 1 0,0-1 0,1 1 0,0 0 0,7-7 0,17-19-4478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2.196"/>
    </inkml:context>
    <inkml:brush xml:id="br0">
      <inkml:brushProperty name="width" value="0.025" units="cm"/>
      <inkml:brushProperty name="height" value="0.025" units="cm"/>
    </inkml:brush>
  </inkml:definitions>
  <inkml:trace contextRef="#ctx0" brushRef="#br0">113 23 14958,'0'0'7415,"-10"-1"-7276,6 1-101,0 0 0,0 0 0,-1 1-1,1-1 1,0 1 0,0 0 0,0 0 0,0 1 0,0-1 0,0 1-1,0 0 1,1 0 0,-1 0 0,1 0 0,-1 1 0,1-1-1,0 1 1,0 0 0,0 0 0,0 0 0,0 1 0,1-1 0,0 1-1,-1-1 1,1 1 0,1 0 0,-1 0 0,0-1 0,1 1 0,0 1-1,0-1 1,-1 6 0,2-8-26,-1-1 0,1 1 0,-1-1 1,1 0-1,0 1 0,-1-1 0,1 1 0,0-1 0,0 1 0,0-1 0,1 1 0,-1-1 1,0 1-1,0-1 0,1 1 0,-1-1 0,1 0 0,-1 1 0,1-1 0,0 0 0,-1 1 1,1-1-1,0 0 0,0 0 0,0 0 0,0 1 0,0-1 0,0 0 0,0 0 0,0-1 0,1 1 1,1 1-1,3 0 23,0-1 1,0 0 0,0 0-1,-1-1 1,1 0 0,0 0-1,7-1 1,-8 1-22,5-2-57,0 0 0,-1-1-1,1 1 1,-1-2-1,1 0 1,-1 0-1,0 0 1,-1-1 0,1 0-1,9-9 1,46-23 19,-63 37 14,1 0 0,-1-1 1,0 1-1,0 0 0,0 0 0,0 0 1,0 0-1,1 0 0,-1 0 1,0 0-1,0 0 0,0 0 1,0 0-1,1 1 0,-1-1 0,0 1 1,0-1-1,0 0 0,0 1 1,0 0-1,0-1 0,0 1 1,0 0-1,0-1 0,0 1 0,-1 0 1,1 0-1,0 0 0,0 0 1,-1 0-1,1 0 0,-1 0 1,1 0-1,-1 0 0,1 2 0,1-1 41,-1 0 0,0 0-1,0-1 1,1 1 0,-1 0-1,1 0 1,-1-1 0,1 1-1,0-1 1,-1 1 0,1-1-1,0 0 1,0 0 0,0 0 0,0 0-1,0 0 1,3 1 0,14 0-227,0-1 1,-1-1 0,1-1 0,0 0 0,-1-1-1,1-1 1,-1-1 0,18-6 0,-7 2-2375,-1 2 1,30-2 0,-56 8 2489,-1 0 1,1 0-1,-1 0 1,1 0 0,-1 0-1,1 1 1,-1-1 0,1 1-1,-1-1 1,1 1 0,-1-1-1,1 1 1,-1 0 0,3 1-1,17 6-609,-13-8 252,1-1 0,-1 0 0,1 0 0,-1-1 0,0 0-1,0 0 1,0-1 0,0 0 0,10-6 0,33-10-818,-51 18 1327,0 1 0,1 0 0,-1 0 0,0 0 0,0 0 0,0 0 0,1 0 0,-1 0 0,0 0 0,0 0 0,1 0 0,-1 0 0,0 0 1,0 0-1,0 0 0,1 0 0,-1 0 0,0 0 0,0 0 0,0 0 0,1 0 0,-1 0 0,0 1 0,0-1 0,0 0 0,0 0 0,1 0 0,-1 0 0,0 0 0,0 0 0,0 1 0,0-1 0,0 0 1,1 0-1,-1 0 0,0 1 0,0-1 0,0 0 0,0 0 0,0 0 0,0 1 0,0-1 0,0 0 0,0 0 0,0 1 0,-2 13 1191,-10 15-128,-33 76 4563,-7 14-5242,45-105-436,-1 0 0,0-1 0,-1 0 0,-1-1 0,0 0 0,-13 11 0,22-21 10,0-1 1,-1 1 0,1-1-1,-1 1 1,1-1 0,-1 0-1,1 0 1,-1 0 0,0 0-1,0 0 1,0 0-1,0 0 1,1-1 0,-1 1-1,0-1 1,0 1 0,0-1-1,0 0 1,0 0 0,0 0-1,-4 0 1,4-1 4,1 0 1,0 0-1,-1 0 1,1 0-1,-1 0 1,1 0-1,0 0 1,0 0-1,0-1 1,0 1-1,0-1 0,0 1 1,0 0-1,0-1 1,0 0-1,1 1 1,-1-1-1,1 1 1,-2-4-1,1-4-279,-1 0 0,1 0 1,0 0-1,1 0 0,0 0 0,0 0 0,1 0 0,3-13 0,-1 11 109,1 1 0,1 1 0,0-1 0,0 1 0,1-1 0,0 1 0,0 1 0,1-1 0,0 1 0,12-10-1,14-10 360,43-30 0,-57 45-275,131-89 1674,-160 110-1381,0 1 0,1 1-1,1-1 1,0 2 0,0-1 0,-12 22 0,32-44 770,-10 11-902,0-1 1,-1 1-1,1 0 0,0-1 0,-1 1 0,1-1 0,-1 1 0,0-1 0,0 0 0,1 1 1,-1-1-1,0 0 0,0 0 0,0 0 0,-1 0 0,1 0 0,0-2 0,11-18 351,-11 20-418,0 1-1,1-1 0,-1 1 0,0-1 0,0 1 0,0-1 0,0 0 1,0 0-1,-1 0 0,1 1 0,-1-1 0,1-3 0,-1 5-15,-3 3-23,0-1 1,0 1-1,0-1 1,0 1-1,1 0 0,-1 0 1,1 1-1,-1-1 1,1 0-1,0 1 1,-2 7-1,-2-2 194,5-7-151,-22 43 620,22-44-659,1 0-1,-1-1 0,1 1 1,0 0-1,0 0 1,-1 0-1,1 0 0,0-1 1,0 1-1,0 0 0,0 0 1,0 0-1,0 0 1,0 0-1,0-1 0,0 1 1,0 0-1,0 0 1,0 0-1,1 0 0,-1 0 1,0-1-1,1 1 0,-1 0 1,1 0-1,-1-1 1,1 1-1,-1 0 0,1-1 1,-1 1-1,1 0 1,0-1-1,-1 1 0,1-1 1,0 1-1,-1-1 1,1 1-1,0-1 0,0 0 1,-1 1-1,1-1 0,0 0 1,0 1-1,0-1 1,0 0-1,0 0 0,-1 0 1,1 0-1,2 0 1,4 0 10,0 0 0,0 0 0,0 0 0,0-1 0,0 0 0,0 0 0,0-1 0,0 0 0,0 0 0,-1-1 0,1 0 0,-1 0 0,0-1 0,0 1 0,9-8 0,31-14-50,-44 24 19,0 0 0,0 0-1,1 0 1,-1 0-1,0 0 1,1 1 0,-1-1-1,0 1 1,1 0 0,-1-1-1,1 1 1,-1 0 0,1 1-1,-1-1 1,1 0-1,-1 1 1,0-1 0,1 1-1,3 1 1,-5 0 6,0-1-1,-1 1 1,1-1-1,0 1 1,-1-1-1,1 1 1,-1 0 0,1-1-1,-1 1 1,0 0-1,0 0 1,0-1 0,0 1-1,0 0 1,0-1-1,0 1 1,-1 2 0,1 4 49,46-6 129,-39-2-168,-5-1-27,1 1 0,0 0 0,-1 0 0,1 1 0,0-1 0,-1 0 0,1 1 0,0 0 0,-1-1 0,1 1-1,-1 0 1,5 3 0,-2-3-1437</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2.820"/>
    </inkml:context>
    <inkml:brush xml:id="br0">
      <inkml:brushProperty name="width" value="0.025" units="cm"/>
      <inkml:brushProperty name="height" value="0.025" units="cm"/>
    </inkml:brush>
  </inkml:definitions>
  <inkml:trace contextRef="#ctx0" brushRef="#br0">71 1 10570,'5'4'8263,"-5"16"-5170,-5 15-2710,-29 65 1564,-1 2-846,35-101-1098,0 0 1,-1-1-1,1 1 0,0 0 0,0 0 0,0-1 0,0 1 0,0 0 0,0 0 1,0 0-1,0-1 0,0 1 0,0 0 0,0 0 0,0-1 0,1 1 0,-1 0 1,0 0-1,0-1 0,1 1 0,-1 0 0,1-1 0,-1 1 0,1 0 0,-1-1 1,1 1-1,-1-1 0,1 1 0,-1-1 0,1 1 0,0-1 0,0 1 0,1 0 14,1-1 0,-1 1 0,0-1 0,1 1 0,-1-1-1,0 0 1,1 0 0,-1 0 0,0 0 0,5-1 0,54-17 239,-33 2-274,-22 12 4,0 0-1,1 0 0,-1 1 1,1 0-1,-1 0 0,1 1 1,0-1-1,10-1 0,-17 6-4,0 0-1,0 0 1,-1 0-1,1-1 0,0 1 1,0 0-1,-1-1 1,1 1-1,-1 0 1,0-1-1,-1 4 0,-5 7-168,-9 17 500,12-9-3211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3.629"/>
    </inkml:context>
    <inkml:brush xml:id="br0">
      <inkml:brushProperty name="width" value="0.025" units="cm"/>
      <inkml:brushProperty name="height" value="0.025" units="cm"/>
    </inkml:brush>
  </inkml:definitions>
  <inkml:trace contextRef="#ctx0" brushRef="#br0">26 268 6374,'0'0'16287,"11"-1"-15609,-6 1-613,52-9 588,-55 9-612,0-1 0,0 1 0,0-1 0,0 0 0,0 0 0,0 1 0,0-1 0,-1 0 0,1-1 0,0 1 0,-1 0 0,1 0 0,-1-1 0,1 1 0,-1-1 0,0 1 0,1-1-1,-1 0 1,0 1 0,0-1 0,0 0 0,0 0 0,-1 0 0,1 0 0,0 0 0,-1 0 0,1 0 0,-1-2 0,0 3-36,-1 0 0,1 0 0,-1 0 0,1 0-1,-1 1 1,0-1 0,1 0 0,-1 1 0,0-1 0,0 0-1,0 1 1,1-1 0,-1 1 0,0-1 0,0 1 0,0-1-1,0 1 1,0 0 0,0-1 0,0 1 0,0 0 0,0 0 0,0 0-1,0 0 1,0 0 0,0 0 0,0 0 0,0 0 0,-1 0-1,-33 6-341,29-3 325,0 2 0,1-1 0,-1 1 0,1 0 0,0 0 0,1 0 0,-1 1 0,1-1 0,0 1 1,0 0-1,1 0 0,0 1 0,0-1 0,0 1 0,1 0 0,0-1 0,0 1 0,1 0 0,-1 0 0,1 13 0,2-19 4,0 1 0,0 0 0,0 0 0,0-1 0,0 1 0,0-1 0,0 1 0,1-1 0,-1 1 1,1-1-1,-1 0 0,1 0 0,-1 0 0,1 0 0,0 0 0,-1 0 0,1 0 0,0 0 0,0-1 0,0 1 0,0-1 0,0 1 0,0-1 0,-1 0 0,1 0 0,0 0 0,0 0 0,0 0 0,0 0 0,0 0 0,3-2 0,2 2-36,0-1-1,0 0 0,-1 0 1,1-1-1,0 0 0,-1 0 1,1 0-1,6-5 1,0-1-19,-1-1 0,1 0 1,-2-1-1,1 0 1,-1-1-1,18-23 1,-33 39-77,1 1 1,0 0 0,0-1-1,0 1 1,1 1 0,0-1-1,0 0 1,1 0 0,-1 1-1,1-1 1,0 11 0,2-16 147,-1 0 0,1 0 1,-1 0-1,1-1 1,0 1-1,-1 0 1,1-1-1,0 1 0,0 0 1,-1-1-1,1 1 1,0-1-1,0 1 1,0-1-1,0 1 0,-1-1 1,1 0-1,0 1 1,0-1-1,0 0 1,0 0-1,0 0 0,0 0 1,0 0-1,0 0 1,0 0-1,0 0 0,0 0 1,0 0-1,0 0 1,1-1-1,34-6 335,-18-1-296,0 0 0,-1-2 0,0 0 0,-1-1 0,0-1 0,0 0 0,-2-1 0,16-16 0,2-7 198,-1-1 0,29-45 0,-50 67-220,-6 9-20,1 0-1,-1 0 0,0-1 1,-1 0-1,1 0 0,-1 0 1,3-11-1,-45 64-865,28-28 969,1 0 0,0 1-1,2 0 1,0 1 0,2 0-1,0 0 1,-3 22 0,2 2 90,3 1 1,1 55 0,4-86-269,1-20-895,-1-27-1441,-7 12-301,-1 0 1,-1 1-1,-1 0 1,-18-30-1,2 8 2004,-1 3 4890,26 39-3975,-1 0-1,1-1 0,0 1 1,-1 0-1,1-1 1,0 1-1,0 0 0,-1-1 1,1 1-1,0-1 1,0 1-1,0-1 0,-1 1 1,1 0-1,0-1 0,0 1 1,0-1-1,0 1 1,0-1-1,0 1 0,0-1 1,0 1-1,0-1 1,0 1-1,0-1 0,1 1 1,-1 0-1,0-1 1,0 1-1,0-1 0,1 1 1,-1-1-1,0 1 1,0 0-1,1-1 0,-1 1 1,0 0-1,1-1 1,-1 1-1,0 0 0,1-1 1,-1 1-1,1 0 1,28-6 2359,38 10-1811,13 11-665,-47-7-5328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3.986"/>
    </inkml:context>
    <inkml:brush xml:id="br0">
      <inkml:brushProperty name="width" value="0.025" units="cm"/>
      <inkml:brushProperty name="height" value="0.025" units="cm"/>
    </inkml:brush>
  </inkml:definitions>
  <inkml:trace contextRef="#ctx0" brushRef="#br0">0 1 14061,'0'0'4420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9.125"/>
    </inkml:context>
    <inkml:brush xml:id="br0">
      <inkml:brushProperty name="width" value="0.025" units="cm"/>
      <inkml:brushProperty name="height" value="0.025" units="cm"/>
    </inkml:brush>
  </inkml:definitions>
  <inkml:trace contextRef="#ctx0" brushRef="#br0">66 4 16335,'6'-4'7207,"-6"23"-7143,0 7 481,0 4-97,-6 3-288,0 2-128,1 1 0,-1 0 1,4-4-482,-3 1-1601,-6-6-1281,-2-4-2050,-4-7-5734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6.753"/>
    </inkml:context>
    <inkml:brush xml:id="br0">
      <inkml:brushProperty name="width" value="0.05" units="cm"/>
      <inkml:brushProperty name="height" value="0.05" units="cm"/>
    </inkml:brush>
  </inkml:definitions>
  <inkml:trace contextRef="#ctx0" brushRef="#br0">224 1 14779,'0'0'1256,"-7"18"-783,-6 4-145,-6 9 792,-4 2-360,-1 7-264,-3 3-104,0 3-16,1-3-16,6-4-104,4-6-136,4-7-344,2-6-192,10-19-248,9-18-2080,1-12 2031,4-11-287</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9.567"/>
    </inkml:context>
    <inkml:brush xml:id="br0">
      <inkml:brushProperty name="width" value="0.025" units="cm"/>
      <inkml:brushProperty name="height" value="0.025" units="cm"/>
    </inkml:brush>
  </inkml:definitions>
  <inkml:trace contextRef="#ctx0" brushRef="#br0">1 92 16143,'2'-8'2835,"-1"4"-2595,1-1 0,-1 1 1,1-1-1,1 1 0,-1 0 0,1 0 1,-1 0-1,1 0 0,0 0 0,0 0 0,1 1 1,-1 0-1,1-1 0,0 1 0,0 1 1,0-1-1,0 0 0,0 1 0,0 0 0,1 0 1,-1 0-1,1 1 0,0 0 0,-1-1 1,1 2-1,8-2 0,2 1-117,-1 0 1,1 0-1,0 2 0,0 0 0,0 0 1,19 6-1,-30-6-127,0 0-1,0 0 1,-1 1 0,1 0-1,0-1 1,-1 1 0,1 1-1,-1-1 1,1 0 0,-1 1-1,0 0 1,4 4 0,-6-5-2,1 0 0,-1 1 0,0-1 0,0 1 0,0-1 0,0 1 1,0-1-1,0 1 0,-1 0 0,1-1 0,-1 1 0,0 0 0,0 0 0,0-1 1,0 1-1,0 0 0,-1-1 0,1 1 0,-1 0 0,-1 4 0,-1-1 30,-1 1 0,0-1 0,-1 1-1,1-1 1,-1 0 0,0-1-1,0 1 1,-1-1 0,0 0 0,0-1-1,0 1 1,0-1 0,-9 4 0,-22 18 49,37-26-103,-1 1 0,1-1 0,-1 1 0,1 0 0,-1-1 0,1 1 0,-1 0 0,1 0 0,0-1 0,-1 1 0,1 0 0,0 0 0,0-1 0,-1 1 0,1 0 0,0 0 0,0 0 0,0 0 0,0-1 0,0 1 0,0 0 0,0 0 0,1 0 1,-1-1-1,0 1 0,0 0 0,1 0 0,-1 0 0,0-1 0,1 1 0,-1 0 0,1-1 0,-1 1 0,1 0 0,-1-1 0,1 1 0,-1-1 0,1 1 0,-1 0 0,1-1 0,0 0 0,-1 1 0,1-1 0,0 1 0,0-1 0,-1 0 0,3 1 0,48 25-2141,-35-18 1815,-11-5 328,0 0 1,0 0 0,0 1 0,-1 0-1,1 0 1,-1 0 0,0 0 0,0 1-1,-1 0 1,1-1 0,-1 2 0,0-1-1,0 0 1,-1 0 0,1 1 0,1 7-1,-3-10 101,0 0 0,-1 0-1,1 0 1,-1 1 0,0-1-1,1 0 1,-1 1 0,-1-1-1,1 0 1,0 0-1,-1 1 1,0-1 0,0 0-1,0 0 1,0 0 0,0 0-1,-1 0 1,1 0-1,-1 0 1,0 0 0,0 0-1,0-1 1,0 1 0,0-1-1,0 0 1,-1 1 0,1-1-1,-1 0 1,0 0-1,-3 1 1,-6 3 401,0 0 1,-1-1-1,0-1 1,1 0-1,-2 0 1,-23 2-1,-79 0 529,114-6-1105,1 0-1,-1 0 1,1 0 0,-1 0-1,1-1 1,0 1-1,-1 0 1,1-1-1,-1 1 1,1-1 0,0 1-1,0-1 1,-1 0-1,1 1 1,0-1 0,0 0-1,0 0 1,0 0-1,0 0 1,0 0 0,0 0-1,-2-3 1,3 3-392,-1-1 1,0 1 0,1-1-1,-1 1 1,1-1 0,0 0 0,-1 1-1,1-1 1,0 0 0,0 1-1,0-1 1,0 1 0,0-1-1,1 0 1,-1 1 0,0-1-1,1 0 1,1-2 0,7-9-6228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9.929"/>
    </inkml:context>
    <inkml:brush xml:id="br0">
      <inkml:brushProperty name="width" value="0.025" units="cm"/>
      <inkml:brushProperty name="height" value="0.025" units="cm"/>
    </inkml:brush>
  </inkml:definitions>
  <inkml:trace contextRef="#ctx0" brushRef="#br0">30 0 9929,'0'0'16437,"0"12"-16245,-13 117 287,5-75-1743,-1 57 0,12-100-1572,-3-11 2569,1 0 1,-1 0-1,0 0 1,1 1-1,-1-1 1,0 0-1,1 0 0,-1 0 1,0 0-1,1 0 1,-1 0-1,1 0 1,-1 0-1,0 0 1,1 0-1,-1 0 0,0 0 1,1 0-1,-1 0 1,0 0-1,1-1 1,-1 1-1,0 0 1,1 0-1,-1 0 0,0 0 1,1-1-1,-1 1 1,0 0-1,1 0 1,-1-1-1,12-11-10730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0.325"/>
    </inkml:context>
    <inkml:brush xml:id="br0">
      <inkml:brushProperty name="width" value="0.025" units="cm"/>
      <inkml:brushProperty name="height" value="0.025" units="cm"/>
    </inkml:brush>
  </inkml:definitions>
  <inkml:trace contextRef="#ctx0" brushRef="#br0">63 1 17585,'0'0'5221,"-13"52"-4677,-1-19 33,3 5-353,0 4-192,2-1 32,5-1 0,4-4-64,0-7-64,0-5-577,0-7-480,0-7-608,0-8-1122,0-8-6502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0.670"/>
    </inkml:context>
    <inkml:brush xml:id="br0">
      <inkml:brushProperty name="width" value="0.025" units="cm"/>
      <inkml:brushProperty name="height" value="0.025" units="cm"/>
    </inkml:brush>
  </inkml:definitions>
  <inkml:trace contextRef="#ctx0" brushRef="#br0">24 153 9385,'-4'-9'2199,"2"6"-2066,-1-4 723,0 0 0,0-1 0,1 1 0,0-1 0,-2-11 0,4 17-676,-1-1 1,1 1 0,0 0 0,0 0 0,1-1 0,-1 1 0,0 0 0,1 0 0,-1 0 0,1 0 0,0 0 0,0-1 0,0 1 0,0 1 0,0-1 0,0 0 0,0 0 0,1 0 0,-1 0 0,0 1 0,1-1 0,0 1 0,-1-1 0,1 1 0,0 0-1,0-1 1,4 0 0,8-5 214,1 2-1,0 0 0,0 1 0,0 1 0,1 0 0,0 1 1,-1 0-1,29 2 0,-33 0-346,0 1 0,0 0-1,0 0 1,-1 1 0,1 1 0,0 0 0,-1 0 0,0 1-1,0 0 1,0 1 0,0 0 0,-1 0 0,13 10 0,-20-13-37,-1-1 1,1 1 0,0 0-1,-1 0 1,1 0 0,-1 0-1,1 1 1,-1-1 0,0 0-1,0 1 1,0-1 0,0 0-1,-1 1 1,1-1 0,0 1-1,-1-1 1,0 1 0,0-1-1,0 1 1,0 0 0,0-1-1,0 1 1,-1-1 0,1 1-1,-1-1 1,1 1-1,-1-1 1,0 0 0,0 1-1,0-1 1,-1 0 0,1 0-1,0 1 1,-1-1 0,0 0-1,1 0 1,-4 2 0,-4 6 214,0-2 1,0 1-1,-1-1 1,-1 0-1,1-1 1,-14 7-1,11-7-196,1-1 1,-1 0-1,-1-1 0,1-1 0,-1 0 0,0-1 0,0 0 0,0-1 0,0 0 0,-15-1 0,28-1-264,0 0-1,0 0 1,0 0-1,0 0 1,0 0-1,0 0 1,0-1-1,0 1 0,0 0 1,0-1-1,0 1 1,0 0-1,0-1 1,0 1-1,0-1 1,0 1-1,0-1 1,1 0-1,-1 1 1,0-1-1,0 0 1,1 0-1,-1 0 0,0 1 1,1-1-1,-1 0 1,1 0-1,-1 0 1,0-2-1,0-15-8477</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1.317"/>
    </inkml:context>
    <inkml:brush xml:id="br0">
      <inkml:brushProperty name="width" value="0.025" units="cm"/>
      <inkml:brushProperty name="height" value="0.025" units="cm"/>
    </inkml:brush>
  </inkml:definitions>
  <inkml:trace contextRef="#ctx0" brushRef="#br0">23 0 15471,'0'0'7596,"-3"12"-7777,-4 23 197,1-1 0,-1 50 0,7-82-10,0 0 0,0-1 0,0 1 0,1-1 0,-1 1 0,0 0 0,1-1 0,-1 1 0,1-1 0,-1 1 0,1-1 0,0 1 0,0-1 0,0 1 0,0-1 0,0 0 0,0 1 1,0-1-1,0 0 0,0 0 0,0 0 0,1 0 0,-1 0 0,1 0 0,-1 0 0,0-1 0,1 1 0,-1 0 0,1-1 0,0 1 0,-1-1 0,1 0 0,-1 1 0,1-1 0,0 0 0,-1 0 0,1 0 0,0 0 1,-1 0-1,1 0 0,-1-1 0,3 0 0,3 0 35,1 0 0,-1-1 0,0 0 0,0 0 0,-1-1 0,1 1 0,0-2 1,10-5-1,-4-2 46,1 1 0,-1-2 1,-1 0-1,0 0 0,-1-1 1,0-1-1,-1 0 0,-1 0 1,0-1-1,9-20 1,-29 60-123,5-13 19,1 0 1,1 0-1,0 0 0,0 1 1,1-1-1,-3 25 0,7-36-100,-1 0 0,0 0-1,1 0 1,-1 0 0,0 0-1,1 0 1,-1 0 0,1-1-1,0 1 1,-1 0 0,1 0-1,0 0 1,0 0-1,-1-1 1,1 1 0,0 0-1,0-1 1,0 1 0,0-1-1,0 1 1,0-1 0,0 1-1,0-1 1,0 0 0,0 1-1,0-1 1,0 0 0,0 0-1,0 0 1,0 0-1,0 0 1,1 0 0,-1 0-1,0 0 1,0 0 0,0 0-1,0-1 1,0 1 0,1-1-1,4 0-919,-1 0 1,0 0-1,0 0 0,0-1 0,-1 0 1,1 0-1,7-4 0,13-15-6849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1.651"/>
    </inkml:context>
    <inkml:brush xml:id="br0">
      <inkml:brushProperty name="width" value="0.025" units="cm"/>
      <inkml:brushProperty name="height" value="0.025" units="cm"/>
    </inkml:brush>
  </inkml:definitions>
  <inkml:trace contextRef="#ctx0" brushRef="#br0">128 1 11275,'0'0'13095,"-8"3"-13053,2 0-23,1 0-1,0 0 0,1 0 1,-1 1-1,1-1 0,-1 1 0,1 0 1,0 0-1,1 1 0,-1-1 0,1 1 1,0 0-1,0 0 0,0 0 1,1 0-1,-1 1 0,1-1 0,1 1 1,-1-1-1,1 1 0,0 0 0,0-1 1,1 1-1,-1 0 0,2 8 1,-1-12-37,0 0 1,0 0-1,0 0 1,0 0 0,1 0-1,-1 0 1,1 0 0,-1 0-1,1 0 1,0 0-1,0 0 1,0 0 0,0-1-1,0 1 1,0 0 0,0-1-1,1 1 1,-1-1-1,1 1 1,-1-1 0,1 0-1,-1 1 1,1-1 0,0 0-1,2 1 1,4 1-165,0 0 1,1 0-1,0-1 1,16 3-1,-19-5 107,0 1 0,0 0 0,0 1 0,0-1 0,0 1 1,0 0-1,-1 1 0,1-1 0,7 6 0,-12-8 114,0 1-1,-1 0 1,1-1-1,-1 1 1,1 0 0,-1 0-1,1-1 1,-1 1 0,0 0-1,1 0 1,-1 0 0,0 0-1,1-1 1,-1 1 0,0 0-1,0 0 1,0 0 0,0 0-1,0 0 1,0 0-1,0-1 1,0 1 0,0 0-1,-1 0 1,1 0 0,0 0-1,0 0 1,-1-1 0,1 1-1,0 0 1,-1 0 0,1 0-1,-1-1 1,0 1 0,1 0-1,-1-1 1,1 1-1,-1 0 1,0-1 0,1 1-1,-1-1 1,0 1 0,0-1-1,1 0 1,-1 1 0,0-1-1,0 0 1,0 1 0,-1-1-1,-42 19 1825,33-15-1660,-1-1 0,0 0 0,0-1 0,-1 0 0,1-1 0,0 0-1,-1-1 1,-12-2 0,24 2-344,0-1-1,0 1 1,-1-1-1,1 1 1,0-1-1,0 0 0,0 0 1,0 1-1,0-1 1,0 0-1,0 0 1,0 0-1,1 0 1,-1 0-1,0 0 1,0 0-1,1-1 1,-1 1-1,1 0 1,-1 0-1,1 0 1,0-1-1,-1 1 0,1 0 1,0 0-1,0-2 1,-1 0-729,1 0-1,0 0 1,0 0 0,0 0 0,0 0-1,0 0 1,1 0 0,-1 1 0,1-1 0,0 0-1,2-4 1,8-7-4970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2.139"/>
    </inkml:context>
    <inkml:brush xml:id="br0">
      <inkml:brushProperty name="width" value="0.025" units="cm"/>
      <inkml:brushProperty name="height" value="0.025" units="cm"/>
    </inkml:brush>
  </inkml:definitions>
  <inkml:trace contextRef="#ctx0" brushRef="#br0">24 267 9705,'0'0'4031,"11"-6"-124,6-3-1856,-1-2 0,29-22 1,-39 28-1863,-1 0 0,0 0 0,1 0 0,-1-1 0,-1 0 0,1 0 0,-1 0 0,0-1 0,-1 1 0,0-1 0,0 0 0,4-11 0,-7 17-192,0 0 0,0 0 0,0 1 0,1-1 0,-1 0 0,0 0 0,0 1 0,0-1 0,0 0 0,0 0 0,-1 1 0,1-1 0,0 0 0,0 1 0,0-1 0,-1 0 0,1 0 0,0 1 0,-1-1 0,1 1 0,0-1 0,-1 0 0,1 1 0,-1-1 0,1 1 0,-1-1 0,1 1 0,-1-1-1,0 1 1,1-1 0,-1 1 0,0 0 0,1-1 0,-2 1 0,-1-1-16,0 0-1,0 1 0,1-1 0,-1 1 0,0 0 1,0 0-1,0 0 0,0 0 0,-4 1 0,-2 1 10,0 0 1,1 0-1,-1 1 0,1 0 0,-12 6 0,12-4 53,-1 1-1,1 1 1,0 0-1,-6 8 1,12-14-24,0 1 0,0 0 1,1 0-1,-1 1 0,1-1 0,-1 0 0,1 0 1,0 1-1,0-1 0,0 1 0,0-1 0,1 1 1,-1-1-1,1 1 0,-1-1 0,1 1 0,0 0 1,0-1-1,0 1 0,0-1 0,1 4 0,0-5-6,0 1-1,0-1 0,0 0 1,0 0-1,0 0 0,0 0 1,0 0-1,0 0 0,1 0 1,-1 0-1,0 0 0,1 0 1,-1-1-1,1 1 0,-1 0 0,1-1 1,-1 0-1,1 1 0,-1-1 1,1 0-1,-1 0 0,4 1 1,43 0 187,-38-1-155,219-12-136,-229-20 2077,-2-9-1892,0-28-334,2 64 70,0 0 0,1 1-1,0-1 1,0 1 0,0-1 0,0 1-1,1-1 1,0 1 0,0 0 0,0 0 0,3-6-1,-2 8-298,0 0 0,0 0 0,0 0 0,0 1 0,1-1 0,-1 1 0,0 0 0,0 0 0,1 0 0,-1 0-1,1 1 1,-1-1 0,1 1 0,-1 0 0,1 0 0,-1 0 0,1 1 0,5 0 0,8 0-3911,-10-1-1049</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2.472"/>
    </inkml:context>
    <inkml:brush xml:id="br0">
      <inkml:brushProperty name="width" value="0.025" units="cm"/>
      <inkml:brushProperty name="height" value="0.025" units="cm"/>
    </inkml:brush>
  </inkml:definitions>
  <inkml:trace contextRef="#ctx0" brushRef="#br0">1 1 13933,'0'0'609,"65"0"2209,-22 4-640,9-3-1825,2 1-577,-3-1-2275,-8-1-4900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3.097"/>
    </inkml:context>
    <inkml:brush xml:id="br0">
      <inkml:brushProperty name="width" value="0.025" units="cm"/>
      <inkml:brushProperty name="height" value="0.025" units="cm"/>
    </inkml:brush>
  </inkml:definitions>
  <inkml:trace contextRef="#ctx0" brushRef="#br0">122 156 4132,'0'0'15406,"-9"-3"-14258,7 2-1143,0-1-1,-1 1 1,1 0-1,0 0 0,-1 1 1,1-1-1,-1 1 1,1-1-1,0 1 1,-1 0-1,1-1 1,-1 1-1,0 1 1,1-1-1,0 0 0,-1 1 1,1-1-1,-1 1 1,1-1-1,-1 1 1,1 0-1,0 0 1,0 0-1,-1 1 0,1-1 1,0 1-1,0-1 1,0 1-1,0-1 1,1 1-1,-1 0 1,0 0-1,1 0 1,-1 0-1,0 2 0,-2 2-6,0-1-1,1 0 0,-1 1 1,1 0-1,1 0 0,-1 0 1,1 0-1,0 1 0,0-1 1,1 0-1,-2 12 0,4-17 0,-1 0-1,0-1 1,1 1-1,-1 0 1,0-1-1,1 1 1,-1 0-1,1-1 1,-1 1-1,1 0 1,0-1 0,-1 1-1,1-1 1,-1 1-1,1-1 1,0 0-1,-1 1 1,1-1-1,0 1 1,0-1-1,-1 0 1,1 0-1,0 1 1,0-1-1,0 0 1,-1 0-1,1 0 1,0 0-1,0 0 1,0 0-1,-1 0 1,1 0-1,0 0 1,0-1-1,0 1 1,-1 0-1,1 0 1,1-1-1,36-11 167,-17 0-116,0-2-1,-1 0 1,-1-2-1,-1 0 1,0-1 0,0 0-1,-2-2 1,-1 0-1,0-1 1,17-31 0,-17 19 384,-16 23-325,-12 19-275,1 4 157,0 1-1,0 1 1,2 0-1,0 1 1,-11 22 0,17-29-32,0-1 0,0 1-1,1 0 1,0 0 0,0 0 0,1 1 0,1-1 0,0 0 0,0 1 0,1-1 0,1 16 0,0-24-79,-1-1 0,1 1 0,-1-1 1,1 0-1,-1 0 0,1 1 0,0-1 1,0 0-1,0 0 0,0 0 0,0 0 1,0 0-1,0 0 0,0 0 0,0 0 1,0 0-1,0 0 0,1 0 0,-1-1 1,0 1-1,1-1 0,-1 1 0,0-1 1,1 1-1,1-1 0,39 4-6369,-38-4 5179,20 0-6535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3.756"/>
    </inkml:context>
    <inkml:brush xml:id="br0">
      <inkml:brushProperty name="width" value="0.025" units="cm"/>
      <inkml:brushProperty name="height" value="0.025" units="cm"/>
    </inkml:brush>
  </inkml:definitions>
  <inkml:trace contextRef="#ctx0" brushRef="#br0">116 60 13004,'0'0'9124,"7"-3"-9050,5 0-37,22-9 241,-33 12-239,-1-1 0,1 1-1,-1-1 1,1 1 0,-1-1 0,1 1-1,-1-1 1,0 1 0,1-1 0,-1 0-1,0 1 1,1-1 0,-1 1 0,0-1-1,0 0 1,0 1 0,1-1-1,-1 0 1,0 1 0,0-1 0,0 0-1,0 1 1,0-1 0,0 0 0,-1 1-1,1-1 1,0 1 0,0-1-1,0 0 1,-1 1 0,1-1 0,0 0-1,0 1 1,-1-1 0,1 1 0,-1-1-1,1 1 1,0-1 0,-1 1-1,1-1 1,-1 1 0,1 0 0,-2-1-1,1-1-15,-1 0 0,0 1-1,1-1 1,-1 1-1,0 0 1,0-1 0,0 1-1,0 0 1,0 0-1,0 0 1,-4-1 0,1 3-110,1-1 0,-1 1 0,1 0 0,-1 1 0,1-1 0,0 1 0,-1 0 0,1 0 0,0 0 0,0 0 0,0 1 0,1-1 0,-1 1 0,1 0 0,-1 0 0,1 1 0,0-1 0,-4 7 0,-4 3 70,1 2 1,0-1-1,-12 26 1,21-37 12,-1 0 1,1-1 0,0 1-1,0 0 1,0 0 0,0 0-1,1 0 1,-1 0 0,1 0-1,0 0 1,0 4 0,0-6 5,0 0 1,1 0-1,-1 1 0,0-1 1,1 0-1,-1 0 0,1 0 1,-1 0-1,1 0 1,0 0-1,-1 0 0,1-1 1,0 1-1,-1 0 1,1 0-1,0 0 0,0-1 1,0 1-1,0 0 1,0-1-1,1 1 0,3 1 17,1 0 0,0-1 0,-1 0-1,1 0 1,0-1 0,0 0-1,-1 0 1,1 0 0,0-1 0,7-1-1,2-1-19,-1-1-1,1-1 0,-1-1 1,0 0-1,0-1 1,-1 0-1,0-1 0,0 0 1,-1-1-1,0 0 0,-1-1 1,20-23-1,-30 32 98,-10 34-321,7-31 256,1 1 0,0-1-1,0 1 1,0-1 0,0 1 0,0-1-1,0 1 1,1-1 0,0 1 0,-1 0-1,1 0 1,0-1 0,0 1 0,0 0-1,1 3 1,3-4 38,0-1 0,0 0 0,1 0 0,-1-1 0,0 1 0,0-1 0,0 0 0,0 0 0,1 0 0,-1 0 0,5-2 0,-9 2-64,114-13-2044,-114 13 2041,1 0 1,-1 0 0,1 0 0,-1 1 0,1-1 0,-1 0 0,1 0 0,-1 0 0,0 1-1,1-1 1,-1 0 0,0 1 0,1-1 0,-1 0 0,0 1 0,1-1 0,-1 1 0,0-1-1,0 0 1,1 1 0,-1-1 0,0 1 0,0-1 0,0 1 0,0-1 0,0 1 0,0-1-1,1 1 1,-1-1 0,0 1 0,0-1 0,0 1 0,-1-1 0,1 0 0,0 1 0,0-1-1,0 1 1,0-1 0,0 1 0,-1-1 0,1 1 0,0-1 0,0 0 0,-1 1 0,1 0 26,-1-1 1,1 1 0,0 0 0,0-1-1,-1 1 1,1-1 0,0 1-1,0 0 1,0-1 0,-1 1 0,1 0-1,0-1 1,0 1 0,0-1 0,0 1-1,0 0 1,0-1 0,1 1 0,-1 0-1,0-1 1,0 1 0,0-1 0,0 1-1,1 0 1,-1-1 0,0 1 0,1-1-1,-1 1 1,0-1 0,1 1-1,-1-1 1,1 1 0,-1-1 0,1 1-1,-1-1 1,1 0 0,-1 1 0,1-1-1,-1 0 1,1 1 0,0-1 0,-1 0-1,1 0 1,-1 0 0,1 1 0,0-1-1,-1 0 1,1 0 0,0 0-1,-1 0 1,1 0 0,0 0 0,-1 0-1,1 0 1,-1-1 0,1 1 0,0 0-1,0 0 1,14-4 103,0 0-1,0-1 1,-1-1-1,16-8 1,25-10-150,-35 18 44,-9 1-635,1 1 0,0 1 1,0 0-1,0 0 0,19-1 1,-31 4 586,1 1 1,-1-1-1,0 0 1,1 1 0,-1-1-1,0 1 1,0-1-1,1 0 1,-1 1-1,0-1 1,0 1 0,0-1-1,1 1 1,-1-1-1,0 1 1,0-1 0,0 1-1,0-1 1,0 0-1,0 1 1,0-1-1,0 1 1,0-1 0,0 1-1,0-1 1,0 1-1,-1-1 1,1 1 0,0-1-1,0 1 1,0-1-1,-1 0 1,1 1-1,0-1 1,0 1 0,-1-1-1,1 0 1,-1 1-1,0 1-410,1-1-1,-1 0 0,0 1 1,1-1-1,-1 0 1,0 1-1,0-1 0,0 0 1,0 0-1,0 0 0,0 0 1,-1 0-1,1 0 0,-2 1 1,-4-2-8148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7.186"/>
    </inkml:context>
    <inkml:brush xml:id="br0">
      <inkml:brushProperty name="width" value="0.05" units="cm"/>
      <inkml:brushProperty name="height" value="0.05" units="cm"/>
    </inkml:brush>
  </inkml:definitions>
  <inkml:trace contextRef="#ctx0" brushRef="#br0">86 2 12579,'0'-1'1480,"-2"7"-944,-5 15-200,1 5 896,-1 7-535,3 1-193,4 6-184,0 3-32,8-1-160,2-1-32,3-5-56,-1-3 16,1-7-232,0-3-136,-3-12-272,-3-8 472,-7-10-64,-3-7-96</inkml:trace>
  <inkml:trace contextRef="#ctx0" brushRef="#br0" timeOffset="1">15 232 12563,'-8'-10'1720,"2"0"-1040,6 4-184,4 1 1121,8 5-577,4 0-208,6 3-240,4 2-248,3 5-696,2-2 1993,-3 2-1497,-3 2 32,-6 1 40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6.149"/>
    </inkml:context>
    <inkml:brush xml:id="br0">
      <inkml:brushProperty name="width" value="0.025" units="cm"/>
      <inkml:brushProperty name="height" value="0.025" units="cm"/>
    </inkml:brush>
  </inkml:definitions>
  <inkml:trace contextRef="#ctx0" brushRef="#br0">43 1 11339,'0'0'12620,"-2"59"-12973,-9-19 513,2 1-160,1-5-32,3-1-448,3-8-481,-2-2-704,2-9-642,2-10-319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6.509"/>
    </inkml:context>
    <inkml:brush xml:id="br0">
      <inkml:brushProperty name="width" value="0.025" units="cm"/>
      <inkml:brushProperty name="height" value="0.025" units="cm"/>
    </inkml:brush>
  </inkml:definitions>
  <inkml:trace contextRef="#ctx0" brushRef="#br0">1 32 11531,'0'0'7153,"10"-4"-5807,11-3-649,-1 2 0,1 0 0,32-3 0,-42 7-607,0 0-1,-1 0 0,1 1 0,0 1 0,-1 0 0,1 0 0,-1 1 0,1 0 0,-1 1 0,14 5 1,-21-7-103,-1 1 0,0-1 1,1 0-1,-1 1 1,0-1-1,0 1 1,0 0-1,0 0 1,0 0-1,0 0 1,0 0-1,-1 0 1,1 0-1,-1 1 1,0-1-1,1 1 1,-1-1-1,0 1 0,0-1 1,-1 1-1,1-1 1,-1 1-1,1 0 1,-1-1-1,0 1 1,0 0-1,0 0 1,0-1-1,0 1 1,-1 0-1,1-1 1,-1 1-1,1 0 1,-1-1-1,0 1 1,0-1-1,-3 5 0,-2 4 26,-1 0-1,0 0 0,-1-1 1,0 0-1,0-1 0,-16 14 1,-15 11 318,-38 36 1115,76-69-1440,0 0 0,0 0 0,0 0 0,0 0 0,0 0 0,0 0 0,0 0 0,0 1 0,1-1 0,-1 0 0,0 0 0,1 1-1,-1-1 1,1 0 0,-1 1 0,1-1 0,0 0 0,0 1 0,0-1 0,0 0 0,0 1 0,0-1 0,0 1 0,0 1 0,1-2-7,0 0 0,0 0 0,0 0 1,0 0-1,0 0 0,0 0 0,1 0 1,-1 0-1,0 0 0,0 0 0,1 0 1,-1-1-1,1 1 0,-1-1 1,0 1-1,1-1 0,-1 1 0,3-1 1,11 2-749,0 0 0,0-1 0,22-2 1,-26 1-940,20 0-2972,2 0-1517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6.851"/>
    </inkml:context>
    <inkml:brush xml:id="br0">
      <inkml:brushProperty name="width" value="0.025" units="cm"/>
      <inkml:brushProperty name="height" value="0.025" units="cm"/>
    </inkml:brush>
  </inkml:definitions>
  <inkml:trace contextRef="#ctx0" brushRef="#br0">75 124 10666,'0'0'10581,"11"-1"-10127,-6 0-405,15-1 358,0 0 0,-1-2-1,31-9 1,-45 11-256,0 0-1,0 0 1,0 0-1,0-1 1,-1 0-1,1 0 1,-1 0-1,1-1 1,3-3-1,-7 5-62,1 0-1,-1 0 1,0 0 0,1 0-1,-1 0 1,0 0-1,0 0 1,0 0 0,0 0-1,-1-1 1,1 1-1,-1 0 1,1-1 0,-1 1-1,0 0 1,0-1-1,0 1 1,0 0 0,0-1-1,-1 1 1,0-4-1,0 4-69,1 1 0,-1 0 0,0 0 0,0 0 0,1 0 0,-1 0 0,0 0 0,0 0 0,0 0 0,0 0 0,0 1-1,0-1 1,0 0 0,-1 1 0,1-1 0,0 1 0,0-1 0,-1 1 0,1-1 0,0 1 0,0 0 0,-1-1 0,1 1 0,0 0-1,-1 0 1,-1 0 0,-37 3-165,30 0 134,0 1-1,0-1 1,1 2 0,-1-1 0,1 1 0,0 1 0,1-1-1,-1 2 1,-8 7 0,3-1 16,0 1 0,1 0 0,1 1-1,-12 17 1,23-30-28,-1 0-1,1 0 1,-1 1 0,1-1-1,0 0 1,0 0-1,0 1 1,0-1-1,0 1 1,1-1-1,-1 1 1,1-1 0,0 1-1,-1-1 1,1 1-1,0 0 1,1 3-1,0-4-82,0 0-1,-1 0 0,1-1 1,0 1-1,0-1 0,0 1 1,1-1-1,-1 1 0,0-1 0,0 0 1,1 0-1,-1 1 0,1-1 1,-1 0-1,1 0 0,-1 0 1,1-1-1,0 1 0,1 0 1,3 1-685,1 0 1,-1 0 0,0-1 0,1 0 0,9 1 0,34-5-7401,-21-5-888</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7.242"/>
    </inkml:context>
    <inkml:brush xml:id="br0">
      <inkml:brushProperty name="width" value="0.025" units="cm"/>
      <inkml:brushProperty name="height" value="0.025" units="cm"/>
    </inkml:brush>
  </inkml:definitions>
  <inkml:trace contextRef="#ctx0" brushRef="#br0">161 22 14286,'0'0'9374,"-10"-2"-9342,6 1-30,1 0-1,-1 1 1,0-1 0,0 1 0,0 0-1,0 0 1,0 1 0,0-1 0,1 1 0,-1 0-1,0 0 1,0 0 0,1 0 0,-1 1-1,1 0 1,-1-1 0,1 1 0,0 1 0,-1-1-1,1 0 1,0 1 0,1-1 0,-1 1-1,0 0 1,1 0 0,-4 5 0,0-1 109,0 0 1,0 0 0,0 1-1,1-1 1,1 1 0,-1 0-1,1 1 1,1-1-1,-1 1 1,-1 9 0,4-17-108,1-1 1,0 1-1,0-1 1,0 1-1,0 0 1,0-1 0,1 1-1,-1-1 1,0 1-1,0 0 1,0-1-1,0 1 1,1-1-1,-1 1 1,0-1-1,1 1 1,-1 0 0,0-1-1,1 1 1,-1-1-1,0 0 1,1 1-1,-1-1 1,1 1-1,-1-1 1,1 0 0,-1 1-1,1-1 1,0 0-1,0 1 1,24 2 195,26-13 110,-39 4-305,0-1 1,0 0-1,-1-1 0,0 0 1,-1 0-1,0-1 0,0-1 1,-1 0-1,0 0 0,0 0 1,-2-1-1,1-1 0,8-17 1,-12 11-5,-15 23-179,-16 23 34,22-20 245,-1 1 0,1 0 0,0 0 0,1 0-1,0 1 1,1-1 0,-4 13 0,7-19-241,-1 0 1,1-1-1,0 1 1,-1-1-1,1 1 1,1 0-1,-1-1 1,0 1-1,1 0 1,-1-1-1,1 1 1,0-1-1,2 6 1,-2-7-312,0 1 0,0 0 1,1-1-1,-1 1 0,0-1 1,1 0-1,0 0 0,-1 1 1,1-1-1,0 0 0,0 0 1,-1-1-1,1 1 0,0 0 1,0 0-1,0-1 0,0 1 1,0-1-1,0 0 1,0 0-1,2 0 0,23 1-11267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7.974"/>
    </inkml:context>
    <inkml:brush xml:id="br0">
      <inkml:brushProperty name="width" value="0.025" units="cm"/>
      <inkml:brushProperty name="height" value="0.025" units="cm"/>
    </inkml:brush>
  </inkml:definitions>
  <inkml:trace contextRef="#ctx0" brushRef="#br0">122 0 10602,'0'0'13576,"-1"14"-13165,-3 13-248,-1 0 0,-1-1 0,-2 1 0,-1-2 1,0 1-1,-14 23 0,6-18-184,11-21-165,1-1 1,0 1-1,1 0 0,0 0 1,0 0-1,1 0 0,0 1 0,-2 20 1,6-31-500,0 1 0,0-1-1,0 0 1,0 1 0,0-1 0,0 0 0,0 0 0,0 0 0,1 0 0,-1 0 0,0 0 0,0 0 0,0 0-1,0 0 1,0-1 0,0 1 0,2-1 0,11-8-10798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8.316"/>
    </inkml:context>
    <inkml:brush xml:id="br0">
      <inkml:brushProperty name="width" value="0.025" units="cm"/>
      <inkml:brushProperty name="height" value="0.025" units="cm"/>
    </inkml:brush>
  </inkml:definitions>
  <inkml:trace contextRef="#ctx0" brushRef="#br0">1 0 3427,'0'0'2114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9.008"/>
    </inkml:context>
    <inkml:brush xml:id="br0">
      <inkml:brushProperty name="width" value="0.025" units="cm"/>
      <inkml:brushProperty name="height" value="0.025" units="cm"/>
    </inkml:brush>
  </inkml:definitions>
  <inkml:trace contextRef="#ctx0" brushRef="#br0">50 130 12684,'-48'35'2418,"48"-35"-2352,0 0 0,-1 0 0,1 0 0,0 0 0,0 0 0,0 0 0,0 0-1,0 1 1,0-1 0,0 0 0,0 0 0,0 0 0,0 0 0,0 0 0,-1 0 0,1 0-1,0 0 1,0 0 0,0 0 0,0 0 0,0 1 0,0-1 0,0 0 0,0 0 0,0 0 0,0 0-1,0 0 1,0 0 0,0 0 0,0 0 0,0 1 0,0-1 0,0 0 0,0 0 0,0 0-1,0 0 1,0 0 0,0 0 0,0 0 0,0 0 0,0 0 0,0 1 0,0-1 0,1 0 0,-1 0-1,0 0 1,0 0 0,0 0 0,0 0 0,0 0 0,0 0 0,0 0 0,0 0 0,0 0-1,0 0 1,0 0 0,1 0 0,-1 1 0,0-1 0,0 0 0,0 0 0,0 0 0,0 0 0,0 0-1,0 0 1,1 0 0,11 1 1486,16-2-509,-15-2-891,-1-1 0,0-1 1,0 0-1,0-1 0,-1 0 1,0 0-1,17-14 0,-24 17-85,0 0 0,0 0-1,-1 0 1,1 0 0,-1 0-1,0-1 1,0 0 0,0 1-1,0-1 1,-1-1 0,0 1-1,1 0 1,-2 0 0,1-1-1,0 1 1,-1-1 0,0 1-1,0-1 1,0 0 0,0 0-1,-1 1 1,0-1 0,-1-8-1,1 12-78,-1 1 1,1-1-1,-1 0 0,0 1 0,1-1 1,-1 0-1,0 1 0,1-1 0,-1 1 1,0-1-1,0 1 0,0-1 0,1 1 1,-1-1-1,0 1 0,0 0 0,0 0 1,0-1-1,0 1 0,0 0 0,0 0 0,0 0 1,0 0-1,1 0 0,-1 0 0,0 0 1,0 1-1,0-1 0,0 0 0,0 0 1,0 1-1,0-1 0,1 0 0,-1 1 1,-1 0-1,-32 14-232,18-1 238,0 0 0,1 0 0,-23 29 0,32-36 29,0 2-1,0-1 1,1 0 0,0 1-1,0 0 1,1 0 0,0 1-1,1-1 1,-4 17 0,7-25-22,0 0 1,0-1 0,0 1-1,0 0 1,0-1 0,0 1-1,0-1 1,0 1-1,1 0 1,-1-1 0,0 1-1,0-1 1,1 1-1,-1-1 1,0 1 0,1-1-1,-1 1 1,0-1 0,1 1-1,-1-1 1,1 1-1,-1-1 1,1 0 0,-1 1-1,1-1 1,-1 0-1,1 1 1,0-1 0,25 6 84,26-9 73,-51 3-158,17-3-57,0-2 1,0 0-1,0-1 0,0-1 0,-1-1 0,20-12 0,9-2 84,-30 17-168,-13 14 312,-17 24 726,3-9-2,37-23-517,-11-3-320,0-1 0,0 0 0,0-1 0,17-7 0,-19 6-186,0 1-1,0 0 1,0 1-1,0 0 1,25-2-1,-38 5 125,1 0 0,-1 0 0,0 0 0,0 0 0,0 0 0,0 0 0,1 0-1,-1 1 1,0-1 0,0 0 0,0 0 0,0 0 0,1 0 0,-1 0 0,0 0-1,0 0 1,0 0 0,0 0 0,0 0 0,1 1 0,-1-1 0,0 0 0,0 0 0,0 0-1,0 0 1,0 0 0,0 0 0,0 1 0,1-1 0,-1 0 0,0 0 0,0 0-1,0 0 1,0 1 0,0-1 0,0 0 0,0 0 0,0 0 0,0 0 0,0 1-1,0-1 1,0 0 0,0 0 0,0 0 0,0 1 0,0-1 0,0 0 0,-1 0 0,-5 13 27,-9 6-221,-2-6-5014,9-13-1163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0.354"/>
    </inkml:context>
    <inkml:brush xml:id="br0">
      <inkml:brushProperty name="width" value="0.025" units="cm"/>
      <inkml:brushProperty name="height" value="0.025" units="cm"/>
    </inkml:brush>
  </inkml:definitions>
  <inkml:trace contextRef="#ctx0" brushRef="#br0">54 75 5221,'5'-8'1721,"-1"1"0,0-1 0,-1 0-1,5-13 1,0-1 7681,-8 65-7779,-3-1-1196,-1 1 0,-2-1 0,-2-1 0,-2 1 1,-2-1-1,-26 63 0,37-103-410,1-1 0,0 0 0,-1 1-1,1-1 1,0 1 0,-1-1 0,1 0 0,0 1 0,0-1 0,-1 1 0,1-1 0,0 1 0,0-1 0,0 1 0,0-1 0,0 1 0,0-1 0,0 1 0,0-1 0,0 1-1,0-1 1,0 1 0,0 0 0,0-1 0,0 1 0,1-1 0,-1 0 0,0 1 0,0-1 0,0 1 0,1-1 0,-1 1 0,1 0 0,15-9 337,20-25 8,1-8-246,-2-1 1,-2-2 0,29-51-1,-29 44-86,-32 48-47,1 0 0,0 1 0,0-1-1,0 0 1,0 1 0,0 0 0,1-1 0,4-2 0,-6 5-64,-1-1 0,1 1 0,0 0 0,0 0 1,0 0-1,-1 0 0,1 0 0,0 0 0,0 0 1,0 0-1,-1 0 0,1 0 0,0 0 0,0 1 1,-1-1-1,1 0 0,0 1 0,0-1 0,-1 0 0,1 1 1,0-1-1,-1 1 0,1-1 0,-1 1 0,1-1 1,0 1-1,-1 0 0,1-1 0,-1 1 0,0 0 1,1-1-1,-1 1 0,1 0 0,-1-1 0,0 1 1,1 1-1,10 11-3369,-1-8-5144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1.455"/>
    </inkml:context>
    <inkml:brush xml:id="br0">
      <inkml:brushProperty name="width" value="0.025" units="cm"/>
      <inkml:brushProperty name="height" value="0.025" units="cm"/>
    </inkml:brush>
  </inkml:definitions>
  <inkml:trace contextRef="#ctx0" brushRef="#br0">49 23 7815,'0'-1'533,"1"-1"-1,0 0 1,0 0-1,0 0 1,0 1-1,0-1 0,0 1 1,0-1-1,1 1 1,-1-1-1,1 1 0,-1 0 1,3-2-1,-4 3-354,0 1-1,1-1 1,-1 0-1,1 0 0,-1 1 1,0-1-1,1 0 1,-1 1-1,0-1 1,1 0-1,-1 1 0,0-1 1,0 1-1,1-1 1,-1 0-1,0 1 1,0-1-1,0 1 0,0-1 1,1 1-1,-1-1 1,0 1-1,0-1 0,0 1 1,0-1-1,0 1 1,0-1-1,0 1 1,0-1-1,0 1 0,-1 0 1,-1 30 2920,-3-1-3382,-17 53 1435,11-43-1298,1 0 0,2 1 0,1 0 0,0 42 1,8-92-5877,0-1 3664,-1-12-3027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2.006"/>
    </inkml:context>
    <inkml:brush xml:id="br0">
      <inkml:brushProperty name="width" value="0.025" units="cm"/>
      <inkml:brushProperty name="height" value="0.025" units="cm"/>
    </inkml:brush>
  </inkml:definitions>
  <inkml:trace contextRef="#ctx0" brushRef="#br0">46 107 11211,'0'0'7249,"0"-8"-5226,0 5-1944,0 0 0,-1 0-1,2 0 1,-1 0-1,0 1 1,1-1 0,-1 0-1,1 0 1,0 1 0,0-1-1,0 0 1,0 1-1,0-1 1,1 1 0,-1-1-1,1 1 1,0 0 0,0-1-1,-1 1 1,1 0-1,1 0 1,-1 0 0,0 1-1,0-1 1,1 1 0,-1-1-1,1 1 1,-1 0-1,1 0 1,0 0 0,-1 0-1,5-1 1,14-4 393,1 0 0,0 1 1,-1 2-1,45-3 0,-58 6-426,0 0-1,-1 0 0,1 0 0,0 1 1,-1 0-1,1 1 0,-1 0 0,1 0 1,-1 0-1,0 1 0,0 0 1,0 0-1,0 1 0,0 0 0,-1 0 1,0 1-1,10 8 0,-14-11-48,-1-1 1,1 1-1,-1 0 0,1 0 1,-1 0-1,0 1 0,1-1 0,-1 0 1,0 0-1,-1 1 0,1-1 0,0 0 1,-1 1-1,1-1 0,-1 1 0,0-1 1,1 1-1,-1-1 0,0 1 0,-1-1 1,1 1-1,0-1 0,-2 4 1,0-2 8,0-1 1,0 1-1,0-1 1,-1 1 0,1-1-1,-1 0 1,0 0-1,0 0 1,0 0 0,0-1-1,-1 1 1,-6 3-1,-8 3 112,-1 0 0,0-2-1,0 0 1,-28 6 0,47-13-118,0 0 0,0 0 0,-1 0 0,1 0 0,0 0 0,-1 0 0,1 0 0,0 0 0,0 1 0,-1-1 0,1 0 0,0 0 0,0 0 0,0 0 0,-1 0 0,1 0 0,0 1 0,0-1 0,-1 0 0,1 0 0,0 0 0,0 1 0,0-1 0,0 0 0,0 0 0,-1 0 0,1 1 0,0-1 0,0 0 0,0 0 0,0 1 0,0-1 0,0 0 0,0 0 0,0 1 0,0-1 0,0 0 0,0 1 0,9 9-64,36 18-147,1 0 69,-40-22 130,0 0 0,0 0 0,-1 0 0,0 1 0,0 0 0,-1 0 0,0 0 0,0 1 0,-1 0 0,3 8 0,-5-13 12,0 0-1,0 1 1,0-1 0,-1 0-1,0 0 1,1 1-1,-1-1 1,0 0-1,-1 1 1,1-1 0,-1 0-1,1 1 1,-1-1-1,0 0 1,0 0-1,0 0 1,-1 0 0,1 0-1,-1 0 1,0 0-1,0 0 1,0-1-1,0 1 1,0-1-1,0 1 1,-1-1 0,-4 4-1,-6 2 267,1-1-1,-1-1 0,-1 0 1,1 0-1,-1-1 1,0-1-1,0-1 0,-25 4 1,-7-2 600,-65-1 0,108-3-853,0-1-1,1-1 0,-1 1 0,0 0 0,1-1 0,-1 1 0,1-1 0,-1 0 0,1 1 1,-1-1-1,1-1 0,-1 1 0,1 0 0,0-1 0,0 1 0,0-1 0,0 1 0,-3-4 0,4 3-160,0 1-1,0-1 1,0 0-1,0 1 0,0-1 1,1 0-1,-1 0 1,1 0-1,-1 0 0,1 1 1,0-1-1,0 0 1,-1 0-1,1 0 0,1 0 1,-1 0-1,1-3 0,-1 3-282,1 1-1,0 0 0,-1 0 0,1 0 0,0 0 0,0 0 1,0 0-1,0 0 0,0 0 0,0 0 0,0 0 0,0 0 1,0 1-1,0-1 0,1 0 0,-1 1 0,0-1 0,0 1 0,1-1 1,-1 1-1,0 0 0,3-1 0,3-1-3531,9-5-7654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7.672"/>
    </inkml:context>
    <inkml:brush xml:id="br0">
      <inkml:brushProperty name="width" value="0.05" units="cm"/>
      <inkml:brushProperty name="height" value="0.05" units="cm"/>
    </inkml:brush>
  </inkml:definitions>
  <inkml:trace contextRef="#ctx0" brushRef="#br0">48 275 12531,'-3'29'1759,"-2"1"-1,-11 34 1,8-37-1068,2 0 0,-3 34 0,10-47-607,5-17-239,7-20-435,-4-15-613,-1 0 0,-1 0 0,-3-1 0,-1 1 0,-2-1 0,-4-47 0,0 67 1573,0 28 1275,0 30 919,4-27-2225,0 1 0,1 0 0,0-1 0,1 1 0,0-1 0,1 1 0,6 11 0,-9-20-226,1 1-1,1-1 1,-1 1-1,1-1 1,0 0-1,0 0 1,0 0 0,0 0-1,1-1 1,-1 0-1,1 1 1,0-1 0,0 0-1,0-1 1,0 1-1,1-1 1,-1 0-1,1 0 1,0 0 0,-1-1-1,6 2 1,-7-3-12,-1 1 0,0-1 0,1 0 0,-1 0 0,1 0 1,-1-1-1,1 1 0,-1-1 0,0 1 0,1-1 0,-1 0 0,0 0 0,0 0 1,1 0-1,-1 0 0,0 0 0,4-3 0,-3 0 55,1 1-1,-1-1 1,1 0-1,-1 0 1,-1 0-1,1-1 1,0 1 0,2-6-1,1-6 227,0-1-1,-1 1 1,5-35-1,-5 13-295,-2 0 1,-1 0-1,-2-1 1,-6-46-1,7 80-838,1 8 25,-1-2 675,-1 0 0,1 0 0,0 0 0,-1 0 0,1-1 1,0 1-1,-1 0 0,1-1 0,0 1 0,0 0 0,0-1 0,-1 1 1,1-1-1,0 1 0,0-1 0,0 0 0,0 1 0,1-1 1,8-3-520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4.713"/>
    </inkml:context>
    <inkml:brush xml:id="br0">
      <inkml:brushProperty name="width" value="0.025" units="cm"/>
      <inkml:brushProperty name="height" value="0.025" units="cm"/>
    </inkml:brush>
  </inkml:definitions>
  <inkml:trace contextRef="#ctx0" brushRef="#br0">60 17 9449,'0'-1'195,"0"1"0,0-1 0,0 1 0,0-1 0,-1 1 0,1-1 0,0 1 0,0-1 0,0 1 0,0-1 0,0 1 0,0-1 0,0 1 0,0-1 0,0 1 0,1 0 0,-1-1 0,0 1 0,0-1 0,0 1 0,0-1-1,1 1 1,-1-1 0,0 1 0,0 0 0,1-1 0,-1 1 0,0-1 0,1 1 0,-1 0 0,0-1 0,1 1 0,-1 0 0,1 0 0,-1-1 0,1 1 0,0 0 0,1 9 5084,-5 5-4616,-35 101 3057,30-89-3665,2 1 0,1 1-1,1-1 1,0 42-1,8-53-2087,1-13-5436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5.106"/>
    </inkml:context>
    <inkml:brush xml:id="br0">
      <inkml:brushProperty name="width" value="0.025" units="cm"/>
      <inkml:brushProperty name="height" value="0.025" units="cm"/>
    </inkml:brush>
  </inkml:definitions>
  <inkml:trace contextRef="#ctx0" brushRef="#br0">124 0 13132,'0'0'5958,"-26"49"-4741,5-17 705,6 7-673,-1 2-608,3-1-161,1 0-288,7-2-127,1-4-1,2-4-32,2-5-161,0-5-767,0-7-514,0-4-608,-9-8-11979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5.438"/>
    </inkml:context>
    <inkml:brush xml:id="br0">
      <inkml:brushProperty name="width" value="0.025" units="cm"/>
      <inkml:brushProperty name="height" value="0.025" units="cm"/>
    </inkml:brush>
  </inkml:definitions>
  <inkml:trace contextRef="#ctx0" brushRef="#br0">0 69 8168,'0'0'12924,"8"-10"-11835,-5 5-995,0 1 0,1-1 1,-1 1-1,1 0 0,0 0 0,1 1 1,-1-1-1,1 1 0,-1 0 0,1 0 0,0 0 1,0 1-1,0 0 0,0 0 0,1 0 1,-1 0-1,1 1 0,-1 0 0,8 0 0,2 0 36,0 1-1,0 1 0,0 1 1,0 0-1,0 1 0,18 6 0,-25-7-116,-1 1 0,0 0 0,0 0 0,0 1-1,0-1 1,0 1 0,-1 1 0,1 0-1,-1-1 1,-1 2 0,1-1 0,-1 1-1,10 12 1,-14-16 18,0 0-1,0 0 0,0 0 1,0 1-1,0-1 0,0 0 1,-1 0-1,1 1 1,-1-1-1,0 0 0,0 1 1,1-1-1,-2 1 1,1-1-1,0 0 0,0 1 1,-1-1-1,1 0 1,-1 1-1,0-1 0,1 0 1,-1 0-1,0 0 0,-1 0 1,1 0-1,0 0 1,-1 0-1,1 0 0,-1 0 1,1 0-1,-1-1 1,0 1-1,1-1 0,-1 1 1,0-1-1,0 0 1,0 1-1,-3 0 0,-10 6 168,-1 0 0,1-1-1,-2-1 1,-17 6 0,19-8-258,-57 16 241,42-17-2828,35-16-7507,9 0-2119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6.317"/>
    </inkml:context>
    <inkml:brush xml:id="br0">
      <inkml:brushProperty name="width" value="0.025" units="cm"/>
      <inkml:brushProperty name="height" value="0.025" units="cm"/>
    </inkml:brush>
  </inkml:definitions>
  <inkml:trace contextRef="#ctx0" brushRef="#br0">428 42 8712,'0'0'7527,"6"-8"-5076,18-25-183,-46 51 2356,-27 26-4918,-2 6 779,-106 81 0,42-38-126,105-85-464,5-4-198,-1 0-1,1 0 1,0 1 0,0 0-1,0 0 1,1 0-1,0 0 1,0 1 0,-6 10-1,14-13-5443,15-8 1415,1-8-771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6.665"/>
    </inkml:context>
    <inkml:brush xml:id="br0">
      <inkml:brushProperty name="width" value="0.025" units="cm"/>
      <inkml:brushProperty name="height" value="0.025" units="cm"/>
    </inkml:brush>
  </inkml:definitions>
  <inkml:trace contextRef="#ctx0" brushRef="#br0">1 0 11755,'0'0'9876,"9"12"-9369,106 155 1962,18 26-3496,-123-183-1115,-4-5-2912</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7.485"/>
    </inkml:context>
    <inkml:brush xml:id="br0">
      <inkml:brushProperty name="width" value="0.025" units="cm"/>
      <inkml:brushProperty name="height" value="0.025" units="cm"/>
    </inkml:brush>
  </inkml:definitions>
  <inkml:trace contextRef="#ctx0" brushRef="#br0">81 0 14318,'0'0'8215,"-9"14"-8156,-1 1 9,0 0 0,2 1 1,0 1-1,1-1 0,0 1 0,2 0 1,0 1-1,-4 26 0,8-41-32,0-1-1,1 1 1,0 0-1,0-1 1,-1 1 0,1 0-1,1-1 1,-1 1-1,0 0 1,1-1 0,-1 1-1,1 0 1,0-1-1,0 1 1,0-1 0,0 1-1,1-1 1,-1 0 0,0 1-1,1-1 1,3 3-1,-2-4 16,-1 0 0,1 0 0,0 0-1,0 0 1,1-1 0,-1 1 0,0-1 0,0 0-1,0 0 1,0 0 0,0-1 0,0 1 0,0-1-1,0 1 1,0-1 0,0 0 0,0 0-1,0 0 1,4-3 0,7-3-5,-1 0-1,0-1 1,0 0-1,-1-1 1,0-1-1,-1 0 1,0 0-1,0-1 1,-1 0 0,-1-1-1,0-1 1,0 1-1,-2-1 1,10-19-1,-19 44-474,-2 13 378,0 0-1,2 1 1,1 33-1,2-58 77,-1 0 1,1 1-1,-1-1 0,1 0 0,0 0 1,-1 0-1,1 0 0,0 0 1,0-1-1,0 1 0,0 0 0,0 0 1,0 0-1,0-1 0,0 1 0,0 0 1,0-1-1,0 1 0,0-1 1,0 0-1,0 1 0,1-1 0,-1 0 1,0 1-1,0-1 0,0 0 1,1 0-1,-1 0 0,0 0 0,0 0 1,0-1-1,1 1 0,-1 0 1,0 0-1,0-1 0,2 0 0,2 0 123,1-1 0,-1 1 0,0-1 0,0 0 0,0 0 0,0-1 0,4-3 0,-2 0-51,0-1 0,-1 1 0,0-2 0,0 1 0,-1-1 0,1 0 0,-2 0 0,1 0-1,4-13 1,-6 14-82,-1 1-1,0-1 0,0 1 1,0-1-1,-1 0 0,0 0 0,0 0 1,-1 0-1,0 0 0,0 1 1,-1-1-1,1 0 0,-4-9 0,4 14-207,-1 1 0,1 0-1,-1 0 1,0-1 0,0 1-1,0 0 1,1 0 0,-1 0-1,0 0 1,0 0 0,-1 0-1,1 0 1,0 0 0,0 1-1,0-1 1,-1 0 0,1 1-1,0-1 1,-1 1 0,-2-1-1,-7 1-4798,1 6-3391,1 4-1754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8.253"/>
    </inkml:context>
    <inkml:brush xml:id="br0">
      <inkml:brushProperty name="width" value="0.025" units="cm"/>
      <inkml:brushProperty name="height" value="0.025" units="cm"/>
    </inkml:brush>
  </inkml:definitions>
  <inkml:trace contextRef="#ctx0" brushRef="#br0">115 57 5445,'0'0'10688,"-1"-9"-8249,-6-24-344,7 32-2061,-1 0 0,1 0 0,-1 0 0,0 0-1,1 0 1,-1 1 0,0-1 0,0 0 0,0 0 0,1 1 0,-1-1 0,0 0 0,0 1-1,0-1 1,0 1 0,0-1 0,0 1 0,0 0 0,-1-1 0,1 1 0,0 0 0,0 0-1,0 0 1,0 0 0,0 0 0,0 0 0,-1 0 0,1 0 0,0 0 0,0 0 0,0 1 0,0-1-1,0 0 1,0 1 0,0-1 0,0 1 0,0-1 0,-1 2 0,-2 0 8,-1 1 1,1 0-1,0 0 1,1 1-1,-1-1 1,1 1-1,-1 0 1,1 0-1,0 0 1,1 0-1,-1 0 1,1 1-1,-3 6 1,1-4 132,1 1 0,0 0 0,1 1 1,0-1-1,0 0 0,0 1 0,1 9 0,1-18-162,-1 1-1,1-1 0,0 1 0,0-1 0,1 1 1,-1-1-1,0 1 0,0-1 0,0 1 0,0-1 0,0 1 1,0-1-1,1 1 0,-1-1 0,0 1 0,0-1 1,1 0-1,-1 1 0,0-1 0,1 1 0,-1-1 1,0 0-1,1 1 0,-1-1 0,1 0 0,-1 1 1,0-1-1,1 0 0,-1 0 0,1 0 0,-1 1 1,1-1-1,0 0 0,21-4 317,18-19 11,-33 15-308,-1 1 0,0-1 0,0 1 0,-1-2 0,8-16 0,-8 16 32,0 0 0,0 0 0,0 1 0,13-14 1,-32 66-364,0 19-678,13-58 512,1 0 0,0-1 0,0 1-1,0-1 1,1 1 0,-1 0 0,2 4 0,-1-8 116,-1 0 0,1 0 1,0 0-1,0 0 0,0 0 1,0 0-1,0 0 0,0 0 0,0 0 1,0 0-1,0-1 0,0 1 1,1 0-1,-1-1 0,0 1 0,1-1 1,-1 1-1,0-1 0,0 0 1,1 1-1,-1-1 0,1 0 0,-1 0 1,0 0-1,1 0 0,-1 0 1,3-1-1,12 1-5315</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8.664"/>
    </inkml:context>
    <inkml:brush xml:id="br0">
      <inkml:brushProperty name="width" value="0.025" units="cm"/>
      <inkml:brushProperty name="height" value="0.025" units="cm"/>
    </inkml:brush>
  </inkml:definitions>
  <inkml:trace contextRef="#ctx0" brushRef="#br0">103 155 3299,'0'0'16656,"-9"3"-16443,3 0-101,0 0-1,0 0 0,0 1 0,0 0 0,1 0 1,0 0-1,0 1 0,0-1 0,0 1 1,1 1-1,0-1 0,0 1 0,0-1 0,1 1 1,-1 0-1,2 0 0,-1 1 0,1-1 1,-1 0-1,2 1 0,-1 0 0,1-1 0,-1 14 1,2-19-97,1-1 0,-1 1 0,0 0 0,0-1 0,1 1 0,-1-1 0,1 1 0,-1-1 0,0 1 0,1-1 0,-1 0 0,1 1 0,-1-1 1,1 0-1,-1 1 0,1-1 0,0 0 0,-1 1 0,1-1 0,-1 0 0,1 0 0,-1 0 0,1 0 0,0 1 0,-1-1 0,1 0 0,0 0 0,-1 0 1,1 0-1,-1 0 0,1-1 0,0 1 0,-1 0 0,1 0 0,-1 0 0,1 0 0,0-1 0,-1 1 0,1 0 0,-1-1 0,1 1 0,-1 0 0,1-1 1,0 0-1,27-12 577,-15 2-535,-1 0 0,0 0 0,0-1 0,-1-1 0,-1 1 0,0-2 0,10-18 0,-6 7-31,-1 0 1,-2-1-1,13-38 0,-21 36-28,-3 28 2,0 0 0,-1-1-1,1 1 1,0 0 0,0 0-1,-1 0 1,1-1 0,0 1-1,0 0 1,-1 0 0,1 0-1,0-1 1,-1 1 0,1 0-1,0 0 1,0 0 0,-1 0-1,1 0 1,0 0 0,-1 0-1,1 0 1,0 0-1,-1 0 1,1 0 0,0 0-1,-1 0 1,1 0 0,0 0-1,-1 0 1,1 0 0,0 0-1,-1 1 1,1-1 0,0 0-1,0 0 1,-1 0 0,1 0-1,-1 1 1,-36 31-23,36-30 24,-23 24 125,-26 37 1,45-56-108,0 0-1,0 0 1,1 0-1,0 1 0,1 0 1,0-1-1,0 1 1,1 1-1,0-1 1,0 0-1,-1 12 0,4-17-116,0 1-1,0 0 0,1-1 1,-1 1-1,1 0 0,0-1 0,0 0 1,0 0-1,0 1 0,1-1 1,-1 0-1,1-1 0,-1 1 1,7 4-1,-1 0-1097,-1-1 1,1 0 0,0-1-1,18 9 1,-24-13 534,0 0 0,0-1 0,1 1 0,-1-1 0,0 1 0,1-1 0,-1 0 0,0 0 0,1 0 0,4-1 0,2-1-3215</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9.060"/>
    </inkml:context>
    <inkml:brush xml:id="br0">
      <inkml:brushProperty name="width" value="0.025" units="cm"/>
      <inkml:brushProperty name="height" value="0.025" units="cm"/>
    </inkml:brush>
  </inkml:definitions>
  <inkml:trace contextRef="#ctx0" brushRef="#br0">125 1 9673,'0'0'10234,"-10"3"-9914,6-2-322,-3 2 116,0-1 0,0 1 0,0 0 0,-13 8 0,18-10-96,0 1 0,0-1-1,1 1 1,-1-1 0,0 1-1,1 0 1,-1 0-1,1 0 1,-1 0 0,1 0-1,0 0 1,0 0 0,0 0-1,0 0 1,0 0-1,0 1 1,1-1 0,-1 0-1,1 1 1,-1-1 0,1 0-1,0 1 1,0-1-1,0 4 1,1-5-34,0 0 0,0 0-1,-1 0 1,1 0 0,0 0 0,0 0-1,0 0 1,0 0 0,0 0 0,0 0-1,0 0 1,0-1 0,1 1 0,-1 0-1,0-1 1,0 1 0,1-1 0,-1 1 0,0-1-1,1 0 1,-1 0 0,2 1 0,41 5-343,-31-5 248,-6 0 150,0 0 0,-1 1 0,1 0 0,0 0 0,-1 0 1,7 4-1,-12-6 14,0 1 0,0-1 1,-1 1-1,1-1 0,0 1 1,-1-1-1,1 1 0,0-1 0,-1 1 1,1 0-1,-1-1 0,1 1 1,-1 0-1,0 0 0,1-1 0,-1 1 1,0 0-1,1 0 0,-1-1 1,0 1-1,0 0 0,0 0 0,1 1 1,-2-1 90,1 1 1,-1-1 0,0 1 0,1-1-1,-1 1 1,0-1 0,0 1 0,0-1-1,0 0 1,0 0 0,0 1 0,0-1-1,0 0 1,0 0 0,-1 0 0,1 0-1,-2 1 1,-5 4 145,-1 0-1,1 0 0,-1 0 1,0-1-1,-1 0 0,1-1 1,-1 0-1,0-1 0,0 0 1,0 0-1,0-1 0,-1-1 1,1 0-1,-11 0 0,20-1-497,0-1 0,0 1 0,0-1-1,1 1 1,-1-1 0,0 0 0,1 1 0,-1-1-1,0 0 1,1 0 0,-1 1 0,0-1 0,1 0-1,0 0 1,-1 0 0,1 0 0,-1 0-1,1 0 1,0 0 0,0 0 0,-1 0 0,1 0-1,0 0 1,0 0 0,0 0 0,0 0-1,0 0 1,1 0 0,-1 0 0,0 0 0,0 0-1,1 0 1,-1 0 0,0 1 0,1-3 0,14-38-8600,4 13 1921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30.033"/>
    </inkml:context>
    <inkml:brush xml:id="br0">
      <inkml:brushProperty name="width" value="0.025" units="cm"/>
      <inkml:brushProperty name="height" value="0.025" units="cm"/>
    </inkml:brush>
  </inkml:definitions>
  <inkml:trace contextRef="#ctx0" brushRef="#br0">96 1 13773,'0'0'10575,"-5"12"-10041,-14 34 326,-23 90-1,33-96-731,3-17-39,1 1 1,1-1-1,-1 37 1,6-67-10,0 0 0,1-1 0,-1 1 0,2 0-1,-1 0 1,5-8 0,7-25-52,-7-2-336,-4 27-544,-1 47 507,-2-29 356,0 0 1,1 0-1,-1 0 1,1 0-1,0 0 1,0 0-1,0 0 1,0-1-1,0 1 1,0 0-1,1-1 1,-1 1-1,1-1 1,0 1 0,0-1-1,0 0 1,0 1-1,0-1 1,0 0-1,1 0 1,-1-1-1,1 1 1,-1 0-1,1-1 1,0 0-1,0 0 1,-1 1-1,1-2 1,0 1-1,0 0 1,0 0-1,0-1 1,0 0-1,0 0 1,0 0-1,4 0 1,2 0 74,0-1 1,-1 0-1,1 0 0,-1 0 1,1-2-1,-1 1 1,1-1-1,-1 0 0,0 0 1,0-1-1,10-7 0,12-15-70,15-9 6,-43 34-102,-13 26-518,6-14 589,1-6 82,1 0-1,1 0 0,-1 0 1,1 0-1,0 1 1,0-1-1,0 1 0,1 0 1,-1 8-1,2-14-57,1 1-1,-1-1 0,0 1 1,1-1-1,-1 0 1,1 1-1,-1-1 1,1 1-1,0-1 0,-1 0 1,1 0-1,-1 1 1,1-1-1,-1 0 0,1 0 1,0 0-1,-1 1 1,1-1-1,0 0 1,-1 0-1,1 0 0,-1 0 1,1 0-1,0 0 1,-1-1-1,1 1 0,0 0 1,-1 0-1,1 0 1,-1 0-1,1-1 1,0 1-1,0-1 0,23-7 206,32-25-296,-43 24-139,1 0-1,0 1 1,1 1 0,15-6-1,-30 13 205,0 0-1,0 0 1,1-1 0,-1 1-1,0 0 1,0 0 0,1 0-1,-1 0 1,0 0 0,0 0 0,0 0-1,1 0 1,-1 0 0,0 0-1,0 0 1,1 0 0,-1 0-1,0 0 1,0 0 0,0 0-1,1 1 1,-1-1 0,0 0-1,0 0 1,0 0 0,1 0-1,-1 0 1,0 0 0,0 1-1,0-1 1,0 0 0,1 0-1,-1 0 1,0 0 0,0 1-1,0-1 1,0 0 0,0 0-1,0 0 1,0 1 0,0-1-1,1 0 1,-1 0 0,0 0-1,0 1 1,0-1 0,0 0-1,0 1 1,-2 15 322,2-15-285,-1-1 0,1 1 0,0 0 0,-1-1 0,1 1 0,0 0 0,0-1 0,-1 1 0,1 0 0,0 0 0,0-1 0,0 1 0,0 0 0,0 0 0,0-1 0,0 1 0,0 0 0,0-1 0,1 1 0,-1 0 0,0-1 0,0 1 0,1 0 0,-1-1 0,0 1 0,1 0 0,-1-1 0,1 1 0,-1-1 0,0 1 0,1 0 0,0 0 0,11-2-266,0 0 1,0-1-1,20-6 1,-20 5-322,0 0-1,1 1 1,20-2 0,-33 5 581,0 0 0,0 0 0,1 0 0,-1 0 0,0 0 0,0 0 0,0 0 0,1 0 0,-1 0 0,1 0 0,-1 0 0,1 0 0,-1 0 0,1 0 0,-1 0 0,1-1 0,0 1 0,-1 0 0,1 0 0,0-1 0,0 1 0,-1-1 0,3 2 0,7 0-28,1 0-1,0-1 0,0 0 0,0-1 1,-1 0-1,1-1 0,0 0 0,0-1 1,0 0-1,-1 0 0,1-1 0,-1-1 0,15-7 1,-21 10 82,-1-2 1,0 1 0,1 0 0,-1-1-1,0 1 1,-1-1 0,1 0 0,0 0-1,-1 0 1,0 0 0,0 0 0,0 0-1,0-1 1,0 1 0,0-1-1,-1 0 1,0 1 0,0-1 0,0 0-1,0 0 1,-1 0 0,1-6 0,-1 9-262,-15 13-331,7-4 403,5-5 34,0-1 0,0 1 0,1 0 0,-1 1 0,0-1 0,1 0 0,0 1 0,0-1 0,0 1 0,0 0 0,1-1 0,-1 1 0,-1 7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9.618"/>
    </inkml:context>
    <inkml:brush xml:id="br0">
      <inkml:brushProperty name="width" value="0.05" units="cm"/>
      <inkml:brushProperty name="height" value="0.05" units="cm"/>
    </inkml:brush>
  </inkml:definitions>
  <inkml:trace contextRef="#ctx0" brushRef="#br0">222 266 16452,'-52'73'996,"-76"140"0,90-124-512,35-81-49,33-95 121,-3-2 0,-4-1 0,-5 0 0,8-95 0,-24 171-521,-1 3 49,1 16-3,3 20-30,-1-12-53,-1-1-1,2 0 0,0 0 1,0 0-1,1-1 1,0 1-1,1-1 1,15 18-1,-18-25 14,1 1-1,0-1 1,0 0 0,0 0-1,0-1 1,0 1 0,1-1-1,-1 0 1,1-1 0,0 1 0,0-1-1,0-1 1,0 1 0,1-1-1,-1 0 1,0 0 0,1-1-1,-1 1 1,13-2 0,-7-1 50,-1-1 1,1 0-1,-1 0 1,1-1 0,-1-1-1,0 1 1,-1-2-1,1 0 1,-1 0-1,0-1 1,0 0-1,-1 0 1,0-1-1,11-14 1,-4 5 93,-1-2 0,-1 0 0,-1 0 0,-1-2 0,0 1 0,11-30 0,-14 26 11,-9 23-79,-2 4-8,-17 39 24,6-4-63,-14 65 0,23-85-200,1 0-1,1 1 0,1-1 0,1 1 1,4 35-1,-4-51 26,1 1 1,-1-1-1,1 1 1,0-1-1,0 0 1,0 0-1,1 0 1,-1 0-1,1 0 0,0 0 1,0 0-1,0 0 1,0 0-1,0-1 1,1 1-1,-1-1 1,6 4-1,-5-4 60,1 0-1,-1-1 1,1 1-1,0-1 1,0 0-1,0 0 1,0 0-1,0-1 1,0 1-1,0-1 1,0 0-1,0 0 1,0-1-1,8-1 1,20-3-455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30.952"/>
    </inkml:context>
    <inkml:brush xml:id="br0">
      <inkml:brushProperty name="width" value="0.025" units="cm"/>
      <inkml:brushProperty name="height" value="0.025" units="cm"/>
    </inkml:brush>
  </inkml:definitions>
  <inkml:trace contextRef="#ctx0" brushRef="#br0">1 37 15278,'0'0'11820,"52"-36"-11596,-24 36-128,4 0-32,1 0-64,3 0 0,-4 1-1602,-8-1-2017,-4 0-4228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32.763"/>
    </inkml:context>
    <inkml:brush xml:id="br0">
      <inkml:brushProperty name="width" value="0.025" units="cm"/>
      <inkml:brushProperty name="height" value="0.025" units="cm"/>
    </inkml:brush>
  </inkml:definitions>
  <inkml:trace contextRef="#ctx0" brushRef="#br0">43 37 11211,'11'-32'6732,"-11"28"-2918,-7 19-3337,-2 5-14,1 0 0,1 1 0,1 0 0,1 0 0,0 1 0,-2 42 0,7-63-448,1 1 1,-1-1 0,0 0-1,0 1 1,1-1 0,-1 0-1,1 1 1,-1-1 0,1 0-1,0 0 1,-1 0 0,1 0-1,0 1 1,0-1 0,0 0-1,0 0 1,0-1 0,0 1-1,0 0 1,0 0 0,0 0-1,0-1 1,1 1 0,-1 0-1,0-1 1,0 1 0,1-1-1,-1 0 1,0 1 0,1-1-1,-1 0 1,0 0 0,1 0-1,-1 0 1,0 0 0,1 0-1,-1 0 1,0 0 0,1-1-1,-1 1 1,0 0 0,2-1-1,4-1 70,0 1-1,-1-1 1,1 0 0,-1 0-1,1-1 1,-1 1 0,8-6-1,2-5 68,0 0-1,-2-1 1,1-1-1,-2-1 0,14-18 1,-25 31-89,-15 52-501,12-45 441,0 1 0,0 0 0,0 0 0,1 1 0,0-1 0,0 0 0,0 0 0,0 0-1,1 0 1,1 5 0,-1-8 13,1 0 0,-1-1 0,0 1-1,1-1 1,-1 1 0,1-1 0,-1 1-1,1-1 1,-1 0 0,1 0 0,0 0-1,0 0 1,0 0 0,0 0 0,-1 0-1,1-1 1,0 1 0,0-1 0,1 1-1,-1-1 1,0 0 0,0 0 0,0 0-1,0 0 1,0 0 0,0 0 0,0-1-1,0 1 1,0-1 0,3 0 0,0-1 55,0 0 0,-1 0 0,1 0 1,-1 0-1,0-1 0,0 1 0,0-1 1,0 0-1,0 0 0,-1-1 0,1 1 1,3-6-1,-2 2-146,0-1 0,0-1 1,-1 1-1,0-1 0,0 1 0,-1-1 1,0 0-1,-1 0 0,0-1 1,0 1-1,-1 0 0,0-1 0,-1 1 1,0-1-1,-1-11 0,0 21-161,1-1 0,0 0 0,-1 1 0,1-1 0,-1 0 0,1 1 0,0-1 1,-1 0-1,1 1 0,-1-1 0,0 1 0,1-1 0,-1 1 0,1-1 0,-1 1 0,0 0 0,1-1 0,-1 1 0,0 0 0,0-1 0,1 1 0,-1 0 0,0 0 0,0 0 0,1 0 0,-2-1 1,-12 6-11044,8 5 2375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33.138"/>
    </inkml:context>
    <inkml:brush xml:id="br0">
      <inkml:brushProperty name="width" value="0.025" units="cm"/>
      <inkml:brushProperty name="height" value="0.025" units="cm"/>
    </inkml:brush>
  </inkml:definitions>
  <inkml:trace contextRef="#ctx0" brushRef="#br0">60 46 7623,'0'0'12994,"2"-8"-10661,4-25-1047,-6 34-1281,0-1-1,0 0 1,0 0 0,0 0-1,-1 1 1,1-1 0,0 0-1,0 0 1,0 0-1,0 0 1,-1 0 0,1 0-1,0 1 1,0-1-1,-1 0 1,1 0 0,0 0-1,0 0 1,-1 0-1,1 0 1,0 0 0,0 0-1,0 0 1,-1 0-1,1 0 1,0 0 0,0 0-1,-1 0 1,1 0 0,0 0-1,0 0 1,-1-1-1,1 1 1,0 0 0,0 0-1,0 0 1,-1 0-1,1 0 1,0 0 0,0-1-1,0 1 1,0 0-1,-1 0 1,1 0 0,0-1-1,0 1 1,0 0 0,0 0-1,0 0 1,0-1-1,0 1 1,0 0 0,-1 0-1,1-1 1,0 1-1,0 0 1,0 0 0,0 0-1,0-1 1,0 1-1,0 0 1,0 0 0,0-1-1,1 1 1,-1 0-1,-13 11-190,-21 38 209,33-47-19,-1 1-1,1-1 1,0 1-1,0-1 1,0 1-1,0 0 1,0 0-1,0 0 1,1-1 0,-1 1-1,1 0 1,0 0-1,0 0 1,0 0-1,0 0 1,0-1-1,1 1 1,0 4-1,1-6 18,-1 0 0,0 1-1,0-1 1,1-1-1,-1 1 1,1 0 0,-1 0-1,1 0 1,-1-1-1,1 1 1,-1-1 0,1 1-1,-1-1 1,1 0-1,0 0 1,-1 0 0,1 1-1,0-1 1,-1-1-1,1 1 1,-1 0 0,1 0-1,2-1 1,1 0 20,0 0 1,0 0-1,0 0 1,0-1-1,-1 0 1,9-3-1,-3-3 0,-1 0 0,0 0 0,0-1 0,-1 0 1,8-12-1,-9 13-16,-6 7-73,-26 24-806,22-20 662,0 0-1,0 1 1,0 0-1,1 0 1,-1 0-1,1 0 1,0 0-1,0 0 1,0 0-1,0 1 1,1-1-1,0 1 1,0-1-1,0 1 1,0 0-1,1 8 1,0-13-8,0 1 1,1-1 0,-1 1-1,0-1 1,1 1-1,-1-1 1,1 1-1,-1-1 1,1 0 0,-1 1-1,1-1 1,-1 0-1,1 1 1,-1-1-1,1 0 1,-1 0 0,1 1-1,0-1 1,-1 0-1,1 0 1,-1 0-1,1 0 1,0 0 0,-1 0-1,1 0 1,0 0-1,-1 0 1,2 0 0,1 0-755,16 0-3963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33.594"/>
    </inkml:context>
    <inkml:brush xml:id="br0">
      <inkml:brushProperty name="width" value="0.025" units="cm"/>
      <inkml:brushProperty name="height" value="0.025" units="cm"/>
    </inkml:brush>
  </inkml:definitions>
  <inkml:trace contextRef="#ctx0" brushRef="#br0">167 194 11627,'0'0'1345,"-10"3"155,-3 2-771,0 0-1,1 1 0,-1 1 0,2 0 0,-23 17 0,29-21-569,0 1 0,1 0 0,-1 0 0,1 1 0,0-1 0,0 1 0,0 0 0,1 0 0,-1 0-1,1 1 1,0-1 0,1 1 0,0 0 0,0-1 0,0 1 0,0 0 0,1 0 0,-1 7 0,2-12-152,0 0 1,0 0-1,0 0 1,0 0 0,0 0-1,0 0 1,0 0-1,1 0 1,-1 0 0,0 0-1,1 0 1,-1 0-1,0 0 1,1 0 0,-1 0-1,1 0 1,0 0-1,-1 0 1,1-1 0,0 1-1,-1 0 1,1 0-1,0-1 1,0 1 0,0 0-1,-1-1 1,1 1-1,0-1 1,1 1 0,1 0 34,-1-1 1,1 0-1,0 0 0,-1 0 1,1 0-1,-1 0 1,1 0-1,-1 0 1,1-1-1,-1 0 1,5-1-1,2-2 117,1 0 0,-1 0 1,0-1-1,-1 0 0,11-8 0,3-7-77,-2-1-1,0 0 1,-2-2 0,0 0-1,-1-1 1,-2 0 0,0-1-1,-2-1 1,11-29 0,-23 51-94,1-1 1,-1 1 0,0-1 0,0 0 0,0 1-1,0-1 1,-1 0 0,0 0 0,0 0-1,0 1 1,-2-10 0,1 13-5,1 0 1,0 0-1,-1 1 0,1-1 1,-1 0-1,1 0 0,-1 0 1,1 1-1,-1-1 0,0 0 1,1 1-1,-1-1 0,0 0 1,0 1-1,1-1 0,-1 1 1,0-1-1,0 1 0,0 0 1,0-1-1,0 1 0,0 0 1,-1-1-1,0 1-20,-1 0 0,0 0 1,0 0-1,0 1 0,1-1 1,-1 1-1,0 0 0,1-1 0,-1 1 1,0 0-1,-4 3 0,-5 3 32,0 0-1,0 1 1,0 1 0,1 0-1,0 1 1,1 0 0,0 0-1,1 1 1,0 0-1,-11 19 1,19-29-19,0 1-1,0 0 1,0 0-1,0 0 1,0 0-1,1-1 1,-1 1-1,1 0 1,-1 0 0,1 0-1,0 0 1,0 0-1,0 0 1,0 0-1,0 0 1,0 0-1,0 0 1,1 0-1,-1 0 1,1 0-1,-1 0 1,1 0 0,0 0-1,0 0 1,0 0-1,0-1 1,0 1-1,0 0 1,1-1-1,-1 1 1,3 2-1,5 2-295,-1 0 0,1 0 0,1-1 0,-1 0 0,13 5-1,29 17-478,-49-25 871,0-1 1,0 1-1,0 0 1,-1 0-1,1 0 1,0 0-1,-1 0 1,0 0-1,1 1 1,-1-1-1,0 0 1,0 1-1,0-1 1,0 1-1,-1-1 1,1 1-1,-1-1 1,1 1-1,-1 0 1,0-1-1,0 1 1,0 0-1,0-1 1,-1 1-1,1-1 1,-1 1-1,1 0 1,-1-1-1,0 0 1,0 1-1,0-1 1,0 1-1,-1-1 1,1 0-1,-1 0 1,1 0-1,-1 0 1,-3 4-1,5-15-11582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33.954"/>
    </inkml:context>
    <inkml:brush xml:id="br0">
      <inkml:brushProperty name="width" value="0.025" units="cm"/>
      <inkml:brushProperty name="height" value="0.025" units="cm"/>
    </inkml:brush>
  </inkml:definitions>
  <inkml:trace contextRef="#ctx0" brushRef="#br0">193 0 14253,'0'0'5670,"-10"5"-4223,7-3-1352,-1 0-21,0-1-1,0 1 1,0 0-1,0 0 1,0 1-1,0-1 1,1 1-1,-1 0 1,1 0-1,0 0 1,0 0-1,0 1 1,0-1 0,1 1-1,-1 0 1,1 0-1,0-1 1,0 2-1,1-1 1,-1 0-1,1 0 1,-1 0-1,1 1 1,1-1-1,-1 7 1,1-7-134,0 1 0,1-1 0,0 1 0,0-1 0,0 1-1,1-1 1,-1 0 0,1 0 0,0 1 0,0-1 0,0-1 0,1 1 0,0 0 0,-1-1 0,1 1 0,0-1 0,7 6 0,-4-3-152,0 0 0,-1 0 0,0 0 0,7 13 0,-11-18 259,-1 0 0,1-1-1,-1 1 1,0 0 0,1 0 0,-1 0-1,0 0 1,0-1 0,0 1-1,0 0 1,0 0 0,1 0 0,-2 0-1,1 0 1,0 0 0,0-1 0,0 1-1,0 0 1,0 0 0,-1 0 0,1 0-1,0-1 1,-1 1 0,1 0 0,-1 0-1,1-1 1,-1 2 0,-25 14 868,-40-1-147,60-14-765,5-1-4,-5 2-88,-1-1-1,0 0 1,0 0-1,0-1 1,0 0-1,-9-1 1,14 0-183,1 1 0,0-1 0,0 1 0,-1 0 0,1-1 0,0 0 0,0 1 0,-1-1 0,1 0 0,0 0 0,0 0 0,0 0 0,0 0 0,-1-1 0,1 0-467,0 0-1,0 0 1,0 0 0,0 0-1,0 0 1,1 0 0,-1 0 0,1 0-1,0 0 1,-1 0 0,1 0 0,0-3-1,0-18-9173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34.891"/>
    </inkml:context>
    <inkml:brush xml:id="br0">
      <inkml:brushProperty name="width" value="0.025" units="cm"/>
      <inkml:brushProperty name="height" value="0.025" units="cm"/>
    </inkml:brush>
  </inkml:definitions>
  <inkml:trace contextRef="#ctx0" brushRef="#br0">173 0 5477,'0'0'16544,"0"10"-15962,-2 6-335,0-1 1,0 1 0,-2-1-1,0 1 1,0-1 0,-12 23 0,-51 91 1369,3-6 55,56-100-1186,20-35 106,18-36-186,10-77-1959,-41 129 1553,1 0-1,1 0 1,-1 0 0,0 0 0,1 0-1,0 0 1,0 0 0,0 0 0,1 0-1,-1 0 1,1 0 0,0-1 0,0 1 0,0-1-1,0 1 1,1-1 0,0 0 0,-1 0-1,1 0 1,0 0 0,6 4 0,-4-4 23,0-1 0,1 1 1,-1-1-1,1 0 0,0-1 1,-1 1-1,1-1 0,0 0 1,0-1-1,0 1 0,-1-1 1,1 0-1,0-1 0,0 0 1,6-1-1,-6 0-3,0 1 1,0-2-1,-1 1 1,1-1-1,-1 0 0,1 0 1,-1 0-1,0-1 1,0 0-1,6-7 0,-7 8-19,-1 0 0,0 0-1,0 0 1,0-1 0,-1 1-1,1-1 1,-1 0 0,0 0-1,0 0 1,0 0 0,-1 0-1,1 0 1,-1-1 0,0 1-1,1-6 1,-3 10-29,1 0 1,-1 0-1,1-1 1,-1 1-1,1 0 1,-1 0-1,1 0 1,-1-1-1,1 1 1,-1 0-1,1 0 1,-1 0-1,1 0 1,-1 0-1,1 0 1,-1 0-1,1 0 1,-1 0-1,1 0 1,-1 0-1,0 1 1,1-1-1,-1 0 1,1 0-1,0 0 1,-1 1-1,1-1 1,-1 0-1,1 1 1,-1-1-1,1 0 1,0 1-1,-1-1 1,1 0-1,-1 1 1,1 0-1,-21 13-43,-21 31 66,40-43 9,1 0 1,-1-1-1,1 1 0,-1 0 0,1 0 0,0 0 1,0 0-1,0 0 0,0 1 0,0-1 0,0 0 1,1 0-1,-1 1 0,1-1 0,-1 1 0,1-1 1,0 0-1,0 1 0,0-1 0,0 0 0,1 1 1,-1-1-1,1 3 0,1-3-2,0-1 0,0 1-1,0-1 1,0 0 0,1 1-1,-1-1 1,0 0 0,0 0 0,1-1-1,-1 1 1,1 0 0,-1-1 0,0 0-1,1 1 1,-1-1 0,1 0 0,-1 0-1,4-1 1,48-6-681,-41 1 566,0 0-1,0 0 1,-1-2 0,0 1-1,10-10 1,39-23 163,-59 39-226,-18 31-123,16-29 340,-1 0 0,1 0 1,-1 0-1,1-1 0,-1 1 0,1 0 0,0 0 0,-1 0 1,1 0-1,0 0 0,0 0 0,-1-1 0,1 1 1,0 0-1,0 0 0,0 0 0,0 0 0,0 0 0,0 0 1,1 0-1,-1 0 0,0 0 0,0 0 0,1 0 1,-1 0-1,0-1 0,1 1 0,-1 0 0,1 0 0,0 1 1,30 1 361,-24-3-380,110-9-1427,-116 16 1851,-2-5-404,1-1 0,0 0 0,0 0 0,0 0 0,0 0 0,0 1 0,0-1 1,0 0-1,1 0 0,-1 0 0,0 0 0,1 0 0,-1 0 0,0 1 0,1-1 0,-1 0 0,2 1 0,13 0-5,1 0-1,0 0 1,0-2-1,0 0 0,0-1 1,29-5-1,-40 6-117,24-4-367,78-6-1450,-107 13 2045,0 0 0,0 0 0,0 0-1,-1 0 1,1-1 0,-1 1-1,0 0 1,0 0 0,0 0-1,0-1 1,-2 4 0,-3 9 370,0 0-1661,2-10-5193</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06.446"/>
    </inkml:context>
    <inkml:brush xml:id="br0">
      <inkml:brushProperty name="width" value="0.025" units="cm"/>
      <inkml:brushProperty name="height" value="0.025" units="cm"/>
    </inkml:brush>
  </inkml:definitions>
  <inkml:trace contextRef="#ctx0" brushRef="#br0">1585 558 8552,'-3'-11'-181,"-11"-52"562,-8-95 1,20 132-198,0-1-1,-2 1 1,-1 0-1,-12-39 1,14 57-122,0 0 1,0 0 0,-1 0-1,0 1 1,0 0-1,-1-1 1,0 2 0,0-1-1,-1 0 1,0 1-1,0 0 1,0 1 0,-1-1-1,0 1 1,0 0-1,0 1 1,-15-7 0,-7 2 12,0 2 0,-1 1 1,0 1-1,0 2 1,0 1-1,0 1 0,-52 5 1,61-1-83,-1 1 0,1 0-1,0 2 1,0 0 0,0 1 0,1 1 0,-27 16 0,-3 4-5,-73 55 1,62-35 9,3 4 0,2 2 0,3 2 0,2 2 0,2 3 0,4 2 0,-66 118 0,79-116-6,2 2-1,4 1 1,2 1 0,-18 95 0,-34 292-21,56-255 6,8 0-1,10 1 1,8 0-1,36 228 1,55 151-9,-71-472 24,4-1 0,6-2 0,59 127 0,-34-106-16,106 162 0,-141-251 18,1-1 1,2-1 0,2-1-1,1-2 1,1-2 0,2 0-1,1-3 1,48 30 0,-28-27-4,1-2 1,2-3 0,0-3 0,1-2-1,2-3 1,0-2 0,0-4 0,1-2-1,1-2 1,109-3 0,-154-5 29,0-2 0,-1 0 0,1-2 0,-1 0 0,1 0 0,-1-2 0,-1 0 0,1-2 0,-1 0 0,0 0 0,-1-2-1,0 0 1,-1 0 0,0-2 0,0 0 0,-1-1 0,-1 0 0,0-1 0,-1 0 0,0-1 0,-2-1 0,1 1 0,-2-2 0,0 1 0,-1-1 0,9-29 0,2-18 121,-3 0 0,16-133 1,-12-138 44,-18 296-171,15-1297 107,-33 1049-66,-13 0-1,-84-365 1,81 513 41,-89-239-1,95 313-62,-4 0 1,-2 3-1,-3 0 0,-3 3 0,-72-90 0,88 124-52,-1 1 0,-1 0-1,-1 2 1,-1 1 0,-1 1-1,0 1 1,-2 2 0,0 0 0,-1 2-1,-1 2 1,0 0 0,0 2 0,-1 2-1,-1 0 1,0 3 0,-66-6-1,45 10-1211,1 2 0,-1 3 0,-61 10 0,29 2-4974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07.371"/>
    </inkml:context>
    <inkml:brush xml:id="br0">
      <inkml:brushProperty name="width" value="0.025" units="cm"/>
      <inkml:brushProperty name="height" value="0.025" units="cm"/>
    </inkml:brush>
  </inkml:definitions>
  <inkml:trace contextRef="#ctx0" brushRef="#br0">1 204 13389,'0'0'3614,"13"-6"-2931,48-19-14,0 2-1,2 4 1,122-22-1,213-7-819,-358 44 217,-22 2-125,19-1-633,-1-2 0,56-14 0,-81 14-144,-11 5 712,0 0-1,0 0 0,0 0 1,0 0-1,0 0 1,-1 0-1,1 0 0,0 0 1,0 0-1,0 0 0,0 0 1,0 0-1,0 0 1,0 0-1,-1 0 0,1 0 1,0 0-1,0 0 0,0-1 1,0 1-1,0 0 1,0 0-1,0 0 0,0 0 1,0 0-1,0 0 1,0 0-1,0 0 0,0-1 1,0 1-1,0 0 0,0 0 1,-1 0-1,1 0 1,0 0-1,0 0 0,0-1 1,1 1-1,-1 0 1,0 0-1,0 0 0,0 0 1,0 0-1,0-1 0,-25 1-3980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07.697"/>
    </inkml:context>
    <inkml:brush xml:id="br0">
      <inkml:brushProperty name="width" value="0.025" units="cm"/>
      <inkml:brushProperty name="height" value="0.025" units="cm"/>
    </inkml:brush>
  </inkml:definitions>
  <inkml:trace contextRef="#ctx0" brushRef="#br0">503 0 9321,'0'0'8296,"-6"4"-8291,-1 2-4,1 0 0,0 1 1,0-1-1,0 2 0,1-1 0,0 0 1,-7 17-1,-26 35 80,-20 6 195,-78 68 0,-34 38 464,164-165-732,1 0 0,0 0 0,0 1 1,1 0-1,0 0 0,-6 14 0,9-19-12,1-1 0,-1 1-1,1-1 1,0 1 0,0 0 0,0-1-1,0 1 1,0-1 0,0 1-1,0-1 1,0 1 0,1 0 0,-1-1-1,1 1 1,-1-1 0,1 1-1,-1-1 1,1 0 0,0 1-1,0-1 1,0 0 0,-1 1 0,2-1-1,-1 0 1,0 0 0,0 0-1,0 0 1,0 0 0,1 0-1,-1 0 1,0 0 0,1-1 0,-1 1-1,1 0 1,-1-1 0,1 1-1,-1-1 1,1 1 0,-1-1-1,1 0 1,1 0 0,41 8-73,-1-2 1,1-3-1,0-1 1,0-2-1,54-7 1,-16-4-1686,-3-7-2727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09.077"/>
    </inkml:context>
    <inkml:brush xml:id="br0">
      <inkml:brushProperty name="width" value="0.025" units="cm"/>
      <inkml:brushProperty name="height" value="0.025" units="cm"/>
    </inkml:brush>
  </inkml:definitions>
  <inkml:trace contextRef="#ctx0" brushRef="#br0">219 44 12396,'0'0'4180,"-7"-8"-2344,7 7-1802,-3-2 120,0-1 0,0 1 0,0-1 0,-1 1 0,1 0 0,-1 1 0,0-1 0,-5-3 0,7 6-129,0-1-1,-1 0 0,1 1 0,0 0 0,-1-1 0,1 1 0,0 0 0,0 0 0,-1 0 0,1 0 0,0 1 0,-1-1 0,1 1 0,0-1 0,0 1 0,0 0 0,-1 0 0,1-1 0,0 2 0,0-1 0,0 0 0,1 0 0,-1 1 0,0-1 0,-2 3 0,-8 8 8,1 1 1,0 0-1,1 1 1,0 0 0,1 1-1,1 0 1,0 0-1,1 1 1,1 0 0,0 0-1,1 1 1,1-1-1,0 1 1,2 0 0,0 0-1,0 0 1,2 0-1,1 19 1,-1-35-31,0 1 0,0 0 1,1-1-1,-1 1 0,0 0 0,1-1 1,-1 1-1,1-1 0,0 1 0,-1-1 0,1 1 1,0-1-1,0 1 0,0-1 0,0 0 1,0 1-1,0-1 0,1 0 0,-1 0 1,0 0-1,0 0 0,1 0 0,-1 0 0,1 0 1,1 0-1,0 0 7,0-1 1,0 1-1,0-1 0,1 0 1,-1 0-1,0 0 1,0 0-1,0 0 0,0-1 1,1 1-1,-1-1 0,4-2 1,6-2 77,0 0-1,0-2 1,0 0 0,21-15 0,-15 7-34,0-1 1,-1-1-1,-1 0 1,23-30-1,-33 38 76,-1 0 0,0 0 0,-1-1 0,1 0 0,-2 0 0,1 0 0,-2 0 0,1-1-1,-1 0 1,-1 1 0,0-1 0,1-16 0,-3 27-123,0 0 0,0 0 0,0 0 0,0 0 0,0-1 0,0 1 0,1 0 0,-1 0 0,0 0 0,0 0 0,0-1 0,0 1 0,0 0 0,0 0 0,0 0 0,0-1 0,0 1 0,0 0 0,0 0 1,0 0-1,0-1 0,0 1 0,-1 0 0,1 0 0,0 0 0,0-1 0,0 1 0,0 0 0,0 0 0,0 0 0,0 0 0,-1 0 0,1-1 0,0 1 0,0 0 0,0 0 0,0 0 0,0 0 0,-1 0 0,1 0 0,0 0 0,0-1 0,0 1 0,-1 0 0,1 0 0,0 0 0,0 0 0,0 0 0,0 0 0,-1 0 0,1 0 0,0 0 0,0 0 0,0 0 0,-1 0 0,1 0 0,0 0 0,0 0 0,0 0 0,-1 1 0,1-1 0,0 0 1,0 0-1,0 0 0,-1 0 0,-13 17-11,-11 28-126,20-34 55,2 1 0,-1 0 1,2 1-1,-1-1 0,1 13 1,2-22-145,0 0 0,0-1 1,0 1-1,0 0 1,1-1-1,-1 1 1,1 0-1,-1-1 0,1 1 1,0-1-1,0 1 1,3 3-1,-3-4-106,0-1 0,1 0 0,-1 0 0,0 0 1,1 0-1,-1 0 0,0 0 0,1 0 0,-1-1 0,1 1 0,-1 0 0,1-1 0,0 1 0,-1-1 0,1 0 0,-1 1 0,1-1 0,0 0 0,-1 0 1,1 0-1,0 0 0,2-1 0,22-4-5237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1:58.897"/>
    </inkml:context>
    <inkml:brush xml:id="br0">
      <inkml:brushProperty name="width" value="0.05" units="cm"/>
      <inkml:brushProperty name="height" value="0.05" units="cm"/>
    </inkml:brush>
  </inkml:definitions>
  <inkml:trace contextRef="#ctx0" brushRef="#br0">0 162 10026,'157'29'502,"524"91"1079,8-32-252,666-41-475,4-96-715,293-68 56,461-22 940,-1347 112-754,859-42-966,-1255 40 270,-208 13 108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0.133"/>
    </inkml:context>
    <inkml:brush xml:id="br0">
      <inkml:brushProperty name="width" value="0.05" units="cm"/>
      <inkml:brushProperty name="height" value="0.05" units="cm"/>
    </inkml:brush>
  </inkml:definitions>
  <inkml:trace contextRef="#ctx0" brushRef="#br0">193 111 17588,'-15'5'439,"0"1"0,1 1 0,0 0 0,0 1 0,0 1 0,1 0 0,-12 11 0,19-15-353,0 1 0,0-1 0,1 1 0,0 0 0,0 1 0,0-1 0,1 1 1,0 0-1,0 0 0,1 0 0,0 0 0,0 1 0,1-1 0,0 1 0,-2 14 0,3-20-80,1-1 0,0 1 0,0-1 0,0 1 0,0-1 0,0 1 0,0-1 1,0 1-1,1-1 0,-1 1 0,1-1 0,-1 0 0,1 1 0,-1-1 0,1 0 0,0 1 0,-1-1 0,1 0 0,0 0 1,0 1-1,0-1 0,0 0 0,0 0 0,0 0 0,0 0 0,1 0 0,-1-1 0,0 1 0,0 0 0,1 0 1,-1-1-1,1 1 0,-1-1 0,0 1 0,1-1 0,-1 0 0,1 0 0,-1 1 0,3-1 0,1 0 9,-1-1 0,1 1 0,0-1 0,-1 0 0,1 0 0,0 0 0,-1 0 0,1-1 0,-1 0 0,0 0 0,6-3 0,4-5 68,0-1 0,-1 0 0,-1-1 1,0 0-1,0-1 0,13-20 0,-33 46-47,1-1-1,1 1 0,0 1 0,-4 13 0,10-27-35,0 0-1,0 0 0,0 1 0,0-1 0,0 0 1,0 0-1,0 0 0,0 0 0,0 1 0,0-1 1,0 0-1,0 0 0,0 0 0,1 0 0,-1 0 1,0 0-1,0 0 0,0 1 0,0-1 0,0 0 1,1 0-1,-1 0 0,0 0 0,0 0 0,0 0 1,0 0-1,0 0 0,1 0 0,-1 0 0,0 0 1,0 0-1,0 0 0,0 0 0,1 0 0,-1 0 1,0 0-1,0 0 0,0 0 0,0 0 0,1 0 1,-1 0-1,0 0 0,0 0 0,0 0 0,0 0 1,0 0-1,1 0 0,-1-1 0,0 1 0,0 0 1,0 0-1,0 0 0,10-5-18,133-66 453,-84 43-399,-50 24-413,-1-1-1,1-1 1,-1 1-1,0-1 1,-1-1-1,0 1 0,0-1 1,9-11-1,-4 1 2,-1 0 1,0 0-1,8-20 0,6-14-451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09.456"/>
    </inkml:context>
    <inkml:brush xml:id="br0">
      <inkml:brushProperty name="width" value="0.025" units="cm"/>
      <inkml:brushProperty name="height" value="0.025" units="cm"/>
    </inkml:brush>
  </inkml:definitions>
  <inkml:trace contextRef="#ctx0" brushRef="#br0">82 111 10410,'0'-14'1991,"1"-8"-778,1-12 602,-5 0 2129,-2 27-63,-3 14-2895,-4 14-958,2 6 15,1 0 0,0 0-1,2 0 1,2 1-1,-3 29 1,-1 144 32,9-194-83,1 1 0,-1-1-1,1 1 1,1 0 0,0-1 0,0 0-1,0 1 1,1-1 0,0 0 0,7 12-1,-9-18 12,0 1 0,0-1-1,0 1 1,0-1-1,1 0 1,-1 1 0,1-1-1,-1 0 1,1 0 0,-1 0-1,1 0 1,-1 0-1,1 0 1,0-1 0,0 1-1,-1 0 1,1-1 0,0 0-1,2 1 1,-1-1 14,-1-1 1,1 1 0,0-1-1,0 1 1,-1-1 0,1 0-1,-1 0 1,1 0 0,-1-1-1,1 1 1,-1-1 0,0 1-1,1-1 1,-1 0 0,0 1-1,3-5 1,32-36 447,-2-1 1,-3-2-1,37-62 1,6-10-593,-71 111-315,13-19-636,-17 11-6072,-6 13-2160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09.784"/>
    </inkml:context>
    <inkml:brush xml:id="br0">
      <inkml:brushProperty name="width" value="0.025" units="cm"/>
      <inkml:brushProperty name="height" value="0.025" units="cm"/>
    </inkml:brush>
  </inkml:definitions>
  <inkml:trace contextRef="#ctx0" brushRef="#br0">1 0 14221,'0'0'8392,"71"39"-8135,-51-39-450,6 0-3650,-7 0-5222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0.370"/>
    </inkml:context>
    <inkml:brush xml:id="br0">
      <inkml:brushProperty name="width" value="0.025" units="cm"/>
      <inkml:brushProperty name="height" value="0.025" units="cm"/>
    </inkml:brush>
  </inkml:definitions>
  <inkml:trace contextRef="#ctx0" brushRef="#br0">35 0 14542,'0'0'8098,"-5"12"-7799,-1 9-163,1-1 0,0 1-1,2 0 1,1 1 0,0-1 0,2 23-1,11 441 2412,-11-578-2553,-18-145 1,21 262-318,10 22-16,-11-42 339,0 0 0,1-1-1,-1 1 1,1 0 0,0-1 0,0 1-1,0-1 1,0 0 0,0 0 0,1 0-1,0 0 1,-1-1 0,1 0 0,0 1 0,0-1-1,1-1 1,-1 1 0,0-1 0,1 1-1,-1-1 1,0 0 0,1-1 0,7 1-1,-6-1 23,0-1-1,-1 0 1,1 0-1,0-1 0,-1 1 1,0-1-1,1-1 0,-1 1 1,0-1-1,0 1 0,0-2 1,0 1-1,-1 0 1,1-1-1,-1 0 0,0 0 1,0 0-1,4-7 0,-2 5 65,-2-1 0,1 0 0,0 0 0,-1 0 0,-1-1-1,1 0 1,-1 1 0,-1-1 0,1 0 0,-1 0-1,-1-1 1,2-13 0,-18 145-438,15-117 341,0-1 1,0 0 0,0 0 0,1 0-1,0 0 1,0 0 0,0 0-1,1 0 1,0 0 0,-1 0-1,2-1 1,2 7 0,-3-10 9,0 1 1,0 0-1,0-1 1,-1 1-1,2-1 1,-1 1-1,0-1 1,0 0-1,0 0 0,1 0 1,-1 0-1,0-1 1,1 1-1,-1 0 1,1-1-1,-1 0 1,0 0-1,1 1 1,-1-2-1,1 1 1,-1 0-1,1 0 1,-1-1-1,1 1 0,-1-1 1,0 0-1,1 0 1,2-1-1,1-1 8,-1 1-1,0-1 1,0-1-1,0 1 0,0-1 1,0 1-1,-1-2 1,0 1-1,0 0 0,0-1 1,0 0-1,0 0 1,-1 0-1,4-7 1,5-12 45,17-45 1,-27 62-41,13-40 3,-15 47-16,0 0 0,0 0 1,0 0-1,0 0 0,0 0 0,-1 0 0,1 0 0,0 0 1,0 0-1,0 0 0,0 0 0,0 0 0,0 0 0,0-1 1,0 1-1,-10 29-28,6-14 137,1-1 0,0 0 0,1 1-1,1 0 1,0 15 0,1-25-275,1 1-1,-1-1 1,1 0-1,0 1 1,1-1-1,-1 0 1,4 8-1,-3-10-299,-1-1-1,0 0 0,1 0 1,-1 0-1,1 0 0,0 0 1,-1 0-1,1 0 0,0 0 1,0-1-1,0 1 1,0-1-1,1 0 0,-1 1 1,0-1-1,4 1 0,11 3-8500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1.640"/>
    </inkml:context>
    <inkml:brush xml:id="br0">
      <inkml:brushProperty name="width" value="0.025" units="cm"/>
      <inkml:brushProperty name="height" value="0.025" units="cm"/>
    </inkml:brush>
  </inkml:definitions>
  <inkml:trace contextRef="#ctx0" brushRef="#br0">1 642 9929,'0'0'5462,"8"5"-3364,-3-1-1903,1-1 1,-1-1 0,1 1 0,0-1 0,0 0 0,0-1 0,0 1 0,0-1 0,0 0 0,0 0-1,0-1 1,0 0 0,0 0 0,1-1 0,-1 1 0,0-1 0,0-1 0,0 1 0,0-1-1,-1 0 1,1 0 0,8-5 0,0-1-23,-1-1 0,0-1 0,-1 0-1,0 0 1,0-1 0,17-21 0,-25 26-36,1-1 1,-1 1 0,0-1-1,0 0 1,-1 0-1,0 0 1,0 0 0,-1 0-1,0-1 1,0 1-1,-1-1 1,0 0 0,0 1-1,-1-1 1,0-13-1,0 19-131,0 1 1,-1-1-1,1 0 0,0 0 0,-1 1 0,1-1 0,-1 1 0,1-1 0,-1 0 1,0 1-1,1-1 0,-1 1 0,0-1 0,0 1 0,0 0 0,0-1 0,-1 1 0,1 0 1,0 0-1,0 0 0,-1 0 0,1 0 0,-3-2 0,1 3-12,1-1 0,-1 1 0,0-1 0,1 1 0,-1 0 0,0 0 0,1 0-1,-1 0 1,0 0 0,1 0 0,-1 1 0,0 0 0,-4 1 0,0 1-17,0-1 1,0 2-1,0-1 0,0 1 0,1 0 1,-1 1-1,1 0 0,0 0 1,-9 9-1,6-2 21,0 1 0,0 0 0,1 0 0,1 1 0,0 0 0,1 1 0,0-1 0,2 1 0,-1 0 0,2 1 0,0-1 0,1 1 0,0-1 0,1 1 0,3 29 0,-2-42 4,1-1 0,0 1 0,0 0 0,0-1 0,0 1 0,0-1 0,0 1 0,1-1 0,-1 1 0,1-1 0,-1 0 0,1 0 0,0 0 0,0 0 0,0 0 0,0 0 0,1 0 1,-1-1-1,0 1 0,1-1 0,-1 1 0,1-1 0,-1 0 0,1 0 0,0 0 0,-1-1 0,1 1 0,0-1 0,0 1 0,0-1 0,-1 0 0,6 0 0,-1 0 8,0-1 0,0 1 0,0-1 0,0 0 0,0-1 0,0 0 0,-1 0 0,1 0 0,-1-1 0,1 0 0,-1 0 0,7-5 0,3-5 11,-1-1 0,-1 0-1,0 0 1,-1-2 0,12-19-1,52-91 131,-35 53-4,39-66 94,35-56-204,-146 240-36,-5 6-33,-49 98 1,76-132 26,1 0 0,0 1 0,1 0 0,1 0 0,1 0-1,1 1 1,0-1 0,2 1 0,0 0 0,2 31 0,-1-47 6,1 0 0,-1-1 0,1 1 0,0-1 0,0 1 0,-1-1 0,2 1 0,-1-1 0,0 0 0,0 1 0,1-1 0,-1 0 0,1 0 0,0 0 0,0 0 0,-1 0 0,1-1 0,0 1 0,1 0 0,-1-1 0,0 1 0,0-1 0,1 0 0,-1 0 0,0 0 0,1 0 0,0 0 0,-1-1 0,1 1 0,-1-1 0,1 0 0,-1 1 0,4-1 0,1 0 6,0-1 1,0 1-1,-1-1 0,1 0 1,0-1-1,-1 1 1,1-1-1,-1-1 1,1 1-1,-1-1 1,11-6-1,10-11 21,-1-2 1,-1 0-1,-1-2 1,-1 0-1,-1-1 1,28-45-1,-26 34-38,-2-1 0,-2-1 0,-2-1 0,23-67 1,-35 88-100,-2 0 0,0 1 0,0-2 0,1-35 0,-5 54 104,0-1 0,0 1 0,0 0 0,0-1-1,0 1 1,0-1 0,0 1 0,0-1 0,0 1 0,0-1 0,0 1 0,0-1 0,0 1-1,-1-1 1,1 1 0,0 0 0,0-1 0,0 1 0,-1-1 0,1 1 0,0 0 0,0-1-1,-1 1 1,1-1 0,0 1 0,-1 0 0,1 0 0,0-1 0,-1 1 0,1 0 0,-1-1-1,1 1 1,0 0 0,-1 0 0,1 0 0,-1 0 0,1-1 0,-1 1 0,1 0 0,-1 0-1,1 0 1,0 0 0,-1 0 0,1 0 0,-1 0 0,1 0 0,-1 0 0,1 0 0,-1 1-1,1-1 1,-1 0 0,1 0 0,0 0 0,-1 0 0,1 1 0,-1-1 0,1 0 0,0 1-1,-1-1 1,-25 20-297,0 6 289,1 2 0,2 0 1,0 2-1,2 0 0,2 2 0,-23 48 0,33-59 44,1-1-1,1 1 1,0 0 0,2 0 0,1 1 0,-3 33 0,7-46-26,0-1 1,0 1-1,1 0 1,0-1-1,0 1 0,1-1 1,1 1-1,4 13 1,-5-18-9,1 1 0,-1-1 1,1 0-1,0 0 0,0 0 1,0 0-1,1 0 0,-1-1 0,1 1 1,0-1-1,0 0 0,0 0 0,0-1 1,1 1-1,-1-1 0,6 2 1,-3-2 4,-1 0 0,1 0 0,0-1 1,0 0-1,-1 0 0,1-1 0,0 0 1,0 0-1,0 0 0,0-1 0,0 0 1,0-1-1,-1 1 0,1-1 1,-1-1-1,1 1 0,-1-1 0,0 0 1,0 0-1,0-1 0,0 0 0,0 0 1,-1 0-1,5-6 0,-2 3 46,-2 0 0,1 0 0,-1-1 0,0 1 0,0-1-1,-1-1 1,0 1 0,-1-1 0,0 0 0,0 0 0,-1 0-1,0-1 1,0 1 0,-1-1 0,0 1 0,0-15 0,-2 23-45,0 1 1,0-1 0,0 0 0,0 1-1,0-1 1,0 0 0,0 1-1,0-1 1,0 0 0,0 1 0,0-1-1,0 0 1,-1 1 0,1-1 0,0 0-1,0 1 1,-1-1 0,1 0-1,0 1 1,-1-1 0,1 1 0,-1-1-1,1 1 1,-1-1 0,1 1-1,-1-1 1,1 1 0,-1 0 0,1-1-1,-1 1 1,0 0 0,1-1 0,-1 1-1,0 0 1,1 0 0,-1-1-1,0 1 1,1 0 0,-1 0 0,0 0-1,1 0 1,-1 0 0,0 0-1,1 0 1,-1 0 0,0 0 0,0 0-1,1 1 1,-1-1 0,0 0 0,1 0-1,-2 1 1,-2 1-12,0 0 0,1 0 0,-1 0 0,1 0 0,-1 0 0,1 1 0,-6 5 0,0 2 41,0 0 0,1 0 0,1 1-1,0 0 1,0 0 0,1 0 0,0 1-1,1 0 1,1 1 0,-1-1 0,2 1 0,0-1-1,-2 17 1,5-27-33,0 0-1,0-1 1,0 1-1,0-1 1,0 1-1,1 0 1,-1-1-1,0 1 1,1-1-1,-1 1 1,1-1-1,-1 1 1,1-1-1,0 1 1,-1-1-1,1 1 1,0-1-1,0 0 1,0 0-1,0 1 1,1-1-1,-1 0 1,0 0-1,0 0 1,1 0-1,0 1 1,2-1-12,0 1 1,0-1 0,0 0-1,1 0 1,-1 0 0,0 0 0,0-1-1,0 0 1,0 0 0,5 0 0,7-2-308,0 0 1,-1-1-1,1 0 1,22-9 0,210-104-3820,-247 116 4197,-1-1-1,0 1 1,0 0-1,0 0 1,0 0-1,1-1 0,-1 1 1,0 0-1,0 0 1,0 0-1,0 0 1,1-1-1,-1 1 0,0 0 1,0 0-1,1 0 1,-1 0-1,0 0 1,0 0-1,1 0 0,-1 0 1,0 0-1,0 0 1,1 0-1,-1 0 1,0 0-1,0 0 0,1 0 1,-1 0-1,0 0 1,0 0-1,1 0 0,-1 0 1,0 0-1,0 0 1,0 1-1,1-1 1,-1 0-1,0 0 0,0 0 1,0 0-1,1 1 1,-1-1-1,0 0 1,0 0-1,0 0 0,0 0 1,0 1-1,1-1 1,-1 0-1,0 1 1,-6 14 1498,-3 7-952,10-21-605,-1-1 0,0 1-1,0-1 1,1 1-1,-1-1 1,0 1 0,1-1-1,-1 1 1,1-1-1,-1 0 1,0 1 0,1-1-1,-1 0 1,1 1-1,-1-1 1,1 0-1,-1 0 1,1 1 0,0-1-1,-1 0 1,1 0-1,-1 0 1,1 0 0,-1 0-1,1 0 1,0 0-1,-1 0 1,1 0 0,-1 0-1,1 0 1,-1 0-1,1 0 1,-1 0 0,1-1-1,0 1 1,-1 0-1,1 0 1,-1-1 0,1 1-1,-1 0 1,0-1-1,2 0 1,7-2-219,0-1-1,1-1 1,-1 1 0,-1-1-1,16-12 1,-19 12-13,1 0 0,0 1 1,1 0-1,-1 0 0,1 1 0,-1 0 0,1 0 1,0 0-1,0 1 0,1 0 0,-1 0 0,9-1 1,-16 4 239,1 0 0,0 0 0,-1 0 0,0 0 0,1 0 0,-1-1 0,1 1 0,-1 0 0,0 0 0,0 0 0,0 0 1,1 0-1,-1 0 0,0 0 0,0 0 0,0 0 0,-1 0 0,1 0 0,0 0 0,0 0 0,0 0 0,-1 2 1,-5 24 87,-2-12-713,1-8-3218,-2-4-5448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2.641"/>
    </inkml:context>
    <inkml:brush xml:id="br0">
      <inkml:brushProperty name="width" value="0.025" units="cm"/>
      <inkml:brushProperty name="height" value="0.025" units="cm"/>
    </inkml:brush>
  </inkml:definitions>
  <inkml:trace contextRef="#ctx0" brushRef="#br0">1 309 5285,'1'0'9153,"3"0"-4366,24-4-1714,-16-2-2645,1-2 0,-1 1 0,0-2 0,0 0 0,-1 0-1,0-1 1,18-21 0,-24 25-402,0 0 1,0-1-1,-1 1 0,1-1 1,-1 1-1,-1-1 0,1-1 1,-1 1-1,-1 0 0,1-1 1,-1 1-1,0-1 0,-1 0 1,0 0-1,0 1 0,-1-11 1,0 17-26,-1-1-1,1 1 1,-1-1 0,1 1 0,-1 0 0,0-1 0,0 1 0,0-1-1,0 1 1,0 0 0,0 0 0,0 0 0,0-1 0,0 1-1,0 0 1,-1 0 0,1 1 0,0-1 0,-1 0 0,1 0 0,-1 1-1,1-1 1,-1 0 0,1 1 0,-1 0 0,1-1 0,-1 1 0,1 0-1,-1 0 1,1 0 0,-1 0 0,0 0 0,1 0 0,-1 0-1,-2 1 1,-1 0-20,0-1 0,0 1-1,0 0 1,1 1 0,-1-1 0,0 1-1,0 0 1,1 0 0,-1 1 0,-4 3-1,-2 3-5,1 0 1,0 2-1,1-1 0,1 1 0,-10 15 0,15-21 19,-1 0 0,1 0 0,1 0 0,-1 1 0,1-1 0,0 1 0,0 0-1,1-1 1,0 1 0,0 0 0,0 0 0,1 0 0,-1 0 0,2 10 0,-1-15 4,1 0 0,-1 0 0,1 0-1,-1 0 1,1 0 0,-1 0 0,1 0 0,0 0 0,-1 0-1,1 0 1,0 0 0,0 0 0,0-1 0,0 1 0,0 0 0,0-1-1,-1 1 1,2-1 0,-1 1 0,0-1 0,0 1 0,0-1-1,0 0 1,0 1 0,0-1 0,2 0 0,33 1 28,-25-1-15,22-2 15,0-2 0,0-1 0,60-18 0,-57 13-22,1 2 1,63-7-1,-90 14 177,26 0-595,-35 1 485,0 0 0,-1 0 0,1 0 1,0 0-1,0 0 0,-1 0 0,1 1 1,0-1-1,-1 0 0,1 0 0,0 0 1,0 1-1,-1-1 0,1 0 0,-1 1 1,1-1-1,0 1 0,-1-1 0,1 1 0,-1-1 1,1 1-1,-1-1 0,1 1 0,-1 0 1,1-1-1,-1 1 0,0-1 0,1 1 1,-1 0-1,0 0 0,1-1 0,-1 1 1,0 1 842,0-39 592,0-123-2435,0 159 787,0 0 1,1 0-1,-1 1 1,0-1-1,0 0 1,0 1 0,1-1-1,-1 0 1,0 1-1,1-1 1,-1 1-1,1-1 1,-1 0-1,1 1 1,-1-1-1,1 1 1,-1-1-1,1 1 1,-1 0-1,1-1 1,-1 1-1,1-1 1,0 1-1,-1 0 1,1 0-1,0-1 1,-1 1-1,1 0 1,0 0-1,0 0 1,1 0 0,29-2-6958,-21 2 3788,24 0-8257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3.145"/>
    </inkml:context>
    <inkml:brush xml:id="br0">
      <inkml:brushProperty name="width" value="0.025" units="cm"/>
      <inkml:brushProperty name="height" value="0.025" units="cm"/>
    </inkml:brush>
  </inkml:definitions>
  <inkml:trace contextRef="#ctx0" brushRef="#br0">6 1 17296,'0'0'6780,"1"12"-6294,-7 171-32,6-182-454,0 0 0,0 0 0,0 0 1,0 0-1,0 0 0,0 0 0,0 1 1,1-1-1,-1 0 0,0 0 0,1 0 1,-1 0-1,1 0 0,-1 0 0,1 0 1,-1 0-1,1 0 0,0-1 0,-1 1 1,1 0-1,0 0 0,0 0 0,0-1 1,0 1-1,0 0 0,0-1 0,0 1 1,0-1-1,1 1 0,2 0 1,-1-1 0,0 1 0,1-1 0,-1 0 0,0 0 0,1 0 0,-1 0 0,0-1 0,1 0 0,3 0 0,5-3-7,0 0 1,-1-1-1,1 0 0,17-11 0,-4-2-46,-2-2 0,0 0 0,25-29 0,-48 48 51,1 1 1,-1 0 0,0-1-1,0 1 1,0 0-1,1-1 1,-1 1 0,0 0-1,0-1 1,1 1-1,-1 0 1,0 0 0,1-1-1,-1 1 1,0 0-1,1 0 1,-1 0 0,0-1-1,1 1 1,-1 0 0,1 0-1,-1 0 1,0 0-1,1 0 1,-1 0 0,1 0-1,-1 0 1,0 0-1,1 0 1,-1 0 0,1 0-1,0 0 1,1 14 199,-8 37-90,3-28-949,3-23 511,1 1-1,-1-1 1,1 1 0,-1-1-1,1 0 1,0 0-1,-1 1 1,1-1-1,0 0 1,-1 0 0,1 0-1,0 0 1,-1 0-1,1 0 1,0 0 0,-1 0-1,1 0 1,0 0-1,-1 0 1,1 0-1,0 0 1,-1 0 0,2-1-1,8-5-4901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3.802"/>
    </inkml:context>
    <inkml:brush xml:id="br0">
      <inkml:brushProperty name="width" value="0.025" units="cm"/>
      <inkml:brushProperty name="height" value="0.025" units="cm"/>
    </inkml:brush>
  </inkml:definitions>
  <inkml:trace contextRef="#ctx0" brushRef="#br0">107 21 13741,'0'0'7452,"-11"11"-6710,-3 3-331,1 0 0,0 1-1,-14 22 1,24-32-340,-1 0-1,1 0 1,0 0-1,1 1 1,-1 0 0,1 0-1,0-1 1,0 1-1,1 0 1,0 0 0,0 1-1,0-1 1,1 0 0,0 0-1,0 0 1,1 0-1,-1 1 1,3 5 0,-2-10-74,0 0 1,0 0 0,0 0 0,0-1 0,1 1 0,-1 0-1,1-1 1,-1 1 0,1 0 0,0-1 0,0 0 0,-1 1 0,1-1-1,0 0 1,0 0 0,0 0 0,0 0 0,0-1 0,1 1-1,-1-1 1,0 1 0,0-1 0,0 0 0,1 1 0,-1-1 0,0 0-1,0 0 1,0-1 0,1 1 0,2-1 0,0 0 2,-1 1-1,1-1 1,-1 0 0,1-1 0,-1 1 0,1-1 0,-1 0-1,0 0 1,0 0 0,0-1 0,0 1 0,0-1 0,-1 0-1,5-3 1,6-15-11,-1 0-1,-1 0 1,13-32 0,-12 26 41,24-41 1,-36 67-15,0 0-1,-1 0 1,1 0 0,0 0-1,0 0 1,0 0-1,0 0 1,0 0 0,0 0-1,0 0 1,0 0-1,0 1 1,0-1-1,1 0 1,0 0 0,-1 1-11,-1 0 0,1 0 0,-1 0 0,1 0 0,0 0 0,-1 1 0,1-1 0,-1 0 0,1 0 0,0 0 0,-1 0 0,1 1 0,-1-1 0,1 0 0,-1 1 0,1-1 0,-1 0 0,1 1 0,-1-1 0,1 0 0,-1 1 0,0-1 0,1 2 0,19 42 16,-9-15-38,-9-26 15,0 1 1,1-1 0,-1 0-1,1 0 1,-1 0-1,1 0 1,0-1-1,0 1 1,1-1 0,-1 0-1,0 0 1,1 0-1,-1 0 1,1-1-1,-1 1 1,1-1 0,0 0-1,0 0 1,0 0-1,0-1 1,0 1-1,5-1 1,7-1-1,0 0 0,-1-2 1,1 0-1,22-7 0,-25 5-10,0 2 0,1 0 0,-1 0 0,26 0 0,-38 3 27,0 1-1,0-1 0,0 1 0,-1-1 0,1 1 0,0 0 0,0-1 0,-1 1 0,1 0 1,0-1-1,-1 1 0,1 0 0,-1 0 0,1 0 0,-1 0 0,0 0 0,1-1 0,-1 1 1,0 0-1,0 0 0,1 0 0,-1 0 0,0 0 0,0 0 0,0 0 0,0 0 0,0 0 1,0 0-1,-1 0 0,1 0 0,0 0 0,0 0 0,-1 1 0,0-1 2,1 0 0,0 0 0,-1 0 0,1 0 0,0 0-1,0 0 1,0 0 0,0 0 0,0 0 0,0 0 0,0 0 0,0 0-1,0-1 1,1 1 0,-1 0 0,0 0 0,0 0 0,1 0-1,-1 0 1,1 0 0,-1 0 0,1-1 0,-1 1 0,1 0 0,0 0-1,-1-1 1,1 1 0,1 1 0,9-2-195,0 0 0,0-1 0,0 0 0,-1-1 0,1 0 0,0-1 0,-1 0 0,1-1 0,-1 0 0,0 0 0,0-1 1,12-8-1,-7 4-194,2 2 0,-1-1 1,28-7-1,-44 15 391,1 0 1,-1 0-1,1 0 1,-1 0-1,0 0 1,1 0-1,-1 0 0,1 0 1,-1 0-1,1 0 1,-1 0-1,0 0 0,1 0 1,-1 0-1,1 0 1,-1 1-1,0-1 1,1 0-1,-1 0 0,1 0 1,-1 1-1,0-1 1,1 0-1,-1 0 0,0 1 1,0-1-1,1 0 1,-1 1-1,0-1 1,1 0-1,-1 1 0,0-1 1,0 0-1,0 1 1,0-1-1,1 1 0,-1-1 1,0 0-1,0 1 1,0-1-1,0 1 1,0-1-1,0 1 0,0-1 1,0 0-1,0 1 1,0-1-1,0 1 0,0 0 1,-6 30 1689,2-8-792,6-22-912,0 0 0,0 0 0,0 0 0,1-1 0,-1 1 0,0-1 0,0 0 0,1 0-1,-1 0 1,0 0 0,0 0 0,1 0 0,2-1 0,-1 1-11,7-2-351,-1 0 1,1 0-1,-1-1 0,1 0 1,-1-1-1,0 0 0,-1-1 1,1 0-1,-1 0 1,15-12-1,28-14-10223</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4.386"/>
    </inkml:context>
    <inkml:brush xml:id="br0">
      <inkml:brushProperty name="width" value="0.025" units="cm"/>
      <inkml:brushProperty name="height" value="0.025" units="cm"/>
    </inkml:brush>
  </inkml:definitions>
  <inkml:trace contextRef="#ctx0" brushRef="#br0">80 77 14189,'0'0'9588,"8"-8"-10159,28-25-160,-35 32 677,0 1 0,0-1 1,0 0-1,0 1 1,-1-1-1,1 0 0,0 1 1,-1-1-1,1 0 1,0 0-1,-1 0 0,1 0 1,-1 0-1,1 0 1,-1 0-1,1 0 0,-1 0 1,0 0-1,0 0 1,1 0-1,-1 0 0,0 0 1,0 0-1,0 0 1,-1-2-1,1 2 34,-1 0 0,0 0 0,0 0 0,0 1-1,0-1 1,0 0 0,0 1 0,0-1 0,0 1 0,0-1 0,0 1 0,0-1 0,0 1-1,0 0 1,0 0 0,0-1 0,-1 1 0,-1 0 0,-4 0 26,0-1 0,0 1 0,0 1 0,-1 0-1,-10 2 1,14-1 56,0 0-1,0 1 1,0-1-1,0 1 1,1 0-1,-1 0 1,1 0-1,0 1 1,0-1-1,0 1 1,0 0-1,0-1 1,1 1-1,0 1 1,0-1-1,0 0 1,0 0-1,1 1 1,-1-1-1,1 1 1,0-1-1,1 1 1,-1 0-1,1 8 1,0-12-55,1 0 0,-1 0 0,1 0 0,0 1 0,-1-1 0,1 0 0,0 0 0,0 0 1,-1 0-1,1 0 0,0 0 0,0 0 0,0 0 0,0-1 0,0 1 0,1 0 0,-1-1 0,0 1 0,0 0 1,0-1-1,0 0 0,1 1 0,-1-1 0,0 0 0,1 1 0,-1-1 0,2 0 0,45 2 169,-36-3-123,12-1-73,0-1 1,-1-1 0,1-1-1,-1-2 1,0 0-1,41-19 1,48-15-304,-112 41 338,0 0 1,0-1 0,1 1-1,-1 0 1,0 0 0,1 0-1,-1-1 1,0 1 0,1 0-1,-1 0 1,0 0 0,1 0-1,-1 0 1,1 0 0,-1 0-1,0 0 1,1 0 0,-1 0-1,0 0 1,1 0 0,-1 0-1,1 0 1,-1 0 0,0 0-1,1 0 1,-1 1 0,0-1-1,1 0 1,-1 0-1,0 0 1,1 0 0,-1 1-1,0-1 1,0 0 0,1 0-1,-1 1 1,0-1 0,0 0-1,1 1 1,-1-1 0,0 0-1,0 1 1,0-1 0,0 0-1,0 1 1,1-1 0,-1 0-1,0 1 1,0-1 0,0 0-1,0 1 1,0-1 0,0 1-1,0-1 1,0 0 0,0 1-1,0-1 1,0 0 0,0 1-1,-1-1 1,1 1 0,0-1-1,0 0 1,0 1 0,0-1-1,-1 0 1,1 1 0,-21 38 1341,-1 5 54,22-44-1404,1 1 1,-1 0-1,1-1 1,-1 1-1,1-1 1,-1 1 0,1-1-1,0 1 1,-1-1-1,1 1 1,0-1-1,-1 1 1,1-1 0,0 0-1,-1 1 1,1-1-1,0 0 1,0 0-1,-1 1 1,1-1-1,0 0 1,0 0 0,0 0-1,-1 0 1,1 0-1,0 0 1,0 0-1,-1 0 1,1-1-1,0 1 1,0 0 0,0 0-1,-1-1 1,2 1-1,31-8-149,32-29-928,-56 30 1028,0 1 0,0 0 0,0 1 0,1 0 0,-1 1 0,1 0 0,0 0 0,1 1 0,-1 0 0,21-3 0,-29 7 138,-1-1-1,0 0 0,1 1 0,-1-1 0,0 0 1,1 1-1,-1 0 0,0-1 0,0 1 1,1 0-1,-1-1 0,0 1 0,0 0 1,0 0-1,0 0 0,0 0 0,0 0 0,0 0 1,-1 0-1,1 1 0,0-1 0,0 0 1,-1 0-1,1 1 0,-1-1 0,1 2 1,-1-1-279,1-1 0,-1 0 0,1 0 0,-1 0 0,1 1 0,0-1 0,0 0 0,-1 0 1,1 0-1,0 0 0,0 0 0,0 0 0,0 0 0,0-1 0,0 1 0,0 0 1,2 1-1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5.270"/>
    </inkml:context>
    <inkml:brush xml:id="br0">
      <inkml:brushProperty name="width" value="0.025" units="cm"/>
      <inkml:brushProperty name="height" value="0.025" units="cm"/>
    </inkml:brush>
  </inkml:definitions>
  <inkml:trace contextRef="#ctx0" brushRef="#br0">13 0 13068,'4'0'6727,"-4"15"-6695,0 12 32,0 6 128,0 8-96,0 3-64,0-3-32,0-2-32,0-6-352,0-2-962,0-5-415,0-6-321,-4-4-1442,-9-5-3298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5.602"/>
    </inkml:context>
    <inkml:brush xml:id="br0">
      <inkml:brushProperty name="width" value="0.025" units="cm"/>
      <inkml:brushProperty name="height" value="0.025" units="cm"/>
    </inkml:brush>
  </inkml:definitions>
  <inkml:trace contextRef="#ctx0" brushRef="#br0">1 111 9961,'7'-11'3145,"-5"7"-2902,1-3 176,1 1-1,0 0 1,0 0-1,0 1 1,1-1-1,0 1 1,0 0-1,0 0 1,1 0-1,-1 1 1,1 0 0,0 0-1,0 0 1,1 1-1,9-4 1,2 2 59,1 2 0,-1 0 0,1 1 1,26 1-1,-33 1-438,-1 1 1,0 0-1,0 1 0,0 0 1,0 0-1,0 1 1,0 1-1,16 8 0,-23-11-51,-1 1 0,0 0 0,0 0-1,-1 1 1,1-1 0,0 1 0,-1-1-1,1 1 1,-1 0 0,0 0 0,0 0 0,0 0-1,0 0 1,-1 1 0,1-1 0,-1 0-1,2 7 1,-2-4 5,0 0 0,-1 0 0,0 1 0,0-1 0,0 0-1,-1 0 1,1 0 0,-2 0 0,-2 12 0,-1-6 16,1 0 1,-2 0-1,0 0 0,0-1 0,-1 0 1,-1 0-1,1 0 0,-2-1 1,-13 13-1,13-15-169,-1-1 0,1 1 0,-2-2-1,1 0 1,-1 0 0,0-1 0,0 0 0,0-1-1,-1 0 1,-13 2 0,25-6 74,0 0 0,0 0 0,1 0 0,-1 0 0,0 0 1,0-1-1,0 1 0,0 0 0,0 0 0,0 0 0,0 0 0,0 0 0,0 0 0,0-1 0,0 1 0,0 0 0,0 0 1,0 0-1,0 0 0,-1 0 0,1 0 0,0-1 0,0 1 0,0 0 0,0 0 0,0 0 0,0 0 0,0 0 0,0 0 0,0 0 1,0 0-1,0 0 0,0-1 0,-1 1 0,1 0 0,0 0 0,0 0 0,0 0 0,0 0 0,0 0 0,0 0 0,-1 0 0,1 0 1,0 0-1,0 0 0,0 0 0,0 0 0,0 0 0,0 0 0,0 0 0,-1 0 0,1 0 0,0 0 0,0 0 0,0 0 1,0 0-1,0 0 0,0 0 0,-1 0 0,1 0 0,0 0 0,0 0 0,0 1 0,0-1 0,0 0 0,0 0 0,8-9-3847,-6 7 3011,16-14-5581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2.553"/>
    </inkml:context>
    <inkml:brush xml:id="br0">
      <inkml:brushProperty name="width" value="0.05" units="cm"/>
      <inkml:brushProperty name="height" value="0.05" units="cm"/>
    </inkml:brush>
  </inkml:definitions>
  <inkml:trace contextRef="#ctx0" brushRef="#br0">156 272 11843,'4'-56'8956,"-4"55"-8909,0 1-1,0 0 0,0-1 1,0 1-1,0-1 1,0 1-1,0 0 1,0-1-1,0 1 1,0 0-1,0-1 0,0 1 1,-1 0-1,1-1 1,0 1-1,0 0 1,0-1-1,-1 1 1,1 0-1,0 0 0,0-1 1,-1 1-1,1 0 1,0 0-1,-1 0 1,1-1-1,0 1 0,-1 0 1,1 0-1,0 0 1,-1 0-1,1 0 1,0-1-1,-1 1 1,1 0-1,0 0 0,-1 0 1,1 0-1,0 0 1,-1 0-1,0 0 1,-17 1 312,17-1-319,-6 1-20,0 0 0,0 1 0,0 0 0,0 0 1,0 1-1,0 0 0,1 0 0,-1 0 0,1 1 0,0 0 0,0 0 1,-6 6-1,9-7-22,-1 1 1,1-1-1,0 0 1,0 1-1,0 0 1,1 0-1,-1 0 1,1 0-1,0 0 1,0 0-1,0 1 1,1-1-1,-1 1 1,1-1-1,0 1 1,0 0-1,1-1 1,0 1-1,0 7 1,0-10-1,0 0 1,0 0-1,1 0 0,-1 0 1,1 0-1,-1 0 1,1 0-1,0 0 0,0 0 1,0 0-1,0-1 0,0 1 1,0 0-1,0-1 0,0 1 1,1-1-1,-1 1 1,1-1-1,2 3 0,-1-3 7,-1 0 1,1 0-1,0 0 0,-1 0 0,1 0 0,0 0 0,0-1 0,0 0 0,0 1 0,-1-1 0,1 0 1,4-1-1,2 0 36,0 0 0,-1-1 0,1 0 0,-1-1 0,1 0 0,-1 0 1,16-9-1,-13 4 65,1 0 1,-1-1-1,0 0 1,-1 0 0,0-1-1,-1 0 1,0-1-1,0 0 1,-1-1-1,8-15 1,-17 32-108,0-1 1,1 0-1,-1 1 1,1-1-1,0 1 1,0-1-1,1 1 1,0 4-1,0-5-2,-1 0 0,1 0 0,0 0-1,0 0 1,1-1 0,-1 1 0,1 0-1,-1-1 1,1 1 0,0-1 0,0 0 0,4 4-1,-2-4-2,0-1-1,0 1 1,0-1-1,1 0 1,-1 0-1,1-1 1,-1 1-1,1-1 1,-1 0-1,1 0 1,0-1-1,0 0 1,0 1-1,-1-1 1,1-1-1,9-1 1,-7 1 5,1 0 0,-1-1-1,0 0 1,1 0 0,-1-1 0,-1 1 0,1-2 0,0 1 0,-1-1 0,8-5 0,-13 8 6,0 0 1,0 1 0,0-1-1,0 0 1,0 0 0,0 0 0,0 0-1,-1 0 1,1 0 0,0 0-1,-1 0 1,1-1 0,-1 1-1,1 0 1,-1 0 0,1 0-1,-1-1 1,0 1 0,0 0 0,0 0-1,1-1 1,-1 1 0,0 0-1,-1-1 1,1 1 0,0 0-1,-1-2 1,0-1 27,-1 0 0,0 0 0,-1 0-1,1 1 1,-1-1 0,-5-5 0,6 6-5,-1 0-1,1 0 1,-1 0 0,1 0 0,0 0-1,0-1 1,0 1 0,-1-6-1,3 9-25,0-1 0,0 1 0,0-1 0,0 1 0,0 0 0,0-1 0,0 1-1,0-1 1,0 1 0,1-1 0,-1 1 0,0-1 0,0 1 0,0-1 0,1 1 0,-1 0-1,0-1 1,1 1 0,-1 0 0,0-1 0,1 1 0,-1 0 0,0-1 0,1 1-1,-1 0 1,1 0 0,-1-1 0,0 1 0,1 0 0,-1 0 0,1 0 0,-1-1-1,1 1 1,-1 0 0,1 0 0,-1 0 0,1 0 0,0 0 0,25-1-24,-19 1 10,2 0-181,1-1-1,-1 0 1,1-1-1,-1 1 1,0-2-1,18-6 1,-21 6-51,0 0 1,-1 0 0,1-1-1,-1 0 1,0 0 0,0-1 0,0 1-1,-1-1 1,1 0 0,-1 0-1,4-7 1,1-4-200,0 0 1,13-32-1,-4 0-472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6.226"/>
    </inkml:context>
    <inkml:brush xml:id="br0">
      <inkml:brushProperty name="width" value="0.025" units="cm"/>
      <inkml:brushProperty name="height" value="0.025" units="cm"/>
    </inkml:brush>
  </inkml:definitions>
  <inkml:trace contextRef="#ctx0" brushRef="#br0">60 61 13485,'0'8'1900,"-1"9"-1026,-2-1-1,0 0 1,-1 0-1,0 0 1,-9 19-1,5-14-253,1 1-1,1-1 1,-4 28 0,10-48-617,0 0 0,-1 0 0,1 0 0,0 0 0,0 0 0,0 0 0,0 0 0,0 0 0,0 0 0,0 0 0,1 0 0,-1 0 0,0 0 0,0 0 0,1 0 0,-1 0 0,0-1 0,1 1 0,-1 0 0,1 0 1,1 1-1,-2-2 5,1 1 0,0-1 0,-1 0 0,1 0 0,0 0 0,-1 0 0,1 0 0,0 0 0,-1 0 0,1 0 0,0 0 0,-1-1 0,1 1 0,0 0 0,-1 0 0,1-1 0,0 1 0,-1 0 0,1 0 0,-1-1 0,1 1 0,-1-1 0,2 0 0,1-1 17,0-1 0,0 0 0,-1 1 0,1-1 0,0-1 0,-1 1 0,0 0 0,0 0-1,0-1 1,2-5 0,2-15 24,-1 0 1,-2-1-1,0 0 0,-1-25 0,-2 52-52,0 0 0,0 1 0,1-1 0,-1 0 1,1 1-1,-1-1 0,1 0 0,0 0 0,0 1 0,0-1 0,0 0 0,0 0 1,1 0-1,-1 0 0,1-1 0,-1 1 0,1 0 0,-1-1 0,1 1 0,0-1 1,0 1-1,0-1 0,0 0 0,0 0 0,0 0 0,0 0 0,1 0 0,-1 0 1,0 0-1,0-1 0,1 1 0,-1-1 0,0 0 0,1 0 0,-1 0 0,0 0 1,1 0-1,2-1 0,3 1-4,0 0-1,0-1 1,1-1 0,-1 1-1,0-1 1,0-1 0,-1 1 0,1-1-1,-1-1 1,8-4 0,3-4 41,-1-1-1,29-28 1,-42 36-29,1 1-1,-1-1 1,0 1 0,0-1-1,-1 0 1,0-1 0,1 1-1,-2-1 1,1 1-1,-1-1 1,0 0 0,0 0-1,0 0 1,0-9 0,-32 59-358,-4 24 430,32-62-1,0 0 1,0 0-1,0 0 1,1 0-1,0 0 1,0 0-1,0 1 1,1-1-1,0 0 1,1 8-1,-1-13-66,1 0-1,0 1 1,0-1-1,0 0 0,0 0 1,0 0-1,0 0 0,0 0 1,0 0-1,1 0 0,-1 0 1,0 0-1,0 0 0,1-1 1,-1 1-1,1 0 0,-1-1 1,0 0-1,1 1 1,-1-1-1,1 0 0,-1 1 1,1-1-1,0 0 0,-1 0 1,1 0-1,-1 0 0,1-1 1,1 0-1,50-8 228,-39 4-216,-1-1 1,0 0-1,-1-1 0,1 0 0,-1-1 0,-1-1 0,1 1 0,11-14 0,-1-1-11,-2 0 0,30-45-1,-66 128-479,10-45 608,1 0 1,0 1-1,1-1 0,1 1 0,0 0 0,1-1 0,0 18 0,3-31-163,-1-1-1,1 1 0,-1-1 0,1 0 1,0 1-1,0-1 0,-1 0 0,1 0 1,0 0-1,0 0 0,0 1 0,0-1 0,1 0 1,-1-1-1,0 1 0,0 0 0,0 0 1,1 0-1,-1-1 0,3 2 0,6-1-2720,-1-5-3837,-4-7-2621</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6.565"/>
    </inkml:context>
    <inkml:brush xml:id="br0">
      <inkml:brushProperty name="width" value="0.025" units="cm"/>
      <inkml:brushProperty name="height" value="0.025" units="cm"/>
    </inkml:brush>
  </inkml:definitions>
  <inkml:trace contextRef="#ctx0" brushRef="#br0">0 1 17424,'0'0'5574,"53"38"-5606,-35-22-1698,1 0-2082,-6-2-1537,4-4-2914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6.913"/>
    </inkml:context>
    <inkml:brush xml:id="br0">
      <inkml:brushProperty name="width" value="0.025" units="cm"/>
      <inkml:brushProperty name="height" value="0.025" units="cm"/>
    </inkml:brush>
  </inkml:definitions>
  <inkml:trace contextRef="#ctx0" brushRef="#br0">119 0 0,'0'0'12940,"0"10"-10420,1 2-1683,-1 0 0,0 0 0,-1 1 0,-4 23 0,4-35-837,1 0-1,0 0 0,0 0 0,-1 0 1,1-1-1,0 1 0,0 0 1,0 0-1,0 0 0,0 0 0,0 0 1,0 0-1,1 0 0,-1 0 1,0 0-1,0 0 0,1 0 0,-1 0 1,0 0-1,1-1 0,-1 1 1,1 0-1,0 0 0,-1 0 1,1-1-1,-1 1 0,1 0 0,0-1 1,0 1-1,-1 0 0,1-1 1,0 1-1,0-1 0,0 1 0,0-1 1,1 1-1,44 6-1087,3 0 554,-48-7 586,0 1 0,0-1 0,1 1 0,-1-1 0,0 1 0,0-1 0,1 1 0,-1 0 0,0 0 0,0 0 0,0-1 0,0 1 0,0 0 0,0 0 0,0 0 0,-1 0 0,1 1 0,0-1 0,0 0 0,-1 0 0,1 0 0,-1 1 0,1-1 0,-1 0 0,0 1 0,1-1 0,-1 2 0,0 0 315,0 1 1,0 0-1,0-1 0,0 1 1,-1 0-1,0-1 0,0 1 1,0-1-1,0 1 0,0-1 0,-1 0 1,1 1-1,-1-1 0,0 0 1,-3 4-1,1-2-95,-1 0-1,0 0 1,0-1-1,0 0 1,0 0-1,-1 0 1,0 0-1,-5 2 1,-2 0-373,1-1-1,-1 0 1,0-1 0,0-1 0,0 0 0,0-1-1,-1 0 1,-13 0 0,4-4-3625,1-9-2819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7.760"/>
    </inkml:context>
    <inkml:brush xml:id="br0">
      <inkml:brushProperty name="width" value="0.025" units="cm"/>
      <inkml:brushProperty name="height" value="0.025" units="cm"/>
    </inkml:brush>
  </inkml:definitions>
  <inkml:trace contextRef="#ctx0" brushRef="#br0">114 170 13389,'0'0'10890,"-9"-2"-10639,6 1-252,1 0 0,-1 1 1,0-1-1,1 1 0,-1 0 0,0-1 1,0 1-1,0 1 0,1-1 0,-1 0 1,0 1-1,0-1 0,-3 2 0,3 0-7,0 0 0,0 0 0,0 1-1,0-1 1,0 1 0,0 0 0,1-1 0,-1 1-1,1 0 1,0 1 0,0-1 0,-3 6-1,1 0 2,0 1-1,0-1 1,1 1 0,0-1-1,1 1 1,0 0-1,0 0 1,1 0-1,0 19 1,1-28 2,0 0 0,0 0 1,1 0-1,-1 0 0,0 0 1,0 1-1,1-1 0,-1 0 1,1 0-1,-1 0 0,1 0 1,-1 0-1,1-1 1,0 1-1,-1 0 0,1 0 1,0 0-1,0 0 0,-1-1 1,1 1-1,0 0 0,0-1 1,0 1-1,0-1 0,0 1 1,0-1-1,0 1 0,0-1 1,0 0-1,0 1 0,0-1 1,1 0-1,-1 0 0,0 0 1,0 0-1,0 0 0,0 0 1,0 0-1,0 0 0,0-1 1,0 1-1,1 0 0,-1-1 1,0 1-1,0 0 1,1-2-1,4 1 6,0-1 1,0-1-1,0 1 0,-1-1 0,1 0 1,-1 0-1,7-5 0,83-93-865,-95 101 852,1 0 0,-1 0 1,0 0-1,1-1 0,-1 1 0,0 0 1,1 0-1,-1 0 0,0 1 1,1-1-1,-1 0 0,0 0 0,0 0 1,1 0-1,-1 0 0,0 0 1,1 0-1,-1 0 0,0 1 0,1-1 1,-1 0-1,0 0 0,0 0 0,1 1 1,-1-1-1,0 0 0,0 0 1,0 1-1,1-1 0,-1 0 0,0 0 1,0 1-1,0-1 0,0 0 1,0 1-1,0-1 0,1 0 0,-1 1 1,0-1-1,0 0 0,0 1 1,0-1-1,0 0 0,0 1 0,0-1 1,0 0-1,0 1 0,-1-1 1,1 0-1,0 0 0,0 1 0,3 24-87,-3-22 92,6 52 10,6 114 465,-12-149-172,-1 1 1,0-1-1,-2 0 1,0-1 0,-2 1-1,-8 24 1,10-37-170,0 1 0,0-1 0,-1 0 1,-8 12-1,10-17-102,1 0 1,-1 0 0,1 0-1,-1-1 1,0 1 0,0 0-1,0-1 1,0 0 0,0 1-1,0-1 1,0 0-1,0 0 1,0 0 0,0 0-1,-1 0 1,1-1 0,0 1-1,-1-1 1,1 1 0,-3-1-1,4 0-10,-1-1 0,1 0 0,0 1 0,0-1 1,-1 1-1,1-1 0,0 0 0,0 0 0,0 0 0,0 0 0,0 0 0,0 0 0,0 0 0,1 0 0,-1 0 0,0 0 0,0-1 1,1 1-1,-1 0 0,1 0 0,-1-1 0,1 1 0,0 0 0,-1-1 0,1 1 0,0-3 0,-6-42-51,6 44 39,0-12-29,1 0-1,0 1 1,1-1 0,1 1 0,0-1 0,1 1-1,0 0 1,1 0 0,9-18 0,11-15-36,36-50 1,-27 45 46,-21 31 20,15-23-8,-1-1-1,39-92 0,-58 98 15,-8 38-12,1-1 1,-1 1-1,0-1 1,0 1-1,0-1 1,0 1-1,0-1 1,-1 1-1,1-1 1,0 1-1,0-1 1,0 0-1,0 1 1,-1-1-1,1 1 0,0 0 1,0-1-1,-1 1 1,1-1-1,0 1 1,-1-1-1,1 1 1,0 0-1,-1-1 1,1 1-1,-1 0 1,1-1-1,-1 1 0,1 0 1,-1-1-1,1 1 1,-1 0-1,1 0 1,-1 0-1,1 0 1,-1-1-1,1 1 1,-1 0-1,1 0 1,-1 0-1,1 0 0,-1 0 1,1 0-1,-1 0 1,0 1-1,1-1 1,-1 0-1,1 0 1,-1 0-1,1 0 1,-1 1-1,1-1 1,-1 0-1,1 0 0,0 1 1,-1-1-1,1 0 1,-1 1-1,0 0 1,-6 4-21,0 0 0,0 0 0,1 1 1,0 0-1,0 0 0,0 1 0,0 0 1,-5 10-1,-36 63-86,40-68 119,0 1 0,1 0 0,1 1 0,0-1 0,1 1 0,0 0 0,1 0 0,1 1 0,0-1 0,1 0 0,1 26 0,0-38-16,1-1 1,-1 0-1,0 0 0,1 0 0,-1 1 0,1-1 0,-1 0 0,1 0 1,0 0-1,-1 0 0,1 0 0,0 0 0,0 0 0,0 0 0,0 0 1,0 0-1,0 0 0,0-1 0,0 1 0,0 0 0,0-1 0,0 1 1,0-1-1,3 2 0,-1-2-164,0 1 1,1-1 0,-1 1-1,0-1 1,1 0-1,-1 0 1,1-1-1,-1 1 1,5-2-1,0 0-737,0 0-1,-1-1 0,1 0 1,0-1-1,-1 1 0,0-1 0,9-7 1,9-15-5448,-1-5-2808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8.119"/>
    </inkml:context>
    <inkml:brush xml:id="br0">
      <inkml:brushProperty name="width" value="0.025" units="cm"/>
      <inkml:brushProperty name="height" value="0.025" units="cm"/>
    </inkml:brush>
  </inkml:definitions>
  <inkml:trace contextRef="#ctx0" brushRef="#br0">105 1 9801,'0'0'7656,"-9"7"-6850,-27 24-246,35-28-541,-1-1-1,0 0 0,1 1 1,0-1-1,-1 0 1,1 1-1,0 0 1,0-1-1,0 1 0,1 0 1,-1-1-1,1 1 1,-1 0-1,1 0 1,0-1-1,0 1 1,0 0-1,0 0 0,1 0 1,-1-1-1,1 1 1,0 0-1,1 4 1,1 0-9,0 0 0,1 0 0,-1-1 0,1 0 0,0 0 0,10 11 0,23 14-135,-31-27 226,0 0-1,0 0 1,0 1 0,-1 0-1,0 0 1,0 1-1,7 8 1,-11-12 47,-1 0 0,1 0 0,0 0 0,-1 0 0,0 1 0,1-1 0,-1 0 0,0 0 0,0 0 0,0 0 0,0 0 0,0 1 0,-1-1 0,1 0 0,-1 0 0,1 0 0,-1 0 0,0 0 0,0 0 0,0 0 0,0 0 0,0 0 0,0-1 0,0 1 0,-1 0 1,1-1-1,0 1 0,-1-1 0,0 1 0,-3 1 0,0 3 66,0-1 0,0 0 0,-1 0 0,0 0 0,0-1 0,-1 0 1,1 0-1,-1-1 0,0 1 0,1-2 0,-2 1 0,1-1 0,0 0 0,0 0 1,-1-1-1,1 0 0,-9 0 0,15-1-293,-1-1 1,1 1-1,0 0 1,-1-1-1,1 0 0,0 1 1,0-1-1,0 0 1,-1 0-1,1 1 0,0-1 1,0 0-1,0 0 1,0 0-1,0 0 0,1-1 1,-1 1-1,0 0 1,0 0-1,1 0 1,-1-1-1,1 1 0,-1 0 1,1-1-1,-1 1 1,1 0-1,0-1 0,-1-1 1,1-2-1088,-1 0 0,1 0 0,0 1 1,0-1-1,0 0 0,0 0 0,3-8 0,6-9-6014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8.779"/>
    </inkml:context>
    <inkml:brush xml:id="br0">
      <inkml:brushProperty name="width" value="0.025" units="cm"/>
      <inkml:brushProperty name="height" value="0.025" units="cm"/>
    </inkml:brush>
  </inkml:definitions>
  <inkml:trace contextRef="#ctx0" brushRef="#br0">120 1 13325,'0'0'9187,"-8"0"-8712,4-1-469,1 2 1,-1-1-1,1 0 0,0 1 1,-1-1-1,1 1 0,0 0 0,-1 0 1,1 0-1,0 1 0,0-1 1,0 1-1,0 0 0,0 0 0,0 0 1,1 0-1,-1 0 0,1 0 1,-1 1-1,1 0 0,0-1 0,0 1 1,0 0-1,0 0 0,1 0 1,-1 0-1,-2 6 0,3-7-11,-23 57 313,22-55-270,1 0 1,0 1-1,0-1 0,0 0 0,0 0 1,1 0-1,0 1 0,0-1 1,0 0-1,0 0 0,1 1 1,1 6-1,-1-11-33,0 1 1,0 0-1,0 0 0,0 0 0,0 0 1,0-1-1,0 1 0,0 0 0,0-1 1,0 1-1,0-1 0,1 0 0,-1 1 1,0-1-1,0 0 0,1 1 0,-1-1 1,0 0-1,0 0 0,1 0 0,-1 0 1,0 0-1,0-1 0,1 1 0,-1 0 1,2-1-1,33-11 179,-25 4-188,-1-1 1,-1 0-1,1-1 1,-1 0-1,-1 0 1,0-1-1,-1 0 1,0-1-1,0 1 1,9-25 0,-4 10-2,-7 18-6,-5 50-37,-6 43 2013,6-84-1954,0 0 0,1-1 1,-1 1-1,0 0 0,1-1 1,-1 1-1,0 0 1,1-1-1,-1 1 0,1-1 1,-1 1-1,1-1 0,0 1 1,-1-1-1,1 1 0,-1-1 1,1 0-1,0 1 0,-1-1 1,1 0-1,0 1 0,-1-1 1,1 0-1,0 0 0,0 0 1,-1 0-1,1 0 1,0 1-1,0-1 0,-1-1 1,1 1-1,0 0 0,0 0 1,-1 0-1,1 0 0,1-1 1,32-7 267,-22 1-240,-1 0 1,0-1-1,15-13 1,-20 15-127,0 0-1,1 1 1,0 0 0,0 0 0,1 0 0,-1 1 0,1 0 0,0 0 0,0 1-1,14-4 1,-21 8 78,-1-1 0,1 1-1,0-1 1,-1 1 0,1-1 0,-1 1-1,1 0 1,-1 0 0,1-1 0,-1 1-1,1 0 1,-1 0 0,0-1-1,0 1 1,1 0 0,-1 0 0,0 0-1,0-1 1,0 1 0,0 0 0,0 0-1,0 0 1,0 0 0,0-1-1,0 3 1,0 31 228,-1-27-175,0 10 204,2 11 286,0-28-522,0 1 0,-1-1 0,1 1 0,0-1 0,-1 0 0,1 1 0,0-1 0,0 0 0,0 1 0,-1-1 0,1 0 0,0 0 0,0 0 0,0 0 0,0 0 0,-1 0 0,1 0 0,0 0 0,0 0 0,0 0 0,0 0 0,-1 0 0,1-1 0,0 1 0,0 0 0,0-1 0,-1 1 0,1 0 0,0-1 0,-1 1 0,1-1 0,0 1 0,0-2 0,10-4-11,0-1 0,-1-1 0,0 1 0,-1-2 0,11-11 0,-10 10-222,0 0 0,0 1 0,1 1-1,12-9 1,-22 17 213,-1 0 0,0 0 0,1 0 0,-1 0 0,0 0 0,1 0 0,-1-1 0,0 1 0,1 0 0,-1 0 0,0 0 0,1 0 0,-1 0 0,0 0-1,1 0 1,-1 0 0,0 1 0,1-1 0,-1 0 0,0 0 0,1 0 0,-1 0 0,0 0 0,1 0 0,-1 1 0,0-1 0,0 0 0,1 0 0,-1 0 0,0 1-1,0-1 1,1 0 0,-1 0 0,0 1 0,0-1 0,0 0 0,1 1 0,-1-1 0,0 0 0,0 1 0,0-1 0,0 1 0,7 22 41,1 3-168,4-11-2379,-11-11 2502,1-1-1,-1 1 0,0-1 1,0 1-1,0-1 0,0 1 1,-1 0-1,0-1 1,1 5-1,-1 8-3695,-1-7-493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9.176"/>
    </inkml:context>
    <inkml:brush xml:id="br0">
      <inkml:brushProperty name="width" value="0.025" units="cm"/>
      <inkml:brushProperty name="height" value="0.025" units="cm"/>
    </inkml:brush>
  </inkml:definitions>
  <inkml:trace contextRef="#ctx0" brushRef="#br0">0 1 4740,'0'0'14190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9.555"/>
    </inkml:context>
    <inkml:brush xml:id="br0">
      <inkml:brushProperty name="width" value="0.025" units="cm"/>
      <inkml:brushProperty name="height" value="0.025" units="cm"/>
    </inkml:brush>
  </inkml:definitions>
  <inkml:trace contextRef="#ctx0" brushRef="#br0">1 222 8168,'0'0'16575,"2"-10"-15608,0 1-892,0 1 0,1-1 0,0 1 0,1 0 1,-1 0-1,2 0 0,-1 1 0,1-1 0,0 1 0,0 0 1,8-6-1,8-11-5,35-34-20,-53 55-50,1 0 0,-1 0 1,1 1-1,0-1 0,0 1 0,0 0 0,0 0 1,0 0-1,1 0 0,-1 1 0,0 0 0,1 0 0,7-1 1,-11 2-1,-1 1 1,1-1-1,0 0 1,-1 1 0,1-1-1,0 1 1,-1-1-1,1 1 1,-1-1-1,1 1 1,-1 0 0,1-1-1,-1 1 1,1-1-1,-1 1 1,1 0-1,-1 0 1,0-1 0,0 1-1,1 0 1,-1 0-1,0-1 1,0 1-1,0 0 1,0 0 0,0 0-1,0-1 1,0 1-1,0 1 1,0 33 215,-1-25-118,-12 118-1097,17-141-22185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20.369"/>
    </inkml:context>
    <inkml:brush xml:id="br0">
      <inkml:brushProperty name="width" value="0.025" units="cm"/>
      <inkml:brushProperty name="height" value="0.025" units="cm"/>
    </inkml:brush>
  </inkml:definitions>
  <inkml:trace contextRef="#ctx0" brushRef="#br0">110 0 7623,'0'0'15796,"-3"13"-15192,0 0-519,-14 70 520,4-1 0,-4 108 0,17-182-604,-1 7-29,1 0 0,0 1 1,2-1-1,-1 0 0,2 0 0,0 0 0,0 0 0,2 0 0,6 17 1,-17-63-3454,-3-13 2974,-10-7 558,-15-49 653,18 32 3201,16 67-3864,0 0-1,1 0 1,-1 1-1,0-1 1,0 0 0,1 0-1,-1 0 1,0 0-1,1 0 1,-1 1-1,1-1 1,-1 0-1,1 0 1,0 1 0,-1-1-1,1 0 1,0 1-1,-1-1 1,1 1-1,0-1 1,0 1-1,0-1 1,-1 1 0,1-1-1,0 1 1,0 0-1,0-1 1,0 1-1,0 0 1,0 0 0,0 0-1,0 0 1,-1 0-1,1 0 1,0 0-1,0 0 1,0 0-1,1 0 1,51 3-720,-39-2 299,-5 0 219,0-1 0,0-1 0,0 1 1,0-1-1,0-1 0,0 0 0,0 0 0,-1-1 0,1 0 0,-1 0 0,1-1 0,12-8 0,-12 7 157,0 1 0,-1 0 1,1 0-1,1 1 0,11-3 0,-20 6 11,1 0 1,-1-1-1,1 1 0,-1 0 0,1 0 0,-1 0 0,1 0 0,-1 0 1,1 0-1,-1 0 0,1 0 0,-1 1 0,1-1 0,-1 1 0,1-1 1,-1 1-1,1 0 0,-1-1 0,0 1 0,1 0 0,-1 0 0,0 0 1,0 0-1,0 0 0,0 0 0,0 0 0,0 0 0,0 0 0,0 1 1,0-1-1,0 0 0,-1 1 0,1-1 0,0 1 0,-1-1 0,1 0 1,-1 1-1,0-1 0,0 1 0,1-1 0,-1 3 0,0 5 189,0 0-1,-1 0 0,1 0 1,-2 0-1,1 0 0,-1 0 0,-1 0 1,0 0-1,-7 14 0,6-13-115,0 0 1,1 0-1,0 0 0,0 0 0,1 0 1,-1 19-1,6-31-86,1 0 0,-1 1 0,1-2 0,-1 1 0,0 0 0,0-1 0,5-5 0,87-114-3037,-95 122 3028,0 0 0,0 0 0,0 0 0,0 0 0,0 0 1,0 0-1,0-1 0,0 1 0,0 0 0,0 0 0,1 0 0,-1 0 0,0 0 0,0 0 1,0 0-1,0 0 0,0 0 0,0 0 0,0 0 0,0 0 0,0-1 0,1 1 1,-1 0-1,0 0 0,0 0 0,0 0 0,0 0 0,0 0 0,0 0 0,0 0 1,1 0-1,-1 0 0,0 0 0,0 0 0,0 0 0,0 0 0,0 0 0,0 0 0,0 0 1,1 0-1,-1 0 0,0 1 0,0-1 0,0 0 0,0 0 0,0 0 0,0 0 1,0 0-1,0 0 0,0 0 0,0 0 0,1 0 0,-1 0 0,0 0 0,0 1 0,0-1 1,0 0-1,0 0 0,0 0 0,0 0 0,0 0 0,3 13-268,-3 22 399,0-31-147,-1 30 209,0 35 629,1-64-726,0-1 0,1 1 0,0-1 0,0 0 0,0 1 0,0-1 0,1 0 1,-1 0-1,1 0 0,0 0 0,1 0 0,1 3 0,-3-6-42,0 1 1,0-1-1,1 0 0,-1 0 1,0 0-1,0-1 1,0 1-1,1 0 0,-1 0 1,0-1-1,1 1 0,-1 0 1,0-1-1,1 1 0,-1-1 1,1 0-1,-1 0 0,1 1 1,-1-1-1,1 0 1,-1 0-1,1 0 0,-1-1 1,1 1-1,-1 0 0,1 0 1,-1-1-1,1 1 0,-1-1 1,0 1-1,1-1 0,-1 0 1,0 0-1,1 1 1,-1-1-1,0 0 0,0 0 1,0 0-1,0 0 0,0-1 1,0 1-1,0 0 0,0 0 1,0 0-1,0-2 0,6-6 31,-1 0-1,-1 0 0,0 0 0,8-20 1,-8 11-24,-1 0 1,-1-1 0,-1 1 0,0-1-1,-2 1 1,0-1 0,-3-18-1,0 23-48,-1 19-124,2 24-947,20 6-5648,-8-21-475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20.729"/>
    </inkml:context>
    <inkml:brush xml:id="br0">
      <inkml:brushProperty name="width" value="0.025" units="cm"/>
      <inkml:brushProperty name="height" value="0.025" units="cm"/>
    </inkml:brush>
  </inkml:definitions>
  <inkml:trace contextRef="#ctx0" brushRef="#br0">1 0 19603,'0'0'8488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2.942"/>
    </inkml:context>
    <inkml:brush xml:id="br0">
      <inkml:brushProperty name="width" value="0.05" units="cm"/>
      <inkml:brushProperty name="height" value="0.05" units="cm"/>
    </inkml:brush>
  </inkml:definitions>
  <inkml:trace contextRef="#ctx0" brushRef="#br0">78 0 15139,'-4'7'546,"-1"0"0,1 0 0,0 1 0,1-1 0,0 1 0,0 0 0,-3 15 0,-7 61 1000,11-70-1316,-28 349 1479,30-360-1681,0 0 0,-1 1 0,2-1 0,-1 1 0,0-1 0,1 0 0,-1 1 0,1-1 0,2 6 0,-2-8-10,-1-1 0,1 1 0,-1-1 0,0 1 0,1-1 0,-1 1 0,1-1 0,0 1 0,-1-1 0,1 1 0,-1-1 0,1 0 0,0 0 0,-1 1 0,1-1 0,0 0 0,-1 0 0,1 1 0,1-1 0,0 0 15,0 0 0,0 0-1,0-1 1,0 1 0,0 0 0,0-1-1,0 1 1,0-1 0,3-1 0,24-11 264,-1-1 1,-1-1-1,-1-2 0,36-28 1,-45 31-272,0-1-1,-1-1 1,-1 0 0,0-1 0,-1-1 0,22-37 0,-33 50-284,0-1 0,0 0 0,0-1 0,-1 1 0,3-12 0,-5 18 206,0 0 0,0 0 0,0 0 0,0-1 1,0 1-1,1 0 0,-1 0 0,0 0 0,0 0 1,0-1-1,0 1 0,0 0 0,0 0 0,0-1 0,0 1 1,0 0-1,0 0 0,0 0 0,0-1 0,0 1 0,0 0 1,0 0-1,0 0 0,0 0 0,-1-1 0,1 1 0,0 0 1,0 0-1,0 0 0,0-1 0,0 1 0,0 0 0,0 0 1,-1 0-1,1 0 0,0 0 0,0-1 0,0 1 0,0 0 1,-1 0-1,1 0 0,0 0 0,0 0 0,0 0 1,0 0-1,-1 0 0,1 0 0,0 0 0,0 0 0,0 0 1,-1 0-1,1 0 0,0 0 0,-1 0 0,-12 9-2303,-13 19 145,4 0 764,0 5-321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21.731"/>
    </inkml:context>
    <inkml:brush xml:id="br0">
      <inkml:brushProperty name="width" value="0.025" units="cm"/>
      <inkml:brushProperty name="height" value="0.025" units="cm"/>
    </inkml:brush>
  </inkml:definitions>
  <inkml:trace contextRef="#ctx0" brushRef="#br0">201 60 14382,'0'0'5589,"-1"-9"-3048,0 5-2351,1 1-1,-1 0 1,1 0 0,-1 0-1,0 0 1,0 0 0,-1 0-1,1 0 1,-1 0 0,1 0-1,-3-3 1,2 5-146,1 0 1,-1 0-1,0 0 1,1 0-1,-1 0 1,0 0-1,1 0 1,-1 1-1,0-1 1,0 1-1,0-1 1,1 1-1,-1 0 1,0 0-1,0 0 1,0 0-1,0 0 1,0 0-1,1 0 1,-1 0-1,0 1 1,0-1-1,0 1 1,1 0-1,-1-1 1,0 1-1,0 0 1,-2 2-1,-5 2-57,0 0-1,0 0 1,1 1 0,-1 0-1,1 1 1,1 0 0,-14 15-1,17-17 1,0 0 1,0 0-1,0 1 0,1 0 0,0-1 0,0 1 0,0 0 0,1 1 0,0-1 0,0 0 0,0 1 0,1-1 0,-1 10 0,2-15-17,1 1 1,-1-1-1,0 0 1,1 0 0,-1 0-1,1 0 1,-1 0-1,1 0 1,-1 0 0,1 0-1,0 0 1,0 0-1,-1 0 1,1 0-1,0 0 1,0-1 0,0 1-1,0 0 1,0 0-1,0-1 1,0 1 0,0-1-1,0 1 1,0-1-1,0 0 1,1 1 0,-1-1-1,0 0 1,0 0-1,0 1 1,1-1-1,0 0 1,50 0-573,-37 0 312,26-2-72,-20 1 324,0 1 0,31 3 1,-51-3 61,0 0 0,0 1 0,0-1 0,1 0 0,-1 0 1,0 0-1,0 1 0,0-1 0,0 0 0,0 1 0,0-1 1,0 1-1,-1-1 0,1 1 0,0 0 0,0-1 0,0 1 1,0 0-1,-1-1 0,1 1 0,0 0 0,-1 0 0,1 0 1,-1 0-1,1 0 0,-1 0 0,1 0 0,-1 0 0,1 0 1,-1 0-1,0 0 0,0 0 0,1 0 0,-1 0 0,0 0 1,0 0-1,0 0 0,0 0 0,0 0 0,-1 0 0,1 0 1,0 0-1,0 0 0,-1 0 0,1 0 0,-1 0 0,1 0 1,-1 0-1,1 0 0,-1 0 0,-1 1 0,-1 4 184,-1 0 0,0 0 0,0 0 0,-1-1 0,0 0 0,-8 7-1,-12 7 223,-52 29 0,66-42-448,1-1 1,-1 0-1,1-1 0,-1 0 0,-1-1 0,1 0 0,0-1 1,-18 2-1,29-5-81,0 1 1,-1 0 0,1 0 0,-1-1-1,1 1 1,0 0 0,-1-1-1,1 1 1,0-1 0,0 1 0,-1 0-1,1-1 1,0 1 0,0-1-1,0 1 1,-1-1 0,1 1 0,0-1-1,0 1 1,0-1 0,0 1-1,0 0 1,0-1 0,0 1 0,0-1-1,0 1 1,0-1 0,0 1-1,0-1 1,0 1 0,1-1 0,-1 1-1,0-1 1,0 1 0,0 0-1,1-1 1,-1 1 0,0-1 0,0 1-1,1 0 1,-1-1 0,0 1-1,1 0 1,0-1 0,13-23-3215,12-13-2842,4-9-2877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22.395"/>
    </inkml:context>
    <inkml:brush xml:id="br0">
      <inkml:brushProperty name="width" value="0.025" units="cm"/>
      <inkml:brushProperty name="height" value="0.025" units="cm"/>
    </inkml:brush>
  </inkml:definitions>
  <inkml:trace contextRef="#ctx0" brushRef="#br0">66 1 14286,'0'0'6379,"-2"10"-5557,-14 42-14,3 1 0,2 1 1,2 0-1,-1 73 0,8-98-806,1-23 1,0 1 0,1 0 0,0 0 0,0 0 0,0 0 0,1 0 0,0 0 0,0 0 0,4 10 0,-5-18 0,0 1 0,0 0 0,0-1 0,0 1 0,0-1 0,0 1 0,0 0 0,0-1 0,0 1 0,1-1 0,-1 1 0,0 0 0,0-1 0,0 1 0,1-1 0,-1 1-1,0 0 1,0-1 0,1 1 0,-1 0 0,0 0 0,0-1 0,1 1 0,-1 0 0,0 0 0,1-1 0,-1 1 0,1 0 0,-1 0 0,0 0 0,1-1 0,-1 1 0,1 0 0,-1 0 0,0 0 0,1 0 0,-1 0 0,1 0 0,-1 0 0,0 0-1,1 0 1,-1 0 0,1 0 0,-1 0 0,1 0 0,-1 1 0,0-1 0,1 0 0,-1 0 0,0 0 0,1 0 0,-1 1 0,1-1 0,-1 0 0,0 0 0,0 1 0,1-1 0,-1 0 0,0 1 0,1-1 0,-1 0 0,0 1 0,0-1 0,0 0 0,1 1-1,-1-1 1,0 1 0,0-1 0,0 1 0,6-34-28,-5 20-31,0-5-19,0-1 0,-1 1 0,-1 0 0,-1-1-1,0 1 1,-1 0 0,-6-18 0,3 28 49,3 12-43,5 18-33,0-19 111,0 0 0,0 0 0,1 1 0,0-1 0,-1-1 0,1 1 0,0 0 0,0-1 0,0 1 1,1-1-1,-1 0 0,1 0 0,-1 0 0,1-1 0,-1 1 0,1-1 0,0 0 0,0 0 0,0 0 1,0-1-1,4 1 0,11 1 95,1 0 0,36-3 0,-47 0-39,1 0-1,0-1 1,-1 0 0,1 0 0,-1-1-1,0-1 1,0 1 0,0-1-1,13-9 1,-18 11-38,0-1 0,0 1 0,-1-1 0,1 0-1,0-1 1,-1 1 0,0 0 0,0-1 0,0 0 0,0 0 0,-1 0 0,1 0 0,-1 0-1,0 0 1,0-1 0,-1 1 0,1-1 0,-1 0 0,0 1 0,0-1 0,0-5 0,-2 9-30,1 1 1,0 0-1,0-1 1,-1 1-1,1 0 1,0-1 0,0 1-1,-1 0 1,1 0-1,0-1 1,-1 1-1,1 0 1,0 0 0,-1-1-1,1 1 1,-1 0-1,1 0 1,0 0-1,-1 0 1,1 0 0,-1 0-1,1 0 1,0 0-1,-1 0 1,1 0-1,-1 0 1,1 0 0,0 0-1,-1 0 1,1 0-1,-1 0 1,1 0-1,0 0 1,-1 0 0,1 1-1,-1-1 1,1 0-1,0 0 1,-1 1 0,1-1-1,0 0 1,-1 0-1,1 1 1,-1 0-1,-18 10-144,10-3 131,2 1-1,-1-1 0,1 1 1,1 1-1,-1-1 0,-5 13 0,9-16 54,0 0 0,1 0 0,-1 0 0,1 1 0,0-1 0,1 1 0,-1-1-1,1 1 1,1 0 0,-1-1 0,2 14 0,-1-19-29,1 1-1,0-1 1,-1 0 0,1 0 0,0 0-1,0 0 1,0 0 0,0 0 0,0 0-1,0 0 1,0 0 0,0 0 0,1-1-1,-1 1 1,0 0 0,0-1 0,1 1-1,-1-1 1,0 1 0,1-1 0,-1 0-1,1 1 1,-1-1 0,0 0-1,1 0 1,-1 0 0,1 0 0,-1 0-1,0-1 1,1 1 0,1-1 0,47-10 299,-35 3-292,1-1 1,-1 0-1,0-1 0,-1-1 0,0 0 1,-1-1-1,0-1 0,-1 0 0,-1-1 1,0 0-1,0 0 0,-2-1 0,9-17 1,-21 55-214,0 1 1,2-1-1,2 25 1,0-45 184,-1-1 0,1 0 1,0 0-1,0 0 1,0 0-1,0 0 0,1-1 1,-1 1-1,0 0 1,1-1-1,-1 1 1,1 0-1,0-1 0,-1 0 1,1 1-1,0-1 1,3 2-1,17 3-2898,-21-6 2494,0 0 0,0-1 0,0 1 0,0 0 0,0 0 0,0 0 0,0-1 0,-1 1 0,1 0 0,0-1 0,0 1 0,0-1 0,0 1 0,0-1 0,-1 1 0,1-1 0,0 0 0,0 1 0,0-2 0,8-13-8354</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22.791"/>
    </inkml:context>
    <inkml:brush xml:id="br0">
      <inkml:brushProperty name="width" value="0.025" units="cm"/>
      <inkml:brushProperty name="height" value="0.025" units="cm"/>
    </inkml:brush>
  </inkml:definitions>
  <inkml:trace contextRef="#ctx0" brushRef="#br0">0 0 11787,'0'0'6310,"40"49"-14061,-20-31 1121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24.137"/>
    </inkml:context>
    <inkml:brush xml:id="br0">
      <inkml:brushProperty name="width" value="0.025" units="cm"/>
      <inkml:brushProperty name="height" value="0.025" units="cm"/>
    </inkml:brush>
  </inkml:definitions>
  <inkml:trace contextRef="#ctx0" brushRef="#br0">275 221 10122,'0'0'6470,"-11"0"-4810,6 0-1479,1 0-1,-1 0 1,0 1 0,0-1 0,0 1 0,0 0-1,1 0 1,-1 1 0,1 0 0,-1-1-1,1 2 1,-1-1 0,1 0 0,0 1-1,0 0 1,0 0 0,1 0 0,-1 0 0,1 0-1,-1 1 1,1 0 0,0 0 0,0 0-1,1 0 1,-1 0 0,1 0 0,0 1-1,-2 5 1,1-2-40,0 0-1,0 1 1,1-1-1,0 1 1,0-1-1,1 1 0,0 0 1,1 0-1,0-1 1,0 1-1,3 13 1,0-8-136,1 0 1,1 0-1,0 0 1,1-1-1,1 0 1,8 14 0,-4-9-117,-1 1 0,0 0 0,-1 1 0,6 23 1,-13-39 139,-1 1 0,0 0 0,0 0 0,0-1 1,-1 1-1,1 0 0,-1 0 0,-1 0 0,1 0 1,0 0-1,-1-1 0,0 1 0,-1 0 0,1 0 1,-1-1-1,1 1 0,-1-1 0,-1 0 0,1 1 1,-1-1-1,1 0 0,-1 0 0,0 0 1,-5 3-1,0 1 40,-1-1 1,-1 0 0,1 0 0,-1-1-1,-20 10 1,25-14-86,0 0 1,0 0-1,0-1 0,0 1 0,0-1 0,0 0 0,0-1 1,-1 1-1,1-1 0,0 0 0,-1 0 0,1-1 1,0 1-1,0-1 0,-6-2 0,7 1-51,2 1 1,-1-1-1,0 0 0,0 0 0,1 0 0,-1 0 1,1-1-1,-1 1 0,1-1 0,0 0 0,0 1 1,0-1-1,1 0 0,-1 0 0,1 0 0,-1 0 1,1 0-1,0-1 0,0 1 0,0 0 0,1-1 1,-1 1-1,1 0 0,0-1 0,0 1 0,0-5 1,0 0-55,1 1 1,0 0 0,0-1 0,0 1 0,1 0 0,0-1-1,0 1 1,0 0 0,1 0 0,1 1 0,3-8-1,32-35 31,2 3 0,59-52 0,-64 65 193,-2-1 0,-1-1 0,-1-2 1,50-77-1,-69 78 233,-13 36-329,0-1 0,1 1 0,-1-1 1,-1 0-1,1 1 0,0-1 0,0 1 0,0-1 0,0 0 0,0 1 0,0-1 0,-1 1 0,1-1 0,0 1 1,0-1-1,-1 1 0,1-1 0,-1 1 0,1-1 0,0 1 0,-1-1 0,1 1 0,-1-1 0,1 1 0,-1 0 0,1-1 1,-1 1-1,1 0 0,-1 0 0,1-1 0,-1 1 0,1 0 0,-1 0 0,0 0 0,1 0 0,-1-1 0,1 1 1,-1 0-1,0 0 0,1 0 0,-1 0 0,1 1 0,-1-1 0,0 0 0,1 0 0,-1 0 0,1 0 0,-1 1 0,1-1 1,-1 0-1,0 0 0,1 1 0,-1-1 0,0 1 0,-6 2 9,-1 1 0,1-1 0,0 2 0,0-1 0,1 1 0,-1 0 0,1 0 0,0 0 0,0 1 0,1 0 0,-1 0 0,-4 8 0,-2 3 200,0 1 0,2 1 1,-14 28-1,23-44-200,-1 0 1,1 1-1,-1-1 0,1 1 0,0-1 1,1 1-1,-1-1 0,1 1 0,-1-1 1,1 1-1,0-1 0,0 1 0,1 4 1,0-6-11,0-1 0,0 1 0,0-1 0,0 1 1,0-1-1,1 1 0,-1-1 0,0 0 0,1 0 0,-1 0 1,1 0-1,-1 0 0,1 0 0,-1 0 0,1 0 0,0-1 1,-1 1-1,1 0 0,0-1 0,0 0 0,-1 1 0,1-1 1,0 0-1,0 0 0,0 0 0,-1 0 0,4-1 0,11 0-47,-1-1 0,0 0-1,0-1 1,0-1-1,0-1 1,-1 0 0,0-1-1,19-10 1,-19 9-54,0 0 0,0 1 0,1 1 0,-1 0 0,1 1 0,0 1 1,31-4-1,-45 8 157,1-1 1,0 1-1,-1-1 1,1 1-1,0 0 1,-1 0-1,1 0 1,0 0-1,-1 0 1,0 0-1,1 0 1,-1 0-1,0 1 1,1-1-1,-1 0 1,0 1-1,0-1 1,1 4-1,-1-4 54,0 1 0,0-1 0,0 1 0,1-1 0,-1 0 0,0 1 0,0-1 0,1 0 0,-1 0 0,1 0 0,-1 0 0,3 1 0,-3-2-78,0 0 0,0 0 0,1-1 1,-1 1-1,0 0 0,0-1 0,0 1 0,0 0 1,0-1-1,0 0 0,0 1 0,0-1 0,0 0 0,0 1 1,0-1-1,0 0 0,0 0 0,-1 0 0,1 1 1,0-1-1,-1 0 0,1 0 0,0 0 0,-1-1 0,0 1 1,1-1-1,9-13-260,-1-1 1,-1 0-1,-1 0 1,0-1-1,-1 1 1,-1-2-1,0 1 1,-2 0-1,3-25 0,-6 42 30,1 26-181,1-23 372,-1 1 1,1-1-1,0 0 1,0 0-1,0 0 1,1 0-1,-1 0 1,1 0-1,-1 0 1,1-1 0,0 1-1,0-1 1,0 0-1,0 0 1,1 0-1,-1 0 1,1-1-1,-1 1 1,1-1-1,-1 0 1,1 0-1,6 1 1,8 2 24,1-1 0,-1 0 0,22-1 0,-19-2-48,0-2-1,0 0 1,0-1 0,0-1 0,0 0-1,-1-2 1,0-1 0,0 0 0,0-2-1,21-12 1,-18 39 980,-15-16-927,0 0 1,1 0 0,-1-1-1,0 0 1,1-1 0,-1 0 0,1 0-1,-1 0 1,1-1 0,12-4-1,7-2-1670,48-21-1,-56 19 35,0 1 0,1 2 0,38-9 0,-59 15 1649,1 0 0,0 1 1,0-1-1,0 0 0,-1 0 1,1 0-1,0 1 0,0-1 1,-1 0-1,1 1 0,0-1 1,-1 1-1,1-1 0,0 1 1,-1-1-1,1 1 0,-1-1 1,1 1-1,-1 0 0,1-1 1,-1 1-1,1 0 0,-1-1 1,0 1-1,1 0 0,-1 0 1,0-1-1,1 1 0,-1 0 1,0 0-1,0 0 0,0-1 1,0 1-1,0 0 0,0 0 1,0 1-1,1 44 2102,-2-16-1130,5-12-932,0 0 0,2 0-1,-1 0 1,11 18 0,-10-24-109,-1 0 0,0 0 0,-1 1 0,0-1 0,-1 1 0,0 0 0,-1 0 0,-1 0 0,0 0 0,-1 19 0,-1-27 197,-1 0 0,0 0-1,0 0 1,0-1-1,0 1 1,-1-1 0,0 0-1,0 0 1,0 0 0,0 0-1,-1 0 1,1-1-1,-1 1 1,0-1 0,0 0-1,0 0 1,-1-1 0,1 1-1,-10 3 1,6-3 67,1 1 0,-2-1 1,1 0-1,0-1 1,0 0-1,-1-1 0,1 1 1,-1-1-1,1-1 0,-1 0 1,-8-1-1,14 0-256,0 0-1,0 0 1,0-1-1,1 1 1,-1-1 0,1 0-1,-1 0 1,1 0-1,0 0 1,-1 0 0,1 0-1,0-1 1,1 1-1,-1-1 1,0 1 0,1-1-1,-1 0 1,1 1-1,0-1 1,0 0 0,0 0-1,0 0 1,0 0-1,1 0 1,-1-6 0,-1-6-548,1 1 0,0-1 1,2-29-1,1 32 380,1-1 0,0 1 0,1 0 0,1 0-1,-1 1 1,2 0 0,0-1 0,0 2 0,1-1-1,0 1 1,14-16 0,14-12 121,58-50 0,-59 59 31,1-2 168,-21 21 237,-1-1-1,-1 0 0,0-1 1,0 0-1,12-19 0,-48 46 886,15-7-1196,0 0 0,1 1 0,0 1 0,0-1 0,1 1 0,1 1 0,-1-1 0,2 1 0,-1 0 0,2 0 0,-1 1 0,2-1 0,-1 1 1,2 0-1,-2 12 0,4-22-64,-1-1 1,1 0-1,0 1 1,1-1-1,-1 0 1,0 1-1,0-1 1,0 0-1,1 0 0,-1 1 1,1-1-1,-1 0 1,1 0-1,-1 0 1,1 0-1,0 1 1,0-1-1,-1 0 1,1 0-1,0 0 1,0 0-1,0-1 1,0 1-1,0 0 1,0 0-1,0-1 1,2 2-1,1 0-32,1-1 0,-1 0 0,0 0 0,1 0 0,-1 0 0,1 0 0,-1-1 0,7 0 1,3-1-165,1 0 0,-2-1 0,1 0 1,24-8-1,101-55-3094,-27 12 4631,-112 53-1271,0 0 1,1 0-1,-1 0 1,0 0-1,0 0 0,0 0 1,1 0-1,-1 0 1,0 0-1,0 0 1,0 0-1,1 0 0,-1 0 1,0 0-1,0 0 1,0 0-1,1 0 1,-1 0-1,0 1 1,0-1-1,0 0 0,0 0 1,1 0-1,-1 0 1,0 0-1,0 0 1,0 1-1,0-1 0,0 0 1,0 0-1,1 0 1,-1 0-1,0 1 1,0-1-1,0 0 1,0 0-1,0 0 0,0 1 1,0-1-1,0 0 1,0 0-1,0 0 1,0 1-1,0-1 1,0 0-1,0 0 0,0 1 1,0-1-1,0 0 1,0 0-1,0 0 1,0 0-1,0 1 0,0-1 1,-1 0-1,1 0 1,-4 23 1290,0 4-730,7-26-643,0 0-1,0-1 1,0 1 0,1 0 0,-1-1-1,0 0 1,0 0 0,0 0-1,0 0 1,1 0 0,-1 0 0,4-2-1,-5 2-13,19-5-993,1 0 1,-1-1 0,0-1 0,24-13 0,-29 13 434,0 0 0,1 0 0,0 2 0,0 0 0,0 1 0,1 1 0,22-2 0,-40 5 603,1 0 0,0 0 1,0 1-1,-1-1 0,1 0 1,0 0-1,-1 1 1,1-1-1,0 1 0,-1-1 1,1 1-1,-1-1 1,1 1-1,-1-1 0,1 1 1,-1-1-1,1 1 0,-1-1 1,1 1-1,-1 0 1,0-1-1,1 1 0,-1 0 1,0-1-1,0 1 0,1 0 1,-1 0-1,0-1 1,0 1-1,0 0 0,0 0 1,0-1-1,0 1 0,0 0 1,0 0-1,0-1 1,0 1-1,-1 0 0,1 0 1,0-1-1,-1 2 0,-11 33-25,-3-13-1142,0-4-2610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37.893"/>
    </inkml:context>
    <inkml:brush xml:id="br0">
      <inkml:brushProperty name="width" value="0.025" units="cm"/>
      <inkml:brushProperty name="height" value="0.025" units="cm"/>
    </inkml:brush>
  </inkml:definitions>
  <inkml:trace contextRef="#ctx0" brushRef="#br0">602 157 11755,'-11'-3'929,"-3"-1"-608,-1 0 1,1 2-1,-1 0 1,1 0-1,-1 1 1,0 1-1,1 1 1,-1 0-1,1 0 0,-1 2 1,1 0-1,-1 0 1,-24 11-1,18-3-335,1 1-1,0 1 1,1 1 0,1 0-1,0 1 1,1 1-1,1 1 1,-20 26-1,17-17-34,2 1 0,0 1-1,2 1 1,1 0 0,-14 44 0,10-9-24,2 0 1,4 1 0,2 0-1,3 1 1,2 89 0,5-129 62,2 1-1,0 0 1,2-1 0,0 0 0,2 0 0,1 0 0,2 0 0,0-1-1,21 40 1,-23-53 6,0-1-1,0 0 0,1 0 0,1 0 0,0-1 0,1-1 1,-1 1-1,2-2 0,-1 1 0,1-1 0,1-1 0,-1 0 1,1-1-1,0 0 0,1 0 0,-1-2 0,1 1 0,0-2 1,1 0-1,25 3 0,-24-5 8,0 0-1,-1-1 1,1-1 0,-1-1 0,1 0 0,-1-1-1,0 0 1,0-1 0,0 0 0,0-2 0,15-7-1,-10 2 9,-2 0 1,1-1-1,-1-1 0,-1-1 0,0 0 0,-1-1 1,15-20-1,7-13 348,-3-1 0,-2-2 1,-2-1-1,-2-2 0,-3 0 1,34-106-1,-37 82 21,-3-1 0,-3-1 0,-4-1 0,3-122 0,-15 183-356,0 0 0,-2 0 0,0 0 0,-1 1 0,-1-1 1,0 1-1,-2 0 0,0 0 0,-13-25 0,15 37-28,0 0 0,0 0 0,-1 0 0,0 1 1,0 0-1,0 0 0,-1 0 0,0 1 0,0-1 0,-1 1 0,1 1 0,-1-1 0,0 1 0,0 1 0,-1-1 0,1 1 0,-1 1 0,1-1 0,-1 1 0,0 0 0,0 1 0,0 0 0,0 0 0,0 1 0,-12 1 0,10 0-197,0 0-1,1 2 1,-1-1-1,1 1 1,-1 0-1,1 1 0,0 0 1,0 1-1,1 0 1,-1 0-1,1 1 1,0 0-1,1 0 0,-1 1 1,-10 11-1,-8 14-2165,0 0 0,-29 51 0,45-67 1248,-35 55-5351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58.995"/>
    </inkml:context>
    <inkml:brush xml:id="br0">
      <inkml:brushProperty name="width" value="0.025" units="cm"/>
      <inkml:brushProperty name="height" value="0.025" units="cm"/>
    </inkml:brush>
  </inkml:definitions>
  <inkml:trace contextRef="#ctx0" brushRef="#br0">54 1 14830,'0'0'-64,"-8"14"299,4-7-189,-2 4 48,1-1 0,-1 1 0,2 0 0,0 1 0,0-1 0,1 1 0,0-1-1,-1 19 1,1 118 840,35 288 0,1 26 161,-31-429-1890,-1-24 85,0 0-1,-1 0 0,0-1 1,0 1-1,-1 0 1,0-1-1,0 1 1,-1 0-1,0-1 1,-5 13-1,-1-11-4568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59.356"/>
    </inkml:context>
    <inkml:brush xml:id="br0">
      <inkml:brushProperty name="width" value="0.025" units="cm"/>
      <inkml:brushProperty name="height" value="0.025" units="cm"/>
    </inkml:brush>
  </inkml:definitions>
  <inkml:trace contextRef="#ctx0" brushRef="#br0">29 1 12844,'0'0'518,"-4"11"368,-3 21-597,0 0 0,2 1 0,2 0 0,1 0 0,4 66 0,6-16-110,24 111 1,-29-179-197,1 0 1,1 0-1,0 0 1,1 0-1,11 19 1,-16-32 28,1 0 1,-1 0 0,1 0 0,-1 0 0,1 0 0,-1 0 0,1-1-1,0 1 1,0 0 0,0-1 0,0 0 0,0 1 0,0-1-1,0 0 1,1 0 0,-1 0 0,4 1 0,-3-2 36,-1-1 0,1 1 1,-1 0-1,0-1 0,1 0 0,-1 0 1,0 1-1,0-1 0,1 0 0,-1-1 1,0 1-1,0 0 0,0-1 1,0 1-1,0-1 0,-1 1 0,1-1 1,0 0-1,-1 0 0,1 0 0,-1 0 1,2-3-1,30-47 1321,-2-1 1,44-104-1,-17 31-1136,-12 30-4355,-36 60-1570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0.113"/>
    </inkml:context>
    <inkml:brush xml:id="br0">
      <inkml:brushProperty name="width" value="0.025" units="cm"/>
      <inkml:brushProperty name="height" value="0.025" units="cm"/>
    </inkml:brush>
  </inkml:definitions>
  <inkml:trace contextRef="#ctx0" brushRef="#br0">0 372 13164,'0'0'4298,"12"-12"-2771,35-42-582,-3-1-1,-3-3 1,-1-1 0,35-75 0,-80 190-475,-8 0-431,3 1 0,-6 105 0,16-162-111,0 1 1,-1 0-1,1-1 0,0 1 0,0-1 0,0 1 0,0 0 0,0-1 0,0 1 1,0 0-1,0-1 0,0 1 0,0 0 0,1-1 0,-1 1 0,0-1 0,0 1 0,0 0 1,1-1-1,-1 1 0,0-1 0,1 1 0,-1-1 0,1 1 0,-1-1 0,0 1 0,1-1 1,-1 1-1,1-1 0,-1 0 0,1 1 0,-1-1 0,1 0 0,0 1 0,-1-1 1,1 0-1,-1 0 0,1 1 0,0-1 0,-1 0 0,1 0 0,0 0 0,0 0 0,1-1-420,0 1 0,0-1 0,0 0 0,-1 0 0,1 0 0,0 0 0,0 0 0,-1-1 0,1 1 0,-1 0-1,1-1 1,-1 1 0,2-3 0,16-23-7158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0.489"/>
    </inkml:context>
    <inkml:brush xml:id="br0">
      <inkml:brushProperty name="width" value="0.025" units="cm"/>
      <inkml:brushProperty name="height" value="0.025" units="cm"/>
    </inkml:brush>
  </inkml:definitions>
  <inkml:trace contextRef="#ctx0" brushRef="#br0">174 1 7623,'0'0'8905,"-24"61"-7528,13-33 256,0 8-319,1 4-802,-1 4-352,6 2-64,-5-3-96,3-3 32,-1-6-64,3-9 0,-1-9-544,2-9-1186,-1-7-1249,-1-1-2178</inkml:trace>
  <inkml:trace contextRef="#ctx0" brushRef="#br0" timeOffset="1">1 115 14734,'0'0'7335,"71"57"-6855,-47-37-287,6-2-161,-2 0-32,2-4-257,-4-6-2882,-2-5-4708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1.308"/>
    </inkml:context>
    <inkml:brush xml:id="br0">
      <inkml:brushProperty name="width" value="0.025" units="cm"/>
      <inkml:brushProperty name="height" value="0.025" units="cm"/>
    </inkml:brush>
  </inkml:definitions>
  <inkml:trace contextRef="#ctx0" brushRef="#br0">0 129 6374,'0'0'6481,"2"-9"-4239,0 2-1787,1-1 1,0 1-1,0 0 1,0 0-1,1 0 1,0 0-1,0 1 0,8-10 1,-9 13-294,0 0 0,0 0 0,0 0 0,0 1 1,0-1-1,0 1 0,1 0 0,-1-1 0,1 2 0,0-1 0,-1 0 0,1 1 1,0 0-1,0 0 0,0 0 0,0 0 0,0 1 0,0-1 0,0 1 1,0 0-1,5 1 0,-7-1-160,-1 1 1,0-1 0,0 1-1,0 0 1,0-1 0,0 1-1,0 0 1,0 0-1,0 0 1,0 0 0,0 0-1,0 0 1,0 0-1,-1 0 1,1 0 0,-1 0-1,1 1 1,0-1 0,-1 0-1,0 0 1,1 1-1,-1-1 1,0 0 0,0 0-1,1 1 1,-1-1-1,0 2 1,0 46 84,0-37-50,-19 154-31,19-166-9,0 1 0,0 0 1,1-1-1,-1 1 0,0 0 1,0-1-1,0 1 0,1-1 1,-1 1-1,0 0 0,1-1 1,-1 1-1,0-1 0,1 1 1,-1-1-1,1 1 0,-1-1 1,1 1-1,-1-1 0,1 1 1,-1-1-1,1 0 0,-1 1 1,1-1-1,0 0 0,-1 1 1,1-1-1,-1 0 0,1 0 1,0 0-1,-1 0 0,1 1 1,0-1-1,-1 0 0,1 0 1,0 0-1,-1 0 0,1-1 1,0 1-1,-1 0 0,1 0 1,0 0-1,-1 0 0,1-1 1,0 1-1,-1 0 0,1-1 1,0 0-1,32-15 86,-16 2-7,0-1 1,-1-1 0,24-29-1,-32 36-23,-1-1-1,-1 0 1,0 0-1,0 0 1,-1-1-1,0 0 1,0 0 0,4-19-1,-10 22 927,-5 21-863,-6 25-282,11-31 142,0 0-1,1 1 1,0-1 0,0 0-1,1 0 1,0 0 0,0 0-1,3 10 1,-3-16 42,1 1-1,-1 0 1,0 0 0,1 0 0,-1-1-1,1 1 1,0-1 0,-1 1 0,1-1-1,0 1 1,0-1 0,0 0 0,0 0-1,0 0 1,0 0 0,0-1-1,0 1 1,0 0 0,0-1 0,1 1-1,-1-1 1,0 0 0,0 0 0,1 0-1,-1 0 1,0 0 0,0-1 0,1 1-1,-1 0 1,3-2 0,-2 1 91,1 0-1,0 0 1,-1 0-1,1-1 1,-1 0 0,1 0-1,-1 0 1,0 0 0,0 0-1,0 0 1,0-1 0,0 1-1,0-1 1,-1 0 0,1 0-1,-1 0 1,0 0-1,0-1 1,0 1 0,0 0-1,-1-1 1,1 0 0,-1 1-1,0-1 1,0 0 0,0-4-1,1 3-277,-1-1 1,0 1-1,-1-1 0,1 0 0,-1 1 1,0-1-1,-1 0 0,1 1 0,-1-1 0,0 0 1,-1 1-1,1-1 0,-1 1 0,0 0 1,0-1-1,-6-8 0,-12-8-8025,15 18 2001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3.335"/>
    </inkml:context>
    <inkml:brush xml:id="br0">
      <inkml:brushProperty name="width" value="0.05" units="cm"/>
      <inkml:brushProperty name="height" value="0.05" units="cm"/>
    </inkml:brush>
  </inkml:definitions>
  <inkml:trace contextRef="#ctx0" brushRef="#br0">4 0 12443,'-3'20'1520,"4"-3"-712,3 2-256,4-2 793,2 0-249,1-2-296,2-4-120,3-7-392,0-4-272,-1-10-592,-2-4 2096,0-10-1472,0-6 32,0-8 24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1.764"/>
    </inkml:context>
    <inkml:brush xml:id="br0">
      <inkml:brushProperty name="width" value="0.025" units="cm"/>
      <inkml:brushProperty name="height" value="0.025" units="cm"/>
    </inkml:brush>
  </inkml:definitions>
  <inkml:trace contextRef="#ctx0" brushRef="#br0">70 204 13261,'0'0'8482,"-8"-2"-8017,7 1-458,-1 1 0,0-1 0,0 1 0,0-1 0,0 1 0,0 0 0,1-1 0,-1 1 0,0 0 1,0 0-1,0 0 0,0 1 0,0-1 0,0 0 0,0 1 0,0-1 0,1 1 0,-1 0 0,0 0 0,0 0 0,1-1 1,-1 2-1,0-1 0,1 0 0,-1 0 0,1 0 0,0 1 0,-1-1 0,1 1 0,0-1 0,0 1 0,0-1 0,0 1 1,0 0-1,0-1 0,0 1 0,1 0 0,-1 0 0,1 0 0,-1 0 0,1-1 0,-1 1 0,1 0 0,0 0 0,0 0 1,0 0-1,0 0 0,1 0 0,-1 0 0,0 0 0,2 3 0,0-4-5,-1 0-1,1 0 1,0 0-1,-1-1 1,1 1-1,0-1 1,0 1-1,0-1 1,0 1 0,-1-1-1,1 0 1,0 0-1,0 0 1,0 0-1,0 0 1,0 0-1,3-1 1,0 0 23,6 0 102,0-1-1,-1 0 1,1-1-1,0 0 1,-1-1-1,0 0 1,0 0-1,17-11 1,-17 9-58,-1 1 1,1 0 0,0 0 0,1 1 0,-1 1 0,1 0-1,-1 0 1,1 1 0,14-1 0,-24 3 23,0 0 0,0 0 0,-1 0 0,1 0 0,-1 1 0,1-1-1,0 0 1,-1 1 0,1-1 0,-1 0 0,1 1 0,-1-1 0,1 1 0,-1-1 0,1 1 0,-1-1 0,1 1 0,-1-1 0,1 1 0,-1 0 0,0-1 0,1 1 0,-1 0 0,0-1 0,0 2 0,3 2 1426,1-15-971,1-17-617,-1 0-1,-1 0 1,-2-44-1,22 72-2455,23-4-2363,-16-7-1797,0-8-3789</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3.337"/>
    </inkml:context>
    <inkml:brush xml:id="br0">
      <inkml:brushProperty name="width" value="0.025" units="cm"/>
      <inkml:brushProperty name="height" value="0.025" units="cm"/>
    </inkml:brush>
  </inkml:definitions>
  <inkml:trace contextRef="#ctx0" brushRef="#br0">98 236 9577,'0'0'4965,"1"-8"-2937,0-27-218,-1 35-1737,1-1 0,-1 0 1,0 0-1,0 0 0,0 1 0,0-1 0,-1 0 1,1 0-1,0 1 0,0-1 0,0 0 1,-1 1-1,1-1 0,0 0 0,0 0 0,-1 1 1,1-1-1,-1 1 0,1-1 0,-1 0 0,1 1 1,-1-1-1,1 1 0,-1-1 0,1 1 0,-1-1 1,0 1-1,1 0 0,-1-1 0,0 1 0,1 0 1,-1-1-1,0 1 0,0 0 0,1 0 0,-1 0 1,0-1-1,0 1 0,1 0 0,-1 0 0,0 0 1,0 0-1,1 1 0,-1-1 0,-1 0 0,-1 1-38,1 0 0,-1-1-1,1 1 1,0 0-1,0 0 1,-1 1-1,1-1 1,0 0-1,0 1 1,-3 2 0,-1 5-48,0 1 0,0 0 0,1 0 0,0 1 1,0-1-1,2 1 0,-1 0 0,1 0 0,1 1 0,0-1 1,0 0-1,1 1 0,1-1 0,2 23 0,-2-33 10,0 0 0,0-1 0,0 1 0,0-1 0,0 1 0,0-1 0,0 1 0,0 0 0,1-1 0,-1 1 0,0-1 0,0 1-1,1-1 1,-1 1 0,0-1 0,1 1 0,-1-1 0,1 0 0,-1 1 0,0-1 0,1 1 0,-1-1 0,1 0 0,-1 0 0,1 1 0,-1-1-1,1 0 1,-1 0 0,1 1 0,0-1 0,-1 0 0,1 0 0,0 0 0,23-7 6,16-23 162,-25 14 72,0-1 0,-1 0-1,-1-2 1,-1 1 0,-1-1-1,0-1 1,-2 0 0,0 0 0,-1-1-1,-1 0 1,-1-1 0,-1 1-1,-1-1 1,2-39 0,-10 47 81,-4 16-196,-9 21-194,7 0-140,1 0-1,1 1 1,1-1-1,1 1 1,1 1 0,1-1-1,1 1 1,1 33 0,2-57 5,0 1 1,0-1 0,0 1-1,1-1 1,-1 1 0,0-1 0,1 0-1,-1 1 1,1-1 0,0 0-1,-1 1 1,1-1 0,0 0-1,0 0 1,0 1 0,0-1 0,0 0-1,0 0 1,0 0 0,0 0-1,0 0 1,0-1 0,0 1-1,1 0 1,-1 0 0,0-1-1,1 1 1,-1-1 0,1 1 0,-1-1-1,0 0 1,1 0 0,-1 1-1,1-1 1,-1 0 0,1 0-1,2-1 1,0 1-351,0 0 1,0-1-1,1 0 1,-1 0-1,0 0 0,0-1 1,0 1-1,0-1 1,-1 0-1,1 0 0,0 0 1,3-4-1,18-17-4146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3.683"/>
    </inkml:context>
    <inkml:brush xml:id="br0">
      <inkml:brushProperty name="width" value="0.025" units="cm"/>
      <inkml:brushProperty name="height" value="0.025" units="cm"/>
    </inkml:brush>
  </inkml:definitions>
  <inkml:trace contextRef="#ctx0" brushRef="#br0">81 0 7783,'0'0'11654,"-8"5"-10955,2-1-617,1 0-1,-1 1 1,1 0-1,0 0 0,0 0 1,1 1-1,-1 0 1,1 0-1,0 0 0,1 0 1,0 0-1,0 1 1,0 0-1,1-1 1,0 1-1,0 0 0,0 0 1,1 0-1,0 13 1,0-18-65,1 1 0,0-1 0,0 1 0,0-1 1,0 0-1,0 1 0,0-1 0,1 1 0,-1-1 1,1 1-1,0-1 0,0 0 0,0 0 0,0 1 1,0-1-1,0 0 0,1 0 0,1 2 0,-2-3-12,1 0-1,0 0 0,0 0 1,0 0-1,0 0 1,0-1-1,0 1 0,0-1 1,1 1-1,-1-1 0,0 0 1,0 0-1,0 0 0,0 0 1,0 0-1,1-1 1,-1 1-1,0-1 0,0 1 1,0-1-1,0 0 0,3-1 1,1-1 33,1-1 0,-1 0 0,0 0 1,0 0-1,0-1 0,0 0 0,-1 0 1,0 0-1,0-1 0,0 1 1,-1-1-1,0 0 0,0-1 0,0 1 1,-1-1-1,0 0 0,-1 1 0,1-1 1,-1-1-1,0 1 0,-1 0 0,0 0 1,1-8-1,-21 51-289,13-24 199,1 0 0,1 1 0,0-1 0,1 1 0,0 0 0,1 0 0,-1 16 0,3-28-73,0-1 0,1 1 1,-1 0-1,0-1 1,1 1-1,-1-1 1,0 1-1,1-1 1,-1 1-1,0-1 0,1 1 1,-1-1-1,1 0 1,-1 1-1,1-1 1,-1 0-1,1 1 1,0-1-1,-1 0 0,1 1 1,-1-1-1,1 0 1,-1 0-1,1 0 1,0 0-1,-1 0 1,1 0-1,0 0 0,-1 0 1,1 0-1,-1 0 1,1 0-1,0 0 1,-1 0-1,1 0 1,0 0-1,-1-1 0,1 1 1,-1 0-1,1 0 1,-1-1-1,1 1 1,-1 0-1,1-1 1,-1 1-1,1-1 0,29-15-2834,-6-9-1237,-1-5-2322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4.072"/>
    </inkml:context>
    <inkml:brush xml:id="br0">
      <inkml:brushProperty name="width" value="0.025" units="cm"/>
      <inkml:brushProperty name="height" value="0.025" units="cm"/>
    </inkml:brush>
  </inkml:definitions>
  <inkml:trace contextRef="#ctx0" brushRef="#br0">51 1 11147,'0'0'4057,"-7"8"-3539,4-5-617,-3 3 263,1 1 0,-1 0 0,1 0 0,-7 15 0,11-21-225,0 0 0,0 1 0,1-1 0,-1 1 0,1-1 0,-1 1 0,1-1 0,-1 1 0,1-1 0,0 1 0,0-1 0,0 1 0,0 0 0,0-1 0,0 1 0,0-1 0,0 1 0,1-1 0,-1 1 0,0-1 0,1 1 0,0-1 0,-1 1 0,1-1 0,0 0 0,0 1 0,0-1 0,-1 0 0,2 1 0,-1-1 0,0 0 0,0 0 0,0 0 0,0 0 0,1 0 0,-1 0 0,0-1 0,1 1 0,1 0 0,8 4-360,1-1 0,0-1 0,1 0 0,-1 0 1,16 0-1,22 5 3127,-50-8-2593,0 0-1,1 0 1,-1 0-1,1 0 1,-1 0-1,1 0 0,-1 1 1,0-1-1,1 0 1,-1 0-1,1 1 1,-1-1-1,0 0 1,1 1-1,-1-1 1,0 0-1,0 1 1,1-1-1,-1 0 1,0 1-1,0-1 1,1 1-1,-1-1 1,0 0-1,0 1 1,0-1-1,0 1 1,0-1-1,0 1 1,1-1-1,-1 1 1,0-1-1,0 0 1,0 1-1,-1-1 1,1 1-1,0-1 0,0 1 1,0-1-1,0 1 1,0-1-1,0 0 1,-1 1-1,1-1 1,0 1-1,0-1 1,-1 0-1,1 1 1,0-1-1,-1 0 1,1 1-1,0-1 1,-1 0-1,1 0 1,0 1-1,-1-1 1,-20 20 2566,8-11-2764,-40 26 2747,23-24-4903,1-11-6348,20-3-6177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4.666"/>
    </inkml:context>
    <inkml:brush xml:id="br0">
      <inkml:brushProperty name="width" value="0.025" units="cm"/>
      <inkml:brushProperty name="height" value="0.025" units="cm"/>
    </inkml:brush>
  </inkml:definitions>
  <inkml:trace contextRef="#ctx0" brushRef="#br0">1 84 16592,'0'0'2333,"0"11"-1816,0 30-44,2 0 0,2 0 0,2 0 0,12 47 0,-13-155 2987,-6 29-3277,-10-53-1,5 52-163,52 53-1001,-35-11 858,0-1 0,0 0 0,-1-1 1,1 0-1,0-1 0,0 0 1,0-1-1,20-3 0,-26 3 139,1 0 0,0 0-1,-1-1 1,1 0 0,-1 0 0,0 0-1,0-1 1,0 0 0,0 0 0,0 0 0,0 0-1,-1-1 1,1 0 0,-1 0 0,0 0 0,0 0-1,-1-1 1,4-5 0,-6 8 6,0 0-1,0 0 1,-1 0-1,1 0 1,-1 0 0,1 0-1,-1 0 1,0 0 0,0 0-1,0 0 1,0 0 0,0 0-1,0 0 1,0 0-1,-1 0 1,1 0 0,-1 0-1,0 0 1,1 0 0,-1 0-1,0 0 1,0 1 0,0-1-1,0 0 1,-1 1-1,1-1 1,0 0 0,-1 1-1,1-1 1,-1 1 0,1 0-1,-1 0 1,0 0 0,0-1-1,1 1 1,-1 1-1,0-1 1,0 0 0,0 0-1,0 1 1,0-1 0,0 1-1,0 0 1,0-1 0,0 1-1,0 0 1,0 0-1,0 1 1,0-1 0,-1 0-1,1 1 1,0-1 0,0 1-1,1-1 1,-1 1 0,0 0-1,0 0 1,0 0-1,0 0 1,1 0 0,-1 0-1,0 1 1,1-1 0,-1 1-1,1-1 1,-3 4 0,-3 7-34,0 1 0,0 0 0,1 1 1,1-1-1,0 1 0,1 0 0,1 0 1,0 1-1,0-1 0,2 1 0,0 0 1,1 19-1,0-32 9,0 0-1,0-1 1,0 1-1,1-1 1,-1 1-1,0-1 1,1 1-1,-1-1 1,1 1-1,-1-1 1,1 1-1,0-1 1,0 1-1,0-1 1,0 0-1,0 1 1,0-1-1,0 0 1,0 0-1,0 0 1,0 0-1,1 0 1,0 1-1,1-1-28,0 0-1,0 0 1,0 0-1,0 0 1,1-1-1,-1 1 0,0-1 1,0 0-1,0 1 1,0-2-1,4 1 1,3-1-625,0-1 0,-1 0 1,1-1-1,-1 0 0,1 0 1,15-9-1,9-10-4328,-3-3-2152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5.329"/>
    </inkml:context>
    <inkml:brush xml:id="br0">
      <inkml:brushProperty name="width" value="0.025" units="cm"/>
      <inkml:brushProperty name="height" value="0.025" units="cm"/>
    </inkml:brush>
  </inkml:definitions>
  <inkml:trace contextRef="#ctx0" brushRef="#br0">108 247 7783,'0'0'9070,"-9"1"-7057,4 0-1899,0 1 1,0-1-1,1 1 0,-1 0 1,1 0-1,-1 1 0,1-1 1,0 1-1,0 0 0,0 0 1,0 1-1,0-1 1,1 1-1,-1-1 0,1 1 1,0 0-1,0 1 0,1-1 1,-1 0-1,1 1 0,0-1 1,0 1-1,0 0 1,1 0-1,-1 5 0,-1-2 29,1 0 0,0-1 0,1 1 0,0 0 0,0 0 0,1 0 0,1 14 0,-1-21-142,0 1 1,1 0 0,-1-1 0,1 1 0,-1-1 0,1 1-1,-1-1 1,1 1 0,0-1 0,0 0 0,0 1 0,0-1 0,0 0-1,0 0 1,0 1 0,0-1 0,0 0 0,0 0 0,1 0-1,-1-1 1,0 1 0,1 0 0,-1 0 0,1-1 0,-1 1-1,1-1 1,-1 1 0,1-1 0,-1 1 0,1-1 0,0 0 0,-1 0-1,1 0 1,-1 0 0,1 0 0,0 0 0,-1-1 0,1 1-1,-1 0 1,1-1 0,-1 1 0,3-2 0,0 0 24,1 0 0,-1 0 0,1 0 0,-1-1 0,0 0 0,0 0 0,0 0 0,0-1 0,-1 1 0,1-1 0,-1 0 0,0 0 1,0 0-1,0 0 0,-1 0 0,0-1 0,1 1 0,-1-1 0,-1 0 0,3-9 0,1-2 15,-1 0 0,-1-1 0,0 1 0,0-33 1,-6 58-126,-1-1 1,1 1 0,1 1 0,-3 14 0,4-21 82,1-1 0,0 1-1,0-1 1,0 1 0,0 0 0,0-1 0,0 1-1,0-1 1,1 1 0,0-1 0,-1 1 0,1-1-1,1 3 1,-1-4-1,0 0 0,0 0 0,0-1 0,0 1 0,0 0 0,0 0 0,0-1 0,0 1 0,0-1 0,0 1 0,0-1 0,0 0 0,0 1 0,0-1 0,1 0 0,-1 0 0,0 1 0,0-1 0,0 0 0,1 0 0,-1 0 0,0-1 0,0 1 0,0 0 0,0 0 0,1-1 0,-1 1 0,0-1 0,0 1 0,0-1 0,1 0 0,3-1 17,-1 0-1,0-1 0,0 1 1,0-1-1,0 0 1,-1 0-1,1-1 1,-1 1-1,0-1 1,0 1-1,0-1 0,3-6 1,29-57 84,-25 46-66,0 0-15,0-1-1,-2 0 0,0-1 1,-1 0-1,-2 0 0,0 0 1,2-38-1,-7 61-22,0 0-1,0 1 1,0-1-1,0 0 1,0 0-1,0 0 1,0 0-1,-1 0 1,1 0-1,0 0 1,0 0-1,0 0 1,0 0-1,0 0 1,0 0-1,0 0 1,0 0-1,0 0 1,0 0-1,0 0 1,0 0-1,-1 0 1,1 0-1,0 0 1,0 0-1,0 0 1,0 0-1,0 0 1,0 0-1,0 0 1,0 0-1,0 0 1,0 0-1,0 0 1,-1 0-1,1 0 1,0 0-1,0 0 1,0 0-1,0 0 1,0 0-1,0 0 1,0 0-1,0 0 0,0 0 1,0 0-1,0 0 1,0 0-1,0 0 1,0 0-1,0-1 1,0 1-1,-1 0 1,-6 14-101,-7 17 61,2-1 46,-12 52 0,22-71 17,0 1-1,0 0 1,1 0 0,1 0 0,0 0-1,0 0 1,4 22 0,-3-32-18,0 0-1,0 1 1,0-1 0,0 0-1,0 1 1,0-1 0,1 0-1,-1 0 1,1 0 0,0 0 0,-1 0-1,1-1 1,0 1 0,0 0-1,0-1 1,0 1 0,0-1 0,1 0-1,-1 0 1,0 0 0,1 0-1,-1 0 1,0 0 0,1 0-1,-1-1 1,1 0 0,-1 1 0,1-1-1,-1 0 1,1 0 0,-1 0-1,6-1 1,-2 0 19,0 1 1,0-1-1,0-1 1,-1 1-1,1-1 0,0 0 1,-1 0-1,1-1 1,-1 0-1,1 0 0,-1 0 1,0 0-1,5-5 0,-2-3 120,0 1 0,0-1 0,-1-1 0,0 1-1,-1-1 1,0 0 0,-1-1 0,0 1 0,-1-1-1,-1 0 1,0 0 0,0 0 0,-2-1 0,1-23-1,-2 36-133,1 0 0,-1 1 0,0-1-1,0 0 1,0 1 0,0-1-1,0 0 1,0 0 0,0 1-1,0-1 1,-1 0 0,1 1-1,0-1 1,0 1 0,-1-1 0,1 0-1,0 1 1,0-1 0,-1 0-1,1 1 1,-1-1 0,1 1-1,-1-1 1,1 1 0,-1-1-1,1 1 1,-1 0 0,1-1 0,-1 1-1,1-1 1,-1 1 0,0 0-1,1 0 1,-1-1 0,1 1-1,-1 0 1,0 0 0,1 0-1,-1 0 1,0 0 0,1 0 0,-1 0-1,0 0 1,0 0 0,1 0-1,-1 0 1,0 0 0,1 0-1,-1 0 1,1 1 0,-1-1-1,0 0 1,1 0 0,-2 1 0,-1 1-19,1-1 1,-1 1-1,0-1 1,1 1-1,-1 0 1,1 0-1,0 0 1,0 0-1,-1 0 1,1 1-1,-2 3 1,1-1 22,1 1 1,-1 0 0,1 0 0,0 0 0,0 0 0,1 1 0,0-1 0,0 0 0,1 1 0,0-1 0,0 0 0,0 1 0,2 11 0,-1-14-161,0-1-1,0 0 1,1 1 0,-1-1 0,0 0-1,1 0 1,0 0 0,0 0 0,0-1-1,0 1 1,4 4 0,-3-5-374,-1 0 0,1 0 0,0 0-1,0 0 1,0-1 0,0 1 0,0-1 0,0 0 0,1 0 0,-1 0 0,0 0 0,1-1-1,4 1 1,21 0-7904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5.960"/>
    </inkml:context>
    <inkml:brush xml:id="br0">
      <inkml:brushProperty name="width" value="0.025" units="cm"/>
      <inkml:brushProperty name="height" value="0.025" units="cm"/>
    </inkml:brush>
  </inkml:definitions>
  <inkml:trace contextRef="#ctx0" brushRef="#br0">15 50 15887,'0'0'6726,"-2"13"-6464,1-2-250,-4 19 55,-1 44 1,6-67-62,0-1 0,0 1 0,0-1 1,1 1-1,0-1 0,0 0 0,1 1 1,-1-1-1,1 0 0,1 0 0,-1 0 0,1 0 1,0 0-1,6 8 0,-7-12 0,-1-1 0,1 1 0,-1-1 1,1 0-1,0 1 0,0-1 0,0 0 0,0 0 0,0 0 0,0 0 0,0 0 0,0-1 0,0 1 0,0-1 0,0 1 1,0-1-1,1 0 0,-1 0 0,0 0 0,0 0 0,4 0 0,-2-2 21,0 1 1,0 0-1,0-1 0,0 0 0,0 0 1,0 0-1,0 0 0,-1-1 0,1 1 1,3-5-1,5-5 71,-2 0 0,1 0 0,-2-1 0,15-25 0,5-37 521,-21 51-409,-6 19-249,-1 7-143,-3 38 140,1-28 14,0 1 0,0-1 1,2 0-1,-1 1 0,6 22 1,-6-32 30,1 0 0,0 0 1,1-1-1,-1 1 1,0-1-1,1 1 1,-1-1-1,1 1 1,0-1-1,0 0 1,0 0-1,0 0 1,0 0-1,0 0 1,1-1-1,-1 1 0,1-1 1,-1 1-1,1-1 1,-1 0-1,1 0 1,0 0-1,0 0 1,-1 0-1,1-1 1,0 1-1,0-1 1,0 0-1,0 0 0,5 0 1,-6 0 51,0 0 0,0-1 1,1 1-1,-1 0 0,0-1 1,0 0-1,0 1 0,0-1 1,0 0-1,0 0 0,0 0 0,0 0 1,0 0-1,0-1 0,0 1 1,0 0-1,-1-1 0,1 0 1,-1 1-1,2-3 0,0-1 62,0 0 0,0 0-1,-1 0 1,0 0 0,0 0 0,0 0-1,-1 0 1,2-8 0,-1-1 41,-1-1 0,0 0 0,-1 1 0,0-1 0,-5-26 0,-13-8-950,17 47 493,0 0-1,0 0 0,0 0 0,0 0 0,0 1 0,-1-1 1,1 1-1,-1-1 0,1 1 0,-1-1 0,1 1 0,-1 0 0,0 0 1,0-1-1,1 1 0,-1 1 0,0-1 0,0 0 0,0 0 1,0 1-1,-5-1 0,2 2-4430,4 7-1441</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6.304"/>
    </inkml:context>
    <inkml:brush xml:id="br0">
      <inkml:brushProperty name="width" value="0.025" units="cm"/>
      <inkml:brushProperty name="height" value="0.025" units="cm"/>
    </inkml:brush>
  </inkml:definitions>
  <inkml:trace contextRef="#ctx0" brushRef="#br0">108 19 14414,'0'0'6998,"-10"0"-6480,7 0-490,0-1-1,0 1 1,0 0-1,0 0 1,0 1-1,0-1 1,0 1-1,0-1 1,0 1-1,0 0 1,0 0-1,0 0 1,0 1-1,0-1 1,1 1 0,-1-1-1,0 1 1,1 0-1,-1 0 1,1 0-1,0 0 1,0 1-1,0-1 1,0 1-1,0-1 1,0 1-1,1-1 1,0 1-1,-1 0 1,1 0-1,-1 4 1,-1 0 162,0 0 1,0 0 0,1 0-1,0 1 1,0-1-1,1 1 1,0-1-1,0 14 1,1-20-176,0 1 0,0-1 0,1 0 0,-1 1 0,0-1 0,1 0 0,-1 1 0,1-1 0,0 0 0,-1 0 0,1 1 0,0-1 0,0 0 0,0 0 0,0 0 0,0 0 0,0 0 0,0 0 0,0 0 0,2 1 0,0-1-12,-1 0 0,1-1 0,0 1 0,0 0 0,0-1 0,0 1 0,0-1-1,0 0 1,0 0 0,0 0 0,0-1 0,0 1 0,4-2 0,0 0 16,-1 0 0,1-1 0,-1 0 0,1 0 0,-1-1 0,0 0 0,0 0 0,-1 0 0,1-1 0,-1 1 0,0-1 0,0-1 0,-1 1 0,5-7 0,0 0-4,-1-1 0,0 0-1,0-1 1,-2 0 0,8-22 0,-13 36-22,-1 0 0,0 0 0,0 0 0,0 0 0,1 0 0,-1-1 0,0 1 0,0 0 1,0 0-1,0 0 0,1 0 0,-1-1 0,0 1 0,0 0 0,0 0 0,0 0 0,0 0 0,0-1 0,0 1 0,0 0 0,0 0 1,1 0-1,-1-1 0,0 1 0,0 0 0,0 0 0,0-1 0,0 1 0,0 0 0,0 0 0,-1 0 0,1-1 0,0 1 0,0 0 1,0 0-1,0 0 0,0-1 0,0 1 0,0 0 0,0 0 0,0 0 0,-1-1 0,1 1 0,0 0 0,0 0 0,0 0 0,0 0 0,0 0 1,-1-1-1,1 1 0,0 0 0,0 0 0,0 0 0,-1 0 0,1 0 0,0 0 0,-12 12-155,-13 25 100,22-29 26,-1-1 1,2 1-1,-1 0 1,1 1-1,0-1 1,1 0-1,-1 13 1,2-19-154,0 0 0,0 1 0,1-1 0,-1 0 1,0 0-1,1 0 0,-1 0 0,1 0 0,0 0 0,0 0 0,0 0 1,0 0-1,0-1 0,2 3 0,-1-2-227,-1-1 0,1 0 1,-1 1-1,1-1 0,0 0 0,0 0 0,0 0 0,-1-1 0,1 1 0,0 0 1,0-1-1,0 1 0,0-1 0,0 0 0,0 1 0,1-1 0,2-1 1,18 1-6637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6.789"/>
    </inkml:context>
    <inkml:brush xml:id="br0">
      <inkml:brushProperty name="width" value="0.025" units="cm"/>
      <inkml:brushProperty name="height" value="0.025" units="cm"/>
    </inkml:brush>
  </inkml:definitions>
  <inkml:trace contextRef="#ctx0" brushRef="#br0">75 274 12940,'0'0'828,"-9"11"143,4-4-789,-36 51 1703,38-52-1751,0-1-1,1 0 0,0 0 1,0 1-1,0 0 1,0-1-1,1 1 0,0 0 1,0 0-1,1-1 0,-1 1 1,1 7-1,0-12-131,1 0 0,-1-1 0,0 1 0,0 0 0,0 0 0,1 0-1,-1 0 1,0 0 0,1 0 0,-1-1 0,1 1 0,-1 0 0,1 0 0,-1 0 0,1-1-1,0 1 1,-1 0 0,1-1 0,0 1 0,0-1 0,-1 1 0,1-1 0,0 1-1,0-1 1,0 1 0,0-1 0,1 1 0,0-1 29,1 0 0,0 1 0,0-1 1,-1 0-1,1-1 0,0 1 0,-1 0 0,1-1 0,4-1 0,0 0 126,0-1 0,0 1 0,-1-2 0,1 1 0,-1-1 0,10-7 0,-1-5 200,0 0 1,-2-1-1,0-1 1,-1 0-1,0-1 1,16-37-1,-14 21-19,-1-1 0,-1 0 0,7-40 0,-18 71-328,0-1-1,0 0 1,-1 1-1,1-1 0,-1 0 1,0 1-1,-1-1 1,-2-10-1,3 15-7,0 0 0,0 1 0,-1-1 0,1 0 0,0 0 0,-1 1 0,1-1 0,-1 0 0,1 1 0,-1-1 0,1 1 0,-1-1 0,1 0 0,-1 1 0,0-1 0,1 1 0,-1 0 0,0-1 0,1 1 0,-1 0 0,0-1-1,0 1 1,1 0 0,-1 0 0,-1-1 0,-1 1-6,1 1 0,0-1-1,-1 0 1,1 1-1,0 0 1,-1-1 0,1 1-1,0 0 1,0 0 0,0 0-1,0 1 1,0-1-1,-3 2 1,-10 9 0,0 0 1,0 2-1,2-1 1,-20 25-1,28-32 0,0 0 0,0 1 0,0 0 0,1 0 0,0 0 0,1 1 0,0-1 0,0 1 0,0 0-1,1 0 1,0 0 0,1 0 0,-2 13 0,4-19-30,-1-1 0,1 1 0,-1-1 0,1 1 0,-1-1-1,1 0 1,0 1 0,0-1 0,0 0 0,0 1 0,0-1 0,0 0-1,0 0 1,0 0 0,1 0 0,-1 0 0,0 0 0,0 0 0,1 0-1,-1-1 1,1 1 0,-1 0 0,1-1 0,-1 0 0,1 1 0,-1-1-1,1 0 1,2 1 0,58 3-2392,-40-3 926,-16-1 1515,0 1 1,0 0 0,-1 0 0,1 0 0,-1 1 0,1-1-1,-1 1 1,0 1 0,1-1 0,-1 1 0,0 0 0,-1 0-1,1 0 1,0 1 0,-1 0 0,0-1 0,0 2 0,0-1-1,-1 0 1,1 1 0,-1 0 0,0-1 0,0 1 0,0 1-1,-1-1 1,0 0 0,0 1 0,1 5 0,-3-11-66,0 1 0,0-1 0,0 0 0,1 1 0,-1-1 0,0 1 0,0-1 0,0 1 0,1-1 0,-1 0 0,0 1 0,1-1 0,-1 0 0,0 1 0,1-1 0,-1 0 0,0 1 0,1-1 0,-1 0 0,0 0 0,1 1 0,-1-1 0,1 0 0,-1 0 0,1 0 0,-1 0 0,0 0 0,1 1 0,-1-1-1,1 0 1,-1 0 0,1 0 0,-1 0 0,1 0 0,-1 0 0,1-1 0,-1 1 0,1 0 0,-1 0 0,0 0 0,1 0 0,-1 0 0,1-1 0,-1 1 0,0 0 0,1 0 0,-1-1 0,1 1 0,-1 0 0,0-1 0,1 1 0,-1 0 0,0-1 0,0 1 0,1-1 0,21-24-6171,-19 21 4945,11-17-6545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7.137"/>
    </inkml:context>
    <inkml:brush xml:id="br0">
      <inkml:brushProperty name="width" value="0.025" units="cm"/>
      <inkml:brushProperty name="height" value="0.025" units="cm"/>
    </inkml:brush>
  </inkml:definitions>
  <inkml:trace contextRef="#ctx0" brushRef="#br0">88 1 12268,'0'0'3528,"-8"7"-1846,8-7-1657,-35 31 1569,33-30-1551,1 0-1,-1 1 1,1-1 0,-1 0 0,1 1 0,0-1 0,0 1 0,0-1-1,0 1 1,0 0 0,0-1 0,0 1 0,1 0 0,-1 0-1,1-1 1,-1 1 0,1 0 0,-1 0 0,1 0 0,0 0-1,0 0 1,0 0 0,0-1 0,1 1 0,-1 0 0,0 0 0,1 0-1,0 3 1,4-1-202,0 0 0,0 0 0,1-1 0,-1 1 0,1-1 0,-1-1 0,1 1 0,0-1 1,0 0-1,0 0 0,1-1 0,-1 1 0,0-1 0,8 0 0,-4 0 101,1 1 0,-1 1 0,0-1 0,11 6 0,-20-8 116,-1 0 0,1 0 0,0 1 0,0-1 0,-1 0 0,1 1 1,0-1-1,-1 0 0,1 1 0,-1-1 0,1 1 0,0-1 0,-1 1 0,1-1 0,-1 1 1,1-1-1,-1 1 0,0 0 0,1-1 0,-1 1 0,0 0 0,1-1 0,-1 1 1,0 0-1,0-1 0,1 1 0,-1 0 0,0 0 0,0-1 0,0 1 0,0 1 0,-1-1 51,1 1-1,-1-1 0,0 0 0,0 0 1,0 1-1,0-1 0,0 0 1,0 0-1,-1 0 0,1 0 0,0 0 1,0 0-1,-1-1 0,-1 2 0,-49 18 1720,39-17-1821,1 1 0,-1-2-1,1 0 1,-1 0 0,0-1-1,0-1 1,-18-2 0,31 2-254,-1 0 0,1 0 0,-1 0-1,1-1 1,-1 1 0,1 0 0,-1 0 0,1-1 0,-1 1 0,1 0 0,0-1 0,-1 1 0,1-1-1,0 1 1,-1 0 0,1-1 0,0 1 0,0-1 0,-1 1 0,1-1 0,0 1 0,0-1 0,0 1 0,-1-1-1,1 1 1,0-1 0,0 1 0,0-1 0,0 1 0,0-1 0,0 1 0,0-1 0,0 1 0,1-2-1,-1 1-355,0-14-8146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3.798"/>
    </inkml:context>
    <inkml:brush xml:id="br0">
      <inkml:brushProperty name="width" value="0.05" units="cm"/>
      <inkml:brushProperty name="height" value="0.05" units="cm"/>
    </inkml:brush>
  </inkml:definitions>
  <inkml:trace contextRef="#ctx0" brushRef="#br0">23 1 15499,'-5'37'1036,"-3"24"-40,2 1 0,2 0 1,7 75-1,20 19-626,-9-66-341,-14-97 2,0 1-1,1-1 0,0 0 1,2-8-1,3-19 32,13-125 408,-19 158-449,0 0-1,0-1 0,1 1 1,-1-1-1,0 1 1,1 0-1,-1-1 0,1 1 1,-1 0-1,1-1 1,0 1-1,-1 0 0,3-2 1,-3 2-11,1 1 0,-1 0 0,0 0 0,1 0 0,-1 0 0,0 0 0,1 0 0,-1 0 0,0 0 0,1 0 0,-1 0 0,0 0 0,1 0 0,-1 0 0,1 0 0,-1 0 0,0 1-1,1-1 1,-1 0 0,0 0 0,1 0 0,-1 0 0,0 1 0,0-1 0,1 0 0,-1 0 0,0 1 0,0-1 0,1 0 0,-1 1 0,0-1 0,1 1 0,3 5 97,0 1 0,0 0 0,5 12-1,-3-7-145,-5-9 37,10 23 40,-11-25-30,0 0-1,1 0 1,-1 1-1,0-1 0,0 0 1,0 0-1,0 0 1,-1 1-1,1-1 1,0 0-1,0 0 1,-1 0-1,1 0 1,-1 0-1,1 0 0,-1 0 1,1 0-1,-1 0 1,0 0-1,1 0 1,-3 2-1,3-3-4,-1 0 0,1 0-1,0 1 1,-1-1 0,1 0 0,0 1-1,-1-1 1,1 0 0,0 1 0,-1-1-1,1 1 1,0-1 0,-1 0 0,1 1-1,0-1 1,0 1 0,0-1 0,0 1-1,-1-1 1,1 1 0,0-1 0,0 1-1,0-1 1,0 1 0,0-1 0,0 1-1,0-1 1,0 1 0,0-1 0,0 0-1,1 1 1,-1 0-2,1-1 0,0 1-1,0-1 1,-1 1 0,1-1 0,0 0 0,0 1-1,0-1 1,0 0 0,-1 0 0,1 1 0,0-1 0,0 0-1,0 0 1,1 0 0,34-4-19,-3-6 53,-1-1-1,-1-2 1,48-26-1,-44 21 231,-35 18-258,1 0 0,-1 0 0,0 0 0,0 0 0,0 0 0,0 0 0,1 0 1,-1-1-1,0 1 0,0 0 0,0 0 0,1 0 0,-1 0 0,0 0 0,0 0 1,1 0-1,-1 0 0,0 0 0,0 0 0,0 0 0,1 0 0,-1 0 0,0 0 1,0 0-1,0 0 0,1 1 0,-1-1 0,0 0 0,0 0 0,0 0 0,1 0 1,-1 0-1,0 0 0,0 1 0,0-1 0,0 0 0,0 0 0,1 0 0,-1 0 0,0 1 1,0-1-1,0 0 0,0 0 0,0 0 0,0 0 0,0 1 0,0-1 0,0 0 1,0 0-1,0 1 0,1-1 0,-1 0 0,0 0 0,0 0 0,-1 1 0,1-1 1,0 0-1,0 0 0,0 0 0,0 1 0,0-1 0,0 0 0,0 1 0,-4 12 224,1-6-178,-1 0 0,1 0 0,1 0 1,-1 0-1,1 1 0,1-1 0,-2 12 0,3-18-49,0-1 0,0 1 0,1 0 0,-1-1 0,0 1 0,0-1 0,1 1 1,-1-1-1,0 1 0,0-1 0,1 1 0,-1-1 0,1 1 0,-1-1 0,0 0 0,1 1 1,-1-1-1,1 0 0,-1 1 0,1-1 0,-1 0 0,1 0 0,-1 1 0,1-1 1,0 0-1,-1 0 0,1 0 0,-1 0 0,1 0 0,-1 1 0,1-1 0,0 0 1,-1 0-1,1-1 0,-1 1 0,1 0 0,-1 0 0,1 0 0,0 0 0,-1 0 1,1-1-1,30-8 207,-26 8-167,-1-1-52,0 1 0,0 0 0,0 0 0,1 0 0,-1 0 0,0 1 0,1-1 1,-1 1-1,0 0 0,1 1 0,7 1 0,-29-11-2227,-1 7 1707</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7.749"/>
    </inkml:context>
    <inkml:brush xml:id="br0">
      <inkml:brushProperty name="width" value="0.025" units="cm"/>
      <inkml:brushProperty name="height" value="0.025" units="cm"/>
    </inkml:brush>
  </inkml:definitions>
  <inkml:trace contextRef="#ctx0" brushRef="#br0">110 0 17457,'0'0'934,"-9"14"491,-5 5-916,2 1-1,1 1 1,0 0-1,2 1 0,0 0 1,1 0-1,-5 30 1,7-18-413,2 1 0,2-1 0,1 1 0,4 44 0,-3-78-100,0 0 0,0 1 0,0-1-1,0 0 1,1 1 0,-1-1 0,0 0 0,0 1-1,1-1 1,-1 0 0,1 1 0,-1-1-1,1 0 1,0 0 0,0 0 0,-1 1-1,1-1 1,1 1 0,-1-2-4,0-1 0,0 1 0,-1-1 0,1 1-1,-1 0 1,1-1 0,0 0 0,-1 1 0,1-1 0,-1 1 0,1-1 0,-1 0 0,1 1-1,-1-1 1,0 0 0,1 1 0,-1-1 0,0 0 0,1 0 0,-1 1 0,0-2-1,15-54-265,-10-42-463,-5 102 742,0-1-1,0 1 1,1 0 0,-1-1-1,1 1 1,0-1 0,0 1 0,0-1-1,0 1 1,0-1 0,1 0-1,-1 0 1,1 0 0,0 0 0,0 0-1,0 0 1,1 0 0,-1 0 0,1-1-1,4 4 1,-2-3 13,0 0-1,0 0 1,1 0 0,0-1 0,-1 0 0,1 0-1,0-1 1,0 0 0,0 0 0,0 0-1,8 0 1,5-2 20,1 0 0,-1-1-1,1 0 1,-1-2 0,0-1 0,30-10-1,-49 15-47,0-1-1,1 1 1,-1 0-1,0 0 0,1 0 1,-1 0-1,0-1 1,1 1-1,-1 0 1,0 0-1,1 0 0,-1 0 1,1 0-1,-1 0 1,0 0-1,1 0 0,-1 0 1,0 0-1,1 0 1,-1 0-1,0 0 1,1 0-1,-1 1 0,0-1 1,1 0-1,-1 0 1,0 0-1,1 0 0,-1 1 1,0-1-1,1 0 1,-1 0-1,0 1 0,0-1 1,1 0-1,-1 0 1,0 1-1,0-1 1,1 0-1,-1 1 0,0-1 1,0 0-1,0 1 1,0-1-1,0 0 0,0 1 1,0-1-1,1 1 1,-1-1-1,0 0 1,0 1-1,0-1 0,0 0 1,0 1-1,-1-1 1,1 0-1,0 1 0,-7 32 375,2-10 84,5-22-433,1 0 1,-1-1-1,1 1 1,0 0-1,-1-1 0,1 1 1,-1-1-1,1 1 1,0 0-1,0-1 1,-1 1-1,1-1 0,0 0 1,0 1-1,0-1 1,-1 0-1,1 1 1,0-1-1,0 0 0,0 0 1,0 0-1,0 0 1,-1 0-1,1 0 0,0 0 1,0 0-1,1 0 1,33-2 131,-33 2-134,20-3-219,-1-1-1,36-11 1,-39 9-266,0 1 0,1 1 0,-1 1 1,31-2-1,-48 4 487,-1 1 0,1 0 0,0 0 0,-1 0 0,1 0 0,0 1 0,0-1 0,-1 0 0,1 0 0,0 0 1,-1 0-1,1 1 0,-1-1 0,1 0 0,0 1 0,-1-1 0,1 0 0,-1 1 0,1-1 0,-1 1 0,1-1 0,-1 1 0,1-1 0,-1 1 1,1-1-1,-1 1 0,0-1 0,1 1 0,-1 0 0,0-1 0,0 1 0,1 0 0,-1-1 0,0 1 0,0 0 0,0-1 0,0 1 1,0 0-1,0-1 0,0 1 0,0 1 0,0-2 20,0 1 0,0-1 0,0 1 0,0-1 0,0 1 0,0-1 0,0 1 0,0 0 1,0-1-1,0 1 0,1-1 0,-1 1 0,0-1 0,0 1 0,0-1 0,1 1 0,-1-1 0,0 1 0,1-1 0,-1 1 0,0-1 1,1 0-1,-1 1 0,1-1 0,-1 0 0,1 1 0,-1-1 0,1 0 0,-1 1 0,1-1 0,-1 0 0,1 0 0,-1 0 0,1 1 0,-1-1 1,1 0-1,-1 0 0,1 0 0,-1 0 0,2 0 0,13-1 10,0-1-1,0 0 1,23-6 0,-23 4-1279,0 0 0,1 2 0,23-2 0,-39 4 1184,0 0 1,1 0-1,-1 0 0,0 0 0,0 0 0,0 0 0,1 0 0,-1 0 0,0 0 0,0 0 0,1 0 0,-1 0 0,0 0 0,0 0 0,1 0 0,-1 1 0,0-1 0,0 0 0,0 0 0,1 0 0,-1 0 0,0 0 0,0 1 0,0-1 0,0 0 0,1 0 0,-1 0 0,0 0 0,0 1 0,0-1 0,0 0 1,0 0-1,0 1 0,0-1 0,1 0 0,-1 0 0,0 1 0,0-1 0,0 0 0,0 0 0,0 0 0,0 1 0,0-1 0,0 0 0,0 0 0,0 1 0,-1-1 0,1 2-493,0 6-3941</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8.863"/>
    </inkml:context>
    <inkml:brush xml:id="br0">
      <inkml:brushProperty name="width" value="0.025" units="cm"/>
      <inkml:brushProperty name="height" value="0.025" units="cm"/>
    </inkml:brush>
  </inkml:definitions>
  <inkml:trace contextRef="#ctx0" brushRef="#br0">148 88 10954,'1'-24'3117,"0"18"-1987,0 0-1,-1 0 1,0-1 0,0 1 0,-1 0 0,1 0 0,-3-9 0,2 15-1071,1-1 1,0 1 0,-1-1-1,1 1 1,-1 0 0,1-1-1,-1 1 1,1-1-1,-1 1 1,1 0 0,-1 0-1,1-1 1,-1 1-1,1 0 1,-1 0 0,1 0-1,-1 0 1,0 0-1,1 0 1,-1 0 0,1 0-1,-1 0 1,1 0 0,-1 0-1,0 0 1,1 0-1,-1 0 1,1 0 0,-1 0-1,1 1 1,-1-1-1,1 0 1,-1 0 0,0 1-1,-19 12 316,7-1-372,1 1 1,1 0-1,1 1 1,-17 27-1,22-33-23,0 2-1,1-1 0,0 0 0,0 1 0,1 0 0,0 0 0,1 0 0,0 0 0,-1 15 0,3-24-19,1 0 0,-1 0 0,0 0 0,1 1 0,-1-1 0,0 0 0,1 0 0,0 0 0,-1 0 0,1 0 0,-1 0 0,1 0 0,0 0 0,0-1 0,0 1 0,-1 0 0,1 0 0,0-1 0,0 1 0,0 0 0,0-1 0,0 1 0,0-1 0,0 1 0,1-1 0,-1 1 0,0-1 0,0 0 0,0 0 0,0 0 0,1 0 0,1 0 0,48 1-1691,-36-2 1045,-4 1 418,-1 0 1,0 1-1,0 0 0,1 0 1,10 4-1,-18-4 284,-1 0-1,1 0 0,-1 0 1,1 0-1,-1 0 0,0 1 1,0-1-1,0 1 1,0-1-1,0 1 0,0 0 1,0 0-1,0 0 0,-1 0 1,1 0-1,-1 0 1,1 0-1,-1 1 0,0-1 1,0 0-1,0 1 0,0-1 1,-1 1-1,1-1 1,0 1-1,-1 2 0,1 5 176,-1 0 0,0 0-1,-1 0 1,0-1 0,0 1-1,-1 0 1,-1-1 0,1 1-1,-2-1 1,1 0 0,-1 0-1,-1 0 1,1 0 0,-1-1-1,-1 0 1,0 0 0,0 0-1,0-1 1,-1 0-1,0 0 1,-1 0 0,1-1-1,-1 0 1,-1-1 0,1 0-1,-1 0 1,-11 4 0,19-8-183,0-1 0,1 0 0,-1 1 1,0-1-1,0 0 0,0 1 0,1-1 1,-1 0-1,0 0 0,0 0 0,0 0 0,0 0 1,1 0-1,-1 0 0,0 0 0,0 0 1,0-1-1,1 1 0,-1 0 0,0 0 0,0-1 1,1 1-1,-1-1 0,0 1 0,0 0 1,1-1-1,-1 1 0,0-1 0,1 0 1,-1 1-1,1-1 0,-1 1 0,0-2 0,0-1-25,0 0 0,0 0 0,0 0-1,1 1 1,-1-1 0,1 0 0,0 0-1,-1 0 1,1 0 0,1-3 0,1-9-213,0 0 1,1 1 0,5-17-1,4-2-559,1 1 0,29-53 0,-33 69 816,1 0 0,1 1 0,0 1 0,1-1 0,0 2 0,1 0 0,15-12 0,-2 13 11,-25 12-38,0 0 0,-1 0 0,1 0 0,0 0 0,-1 0 0,1 0 0,0 0 0,-1 1 1,1-1-1,0 0 0,-1 0 0,1 1 0,0-1 0,-1 0 0,1 1 0,0-1 0,-1 0 0,1 1 0,-1-1 1,1 1-1,-1-1 0,1 2 0,1 1 12,-1 1 1,1-1-1,-1 0 0,0 1 1,0 0-1,0-1 1,-1 1-1,0-1 0,1 1 1,-2 7-1,1-11-9,1 0 0,-1 1-1,0-1 1,0 0 0,0 0 0,0 0-1,0 1 1,0-1 0,0 0 0,0 0-1,0 0 1,1 1 0,-1-1 0,0 0-1,0 0 1,0 0 0,0 0 0,1 0-1,-1 1 1,0-1 0,0 0 0,0 0-1,1 0 1,-1 0 0,0 0 0,0 0-1,1 0 1,-1 0 0,0 0 0,0 0-1,0 0 1,1 0 0,-1 0 0,0 0-1,0 0 1,1 0 0,-1 0 0,0 0-1,0 0 1,0 0 0,1 0 0,-1 0-1,0 0 1,0 0 0,0 0 0,1-1-1,-1 1 1,0 0 0,0 0 0,0 0-1,0 0 1,1-1 0,-1 1 0,0 0-1,0 0 1,0 0 0,0 0 0,0-1-1,0 1 1,1 0 0,-1-1 0,11-12 381,-9 7-203,4-14 508,-1 0 0,-1-1 0,0 1-1,0-32 1,34 82-5787,-5-13 547,3-6-3486,-12-9 61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9.534"/>
    </inkml:context>
    <inkml:brush xml:id="br0">
      <inkml:brushProperty name="width" value="0.025" units="cm"/>
      <inkml:brushProperty name="height" value="0.025" units="cm"/>
    </inkml:brush>
  </inkml:definitions>
  <inkml:trace contextRef="#ctx0" brushRef="#br0">181 135 6502,'0'0'8168,"-9"0"-6497,0 0-1381,0 0 1,1 1-1,-1 0 1,1 1-1,-1 0 1,1 0-1,0 1 1,0 0-1,0 0 1,0 1-1,0 0 0,1 0 1,-1 1-1,1 0 1,1 0-1,-12 11 1,15-13-152,0 0 0,1 0 1,-1 0-1,1 0 0,0 0 0,-1 1 1,2-1-1,-1 1 0,-2 6 1,3-9-133,1-1 0,0 1-1,0 0 1,0-1 0,0 1 0,0 0 0,0-1 0,0 1 0,0-1 0,0 1 0,1 0 0,-1-1 0,0 1 0,0 0 0,0-1 0,1 1 0,-1-1 0,0 1 0,1-1 0,-1 1 0,0-1 0,1 1 0,0 0 0,1 0-12,-1 0 0,1 0 0,-1-1 0,1 1 0,-1-1 0,1 1 0,0-1 0,-1 1 0,1-1-1,0 0 1,-1 0 0,1 0 0,2 0 0,7-1-33,-1-1 0,1 0 0,0 0 0,-1-1 0,1-1 0,-1 0 0,0 0 0,0-1 1,-1 0-1,17-12 0,-13 9-14,0 0-1,1 1 1,0 0 0,18-5 0,-31 11 49,-1 1-1,0 0 1,1 0-1,-1 0 0,1 0 1,-1 0-1,0 0 1,1 0-1,-1 0 0,0 0 1,1 0-1,-1 0 1,0 0-1,1 0 1,-1 0-1,1 0 0,-1 0 1,0 0-1,1 0 1,-1 0-1,0 0 1,1 1-1,-1-1 0,0 0 1,1 0-1,-1 0 1,0 1-1,0-1 1,1 0-1,-1 0 0,0 1 1,0-1-1,1 0 1,-1 1-1,0-1 1,0 0-1,0 1 0,1 0 1,-2 18 80,-13 20 220,-17 19 44,21-43-146,2 0 0,0 0 0,0 1 0,1 0 0,1 0 0,1 1 0,0 0 0,2 0-1,-3 20 1,20-45-584,1-8 244,-1-1 1,0-1 0,-1 0 0,-1-1 0,-1 0-1,10-24 1,7-10-96,4-6 55,-14 25 85,1 0-1,1 1 1,42-50-1,-46 72 58,-12 20 185,-12 26 170,-20 7 54,23-37-273,1 0 1,0 0 0,0 1-1,1 0 1,0-1 0,0 1-1,0 0 1,0 1 0,1-1-1,0 0 1,-2 13 0,4-17-161,1-1 0,0 0 1,-1 1-1,1-1 0,0 0 1,0 0-1,-1 0 0,1 1 1,0-1-1,0 0 0,0 0 1,0 0-1,1-1 0,-1 1 1,0 0-1,0 0 1,0-1-1,1 1 0,-1 0 1,0-1-1,1 1 0,-1-1 1,0 0-1,1 0 0,-1 1 1,1-1-1,-1 0 0,3 0 1,53 4-2154,-43-4 1670,19 0 181,-25 0 369,1 0 0,-1 0 0,0 0 0,1 1 0,-1 0 0,0 1 0,0-1 0,10 5 0,-18-6 51,1 0 0,-1 0-1,1 1 1,-1-1 0,1 0-1,-1 1 1,1-1 0,-1 0-1,1 1 1,-1-1 0,0 1-1,1-1 1,-1 0 0,1 1-1,-1-1 1,0 1 0,1-1-1,-1 1 1,0-1 0,0 1-1,0 0 1,1-1 0,-1 1-1,0-1 1,0 1 0,0-1-1,0 1 1,0 0 0,0-1-1,0 1 1,0-1 0,0 1-1,0 0 1,0-1 0,-1 1-1,1-1 1,0 1 0,0-1-1,0 1 1,-1-1 0,1 1-1,0-1 1,-1 1 0,1-1-1,0 1 1,-1-1 0,1 1-1,-1-1 1,1 0 0,-1 1-1,1-1 1,-1 0 0,0 1-1,-32 21 1764,29-20-1682,-12 8 479,-1-2 1,-1 0-1,1-1 1,-27 7-1,30-11-883,0 0 0,0-1 1,-25 0-1,39-1 78,0-1 1,-1 0-1,1 0 1,0 0 0,-1 0-1,1 0 1,0 0-1,-1 0 1,1 0-1,-1 0 1,1 0-1,0 0 1,-1 0-1,1 0 1,0 0-1,-1-1 1,1 1 0,-1 0-1,1 0 1,0 0-1,-1 0 1,1-1-1,0 1 1,0 0-1,-1 0 1,1-1-1,0 1 1,0 0 0,-1 0-1,1-1 1,0 1-1,0 0 1,-1-1-1,1 1 1,0 0-1,0-1 1,0 1-1,0-1 1,0 1-1,0 0 1,0-1 0,0 1-1,0 0 1,0-1-1,0 0 1,-1-12-8386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0.333"/>
    </inkml:context>
    <inkml:brush xml:id="br0">
      <inkml:brushProperty name="width" value="0.025" units="cm"/>
      <inkml:brushProperty name="height" value="0.025" units="cm"/>
    </inkml:brush>
  </inkml:definitions>
  <inkml:trace contextRef="#ctx0" brushRef="#br0">60 144 5221,'0'0'18273,"8"-3"-17963,-1 0-233,0 0-1,0 0 1,-1-1 0,1 0 0,6-5-1,-11 7-45,1 0 0,-1 0 0,0-1 0,0 1-1,0 0 1,0-1 0,0 0 0,-1 1 0,1-1 0,-1 0-1,0 1 1,0-1 0,0 0 0,0 0 0,0 0 0,-1 0 0,1 0-1,-1-6 1,0 8-26,0 1 0,0-1-1,-1 0 1,1 0 0,-1 0 0,1 0-1,-1 0 1,1 1 0,-1-1 0,1 0-1,-1 0 1,0 1 0,1-1 0,-1 0-1,0 1 1,0-1 0,0 1 0,1-1-1,-1 1 1,0-1 0,0 1 0,0-1-1,0 1 1,0 0 0,0 0 0,0 0-1,0-1 1,0 1 0,0 0 0,0 0-1,0 0 1,0 0 0,1 0 0,-1 1-1,0-1 1,0 0 0,-2 1 0,-1-1-31,0 1 1,-1 0 0,1 0 0,0 0 0,0 0-1,0 1 1,-7 3 0,5-1 19,0 0-1,1 1 1,-1-1 0,1 1 0,1 0-1,-1 1 1,1-1 0,0 1 0,0 0 0,0 0-1,1 1 1,0-1 0,0 0 0,1 1-1,0 0 1,0 0 0,-1 9 0,3-14 5,1-1 0,-1 0 1,1 0-1,0 1 1,0-1-1,0 0 0,0 0 1,0 0-1,0 0 1,0 0-1,0 0 0,0 0 1,0 0-1,0-1 0,1 1 1,-1 0-1,0-1 1,1 1-1,-1-1 0,0 1 1,1-1-1,-1 1 0,1-1 1,-1 0-1,1 0 1,-1 0-1,0 0 0,1 0 1,-1 0-1,3-1 0,51-1-14,-53 2-4,54-12-565,-46 9 527,0 0 1,0 1 0,1 0-1,-1 1 1,1 0-1,-1 0 1,14 2 0,-23 0 155,0 0 0,-1 0 0,1 0 0,0 0 0,-1 1 0,1-1 1,-1 0-1,1 0 0,-1 0 0,1 1 0,-1-1 0,0 0 0,1 0 0,-1 1 1,0-1-1,0 0 0,0 1 0,0-1 0,0 0 0,-1 0 0,1 1 1,0-1-1,-1 0 0,1 0 0,-1 1 0,1-1 0,-1 0 0,0 2 0,-6 6 1705,8-36-1448,19-128-575,-19 153 198,0 1 1,0-1 0,1 0-1,-1 1 1,0-1-1,0 1 1,1-1-1,-1 1 1,1 0-1,-1 0 1,1-1-1,0 1 1,-1 0-1,1 0 1,0 1-1,0-1 1,0 0 0,0 1-1,-1-1 1,1 1-1,0-1 1,0 1-1,0 0 1,0 0-1,0 0 1,0 0-1,0 0 1,0 0-1,3 1 1,62 10-1320,-24-4-1319,-14-7-4526,-13-1-812</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0.695"/>
    </inkml:context>
    <inkml:brush xml:id="br0">
      <inkml:brushProperty name="width" value="0.025" units="cm"/>
      <inkml:brushProperty name="height" value="0.025" units="cm"/>
    </inkml:brush>
  </inkml:definitions>
  <inkml:trace contextRef="#ctx0" brushRef="#br0">0 85 19346,'0'0'7624,"71"-50"-7624,-24 45-129,-4-2-2497,0-2-4261,-2-5-9896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1.709"/>
    </inkml:context>
    <inkml:brush xml:id="br0">
      <inkml:brushProperty name="width" value="0.025" units="cm"/>
      <inkml:brushProperty name="height" value="0.025" units="cm"/>
    </inkml:brush>
  </inkml:definitions>
  <inkml:trace contextRef="#ctx0" brushRef="#br0">178 85 16688,'0'0'5023,"-12"3"-3507,3 0-1472,0 0 0,1 0 0,-1 1 0,1 0 0,0 0 0,0 1 0,0 0 0,1 1 0,0-1 0,0 1 0,0 1 0,-6 7 0,5-4-38,0 1 0,0 0 0,-11 23 0,17-29-6,0 1 1,-1-1 0,2 1-1,-1-1 1,1 1 0,0 0-1,0-1 1,0 1 0,1 0-1,0 0 1,1 8 0,-1-12-3,1-1 1,-1 0 0,1 0 0,0 1 0,0-1 0,-1 0 0,1 0 0,0 0 0,0 0 0,0 0 0,0 0 0,0 0 0,0 0 0,1-1-1,-1 1 1,0 0 0,0-1 0,1 1 0,-1-1 0,0 1 0,1-1 0,-1 0 0,0 1 0,1-1 0,-1 0 0,1 0 0,-1 0 0,0 0-1,3 0 1,42-5 60,-35 0-52,1 0 0,-1-1-1,0 0 1,0 0 0,-1-1-1,0-1 1,0 1 0,-1-2-1,0 1 1,0-2 0,-1 1-1,0-1 1,0 0 0,-1 0-1,7-16 1,-16 23-305,-6 12 99,-12 17 29,15-17 157,1 1 1,-1 0-1,2 0 1,-1 0-1,1 1 1,1-1 0,0 1-1,-1 19 1,3-29 8,0 1 0,0-1 1,0 0-1,1 1 0,-1-1 1,1 0-1,-1 1 1,1-1-1,-1 0 0,1 0 1,-1 1-1,1-1 0,0 0 1,0 0-1,0 0 1,0 0-1,0 0 0,0 0 1,0 0-1,0 0 1,0 0-1,0-1 0,0 1 1,0 0-1,1-1 0,-1 1 1,0-1-1,1 1 1,-1-1-1,0 0 0,1 0 1,-1 1-1,0-1 0,1 0 1,-1 0-1,1 0 1,-1 0-1,0 0 0,1-1 1,-1 1-1,0 0 0,3-2 1,3 1 13,1-1 0,-1 1 0,0-2 0,0 1 0,0-1 0,12-7 0,-1-2 25,-1-1-1,-1 0 0,-1-2 1,0 0-1,0 0 0,-2-1 1,16-23-1,-21 27 16,0-1-1,-1 0 1,0 0 0,-1-1-1,-1 0 1,0 0-1,-1 0 1,0-1 0,-1 1-1,-1-1 1,1-16-1,-3 32-50,0-1 0,0 0 0,0 0 0,0 0-1,0 1 1,-1-1 0,1 0 0,0 0 0,0 0-1,0 1 1,0-1 0,0 0 0,-1 0 0,1 0-1,0 1 1,0-1 0,0 0 0,-1 0 0,1 0-1,0 0 1,0 0 0,0 0 0,-1 0 0,1 0-1,0 1 1,0-1 0,-1 0 0,1 0 0,0 0-1,0 0 1,-1 0 0,1 0 0,0 0 0,0 0 0,-1 0-1,1-1 1,0 1 0,0 0 0,0 0 0,-1 0-1,1 0 1,0 0 0,0 0 0,-1 0 0,1 0-1,0-1 1,0 1 0,0 0 0,0 0 0,-1 0-1,1-1 1,0 1 0,0 0 0,0 0 0,0 0-1,0-1 1,0 1 0,-1 0 0,1 0 0,0 0-1,0-1 1,0 1 0,0 0 0,0 0 0,0-1-1,0 1 1,0 0 0,0 0 0,0-1 0,-14 17-102,-4 10 67,1 0 0,-23 50 0,35-65 57,0 0 0,1 1 1,0 0-1,0 0 1,2 0-1,-1 0 1,2 0-1,0 1 1,0 23-1,2-34-20,0 0 0,0 0 0,0 0 0,0 0 0,0 0 0,0 0 0,0 0 0,1-1-1,-1 1 1,1-1 0,-1 1 0,1-1 0,-1 1 0,1-1 0,0 0 0,0 0 0,0 0 0,0 0 0,0 0-1,0 0 1,0 0 0,0-1 0,0 1 0,0-1 0,0 1 0,0-1 0,1 0 0,-1 0 0,0 0 0,0 0-1,3-1 1,1 1 9,0 0 0,0 0 0,1-1 0,-1 0 0,0 0 0,0 0 0,0-1 0,0 0 0,-1 0 0,7-4 0,-7 2-7,0 0 0,-1 0-1,0 0 1,0-1 0,0 1-1,0-1 1,5-9 0,-8 12 2,0 0 1,0 0-1,0 0 0,0 0 1,0 0-1,0-1 0,0 1 0,-1 0 1,1-1-1,-1 1 0,1 0 1,-1-1-1,0 1 0,0-1 1,0 1-1,-1 0 0,1-1 1,0 1-1,-1-1 0,0 1 1,-1-4-1,2 5-24,-1 0-1,1 1 1,-1-1 0,0 0 0,1 1-1,-1-1 1,0 0 0,1 1 0,-1-1 0,0 1-1,0-1 1,1 1 0,-1 0 0,0-1-1,0 1 1,0 0 0,0 0 0,1-1 0,-1 1-1,0 0 1,0 0 0,0 0 0,0 0-1,0 0 1,0 0 0,1 0 0,-1 0-1,0 1 1,0-1 0,0 0 0,0 0 0,0 1-1,1-1 1,-2 1 0,0 0-81,0 0-1,1 0 1,-1 0 0,0 0-1,1 0 1,-1 1 0,1-1-1,0 0 1,-1 1 0,1-1-1,0 1 1,0-1-1,0 1 1,-1 2 0,-5 19-2271,4 0-3789,3-10 101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2.088"/>
    </inkml:context>
    <inkml:brush xml:id="br0">
      <inkml:brushProperty name="width" value="0.025" units="cm"/>
      <inkml:brushProperty name="height" value="0.025" units="cm"/>
    </inkml:brush>
  </inkml:definitions>
  <inkml:trace contextRef="#ctx0" brushRef="#br0">264 37 16656,'0'0'8477,"-8"-7"-7356,3 3-1001,4 2-105,-1 0 1,0 0-1,0 0 1,0 0-1,0 0 1,-1 1-1,1-1 1,0 1-1,-1-1 1,1 1-1,-1 0 1,1 0-1,-1 0 1,1 0-1,-1 0 1,0 1-1,0-1 1,1 1-1,-1 0 1,0 0-1,0 0 1,1 0-1,-1 0 1,-3 1-1,-8 6-28,0 1-1,1 0 1,0 1-1,0 1 1,1 0-1,1 0 0,0 1 1,0 1-1,1 0 1,0 0-1,1 1 1,-13 24-1,21-35-26,0 0 0,0 0 0,0 0 0,1 1 0,-1-1 0,1 0 0,-1 0 0,1 1 0,0-1 0,0 0 0,0 0 0,0 1 0,0-1 0,0 0 0,1 4 0,0-5-36,0 0 0,-1 1 1,1-1-1,0 0 0,0 0 1,0 0-1,0 0 0,0 0 0,0 0 1,0 0-1,0 0 0,0 0 1,0 0-1,1-1 0,-1 1 0,0 0 1,1-1-1,1 1 0,7 1-469,0 0 0,0-1 0,0 0-1,0-1 1,19-2 0,-3 1-175,-6 0 348,-14 0 385,-1 0-1,1 1 1,-1 0-1,1 0 1,0 0-1,-1 1 1,9 1-1,-32 4 4265,-7 1-3792,-14 1-330,-37 6 231,27-10-5764,38-4-3003</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2.649"/>
    </inkml:context>
    <inkml:brush xml:id="br0">
      <inkml:brushProperty name="width" value="0.025" units="cm"/>
      <inkml:brushProperty name="height" value="0.025" units="cm"/>
    </inkml:brush>
  </inkml:definitions>
  <inkml:trace contextRef="#ctx0" brushRef="#br0">109 82 9033,'0'0'15588,"-9"-1"-15081,6 1-502,0-1 1,0 1 0,0 0-1,0 0 1,0 0-1,0 1 1,0-1 0,0 1-1,0-1 1,1 1 0,-1 0-1,0 0 1,0 1-1,1-1 1,-6 3 0,4 0-13,1 0 1,-1-1 0,1 2 0,0-1-1,0 0 1,0 1 0,0-1 0,1 1 0,-1 0-1,-2 8 1,3-7 0,0-1 0,0 1-1,0-1 1,1 1 0,0 0 0,0-1-1,0 1 1,1 0 0,-1 0 0,2 7-1,-1-12 5,0 0-1,1 0 0,-1 0 0,0 0 0,1 0 0,-1 0 1,1 0-1,0 0 0,-1 0 0,1-1 0,-1 1 0,1 0 1,0 0-1,0 0 0,0-1 0,-1 1 0,1 0 0,0-1 1,0 1-1,0-1 0,0 1 0,1 0 0,2-1 6,-1 1 0,0-1-1,0 0 1,1 1 0,-1-1-1,0-1 1,0 1 0,0 0 0,1-1-1,-1 0 1,3 0 0,7-4 5,-1 0 1,0 0-1,0-1 1,-1 0-1,0-1 1,0-1-1,0 0 1,-1 0-1,12-13 1,-7 6 37,0-2 0,-1 1 0,-1-2 0,20-35 0,-21 24 78,-13 21-29,-12 18-106,-5 11 4,0 1 1,2 0-1,-14 27 1,24-40-7,0 1 1,1 1 0,1-1 0,0 1 0,1 0 0,-1 0-1,2 0 1,0 0 0,0 0 0,0 15 0,3-24-197,-1 0 0,0 0 0,0 0 0,1-1 0,-1 1 0,1 0 0,-1 0 0,1-1 0,0 1 0,0-1 0,0 1 0,0-1 0,0 1 0,0-1 0,0 1 0,0-1 0,1 0 0,-1 0 0,0 1 0,1-1 0,-1 0 0,1 0 0,-1-1 0,1 1 0,0 0 0,-1 0 0,1-1 0,0 1 0,0-1 0,-1 1 0,1-1 0,3 0 0,16 1-6101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3.053"/>
    </inkml:context>
    <inkml:brush xml:id="br0">
      <inkml:brushProperty name="width" value="0.025" units="cm"/>
      <inkml:brushProperty name="height" value="0.025" units="cm"/>
    </inkml:brush>
  </inkml:definitions>
  <inkml:trace contextRef="#ctx0" brushRef="#br0">230 1 16720,'0'0'5808,"-10"0"-5509,1 0-242,0 1 0,0 0 0,0 0 0,0 1 0,1 0 0,-1 1 0,1 0-1,-1 0 1,1 1 0,0 0 0,0 0 0,1 1 0,-1 0 0,-12 12 0,17-14-6,-50 44 1175,51-45-1178,-1 0 0,1 1 0,0-1 0,0 1 0,0-1 0,1 1 0,-1 0 0,1-1 0,-1 1 0,1 0 0,0 0 0,0 0 0,0 0 0,0 1 0,1-1 0,-1 0 0,1 0 0,0 6 0,1-8-47,0 0 0,0 1 1,0-1-1,0 0 0,0 0 1,0 0-1,0 0 0,1 0 1,-1 0-1,0 0 0,1 0 1,-1 0-1,1-1 0,-1 1 1,1 0-1,-1-1 0,1 0 1,0 1-1,-1-1 0,1 0 1,-1 0-1,1 0 0,0 0 1,-1 0-1,1 0 0,1 0 1,47-6 10,-37 1-77,0 0 1,0-1 0,0 0-1,-1-1 1,0-1-1,0 0 1,0-1 0,-1 0-1,-1 0 1,0-1-1,0-1 1,-1 1-1,0-2 1,11-18 0,-21 28 63,-8 7-22,-7 9-17,-13 32-469,28-43 405,-1 0-1,1 0 1,0 0 0,0 1-1,0-1 1,0 0-1,0 1 1,1-1 0,0 1-1,0-1 1,0 1-1,0-1 1,1 6 0,1-8-450,-1 0 0,1 0 0,0 0 1,0-1-1,-1 1 0,1-1 0,0 1 0,0-1 1,0 1-1,0-1 0,-1 0 0,1 0 0,0 0 1,0 0-1,0-1 0,0 1 0,0 0 1,2-2-1,18-4-8159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3.384"/>
    </inkml:context>
    <inkml:brush xml:id="br0">
      <inkml:brushProperty name="width" value="0.025" units="cm"/>
      <inkml:brushProperty name="height" value="0.025" units="cm"/>
    </inkml:brush>
  </inkml:definitions>
  <inkml:trace contextRef="#ctx0" brushRef="#br0">144 0 16400,'0'0'3037,"-9"4"-1713,5-3-1269,-33 17 999,35-17-1064,1 0 0,0 0 0,-1 0-1,1 0 1,0 0 0,0 1 0,0-1 0,0 0 0,0 0 0,0 1 0,0-1 0,1 1 0,-1-1 0,0 1 0,1-1 0,-1 1 0,1-1-1,0 1 1,-1-1 0,1 1 0,0 0 0,0-1 0,0 1 0,0-1 0,0 1 0,0 0 0,0-1 0,2 4 0,1-2-393,0 0 0,1 0 0,-1 0 0,1 0 0,0-1 0,0 1-1,0-1 1,0 0 0,1 0 0,-1-1 0,0 1 0,9 1 0,10 5-384,-22-7 854,1-1 1,-1 0 0,1 1 0,-1 0-1,1-1 1,-1 1 0,0 0 0,1 0-1,-1 0 1,0-1 0,0 1 0,0 1-1,0-1 1,0 0 0,0 0 0,0 0-1,0 1 1,0-1 0,0 0 0,0 1-1,-1-1 1,1 0 0,-1 1 0,1-1-1,-1 1 1,0-1 0,1 3 0,-2-2 134,0 0 0,0-1 1,0 1-1,0 0 0,0 0 1,-1-1-1,1 1 1,0 0-1,-1-1 0,1 1 1,-1-1-1,0 0 0,1 0 1,-1 0-1,0 1 0,-4 0 1,-12 7 1081,-1-2 1,-38 11 0,54-18-1444,-32 6 81,14-8-5081,14-3-4226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4.201"/>
    </inkml:context>
    <inkml:brush xml:id="br0">
      <inkml:brushProperty name="width" value="0.05" units="cm"/>
      <inkml:brushProperty name="height" value="0.05" units="cm"/>
    </inkml:brush>
  </inkml:definitions>
  <inkml:trace contextRef="#ctx0" brushRef="#br0">0 103 17724,'7'-13'1800,"5"-1"-1088,1-2-320,1 1 873,2 1-369,2 3-488,1 5-464,1 6-192,-1 0 224,-4-6-184,3-1-64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3.900"/>
    </inkml:context>
    <inkml:brush xml:id="br0">
      <inkml:brushProperty name="width" value="0.025" units="cm"/>
      <inkml:brushProperty name="height" value="0.025" units="cm"/>
    </inkml:brush>
  </inkml:definitions>
  <inkml:trace contextRef="#ctx0" brushRef="#br0">17 1 10858,'0'0'10720,"2"8"-9610,-2 6-622,0 0-1,-1 0 1,0 0 0,-5 22-1,-4 51 412,9-86-894,1 0 0,0 0 0,0 0 0,0 0-1,0 0 1,1 0 0,-1 0 0,0 0 0,0 0 0,1 0 0,-1 0 0,1 0 0,-1 0 0,1 0 0,-1 0 0,1 0 0,-1 0 0,1 0 0,0 0 0,0 0 0,-1-1 0,1 1 0,0 0 0,0-1 0,0 1 0,0 0 0,0-1 0,0 1 0,1 0 0,1-1 14,0 1 0,1-1 0,-1 0 0,0 0 0,0 0 1,0 0-1,0 0 0,0-1 0,0 1 0,5-2 0,5-3 22,0 1-1,-1-2 0,0 1 0,13-9 0,68-56-35,-96 95-170,-14 7-26,13-28 22,1 1 1,0 0-1,1 0 1,-1 0-1,1 0 1,0 0-1,0 1 1,1-1-1,-1 1 1,0 9-1,2-15 22,0 0 0,0 1 0,0-1 0,0 0 0,0 1-1,1-1 1,-1 0 0,0 0 0,0 1 0,0-1 0,0 0 0,1 1-1,-1-1 1,0 0 0,0 0 0,0 0 0,1 1 0,-1-1 0,0 0-1,0 0 1,1 0 0,-1 0 0,0 1 0,1-1 0,-1 0-1,0 0 1,0 0 0,1 0 0,-1 0 0,0 0 0,1 0 0,-1 0-1,0 0 1,1 0 0,-1 0 0,0 0 0,1 0 0,-1 0-1,0 0 1,1 0 0,-1 0 0,0-1 0,4 1-1288,12 0-4965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4.750"/>
    </inkml:context>
    <inkml:brush xml:id="br0">
      <inkml:brushProperty name="width" value="0.025" units="cm"/>
      <inkml:brushProperty name="height" value="0.025" units="cm"/>
    </inkml:brush>
  </inkml:definitions>
  <inkml:trace contextRef="#ctx0" brushRef="#br0">179 12 10218,'0'0'12956,"-10"-3"-12118,7 1-817,-1 1 0,0-1 0,1 1 0,-1 0 0,0 1 0,0-1 0,0 1 0,1-1 0,-1 1 0,0 1 0,0-1 0,0 0 0,0 1 0,1 0 0,-1 0 0,0 0 0,0 0 0,1 0 0,-1 1 0,1 0 0,0-1 0,-1 1 0,1 1 0,0-1 0,0 0 0,0 1 0,0 0 0,-4 5 0,-36 44 544,40-49-541,1 0 0,0 0 0,1 0 0,-1 0 0,0 0 0,1 1 0,0-1-1,0 0 1,0 1 0,0-1 0,1 1 0,-1-1 0,1 1 0,0 0-1,0-1 1,0 7 0,1-9-23,-1 0 0,1-1 1,-1 1-1,1 0 0,0 0 0,-1-1 0,1 1 0,0 0 0,0-1 1,-1 1-1,1-1 0,0 1 0,0-1 0,0 0 0,0 1 0,-1-1 1,1 0-1,0 1 0,0-1 0,0 0 0,0 0 0,0 0 0,0 0 1,1 0-1,29 0 66,-22 0-35,4-2-83,1 1-1,-2-2 1,1 1-1,0-2 1,0 0 0,-1 0-1,0-1 1,16-10-1,1 0-51,-2-3-1,32-24 0,-61 43 580,-2 2-403,0-1 1,1 1 0,0 0 0,0-1 0,0 2 0,0-1 0,0 0 0,0 0 0,1 1 0,0 0 0,-1-1 0,2 1 0,-4 6 0,6-9-69,0-1-1,0 1 0,-1-1 1,1 1-1,0 0 1,0-1-1,0 0 1,0 1-1,0-1 1,0 1-1,0-1 1,0 0-1,0 0 1,0 0-1,0 1 1,0-1-1,0 0 1,0 0-1,0 0 1,0-1-1,0 1 1,1 0-1,26-2 75,-11-2-84,0-1 1,0 0 0,17-9 0,-22 8-32,1 1-1,-1 1 1,1 0-1,0 1 0,0 0 1,24-2-1,-36 6 36,0 0-1,-1 0 0,1 0 1,-1 0-1,1 1 0,-1-1 1,0 0-1,0 0 0,1 0 1,-1 1-1,0-1 0,0 0 1,0 0-1,0 1 1,0-1-1,-1 0 0,1 0 1,-1 3-1,3 20-4,2-22 5,0-1-1,0 0 1,-1-1 0,1 1 0,0-1-1,0 1 1,0-1 0,0 0 0,-1-1-1,1 1 1,0-1 0,0 1 0,7-4-1,53-20-121,-45 16 29,13-6-265,-21 9 259,0 0 0,0 0 0,0 1 0,13-2 0,-26 9 134,-1 0 0,1 0 0,0 1 0,0-1 0,0 1 0,0-1 0,1 1 0,0 0 0,0-1 0,0 1 0,0 0 1,0 4-1,1-7-29,1 0 0,0 0 0,-1 0 1,1 0-1,0 0 0,0 0 1,0 0-1,-1-1 0,1 1 0,0 0 1,0 0-1,0-1 0,1 1 0,-1-1 1,0 1-1,0-1 0,0 0 0,0 1 1,0-1-1,0 0 0,1 0 1,-1 1-1,0-1 0,0 0 0,0 0 1,1-1-1,-1 1 0,0 0 0,0 0 1,2-1-1,42-6 93,-9-8-93,-28 11-117,0 1 0,0 0 0,1 0 0,-1 0 0,1 1 0,15-2 0,-24 4 109,1 1 0,0-1 0,-1 1 0,1 0-1,-1-1 1,1 1 0,-1-1 0,1 1 0,-1 0 0,1-1 0,-1 1 0,0 0 0,1 0 0,-1-1 0,0 1 0,0 0 0,1 0 0,-1 0 0,0-1 0,0 1-1,0 0 1,0 0 0,0 0 0,0-1 0,0 1 0,0 0 0,0 0 0,-1 0 0,1-1 0,0 1 0,0 0 0,-1 0 0,1 0 0,-1 0 7,1 0-1,-1 0 1,1 0 0,0 0 0,0 1 0,0-1 0,0 0 0,0 0 0,0 0 0,0 0-1,0 0 1,0 0 0,0 0 0,0 0 0,1 0 0,-1 0 0,0 0 0,1 0 0,-1 0 0,1 0-1,-1 0 1,1 0 0,1 2 0,17 0-467,1-1-1,0 0 1,0-2-1,0 0 1,0-1-1,23-5 1,-43 6 461,113-12-2784,-113 26 7040,-2-5-5894,-4-7-6996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5.123"/>
    </inkml:context>
    <inkml:brush xml:id="br0">
      <inkml:brushProperty name="width" value="0.025" units="cm"/>
      <inkml:brushProperty name="height" value="0.025" units="cm"/>
    </inkml:brush>
  </inkml:definitions>
  <inkml:trace contextRef="#ctx0" brushRef="#br0">0 0 9897,'0'0'10186,"50"27"-19379,-29-16-1152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5.536"/>
    </inkml:context>
    <inkml:brush xml:id="br0">
      <inkml:brushProperty name="width" value="0.025" units="cm"/>
      <inkml:brushProperty name="height" value="0.025" units="cm"/>
    </inkml:brush>
  </inkml:definitions>
  <inkml:trace contextRef="#ctx0" brushRef="#br0">154 156 11883,'0'0'3892,"-11"-1"-2136,2 1-1406,1 0-1,-1 0 0,0 1 1,1 0-1,-1 1 1,1 0-1,-1 0 1,-10 5-1,15-6-198,1 1 0,0 0-1,0 0 1,-1 0 0,1 0 0,0 0 0,1 0 0,-1 1 0,0-1-1,1 1 1,-1 0 0,1 0 0,0 0 0,0 0 0,0 0-1,0 1 1,1-1 0,-1 0 0,1 1 0,0-1 0,0 1 0,0-1-1,1 1 1,-1 0 0,1-1 0,0 6 0,0-8-145,0 0 0,0 0 0,0 1 0,0-1 0,0 0 0,1 1 0,-1-1 0,1 0 0,-1 0 0,0 0 0,1 1 0,0-1-1,-1 0 1,1 0 0,0 0 0,0 0 0,-1 0 0,1 0 0,0 0 0,0 0 0,0-1 0,0 1 0,0 0 0,0 0 0,2 0 0,1 0 5,-1 1 1,1-1-1,0 0 0,-1-1 0,1 1 0,0-1 0,0 1 1,-1-1-1,5-1 0,1 1-38,0-1-1,0-1 1,0 1-1,-1-2 1,1 1 0,-1-1-1,10-4 1,-7 1-45,0 0 1,0-1-1,0 0 1,-1-1-1,0 0 1,-1-1-1,0 0 1,0 0-1,13-19 0,-22 28 179,-19 26 53,19-26-155,-1 1 0,0 0 0,1 0 0,-1 0 0,0 0 0,1 0 0,0 0 0,-1 0 0,1 0-1,-1 0 1,1 0 0,0 0 0,0 0 0,0 0 0,-1 0 0,1 0 0,0 0 0,0 0 0,1 0-1,-1 1 1,0-1 0,0 0 0,0 0 0,1 0 0,-1 0 0,0 0 0,1 0 0,-1 0 0,1 0 0,0 0-1,-1-1 1,1 1 0,-1 0 0,1 0 0,0 0 0,0-1 0,0 1 0,-1 0 0,1-1 0,0 1 0,0 0-1,0-1 1,0 0 0,0 1 0,0-1 0,0 1 0,0-1 0,0 0 0,0 0 0,0 0 0,0 1-1,1-1 1,-1 0 0,0 0 0,0-1 0,0 1 0,0 0 0,0 0 0,2-1 0,7 0 34,0-1 0,-1 0 0,1 0 0,0-1 0,10-5 0,1-2-103,0 0 0,-2-2 1,1-1-1,24-19 0,-34 23-2,0 0 0,-1 0-1,0 0 1,0-1-1,-1-1 1,0 0 0,-1 0-1,0 0 1,5-13 0,-9 4-12,-12 13 124,7 7-37,0 0 0,0 1 1,0-1-1,1 1 1,-1-1-1,0 1 1,0 0-1,1 0 0,-1-1 1,0 1-1,1 0 1,-1 0-1,0 1 0,1-1 1,0 0-1,-2 2 1,-2 3 45,0 0 0,0 0 1,1 0-1,-1 0 0,1 1 1,1 0-1,0 0 1,0 0-1,0 0 0,1 0 1,0 1-1,0-1 0,0 1 1,1-1-1,1 1 0,-1-1 1,1 1-1,2 12 0,-2-18-52,1 0 0,-1 0 0,1 0 0,0-1 0,-1 1 0,1 0 0,0-1 0,0 1 0,0 0 0,0-1 0,1 0 0,-1 1 0,0-1 0,1 1 0,-1-1 0,1 0 0,-1 0 0,1 0 0,0 0 0,1 1 0,2 0-26,-1-1-1,1 1 1,0-1-1,0 0 1,-1 0-1,1-1 1,10 1 0,-6-1-3,0-1 1,0 0 0,0 0-1,0-1 1,0 0 0,0-1 0,0 0-1,10-4 1,13-15-29,-31 22 93,1-1 1,-1 0 0,0 1-1,0-1 1,0 0 0,-1 0 0,1 1-1,0-1 1,0 0 0,0 0-1,0 0 1,-1 0 0,1 0-1,0 0 1,-1 0 0,1 0-1,-1-1 1,0 1 0,1 0 0,-1 0-1,0 0 1,1 0 0,-1-1-1,0 1 1,0 0 0,0 0-1,0-3 1,-1 4-13,0-1 0,-1 1 0,1-1 1,0 0-1,0 1 0,0 0 0,0-1 0,0 1 0,0 0 0,0-1 0,-1 1 1,1 0-1,0 0 0,0 0 0,0 0 0,-1 0 0,1 0 0,0 1 0,0-1 0,0 0 1,0 0-1,-1 1 0,1-1 0,0 1 0,-1 0 0,-28 12-1,28-11-15,0-1 0,0 1 0,0-1 0,0 1 0,0 0 0,0-1-1,0 1 1,0 0 0,1 0 0,-1 1 0,1-1 0,-1 0 0,1 0-1,0 1 1,0-1 0,0 1 0,0-1 0,0 1 0,1-1 0,-1 1 0,1-1-1,0 1 1,-1 0 0,1-1 0,0 1 0,1 0 0,-1-1 0,1 4-1,0-3-236,1 0 0,-1-1 0,1 1 0,0-1-1,-1 1 1,1-1 0,0 1 0,1-1 0,-1 0-1,0 0 1,1 0 0,-1 0 0,1-1-1,-1 1 1,1-1 0,0 1 0,0-1 0,0 0-1,-1 0 1,1 0 0,0 0 0,0-1-1,6 1 1,20 0-5635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6.275"/>
    </inkml:context>
    <inkml:brush xml:id="br0">
      <inkml:brushProperty name="width" value="0.025" units="cm"/>
      <inkml:brushProperty name="height" value="0.025" units="cm"/>
    </inkml:brush>
  </inkml:definitions>
  <inkml:trace contextRef="#ctx0" brushRef="#br0">97 1 3459,'0'0'21060,"-9"6"-20868,3-1-188,-1 1-1,1 0 0,0 0 1,1 0-1,-1 1 0,1 0 1,1 0-1,-1 0 0,1 1 1,0-1-1,1 1 0,0 0 1,0 0-1,1 0 0,-3 14 1,1-2 13,0-1 1,2 1-1,0 0 1,1 0-1,1 0 1,3 26 0,-3-44-14,1 1 1,0-1-1,0 0 1,0 1 0,0-1-1,0 0 1,0 0-1,1 0 1,-1 0 0,1 0-1,-1 0 1,1 0 0,0-1-1,0 1 1,0-1-1,0 1 1,0-1 0,0 0-1,0 1 1,0-1-1,0 0 1,1 0 0,-1-1-1,0 1 1,1 0-1,-1-1 1,1 0 0,-1 1-1,1-1 1,-1 0 0,0 0-1,1 0 1,-1-1-1,3 0 1,3 0 14,0 0-1,0 0 1,0-1-1,-1 0 1,1-1-1,-1 0 1,0 0-1,0 0 1,11-8 0,-4 0-37,1-2 0,-2 0 0,0 0 0,0-1 1,-1-1-1,-1 0 0,0 0 0,-2-1 0,1-1 1,-2 1-1,0-1 0,-1-1 0,-1 0 0,7-33 1,-15 38-247,-7 21 92,-9 23 4,11-15 195,0 1-1,2 0 0,0 0 0,1 0 0,1 1 0,1-1 0,0 1 1,1-1-1,3 29 0,-2-43 18,0 0-1,1 0 1,-1 0-1,1-1 1,0 1 0,0 0-1,0-1 1,0 1-1,0 0 1,1-1 0,-1 0-1,1 1 1,0-1 0,-1 0-1,1 0 1,0 0-1,0 0 1,1 0 0,-1 0-1,0 0 1,1-1-1,-1 1 1,1-1 0,-1 0-1,1 0 1,-1 0-1,1 0 1,0 0 0,0 0-1,0-1 1,-1 1 0,6-1-1,-2 0 114,0 0 0,0 0 0,0 0 1,0-1-1,0 0 0,0 0 0,0-1 0,0 1 0,0-1 0,-1-1 0,1 1 0,-1-1 0,1 0 0,8-7 1,-5 2 3,0-1 1,0 0 0,-1-1-1,-1 0 1,1 0 0,-2-1-1,1 0 1,-2 0 0,7-16-1,-9 19-249,0 0-1,0-1 0,-1 1 0,0-1 0,-1 1 0,0-1 0,0 1 0,-1-1 0,0 0 0,0 0 0,-1 1 0,0-1 0,-1 1 0,-3-13 0,4 20-123,0-1 0,0 0-1,0 1 1,0-1-1,0 1 1,0-1-1,0 1 1,0 0 0,-1 0-1,1-1 1,-1 1-1,1 0 1,-1 0-1,1 0 1,-1 1 0,1-1-1,-1 0 1,0 0-1,1 1 1,-1-1-1,-2 1 1,3-1-210,0 1 1,-1 0 0,1 0-1,0 0 1,-1 0-1,1 0 1,0 0-1,0 0 1,-1 0-1,1 1 1,0-1-1,0 0 1,-1 1-1,1-1 1,0 1-1,0 0 1,0-1-1,0 1 1,0 0-1,0-1 1,0 1 0,0 0-1,0 0 1,0 0-1,0 0 1,0 0-1,1 0 1,-1 0-1,0 2 1,-6 17-7507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6.621"/>
    </inkml:context>
    <inkml:brush xml:id="br0">
      <inkml:brushProperty name="width" value="0.025" units="cm"/>
      <inkml:brushProperty name="height" value="0.025" units="cm"/>
    </inkml:brush>
  </inkml:definitions>
  <inkml:trace contextRef="#ctx0" brushRef="#br0">123 20 5381,'0'0'19603,"-10"-5"-19144,8 4-437,-1 0 0,1-1-1,0 1 1,-1 0 0,1 0 0,-1 0 0,1 0 0,-1 1 0,0-1 0,1 1 0,-1-1-1,1 1 1,-1 0 0,0 0 0,1 0 0,-1 1 0,0-1 0,1 1 0,-1-1-1,1 1 1,-1 0 0,1 0 0,-1 0 0,1 0 0,-1 0 0,1 1 0,0-1 0,0 1-1,0-1 1,0 1 0,0 0 0,0 0 0,0 0 0,0 0 0,1 0 0,-1 0 0,1 0-1,0 1 1,-2 2 0,0 0-10,0 0-1,1 1 1,-1-1-1,1 1 1,0 0 0,1 0-1,-1 0 1,1 0-1,0 0 1,0 0-1,1 7 1,0-12-13,1 0-1,-1 0 1,1 0-1,-1 0 1,1 0 0,-1 0-1,1 0 1,0-1-1,-1 1 1,1 0 0,0-1-1,0 1 1,-1 0-1,1-1 1,0 1 0,0-1-1,0 1 1,0-1-1,0 1 1,0-1-1,0 0 1,0 1 0,0-1-1,0 0 1,0 0-1,0 0 1,0 0 0,0 0-1,0 0 1,0 0-1,0 0 1,0 0 0,0 0-1,0-1 1,0 1-1,0 0 1,2-2 0,2 2-44,0-1 1,0-1 0,0 1 0,0-1-1,0 0 1,7-4 0,-1-2-75,-2 0-1,1-1 1,13-17 0,-19 23 60,-1-1 0,0 0 0,-1-1 0,1 1 0,-1 0 0,1-1 0,-1 1 0,-1-1 0,1 0 0,-1 1 0,1-1 0,0-8 0,-23 37-42,17-16 64,1 0 1,-1 0 0,1 0-1,1 0 1,0 0 0,-2 16-1,7 7-3168,7-21-1252,9-4-1773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7.060"/>
    </inkml:context>
    <inkml:brush xml:id="br0">
      <inkml:brushProperty name="width" value="0.025" units="cm"/>
      <inkml:brushProperty name="height" value="0.025" units="cm"/>
    </inkml:brush>
  </inkml:definitions>
  <inkml:trace contextRef="#ctx0" brushRef="#br0">81 202 11275,'0'0'1852,"-11"12"353,5-5-1878,-36 42 2451,40-45-2503,-1 0 1,0 0-1,1 0 1,0 1-1,0-1 1,1 1-1,-1-1 0,1 1 1,0 0-1,0 0 1,0-1-1,1 1 1,0 8-1,0-11-234,1 0 1,-1-1-1,1 1 0,0-1 0,0 1 1,-1-1-1,1 0 0,0 1 1,0-1-1,0 0 0,1 0 0,-1 1 1,0-1-1,0 0 0,1 0 1,-1 0-1,0 0 0,1-1 0,-1 1 1,1 0-1,-1-1 0,1 1 0,0-1 1,-1 1-1,1-1 0,-1 0 1,1 1-1,0-1 0,-1 0 0,1 0 1,0 0-1,-1 0 0,1-1 1,1 1-1,3-1 29,-1 1 0,0-1 0,0 0 0,0 0 0,0 0 0,0-1 0,0 0 0,0 0 0,0 0 0,4-3 1,6-8-65,0 0 0,-2 0 0,0-1 0,0-1 1,-1 0-1,-1-1 0,0 0 0,-2-1 1,0 0-1,0 0 0,-2-1 0,0 0 0,-1 0 1,-1-1-1,-1 0 0,0 0 0,1-23 1,-5 41-12,0-1 1,0 1 0,0 0 0,0 0 0,0-1-1,0 1 1,0 0 0,-1 0 0,1 0 0,0 0-1,-1-1 1,1 1 0,-1 0 0,1 0 0,-1 0-1,1 0 1,-1 0 0,0 0 0,0 0 0,1 0-1,-1 0 1,0 1 0,0-1 0,0 0 0,0 0-1,0 1 1,-1-2 0,-1 2-6,1-1 0,0 1 0,-1 0 0,1-1 0,-1 1 0,1 0 0,0 1 0,-1-1 0,1 0 0,0 1 0,-1-1 0,-4 2 0,-2 2 9,0 0-1,0 0 1,0 1-1,1 0 1,-15 10-1,17-9 1,0 0 0,0 0-1,1 0 1,0 0-1,0 1 1,0 0 0,1 0-1,0 0 1,-6 15-1,9-17-27,-1-1 0,1 0 0,0 1 0,0-1-1,1 0 1,-1 1 0,1-1 0,0 1 0,0-1-1,1 1 1,-1-1 0,1 1 0,0-1 0,0 1-1,0-1 1,1 0 0,0 0 0,0 0 0,3 6-1,20 40-782,-21-40 875,1 0 1,0 0-1,0 0 0,13 17 0,-15-25-83,-1 0 0,0 0 0,1 0 0,0 0 0,-1-1 0,1 1 0,0-1 0,0 1 0,0-1 0,0 0 0,0 0 0,0 0-1,0-1 1,0 1 0,0-1 0,0 0 0,1 0 0,-1 0 0,0 0 0,0 0 0,0-1 0,6-1 0,29-13-4475,-9-8-3761,-18 9 5020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7.435"/>
    </inkml:context>
    <inkml:brush xml:id="br0">
      <inkml:brushProperty name="width" value="0.025" units="cm"/>
      <inkml:brushProperty name="height" value="0.025" units="cm"/>
    </inkml:brush>
  </inkml:definitions>
  <inkml:trace contextRef="#ctx0" brushRef="#br0">107 1 12204,'0'0'11050,"-6"8"-10986,-19 26-37,25-33-29,-1 0 0,1 0-1,-1 0 1,1 1 0,-1-1 0,1 0 0,0 0 0,-1 0 0,1 0 0,0 1-1,0-1 1,0 0 0,0 0 0,0 0 0,0 0 0,0 1 0,1-1 0,-1 0-1,0 0 1,1 0 0,-1 0 0,1 0 0,-1 0 0,1 1 0,-1-1 0,1 0-1,1 1 1,25 23-345,-19-19 140,19 15-391,-20-16 535,-1-1 1,0 1-1,0 1 1,0-1-1,-1 1 1,10 11-1,-15-17 95,0 1 0,0-1 0,0 0 0,0 0 0,0 1 0,1-1 0,-1 0 0,0 0 0,0 1 0,0-1 0,0 0 0,0 0 0,0 1 0,0-1 0,0 0 0,0 0 0,0 1 0,0-1 0,0 0 0,-1 0 0,1 1 0,0-1 0,0 0 0,0 0 0,0 1 0,0-1 0,0 0 0,-1 0 0,1 0 0,0 1 0,0-1 0,0 0 0,0 0 1,-1 0-1,1 0 0,0 1 0,0-1 0,-1 0 0,1 0 0,0 0 0,-17 5 901,-21-2 304,37-3-1138,-24 1 434,18 0-577,0 0 0,-1 0 0,1-1 0,0 0 0,-1 0 0,1-1 0,0 0 0,-1 0 1,1-1-1,0 0 0,-10-4 0,16 5-322,0 0 1,0 0 0,0 0-1,0 0 1,1 0 0,-1 0-1,0 0 1,1 0-1,-1-1 1,1 1 0,-1 0-1,1-1 1,0 1 0,-1 0-1,1-1 1,0 1 0,0 0-1,0-1 1,0 1 0,0 0-1,0-1 1,0 1 0,1 0-1,-1-1 1,0 1 0,1 0-1,-1 0 1,1-1 0,-1 1-1,1 0 1,1-2 0,13-18-7910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8.081"/>
    </inkml:context>
    <inkml:brush xml:id="br0">
      <inkml:brushProperty name="width" value="0.025" units="cm"/>
      <inkml:brushProperty name="height" value="0.025" units="cm"/>
    </inkml:brush>
  </inkml:definitions>
  <inkml:trace contextRef="#ctx0" brushRef="#br0">160 1 13933,'0'0'11360,"-6"10"-11007,-5 10-266,-75 154 1523,74-148-1411,2 0 0,1 1 1,1 1-1,2-1 1,-4 31-1,10-56-201,-1-1 1,1 0-1,0 1 0,0-1 0,0 0 1,0 1-1,0-1 0,0 0 0,0 1 1,1-1-1,-1 0 0,0 1 0,1-1 1,-1 0-1,1 0 0,0 1 0,0 0 1,0-1-3,-1-1 1,1 0-1,-1 0 1,1 0 0,-1 1-1,1-1 1,-1 0 0,1 0-1,-1 0 1,1 0-1,0 0 1,-1 0 0,1 0-1,-1 0 1,1 0-1,-1 0 1,1 0 0,-1 0-1,1 0 1,-1-1 0,1 1-1,0 0 1,-1 0-1,1-1 1,-1 1 0,1-1-1,4-2-39,-1 0-1,0-1 1,0 1 0,0-1-1,-1 0 1,1 0 0,2-5-1,4-6-229,-1-1 0,0 0 0,-1-1 1,-1 0-1,-1 0 0,0 0 0,3-20 0,-10 41 259,0 0 0,1 0 0,0 0 0,-1 0 0,2 0 0,-1 0 1,0 0-1,1 0 0,0 0 0,0 0 0,0-1 0,0 1 0,0 0 0,1-1 0,0 1 0,0-1 0,0 1 1,0-1-1,0 0 0,1 0 0,3 4 0,-1-3 16,1 0 0,0 0 0,0 0 1,0-1-1,0 0 0,0-1 0,1 1 0,-1-1 1,1 0-1,-1-1 0,11 2 0,6-1-30,0-1 0,1-1 0,-1-1 0,0-1 1,0 0-1,35-11 0,-47 10 15,32-5-268,-64 42 2256,21-33-1966,0 0-1,-1-1 1,1 1-1,0-1 1,0 1 0,0 0-1,0-1 1,0 1-1,1 0 1,-1-1-1,0 1 1,0-1-1,0 1 1,1-1-1,-1 1 1,0 0-1,0-1 1,1 1 0,-1-1-1,0 1 1,1-1-1,-1 1 1,1-1-1,-1 0 1,1 1-1,-1-1 1,1 1-1,-1-1 1,1 0-1,-1 1 1,1-1 0,-1 0-1,1 0 1,-1 1-1,1-1 1,0 0-1,-1 0 1,1 0-1,0 0 1,-1 0-1,1 0 1,-1 0-1,1 0 1,0 0 0,0 0-1,40-1-59,-30 1-24,5-2-148,0 0 0,0-1 0,0-1-1,26-9 1,40-9 133,-81 23 151,0 0 1,0 0-1,-1 1 1,1-1-1,-1 0 1,1 1-1,-1-1 1,0 0-1,1 1 1,-1-1 0,0 0-1,0 1 1,0-1-1,0 1 1,0-1-1,0 0 1,0 1-1,-1 1 1,1 0-40,0-1-1,-1 1 1,2 0 0,-1 0 0,0 0 0,0 0 0,1-1 0,0 1 0,1 5 0,2-6-107,0 0 0,0 0 0,-1 0-1,2-1 1,-1 1 0,0-1 0,0 0 0,0 0 0,0 0 0,1-1 0,-1 1 0,0-1 0,1 0 0,5-1 0,35-8-7709,-24-4-1356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9.290"/>
    </inkml:context>
    <inkml:brush xml:id="br0">
      <inkml:brushProperty name="width" value="0.025" units="cm"/>
      <inkml:brushProperty name="height" value="0.025" units="cm"/>
    </inkml:brush>
  </inkml:definitions>
  <inkml:trace contextRef="#ctx0" brushRef="#br0">111 0 12620,'0'0'9556,"-8"1"-8483,4-1-1044,1 1 1,-1-1-1,1 1 0,-1 0 1,1 0-1,0 0 1,-1 1-1,1-1 1,0 1-1,0-1 1,0 1-1,0 0 1,1 1-1,-5 2 0,3 0-16,-1 1-1,1-1 0,0 1 0,0 0 0,0 0 0,1 0 1,-5 13-1,5-10-30,0-1 0,1 0 0,0 1 1,0 0-1,1-1 0,0 1 0,1 0 0,0 16 1,1-24 22,-1 0 0,1 0 0,-1 0 0,1 0 0,-1 0 0,1 0 0,0 0 0,0 0 0,-1 0 0,1 0 0,0-1 0,0 1 0,0 0 0,0 0 0,0-1 0,0 1 0,0-1 0,0 1 1,0-1-1,0 1 0,0-1 0,0 0 0,0 1 0,1-1 0,-1 0 0,0 0 0,0 0 0,0 0 0,0 0 0,1 0 0,-1 0 0,0 0 0,0-1 0,0 1 0,0 0 0,2-1 0,2 0 14,1 0 1,-1-1-1,0 1 0,0-1 0,1 0 0,5-4 0,-3 0-19,-1 1 1,0-1-1,-1 0 0,1 0 0,-1-1 1,-1 0-1,1 0 0,-1 0 1,0-1-1,-1 0 0,0 1 1,0-2-1,-1 1 0,0 0 0,0-1 1,-1 0-1,3-15 0,-21 51-235,12-15 153,1-1-1,0 0 0,1 1 0,0-1 1,0 24-1,2-31-160,0 0 1,0 1-1,1-1 1,0 0-1,0 0 1,0 0-1,0 0 1,3 7-1,-3-9-55,0-1 0,0 1-1,0-1 1,0 1 0,1-1 0,-1 0 0,0 1-1,1-1 1,-1 0 0,1 0 0,-1 0 0,1 0-1,-1 0 1,1 0 0,-1-1 0,1 1-1,0 0 1,0-1 0,-1 1 0,4-1 0,11 1-4197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4.622"/>
    </inkml:context>
    <inkml:brush xml:id="br0">
      <inkml:brushProperty name="width" value="0.05" units="cm"/>
      <inkml:brushProperty name="height" value="0.05" units="cm"/>
    </inkml:brush>
  </inkml:definitions>
  <inkml:trace contextRef="#ctx0" brushRef="#br0">1 169 12075,'3'3'222,"1"0"1,0-1 0,0 1-1,0-1 1,0 0 0,0 0 0,1-1-1,-1 1 1,0-1 0,9 2-1,0-2-6,0-1 0,19 0-1,-20-1 53,641-52 4975,-420 29-4463,1034-60 200,-1221 83-657,-81-16-71,11 3-192</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0.692"/>
    </inkml:context>
    <inkml:brush xml:id="br0">
      <inkml:brushProperty name="width" value="0.025" units="cm"/>
      <inkml:brushProperty name="height" value="0.025" units="cm"/>
    </inkml:brush>
  </inkml:definitions>
  <inkml:trace contextRef="#ctx0" brushRef="#br0">60 304 8072,'0'0'4297,"0"-8"-3165,0-20 323,0 7 6176,-2 22-7399,1 0 0,-1 0 0,0 0 1,0 0-1,1 1 0,-1-1 0,0 1 0,1-1 1,0 1-1,-1-1 0,-1 4 0,-3 4-164,1 1 0,0 0 0,1-1 0,0 1-1,0 1 1,1-1 0,1 1 0,0-1 0,-1 13-1,3-23-63,0 1 0,1 0-1,-1-1 1,1 1 0,-1-1-1,1 1 1,-1-1 0,1 1 0,0-1-1,-1 0 1,1 1 0,0-1-1,-1 0 1,1 1 0,0-1-1,-1 0 1,1 0 0,0 0-1,-1 0 1,1 1 0,0-1-1,0 0 1,-1 0 0,1 0-1,0-1 1,-1 1 0,1 0 0,0 0-1,1-1 1,25-3 93,-14-2-189,-1 0 0,-1-1 0,1 0-1,-1-1 1,0 0 0,-1-1 0,0 0-1,0-1 1,-1 0 0,0 0-1,-1-1 1,0 0 0,7-14 0,-11 12 1194,-13 25-871,-14 27-267,22-37 37,0 1 1,1-1-1,-1 1 1,1 0-1,-1-1 1,1 1-1,0 0 1,0 0-1,0-1 1,0 4-1,0-5-6,1-1 1,-1 1-1,0-1 1,0 1-1,0-1 1,1 1-1,-1-1 0,0 1 1,0-1-1,1 1 1,-1-1-1,0 0 0,1 1 1,-1-1-1,1 1 1,-1-1-1,1 0 0,-1 0 1,0 1-1,1-1 1,-1 0-1,1 0 0,-1 1 1,1-1-1,-1 0 1,1 0-1,-1 0 0,1 0 1,0 0-1,0 0 1,2 0-160,0-1 1,1 0-1,-1 0 1,0-1-1,0 1 1,0-1-1,0 1 1,0-1-1,-1 0 1,1 0-1,0 0 1,-1 0-1,1-1 1,3-4-1,9-12-2751,0-1 0,-2 0-1,0-1 1,-1 0 0,-1-1-1,16-47 1,-15 25 2961,-4 0 4738,-10 30 2939,-6 18-3946,-7 20-2449,3 10-881,1 1-1,3 1 1,0 0 0,3 0-1,1 0 1,0 54 0,2-40-66,-2 1 0,-14 70 1,14-112 714,2-11-342,0-23-19,3-39-635,3 46-315,0 0 0,1 1 0,7-19-1,-9 28 136,0 1 0,1 0 0,0 0 1,0 0-1,0 0 0,1 0 0,0 1 0,0 0 0,10-9 0,-14 14 73,0 0-1,0 0 1,1 0 0,-1 0 0,0 0-1,1 1 1,-1-1 0,1 0 0,0 1-1,-1-1 1,1 1 0,-1-1 0,1 1 0,0 0-1,-1 0 1,1-1 0,0 1 0,1 1-1,-2-1 3,0 0 0,0 1-1,0-1 1,0 1 0,0 0-1,0-1 1,0 1-1,0 0 1,0-1 0,0 1-1,0 0 1,-1 0 0,1 0-1,0 0 1,-1 0-1,1 0 1,-1 0 0,1 0-1,0 1 1,1 5 22,0 0-1,0 0 1,-1 0 0,0 0-1,0 1 1,-1 9 0,2-21-2,-1 0 0,1 0 0,1 0 0,-1 0 1,0 1-1,1-1 0,5-5 0,-1 0-30,69-107 10,-75 115-93,0 0 0,0 0 1,0 1-1,0-1 0,0 0 0,0 1 0,0-1 0,0 1 0,0 0 0,0-1 1,0 1-1,0 0 0,1 0 0,-1-1 0,0 1 0,0 0 0,0 0 0,0 0 1,1 0-1,-1 0 0,2 1 0,28 7-5194,-20-5 2664,11 2-2711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1.308"/>
    </inkml:context>
    <inkml:brush xml:id="br0">
      <inkml:brushProperty name="width" value="0.025" units="cm"/>
      <inkml:brushProperty name="height" value="0.025" units="cm"/>
    </inkml:brush>
  </inkml:definitions>
  <inkml:trace contextRef="#ctx0" brushRef="#br0">158 0 11147,'0'0'3907,"-8"7"-3218,3-4-628,1 0 0,0 1-1,1-1 1,-1 1 0,1 0 0,0 0 0,0 0 0,0 1 0,0-1-1,1 1 1,-1 0 0,1-1 0,1 1 0,-1 0 0,0 0 0,1 0-1,0 0 1,1 0 0,-1 11 0,10 102 181,-4-89-139,-2-1 0,-2 1 1,0 0-1,-5 34 0,3-59-6,0 0-1,0-1 1,-1 1-1,0-1 1,0 1 0,0-1-1,0 0 1,0 1-1,0-1 1,-1 0-1,0-1 1,1 1-1,-1 0 1,-6 3 0,7-4 144,0-1 0,0 1 0,0-1 0,0 1 0,-1-1 0,1 0 0,0 0 0,-1 0 0,1-1 0,0 1 0,-1 0 0,1-1 0,-1 0 0,1 1 0,-1-1 0,1 0 0,-1 0 0,1-1 0,-1 1 0,1 0 0,-1-1 0,1 0 0,-1 1 0,-2-2 0,4 1-167,0-1 0,-1 1 0,1 0 0,0 0 0,0-1-1,0 1 1,0-1 0,0 1 0,0-1 0,0 1 0,1-1 0,-1 1 0,1-1 0,-1 0 0,1 0 0,-1 1 0,1-1 0,0-3 0,-1-38-79,2 28-29,0 0-94,1 1 0,0-1 0,2 1 0,-1 0 0,2 0 0,0 0 0,0 0 0,1 1 0,1 0 0,13-19 0,-5 9 42,2 0 1,0 2-1,1 0 1,38-32-1,-54 51 84,1-1-1,-1 1 1,1 0-1,0 0 1,0 0-1,0 0 1,0 1-1,0-1 1,0 1-1,0 0 1,0 0-1,1 0 1,-1 0-1,6 0 1,-4 51 616,-5-48-604,1 1 1,-1-1-1,0 1 1,1-1 0,0 1-1,0-1 1,0 1 0,0-1-1,0 1 1,0-1-1,0 0 1,1 0 0,-1 1-1,1-1 1,0 0-1,-1-1 1,1 1 0,0 0-1,0 0 1,0-1-1,3 3 1,0-2 8,0-1 1,-1 1-1,1-1 0,0 0 0,-1 0 1,1 0-1,0 0 0,0-1 0,0 0 1,8-1-1,9-2-293,0-1 0,0-1-1,39-14 1,-40 11-16,-13 4 265,-1 1-1,1 1 0,0-1 1,-1 1-1,1 1 0,9-2 1,-16 45 1194,-1-42-1168,0 1 0,0-1 0,0 0 0,1 1 1,-1-1-1,0 1 0,0-1 0,0 1 0,0-1 1,0 0-1,1 1 0,-1-1 0,0 1 0,0-1 1,1 0-1,-1 1 0,0-1 0,1 0 0,-1 1 1,0-1-1,1 0 0,-1 0 0,0 1 0,1-1 1,-1 0-1,1 0 0,-1 0 0,0 0 0,1 1 1,-1-1-1,1 0 0,0 0 0,22-1-521,19-12-3046,-11-2-1441,3-3-2061</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1.670"/>
    </inkml:context>
    <inkml:brush xml:id="br0">
      <inkml:brushProperty name="width" value="0.025" units="cm"/>
      <inkml:brushProperty name="height" value="0.025" units="cm"/>
    </inkml:brush>
  </inkml:definitions>
  <inkml:trace contextRef="#ctx0" brushRef="#br0">120 86 14670,'0'0'3027,"-10"3"-22,4-2-2576,-7 2 582,-1 1 0,1 0 0,-14 7 0,25-11-966,0 1 0,0 0 0,0-1 0,0 1 0,0 0 0,1 0 0,-1 1 0,0-1 0,0 0 0,1 1 0,-1-1 0,1 1 0,-1-1 0,1 1 0,0-1 0,-1 1 0,1 0 0,0 0 0,0 0 0,0 0 0,1 0-1,-1 0 1,0 0 0,1 0 0,-1 0 0,1 0 0,0 0 0,-1 0 0,1 0 0,1 4 0,0-4-112,0-1 0,0 0 0,0-1 0,0 1-1,0 0 1,0 0 0,0 0 0,0-1 0,1 1 0,-1 0 0,0-1 0,1 0-1,-1 1 1,0-1 0,1 0 0,-1 1 0,1-1 0,-1 0 0,0 0 0,1 0-1,2-1 1,33-2-805,-22-4 501,0-2 0,0 1 0,-1-2 0,-1 0 0,0 0-1,0-1 1,11-14 0,-8 10 159,60-51 1920,-78 67 1396,-24 15-2327,15-4-704,0 1 0,1 0 0,1 1 0,0 0 0,-11 22 0,18-32-69,1 1 0,-1-1 0,1 0-1,0 0 1,0 1 0,0-1-1,1 1 1,0-1 0,-1 0-1,1 1 1,1 5 0,0-7-31,0 0-1,0-1 1,0 1 0,0-1-1,0 1 1,0-1 0,1 0-1,-1 1 1,1-1 0,0 0-1,-1 0 1,1 0 0,0 0-1,0-1 1,0 1 0,1 0-1,-1-1 1,0 1 0,1-1-1,2 2 1,19 2-2598,-6-6-1909,7-2-5491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5.099"/>
    </inkml:context>
    <inkml:brush xml:id="br0">
      <inkml:brushProperty name="width" value="0.025" units="cm"/>
      <inkml:brushProperty name="height" value="0.025" units="cm"/>
    </inkml:brush>
  </inkml:definitions>
  <inkml:trace contextRef="#ctx0" brushRef="#br0">2 149 9833,'0'0'4655,"-1"-10"-2455,0 2-1822,1 1 0,1-1 0,-1 0 0,1 1 0,1-1 0,-1 1-1,1 0 1,0-1 0,5-7 0,-6 11-270,0 1-1,1-1 0,0 1 0,0 0 0,0 0 0,0 0 1,0 0-1,1 0 0,-1 1 0,1-1 0,0 1 1,-1-1-1,1 1 0,0 0 0,1 0 0,-1 1 0,0-1 1,0 0-1,1 1 0,-1 0 0,1 0 0,-1 0 0,1 0 1,0 1-1,5-1 0,-8 1-106,0 0 0,0 0 0,0 1 1,0-1-1,0 0 0,0 1 0,0-1 0,0 1 0,0-1 1,0 1-1,0-1 0,0 1 0,0 0 0,0-1 0,-1 1 1,1 0-1,0 0 0,0 0 0,-1-1 0,1 1 0,-1 0 1,1 0-1,-1 0 0,1 0 0,-1 0 0,1 0 0,-1 0 1,0 0-1,0 0 0,1 0 0,-1 2 0,2 41 90,-2-33-59,-2 8 29,0 0 0,0 0 0,-7 23 0,4-24-44,1 1-1,1 0 0,0 23 1,3-41-23,0 0 0,1 0 0,-1 0 0,1-1 0,-1 1 0,1 0 0,0 0 0,-1 0 0,1-1 0,0 1 0,-1 0 0,1-1 0,0 1 0,0 0 0,0-1 0,0 1 0,-1-1 0,1 0 0,0 1 0,0-1 0,0 0 0,0 1 0,0-1 0,0 0 0,0 0 0,0 0 0,0 0 0,0 0 0,0 0 0,0 0 0,0 0 0,0 0 0,0-1 0,2 1 0,37-8 184,-26 2-18,-1 1 1,0-2-1,-1 0 0,1 0 1,18-17-1,-25 19-433,0 0-1,-1-1 1,0 0 0,0 0-1,5-8 1,-8 10-574,0 1-1,0-1 1,0 0 0,-1 0-1,1 0 1,-1 0-1,0 0 1,0 0 0,-1 0-1,1-7 1,-1-1-6792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5.537"/>
    </inkml:context>
    <inkml:brush xml:id="br0">
      <inkml:brushProperty name="width" value="0.025" units="cm"/>
      <inkml:brushProperty name="height" value="0.025" units="cm"/>
    </inkml:brush>
  </inkml:definitions>
  <inkml:trace contextRef="#ctx0" brushRef="#br0">116 5 17072,'0'0'7180,"-10"-1"-6843,6 0-322,2 0-14,-1 1-1,1-1 0,-1 1 1,1-1-1,-1 1 0,0 0 1,1 0-1,-1 0 0,1 0 1,-1 1-1,0-1 0,1 1 1,-1-1-1,1 1 0,-1 0 1,1 0-1,0 0 0,-1 0 1,1 1-1,0-1 0,0 1 1,0-1-1,0 1 0,0 0 1,0-1-1,0 1 0,0 0 1,1 0-1,-1 1 0,1-1 1,0 0-1,-2 3 0,0 0 12,0 0 11,0 1 0,0-1 0,0 1 1,0 0-1,1 0 0,0 0 0,0 0 1,1 0-1,0 0 0,-1 7 0,2-13-26,0 1 1,1-1-1,-1 1 0,0-1 0,0 1 0,0-1 0,0 1 1,0-1-1,1 1 0,-1-1 0,0 0 0,0 1 1,1-1-1,-1 0 0,0 1 0,1-1 0,-1 1 1,0-1-1,1 0 0,-1 0 0,0 1 0,1-1 0,-1 0 1,1 0-1,-1 1 0,1-1 0,-1 0 0,1 0 1,-1 0-1,0 0 0,1 0 0,-1 0 0,1 0 0,0 0 1,25-2 37,21-13 76,-14-5-70,-28 16-62,0 0 1,0 0-1,0 1 1,0 0-1,1 0 1,-1 0-1,1 1 1,0 0-1,0 0 1,0 0-1,0 1 1,0 0-1,0 0 1,10 0-1,-15 2 13,0-1 0,0 1-1,-1 0 1,1-1-1,0 1 1,0 0 0,-1-1-1,1 1 1,-1 0 0,1 0-1,-1-1 1,1 1-1,-1 0 1,1 0 0,-1 0-1,0 0 1,1 0-1,-1 0 1,0 0 0,0 0-1,0 0 1,0 0 0,1 0-1,-1 0 1,-1 1-1,1 33 134,0-26-117,-1-8-3,1 0 0,0-1 0,0 1 0,0 0 0,0 0 0,0-1 0,0 1 1,0 0-1,0 0 0,0 0 0,0-1 0,0 1 0,0 0 0,1 0 0,-1 0 0,0-1 0,0 1 0,1 0 0,-1-1 1,1 1-1,-1 0 0,1-1 0,-1 1 0,1 0 0,-1-1 0,1 1 0,-1-1 0,1 1 0,0-1 0,-1 1 0,1-1 0,0 0 1,-1 1-1,1-1 0,0 0 0,0 1 0,-1-1 0,1 0 0,0 0 0,0 0 0,0 0 0,35-13 208,-34 13-212,-1-1-107,0 0 1,0 0-1,0 0 0,0 0 1,0 1-1,0-1 1,1 1-1,-1-1 0,0 1 1,0-1-1,1 1 0,-1 0 1,0-1-1,1 1 1,-1 0-1,0 0 0,1 0 1,-1 0-1,0 0 0,1 0 1,-1 1-1,0-1 0,1 0 1,-1 1-1,0-1 1,0 1-1,1-1 0,-1 1 1,0-1-1,0 1 0,0 0 1,0 0-1,0 0 1,0-1-1,0 1 0,0 0 1,0 0-1,0 0 0,0 1 1,-1-1-1,1 0 0,1 2 1,8 11-1663,-7-13-3378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6.167"/>
    </inkml:context>
    <inkml:brush xml:id="br0">
      <inkml:brushProperty name="width" value="0.025" units="cm"/>
      <inkml:brushProperty name="height" value="0.025" units="cm"/>
    </inkml:brush>
  </inkml:definitions>
  <inkml:trace contextRef="#ctx0" brushRef="#br0">133 9 9769,'0'0'15450,"-8"-3"-15237,5 2-214,1 0 0,-1 0 0,0 0 0,1 1 0,-1-1 0,0 1 0,0-1 0,1 1 0,-1 0 1,0 0-1,0 0 0,0 1 0,1-1 0,-1 1 0,0-1 0,1 1 0,-1 0 0,0 0 0,1 0 0,-1 0 0,1 1 0,0-1 0,-1 1 0,1-1 0,0 1 0,0 0 0,-2 2 0,1-1-19,-2 0-19,1 0 1,1 1-1,-1-1 1,0 1-1,1 0 1,0 0-1,0 0 1,0 1-1,0-1 1,1 1-1,-1-1 1,1 1-1,0 0 1,-2 9-1,5-13-10,-1 0-1,0 0 1,1-1-1,-1 1 0,0 0 1,1 0-1,-1-1 0,1 1 1,-1 0-1,1-1 0,0 1 1,-1-1-1,1 1 0,0-1 1,-1 1-1,1-1 0,0 1 1,-1-1-1,1 1 0,0-1 1,0 0-1,0 0 0,-1 1 1,1-1-1,0 0 0,0 0 1,0 0-1,0 0 0,1 0 1,32 2-763,-26-2 530,22 0-542,-17-1 642,1 1 0,-1 1 0,0 0 0,1 0 0,-1 1 0,0 1 1,0 0-1,17 7 0,-29-9 219,0-1 1,-1 0 0,1 0-1,-1 1 1,1-1 0,0 0-1,-1 1 1,1-1 0,-1 1-1,1-1 1,-1 0 0,1 1 0,-1-1-1,1 1 1,-1 0 0,0-1-1,1 1 1,-1-1 0,0 1-1,1 0 1,-1-1 0,0 1-1,0 0 1,1-1 0,-1 1-1,0 0 1,0-1 0,0 1-1,0 0 1,0-1 0,0 1-1,0 1 1,-18 17 1449,-35 9 317,51-27-1817,-5 2 64,0 0 1,0-1-1,-1 1 0,1-2 0,0 1 0,-1-1 0,1 0 1,-1 0-1,0-1 0,1 0 0,-11-2 0,17 2-211,0-1 1,1 1-1,-1-1 0,1 0 0,-1 1 1,0-1-1,1 0 0,-1 1 0,1-1 0,-1 0 1,1 1-1,0-1 0,-1 0 0,1 0 0,0 0 1,-1 1-1,1-1 0,0 0 0,0 0 1,0 0-1,0 0 0,0 0 0,0 1 0,0-1 1,0 0-1,0 0 0,0 0 0,0 0 0,1 0 1,0-1-1,9-28-8185,10 5 140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6.895"/>
    </inkml:context>
    <inkml:brush xml:id="br0">
      <inkml:brushProperty name="width" value="0.025" units="cm"/>
      <inkml:brushProperty name="height" value="0.025" units="cm"/>
    </inkml:brush>
  </inkml:definitions>
  <inkml:trace contextRef="#ctx0" brushRef="#br0">110 1 11979,'0'0'10891,"-4"12"-10603,-12 43 1,2 1 1,2 1-1,3 0 0,-3 78 1,14-133-144,3-8-3,3-11 64,-7 7-189,0 0 0,0-1 0,-1 1 0,0-1 0,-1 1 0,0-1 0,-1 1 0,0 0 0,-1 0 0,0 0 0,0 0 0,-1 0 0,0 0 0,-1 1 0,0 0 0,-1 0 0,0 0 0,-9-10 0,24 24-514,0 0 1,1 0-1,-1-1 1,1 0-1,17 3 1,-26-6 318,15 3-1906,-1-1-1,0 0 1,1-1 0,0 0 0,-1-2-1,1 0 1,16-2 0,-16-4 4899,-18-1 4451,-14 4-488,1 9-7877,9-1 1274,1-1 0,-1 2 0,1-1 1,0 1-1,0-1 0,0 1 0,1 0 0,0 1 0,0-1 1,0 1-1,1 0 0,0 0 0,-3 14 0,6-21-175,1 1-1,0 0 1,-1 0-1,1-1 0,0 1 1,-1-1-1,1 1 1,0-1-1,0 1 0,0-1 1,-1 1-1,1-1 1,0 0-1,0 0 1,0 1-1,0-1 0,0 0 1,0 0-1,0 0 1,0 0-1,-1 0 1,1 0-1,0 0 0,0 0 1,0 0-1,0 0 1,0-1-1,1 0 1,33-4 77,-19 0-214,-4 0 80,1 1 1,0 1-1,0 0 0,0 1 1,20-1 2204,-35-4-1953,1 1-1,0-1 1,1 1 0,-1-1 0,1 1-1,0-1 1,2-10 0,-1-4-257,-1 17-340,0 0 0,0-1 0,0 1 0,0-1 0,1 1 0,0 0 0,0-1 0,0 1 0,0 0 0,2-4 0,0 5-79,-1 1 0,0-1 0,0 1 0,1 0 0,-1 0 0,1 0 0,0 0 0,0 0 0,0 1 0,0-1 0,0 1 0,0 0 0,0 0 0,4-1 0,17-7-3822,0-1-2713</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7.289"/>
    </inkml:context>
    <inkml:brush xml:id="br0">
      <inkml:brushProperty name="width" value="0.025" units="cm"/>
      <inkml:brushProperty name="height" value="0.025" units="cm"/>
    </inkml:brush>
  </inkml:definitions>
  <inkml:trace contextRef="#ctx0" brushRef="#br0">75 0 9065,'0'0'9683,"-6"11"-9250,-5 11 12,0 0 1,2 1-1,0 0 1,2 1-1,1 0 1,0 0-1,2 0 0,-1 29 1,4-52-443,1 0-1,0-1 1,0 1 0,0-1-1,0 1 1,0-1-1,0 1 1,0 0 0,0-1-1,1 1 1,-1-1 0,0 1-1,0-1 1,0 1 0,1-1-1,-1 1 1,0 0 0,0-1-1,1 0 1,-1 1 0,0-1-1,1 1 1,-1-1 0,1 1-1,-1-1 1,1 0-1,-1 1 1,1-1 0,-1 0-1,1 1 1,-1-1 0,1 0-1,-1 0 1,2 1 0,21-8 222,19-23 300,1-12-364,57-68-1,-77 83-1479,-37 27-10489,-1 8 2887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7.634"/>
    </inkml:context>
    <inkml:brush xml:id="br0">
      <inkml:brushProperty name="width" value="0.025" units="cm"/>
      <inkml:brushProperty name="height" value="0.025" units="cm"/>
    </inkml:brush>
  </inkml:definitions>
  <inkml:trace contextRef="#ctx0" brushRef="#br0">0 1 9961,'0'0'11275,"32"50"-9737,-19-43-738,4 0-608,2-3-127,-1-4-2083,-5 0-3844</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7.996"/>
    </inkml:context>
    <inkml:brush xml:id="br0">
      <inkml:brushProperty name="width" value="0.025" units="cm"/>
      <inkml:brushProperty name="height" value="0.025" units="cm"/>
    </inkml:brush>
  </inkml:definitions>
  <inkml:trace contextRef="#ctx0" brushRef="#br0">123 1 9513,'0'0'14889,"-8"5"-14841,-6 3-28,1 0 1,-1 2 0,1 0-1,1 0 1,0 1-1,-17 21 1,28-32-75,0 1-1,1 0 1,-1 0-1,1-1 1,-1 1-1,1 0 1,-1 0 0,1 0-1,-1 0 1,1 0-1,0 0 1,-1 0-1,1 0 1,0 0 0,0 0-1,0-1 1,0 1-1,0 0 1,0 0-1,0 0 1,0 0 0,0 0-1,1 0 1,-1 0-1,0 0 1,1 0-1,-1 0 1,0 0 0,1 0-1,-1 0 1,1-1-1,-1 1 1,1 0 0,0 0-1,-1 0 1,1-1-1,0 1 1,0-1-1,-1 1 1,1 0 0,0-1-1,0 1 1,0-1-1,0 0 1,0 1-1,-1-1 1,3 1 0,7 2-221,-1 0 1,1-1-1,0 0 1,11 0-1,8 3 203,-27-5 110,-1 0 0,1 1 1,0-1-1,0 1 0,0 0 0,0-1 1,0 1-1,-1 0 0,1 0 1,0 0-1,-1 1 0,1-1 0,0 0 1,-1 0-1,0 1 0,1-1 1,-1 1-1,0 0 0,0-1 0,0 1 1,0 0-1,0-1 0,0 1 0,0 0 1,-1 0-1,1 0 0,0 3 1,-1-3 89,-1 0 0,1 1 0,-1-1 0,0 0 0,0 0 1,0 0-1,0 0 0,0 0 0,0 0 0,0 0 0,-1 0 1,1 0-1,-1-1 0,0 1 0,1 0 0,-1-1 0,0 1 1,0-1-1,0 0 0,0 0 0,0 0 0,0 0 1,-2 1-1,-2 1-218,-1 1 1,1-2-1,-1 1 1,0-1 0,1 0-1,-1-1 1,0 1-1,0-1 1,0-1 0,0 1-1,-13-2 1,20 1-176,0-1 1,-1 1-1,1 0 0,0 0 1,-1-1-1,1 1 1,0 0-1,0-1 1,0 1-1,-1 0 0,1-1 1,0 1-1,0-1 1,0 1-1,0 0 0,0-1 1,-1 1-1,1-1 1,0 1-1,0 0 1,0-1-1,0 1 0,0-1 1,0 1-1,1 0 1,-1-1-1,0 0 1,0-1-1548,0-10-6654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1:13.902"/>
    </inkml:context>
    <inkml:brush xml:id="br0">
      <inkml:brushProperty name="width" value="0.05" units="cm"/>
      <inkml:brushProperty name="height" value="0.05" units="cm"/>
    </inkml:brush>
  </inkml:definitions>
  <inkml:trace contextRef="#ctx0" brushRef="#br0">25 301 14107,'-19'2'848,"13"-2"-880,6-2-24,16 2 72,8 0-16,28-1 48,18-2 8,31-4-8,12-2 8,29-2 64,11-2-32,15-6-80,5-1-16,14-10-136,-3-2-120,7-9 168,11-11-32,-5-11-40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8.883"/>
    </inkml:context>
    <inkml:brush xml:id="br0">
      <inkml:brushProperty name="width" value="0.025" units="cm"/>
      <inkml:brushProperty name="height" value="0.025" units="cm"/>
    </inkml:brush>
  </inkml:definitions>
  <inkml:trace contextRef="#ctx0" brushRef="#br0">91 171 9673,'0'0'11328,"-9"4"-11258,3 0-41,-1 0 0,1 0 0,0 0 0,0 1 0,0 0 0,1 1 0,-1-1 0,-4 8 0,7-9 64,0 0 1,1-1-1,0 1 0,-1 0 0,1 0 1,1 1-1,-1-1 0,1 0 1,0 1-1,0-1 0,0 1 1,0-1-1,1 1 0,-1-1 0,1 1 1,1-1-1,-1 1 0,1 4 1,0-8-81,0 0 1,0 0 0,0 0 0,0 0-1,0 0 1,0 0 0,1 0 0,-1 0-1,0-1 1,0 1 0,1 0 0,-1-1-1,0 1 1,1-1 0,-1 0 0,0 1-1,1-1 1,-1 0 0,1 0 0,-1 0-1,1 0 1,-1 0 0,0 0 0,1 0-1,-1-1 1,1 1 0,-1 0 0,2-2-1,44-10 651,-35 6-636,1-2 1,-1 1-1,0-1 1,0-1-1,-1 0 1,-1-1-1,1 0 1,-2-1-1,1 1 1,-1-2-1,-1 0 1,0 0-1,-1 0 0,0-1 1,-1 0-1,0 0 1,-1-1-1,-1 1 1,0-1-1,-1 0 1,0 0-1,-1-1 1,0-20-1,-2 35-31,0-1 0,0 1 0,1-1 0,-1 1 0,0-1 0,0 1 0,0-1 0,0 1 0,0-1 0,0 1 0,-1-1 0,1 1 0,0-1 0,0 1 0,0-1 0,0 1 0,-1-1 0,1 1 0,0 0 0,0-1 0,-1 1 0,1-1 0,0 1 0,-1 0 0,1-1 0,0 1 0,-1 0 0,1-1 0,-1 1 0,1 0 0,0-1 0,-1 1 0,1 0 0,-1 0 0,1 0 0,-1-1 0,1 1 0,-1 0 0,-21 10-125,-16 27-22,22-16 346,1 0 0,-13 26-1,24-40-149,0 0-1,1 0 0,0 0 1,1 0-1,0 0 1,0 1-1,0-1 0,1 1 1,0 0-1,1-1 1,0 15-1,0-20-46,0-1 1,1 0 0,-1 1-1,1-1 1,-1 0 0,1 1-1,-1-1 1,1 0-1,0 0 1,0 1 0,-1-1-1,1 0 1,0 0-1,0 0 1,0 0 0,0 0-1,1 0 1,-1 0-1,0-1 1,0 1 0,0 0-1,3 0 1,0 1-8,0-1 1,0 0 0,0 0-1,0 0 1,0-1 0,1 1-1,6-1 1,-2-1-241,0 1 0,0-1 0,-1-1 0,1 0 0,-1 0 0,17-7 0,25-24-1616,-47 31 1866,-1 0-1,0 0 1,1-1 0,-1 1 0,0 0 0,0-1 0,0 1 0,-1-1 0,1 0 0,-1 1 0,1-1 0,-1 0 0,0 0 0,0 0 0,0 0 0,0-6-1,-1 9 128,-18 35 111,14-28-109,0 0-1,1 1 1,0-1 0,1 1 0,0-1 0,0 1-1,0 0 1,1 0 0,0-1 0,1 1-1,0 14 1,1-21-122,0 0-1,-1 0 1,1 0-1,0 0 1,0 0-1,0 0 1,0 0-1,0-1 1,0 1-1,0 0 1,0-1-1,0 1 1,0 0-1,1-1 1,-1 0-1,0 1 0,0-1 1,1 0-1,-1 1 1,0-1-1,0 0 1,1 0-1,-1 0 1,0 0-1,0 0 1,1-1-1,1 1 1,38-7 324,-30 3-361,0-2 0,0 1 0,-1-1 0,0-1 0,0 0 0,-1 0 0,0-1 0,0 0-1,-1-1 1,0 0 0,0 0 0,-1-1 0,0 0 0,7-16 0,-31 61-1925,13-26 2068,0 0 1,0 0-1,1 1 1,1-1-1,-3 16 1,5-24-108,0 0-1,-1 0 1,1 1 0,0-1 0,0 0 0,0 1-1,1-1 1,-1 0 0,0 1 0,0-1-1,1 0 1,-1 0 0,0 1 0,1-1-1,0 0 1,-1 0 0,1 0 0,-1 0 0,1 1-1,0-1 1,0 0 0,0 0 0,0-1-1,0 1 1,0 0 0,0 0 0,0 0-1,0-1 1,1 2 0,3-1 52,-1 0 0,0-1 0,0 1 0,1-1-1,-1 1 1,0-2 0,6 1 0,4-1 23,-8 1-52,-1-1 1,1 0-1,-1 0 0,1-1 0,-1 0 0,1 0 0,-1 0 0,0 0 1,0-1-1,0 0 0,0 0 0,-1 0 0,1-1 0,-1 1 0,5-6 1,-7 8-7,-1-1 0,1 0 1,0 0-1,-1 1 1,0-1-1,1 0 0,-1 0 1,0 0-1,0 0 0,0-1 1,0 1-1,-1 0 1,1 0-1,-1-1 0,1 1 1,-1 0-1,0 0 0,0-1 1,0 1-1,0 0 1,0-1-1,0 1 0,-1 0 1,1-1-1,-1 1 0,1 0 1,-1 0-1,0-1 1,0 1-1,0 0 0,0 0 1,0 0-1,-1 0 0,1 0 1,-1 1-1,1-1 1,-4-2-1,-2-3-94,5 4 48,0 1 0,0-1 1,-1 1-1,1 0 0,-1-1 1,1 1-1,-1 1 0,0-1 1,0 0-1,0 1 1,0-1-1,0 1 0,0 0 1,-5-1-1,33 24-1201,-18-20 748,0 1 0,1-1 1,-1 0-1,1 0 0,13 0 1,22 0-4261,-13-2-780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9.513"/>
    </inkml:context>
    <inkml:brush xml:id="br0">
      <inkml:brushProperty name="width" value="0.025" units="cm"/>
      <inkml:brushProperty name="height" value="0.025" units="cm"/>
    </inkml:brush>
  </inkml:definitions>
  <inkml:trace contextRef="#ctx0" brushRef="#br0">112 239 10186,'-8'5'3779,"-3"1"-3070,-46 29 3236,54-34-3732,1 1-1,-1 0 1,0 0 0,1 0-1,0 1 1,-1-1 0,1 1 0,0-1-1,0 1 1,1 0 0,-1-1 0,0 1-1,1 0 1,0 0 0,-1 0-1,1 0 1,-1 7 0,4-10-210,-1 1-1,0 0 1,1 0-1,-1 0 1,1-1 0,-1 1-1,1-1 1,-1 1-1,1-1 1,0 0 0,-1 0-1,1 1 1,-1-1-1,1 0 1,0-1 0,-1 1-1,1 0 1,2-1-1,0 1 18,9-1-424,0 0-1,0-1 0,0 0 1,18-7-1,21-3-828,-51 12 1321,-1 1 0,1-1 0,-1 1 0,1-1 0,-1 1 0,1-1 0,-1 1 0,0-1 0,1 1 0,-1 0 0,0-1 0,1 1 0,-1 0 0,0-1 0,0 1 0,0 0 0,1-1 0,-1 1 0,0 0 0,0 0 0,0-1 0,0 1 0,0 0 0,0-1 1,-1 1-1,1 1 0,0-1-55,0 1 0,-1-1 0,1 1-1,0-1 1,0 1 0,1-1 0,-1 1 0,0-1 0,0 1 0,1-1 0,-1 1 0,1-1 0,-1 1 0,1-1 0,0 0 0,-1 1 0,1-1 0,0 0 0,0 0 0,0 1 0,0-1 0,0 0 0,0 0 0,0 0 0,0 0 0,2 0 0,2 0-71,0-1-1,0-1 1,0 1 0,0-1 0,0 1-1,0-1 1,0-1 0,-1 1 0,1-1-1,0 0 1,-1 0 0,1 0 0,-1-1-1,1 1 1,6-7 0,9-7-2286,33-33 1,-41 37 1080,19-19-2095,-1-2 0,46-66 0,-32 21 4736,-37 55 4655,-20 31-1961,-19 33-1388,-15 42 802,42-71-3389,0 1 0,0-1 0,1 1 0,1-1 0,0 1 0,1 0 0,0 0 0,0 26 0,2-38-118,0 0 0,0 0 0,0-1 1,1 1-1,-1 0 0,0 0 0,0-1 0,0 1 0,1 0 0,-1 0 0,0-1 0,1 1 1,-1 0-1,0-1 0,1 1 0,-1 0 0,1-1 0,-1 1 0,1-1 0,-1 1 0,1-1 1,0 1-1,-1-1 0,1 1 0,0-1 0,-1 0 0,1 1 0,0-1 0,1 1 0,25-4 185,-21 0-141,1 0-1,-1 0 0,0 0 1,0 0-1,0-1 1,6-5-1,64-70 133,40-37-158,-104 108-374,-8 10 231,-11 19 67,-23 32-2821,5-25-3990,13-16 827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9.905"/>
    </inkml:context>
    <inkml:brush xml:id="br0">
      <inkml:brushProperty name="width" value="0.025" units="cm"/>
      <inkml:brushProperty name="height" value="0.025" units="cm"/>
    </inkml:brush>
  </inkml:definitions>
  <inkml:trace contextRef="#ctx0" brushRef="#br0">2 1 12748,'0'0'8648,"-1"49"-8167,6-36-257,6 0-192,-1 0 32,1-4-1185,4-2-1153,-2-4-1057,-2-3-2723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0.233"/>
    </inkml:context>
    <inkml:brush xml:id="br0">
      <inkml:brushProperty name="width" value="0.025" units="cm"/>
      <inkml:brushProperty name="height" value="0.025" units="cm"/>
    </inkml:brush>
  </inkml:definitions>
  <inkml:trace contextRef="#ctx0" brushRef="#br0">0 24 12940,'0'0'5397,"9"5"-4372,0 0-694,0-1 0,0 0 0,1-1 0,0 0 0,11 2 0,-19-4-282,-1-1 0,1 1 1,0-1-1,-1 0 0,1 0 0,0 1 0,0-1 1,-1 0-1,1-1 0,0 1 0,0 0 0,-1 0 1,1-1-1,0 1 0,0-1 0,-1 0 0,1 1 1,-1-1-1,1 0 0,-1 0 0,1 0 1,-1 0-1,1 0 0,-1 0 0,0 0 0,1-1 1,-1 1-1,0 0 0,0-1 0,0 1 0,0-1 1,0 1-1,-1-1 0,1 1 0,0-1 1,-1 0-1,1 1 0,-1-1 0,1 0 0,-1 0 1,0 1-1,0-1 0,0 0 0,0 0 0,0-1 1,0 2-51,0 1 0,0-1 0,0 1 1,0 0-1,0-1 0,-1 1 0,1 0 1,0-1-1,0 1 0,0 0 0,0-1 1,0 1-1,-1 0 0,1-1 0,0 1 1,0 0-1,0 0 0,-1-1 0,1 1 1,0 0-1,0 0 0,-1-1 0,1 1 1,0 0-1,-1 0 0,1 0 0,0 0 1,-1-1-1,1 1 0,0 0 0,-1 0 0,1 0 1,0 0-1,-1 0 0,1 0 0,-1 0 1,0 0-1,-20 4-148,-16 14-15,-7 20 479,43-37-282,-1 0 0,1 1 0,-1-1-1,1 0 1,0 1 0,0-1 0,0 1-1,0 0 1,0-1 0,0 1 0,0 0-1,1-1 1,-1 1 0,0 0 0,1 0-1,0 0 1,-1 0 0,1-1 0,0 1-1,0 0 1,0 0 0,0 0 0,0 0-1,0 0 1,1 0 0,-1 0 0,1-1-1,0 4 1,1-4-23,0 0-1,0 0 1,0 0 0,0 0-1,0 0 1,0 0 0,1-1-1,-1 1 1,0-1 0,0 0-1,0 1 1,1-1 0,-1 0-1,0 0 1,3-1-1,42-2-337,-42 3 150,21-4-931,-1-1-1,31-10 1,-36 9 370,1 1-1,-1 0 1,1 1-1,27 0 1,-47 4 761,0 0 0,0 0 1,-1 0-1,1 0 0,0 0 1,-1 0-1,1 0 0,0 0 1,0 1-1,-1-1 0,1 0 1,0 0-1,-1 1 0,1-1 1,-1 1-1,1-1 0,0 0 1,-1 1-1,1-1 1,-1 1-1,1-1 0,-1 1 1,0 0-1,1-1 0,-1 1 1,1-1-1,-1 1 0,0 0 1,0-1-1,1 1 0,-1 0 1,0-1-1,0 1 0,0 0 1,0 0-1,0-1 0,0 1 1,0 0-1,0-1 1,0 1-1,0 0 0,0 0 1,0-1-1,0 1 0,-1 0 1,1 0-1,-1 0-13,1 0 0,0-1-1,0 1 1,0 0 0,-1 0 0,1 0 0,0-1-1,0 1 1,0 0 0,0 0 0,0-1 0,0 1-1,0 0 1,1 0 0,-1 0 0,0-1 0,0 1-1,1 0 1,-1-1 0,0 1 0,1 0 0,-1 0 0,1-1-1,-1 1 1,1-1 0,-1 1 0,1 0 0,-1-1-1,1 1 1,-1-1 0,1 1 0,0-1 0,-1 0-1,1 1 1,0-1 0,0 0 0,-1 1 0,1-1-1,0 0 1,0 0 0,-1 0 0,1 1 0,0-1-1,1 0 1,4 0-957,0 1 1,1-1-1,-1 0 0,0-1 0,0 0 0,0 0 1,0 0-1,0 0 0,0-1 0,8-3 0,7-7-3322</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0.755"/>
    </inkml:context>
    <inkml:brush xml:id="br0">
      <inkml:brushProperty name="width" value="0.025" units="cm"/>
      <inkml:brushProperty name="height" value="0.025" units="cm"/>
    </inkml:brush>
  </inkml:definitions>
  <inkml:trace contextRef="#ctx0" brushRef="#br0">92 111 6694,'0'0'10704,"-11"2"-9508,10-2-1154,-47 12 1733,46-11-1666,0-1 0,1 1 0,-1 0 0,0-1 1,1 1-1,-1 0 0,1 0 0,-1 0 0,1 0 0,0 0 0,-1 0 0,1 0 1,0 1-1,0-1 0,-1 1 0,1-1 0,0 0 0,1 1 0,-1-1 0,0 1 1,0 0-1,1-1 0,-1 1 0,1 0 0,-1-1 0,1 1 0,0 0 0,-1 0 1,1-1-1,0 1 0,0 0 0,1 2 0,0-3-95,0 0-1,0 0 1,0 0 0,0-1-1,0 1 1,1 0-1,-1-1 1,0 1 0,0-1-1,1 1 1,-1-1 0,0 0-1,1 0 1,-1 1-1,0-1 1,1 0 0,-1 0-1,0 0 1,1-1 0,1 1-1,32-4 37,-19-2-526,-1-1 0,0 0 1,0-1-1,0-1 0,-1 0 0,-1-1 0,0 0 0,0-1 0,-1 0 0,0-1 0,-1-1 0,12-17 0,-12 7 462,-11 23 32,0 0 1,0-1-1,0 1 0,0 0 1,0-1-1,0 1 0,0 0 1,-1-1-1,1 1 0,0 0 1,0-1-1,0 1 0,0 0 1,0-1-1,0 1 0,-1 0 1,1-1-1,0 1 0,0 0 1,0 0-1,-1-1 0,1 1 1,0 0-1,-1 0 0,1-1 1,0 1-1,0 0 1,-1 0-1,1 0 0,0 0 1,-1-1-1,1 1 0,-1 0 1,-1 0 51,0 0 1,0 0 0,0 1 0,0-1 0,0 1 0,-1-1-1,1 1 1,0 0 0,0-1 0,1 1 0,-1 0 0,0 0-1,0 0 1,0 1 0,1-1 0,-1 0 0,-1 2 0,-3 1 128,1 1 0,1-1 0,-1 1 0,1 0 0,-1 0 0,1 0 0,1 0 0,-1 1 0,1 0 0,0-1 0,0 1 0,1 1 0,-1-1 0,2 0 0,-1 0 0,0 1 0,1-1 0,1 1 0,-1-1 1,1 12-1,1-16-195,0 0 0,0 0 0,0 0 0,0-1 0,1 1 0,-1-1 1,0 1-1,1-1 0,-1 1 0,1-1 0,0 0 0,-1 1 0,1-1 1,0 0-1,0 0 0,0-1 0,0 1 0,0 0 0,0 0 0,0-1 1,0 0-1,0 1 0,0-1 0,0 0 0,0 0 0,0 0 0,0 0 1,4-1-1,2 1-54,0 0 1,-1-1 0,1 0 0,0 0 0,-1-1 0,15-5-1,-21 7 50,38-22-297,-38 21 287,1 0 1,0 0-1,-1-1 1,1 1-1,-1 0 0,1-1 1,-1 1-1,1-1 0,-1 0 1,0 1-1,0-1 0,0 0 1,0 0-1,0 0 0,-1 1 1,1-1-1,0 0 1,0-4-1,-3 5 1,1 0-1,-1 1 1,0-1 0,1 1 0,-1 0-1,0 0 1,1-1 0,-1 1 0,0 0-1,0 0 1,1 1 0,-1-1 0,0 0-1,-2 1 1,1 0 85,1 0 0,-1 0 0,0 0 0,1 0 0,-1 0 1,1 1-1,-1-1 0,1 1 0,0 0 0,-1 0 0,1 0 0,0 0 0,0 0 0,0 0 0,1 0 0,-1 0 0,0 1 0,1-1 0,0 1 1,-1 0-1,1-1 0,0 1 0,0 0 0,1-1 0,-1 1 0,1 0 0,-1 0 0,1 0 0,0 0 0,0 0 0,0 5 0,1-7-68,0 0-1,0 0 0,-1 0 1,1 0-1,0-1 0,0 1 1,0 0-1,0-1 0,0 1 1,0 0-1,0-1 0,0 1 1,1-1-1,-1 1 0,0-1 0,0 0 1,0 0-1,0 1 0,1-1 1,-1 0-1,0 0 0,2 0 1,34 0 80,-27 0-136,11-1-944,0-1 1,28-7-1,-29 5 647,0 1 0,28-1 0,-45 26 4189,1-21-3818,0 0 0,0 1 0,0-1-1,0-1 1,0 1 0,0-1 0,0 1 0,0-1-1,0 0 1,1 0 0,4-2 0,7 2-85,65-6-2692,-1-1-6413,-79 7 7108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1.500"/>
    </inkml:context>
    <inkml:brush xml:id="br0">
      <inkml:brushProperty name="width" value="0.025" units="cm"/>
      <inkml:brushProperty name="height" value="0.025" units="cm"/>
    </inkml:brush>
  </inkml:definitions>
  <inkml:trace contextRef="#ctx0" brushRef="#br0">242 1 13869,'0'0'11782,"-9"8"-11302,-45 46-225,3 2-1,-63 90 1,101-123-1290,13-23 970,0 0 0,0 0 1,0 0-1,0 0 0,0 0 0,0 1 0,0-1 0,0 0 0,0 0 1,0 0-1,0 0 0,0 0 0,0 0 0,0 1 0,0-1 0,0 0 1,0 0-1,1 0 0,-1 0 0,0 0 0,0 0 0,0 0 0,0 1 0,0-1 1,0 0-1,1 0 0,-1 0 0,0 0 0,0 0 0,0 0 0,0 0 1,0 0-1,0 0 0,1 0 0,-1 0 0,0 0 0,0 0 0,0 0 1,0 0-1,0 0 0,1 0 0,-1 0 0,0 0 0,0 0 0,0 0 1,0 0-1,0 0 0,1 0 0,-1 0 0,0 0 0,0 0 0,0-1 1,0 1-1,0 0 0,0 0 0,0 0 0,1 0 0,-1 0 0,0 0 0,0 0 1,0-1-1,0 1 0,35-29-5945,33-54-4685,-27 23 8266,-12 14 5164,-5 8 5699,-20 31-5448,-29 45-1665,2 2 1,2 1 0,1 1 0,-27 83-1,43-149-16700,-2 4 10654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1.875"/>
    </inkml:context>
    <inkml:brush xml:id="br0">
      <inkml:brushProperty name="width" value="0.025" units="cm"/>
      <inkml:brushProperty name="height" value="0.025" units="cm"/>
    </inkml:brush>
  </inkml:definitions>
  <inkml:trace contextRef="#ctx0" brushRef="#br0">1 40 2274,'0'0'16133,"9"3"-15151,8 3-691,1 0 0,0-2 0,1 0-1,26 3 1,-37-7-231,-1 0 0,1 0 0,0 0 0,0-1 0,-1 0 0,1 0 0,0-1 0,-1 0 0,1 0 0,-1-1 0,0 0 0,0 0 0,0-1 0,11-8 0,0-3 322,-19 15-369,1 0-1,0 0 1,0 0 0,0 0-1,0 0 1,0 0 0,0 0-1,0 0 1,0-1 0,0 1 0,0 0-1,0 0 1,-1 0 0,1 0-1,0 0 1,0 0 0,0 0-1,0 0 1,0 0 0,0 0-1,0 0 1,0 0 0,0 0-1,0 0 1,0-1 0,0 1 0,0 0-1,0 0 1,0 0 0,0 0-1,0 0 1,0 0 0,0 0-1,0 0 1,0 0 0,0 0-1,0-1 1,0 1 0,0 0-1,0 0 1,0 0 0,0 0 0,0 0-1,0 0 1,0 0 0,0 0-1,0 0 1,0 0 0,0 0-1,0 0 1,0-1 0,0 1-1,1 0 1,-1 0 0,0 0 0,0 0-1,0 0 1,-3 2 39,0 0 0,-1 0 0,1 0 0,1 0 0,-1 0 0,0 1 0,1-1 0,-5 6 0,6-7-46,-2 2 49,1 0 1,-1-1 0,1 1-1,0 1 1,0-1 0,0 0-1,0 0 1,1 1-1,-1-1 1,1 1 0,0-1-1,0 1 1,-1 7-1,2-11-47,1 1-1,0 0 0,-1-1 0,1 1 1,0-1-1,-1 1 0,1-1 0,0 1 0,0-1 1,0 0-1,0 1 0,-1-1 0,1 0 0,0 0 1,0 1-1,0-1 0,0 0 0,0 0 0,0 0 1,0 0-1,0 0 0,-1 0 0,1 0 0,0-1 1,0 1-1,0 0 0,0 0 0,0-1 0,0 0 1,32-7 213,-13-2-303,1-1 0,-2-2 1,0 0-1,30-26 0,-44 34-11,-4 5-259,-11 32-374,-1 14 78,10-16-4395,1-20-1090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2.397"/>
    </inkml:context>
    <inkml:brush xml:id="br0">
      <inkml:brushProperty name="width" value="0.025" units="cm"/>
      <inkml:brushProperty name="height" value="0.025" units="cm"/>
    </inkml:brush>
  </inkml:definitions>
  <inkml:trace contextRef="#ctx0" brushRef="#br0">163 203 13997,'0'0'598,"-11"13"641,-10 16-484,1 1 1,2 1 0,0 1 0,3 0-1,0 1 1,-10 38 0,6 20-671,55-171 611,37-116 0,29-66 53,-99 255-580,-2 6-130,-1 0 1,1-1-1,-1 1 0,1 0 1,-1 0-1,1 0 1,-1 0-1,1-1 1,0 1-1,0 0 1,0 0-1,0 1 1,-1-1-1,1 0 0,0 0 1,1 0-1,-1 1 1,1-2-1,1 37 4,-5 21 16,1-26-217,0 1-1,5 31 1,-2-59-520,1 1 0,-1 0 0,1-1 0,0 1 0,0-1 0,0 0 0,0 0 0,1 0 0,-1 0 0,1-1 0,0 1 0,0-1-1,0 0 1,0 0 0,6 1 0,16 12-912,-11-1 995,-6 7 5579,-9-20-4705,-1 0 0,1 1-1,-1-1 1,1 0 0,-1 0-1,1 1 1,-1-1 0,0 0-1,0 0 1,0 0 0,0 0-1,0 0 1,0 0 0,0 0-1,0 0 1,0 0 0,0-1-1,0 1 1,-1 0 0,1-1-1,0 1 1,0-1 0,-1 1-1,1-1 1,0 1 0,-1-1-1,1 0 1,-2 0 0,-18 5 1027,1-2 1,-40 3 0,-7-8-2307,51-2-3864,7-8-4947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3.185"/>
    </inkml:context>
    <inkml:brush xml:id="br0">
      <inkml:brushProperty name="width" value="0.025" units="cm"/>
      <inkml:brushProperty name="height" value="0.025" units="cm"/>
    </inkml:brush>
  </inkml:definitions>
  <inkml:trace contextRef="#ctx0" brushRef="#br0">50 99 5477,'0'0'19998,"11"-2"-19518,-4 0-445,1 1-1,-1-1 0,0 0 1,0-1-1,0 0 1,9-5-1,-14 7-30,0-1-1,1 1 0,-1-1 1,0 0-1,0 0 1,0 0-1,0 0 1,0 0-1,0 0 1,-1-1-1,1 1 1,-1 0-1,0-1 1,1 0-1,-1 1 1,0-1-1,-1 1 0,1-1 1,0 0-1,-1 0 1,1 0-1,-1 1 1,0-1-1,0 0 1,0-3-1,-1 5-9,1 1 0,-1-1 0,1 0 0,-1 0 1,0 0-1,1 1 0,-1-1 0,0 1 0,1-1 0,-1 0 0,0 1 0,0-1 0,0 1 0,1-1 0,-1 1 0,0 0 0,0-1 0,0 1 1,0 0-1,0 0 0,0 0 0,0-1 0,0 1 0,0 0 0,0 0 0,0 0 0,1 0 0,-1 1 0,0-1 0,-2 0 0,-33 8-199,30-4 190,-1 0 0,1 0 0,0 1 0,0 0 0,1 0 0,0 0 0,-1 1 0,2 0 0,-1 0 0,1 0 1,0 0-1,0 1 0,0 0 0,1 0 0,0 0 0,1 0 0,-1 0 0,1 0 0,1 1 0,0-1 1,0 1-1,0-1 0,1 10 0,1-15 22,0 0 0,0-1 0,0 1 0,1 0 0,-1 0 0,1-1 0,-1 1 0,1-1 1,0 1-1,0-1 0,-1 0 0,1 1 0,0-1 0,0 0 0,0 0 0,0-1 0,0 1 0,1 0 0,-1-1 1,0 1-1,0-1 0,0 0 0,0 1 0,1-1 0,-1 0 0,4-1 0,6 2 37,1-1 1,0-1-1,18-3 0,-16-1-62,1-1 1,-1 0-1,0-1 0,-1-1 0,1 0 0,-2-1 1,1 0-1,18-18 0,-36 32 86,0 1-1,1 0 1,-1-1 0,1 1-1,0 1 1,1-1-1,-1 0 1,1 0 0,1 1-1,-1 0 1,0 9-1,2-16-59,0 1 0,1 0 0,-1-1 0,0 1 0,1-1 0,-1 1 0,1-1-1,-1 1 1,1-1 0,-1 1 0,1-1 0,-1 1 0,1-1 0,0 0-1,-1 1 1,1-1 0,-1 0 0,1 1 0,0-1 0,-1 0 0,1 0-1,0 0 1,-1 0 0,1 0 0,0 1 0,-1-1 0,1 0 0,0-1 0,0 1-1,30 0 175,-22 0-108,2-1-267,-1 0 0,1-1 0,0 0 0,-1-1 0,1 0 0,12-5 1,24-8-1240,-46 16 1310,-5 32-567,2-28 23,-1 6-1645,3-2-4332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3.529"/>
    </inkml:context>
    <inkml:brush xml:id="br0">
      <inkml:brushProperty name="width" value="0.025" units="cm"/>
      <inkml:brushProperty name="height" value="0.025" units="cm"/>
    </inkml:brush>
  </inkml:definitions>
  <inkml:trace contextRef="#ctx0" brushRef="#br0">101 0 14318,'0'0'8493,"-5"8"-8135,-54 98 2147,52-94-2321,2 1 0,0 0 0,0 0 0,1 0 0,1 1 0,0-1 0,-1 21 0,4-33-190,0 0 0,0 0 1,0 0-1,0 0 0,0-1 1,0 1-1,1 0 1,-1 0-1,0 0 0,1 0 1,-1-1-1,1 1 0,-1 0 1,1 0-1,-1-1 0,1 1 1,-1 0-1,1-1 0,-1 1 1,1-1-1,0 1 0,0-1 1,-1 1-1,1-1 0,0 1 1,0-1-1,1 1 1,30 3-987,-22-5 110,-1 0 1,1-1-1,-1 0 1,16-5-1,-2-6-826,7-2 1126,-28 15 1415,-3 3-559,0 0-1,-1 0 1,1 0 0,-1 0 0,1 0-1,-1 0 1,0 0 0,0 0-1,-4 2 1,2 1 219,1-2-337,1-1-9,-1 0-1,1 0 1,0 0 0,0 0-1,0 1 1,1-1 0,-1 1 0,1 0-1,-1-1 1,1 1 0,-1 7-1,2-10-1176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1:14.309"/>
    </inkml:context>
    <inkml:brush xml:id="br0">
      <inkml:brushProperty name="width" value="0.05" units="cm"/>
      <inkml:brushProperty name="height" value="0.05" units="cm"/>
    </inkml:brush>
  </inkml:definitions>
  <inkml:trace contextRef="#ctx0" brushRef="#br0">21 49 16043,'-15'1'1001,"10"-6"-905,6 2-72,22 3 152,14 3-40,25 1-72,11-1-120,23-2-304,14-4-136,27-8 392,3-6-41,2-5-71</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4.169"/>
    </inkml:context>
    <inkml:brush xml:id="br0">
      <inkml:brushProperty name="width" value="0.025" units="cm"/>
      <inkml:brushProperty name="height" value="0.025" units="cm"/>
    </inkml:brush>
  </inkml:definitions>
  <inkml:trace contextRef="#ctx0" brushRef="#br0">131 26 7399,'0'0'14547,"-10"-5"-13719,-33-13-417,40 18-408,0-1 0,1 1 1,-1 0-1,0 0 0,0 0 1,1 0-1,-1 0 1,0 1-1,1-1 0,-1 1 1,0 0-1,1-1 0,-1 1 1,0 0-1,1 1 1,0-1-1,-1 0 0,1 1 1,0-1-1,0 1 0,-1 0 1,1 0-1,1 0 1,-1 0-1,0 0 0,0 0 1,1 0-1,-1 1 0,1-1 1,0 0-1,0 1 0,0 0 1,0-1-1,0 1 1,0-1-1,1 1 0,-1 5 1,1-7-1,0 0 1,1 0-1,-1 0 1,1-1-1,-1 1 1,1 0-1,0 0 0,-1-1 1,1 1-1,0 0 1,-1-1-1,1 1 1,0-1-1,0 1 1,0-1-1,0 1 1,-1-1-1,1 1 1,0-1-1,0 0 1,0 0-1,0 1 1,0-1-1,0 0 0,0 0 1,0 0-1,0 0 1,0 0-1,0 0 1,0 0-1,0-1 1,0 1-1,0 0 1,-1 0-1,3-1 1,38-7 244,24-18-132,-53 19-119,0 1 0,1 1 0,0 0 0,0 1-1,0 1 1,1 0 0,17-2 0,-30 5 1,-1 0 1,1 1-1,-1-1 0,1 0 1,-1 0-1,1 1 0,-1-1 0,1 1 1,-1-1-1,0 0 0,1 1 0,-1-1 1,1 1-1,-1-1 0,0 1 0,1-1 1,-1 1-1,0-1 0,0 1 1,1-1-1,-1 1 0,0 0 0,0-1 1,0 1-1,0-1 0,0 1 0,0-1 1,0 2-1,2 25 460,-2-15-289,1-10-183,0 0 0,-1-1 0,1 1 0,0 0 1,0-1-1,0 1 0,0-1 0,0 1 0,0-1 1,1 0-1,-1 1 0,0-1 0,1 0 0,-1 0 0,1 0 1,-1 0-1,1 0 0,0 0 0,-1 0 0,1-1 0,0 1 1,-1-1-1,1 1 0,0-1 0,0 0 0,0 1 1,-1-1-1,1 0 0,0 0 0,0 0 0,3-1 0,2 0-1039,1 1-1,-1-1 0,0-1 0,0 0 1,0 0-1,0 0 0,7-4 0,15-8-7861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4.682"/>
    </inkml:context>
    <inkml:brush xml:id="br0">
      <inkml:brushProperty name="width" value="0.025" units="cm"/>
      <inkml:brushProperty name="height" value="0.025" units="cm"/>
    </inkml:brush>
  </inkml:definitions>
  <inkml:trace contextRef="#ctx0" brushRef="#br0">138 71 12940,'-10'6'988,"-4"1"-505,-49 29 2132,58-33-2263,0 1 0,0-1-1,0 1 1,1 0-1,0 0 1,0 0 0,0 0-1,0 1 1,0 0 0,-2 5-1,6-10-353,0 1 0,0-1-1,0 1 1,0-1-1,1 1 1,-1-1-1,0 1 1,0-1 0,0 0-1,1 1 1,-1-1-1,0 1 1,1-1-1,-1 0 1,0 1 0,1-1-1,-1 0 1,1 1-1,-1-1 1,0 0-1,1 0 1,-1 1 0,1-1-1,-1 0 1,1 0-1,-1 0 1,1 0-1,-1 0 1,0 0-1,1 1 1,-1-1 0,1 0-1,-1 0 1,1 0-1,-1-1 1,1 1-1,-1 0 1,1 0 0,-1 0-1,1 0 1,0-1-1,25-1-247,-14-1-237,-1 0 1,-1-1-1,1-1 0,-1 0 1,1 0-1,-1-1 0,-1-1 1,1 1-1,-1-1 0,9-10 1,-2 2 761,-1-1 0,0-1 0,-1 0 1,16-26-1,-40 56 5508,-3 4-5278,1 1 0,-18 35 0,27-47-356,0 1 1,1 1-1,0-1 1,0 0-1,0 0 1,1 1-1,0-1 1,1 10-1,0-15-141,0 0 0,1-1-1,-1 1 1,1 0 0,-1 0-1,1 0 1,0-1 0,0 1-1,0 0 1,0-1 0,0 1 0,0-1-1,0 1 1,0-1 0,1 1-1,-1-1 1,0 0 0,1 0-1,-1 0 1,1 0 0,0 0 0,-1 0-1,1 0 1,0 0 0,0-1-1,-1 1 1,1-1 0,0 1-1,0-1 1,0 1 0,0-1 0,0 0-1,-1 0 1,1 0 0,4-1-1,6 1-72,0-1-1,1 0 0,-1-1 1,0 0-1,0-1 0,0-1 1,0 1-1,15-9 0,-21 9 95,-1 1 1,1-1-1,-1 0 0,0-1 0,0 1 0,0-1 0,-1 0 0,1-1 1,-1 1-1,0-1 0,0 1 0,-1-1 0,1 0 0,-1-1 0,0 1 1,0-1-1,-1 1 0,4-12 0,-6 16 2,1 0 0,-1 1-1,0-1 1,0 0 0,0 1 0,0-1-1,1 0 1,-1 1 0,0-1 0,0 0-1,0 1 1,0-1 0,0 0 0,-1 1-1,1-1 1,0 0 0,0 1 0,0-1-1,-1 1 1,1-1 0,0 0 0,-1 1-1,1-1 1,0 1 0,-1-1 0,1 1-1,-1-1 1,1 1 0,-1-1 0,1 1-1,-1-1 1,1 1 0,-1-1 0,-24 4 199,-26 24-203,44-20 20,-1-1 1,1 1 0,0 0 0,0 1-1,-6 9 1,11-14-68,0 1-1,0-1 1,0 0 0,1 0-1,-1 1 1,1-1 0,0 1-1,0-1 1,0 1-1,0 0 1,1-1 0,0 1-1,0 0 1,0-1 0,0 1-1,0 0 1,2 5 0,-2-7-118,1 0 0,0-1 1,0 1-1,0-1 0,1 1 1,-1-1-1,0 1 0,0-1 1,1 0-1,-1 1 0,1-1 1,-1 0-1,1 0 0,-1 0 1,1 0-1,0 0 0,0-1 1,-1 1-1,1 0 0,0-1 1,0 0-1,0 1 1,0-1-1,2 0 0,53 2-6902,-49-3 4907,19 0-4204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5.073"/>
    </inkml:context>
    <inkml:brush xml:id="br0">
      <inkml:brushProperty name="width" value="0.025" units="cm"/>
      <inkml:brushProperty name="height" value="0.025" units="cm"/>
    </inkml:brush>
  </inkml:definitions>
  <inkml:trace contextRef="#ctx0" brushRef="#br0">117 109 6662,'5'-9'4388,"-1"2"-3396,21-35 3971,-23 39-4410,-1 0 1,1 0 0,-1-1 0,0 1 0,0 0 0,0-1-1,0 1 1,-1-1 0,1 1 0,-1-1 0,0 1-1,-1-7 1,-1 10-526,1-1-1,-1 1 1,0 0 0,0 0-1,1 1 1,-1-1-1,0 0 1,1 0-1,-1 1 1,0-1 0,1 1-1,-1 0 1,1-1-1,-1 1 1,1 0 0,-1 0-1,-1 2 1,-3 1-32,0 1 0,0 0 0,0 0 0,1 1 0,0 0 0,-8 12 0,11-15-46,0 0 0,0-1 0,1 1 0,-1 0 0,1 1 0,0-1 0,0 0 0,0 0 1,1 0-1,-1 1 0,1-1 0,-1 0 0,1 1 0,0-1 0,0 0 0,1 1 0,-1-1 0,2 5 0,-1-6-28,0-1 0,1 1 0,-1-1 0,0 0 0,1 0 0,-1 1 0,1-1 1,0 0-1,-1 0 0,1-1 0,0 1 0,0 0 0,-1 0 0,1-1 0,3 1 0,-4-1 99,1 0 1,-1 0-1,1 1 0,-1-1 0,0 0 0,1 1 0,-1-1 0,0 0 0,1 1 0,-1 0 0,0-1 1,0 1-1,1 0 0,-1 0 0,0 0 0,0-1 0,0 1 0,0 0 0,0 1 0,0-1 0,0 0 1,-1 0-1,1 0 0,0 0 0,-1 1 0,1-1 0,-1 0 0,1 1 0,-1-1 0,1 0 0,-1 2 1,-1-1 63,0-1 0,0 0 0,0 0 0,0 0 0,0 0 0,-1 0 0,1 0 1,0 0-1,0 0 0,-1-1 0,1 1 0,-1 0 0,1-1 0,-1 1 0,1-1 0,-1 0 1,1 1-1,-1-1 0,1 0 0,-3 0 0,-32 3 81,21-3-156,-22-1-3436,25-6-2377</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5.634"/>
    </inkml:context>
    <inkml:brush xml:id="br0">
      <inkml:brushProperty name="width" value="0.025" units="cm"/>
      <inkml:brushProperty name="height" value="0.025" units="cm"/>
    </inkml:brush>
  </inkml:definitions>
  <inkml:trace contextRef="#ctx0" brushRef="#br0">202 0 8968,'0'0'12023,"-10"6"-10566,2-1-1149,4-3-201,0-1 1,0 2 0,1-1 0,-1 0 0,0 1 0,1-1 0,0 1 0,0 0 0,0 0-1,0 1 1,0-1 0,1 0 0,-1 1 0,1 0 0,-3 6 0,-125 266 3287,133-281-3382,1 0 1,0 0-1,0 0 0,1 1 0,-1 0 0,1-1 1,5-3-1,13-11 20,1-5-110,30-29-1102,85-111 1,-139 163 1160,1 1 0,-1-1 0,0 1 0,0-1-1,0 1 1,1-1 0,-1 0 0,0 1 0,1-1 0,-1 1 0,0 0 0,1-1 0,-1 1 0,0-1 0,1 1 0,-1 0 0,1-1 0,-1 1 0,1 0 0,-1-1 0,1 1 0,-1 0 0,1 0 0,-1-1 0,1 1 0,0 0 0,-1 0 0,1 0 0,-1 0 0,1 0 0,-1 0 0,1 0 0,0 0 0,-1 0 0,1 0 0,-1 0 0,1 0 0,-1 0 0,1 1 0,0-1 0,-1 0 0,1 0 0,-1 0 0,1 1 0,-1-1 0,1 0 0,-1 1 0,0-1 0,1 1 0,0 0 0,0 0 6,0 1-1,-1-1 1,1 1-1,-1-1 1,1 1-1,-1-1 1,0 1 0,1 0-1,-1-1 1,0 1-1,0 0 1,0-1-1,0 1 1,0-1-1,-1 1 1,1 0 0,-1 2-1,-1 0 71,-1 0-1,1 0 1,-1 0 0,0 0-1,0-1 1,0 0 0,0 1-1,-1-1 1,1 0 0,-1 0-1,0-1 1,0 1 0,0-1-1,0 0 1,-7 3 0,-70 21 998,74-24-1001,-42 6-194,49-9-64,0 1 1,0 0-1,0-1 0,0 1 0,0-1 0,-1 1 0,1 0 0,0-1 1,0 1-1,0-1 0,0 1 0,0 0 0,0-1 0,0 1 0,0-1 1,0 1-1,1 0 0,-1-1 0,0 1 0,0-1 0,0 1 0,0 0 0,1-1 1,-1 1-1,0 0 0,0-1 0,1 1 0,15-15-6005,6-1-1800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6.263"/>
    </inkml:context>
    <inkml:brush xml:id="br0">
      <inkml:brushProperty name="width" value="0.025" units="cm"/>
      <inkml:brushProperty name="height" value="0.025" units="cm"/>
    </inkml:brush>
  </inkml:definitions>
  <inkml:trace contextRef="#ctx0" brushRef="#br0">81 12 14734,'0'0'7089,"-7"11"-5610,-67 89 1521,75-100-3001,-1 0-1,0 0 1,1 0-1,-1 0 1,1 0-1,-1 0 1,0 0-1,1 0 1,-1 0-1,0 0 1,1 1-1,-1-1 1,0 0-1,1 0 1,-1 0-1,0 0 1,1 0-1,-1 1 1,0-1-1,0 0 1,1 0-1,-1 0 1,0 1 0,0-1-1,1 0 1,-1 0-1,0 1 1,0-1-1,1 0 1,-1 1-1,0-1 1,0 0-1,0 1 1,0-1-1,0 0 1,0 1-1,0-1 1,0 0-1,1 1 1,-1-1-1,0 0 1,0 1-1,-1-1 1,1 0-1,0 1 1,0-1-1,0 1 1,0-1-1,0 0 1,0 1-1,0-1 1,0 0-1,-1 0 1,1 1-1,0-1 1,0 0-1,0 1 1,-1-1-1,1 0 1,0 0-1,0 1 1,-1-1-1,1 0 1,27-7-833,-20 2 439,0 0 0,1-1 0,-2 0 0,1 0 0,-1 0 0,0-1 0,0 0 0,-1 0 0,0 0 0,8-16 0,-14 26 495,1-1 0,-1 1 0,1 0 0,-1 0 0,1 0 0,0 0 0,0 0 0,0 0-1,0 0 1,2 4 0,-2-5-50,0-1 0,0 0 0,0 1 0,1-1 0,-1 1-1,0-1 1,1 0 0,-1 0 0,1 1 0,0-1 0,-1 0-1,1 0 1,0 0 0,0 1 0,-1-1 0,1 0 0,0 0-1,0 0 1,0-1 0,1 1 0,-1 0 0,0 0 0,2 1-1,6-1 89,1-1 0,-1 0 1,1 0-1,-1-1 0,0 0 0,0 0 0,1-1 0,-1-1 0,13-4 0,-16 5-149,-1 0 1,0 0-1,0-1 1,0 1-1,-1-1 0,1 0 1,-1 0-1,1-1 1,-1 1-1,0-1 1,0 0-1,-1 0 1,1-1-1,-1 1 1,0-1-1,0 1 0,4-10 1,-7 13-28,1 1 0,-1-1-1,1 0 1,-1 0 0,0 0 0,1 0 0,-1 0-1,0 0 1,0 0 0,0 0 0,0 0 0,0 1 0,0-1-1,0 0 1,0 0 0,0 0 0,0 0 0,0 0 0,0 0-1,-1 0 1,1 0 0,0 0 0,-1 0 0,1 1-1,-1-2 1,0 1 20,0 1-1,0 0 0,0 0 0,0 0 0,0 0 1,0 0-1,0 0 0,0 0 0,0 0 1,0 0-1,0 0 0,0 0 0,1 1 1,-1-1-1,0 0 0,0 1 0,0-1 1,0 1-1,-1 0 0,-40 30 20,37-26 103,1 0 0,1 0 0,-1 0 0,1 0 0,0 1-1,0-1 1,-3 9 0,5-13-96,1 0 1,0 0-1,-1 1 0,1-1 1,0 0-1,-1 0 0,1 0 0,0 0 1,0 1-1,0-1 0,0 0 1,0 0-1,0 0 0,0 1 0,1-1 1,-1 0-1,0 0 0,1 0 0,-1 0 1,1 0-1,-1 0 0,1 0 1,-1 0-1,1 0 0,0 0 0,0 0 1,-1 0-1,1 0 0,0 0 1,0 0-1,0-1 0,0 1 0,0 0 1,0-1-1,0 1 0,0-1 1,0 1-1,0-1 0,0 1 0,0-1 1,1 0-1,-1 1 0,0-1 1,0 0-1,2 0 0,7 1-79,0 0-1,0-1 1,0 0-1,-1-1 1,1 0-1,0 0 1,0-1-1,-1 0 1,17-6-1,-2-3-373,-1-1-1,29-17 1,-3-1 825,-61 45-8,0 0-1,2 1 1,0 0-1,-15 33 1,17-19-473,11-17-2786,-3-13 2569,0 0-1,1 0 1,-1 1 0,0-1 0,1 0-1,-1 0 1,0 1 0,1-1 0,-1 0 0,0 0-1,1 0 1,-1 0 0,1 0 0,-1 0 0,0 0-1,1 0 1,-1 0 0,1 0 0,-1 0-1,1 0 1,-1 0 0,0 0 0,1 0 0,-1 0-1,1 0 1,-1 0 0,0-1 0,1 1 0,0 0-1,11-9-10795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6.688"/>
    </inkml:context>
    <inkml:brush xml:id="br0">
      <inkml:brushProperty name="width" value="0.025" units="cm"/>
      <inkml:brushProperty name="height" value="0.025" units="cm"/>
    </inkml:brush>
  </inkml:definitions>
  <inkml:trace contextRef="#ctx0" brushRef="#br0">16 0 13196,'0'0'6850,"8"9"-6962,3 3 282,45 43-2643,-51-51 2047,0 1-1,0-1 1,0-1-1,1 1 1,-1-1-1,1 0 1,0 0 0,0-1-1,0 0 1,9 3 4969,-19-5-849,-22 0-2396,22-1-1302,1 1 1,-1 0 0,1 1 0,-1-1 0,1 1-1,-1-1 1,1 1 0,-1 0 0,1 0-1,0 1 1,-1-1 0,1 1 0,0-1-1,0 1 1,0 0 0,0 0 0,0 0 0,1 1-1,-1-1 1,1 1 0,-1 0 0,1-1-1,0 1 1,0 0 0,0 0 0,0 0-1,1 1 1,-1-1 0,1 0 0,0 1-1,0-1 1,0 0 0,0 1 0,1-1 0,-1 1-1,1 0 1,0 6 0,1-8-229,0-1-1,0 1 1,0 0 0,0-1 0,0 0-1,0 1 1,0-1 0,0 1 0,0-1-1,1 0 1,-1 0 0,0 0-1,1 0 1,-1 0 0,1 0 0,-1 0-1,1-1 1,0 1 0,-1 0 0,4 0-1,45 12-3012,-26-7 2901,-22-5 445,-1-1 0,0 0 0,1 1 0,-1-1 0,0 0 0,1 1 0,-1 0 0,0-1 0,0 1 0,1 0 0,-1 0-1,0-1 1,0 1 0,0 0 0,0 0 0,0 0 0,0 0 0,1 3 0,-2-4 37,0 1-1,-1 0 1,1-1 0,0 1-1,0-1 1,-1 1-1,1 0 1,-1-1 0,1 1-1,0-1 1,-1 1 0,1-1-1,-1 1 1,1-1-1,-1 1 1,1-1 0,-1 0-1,0 1 1,1-1 0,-1 0-1,0 1 1,1-1-1,-1 0 1,0 0 0,0 1-1,-57 13 3674,55-14-4053,-21 4 776,-40 5-449,62-9-194,2 0 17,0 0-1,0 0 1,0 0-1,-1 0 1,1 0-1,0 0 1,0 0 0,0 0-1,-1 0 1,1 0-1,0 0 1,0 0-1,0 0 1,-1 0-1,1 0 1,0 0-1,0 0 1,0 0-1,0 0 1,-1 0 0,1 0-1,0 0 1,0-1-1,0 1 1,0 0-1,-1 0 1,1 0-1,0 0 1,0 0-1,0-1 1,0 1-1,0 0 1,0 0-1,0 0 1,-1 0 0,1-1-1,0 1 1,0 0-1,0 0 1,0 0-1,0 0 1,0-1-1,0 1 1,0 0-1,0 0 1,0 0-1,0-1 1,0 1 0,0 0-1,0 0 1,0 0-1,0-1 1,0 1-1,1 0 1,-1-13-6699</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7.238"/>
    </inkml:context>
    <inkml:brush xml:id="br0">
      <inkml:brushProperty name="width" value="0.025" units="cm"/>
      <inkml:brushProperty name="height" value="0.025" units="cm"/>
    </inkml:brush>
  </inkml:definitions>
  <inkml:trace contextRef="#ctx0" brushRef="#br0">1 82 16528,'0'0'7148,"9"3"-6155,-8-3-976,17 4 286,0 0 0,0-1 1,1-1-1,22 0 0,-36-3-272,0 1 0,-1 0-1,1-1 1,0 0 0,-1 0 0,1-1 0,0 1 0,-1-1-1,0 0 1,8-4 0,-10 4-21,0 0 1,0 1-1,0-1 0,0 0 0,-1 0 1,1 0-1,0-1 0,-1 1 0,0 0 1,1-1-1,-1 1 0,0 0 0,0-1 1,0 1-1,-1-1 0,1 0 0,-1 1 1,1-1-1,-1 0 0,0 1 0,0-4 1,0 5-15,0 0 0,0 0 1,0 0-1,-1 0 1,1 0-1,0 0 1,0 0-1,-1 0 0,1 0 1,0 0-1,-1 0 1,1 0-1,-1 0 0,0 0 1,1 0-1,-1 0 1,0 0-1,1 1 0,-1-1 1,0 0-1,0 0 1,0 1-1,0-1 0,1 1 1,-1-1-1,-1 0 1,-1 0-22,-1 0 0,1 0 0,0 1 0,0-1 0,0 1 0,0-1 0,-1 1 0,1 0 0,-4 1 0,0-1-21,0 1 0,-1 1 0,1-1 0,0 1 0,0 0 0,1 1-1,-14 6 1,12-3 47,0 0-1,0 1 0,1 0 0,0 0 1,0 1-1,1 0 0,0 0 0,-7 13 1,12-19 2,0 0 1,0 0-1,0 1 0,0-1 1,0 0-1,1 1 1,-1-1-1,1 0 1,0 1-1,0-1 0,-1 0 1,1 1-1,1-1 1,-1 1-1,0-1 1,2 5-1,-1-5-3,0 0 0,1 0 0,-1 0 1,1 0-1,-1 0 0,1-1 0,0 1 0,0 0 0,-1-1 1,1 1-1,0-1 0,1 0 0,-1 1 0,0-1 0,0 0 1,0-1-1,1 1 0,-1 0 0,1 0 0,2-1 0,9 3-243,0 0-1,0-2 1,0 0-1,0 0 1,0-1-1,0-1 1,21-4-1,7-4-696,45-16 1,-24 6 2989,-68 23-1536,0-1 1,1 1 0,-1 0 0,1 0-1,0 0 1,-5 8 0,7-11-514,1 0-1,-1 1 1,1-1 0,0 1-1,-1-1 1,1 1-1,0 0 1,0 0 0,0-1-1,0 1 1,1 0 0,-1 0-1,0 0 1,1 0 0,-1 0-1,1 0 1,0 0 0,0 0-1,-1 0 1,2 0 0,-1 0-1,0 0 1,0 0-1,1 3 1,3-3-74,0 0-1,0 0 1,0-1-1,0 0 0,0 1 1,0-2-1,1 1 1,-1 0-1,0-1 1,1 0-1,-1 0 1,0 0-1,0-1 1,6 0-1,7 0-649,2 0-831,-1-1 0,31-7 0,-31 5-343,0 1 1,32-2 0,-91 42 4101,27-27-3193,5-4-2556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2.621"/>
    </inkml:context>
    <inkml:brush xml:id="br0">
      <inkml:brushProperty name="width" value="0.025" units="cm"/>
      <inkml:brushProperty name="height" value="0.025" units="cm"/>
    </inkml:brush>
  </inkml:definitions>
  <inkml:trace contextRef="#ctx0" brushRef="#br0">120 263 1537,'1'-1'715,"-1"-1"0,0 1 0,0-1 0,-1 1 0,1 0-1,0-1 1,0 1 0,-1-1 0,1 1 0,0 0-1,-1-1 1,0 1 0,1 0 0,-1-1 0,0 1 0,1 0-1,-1 0 1,0 0 0,0 0 0,-2-2 0,2 2-512,0 1 0,-1-1 0,1 1 0,0-1 1,-1 1-1,1 0 0,0-1 0,-1 1 0,1 0 0,0 0 1,-1 0-1,1 0 0,0 0 0,-1 0 0,1 0 1,-1 1-1,-1 0 0,-1 0-209,0 1 0,0-1-1,0 1 1,0 0 0,0 1 0,0-1 0,1 1 0,-1-1-1,1 1 1,-1 0 0,1 0 0,-4 7 0,3-4 68,0 0 1,0 0 0,1 1 0,0 0-1,1-1 1,-1 1 0,1 0 0,1 0-1,-1 0 1,1 1 0,0 6-1,1-13-40,0 0-1,1 0 0,-1 0 0,0 0 0,1-1 1,-1 1-1,1 0 0,-1 0 0,1-1 0,-1 1 0,1 0 1,0-1-1,-1 1 0,1-1 0,0 1 0,-1-1 0,1 1 1,0-1-1,0 1 0,-1-1 0,1 0 0,0 1 1,0-1-1,0 0 0,0 0 0,0 0 0,-1 1 0,1-1 1,0 0-1,0 0 0,0 0 0,0 0 0,0-1 1,0 1-1,-1 0 0,1 0 0,0 0 0,0-1 0,0 1 1,0 0-1,1-2 0,41-14 1059,-21 3-909,0-2-1,-1-1 1,-1 0-1,-1-2 1,0 0-1,19-24 1,-25 26-82,-2 1 0,1-2 1,-2 1-1,0-1 0,-1-1 0,-1 0 0,-1 0 1,10-35-1,-14 30-73,-3 23-22,0 1 1,0-1-1,0 0 1,-1 0 0,1 0-1,0 1 1,0-1-1,-1 0 1,1 0-1,0 0 1,0 0-1,-1 0 1,1 0-1,0 0 1,0 1 0,-1-1-1,1 0 1,0 0-1,0 0 1,-1 0-1,1 0 1,0 0-1,0 0 1,-1 0-1,1-1 1,0 1-1,-1 0 1,1 0 0,0 0-1,0 0 1,-1 0-1,1 0 1,0 0-1,0-1 1,0 1-1,-1 0 1,1 0-1,0 0 1,0 0 0,0-1-1,-1 1 1,1 0-1,0 0 1,0-1-1,0 1 1,0 0-1,0 0 1,0-1-1,-1 1 1,1 0-1,0 0 1,0-1 0,0 1-5,-10 16 0,1 0 0,1 1 1,0 0-1,1 0 0,1 1 0,1 0 0,0 0 1,2 0-1,0 1 0,1 0 0,0 21 0,2-37 27,0-1-1,0 1 0,0 0 0,0-1 0,1 1 0,0 0 0,-1-1 1,1 1-1,0-1 0,0 1 0,0-1 0,1 0 0,-1 1 1,0-1-1,1 0 0,0 0 0,-1 0 0,1 0 0,4 3 0,-2-2 15,0-1-1,0 0 1,0 0-1,0 0 1,0-1-1,0 1 0,0-1 1,1 0-1,-1 0 1,1 0-1,5-1 0,-1 1 17,0-1-1,1-1 0,-1 0 1,0 0-1,0-1 0,1 0 1,-1 0-1,0-1 0,-1 0 1,1-1-1,11-6 0,-11 4-11,0-1-1,-1 0 1,0 0 0,0-1-1,-1 0 1,0 0-1,0-1 1,-1 0-1,0 0 1,0 0 0,-1-1-1,0 0 1,-1 0-1,0 0 1,-1 0-1,0-1 1,-1 1 0,0-1-1,0 0 1,0-12-1,-2 22-36,0 1 0,0-1 0,0 0-1,0 1 1,0-1 0,0 1 0,0-1 0,0 0-1,0 1 1,0-1 0,-1 1 0,1-1-1,0 0 1,0 1 0,-1-1 0,1 1 0,0-1-1,0 1 1,-1-1 0,1 1 0,-1-1-1,1 1 1,0-1 0,-1 1 0,1-1 0,-1 1-1,1 0 1,-1-1 0,1 1 0,-1 0-1,1 0 1,-1-1 0,0 1 0,1 0 0,-1 0-1,1 0 1,-1 0 0,0-1 0,1 1-1,-1 0 1,1 0 0,-1 0 0,0 0 0,1 1-1,-1-1 1,0 0 0,1 0 0,-1 0 0,1 0-1,-1 1 1,1-1 0,-2 1 0,-29 19-222,15-2 237,0 0 0,2 2 0,-14 21 1,22-31 15,1-1-1,0 1 1,0 0 0,1 1 0,1-1 0,0 1 0,0-1 0,1 1-1,-1 11 1,3-20-46,0 0-1,0 0 1,1 0-1,-1-1 0,0 1 1,1 0-1,0 0 1,-1-1-1,1 1 1,0 0-1,0-1 0,0 1 1,0-1-1,0 1 1,0-1-1,1 0 1,-1 1-1,0-1 1,1 0-1,-1 0 0,1 0 1,-1 0-1,1 0 1,-1 0-1,1 0 1,0-1-1,-1 1 0,1-1 1,0 1-1,0-1 1,0 1-1,-1-1 1,4 0-1,9 2-687,0-1 1,0-1-1,19-1 0,-18 1-913,27-5-4334,2-10-3198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2.951"/>
    </inkml:context>
    <inkml:brush xml:id="br0">
      <inkml:brushProperty name="width" value="0.025" units="cm"/>
      <inkml:brushProperty name="height" value="0.025" units="cm"/>
    </inkml:brush>
  </inkml:definitions>
  <inkml:trace contextRef="#ctx0" brushRef="#br0">132 0 15759,'-10'4'2221,"-2"1"-1402,1 1 0,-1 0 0,1 1 0,-17 13 0,25-18-738,-1 2 1,0-1-1,1 0 0,0 1 0,-1 0 0,1-1 0,1 1 0,-1 0 1,1 1-1,-1-1 0,1 0 0,0 1 0,1-1 0,-1 1 0,1 0 1,0-1-1,0 1 0,0 6 0,1-9-105,0 0-1,1 0 1,-1 0-1,1-1 1,-1 1-1,1 0 1,0-1-1,0 1 1,0 0-1,0-1 1,0 1-1,0-1 1,0 1-1,0-1 1,1 0-1,-1 1 1,1-1-1,-1 0 1,1 0-1,-1 0 1,1 0-1,-1 0 1,1-1-1,0 1 1,3 1-1,56 14-448,-34-10-435,-21-4 558,0 0 0,0 1 0,0-1 0,0 1 0,0 1 0,-1-1 0,9 8 0,-13-11 370,0 1 0,0 0 0,0 0 1,0 0-1,-1 0 0,1 0 1,0 0-1,0 0 0,-1 0 1,1 0-1,-1 0 0,1 0 1,-1 0-1,1 1 0,-1-1 0,0 0 1,1 0-1,-1 0 0,0 1 1,0-1-1,0 0 0,0 0 1,0 1-1,0-1 0,0 0 1,-1 0-1,1 1 0,0-1 1,-1 0-1,1 0 0,-1 0 0,1 0 1,-1 1-1,0-1 0,1 0 1,-1 0-1,0 0 0,0 0 1,1-1-1,-1 1 0,0 0 1,0 0-1,0 0 0,0-1 0,0 1 1,-1 0-1,-1 0 0,-8 6 442,-1 0 0,0-1-1,0-1 1,-1 0-1,-17 5 1,19-7-960,1-1 1,-1 0-1,-21 0 1,21-4-4794,6-10-5327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3.360"/>
    </inkml:context>
    <inkml:brush xml:id="br0">
      <inkml:brushProperty name="width" value="0.025" units="cm"/>
      <inkml:brushProperty name="height" value="0.025" units="cm"/>
    </inkml:brush>
  </inkml:definitions>
  <inkml:trace contextRef="#ctx0" brushRef="#br0">86 0 17745,'0'0'6886,"-43"52"-6982,32-13 96,3 5 32,3 0-32,1 1-352,2-3-1218,-2-3-736,3-7-1025,-5-10-1858,4-10-3683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1:14.698"/>
    </inkml:context>
    <inkml:brush xml:id="br0">
      <inkml:brushProperty name="width" value="0.05" units="cm"/>
      <inkml:brushProperty name="height" value="0.05" units="cm"/>
    </inkml:brush>
  </inkml:definitions>
  <inkml:trace contextRef="#ctx0" brushRef="#br0">1 234 16211,'81'-15'905,"27"-8"-1257,40-14-329,19-6 697,37-13-408,8-4 40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3.720"/>
    </inkml:context>
    <inkml:brush xml:id="br0">
      <inkml:brushProperty name="width" value="0.025" units="cm"/>
      <inkml:brushProperty name="height" value="0.025" units="cm"/>
    </inkml:brush>
  </inkml:definitions>
  <inkml:trace contextRef="#ctx0" brushRef="#br0">0 71 10602,'0'0'3155,"10"-7"-1239,5-2-1350,1 1-1,-1 0 1,1 1-1,1 1 0,-1 0 1,1 1-1,0 1 0,1 1 1,27-2-1,-26 3-184,0 2-1,1 0 1,-1 1 0,21 4 0,-36-4-361,-1 0 0,1 0 1,0 0-1,-1 0 1,1 1-1,-1-1 0,1 1 1,-1 0-1,0 0 1,0 0-1,0 1 0,5 3 1,-7-4-28,0 0 0,0 0 0,0 0 0,0 0 0,0 0 0,0 0 0,0 1 0,-1-1 0,1 0 0,-1 0-1,1 1 1,-1-1 0,0 0 0,0 0 0,0 1 0,0-1 0,0 0 0,-1 1 0,1-1 0,-1 0 0,0 0 0,-1 5 0,-1-2 116,1 0 0,-1 0 1,-1 0-1,1 0 0,-1-1 0,1 0 0,-1 1 0,-1-1 0,1 0 1,0-1-1,-9 6 0,-64 36 814,48-29-807,25-10-782,15-2-46,38 1-589,16 3 590,-55-5 642,0 0-1,-1 1 0,1 1 1,-1-1-1,14 11 1,-22-15 66,1 1 1,-1 0 0,0-1 0,0 1-1,1 0 1,-1 0 0,0 0 0,0 0 0,0 0-1,0 0 1,0 0 0,0 1 0,-1-1 0,1 0-1,0 0 1,-1 1 0,1-1 0,-1 0-1,1 1 1,-1-1 0,1 1 0,-1-1 0,0 0-1,0 1 1,0-1 0,0 1 0,0-1-1,0 1 1,0-1 0,0 1 0,-1-1 0,1 0-1,-1 1 1,1-1 0,-1 1 0,1-1-1,-1 0 1,0 0 0,1 1 0,-1-1 0,0 0-1,0 0 1,0 0 0,0 0 0,0 0-1,0 0 1,0 0 0,-1 0 0,-1 1 0,-16 12 513,0-1 0,-1-1 0,-1-1 1,1-1-1,-2 0 0,0-2 1,0 0-1,-42 8 0,64-16-592,-1 0-1,1 0 1,0 1 0,0-1-1,-1 0 1,1 0-1,0 0 1,-1 0-1,1 0 1,0 0 0,-1 1-1,1-1 1,0 0-1,-1 0 1,1 0-1,0 0 1,-1 0 0,1 0-1,0 0 1,-1 0-1,1 0 1,0-1-1,-1 1 1,1 0 0,0 0-1,0 0 1,-1 0-1,1 0 1,0-1 0,-1 1-1,1 0 1,0 0-1,0 0 1,-1-1-1,1 1 1,0 0 0,0 0-1,-1-1 1,1 1-1,0 0 1,0-1-1,0 1 1,0 0 0,0 0-1,-1-1 1,1 1-1,0 0 1,0-1-1,0 1 1,0 0 0,0-1-1,10-15-5747,9-3-1506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4.050"/>
    </inkml:context>
    <inkml:brush xml:id="br0">
      <inkml:brushProperty name="width" value="0.025" units="cm"/>
      <inkml:brushProperty name="height" value="0.025" units="cm"/>
    </inkml:brush>
  </inkml:definitions>
  <inkml:trace contextRef="#ctx0" brushRef="#br0">63 0 13293,'0'0'3427,"-21"66"-1089,8-29-416,0 1-897,4 1-577,3-3-320,6-1-32,0-7-1088,0-4-1859,6-9-1377,-1-6-2114</inkml:trace>
  <inkml:trace contextRef="#ctx0" brushRef="#br0" timeOffset="1">290 11 9545,'0'0'9609,"-1"67"-9032,-5-29-193,-2 3 193,-1 1-289,2 2-256,1-1 32,0-6-448,1-5-1218,3-10-768,-2-8-353,-1-9 161,-1-5-1090,0-2-3234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4.369"/>
    </inkml:context>
    <inkml:brush xml:id="br0">
      <inkml:brushProperty name="width" value="0.025" units="cm"/>
      <inkml:brushProperty name="height" value="0.025" units="cm"/>
    </inkml:brush>
  </inkml:definitions>
  <inkml:trace contextRef="#ctx0" brushRef="#br0">1 96 7815,'0'0'3812,"0"-11"-753,0 4-2538,0 5-394,0-1 0,0 1 0,-1-1 0,1 1-1,1 0 1,-1-1 0,0 1 0,1 0 0,-1-1 0,1 1 0,0 0 0,-1 0 0,1-1 0,0 1 0,0 0-1,1 0 1,-1 0 0,0 0 0,1 0 0,-1 0 0,1 1 0,0-1 0,-1 0 0,1 1 0,0 0-1,0-1 1,0 1 0,3-2 0,16-2 185,1 1 1,-1 0-1,1 2 0,-1 0 1,1 2-1,0 0 0,0 2 1,-1 0-1,1 1 0,-1 1 0,0 1 1,0 1-1,33 15 0,-47-18-324,-1 0-1,0 1 1,0-1 0,0 1-1,0 1 1,0-1-1,-1 1 1,8 9-1,-12-12 27,1-1 0,-1 1 0,0-1 0,0 1 0,0 0 0,0-1 0,-1 1 0,1 0 0,0 0 0,-1 0 0,1-1 0,-1 1 0,0 0 0,1 0 0,-1 0 0,0 0 0,0 0 0,0 0 0,-1 0 0,1 0 0,0 0 0,-1-1 0,1 1 0,-1 0 0,0 0 0,1 0 0,-1-1 0,0 1 0,0 0 0,0-1 0,0 1 0,0-1 0,-1 1 0,1-1 0,0 1 0,-3 1 0,-8 6 356,-1 0-1,0-1 1,0 0 0,0-1-1,-1 0 1,0-1-1,0-1 1,-21 5 0,-46 7-1082,5-12-6222,70-5-273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4.728"/>
    </inkml:context>
    <inkml:brush xml:id="br0">
      <inkml:brushProperty name="width" value="0.025" units="cm"/>
      <inkml:brushProperty name="height" value="0.025" units="cm"/>
    </inkml:brush>
  </inkml:definitions>
  <inkml:trace contextRef="#ctx0" brushRef="#br0">1 41 16688,'0'0'12556,"59"-9"-12556,-18 4 64,12 2-128,1 1-64,4-2-1890,3-2-1666,-5-6-3747</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5.106"/>
    </inkml:context>
    <inkml:brush xml:id="br0">
      <inkml:brushProperty name="width" value="0.025" units="cm"/>
      <inkml:brushProperty name="height" value="0.025" units="cm"/>
    </inkml:brush>
  </inkml:definitions>
  <inkml:trace contextRef="#ctx0" brushRef="#br0">86 1 14542,'0'0'11403,"-30"80"-11275,19-35-32,2 3-64,7-2 64,0-3-288,2-6-865,0-5-1442,-6-5-992,-5-11-128,-4-8-2147</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5.451"/>
    </inkml:context>
    <inkml:brush xml:id="br0">
      <inkml:brushProperty name="width" value="0.025" units="cm"/>
      <inkml:brushProperty name="height" value="0.025" units="cm"/>
    </inkml:brush>
  </inkml:definitions>
  <inkml:trace contextRef="#ctx0" brushRef="#br0">0 31 12075,'0'0'3027,"13"-5"-769,-4 0-2028,0 1 0,1 1-1,-1 0 1,1 0-1,0 1 1,0 0-1,0 0 1,0 1-1,0 1 1,0 0-1,0 0 1,0 1 0,0 0-1,0 1 1,0 0-1,11 4 1,-12-2-234,-1 0 0,1 1 0,-1 0 0,1 1 1,-2 0-1,1 0 0,-1 0 0,0 1 0,0 0 0,0 1 0,-1 0 1,-1 0-1,1 0 0,4 10 0,-8-13 56,1 0 0,-2 0-1,1 1 1,0-1 0,-1 0 0,0 1-1,-1-1 1,1 1 0,-1 0 0,0-1-1,0 1 1,-1-1 0,1 1 0,-1-1 0,-1 1-1,1-1 1,-1 0 0,0 1 0,0-1-1,0 0 1,-1 0 0,0-1 0,0 1-1,0 0 1,0-1 0,-5 5 0,-3 3 157,1-1 0,-2-1 1,1 0-1,-2 0 0,1-2 0,-1 1 1,0-1-1,-1-1 0,0-1 0,0 0 1,0 0-1,-1-2 0,0 1 0,-24 2 1,37-7-254,1 1 0,-1-1 0,1 0 0,-1 0 0,1 0 0,-1-1 0,0 1 0,1 0 0,0 0 0,-1-1 1,1 1-1,-1-1 0,1 0 0,-1 1 0,1-1 0,0 0 0,0 0 0,-1 1 0,1-1 0,0 0 0,0 0 0,0-1 0,0 1 1,0 0-1,-1-2 0,1 0-484,0 0 0,0 0 0,0-1-1,0 1 1,0 0 0,1-1 0,0 1 0,0-1 0,0 1 0,0-6 0,4-20-5579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6.029"/>
    </inkml:context>
    <inkml:brush xml:id="br0">
      <inkml:brushProperty name="width" value="0.025" units="cm"/>
      <inkml:brushProperty name="height" value="0.025" units="cm"/>
    </inkml:brush>
  </inkml:definitions>
  <inkml:trace contextRef="#ctx0" brushRef="#br0">0 385 14414,'0'0'4228,"9"1"-2376,8 1-1442,-1-1 0,0 0 0,0-1 0,1-1 0,-1-1-1,0 0 1,28-8 0,-39 9-370,0-1 0,0 0 0,0 0 0,0 0-1,-1 0 1,1-1 0,-1 0 0,1 0 0,-1 0-1,0 0 1,0-1 0,0 0 0,-1 1 0,1-1-1,-1-1 1,0 1 0,0 0 0,0-1 0,-1 0 0,0 1-1,0-1 1,0 0 0,0 0 0,-1 0 0,0-1-1,0 1 1,0 0 0,-1 0 0,1-7 0,-1 11-64,-1 0 1,1 0 0,0 0 0,-1 0-1,1 1 1,-1-1 0,1 0 0,-1 0-1,1 0 1,-1 0 0,1 0-1,-1 1 1,0-1 0,1 0 0,-1 0-1,0 1 1,0-1 0,0 1 0,0-1-1,1 1 1,-1-1 0,0 1 0,0-1-1,0 1 1,0 0 0,0-1 0,0 1-1,0 0 1,0 0 0,0 0 0,0 0-1,0 0 1,0 0 0,0 0-1,0 0 1,0 0 0,0 1 0,0-1-1,0 0 1,0 0 0,-2 2 0,-2-1-79,-1 0 1,1 0-1,0 1 1,-1 0 0,1 0-1,-9 6 1,8-5 110,1 1 1,-1 1-1,1-1 1,0 1-1,0-1 1,0 1 0,1 1-1,0-1 1,0 1-1,0 0 1,1 0-1,-1 0 1,1 0-1,1 0 1,-1 1 0,1-1-1,1 1 1,-2 7-1,3-13 4,0-1 0,0 1 1,0-1-1,0 1 0,0 0 0,0-1 0,1 1 0,-1-1 0,0 1 0,0-1 0,1 1 0,-1 0 1,0-1-1,1 1 0,-1-1 0,0 0 0,1 1 0,-1-1 0,1 1 0,-1-1 0,1 0 1,-1 1-1,1-1 0,-1 0 0,1 1 0,-1-1 0,1 0 0,-1 0 0,2 1 0,24 0 444,25-13 375,-22-3-677,0 0 1,-2-2 0,0-1-1,-1-1 1,37-34-1,-31 21-479,0-1 0,-3-1 0,36-53 0,-43 47-952,-22 39 1261,0 1 0,0 0 0,0-1 0,0 1 0,0 0 0,0 0 1,-1-1-1,1 1 0,0 0 0,0 0 0,0 0 0,0-1 0,-1 1 0,1 0 0,0 0 0,0 0 0,-1 0 1,1-1-1,0 1 0,0 0 0,-1 0 0,1 0 0,0 0 0,0 0 0,-1 0 0,1 0 0,0 0 0,-1 0 1,1 0-1,0 0 0,0 0 0,-1 0 0,1 0 0,0 0 0,0 0 0,-1 0 0,1 0 0,0 0 0,-1 0 1,1 0-1,0 0 0,0 1 0,-1-1 0,1 0 0,0 0 0,0 0 0,0 0 0,-1 1 0,1-1 0,0 0 1,0 0-1,0 0 0,0 1 0,-1-1 0,1 0 0,0 0 0,0 1 0,-16 11-35,1 0 0,0 1 0,1 1 0,0 0 0,-22 31 0,15-14 468,0 2 1,-18 40 0,26-42 35,2 2 0,1-1 0,1 1 0,-7 63 0,-14 52-178,4-80-213,24-65-50,1 1 0,-1-1 1,0 0-1,0 1 0,-1-1 0,1 0 1,-1 0-1,0-1 0,1 1 0,-1 0 1,0-1-1,0 0 0,-1 1 1,1-1-1,-1-1 0,-3 3 0,6-4-7,0 0-1,0 0 1,0 0 0,1 0-1,-1 0 1,0-1-1,0 1 1,0 0-1,1 0 1,-1-1 0,0 1-1,1 0 1,-1-1-1,0 1 1,1-1-1,-1 1 1,0-1 0,1 1-1,-1-1 1,1 1-1,-1-1 1,1 1-1,-1-1 1,1 0 0,-1 1-1,1-1 1,0 0-1,-1 0 1,1 1-1,0-1 1,0 0 0,-1 0-1,1 1 1,0-1-1,0 0 1,0 0-1,0 0 1,0 1 0,0-1-1,0 0 1,0 0-1,1-1 1,1-37-491,2 19 292,0 1 0,2 0 0,0 0 0,1 0 0,1 1 0,0 0 0,1 0 0,2 1 0,-1 0 0,2 1 0,0 0 0,1 1 0,18-16 0,22-16 350,2 2 0,85-54 0,26-19-115,-158 111-26,0 0 0,0-1 0,0 0 0,-1 0 0,0 0 0,0-1 0,5-10 0,-12 19-16,0-1 0,1 1 1,-1 0-1,0-1 0,0 1 0,0 0 0,0-1 0,1 1 1,-1 0-1,0-1 0,0 1 0,0 0 0,0-1 0,0 1 1,0-1-1,0 1 0,0 0 0,0-1 0,0 1 0,0-1 1,0 1-1,-1 0 0,1-1 0,0 1 0,0 0 0,0-1 1,0 1-1,-1 0 0,1-1 0,0 1 0,-1-1 0,0 1-22,0 0-1,-1-1 0,1 1 0,0 0 1,-1-1-1,1 1 0,0 0 0,-1 0 1,1 0-1,0 0 0,-1 0 0,1 1 0,0-1 1,-1 0-1,1 1 0,0-1 0,-1 1 1,1-1-1,0 1 0,0-1 0,0 1 0,0 0 1,-2 1-1,-30 24-143,29-23 168,-22 19 182,0 2 0,-42 53-1,60-67-95,1 1 0,0 0 0,0 0 0,1 1 0,0 0 0,1 0 0,1 0 0,0 1 0,0 0 0,1-1 0,-1 15 0,4-26-72,0 1-1,0 0 1,0 0-1,0 0 1,0-1 0,0 1-1,0 0 1,1 0-1,-1-1 1,1 1-1,-1 0 1,1 0-1,-1-1 1,1 1-1,0-1 1,0 1-1,0-1 1,0 1-1,0-1 1,0 1-1,1-1 1,-1 0-1,0 0 1,1 1 0,-1-1-1,1 0 1,-1 0-1,1-1 1,-1 1-1,1 0 1,0 0-1,-1-1 1,1 1-1,0-1 1,0 1-1,-1-1 1,1 0-1,0 0 1,0 0-1,0 0 1,-1 0-1,1 0 1,0 0 0,2-1-1,3 0-74,-1 0 0,0 0 0,0-1 0,0 0 0,0 0-1,0 0 1,0-1 0,-1 1 0,1-1 0,-1-1 0,10-7 0,-11 7-466,21-21-3404,-11 7-5177,-12 14 2294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6.895"/>
    </inkml:context>
    <inkml:brush xml:id="br0">
      <inkml:brushProperty name="width" value="0.025" units="cm"/>
      <inkml:brushProperty name="height" value="0.025" units="cm"/>
    </inkml:brush>
  </inkml:definitions>
  <inkml:trace contextRef="#ctx0" brushRef="#br0">52 271 6662,'0'0'1687,"9"-4"187,-5 2-1406,40-21 974,-42 22-1148,0 0 0,0-1 0,0 1 0,0-1 0,-1 1 0,1-1 1,-1 0-1,1 0 0,-1 0 0,0 0 0,0 0 0,0 0 0,1-2 0,-2 3-225,0 1 0,1 0-1,-1 0 1,0 0 0,0 0-1,0-1 1,0 1 0,0 0 0,0 0-1,-1 0 1,1-1 0,0 1 0,0 0-1,0 0 1,0 0 0,0 0-1,0-1 1,0 1 0,0 0 0,0 0-1,0 0 1,0 0 0,-1-1 0,1 1-1,0 0 1,0 0 0,0 0 0,0 0-1,0 0 1,-1 0 0,1 0-1,0 0 1,0-1 0,0 1 0,0 0-1,-1 0 1,1 0 0,0 0 0,0 0-1,0 0 1,-1 0 0,1 0 0,0 0-1,0 0 1,0 0 0,0 0-1,-1 0 1,1 0 0,-16 3 830,-12 8-762,19-4 117,1-1-1,-1 1 0,1 0 1,1 1-1,-11 13 0,15-18-182,1 0-1,0 0 1,0-1-1,0 1 1,0 0-1,1 1 1,-1-1-1,1 0 1,0 0-1,0 1 1,0-1-1,0 1 1,1-1-1,-1 0 1,1 1-1,0-1 0,0 1 1,0-1-1,0 1 1,2 5-1,-1-7-46,0-1-1,0 0 1,-1 0-1,2 0 0,-1-1 1,0 1-1,0 0 0,0 0 1,0 0-1,0-1 1,1 1-1,-1-1 0,0 1 1,1-1-1,-1 1 1,0-1-1,1 0 0,-1 0 1,0 0-1,1 0 1,1 0-1,34 0 286,-33-1-252,11-1-103,0-1 0,0 0 0,-1-1 0,1 0 0,-1-2-1,0 0 1,0 0 0,-1-1 0,0-1 0,14-10 0,9-9-942,-1-1 1,33-36-1,-33 27-2323,36-50 0,-31 31 4958,-62 84 355,14 2-1652,8-27-267,0-1-1,0 1 1,-1 0 0,0 0-1,1 0 1,-1-1 0,0 1 0,0 0-1,0-1 1,-1 1 0,1-1-1,-3 5 1,-148 200 4860,149-202-4925,0 0 0,1 0-1,-1 0 1,1 0-1,0 0 1,-3 10-1,5-15-337,9-27 929,-3-2-1026,-2 1 1,0-1 0,-2 0 0,-2-31 0,0 49 68,0 10 241,36 1 1884,-15-14-2045,-18 9-3572,-2 0-3817,-1 1 2420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7.335"/>
    </inkml:context>
    <inkml:brush xml:id="br0">
      <inkml:brushProperty name="width" value="0.025" units="cm"/>
      <inkml:brushProperty name="height" value="0.025" units="cm"/>
    </inkml:brush>
  </inkml:definitions>
  <inkml:trace contextRef="#ctx0" brushRef="#br0">191 1 11435,'0'0'12257,"-6"11"-12332,-20 43 701,2 1-1,2 2 1,4 0 0,-24 118-1,39-155-846,2-29-3808,-4-31-3620,2 32 6179,-12-32-3878,2-2 3962,4 1 5009,5-1 6056,11 45-6921,20 13-1960,-22-12-872,68 46 241,-66-47-1335,-1 0 0,0 0 0,1-1 0,0 1 0,0-2 0,7 2 0,3-2-4576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7.790"/>
    </inkml:context>
    <inkml:brush xml:id="br0">
      <inkml:brushProperty name="width" value="0.025" units="cm"/>
      <inkml:brushProperty name="height" value="0.025" units="cm"/>
    </inkml:brush>
  </inkml:definitions>
  <inkml:trace contextRef="#ctx0" brushRef="#br0">75 106 9993,'0'0'12300,"-9"4"-12033,6-3-261,-1 0 47,1 0-1,0 0 1,0 0 0,-1 1 0,1-1 0,0 1-1,0-1 1,0 1 0,1 0 0,-1 0 0,0 1-1,1-1 1,-1 0 0,1 1 0,0 0 0,0-1-1,0 1 1,0 0 0,1 0 0,-1 0 0,1 0-1,-1 0 1,1 1 0,0-1 0,0 0 0,1 1-1,-1 3 1,1-5-35,1-1 0,0 0 0,-1 0 0,1 0 0,0 0 0,0 1 0,0-1 0,0 0 0,0-1 0,0 1 0,0 0 0,1 0 0,-1 0-1,0-1 1,0 1 0,1 0 0,-1-1 0,0 1 0,1-1 0,-1 0 0,0 1 0,1-1 0,-1 0 0,1 0 0,-1 0 0,0 0 0,1 0 0,1 0 0,55 0 206,-47 0-248,123-2 141,-133 9 742,-2-6-833,1-1 0,0 0-1,0 1 1,0-1-1,-1 1 1,1-1-1,0 1 1,0-1 0,0 1-1,0-1 1,0 1-1,0-1 1,0 1-1,0-1 1,0 1 0,0-1-1,1 1 1,-1-1-1,0 1 1,0-1-1,0 1 1,1-1 0,-1 1-1,0-1 1,0 0-1,1 1 1,-1-1 0,0 1-1,1-1 1,-1 0-1,0 1 1,1-1-1,-1 0 1,1 0 0,-1 1-1,0-1 1,1 0-1,3 0 55,-1-1 0,0 0-1,0 0 1,0 0 0,0 0 0,-1 0-1,1-1 1,0 1 0,0-1-1,-1 0 1,1 0 0,-1 0 0,4-4-1,32-36-73,-32 35 52,32-44-24,-27 34-15,0 2 1,2-1 0,23-22-1,-34 37-65,0-1-1,0 1 0,-1 0 1,1 0-1,0 0 1,0 0-1,0 0 0,0 1 1,0-1-1,1 1 1,-1-1-1,0 1 0,0 0 1,0 0-1,0 0 1,1 0-1,-1 0 0,0 0 1,0 0-1,0 1 0,0-1 1,4 2-1,47 26-3700,-14-6-2735,-2-12-1926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12.973"/>
    </inkml:context>
    <inkml:brush xml:id="br0">
      <inkml:brushProperty name="width" value="0.05" units="cm"/>
      <inkml:brushProperty name="height" value="0.05" units="cm"/>
    </inkml:brush>
  </inkml:definitions>
  <inkml:trace contextRef="#ctx0" brushRef="#br0">1 163 13835,'19'18'813,"-13"-13"-772,-1 1 0,1-1 0,1 0 0,-1-1 0,1 1 0,0-1 0,0 0 0,0-1 0,14 5 0,5-2-22,-1-1 1,2-1-1,-1-1 0,0-2 1,0-1-1,40-4 1,157-32 69,-66 2-62,301-50 153,15 52 95,-179 17-230,456-29-78,3 45-2,848 136 380,-518-66 202,270-25-233,-20-19-279,1-61 10,-296-27-1,-2-26-47,-906 76 2,-18 1 3,368-28-19,-1 32 8,-252 30 23,-48-2-280,-158-20 325,0-1 0,-1 0 0,1-2 1,-1 0-1,1-2 0,27-6 0,13-16-29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1:15.087"/>
    </inkml:context>
    <inkml:brush xml:id="br0">
      <inkml:brushProperty name="width" value="0.05" units="cm"/>
      <inkml:brushProperty name="height" value="0.05" units="cm"/>
    </inkml:brush>
  </inkml:definitions>
  <inkml:trace contextRef="#ctx0" brushRef="#br0">0 125 14803,'6'0'912,"9"-4"-1008,9-2 0,12 3-80,24-10-120,14 5-80,27-11 256,16-14 48,31-6-72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9.236"/>
    </inkml:context>
    <inkml:brush xml:id="br0">
      <inkml:brushProperty name="width" value="0.025" units="cm"/>
      <inkml:brushProperty name="height" value="0.025" units="cm"/>
    </inkml:brush>
  </inkml:definitions>
  <inkml:trace contextRef="#ctx0" brushRef="#br0">172 51 10666,'0'0'7864,"3"-8"-6236,8-24-603,-11 31-1005,-1 0 0,1 1 0,0-1 0,-1 0 0,1 1 0,-1-1 0,1 1 0,-1-1-1,0 1 1,1-1 0,-1 1 0,0-1 0,1 1 0,-1-1 0,0 1 0,1 0 0,-1-1 0,0 1 0,0 0 0,1 0 0,-1-1 0,0 1 0,0 0 0,0 0 0,1 0 0,-1 0 0,0 0 0,0 0 0,1 0 0,-1 1 0,0-1 0,0 0 0,0 1 0,-32 2-96,20 1 97,1 0-1,0 1 1,1 0-1,-1 1 1,1 0-1,-12 9 1,22-14-22,1-1-1,-1 0 1,1 1 0,-1-1-1,1 1 1,-1-1 0,1 1-1,-1-1 1,1 1-1,-1-1 1,1 1 0,0 0-1,0-1 1,-1 1 0,1 0-1,0-1 1,0 1-1,0 0 1,-1-1 0,1 1-1,0 0 1,0-1 0,0 1-1,0 0 1,0-1-1,0 1 1,1 0 0,-1-1-1,0 1 1,0 0 0,0-1-1,1 1 1,-1 0 0,0-1-1,1 1 1,-1-1-1,0 1 1,1 0 0,-1-1-1,1 1 1,-1-1 0,1 1-1,-1-1 1,1 0-1,-1 1 1,1-1 0,0 0-1,-1 1 1,1-1 0,-1 0-1,1 1 1,0-1 0,0 0-1,43 16 73,-36-14-63,3 2 87,4 0-140,0 1 0,0 1 0,-1 0 0,20 12 0,-33-17 47,1 0 1,0 0-1,-1 0 1,1 0-1,-1 1 1,1-1-1,-1 1 1,0-1-1,1 1 1,-1 0-1,0-1 1,0 1-1,0 0 1,0 0-1,-1 0 1,1 0-1,0 3 1,-1-3 27,0 0 0,0 0-1,-1 0 1,1 0 0,-1 0 0,0 0 0,1 0 0,-1 0 0,0 0-1,0 0 1,0 0 0,-1 0 0,1-1 0,0 1 0,-1-1 0,1 1-1,-1-1 1,1 1 0,-1-1 0,0 0 0,-1 2 0,-10 5 356,0-1 1,-1 0-1,0 0 1,0-2-1,-1 1 0,1-2 1,-1 0-1,-16 2 1,-21-1-5894,68-7-1214,2-6-3929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0.652"/>
    </inkml:context>
    <inkml:brush xml:id="br0">
      <inkml:brushProperty name="width" value="0.025" units="cm"/>
      <inkml:brushProperty name="height" value="0.025" units="cm"/>
    </inkml:brush>
  </inkml:definitions>
  <inkml:trace contextRef="#ctx0" brushRef="#br0">61 0 11787,'0'0'11873,"-8"10"-12039,1 1 167,0 0 1,1 0-1,1 1 0,-1 0 0,2 0 1,0 0-1,0 0 0,1 1 0,1-1 1,0 1-1,1 0 0,0 18 0,0-27-2,1 0 0,0 0-1,0 0 1,1 0-1,-1 1 1,1-1 0,0 0-1,0 0 1,0 0 0,1-1-1,-1 1 1,1 0-1,3 4 1,-3-6 9,0 0-1,0 0 1,1-1-1,-1 1 1,0-1-1,1 0 1,0 1-1,-1-1 1,1 0-1,0-1 1,-1 1-1,1 0 1,0-1-1,0 1 1,0-1-1,0 0 1,-1 0-1,1 0 1,0-1 0,4 0-1,0 0 12,1-1 1,-1 0-1,0 0 0,0-1 1,0 0-1,0 0 0,0-1 1,0 0-1,-1 0 0,0 0 1,0-1-1,0 0 0,0 0 0,-1 0 1,9-12-1,-4 5-14,-1-1 1,0 0-1,0-1 1,-2 0-1,0 0 1,8-25-1,-13 35-633,-4 8 140,-7 20-165,-7 38-18,15-57 658,1 0 0,-1-1 0,1 1-1,1-1 1,-1 1 0,1 0 0,-1-1-1,1 1 1,1-1 0,-1 1 0,1-1-1,-1 0 1,1 0 0,0 1 0,1-1-1,-1 0 1,6 5 0,-6-6 81,1-1-1,0 0 1,0 0 0,0 0 0,1 0 0,-1-1-1,0 1 1,1-1 0,-1 0 0,1 0-1,-1 0 1,1-1 0,-1 1 0,1-1-1,0 0 1,-1 0 0,1 0 0,-1 0 0,1 0-1,0-1 1,-1 0 0,1 0 0,4-2-1,-2 1 42,0-1 0,0 0-1,0 0 1,0 0 0,-1-1-1,1 0 1,-1 0 0,0-1 0,0 1-1,-1-1 1,0 0 0,1 0-1,-2-1 1,1 1 0,0-1-1,-1 0 1,0 0 0,3-10-1,-1 1-88,0 0 0,0 0 0,-2 0 0,0-1 0,0 0 0,-1-25 0,-2 40-137,1 0-1,-1 0 0,0 0 1,-1 0-1,1 0 1,0 0-1,0 0 1,0 0-1,-1 1 0,1-1 1,0 0-1,-1 0 1,1 0-1,-1 0 0,1 0 1,-1 1-1,1-1 1,-1 0-1,1 0 1,-1 1-1,0-1 0,0 0 1,1 1-1,-2-1 1,-16 2-6612,7 7 1177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1.073"/>
    </inkml:context>
    <inkml:brush xml:id="br0">
      <inkml:brushProperty name="width" value="0.025" units="cm"/>
      <inkml:brushProperty name="height" value="0.025" units="cm"/>
    </inkml:brush>
  </inkml:definitions>
  <inkml:trace contextRef="#ctx0" brushRef="#br0">114 72 3523,'0'0'18904,"-10"-3"-18509,8 2-399,-1-1 0,1 1-1,-1 1 1,1-1 0,-1 0 0,1 1 0,-1-1 0,1 1 0,-1 0 0,0-1 0,1 1 0,-1 1 0,1-1 0,-1 0 0,0 1 0,1-1 0,-1 1 0,1 0 0,-1-1 0,1 1 0,0 1 0,-1-1 0,1 0 0,0 0 0,0 1 0,0 0-1,0-1 1,0 1 0,0 0 0,0 0 0,0 0 0,1 0 0,-1 0 0,1 0 0,-1 0 0,0 4 0,-1-2 8,1 1 0,-1-1-1,1 1 1,0-1 0,0 1-1,1 0 1,0 0 0,-1 0-1,2 0 1,-2 10 0,2-13 5,1-1 1,-1 1 0,0-1 0,1 1-1,0-1 1,-1 1 0,1-1-1,0 1 1,-1-1 0,1 0-1,0 1 1,0-1 0,0 0 0,0 1-1,0-1 1,1 0 0,-1 0-1,0 0 1,0 0 0,1 0-1,-1-1 1,1 1 0,-1 0-1,1-1 1,-1 1 0,1-1 0,-1 1-1,1-1 1,-1 0 0,1 1-1,0-1 1,-1 0 0,1 0-1,-1 0 1,4-1 0,212-9 11,-217 10 502,4-3 3038,11-17-2248,-6 3-1246,-1 0 0,-1-1-1,0 1 1,5-26-1,-3 12-911,-9 30 598,1 1 0,-1-1-1,0 0 1,1 0 0,-1 1 0,1-1 0,-1 0 0,1 1 0,-1-1-1,1 0 1,0 1 0,-1-1 0,1 1 0,0-1 0,-1 1 0,1 0 0,0-1-1,0 1 1,-1 0 0,1-1 0,0 1 0,0 0 0,0 0 0,-1 0 0,1-1-1,0 1 1,0 0 0,0 0 0,0 0 0,0 0 0,0 1 0,8-2-4503,7-1-3257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1.862"/>
    </inkml:context>
    <inkml:brush xml:id="br0">
      <inkml:brushProperty name="width" value="0.025" units="cm"/>
      <inkml:brushProperty name="height" value="0.025" units="cm"/>
    </inkml:brush>
  </inkml:definitions>
  <inkml:trace contextRef="#ctx0" brushRef="#br0">89 0 12396,'0'0'10927,"0"16"-10782,-2 55 398,-22 123 0,-34 82 976,58-275-1522,-5 15 144,5-21 249,2-20-54,9-290-42,-5 290-262,-6 25-47,0 0 0,0-1 1,1 1-1,-1 0 0,0-1 1,0 1-1,1 0 1,-1 0-1,0-1 0,1 1 1,-1 0-1,0 0 0,1 0 1,-1-1-1,1 1 1,-1 0-1,0 0 0,1 0 1,-1 0-1,1 0 1,-1 0-1,1 0 0,-1 0 1,0 0-1,1 0 0,-1 0 1,1 0-1,-1 0 1,0 0-1,1 0 0,3 3-239,1-1-1,-1 1 1,-1-1-1,1 1 1,0 0-1,-1 1 1,4 2-1,16 15-1728,-14-15 733,2-1 0,-1 1 0,0-2 1,1 1-1,0-1 0,0-1 0,0 0 1,0-1-1,21 2 0,25-7-1547,-54 2 2973,0 1 0,0-1 0,0 0 0,0 0 0,0-1 1,0 1-1,-1-1 0,1 1 0,-1-1 0,1 0 0,-1 0 0,1 0 0,-1 0 0,0 0 0,3-5 0,-2 3 508,-1 1 0,-1 0 0,1-1 0,0 1 0,-1-1 0,0 0-1,0 1 1,0-1 0,0 0 0,0 0 0,-1-7 0,0 10-619,0 0 0,0 1-1,0-1 1,0 1 0,-1-1 0,1 1 0,0-1 0,0 0 0,-1 1-1,1-1 1,0 1 0,-1-1 0,1 1 0,-1 0 0,1-1 0,-1 1 0,1-1-1,-1 1 1,1 0 0,-1-1 0,1 1 0,-1 0 0,1 0 0,-1-1-1,1 1 1,-1 0 0,1 0 0,-1 0 0,0 0 0,1 0 0,-1 0-1,1 0 1,-1 0 0,0 0 0,1 0 0,-1 0 0,1 0 0,-1 0 0,0 0-1,1 0 1,-1 1 0,1-1 0,-1 0 0,1 0 0,-1 1 0,1-1-1,-1 0 1,1 1 0,-1 0 0,-31 18-223,28-16 184,1 1 0,-1-1 1,1 1-1,0 0 0,0 0 0,0 0 0,1 0 0,-1 1 0,1-1 0,0 1 0,0 0 0,1-1 0,-1 1 0,1 0 0,-1 9 0,2-13 9,1-1 0,0 1 1,-1 0-1,1-1 0,-1 1 0,1-1 1,0 0-1,-1 1 0,1-1 0,0 1 1,-1-1-1,1 0 0,0 0 0,0 1 1,-1-1-1,1 0 0,0 0 0,0 0 0,-1 0 1,1 0-1,0 0 0,0 0 0,-1 0 1,1 0-1,0 0 0,0 0 0,0 0 1,0-1-1,26-4 737,-21 2-736,-1 1 1,1-1 0,-1-1 0,0 1-1,0-1 1,0 0 0,5-6 0,17-13-791,-26 22-239,-1 5 233,0 0 0,0-1 0,0 1 0,0-1 0,1 1 0,-1 0 0,1-1 0,0 1 0,0-1 0,0 0 0,1 1 0,-1-1 0,1 0 0,0 0 0,0 0 0,0 0 0,0 0 0,5 4 0,6 3-5528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2.195"/>
    </inkml:context>
    <inkml:brush xml:id="br0">
      <inkml:brushProperty name="width" value="0.025" units="cm"/>
      <inkml:brushProperty name="height" value="0.025" units="cm"/>
    </inkml:brush>
  </inkml:definitions>
  <inkml:trace contextRef="#ctx0" brushRef="#br0">91 29 8392,'0'0'8782,"-9"-6"-8419,-26-16-161,33 22-181,1 0 0,-1-1-1,1 1 1,-1 0-1,1 0 1,-1 0 0,1 0-1,-1 1 1,1-1-1,-1 0 1,1 1 0,0-1-1,-1 1 1,1-1-1,-1 1 1,1-1 0,0 1-1,0 0 1,-1 0-1,1 0 1,0 0 0,0 0-1,0 0 1,0 0-1,0 0 1,0 0-1,0 0 1,0 1 0,1-1-1,-1 0 1,0 1-1,0 1 1,0-2-52,1 0 1,-1 0-1,0 0 1,1 1-1,-1-1 1,1 0-1,0 0 1,-1 0-1,1 0 1,0 0-1,0 1 1,-1-1-1,1 0 1,0 0-1,0 1 1,0-1-1,1 0 1,-1 0-1,0 0 0,0 0 1,1 1-1,-1-1 1,0 0-1,1 0 1,-1 0-1,1 0 1,0 0-1,-1 0 1,1 0-1,0 0 1,0 0-1,-1 0 1,1 0-1,0 0 1,0-1-1,0 1 1,2 1-1,51 11-2741,-43-12 2483,0 1 1,-1 0-1,1 1 0,-1 0 1,0 0-1,0 1 0,0 1 1,-1-1-1,17 12 0,-25-15 407,-1-1 1,0 0-1,1 0 0,-1 1 0,0-1 0,0 0 0,1 0 1,-1 1-1,0-1 0,0 0 0,1 1 0,-1-1 0,0 0 1,0 1-1,0-1 0,1 0 0,-1 1 0,0-1 0,0 0 0,0 1 1,0-1-1,0 0 0,0 1 0,0-1 0,0 1 0,0-1 1,0 0-1,0 1 0,0-1 0,0 0 0,0 1 0,0-1 1,-1 1-1,1-1 0,0 1 0,-15 6 1489,-27-1-411,39-6-832,-8 1-211,-35 0 1126,27-10-2967,18 8 1335,0 0-1,0 0 1,0 0-1,0 0 1,1 0-1,-1 0 1,0-1 0,1 1-1,-1 0 1,1 0-1,-1-1 1,1 1-1,0 0 1,-1-3-1,0-19-7087</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2.591"/>
    </inkml:context>
    <inkml:brush xml:id="br0">
      <inkml:brushProperty name="width" value="0.025" units="cm"/>
      <inkml:brushProperty name="height" value="0.025" units="cm"/>
    </inkml:brush>
  </inkml:definitions>
  <inkml:trace contextRef="#ctx0" brushRef="#br0">148 1 11659,'0'0'2082,"0"11"-966,-4 30 1315,-14 64-1,9-61-1625,2-1 0,-2 58 0,9 7-917,1-108 48,-1 0 0,0-1 1,0 1-1,0 0 0,0 0 1,0 0-1,0 0 0,0 0 1,-1-1-1,1 1 0,0 0 0,0 0 1,0 0-1,0 0 0,0 0 1,0-1-1,0 1 0,0 0 0,0 0 1,0 0-1,0 0 0,0 0 1,-1 0-1,1 0 0,0-1 1,0 1-1,0 0 0,0 0 0,0 0 1,0 0-1,-1 0 0,1 0 1,0 0-1,0 0 0,0 0 1,0 0-1,0 0 0,-1 0 0,1 0 1,0 0-1,0 0 0,0 0 1,0 0-1,0 0 0,-1 0 0,1 0 1,0 0-1,0 0 0,0 0 1,0 0-1,0 0 0,0 0 1,-1 0-1,1 0 0,0 1 0,0-1 1,0 0-1,0 0 0,0 0 1,0 0-1,0 0 0,-1 0 1,1 0-1,0 1 0,-7-13-1368,-24-59-1128,-7-21 4472,34 80-822,0 0 1,1 0-1,0 0 0,1 0 0,0-20 0,2 31-1008,0 0 1,0 1-1,0-1 0,0 1 1,0-1-1,1 0 0,-1 1 1,0-1-1,0 1 0,1-1 1,-1 1-1,0-1 0,1 1 1,-1-1-1,1 1 0,-1 0 1,0-1-1,1 1 0,-1-1 0,1 1 1,-1 0-1,1-1 0,-1 1 1,1 0-1,0 0 0,-1-1 1,1 1-1,-1 0 0,2 0 1,25-3 639,26 11-700,-1 8-21,16 2-1072,-21-11-2562,-6-6-3286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3.443"/>
    </inkml:context>
    <inkml:brush xml:id="br0">
      <inkml:brushProperty name="width" value="0.025" units="cm"/>
      <inkml:brushProperty name="height" value="0.025" units="cm"/>
    </inkml:brush>
  </inkml:definitions>
  <inkml:trace contextRef="#ctx0" brushRef="#br0">26 0 3395,'0'0'17846,"-3"12"-17392,-4 15-220,2 0 0,1 0 0,0 0-1,1 29 1,4-55-223,-1 1 0,0-1 0,1 0 0,-1 1 0,1-1 0,-1 0 0,1 0 1,0 0-1,-1 1 0,1-1 0,0 0 0,0 0 0,0 0 0,0 0 0,0 0 0,0-1 0,0 1 0,0 0 0,0 0 0,0-1 0,1 1 0,-1 0 0,0-1 0,0 1 0,1-1 0,-1 0 0,0 1 0,1-1 0,-1 0 0,0 0 0,1 0 0,-1 0 0,0 0 0,1 0 0,-1 0 0,0-1 0,1 1 0,1-1 0,4 0 97,-1 0 0,1 0 0,-1-1-1,0 0 1,0 0 0,0-1-1,6-3 1,22-19 160,-28 19-235,0 0 0,1 1 0,-1 0 0,1 0 0,1 1 0,-1-1 0,0 2-1,1-1 1,0 1 0,15-4 0,-22 7-47,-1 0-1,1 0 1,-1 0 0,1 1-1,-1-1 1,1 0 0,-1 0-1,0 0 1,1 1 0,-1-1-1,1 0 1,-1 0-1,1 1 1,-1-1 0,0 1-1,1-1 1,-1 0 0,0 1-1,1-1 1,-1 0 0,0 1-1,0-1 1,1 1-1,-1-1 1,0 1 0,0-1-1,0 1 1,0-1 0,0 1-1,1-1 1,-1 1 0,0-1-1,0 2 1,0 25-21,-1-25 39,1 1 1,0-1-1,-1 1 1,1-1-1,1 1 1,-1-1-1,0 1 0,0 0 1,1-1-1,0 1 1,1 4-1,3-5 49,0 0 0,0-1 0,0 1 0,0-1-1,0 0 1,0-1 0,0 1 0,0-1 0,0 0-1,0 0 1,1 0 0,9-3 0,-9 3-3,7-3 3,1 1-1,-1-2 1,0 0-1,22-10 1,-24 9-150,0 1 0,0-1 0,1 2 0,-1 0 0,1 0 0,20-1 0,-31 4 70,-1 1 0,1-1 1,-1 0-1,1 1 0,-1-1 1,1 1-1,-1-1 0,0 1 1,1-1-1,-1 1 0,1 0 1,-1-1-1,0 1 0,0-1 1,1 1-1,-1 0 1,0-1-1,0 1 0,0 0 1,0-1-1,0 1 0,0 0 1,0-1-1,0 1 0,0 0 1,0 0-1,0 28 125,0-21-96,0-7 30,1-1 0,0 1 0,0-1 0,-1 1 0,1-1 0,0 0 0,0 1-1,0-1 1,0 0 0,0 0 0,-1 1 0,1-1 0,0 0 0,0 0 0,0 0-1,0 0 1,0 0 0,0 0 0,0-1 0,0 1 0,-1 0 0,3-1 0,23-4 350,34-19-216,-47 17-499,1 1-1,-1 1 0,1 0 0,0 1 1,0 0-1,1 1 0,23-1 0,-37 4 326,0 0 0,0 0 0,0 0 0,0 1 0,-1-1 0,1 0 0,0 0 0,0 1 0,-1-1 0,1 1 0,0-1 0,0 1 0,-1-1 0,1 1 0,0-1 0,-1 1 0,1 0 0,-1-1 0,1 1 0,-1 0 0,1-1 0,-1 1-1,1 0 1,-1 0 0,0-1 0,1 1 0,-1 0 0,0 0 0,0 0 0,0 0 0,0-1 0,1 1 0,-1 0 0,0 0 0,0 0 0,-1 0 0,1 0 0,0 1 0,0-1 6,-1 0 1,1 0-1,0 0 0,0 0 1,0-1-1,0 1 0,0 0 1,0 0-1,0 0 0,0 0 1,1 0-1,-1 0 1,0 0-1,0 0 0,1-1 1,-1 1-1,1 0 0,-1 0 1,1 0-1,-1-1 0,1 1 1,-1 0-1,1-1 1,0 1-1,-1 0 0,1-1 1,0 1-1,-1-1 0,1 1 1,0-1-1,0 1 0,0-1 1,-1 0-1,1 1 1,0-1-1,0 0 0,0 0 1,0 1-1,1-1 0,28-2-6372,-11-6-1014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4.211"/>
    </inkml:context>
    <inkml:brush xml:id="br0">
      <inkml:brushProperty name="width" value="0.025" units="cm"/>
      <inkml:brushProperty name="height" value="0.025" units="cm"/>
    </inkml:brush>
  </inkml:definitions>
  <inkml:trace contextRef="#ctx0" brushRef="#br0">64 70 6822,'0'0'11152,"-8"8"-8787,3-3-2061,-30 34 1897,33-37-2112,0 1-1,1-1 1,-1 0 0,1 1 0,0-1-1,-1 1 1,1 0 0,0-1-1,1 1 1,-1 0 0,0 0 0,1-1-1,-1 1 1,1 0 0,0 0 0,0 0-1,0 0 1,2 5 0,-1-7-75,0 0-1,0 0 1,0 1-1,0-1 1,0-1 0,1 1-1,-1 0 1,0 0 0,1 0-1,-1-1 1,1 1 0,-1-1-1,1 1 1,-1-1 0,1 1-1,-1-1 1,1 0 0,-1 0-1,1 0 1,-1 0-1,1 0 1,2 0 0,36-3 126,-29 0-425,1 0 1,0 0 0,-1-2 0,0 1 0,12-7 0,-15 6 122,1 0 0,0 1 1,1 1-1,-1-1 0,1 1 0,-1 1 1,1 0-1,12-1 0,-22 3 164,1 0 1,-1 1-1,0-1 0,1 0 0,-1 1 0,0-1 0,1 0 0,-1 1 0,0-1 0,0 0 0,0 1 0,1-1 1,-1 1-1,0-1 0,0 0 0,0 1 0,0-1 0,0 1 0,0-1 0,0 1 0,0-1 0,0 0 0,0 1 1,0-1-1,0 1 0,0-1 0,0 1 0,0-1 0,0 0 0,0 1 0,0-1 0,-1 1 0,1-1 0,0 0 1,0 1-1,-1-1 0,1 1 0,0-1 0,0 0 0,-1 0 0,1 1 0,0-1 0,-1 1 0,-11 20 988,11-20-796,1-1-170,-1 0 1,1 0-1,0 1 0,0-1 0,0 0 1,-1 1-1,1-1 0,0 0 0,0 1 1,0-1-1,0 1 0,0-1 0,0 0 1,0 1-1,0-1 0,0 0 0,0 1 0,0-1 1,0 1-1,0-1 0,0 0 0,0 1 1,0-1-1,0 0 0,0 1 0,0-1 1,1 0-1,-1 1 0,0-1 0,0 0 1,0 1-1,1-1 0,-1 0 0,0 1 0,0-1 1,1 0-1,-1 0 0,0 0 0,1 1 1,-1-1-1,22 5 334,29-8-175,-51 3-180,31-5-751,1-1 1,32-13 0,0 1-2542,-87 72 4965,25-53-1570,0 0-1,0 0 1,-1 0-1,1 0 0,0-1 1,0 1-1,0-1 1,0 1-1,0-1 1,0 0-1,0 0 0,0 0 1,0 0-1,0 0 1,0 0-1,2-1 1,2 1 226,11-1-154,-1 0 0,1-2 0,-1 0 0,0 0 0,0-2 0,18-6 0,-24 7-319,0 0 0,0-1 0,-1 0 0,1 0 0,-1-1 0,-1 0 0,1-1 0,-1 0 0,0 0 1,11-13-1,-19 19 121,1 0-1,0 0 1,0 0 0,-1 0 0,1 1 0,0-1-1,-1 0 1,1-1 0,-1 1 0,1 0 0,-1 0-1,0 0 1,1 0 0,-1 0 0,0 0 0,0 0-1,0-1 1,0 1 0,0 0 0,0 0 0,0-2-1,-1 2-1,1 1 0,-1-1-1,1 1 1,-1-1 0,0 1-1,1-1 1,-1 1-1,0 0 1,1-1 0,-1 1-1,0 0 1,1-1 0,-1 1-1,0 0 1,0 0 0,1 0-1,-1 0 1,0 0 0,0 0-1,0 0 1,1 0-1,-1 0 1,-1 0 0,-2 0-4,0 1 0,0 0 0,0 0 0,-1 0 1,1 0-1,1 1 0,-1-1 0,0 1 0,0 0 0,-6 5 1,8-6 31,1 1 1,-1-1-1,0 0 1,1 1 0,0-1-1,-1 1 1,1 0 0,0-1-1,0 1 1,0 0-1,0 0 1,0-1 0,0 1-1,0 0 1,1 0 0,-1 0-1,1 0 1,-1 0-1,1 0 1,0 0 0,0 1-1,0-1 1,0 0 0,0 0-1,0 0 1,1 0-1,0 3 1,1-1 6,0-1 0,0-1-1,0 1 1,1 0 0,-1 0 0,1-1-1,-1 1 1,1-1 0,0 0 0,0 0-1,0 0 1,0 0 0,1 0 0,-1-1-1,4 2 1,19 6 35,-1-1 0,1-1 0,1-2 0,-1 0 0,1-2 0,46 0 1,-70-3 92,0 0 1,-1 0-1,1-1 1,-1 0-1,0 1 1,1-1-1,-1 0 1,1 0-1,-1 0 1,0 0-1,0-1 1,0 1-1,0 0 1,0-1-1,0 0 1,0 1-1,0-1 1,0 0-1,-1 0 1,1 0-1,-1 0 1,0 0 0,1-1-1,-1 1 1,0 0-1,0-1 1,-1 1-1,1 0 1,0-1-1,-1 1 1,1-1-1,-1-4 1,3-11 388,-2-1 0,0 0 0,-3-29 0,0 16-856,5 13-2147,9 24-5752,10 5 2043,8-3-5082</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4.837"/>
    </inkml:context>
    <inkml:brush xml:id="br0">
      <inkml:brushProperty name="width" value="0.025" units="cm"/>
      <inkml:brushProperty name="height" value="0.025" units="cm"/>
    </inkml:brush>
  </inkml:definitions>
  <inkml:trace contextRef="#ctx0" brushRef="#br0">105 1 3908,'0'0'13287,"0"9"-12481,0 40 254,-2-1-1,-2 1 1,-3-1 0,-1-1-1,-18 57 1,-31 74 429,76-255-901,16-11-922,-5 6-1800,67-123 0,-95 200 2116,2 1-1,-1 0 1,0 0-1,1 0 1,0 0-1,0 1 1,0-1-1,0 1 1,0 0-1,1 0 1,9-4-1,-13 7 11,1-1 0,-1 1 0,1-1 0,-1 1 0,0-1-1,1 1 1,-1 0 0,1 0 0,-1 0 0,1 0 0,0 0 0,-1 0 0,1 0 0,-1 0-1,1 1 1,-1-1 0,0 0 0,1 1 0,-1 0 0,1-1 0,-1 1 0,0 0 0,1-1-1,-1 1 1,0 0 0,0 0 0,0 0 0,0 0 0,0 0 0,0 0 0,0 1-1,0-1 1,0 0 0,0 0 0,-1 1 0,1-1 0,0 1 0,-1-1 0,1 0 0,-1 1-1,0-1 1,1 1 0,-1-1 0,0 1 0,0-1 0,0 3 0,0-2 19,1 0 0,-1 0 1,0 0-1,0 1 0,-1-1 0,1 0 1,0 0-1,-1 0 0,1 0 0,-1 0 1,0 0-1,0 0 0,0 0 0,0 0 1,0 0-1,0 0 0,0-1 1,-2 3-1,-2 1 136,1 0 1,-1-1-1,0 0 1,0 0 0,0-1-1,-7 5 1,-7 1 393,-1 0 1,-34 11 0,25-15-1877,28-5-1211,10-9-8547</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5.197"/>
    </inkml:context>
    <inkml:brush xml:id="br0">
      <inkml:brushProperty name="width" value="0.025" units="cm"/>
      <inkml:brushProperty name="height" value="0.025" units="cm"/>
    </inkml:brush>
  </inkml:definitions>
  <inkml:trace contextRef="#ctx0" brushRef="#br0">172 1 6278,'0'0'11792,"-12"6"-11423,-7 4-89,0 1 0,1 1 0,-23 18 0,36-26-122,0 0-1,0 0 1,1 1 0,-1-1 0,1 1 0,0 0 0,0 0 0,1 0 0,0 0 0,0 1 0,0 0 0,0-1 0,1 1 0,0 0 0,0 0 0,0 0 0,1 1 0,-1 11 0,2-17-104,1 0 0,-1 0-1,1 0 1,0 0 0,0 0 0,-1 0 0,1 0-1,0-1 1,0 1 0,0 0 0,0 0 0,0-1-1,0 1 1,0-1 0,0 1 0,0-1 0,0 1-1,0-1 1,0 0 0,0 1 0,0-1 0,0 0-1,1 0 1,-1 0 0,0 0 0,0 0-1,0 0 1,0 0 0,0 0 0,0-1 0,1 1-1,0-1 1,39-9 797,-35 6-866,1-1 0,-1 0 0,0 0 0,0 0 0,-1 0 0,0-1 0,0 0 0,0-1 0,-1 1 0,0-1 0,0 1-1,0-1 1,-1 0 0,0-1 0,-1 1 0,1 0 0,-1-1 0,-1 0 0,1 1 0,-2-1 0,1 0 0,-1-10 0,0 19-28,0-1 1,0 0-1,-1 1 1,1-1-1,0 0 1,0 0 0,-1 1-1,1-1 1,0 0-1,-1 0 1,1 0-1,0 0 1,-1 1 0,1-1-1,0 0 1,-1 0-1,1 0 1,0 0 0,-1 0-1,1 0 1,0 0-1,-1 0 1,1 0-1,0 0 1,-1 0 0,1 0-1,-1 0 1,1 0-1,0 0 1,-1 0 0,1 0-1,0 0 1,-1-1-1,1 1 1,0 0-1,0 0 1,-1 0 0,1-1-1,0 1 1,-1 0-1,1 0 1,0-1 0,0 1-1,-1 0 1,1-1-1,0 1 1,0 0-1,0 0 1,0-1 0,-1 1-1,1 0 1,0-1-1,0 1 1,0-1-1,0 1 1,0 0 0,0-1-1,0 1 1,0 0-1,0-1 1,0 1 0,0 0-1,0-1 1,0 1-1,0 0 1,0-1-1,1 1 1,-1-1 0,-2 2-424,1 1 0,-1 0 0,1-1 0,0 1 0,0 0 0,-1 0 0,1-1 0,0 1 0,0 0 0,1 0 0,-1 0 0,0 3 0,0 2-3607,1-2-534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3:53.397"/>
    </inkml:context>
    <inkml:brush xml:id="br0">
      <inkml:brushProperty name="width" value="0.05" units="cm"/>
      <inkml:brushProperty name="height" value="0.05" units="cm"/>
    </inkml:brush>
  </inkml:definitions>
  <inkml:trace contextRef="#ctx0" brushRef="#br0">5330 642 11186,'-109'-53'880,"-1"4"-1,-219-63 0,-183 21-669,-10 55-490,240 31 471,0 12 1,-409 64-1,583-50-114,0 5 0,2 5 0,1 4 0,-129 63-1,48-6-543,5 9-1,4 8 0,-169 136 0,254-171 99,4 3 0,-92 104 0,120-112 314,4 2 0,3 2 0,-61 112 0,60-82 68,5 1 0,-69 216 0,96-244-22,5 1 0,2 0 0,4 1 0,-1 93 0,12-113-18,2 1-1,4-1 1,1 0 0,4-1 0,2 0-1,26 73 1,-14-64-7,3-2 1,3-1-1,3-1 0,2-2 0,2-2 1,4-1-1,1-3 0,3-1 0,59 52 1,-25-34 5,4-4 0,3-4 0,2-3 0,2-4 0,106 46 0,-17-22-12,4-7 0,2-9 1,253 53-1,-97-50 206,3-15 0,2-15 0,1-16 0,516-33-1,-458-27 243,758-173-1,-878 134-321,-3-12 0,282-134 0,-456 174-57,-3-5 1,146-100 0,-197 114-13,-1-1-1,-2-4 0,-2-1 1,-2-3-1,72-96 1,-74 77 17,-3-3 1,-3-1-1,-4-1 0,49-144 1,-54 117 73,-5-1 0,-4-2 0,10-142 0,-27 184-17,-3 1 0,-3-1 0,-2 0 1,-3 1-1,-3 0 0,-3 0 0,-2 1 0,-2 1 0,-4 0 1,-34-73-1,6 41-63,-3 1 0,-5 3 0,-3 3 1,-104-115-1,45 75-247,-258-209-1,242 232 65,-5 5 0,-4 7 1,-4 5-1,-3 8 0,-4 6 0,-2 6 0,-3 8 0,-2 6 0,-3 8 0,-246-32 0,281 61-151,0 6-1,-217 14 1,131 18 31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5.571"/>
    </inkml:context>
    <inkml:brush xml:id="br0">
      <inkml:brushProperty name="width" value="0.025" units="cm"/>
      <inkml:brushProperty name="height" value="0.025" units="cm"/>
    </inkml:brush>
  </inkml:definitions>
  <inkml:trace contextRef="#ctx0" brushRef="#br0">130 6 11307,'0'0'9694,"-9"-2"-9368,6 1-309,0 0 0,-1 0 1,1 1-1,-1-1 0,1 1 0,-1 0 0,1 0 1,-1 1-1,1-1 0,-1 1 0,1-1 1,-1 1-1,1 0 0,0 0 0,-1 1 1,1-1-1,0 1 0,0-1 0,0 1 1,0 0-1,0 0 0,1 1 0,-1-1 1,0 0-1,1 1 0,0 0 0,0-1 0,0 1 1,0 0-1,0 0 0,0 0 0,1 1 1,-1-1-1,-1 6 0,3-7-13,-1 0 0,1 0 0,-1 0 0,1 0 0,0 0 0,0 0 0,0 0 0,0 1 0,0-1 0,0 0 0,0 0-1,1 0 1,-1 0 0,1 0 0,0 0 0,-1 0 0,1 0 0,0 0 0,0-1 0,0 1 0,0 0 0,1 0 0,-1-1 0,0 1 0,1-1 0,-1 1 0,1-1 0,0 0 0,-1 1-1,3 0 1,8 6-316,1-1-1,-1 0 1,22 8-1,-10-4-796,5 8 662,-30-10 1606,-18-4 179,-114 1 723,133-6-2189,-1 0 0,1 0 1,-1 0-1,1 0 0,-1 0 0,1 0 1,-1 0-1,1 0 0,-1-1 0,1 1 1,-1 0-1,1 0 0,-1 0 0,1-1 1,0 1-1,-1 0 0,1 0 1,-1-1-1,1 1 0,0 0 0,-1-1 1,1 1-1,0-1 0,-1 1 0,1 0 1,0-1-1,-1 1 0,1-1 0,0 1 1,0-1-1,0 1 0,0-1 0,-1 1 1,1-1-1,0 1 0,0-1 0,0 1 1,0-1-1,0 1 0,0-1 1,0 1-1,0-1 0,0 1 0,1-1 1,-1 0-1,11-22-8260,6 4-543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5.899"/>
    </inkml:context>
    <inkml:brush xml:id="br0">
      <inkml:brushProperty name="width" value="0.025" units="cm"/>
      <inkml:brushProperty name="height" value="0.025" units="cm"/>
    </inkml:brush>
  </inkml:definitions>
  <inkml:trace contextRef="#ctx0" brushRef="#br0">36 0 6726,'0'0'12332,"0"61"-10859,-9-31-223,-2 2-354,3-4-511,1 3-193,7-8-160,0-1-64,0-7-1409,0-5-898,2-8-639,9-2-2211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6.616"/>
    </inkml:context>
    <inkml:brush xml:id="br0">
      <inkml:brushProperty name="width" value="0.025" units="cm"/>
      <inkml:brushProperty name="height" value="0.025" units="cm"/>
    </inkml:brush>
  </inkml:definitions>
  <inkml:trace contextRef="#ctx0" brushRef="#br0">132 1 17136,'0'0'1639,"-3"11"-795,-21 68 1478,-11 34-117,-22 125-1,48-177-2103,5-38 625,8-72-272,-1-161-3458,-3 198 1380,0 37 1581,-1-15 38,1 0-1,0-1 1,0 1 0,1 0-1,0 0 1,4 9 0,-5-16 27,1-1 0,0 0 0,1 0 0,-1 0 0,0 0 0,0 0 0,1 0 0,-1 0 0,1 0 0,0 0 1,0-1-1,-1 1 0,1-1 0,0 1 0,0-1 0,0 0 0,1 0 0,-1 1 0,0-2 0,0 1 0,1 0 0,-1 0 0,0-1 1,1 1-1,-1-1 0,1 0 0,-1 0 0,0 0 0,4 0 0,0 0 41,-1 0 0,0-1 1,1 0-1,-1 0 0,0 0 0,0-1 0,0 1 1,0-1-1,0 0 0,0-1 0,0 1 1,7-6-1,-1-1-3,1-1 1,-2-1-1,11-12 1,-15 16-60,0-1 0,1 1-1,0 0 1,0 1 0,0 0 0,1 0 0,0 1 0,0-1-1,1 2 1,8-5 0,-16 9-18,0 0 0,-1-1-1,1 1 1,-1 0 0,1 0 0,0 0 0,-1 0 0,1 0-1,0-1 1,-1 1 0,1 0 0,-1 1 0,1-1-1,0 0 1,-1 0 0,1 0 0,0 0 0,-1 0-1,1 1 1,-1-1 0,1 0 0,0 0 0,-1 1 0,1-1-1,-1 0 1,1 1 0,-1-1 0,1 1 0,-1-1-1,0 1 1,1-1 0,-1 1 0,1-1 0,-1 1 0,0-1-1,1 2 1,2 30-177,-16 40 290,12-69-99,-11 34 41,9-30-96,0 1 0,1-1 0,0 1 1,0 0-1,-2 15 0,9-22 64,-1 0 0,0 0 1,1-1-1,-1 1 1,1-1-1,-1 0 1,1 0-1,-1-1 0,9-1 1,9-4-194,-1 0 0,1-2 0,-1 0 0,-1-2 0,36-21 0,5-2 689,-60 33-486,-17 26-314,15-26 356,0 1 0,1-1-1,-1 1 1,0 0 0,1 0 0,-1-1 0,1 1 0,0 0 0,-1 0 0,1 0 0,-1-1 0,1 1 0,0 0 0,0 0 0,-1 0 0,1 0 0,0 0 0,0 0 0,0-1 0,0 1 0,0 0 0,0 0 0,1 0 0,-1 0 0,0 0 0,0 0 0,0 0 0,1-1 0,-1 1 0,1 0 0,-1 0 0,0 0 0,1-1 0,-1 1 0,1 0 0,0-1 0,-1 1 0,1 0 0,0-1 0,-1 1 0,1-1 0,0 1 0,0-1 0,-1 1 0,1-1 0,0 1 0,0-1 0,0 0 0,0 0-1,-1 1 1,1-1 0,0 0 0,0 0 0,0 0 0,0 0 0,0 0 0,0 0 0,0 0 0,1-1 0,3 1 71,0 0 0,0 0 0,-1-1-1,1 0 1,0 0 0,-1 0 0,1-1 0,-1 1-1,1-1 1,6-4 0,-6 1-125,1 0 1,-2-1-1,1 0 0,-1 1 1,0-1-1,0-1 0,0 1 1,-1-1-1,0 1 0,0-1 1,-1 0-1,0 0 0,0 0 1,0 0-1,0-12 0,-1 12-389,-1-1 1,0 1-1,0 0 0,-1-1 0,0 1 0,0 0 0,-2-9 0,1 12-195,1 0-1,-1 0 0,1 0 0,-1 0 1,-1 1-1,1-1 0,0 0 0,-1 1 1,0 0-1,1-1 0,-1 1 0,-6-4 1,8 6-18,-1 0 1,0 0 0,1 0 0,-1 1 0,0-1 0,1 0 0,-1 1 0,0 0 0,1-1 0,-1 1 0,0 0 0,-3 0 0,-4 0-6541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6.961"/>
    </inkml:context>
    <inkml:brush xml:id="br0">
      <inkml:brushProperty name="width" value="0.025" units="cm"/>
      <inkml:brushProperty name="height" value="0.025" units="cm"/>
    </inkml:brush>
  </inkml:definitions>
  <inkml:trace contextRef="#ctx0" brushRef="#br0">1 12 17040,'4'-7'3043,"7"3"-929,2 3-1858,4 1-256,-4 0-1409,0 0-3652,2 4-7623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7.337"/>
    </inkml:context>
    <inkml:brush xml:id="br0">
      <inkml:brushProperty name="width" value="0.025" units="cm"/>
      <inkml:brushProperty name="height" value="0.025" units="cm"/>
    </inkml:brush>
  </inkml:definitions>
  <inkml:trace contextRef="#ctx0" brushRef="#br0">1 0 16047,'0'0'8008,"9"62"-7880,-9-16 0,0 4-64,0 9 0,0 1 0,0 3-32,0 3-96,0-3-2274,0-7-2274,0-9-3876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7.667"/>
    </inkml:context>
    <inkml:brush xml:id="br0">
      <inkml:brushProperty name="width" value="0.025" units="cm"/>
      <inkml:brushProperty name="height" value="0.025" units="cm"/>
    </inkml:brush>
  </inkml:definitions>
  <inkml:trace contextRef="#ctx0" brushRef="#br0">0 1 3171,'0'0'22261,"28"27"-38436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8.389"/>
    </inkml:context>
    <inkml:brush xml:id="br0">
      <inkml:brushProperty name="width" value="0.025" units="cm"/>
      <inkml:brushProperty name="height" value="0.025" units="cm"/>
    </inkml:brush>
  </inkml:definitions>
  <inkml:trace contextRef="#ctx0" brushRef="#br0">0 268 9833,'0'0'4725,"10"3"-4410,9 1 78,-1-1 1,1 0 0,0-1 0,0-1-1,21-2 1,109-13 455,-67 5-734,1050-72 57,122-12 841,-1028 70-514,125-13-127,-119 21-3101,-172 11-314,-20-3-2183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07.841"/>
    </inkml:context>
    <inkml:brush xml:id="br0">
      <inkml:brushProperty name="width" value="0.025" units="cm"/>
      <inkml:brushProperty name="height" value="0.025" units="cm"/>
    </inkml:brush>
  </inkml:definitions>
  <inkml:trace contextRef="#ctx0" brushRef="#br0">959 17 8808,'-15'-3'-1153,"-15"-2"1316,1 1 1,-1 1-1,-1 1 0,1 2 0,0 1 0,-52 9 1,39 3 116,1 1 0,0 2 0,1 1 0,1 3 0,1 1 0,1 2 0,0 2 0,2 1 0,1 2 1,2 1-1,0 1 0,2 2 0,2 2 0,-27 37 0,42-50-190,1 0 1,1 1-1,1 0 0,0 1 1,2 0-1,1 1 0,1 0 0,0 0 1,-4 40-1,10-51-109,0 0 1,1-1-1,0 1 1,1 0-1,0 0 0,1-1 1,1 1-1,0-1 1,0 1-1,1-1 0,1 0 1,0-1-1,1 1 1,0-1-1,0 0 0,1 0 1,1-1-1,0 0 1,0 0-1,13 10 0,-4-6-212,0-1-1,1-1 1,1-1-1,0-1 1,0 0-1,1-2 1,0 0-1,1-1 0,0-1 1,0-1-1,0-1 1,0 0-1,1-2 1,-1-1-1,1 0 1,0-2-1,30-4 1,-15-1 220,0-1 0,-1-2 0,0-1 0,0-2 0,-1-1 1,0-2-1,-2-2 0,0-1 0,38-27 0,-40 22 565,-1-1 0,0-2-1,-2-1 1,-1-1-1,-2-2 1,0 0 0,20-36-1,-32 45-169,-1 0 0,0-1 1,-2-1-1,-1 0 0,-1 0 0,0-1 0,-2 0 0,-1 0 0,-1-1 0,-1 1 0,-1-1 1,-2-28-1,0 44-467,-1 0 0,-1-1 0,0 1 0,0 0 0,-1 0 0,0 1 0,-1-1 0,1 1 0,-2-1 0,1 1 0,-1 0 0,0 1 0,-1-1 0,0 1 0,0 0 0,-1 1 0,1-1 0,-1 1 0,-1 0 0,1 1 0,-1 0-1,0 0 1,0 1 0,-1 0 0,1 0 0,-1 1 0,-11-3 0,-4 0-756,0 0 0,-1 2 0,0 1 0,0 0 0,0 2 0,0 1 1,1 1-1,-1 2 0,-25 4 0,11 0-2845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36.817"/>
    </inkml:context>
    <inkml:brush xml:id="br0">
      <inkml:brushProperty name="width" value="0.025" units="cm"/>
      <inkml:brushProperty name="height" value="0.025" units="cm"/>
    </inkml:brush>
  </inkml:definitions>
  <inkml:trace contextRef="#ctx0" brushRef="#br0">185 200 11339,'0'0'4116,"-2"-9"-2237,0 3-1571,-1-1 1,1 1-1,-1 0 0,0 0 1,0 1-1,-1-1 1,0 1-1,-4-5 0,7 8-258,-1 1 0,1-1-1,-1 1 1,1 0 0,-1 0 0,1-1-1,-1 1 1,0 0 0,0 1-1,1-1 1,-1 0 0,0 0-1,0 1 1,0-1 0,0 1 0,0 0-1,0-1 1,0 1 0,0 0-1,0 0 1,0 0 0,0 1-1,0-1 1,0 0 0,0 1-1,0-1 1,1 1 0,-1 0 0,0-1-1,0 1 1,0 0 0,1 0-1,-1 0 1,0 1 0,1-1-1,-1 0 1,1 0 0,-2 3 0,-5 4-55,0 0 1,1 1 0,0 0 0,1 0 0,-1 0 0,2 1 0,0 0 0,0 0 0,0 1 0,2-1 0,-1 1 0,1 0-1,1 0 1,0 0 0,0 0 0,1 20 0,0-29 6,1-1 1,0 0-1,0 1 0,0-1 0,1 1 1,-1-1-1,0 0 0,0 1 1,1-1-1,-1 0 0,1 0 0,-1 1 1,1-1-1,0 0 0,-1 0 0,1 0 1,0 1-1,0-1 0,0 0 0,0 0 1,0 0-1,0 0 0,0-1 1,0 1-1,0 0 0,0 0 0,0-1 1,0 1-1,1-1 0,-1 1 0,0-1 1,1 1-1,-1-1 0,0 0 0,1 1 1,-1-1-1,0 0 0,1 0 0,-1 0 1,1 0-1,-1 0 0,0-1 1,1 1-1,-1 0 0,0-1 0,1 1 1,-1-1-1,0 1 0,2-2 0,8-2 152,1 0-1,-1-1 1,-1 0-1,16-10 1,0-3 303,0 0 0,-2-2 0,0-1 0,28-32 0,-41 42-278,-2-1 0,1 0 0,-2 0-1,0-1 1,0-1 0,-1 1 0,-1-1 0,0 0-1,-1-1 1,0 1 0,2-18 0,-7 32-178,1-1 0,-1 1 0,0 0 0,0-1 0,0 1 0,0 0 0,1-1 0,-1 1 0,0-1 0,0 1 0,0-1 0,0 1 0,0-1 0,0 1 0,0 0 0,0-1 0,0 1 0,0-1 0,0 1 0,0-1 0,0 1 0,-1 0 0,1-1 0,0 1 0,0-1 0,0 1 0,-1 0 0,1-1 0,0 1 1,0 0-1,-1-1 0,1 1 0,0 0 0,-1-1 0,1 1 0,0 0 0,-1-1 0,-13 13-173,-14 30-37,19-27 203,0 1 0,1 0 1,0 1-1,2 0 0,0 0 0,0 0 0,2 1 0,0 0 0,-2 32 0,6-47-1,0-1 0,1 1-1,-1-1 1,1 0 0,0 1-1,0-1 1,-1 1-1,1-1 1,1 0 0,-1 0-1,0 0 1,1 1-1,-1-1 1,1-1 0,-1 1-1,1 0 1,0 0 0,0 0-1,0-1 1,0 1-1,0-1 1,0 0 0,0 0-1,1 1 1,-1-1-1,0-1 1,1 1 0,-1 0-1,1-1 1,-1 1 0,1-1-1,-1 1 1,1-1-1,4-1 1,-1 2 12,0-1 0,0 0 0,0-1 1,-1 1-1,1-1 0,0 0 0,0-1 0,-1 1 0,1-1 0,-1 0 0,1-1 1,-1 1-1,0-1 0,9-6 0,-5 0 14,-1-1-1,0 1 1,-1-2 0,-1 1-1,1-1 1,-1 1 0,-1-2-1,0 1 1,6-24 0,-11 39-48,-1 0-1,1 0 1,0-1 0,0 1 0,1 0-1,-1 0 1,1-1 0,0 1 0,0 0-1,0-1 1,0 1 0,1-1 0,-1 1 0,1-1-1,0 0 1,0 0 0,0 0 0,1 0-1,-1 0 1,4 3 0,2-2 31,0-1 0,0 0 0,0-1 0,1 0 0,-1 0 0,1 0 0,-1-1 0,1-1 0,-1 1 0,16-3 0,-19 2 20,0 0 0,0-1 0,0 1 1,0-1-1,0 0 0,-1-1 0,1 1 0,0-1 0,-1 0 0,1 0 0,-1-1 0,1 1 1,-1-1-1,0 0 0,0 0 0,0-1 0,-1 1 0,1-1 0,3-5 0,-3-3 277,-10 10-84,-13 14-270,16-8 61,0 0 0,0-1 0,1 1 0,-1 0 0,1 1-1,0-1 1,0 0 0,0 1 0,1-1 0,-1 1 0,1-1-1,0 1 1,1-1 0,-1 10 0,1-12 2,0 0-1,1 1 1,0-1-1,-1 0 1,1 0 0,0 0-1,0 0 1,0 0-1,0 0 1,0 0 0,0 0-1,1 0 1,-1-1-1,1 1 1,-1 0 0,1-1-1,0 1 1,0-1 0,-1 0-1,1 1 1,0-1-1,0 0 1,0 0 0,0 0-1,0-1 1,1 1-1,-1 0 1,0-1 0,0 1-1,0-1 1,5 0-1,43 3-1093,-49-3 765,1-1 0,0 1 0,0 0 0,-1-1 0,1 1 0,0-1 0,-1 1 0,1-1 0,-1 0 0,1 0 0,-1 1 0,1-1 0,-1 0 0,1-1 0,-1 1 0,0 0 0,0 0 0,1 0 0,-1-1 0,0 1 0,0-1 0,0 1 0,0-1 0,-1 1 0,2-3-1,4-20-6217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37.150"/>
    </inkml:context>
    <inkml:brush xml:id="br0">
      <inkml:brushProperty name="width" value="0.025" units="cm"/>
      <inkml:brushProperty name="height" value="0.025" units="cm"/>
    </inkml:brush>
  </inkml:definitions>
  <inkml:trace contextRef="#ctx0" brushRef="#br0">1 0 15919,'0'0'11883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0:08.180"/>
    </inkml:context>
    <inkml:brush xml:id="br0">
      <inkml:brushProperty name="width" value="0.05" units="cm"/>
      <inkml:brushProperty name="height" value="0.05" units="cm"/>
    </inkml:brush>
  </inkml:definitions>
  <inkml:trace contextRef="#ctx0" brushRef="#br0">32 184 11578,'-17'0'988,"3"0"503,29 1-792,34-1-767,-1-2 0,1-2 0,84-18 0,-3 1 44,222-2 24,1 29 82,169-7 170,22-56-195,-394 37-21,73-3-30,2 10 0,0 9 0,-1 10 0,253 40 0,1410 195-261,-1552-209 106,426 50 6,-112-26 111,1-49 9,881-58-18,-535 39-278,-323 10 247,-378-2 31,615-21-30,39-44-320,-17 1 60,357 58 466,-1253 11-129,338-2 603,-357-1-626,-11-2 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37.716"/>
    </inkml:context>
    <inkml:brush xml:id="br0">
      <inkml:brushProperty name="width" value="0.025" units="cm"/>
      <inkml:brushProperty name="height" value="0.025" units="cm"/>
    </inkml:brush>
  </inkml:definitions>
  <inkml:trace contextRef="#ctx0" brushRef="#br0">45 73 9545,'3'-8'4442,"-1"-1"-4376,9-32 7217,-10 37-5262,-1 7-521,-5 28-1267,-13 53-209,3-16 148,-8 90 1,23-157-158,0 1 0,-1-1 1,1 1-1,0-1 0,0 0 0,0 1 1,0-1-1,0 1 0,1-1 0,-1 1 1,0-1-1,1 0 0,-1 1 1,1-1-1,-1 0 0,1 1 0,0-1 1,-1 0-1,1 1 0,0-1 0,0 0 1,0 0-1,0 0 0,0 0 1,2 1-1,-1-1 49,0 0 0,0-1 0,0 0 1,0 1-1,0-1 0,0 0 0,0 0 1,0 0-1,0 0 0,1 0 0,-1-1 0,0 1 1,0-1-1,0 1 0,3-2 0,6-3 287,1-1-1,-1 0 0,0 0 1,18-16-1,2-4-161,-2-2-1,0-1 1,-2-1 0,-2-2-1,-1-1 1,-1 0-1,-2-2 1,23-49 0,-41 70-3497,-16 32-4619,7-10 6371,-9 13-5160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38.188"/>
    </inkml:context>
    <inkml:brush xml:id="br0">
      <inkml:brushProperty name="width" value="0.025" units="cm"/>
      <inkml:brushProperty name="height" value="0.025" units="cm"/>
    </inkml:brush>
  </inkml:definitions>
  <inkml:trace contextRef="#ctx0" brushRef="#br0">0 216 5958,'0'0'9102,"11"-3"-6006,0-1-2379,-1-1 1,1 1-1,-1-2 0,0 1 1,0-1-1,0-1 0,15-14 1,-8 6 197,-12 12-677,-1-1 0,1 1 0,-1-1-1,0 0 1,0 0 0,0 0 0,-1 0-1,0-1 1,0 1 0,0-1-1,0 0 1,0 0 0,1-7 0,-28 34-788,20-16 510,1 0 0,0-1 0,0 1 0,0 0 0,1 0 1,0 1-1,0-1 0,0 0 0,1 1 0,0-1 0,0 1 0,1-1 1,-1 1-1,2 8 0,0-12 22,0 1-1,0-1 1,0 0 0,1 0 0,-1 0-1,1 0 1,-1-1 0,1 1 0,0 0-1,0-1 1,0 1 0,1-1 0,-1 0-1,1 0 1,-1 0 0,1 0 0,-1 0-1,1 0 1,0-1 0,0 1 0,0-1-1,0 0 1,0 0 0,0 0 0,1 0-1,-1 0 1,0-1 0,0 0 0,1 1-1,3-2 1,1 2 144,-1-1 0,1 0 0,-1 0-1,1-1 1,-1 0 0,0 0 0,1-1 0,-1 0-1,0 0 1,0-1 0,0 0 0,-1 0 0,10-6 0,-12 6-35,0 0 1,0 0-1,0-1 1,0 0-1,-1 0 1,1 0-1,-1 0 1,0 0-1,0 0 1,-1-1-1,1 0 1,-1 1-1,0-1 1,0 0-1,0 0 1,-1 0-1,0 0 1,0 0-1,0-1 1,0-5-1,-1-2 9,0 1-1,0-1 0,-4-19 0,3 28-139,0 0 1,0 0 0,0 0 0,0 0 0,-1 1-1,0-1 1,0 0 0,0 1 0,0-1-1,0 1 1,-1-1 0,0 1 0,0 0 0,-4-4-1,7 7-52,0 0 0,-1-1 0,1 1 0,0 0 0,0 0 0,0 0 0,-1-1 0,1 1 0,0 0 0,0 0 0,-1 0 0,1 0 0,0 0 0,0-1 0,-1 1 0,1 0 0,0 0 0,0 0 0,-1 0 0,1 0 0,0 0 0,-1 0 0,1 0 0,0 0 0,0 0 0,-1 0 0,1 0 0,0 0-1,-1 0 1,1 0 0,0 0 0,0 0 0,-1 1 0,1-1 0,0 0 0,0 0 0,-1 0 0,-1 13-2472,9 14-2169,-5-24 3827,-1-1 1,1 1-1,1 0 1,-1-1-1,0 1 1,1-1-1,-1 0 0,1 0 1,0 0-1,3 3 1,16 5-8192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38.535"/>
    </inkml:context>
    <inkml:brush xml:id="br0">
      <inkml:brushProperty name="width" value="0.025" units="cm"/>
      <inkml:brushProperty name="height" value="0.025" units="cm"/>
    </inkml:brush>
  </inkml:definitions>
  <inkml:trace contextRef="#ctx0" brushRef="#br0">139 15 6054,'0'0'13698,"-9"-4"-12251,6 2-1373,0 1 1,-1-1-1,1 1 1,0 0 0,-1 0-1,1 0 1,-1 1-1,1-1 1,-1 1-1,1-1 1,-1 1 0,1 1-1,-1-1 1,0 0-1,1 1 1,0 0 0,-1-1-1,1 1 1,-1 1-1,1-1 1,0 0-1,0 1 1,0 0 0,0 0-1,0 0 1,0 0-1,0 0 1,0 0-1,1 1 1,-1-1 0,1 1-1,-3 4 1,2-3-8,1-1 1,-1 1 0,1 0-1,0-1 1,0 1 0,0 0-1,1 0 1,-1 0 0,1 1-1,-1 4 1,2-7-58,0-1 1,0 0-1,0 0 1,1 0-1,-1 1 1,0-1-1,0 0 1,1 0-1,-1 1 1,1-1-1,-1 0 1,1 0-1,0 0 1,-1 0-1,1 0 1,0 0-1,0 0 1,-1 0-1,1 0 1,0 0-1,0-1 1,0 1-1,0 0 1,0-1-1,1 1 1,-1 0-1,0-1 1,0 1-1,0-1 1,0 0-1,1 1 0,-1-1 1,0 0-1,0 0 1,1 0-1,-1 0 1,0 0-1,2 0 1,18 0 52,0 0-1,0-1 1,0-2 0,0 0-1,0-1 1,39-14 0,-29 9-56,56-9 1,-87 17-10,1 1-1,0 0 1,-1-1 0,1 1 0,0 0 0,0 0 0,-1 0 0,1-1 0,0 1 0,0 0 0,-1 0 0,1 0 0,0 0 0,0 0 0,-1 0 0,1 0 0,0 1-1,0-1 1,-1 0 0,1 0 0,0 1 0,-1-1 0,1 0 0,0 1 0,-1-1 0,1 0 0,0 1 0,-1-1 0,1 1 0,-1-1 0,1 1 0,-1-1 0,1 1 0,-1 0-1,1-1 1,-1 1 0,0 0 0,1-1 0,-1 1 0,0 0 0,0-1 0,1 1 0,-1 0 0,0 0 0,0-1 0,0 1 0,0 0 0,0 0 0,0-1 0,0 2 0,0-1-32,0 0 0,0 0 0,0 0 1,0 0-1,0 0 0,0 0 1,0 0-1,0 0 0,1 0 0,-1 0 1,0 0-1,1-1 0,-1 1 1,1 0-1,-1 0 0,1 0 0,-1 0 1,1-1-1,-1 1 0,1 0 1,0-1-1,0 1 0,-1 0 0,1-1 1,0 1-1,0-1 0,0 1 1,-1-1-1,1 1 0,0-1 1,0 0-1,0 1 0,0-1 0,0 0 1,1 0-1,10 2-759,0 0 1,0-2-1,1 1 0,-1-2 0,0 1 1,1-2-1,-1 0 0,18-5 1,52-20-7790,-34 5 542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39.019"/>
    </inkml:context>
    <inkml:brush xml:id="br0">
      <inkml:brushProperty name="width" value="0.025" units="cm"/>
      <inkml:brushProperty name="height" value="0.025" units="cm"/>
    </inkml:brush>
  </inkml:definitions>
  <inkml:trace contextRef="#ctx0" brushRef="#br0">133 162 10186,'0'0'6267,"-8"1"-4986,-1 0-952,0 0 0,0 1 0,1 0 0,-1 0 0,0 1 0,-11 6 0,17-8-237,0 0 0,0 1 1,0 0-1,0-1 0,0 1 0,0 0 1,1 0-1,-1 0 0,1 1 0,-1-1 0,1 1 1,0-1-1,0 1 0,0 0 0,0 0 1,1 0-1,-1 0 0,1 0 0,-1 0 0,1 0 1,0 0-1,0 1 0,0 5 0,2-8-82,0 0 0,0-1 0,0 1 0,0 0 0,0-1 0,0 1 0,0-1 0,0 1 0,0-1 0,0 1-1,1-1 1,-1 0 0,0 1 0,0-1 0,0 0 0,1 0 0,-1 0 0,0 0 0,0 0 0,0 0 0,1-1-1,0 1 1,33-4 40,-26 1-98,0 0 1,-1-1-1,1 0 1,-1 0-1,0-1 1,0 0-1,0-1 0,8-7 1,57-59-90,-37 33 147,53-53 11,-114 120 669,12-13-285,0 0 0,0 1 0,-9 17 0,18-26-368,1-1-1,0 1 1,0 0 0,1 0-1,-1 0 1,2 1 0,-1-1-1,1 0 1,0 1 0,0-1-1,1 1 1,1 9 0,-1-15-45,1 1 1,-1-1-1,1 0 1,0 1-1,0-1 0,0 0 1,0 0-1,0 0 1,0 0-1,0 0 1,1 0-1,-1 0 0,1-1 1,-1 1-1,1 0 1,0-1-1,0 1 1,0-1-1,0 1 0,0-1 1,0 0-1,0 0 1,0 0-1,0 0 1,0-1-1,1 1 0,-1 0 1,0-1-1,1 0 1,-1 1-1,0-1 1,5 0-1,-1 0-4,1 0 0,0 0-1,0-1 1,-1 0 0,1 0 0,0-1-1,-1 1 1,1-1 0,-1-1 0,10-4-1,42-37 65,-45 34-14,0-1 0,0 2-1,17-10 1,-29 19-6,-3 0-205,0 1 144,0 0-1,0-1 1,0 1 0,0 0 0,1 0-1,-1 1 1,0-1 0,0 0 0,1 1 0,-1-1-1,1 1 1,-1-1 0,1 1 0,0-1-1,0 1 1,0 0 0,-1 2 0,-10 17-2680,5-4-4527,7-11-89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0.053"/>
    </inkml:context>
    <inkml:brush xml:id="br0">
      <inkml:brushProperty name="width" value="0.025" units="cm"/>
      <inkml:brushProperty name="height" value="0.025" units="cm"/>
    </inkml:brush>
  </inkml:definitions>
  <inkml:trace contextRef="#ctx0" brushRef="#br0">11 1 9321,'0'0'11339,"-2"10"-10613,0-1-592,0-2-1,0 0-1,1 0 1,0 0-1,0 1 1,1 8-1,0-14-95,0 0 0,0-1 0,1 1 0,-1 0-1,0-1 1,1 1 0,-1 0 0,1-1 0,0 1 0,-1-1 0,1 1-1,0-1 1,0 1 0,0-1 0,0 0 0,0 1 0,0-1-1,1 0 1,-1 0 0,0 0 0,1 0 0,-1 0 0,0 0-1,1 0 1,-1 0 0,1-1 0,0 1 0,-1 0 0,1-1 0,0 0-1,1 1 1,10 1 61,-1-1 0,1-1 0,0 0 0,0 0 0,-1-1 0,1-1 0,0 0 0,-1-1 0,0 0 0,1-1 0,-1 0 0,-1-1 0,1-1 0,-1 0 0,0 0 0,15-12 0,-25 17-237,-1 3-199,0-1 304,0 0 0,0 0 0,0 0 0,0 1 0,0-1 0,0 0 0,0 0 0,1 0 0,-1 1 0,0-1 0,1 0 0,-1 0 0,1 0 0,-1 0 0,1 0 0,0 0 0,-1 0 0,1 0 0,0 0 0,0 0 0,-1 0 0,3 1 0,27 1-493,-19-3 428,1-1-254,0 0 0,0-1 0,0-1 0,0 0 0,0 0-1,-1-1 1,0-1 0,18-9 0,28-12-1823,-59 45 2715,-44 61 2591,35-65-2767,1 2-1,1 0 1,0 0 0,1 0 0,-6 20-1,4 5-250,7-23-150,-2-1 0,-11 33-1,14-47 70,0 0-1,0 0 0,0 0 0,0 0 0,0-1 0,-1 1 0,0-1 0,1 0 1,-1 1-1,0-1 0,-1-1 0,1 1 0,-1 0 0,1-1 0,-1 0 0,0 0 1,-6 3-1,9-5 31,0 1 0,0-1 0,0 0 0,0 0 1,0 0-1,0 1 0,0-1 0,1 0 0,-1 0 1,0 0-1,0-1 0,0 1 0,0 0 0,0 0 1,0 0-1,0-1 0,0 1 0,0 0 1,0-1-1,1 1 0,-1-1 0,0 1 0,0-1 1,0 1-1,1-1 0,-1 0 0,0 1 0,1-1 1,-1 0-1,1 0 0,-1 1 0,1-1 0,-1 0 1,1 0-1,-1 0 0,1 0 0,0 0 0,-1 0 1,1 0-1,0 1 0,0-1 0,0 0 0,0 0 1,0-1-1,-1-53-1293,1 41 409,0 5-143,1 0 0,-1 1 0,1-1 1,1 1-1,0-1 0,0 1 0,0 0 0,1 0 0,0 0 0,1 0 0,0 0 1,0 1-1,10-14 0,10-9-3855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0.384"/>
    </inkml:context>
    <inkml:brush xml:id="br0">
      <inkml:brushProperty name="width" value="0.025" units="cm"/>
      <inkml:brushProperty name="height" value="0.025" units="cm"/>
    </inkml:brush>
  </inkml:definitions>
  <inkml:trace contextRef="#ctx0" brushRef="#br0">156 23 13933,'0'0'9081,"-10"-4"-8622,10 4-485,-46-15 354,44 14-355,1 0 0,0 1 0,-1 0 0,1-1 0,0 1 0,-1 0 0,1 0 0,0 0 0,-1 0 0,1 0 0,0 0 0,-1 0 0,1 0-1,-1 0 1,1 1 0,0-1 0,-1 0 0,1 1 0,0-1 0,0 1 0,0 0 0,-1-1 0,1 1 0,0 0 0,0 0 0,0 0 0,0 0 0,0 0 0,0 0 0,0 0 0,0 0 0,1 0 0,-1 0 0,0 0 0,1 1 0,-1-1 0,1 0 0,-1 0-1,0 3 1,1-3 11,0 1-1,1 0 0,-1-1 1,0 1-1,1-1 0,-1 1 1,1-1-1,-1 1 0,1-1 1,0 1-1,-1-1 0,1 0 0,0 1 1,0-1-1,0 0 0,0 0 1,0 0-1,1 0 0,-1 1 1,0-2-1,0 1 0,1 0 0,-1 0 1,2 1-1,48 22-432,-7-3 242,-43-21 218,0 1-1,0 0 0,-1-1 0,1 1 0,0 0 0,0-1 0,0 1 0,0 0 0,-1 0 0,1 0 0,0 0 0,-1 0 1,1 0-1,-1 0 0,1 0 0,-1 0 0,1 0 0,-1 0 0,0 0 0,0 0 0,1 0 0,-1 0 0,0 0 0,0 0 0,0 0 1,0 1-1,-1 1 0,0-2 35,0 1 0,0 0 1,0 0-1,0 0 0,0-1 1,-1 1-1,1-1 0,-1 1 1,1-1-1,-1 1 0,0-1 1,1 0-1,-4 2 0,-8 3 218,0 1 0,0-2 0,-18 5 0,28-9-251,-42 10-163,15-9-3643,16-2-3819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0.866"/>
    </inkml:context>
    <inkml:brush xml:id="br0">
      <inkml:brushProperty name="width" value="0.025" units="cm"/>
      <inkml:brushProperty name="height" value="0.025" units="cm"/>
    </inkml:brush>
  </inkml:definitions>
  <inkml:trace contextRef="#ctx0" brushRef="#br0">86 21 12588,'0'0'12769,"-4"10"-12315,4-10-454,-24 61 187,2 2 0,-13 66 0,35-129-183,0 1 0,0-1 0,-1 1 0,1-1 1,0 1-1,0-1 0,0 1 0,0 0 1,0-1-1,0 1 0,0-1 0,0 1 0,0-1 1,0 1-1,1 0 0,-1-1 0,0 1 1,0-1-1,0 1 0,1-1 0,-1 1 0,0-1 1,1 1-1,-1-1 0,0 1 0,1-1 1,-1 0-1,1 1 0,-1-1 0,1 1 0,17-4 473,20-21 341,-23 10-747,-2-1 1,0 0-1,0-1 0,-1 0 1,16-32-1,-21 36-319,-1-1 0,0-1 0,-1 1 0,-1-1 0,0 0 0,0 0 0,-2 0 0,2-26 0,-18 55-1621,13-13 1487,0 0-1,0 0 1,0 0-1,1 1 1,-1-1-1,1 0 1,-1 0-1,1 1 1,0-1-1,0 0 1,0 1-1,0-1 1,0 0-1,0 1 1,1-1-1,-1 0 1,1 0-1,0 1 1,0-1-1,0 0 1,0 0-1,0 0 1,0 0-1,0 0 1,1 0-1,-1 0 1,0-1-1,1 1 1,0 0-1,-1-1 1,1 1-1,0-1 1,0 0-1,0 1 1,0-1-1,0 0 1,0 0-1,0 0 1,4 0-1,19 7-5750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1.649"/>
    </inkml:context>
    <inkml:brush xml:id="br0">
      <inkml:brushProperty name="width" value="0.025" units="cm"/>
      <inkml:brushProperty name="height" value="0.025" units="cm"/>
    </inkml:brush>
  </inkml:definitions>
  <inkml:trace contextRef="#ctx0" brushRef="#br0">150 271 8392,'0'0'8274,"2"-9"-5482,7-30-726,-9 38-2022,0 0 0,0 1 1,1-1-1,-1 0 0,0 1 0,0-1 0,-1 0 0,1 1 0,0-1 0,0 0 0,0 1 0,0-1 0,0 1 0,-1-1 0,1 0 0,0 1 0,-1-1 0,1 1 0,0-1 0,-1 1 0,1-1 0,-1 1 1,1-1-1,0 1 0,-1-1 0,0 1 0,1-1 0,-1 1 0,1 0 0,-1-1 0,1 1 0,-1 0 0,0 0 0,1 0 0,-1-1 0,1 1 0,-1 0 0,-1 0 0,-22 0-92,21 1 65,-3 0-29,0 0 0,-1 1 0,1 0 0,0 0-1,0 1 1,1 0 0,-1 0 0,0 0 0,1 0 0,0 1-1,0 0 1,0 0 0,0 1 0,1-1 0,0 1 0,0 0-1,0 0 1,0 0 0,1 1 0,0-1 0,0 1 0,0 0-1,1 0 1,-4 12 0,6-17 18,0 1 1,0-1-1,0 0 0,0 1 1,0-1-1,1 1 0,-1-1 1,0 0-1,1 1 0,-1-1 1,1 1-1,0-1 0,-1 0 0,1 0 1,0 1-1,0-1 0,-1 0 1,1 0-1,0 0 0,0 0 1,0 0-1,1 0 0,-1 0 1,0 0-1,0-1 0,0 1 1,1 0-1,-1-1 0,0 1 1,1-1-1,-1 1 0,0-1 1,1 0-1,-1 1 0,1-1 0,-1 0 1,3 0-1,8 1 46,-1 0 0,1-1 1,18-2-1,-24 2-42,6-2-221,0-1 0,-1 0 1,1-1-1,-1 0 0,0 0 0,0-1 0,0-1 0,-1 0 0,0 0 0,0-1 1,0 0-1,-1-1 0,0 0 0,-1 0 0,14-18 0,-25 29-521,-16 21 1674,19-24-903,0 1-1,-1-1 1,1 0 0,0 0 0,0 1 0,0-1-1,0 0 1,0 1 0,0-1 0,0 0 0,0 1-1,0-1 1,0 0 0,0 1 0,0-1 0,0 0-1,0 0 1,0 1 0,0-1 0,0 0 0,1 1-1,-1-1 1,0 0 0,0 0 0,0 1 0,0-1-1,0 0 1,1 0 0,-1 1 0,0-1 0,0 0-1,1 0 1,-1 0 0,0 1 0,23 0 1052,-8-6-798,-1 0 0,0-1 0,0 0 0,-1-1 1,0-1-1,0 0 0,0-1 0,19-18 0,-13 12-214,80-68 190,-88 72-400,1 0-1,-2-1 1,0-1 0,0 0 0,14-26 0,-24 39 121,0 0-1,0 0 1,0 0-1,0 0 1,0 0-1,0 0 1,0 0-1,-1 0 1,1 0-1,0 0 1,0 0 0,0 0-1,0 0 1,0 0-1,0 0 1,0 0-1,0-1 1,-1 1-1,1 0 1,0 0-1,0 0 1,0 0-1,0 0 1,0 0-1,0 0 1,0 0-1,0 0 1,0 0-1,0 0 1,0 0 0,-1-1-1,1 1 1,0 0-1,0 0 1,0 0-1,0 0 1,0 0-1,0 0 1,0 0-1,0 0 1,0-1-1,0 1 1,0 0-1,0 0 1,0 0-1,0 0 1,0 0 0,0 0-1,0 0 1,0-1-1,0 1 1,0 0-1,0 0 1,0 0-1,1 0 1,-1 0-1,0 0 1,0 0-1,0 0 1,0 0-1,0-1 1,0 1-1,-14 8-334,-13 14 197,15-10 179,2-1 0,-1 2 1,2-1-1,0 2 0,0-1 0,1 1 0,1 0 0,0 1 0,1 0 0,1 0 1,0 0-1,1 0 0,1 1 0,0 0 0,1 0 0,1-1 0,1 30 1,0-44-12,0 1 1,-1-1-1,1 0 1,0 1-1,0-1 1,0 0 0,0 1-1,1-1 1,-1 0-1,0 0 1,1 1-1,-1-1 1,0 0 0,1 0-1,0 1 1,-1-1-1,1 0 1,0 0-1,-1 0 1,1 0 0,0 0-1,0 0 1,0 0-1,0 0 1,0 0-1,0-1 1,0 1 0,0 0-1,0 0 1,0-1-1,1 1 1,-1-1-1,0 1 1,0-1 0,1 0-1,-1 1 1,0-1-1,0 0 1,1 0-1,-1 0 1,0 0 0,1 0-1,-1 0 1,0 0-1,1-1 1,-1 1-1,0 0 1,0-1 0,1 1-1,-1-1 1,0 1-1,2-2 1,4-1 82,1-1-1,-1 0 1,0 0 0,0-1 0,0 0 0,11-11-1,13-20 69,-22 25-299,1 0 0,0 0 0,0 1 0,1 0 0,20-14-1,-28 23 100,0 0 0,0 1 0,-1 0-1,1-1 1,0 1 0,0 0 0,-1 1 0,1-1-1,0 0 1,-1 1 0,1 0 0,0-1-1,-1 1 1,1 0 0,-1 0 0,1 1-1,-1-1 1,1 0 0,2 3 0,19 7 64,-10-8-12,0-1 1,0 0 0,0-1 0,0 0 0,15-1-1,-24-1-3,0 1-1,0-1 1,1 0-1,-1-1 1,0 1-1,-1-1 1,9-4-1,-11 5-1,0 0 0,0 0 0,-1 0 0,1-1 0,0 1-1,-1 0 1,1-1 0,-1 0 0,0 1 0,1-1 0,-1 0 0,0 1 0,0-1 0,0 0 0,0 0 0,-1 0-1,1 0 1,0 0 0,0-3 0,-1 4-10,0 0 0,0-1 0,0 1 0,0 0 0,-1-1 0,1 1 0,0 0 0,0 0 0,-1-1 0,1 1 0,-1 0 0,1 0 0,-1 0 0,1 0 0,-1-1 0,0 1 0,0 0 1,1 0-1,-1 0 0,0 0 0,0 1 0,0-1 0,0 0 0,0 0 0,0 0 0,0 1 0,0-1 0,-1 1 0,1-1 0,0 1 0,0-1 0,0 1 0,-1 0 0,1-1 0,0 1 0,-1 0 0,1 0 0,0 0 0,0 0 0,-1 0 0,1 0 0,-3 1 0,-1-1-37,1 0 0,-1 1 0,0-1 0,0 1 0,0 0 0,1 1 1,-1-1-1,1 1 0,-1 0 0,-7 4 0,9-4 43,0 0 0,0 0 0,0 1 1,0 0-1,0-1 0,0 1 0,0 0 0,1 0 1,0 1-1,0-1 0,0 0 0,0 1 0,0 0 1,0-1-1,1 1 0,0 0 0,0 0 0,0-1 1,0 1-1,1 0 0,-1 0 0,1 0 1,0 0-1,0 0 0,0 0 0,1 0 0,0 0 1,-1 0-1,1 0 0,0-1 0,1 1 0,-1 0 1,1-1-1,0 1 0,0-1 0,0 1 0,0-1 1,0 0-1,1 0 0,0 0 0,-1 0 0,1 0 1,0-1-1,1 1 0,-1-1 0,0 0 0,0 0 1,1 0-1,3 2 0,9 2-304,-1 1-1,1-2 1,0 0 0,0-1 0,0 0-1,1-2 1,27 2 0,21-3-5700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19.995"/>
    </inkml:context>
    <inkml:brush xml:id="br0">
      <inkml:brushProperty name="width" value="0.025" units="cm"/>
      <inkml:brushProperty name="height" value="0.025" units="cm"/>
    </inkml:brush>
  </inkml:definitions>
  <inkml:trace contextRef="#ctx0" brushRef="#br0">36 833 4324,'0'0'1313,"-3"8"-213,-3 5-857,-11 33 3129,7 5 4822,10-50-7741,6-24 925,19-79 133,20-173 1,-36 204-1220,7-84 952,-5-168-1,-11 321-901,-2 6-898,2 12-767,2-7 604,3 14-2645,-5-6-1858,-1-5-1243</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20.434"/>
    </inkml:context>
    <inkml:brush xml:id="br0">
      <inkml:brushProperty name="width" value="0.025" units="cm"/>
      <inkml:brushProperty name="height" value="0.025" units="cm"/>
    </inkml:brush>
  </inkml:definitions>
  <inkml:trace contextRef="#ctx0" brushRef="#br0">0 798 13773,'0'0'5541,"12"-16"-4681,57-93 118,-5-3 0,-5-3 1,74-206-1,-124 300-922,-6 15-23,0 0-1,-1 0 1,1 0 0,-1-1-1,0 1 1,-1-1-1,1 1 1,-1-1-1,-1 0 1,1 1 0,-1-1-1,0 0 1,-2-11-1,1 18-26,1-1 0,-1 1 0,1 0 0,0 0 0,-1 0 0,1 0 0,-1 0 0,1 0 0,-1 0-1,1 0 1,-1 0 0,1 0 0,-1 0 0,1 0 0,0 0 0,-1 0 0,1 0 0,-1 0 0,1 1 0,-1-1 0,1 0-1,0 0 1,-1 0 0,1 1 0,-1-1 0,1 0 0,0 1 0,-1-1 0,1 0 0,0 1 0,0-1 0,-1 0 0,1 1-1,0-1 1,0 1 0,-1-1 0,1 0 0,0 1 0,0-1 0,0 1 0,0-1 0,0 1 0,0-1 0,-1 0 0,1 2 0,-2 16-47,0 1 0,1-1 0,1 1 0,1-1 0,1 1 0,5 27 0,36 112-138,-14-59-781,-26-87 593,25 93-2258,-9-39-5161,-14-46-1967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4:46.815"/>
    </inkml:context>
    <inkml:brush xml:id="br0">
      <inkml:brushProperty name="width" value="0.05" units="cm"/>
      <inkml:brushProperty name="height" value="0.05" units="cm"/>
    </inkml:brush>
  </inkml:definitions>
  <inkml:trace contextRef="#ctx0" brushRef="#br0">1 70 12739,'0'0'88,"0"-1"1,1 1-1,-1-1 1,1 1 0,-1-1-1,0 1 1,1-1-1,-1 1 1,1 0 0,0-1-1,-1 1 1,1 0-1,-1-1 1,1 1 0,0 0-1,-1 0 1,1-1-1,-1 1 1,1 0 0,0 0-1,1 0 1,22-5 177,-12 4-103,102-15 150,-23 4-242,22-3-23,0 4 1,226 9-1,-113 21-53,-61-3-1,615 23 36,364 10 46,-453-3-46,-397-41-230,339-39 0,-586 30 28,169-11-268,-160 16 260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1.108"/>
    </inkml:context>
    <inkml:brush xml:id="br0">
      <inkml:brushProperty name="width" value="0.025" units="cm"/>
      <inkml:brushProperty name="height" value="0.025" units="cm"/>
    </inkml:brush>
  </inkml:definitions>
  <inkml:trace contextRef="#ctx0" brushRef="#br0">1 299 11339,'0'0'2418,"0"-8"-133,0 1-1960,0 0 0,1 0 1,0 1-1,0-1 0,0 0 1,1 0-1,0 1 0,1-1 1,-1 1-1,1 0 0,1 0 1,-1 0-1,1 0 0,0 0 0,6-6 1,67-79 2360,-67 81-2574,1 0 0,-1 1 0,1 0 0,1 1 0,0 0 0,15-7 0,-26 14-114,1 0 1,-1 0 0,1 0-1,-1 1 1,1-1 0,-1 0-1,1 1 1,-1 0 0,1-1-1,0 1 1,-1 0 0,1 0-1,0 0 1,-1 0 0,1 0-1,0 0 1,-1 0 0,1 1-1,0-1 1,-1 1 0,1-1-1,-1 1 1,1 0 0,-1-1-1,1 1 1,-1 0 0,0 0-1,1 0 1,-1 0 0,0 0-1,1 0 1,-1 0 0,0 1-1,0-1 1,0 0 0,0 1-1,-1-1 1,1 1 0,0-1-1,0 1 1,-1-1 0,1 1-1,-1-1 1,1 3 0,2 10 32,0 0 1,-1-1-1,-1 1 0,0 20 1,0-13 26,-1-12-41,0 3-21,1-1 0,0 0 1,1 0-1,0 0 0,7 20 0,-8-28 13,0-1 0,0 0 0,0 1 0,1-1 0,-1 0-1,1 0 1,0 0 0,-1 0 0,1 0 0,0 0 0,0-1-1,0 1 1,1-1 0,-1 1 0,0-1 0,0 0 0,1 1-1,-1-1 1,1-1 0,-1 1 0,1 0 0,-1-1 0,1 1-1,-1-1 1,1 0 0,0 1 0,-1-1 0,1-1 0,-1 1-1,1 0 1,3-1 0,3-1 91,-1-1-1,0 1 1,1-1-1,-1-1 1,-1 0-1,1 0 1,0 0-1,-1-1 1,0 0-1,0 0 1,0-1 0,-1 0-1,0 0 1,0-1-1,0 0 1,4-7-1,0 0-135,-2 0 0,1 0 0,-2-1 0,0 0 0,0 0 0,-2-1 0,7-25 0,-1 1-5361,-2 22-897</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2.033"/>
    </inkml:context>
    <inkml:brush xml:id="br0">
      <inkml:brushProperty name="width" value="0.025" units="cm"/>
      <inkml:brushProperty name="height" value="0.025" units="cm"/>
    </inkml:brush>
  </inkml:definitions>
  <inkml:trace contextRef="#ctx0" brushRef="#br0">238 47 15214,'0'0'5547,"-1"-8"-3342,0 6-2062,-9-27 1235,10 29-1354,-1-1 0,0 0 0,1 1 0,-1-1 0,0 0 0,0 1 0,0-1 1,1 1-1,-1 0 0,0-1 0,0 1 0,0 0 0,0-1 0,0 1 0,0 0 0,0 0 0,0 0 0,0 0 0,0 0 0,0 0 0,0 0 0,0 0 0,0 0 0,1 0 0,-1 1 0,0-1 0,0 0 0,0 1 0,0-1 0,0 0 0,0 1 0,0-1 0,1 1 0,-1 0 0,0-1 0,0 1 0,0 1 0,-9 6 8,0 1 1,1 0-1,0 0 0,0 1 0,1 0 1,-8 14-1,-39 72 564,44-73-512,1 1-1,0-1 1,2 2 0,1-1-1,1 1 1,1 1 0,1-1-1,-1 33 1,5-54-81,0 0 1,0-1-1,0 1 1,0-1-1,1 1 0,-1 0 1,1-1-1,0 1 1,0-1-1,0 0 0,0 1 1,1-1-1,-1 0 1,1 0-1,0 1 0,0-1 1,0-1-1,0 1 1,1 0-1,-1 0 1,5 3-1,-1-3 20,-1-1 1,0 0-1,0 0 0,1 0 1,-1 0-1,1-1 1,0 0-1,-1 0 0,1 0 1,0-1-1,0 0 0,10-1 1,-11 1 21,0-1 1,0 0-1,0 0 1,0 0-1,0-1 1,0 1-1,-1-1 0,1 0 1,-1-1-1,1 1 1,-1-1-1,0 0 1,0 0-1,0 0 1,0-1-1,-1 1 0,1-1 1,-1 0-1,0 0 1,0 0-1,0 0 1,-1-1-1,1 1 1,-1-1-1,0 1 1,0-1-1,-1 0 0,1 0 1,-1 0-1,0 0 1,-1 0-1,1 0 1,-1 0-1,0 0 1,0 0-1,-2-8 0,1 10-43,1 0 0,-1 0 0,0 0 0,-1 1 0,1-1-1,0 0 1,-1 1 0,0-1 0,1 1 0,-1 0-1,0-1 1,0 1 0,0 0 0,-1 0 0,1 0-1,0 0 1,-1 1 0,1-1 0,-1 1 0,0-1 0,1 1-1,-4-1 1,-2-1-203,-1 1 0,1 0 0,0 0-1,-1 0 1,1 1 0,-13 0 0,20 1 79,0 0 0,1 0 1,-1 1-1,0-1 0,0 0 0,1 0 0,-1 0 1,0 0-1,0 1 0,1-1 0,-1 0 1,0 1-1,1-1 0,-1 0 0,0 1 1,1-1-1,-1 1 0,1-1 0,-1 1 0,1-1 1,-1 1-1,1-1 0,-1 1 0,1 0 1,0-1-1,-1 1 0,1 0 0,0-1 0,-1 1 1,1 1-1,0-1-319,-1 1-1,1-1 1,0 0 0,0 1 0,0-1-1,0 0 1,1 1 0,-1-1 0,0 0-1,0 1 1,1-1 0,-1 0-1,1 1 1,-1-1 0,1 0 0,0 0-1,0 2 1,11 9-5677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2.393"/>
    </inkml:context>
    <inkml:brush xml:id="br0">
      <inkml:brushProperty name="width" value="0.025" units="cm"/>
      <inkml:brushProperty name="height" value="0.025" units="cm"/>
    </inkml:brush>
  </inkml:definitions>
  <inkml:trace contextRef="#ctx0" brushRef="#br0">150 1 13485,'0'0'10922,"-15"75"-9929,-6-35-384,1 1-289,-5-1-96,-1-4-96,11-7-128,0-7 0,6-6-160,5-8-1089</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2.755"/>
    </inkml:context>
    <inkml:brush xml:id="br0">
      <inkml:brushProperty name="width" value="0.025" units="cm"/>
      <inkml:brushProperty name="height" value="0.025" units="cm"/>
    </inkml:brush>
  </inkml:definitions>
  <inkml:trace contextRef="#ctx0" brushRef="#br0">159 31 11851,'0'0'1009,"-10"4"465,3-1-1144,-1 0 1,1 1-1,0 0 1,0 1-1,1-1 1,-1 1 0,1 1-1,0-1 1,1 1-1,-1 0 1,1 0-1,-6 9 1,4-5-49,0 0 0,0 1 0,1 0 0,1 0 1,-1 0-1,2 0 0,0 1 0,0-1 0,1 1 0,0 0 0,1 1 0,0 11 0,2-22-272,0 0-1,1 0 1,-1-1-1,0 1 1,1-1-1,0 1 1,-1 0-1,1-1 1,0 1-1,0-1 1,0 1-1,0-1 1,0 0-1,0 1 1,0-1-1,0 0 1,1 0-1,-1 0 1,0 0-1,1 0 1,-1 0-1,1 0 1,-1 0-1,1-1 1,0 1-1,-1 0 1,1-1-1,0 1 1,-1-1-1,1 0 1,0 0-1,-1 0 1,1 0-1,0 0 1,0 0-1,-1 0 1,1 0-1,2-1 1,5 0 131,-1 0-1,1 0 1,-1-1 0,1 0 0,-1 0 0,15-7-1,-8 1-39,0-1 0,0 0 0,-1-2-1,-1 1 1,1-2 0,19-21 0,-27 26-43,0-1 0,0 1 1,-1-1-1,0 1 0,0-2 1,-1 1-1,0 0 0,0-1 1,-1 0-1,0 0 0,-1 0 1,0 0-1,0 0 0,0-11 1,-2 17-53,0 1 1,-1-1 0,1 1 0,-1-1 0,1 1 0,-1 0 0,0-1-1,0 1 1,0 0 0,0 0 0,-1 0 0,1 0 0,0 0 0,-1 0-1,0 0 1,1 0 0,-1 0 0,0 1 0,0-1 0,0 1 0,0-1-1,0 1 1,0 0 0,-1 0 0,1 0 0,0 0 0,0 0 0,-1 0-1,1 1 1,-1-1 0,1 1 0,-1 0 0,1-1 0,-1 1 0,1 0-1,-4 1 1,-1-1-62,1 0 0,0 0 0,0 1 0,0 0 0,0 0 0,0 1 0,0-1 0,0 1 0,1 1 0,-1-1 0,1 1 0,-1 0 0,1 0 0,-7 6 0,8-6-249,1 1 0,0 0 0,0 0 0,0 1 0,0-1 0,1 1 0,-1-1 0,1 1 0,0 0 0,-2 10 0,-1 29-5272,5-20 147</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3.150"/>
    </inkml:context>
    <inkml:brush xml:id="br0">
      <inkml:brushProperty name="width" value="0.025" units="cm"/>
      <inkml:brushProperty name="height" value="0.025" units="cm"/>
    </inkml:brush>
  </inkml:definitions>
  <inkml:trace contextRef="#ctx0" brushRef="#br0">181 16 13036,'0'0'9551,"-9"0"-9060,0 1-479,1 0 0,-1 0 0,0 1 0,1 0 0,0 0 0,-1 1 0,1 0 0,0 0 0,1 1 0,-1 0 0,0 1 0,1 0 0,0 0 0,0 0 0,1 1 0,0 0 0,0 0 0,0 0 0,-7 11 0,11-13-6,0-1 0,0 1 0,1 0 0,-1-1 0,1 1 0,0 0 0,0 0 0,0 0 0,0 0 0,1 0 0,0 0 0,0 0 0,0 0 0,1 9-1,0-12 2,0 1-1,-1 0 0,1 0 0,0-1 0,1 1 0,-1 0 0,0-1 0,0 1 0,1-1 0,-1 1 0,1-1 0,-1 0 0,1 0 0,0 0 0,-1 0 0,1 0 0,0 0 0,0 0 0,0 0 0,0-1 0,-1 1 1,1-1-1,0 1 0,0-1 0,0 0 0,0 0 0,0 0 0,0 0 0,0 0 0,0 0 0,3-1 0,-1 0 44,1 1 0,0-2 0,0 1 0,-1-1-1,1 1 1,0-1 0,-1-1 0,0 1 0,0-1 0,1 1 0,-1-1 0,-1 0 0,1-1-1,0 1 1,-1-1 0,0 1 0,0-1 0,0 0 0,3-5 0,-2 3 72,0 0 0,-1-1 0,0 1-1,0-1 1,0 0 0,0 0 0,-1 0 0,-1 0 0,1-1 0,-1 1 0,0-15 0,-1 20-93,-1-1-1,0 1 1,0 0-1,0-1 1,-1 1-1,1 0 1,0 0-1,-1 0 1,1 0-1,-1 0 1,0 0-1,0 1 1,0-1 0,0 0-1,0 1 1,0 0-1,0-1 1,0 1-1,0 0 1,-1 0-1,1 0 1,0 0-1,-1 1 1,1-1 0,-1 1-1,1-1 1,-5 1-1,1-1-56,0 0 0,0 0-1,0 1 1,1 0-1,-1 0 1,0 1 0,0-1-1,1 1 1,-1 0 0,0 1-1,-8 3 1,11-3-152,0 0 1,0 0-1,1 0 0,-1 1 0,1 0 1,0-1-1,-1 1 0,1 0 0,1 0 1,-4 6-1,0 13-3647,5-20 3305,0-1 0,0 0 1,1 0-1,-1 0 0,0 1 0,1-1 0,-1 0 0,0 0 1,1 0-1,0 0 0,-1 0 0,1 0 0,-1 0 0,1 0 1,0 0-1,1 1 0,13 6-11004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3.557"/>
    </inkml:context>
    <inkml:brush xml:id="br0">
      <inkml:brushProperty name="width" value="0.025" units="cm"/>
      <inkml:brushProperty name="height" value="0.025" units="cm"/>
    </inkml:brush>
  </inkml:definitions>
  <inkml:trace contextRef="#ctx0" brushRef="#br0">0 14 9705,'0'0'9609,"75"6"-9449,-38-6-128,1 0-64,-3-1-672,4-7-3044,-5-2-3234</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3.903"/>
    </inkml:context>
    <inkml:brush xml:id="br0">
      <inkml:brushProperty name="width" value="0.025" units="cm"/>
      <inkml:brushProperty name="height" value="0.025" units="cm"/>
    </inkml:brush>
  </inkml:definitions>
  <inkml:trace contextRef="#ctx0" brushRef="#br0">229 25 12107,'0'0'11126,"-8"-6"-10395,6 4-713,1 0-1,-1 1 1,0-1-1,0 1 1,-1-1-1,1 1 1,0 0-1,0 0 1,-1-1-1,1 2 1,-1-1-1,1 0 1,-1 0-1,-4 0 1,4 2-3,-1 0 0,1 0 1,0 0-1,-1 0 0,1 0 0,0 1 1,0-1-1,0 1 0,0 0 1,1 0-1,-1 0 0,0 0 0,1 1 1,-1-1-1,-1 3 0,-12 12 279,0 1 0,1 0-1,1 1 1,1 1 0,-14 27 0,22-38-264,0 2 0,1-1 0,0 0 0,1 1 0,0 0 0,0 0 0,1 0 0,1 0 0,0 0 0,0 0 0,1 0 0,0 1 0,3 12 1,-2-22-25,0 0 1,-1 0-1,1-1 1,0 1-1,0 0 1,1-1-1,-1 1 0,0-1 1,1 1-1,-1-1 1,0 1-1,1-1 1,0 0-1,-1 0 1,1 0-1,0 0 1,-1 0-1,1 0 1,0-1-1,0 1 1,0 0-1,0-1 1,0 1-1,0-1 1,0 0-1,0 0 1,0 0-1,0 0 1,0 0-1,-1 0 1,1 0-1,2-1 1,1 0-2,-1 1 0,1-1 1,-1 0-1,0 0 0,1 0 1,-1 0-1,0-1 0,0 0 0,0 0 1,0 0-1,0 0 0,-1-1 1,7-4-1,-9 5-56,1 0 0,0 0 0,-1 0 0,1-1-1,-1 1 1,0-1 0,0 1 0,0-1 0,0 1 0,0-1 0,0 1 0,-1-1 0,1 0 0,-1 1 0,0-1 0,0 0 0,0 0 0,0 1 0,0-1 0,-1 0-1,1 1 1,-1-1 0,0-2 0,-1 1-747,1 1 0,-1-1-1,0 1 1,0 0 0,0 0-1,0 0 1,-1 0 0,1 0-1,-6-5 1,-10-7-7615</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4.231"/>
    </inkml:context>
    <inkml:brush xml:id="br0">
      <inkml:brushProperty name="width" value="0.025" units="cm"/>
      <inkml:brushProperty name="height" value="0.025" units="cm"/>
    </inkml:brush>
  </inkml:definitions>
  <inkml:trace contextRef="#ctx0" brushRef="#br0">5 92 18674,'0'0'2450,"-1"-8"-619,0-2-1530,0 6-61,0-1 0,1 1-1,0-1 1,-1 1 0,2-1 0,-1 0 0,1-4-1,0 7-211,-1 1-1,1-1 0,-1 1 1,1-1-1,0 1 0,0-1 1,0 1-1,0 0 0,0-1 1,0 1-1,0 0 0,0 0 1,0 0-1,1 0 0,-1 0 0,0 0 1,1 0-1,-1 0 0,1 1 1,-1-1-1,1 0 0,-1 1 1,1-1-1,0 1 0,-1 0 1,1 0-1,1-1 0,32-2-55,0 1-1,47 4 1,34-2 177,-92 1 550,-30 13 219,-6 6-1109,-16 32 655,2 1 0,3 1 1,2 1-1,2 1 1,-20 107-1,38-150 680,-3 6-5691,4-19 4371,0 1 0,-1-1-1,1 0 1,-1 0 0,1 0 0,0 0-1,-1 0 1,1 0 0,-1 1 0,1-1 0,-1 0-1,1 0 1,0 0 0,-1-1 0,1 1-1,-1 0 1,1 0 0,-1 0 0,1 0-1,0 0 1,-1 0 0,1-1 0,-1 1 0,1 0-1,0 0 1,-1-1 0,1 1 0,0 0-1,-1 0 1,1-1 0,0 1 0,0 0 0,-1-1-1,1 1 1,0 0 0,0-1 0,-1 1-1,1-1 1,0 1 0,0 0 0,0-1-1,0 0 1,-14-17-6385,-2-6-2076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4.606"/>
    </inkml:context>
    <inkml:brush xml:id="br0">
      <inkml:brushProperty name="width" value="0.025" units="cm"/>
      <inkml:brushProperty name="height" value="0.025" units="cm"/>
    </inkml:brush>
  </inkml:definitions>
  <inkml:trace contextRef="#ctx0" brushRef="#br0">0 280 13933,'0'0'9673,"66"-29"-8231,-25 27-353,4 0-673,5 1-288,2 1-96,-3-1-160,3-2-1634,-5-3-2273,-2-6-2596</inkml:trace>
  <inkml:trace contextRef="#ctx0" brushRef="#br0" timeOffset="1">859 1 16944,'0'0'7944,"-46"71"-6567,20-36-544,1 2-545,-1 2-256,2-2 32,3-2-288,4-4-897,4-5-513,2-7-1281,0-10-800,2-9-1986,-1 0-4517</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4.952"/>
    </inkml:context>
    <inkml:brush xml:id="br0">
      <inkml:brushProperty name="width" value="0.025" units="cm"/>
      <inkml:brushProperty name="height" value="0.025" units="cm"/>
    </inkml:brush>
  </inkml:definitions>
  <inkml:trace contextRef="#ctx0" brushRef="#br0">167 20 6118,'0'0'11659,"-11"-1"-8029,-38 0-2285,46 2-1182,-1 0-1,1 0 1,0 0-1,-1 0 1,1 0-1,0 0 1,-1 1-1,1 0 1,0 0-1,0 0 1,1 0-1,-1 0 1,0 0-1,1 1 1,-1-1-1,-3 6 1,-25 44 747,27-44-877,0 1 1,1-1-1,1 1 1,-1 0-1,2 0 1,-1 0-1,1 0 1,0 19-1,1-25-30,0-1 1,0 1-1,1 0 0,-1-1 0,1 1 1,-1-1-1,1 1 0,0 0 0,0-1 0,0 0 1,0 1-1,0-1 0,1 0 0,-1 1 1,1-1-1,-1 0 0,1 0 0,0 0 1,0 0-1,0-1 0,0 1 0,0 0 0,0-1 1,0 1-1,1-1 0,-1 0 0,1 0 1,-1 0-1,1 0 0,-1 0 0,1-1 1,-1 1-1,6 0 0,-2-1-2,0 1 0,0-1-1,0 0 1,0-1 0,0 1 0,1-1 0,-1-1 0,0 1-1,-1-1 1,1 0 0,0 0 0,0-1 0,-1 0-1,1 0 1,-1 0 0,0 0 0,0-1 0,0 0-1,-1 0 1,1 0 0,-1-1 0,5-6 0,-3 3-6,-1-1 1,0-1 0,0 1-1,-1-1 1,0 1 0,-1-1 0,0 0-1,0-1 1,-1 1 0,-1 0-1,0-1 1,0-15 0,-1 23-10,0 0 0,0 0 1,0 0-1,0 1 0,-1-1 1,1 0-1,-1 0 1,0 1-1,1-1 0,-1 0 1,-1 1-1,1-1 0,0 1 1,-1 0-1,1-1 0,-1 1 1,0 0-1,1 0 1,-1 0-1,0 0 0,0 0 1,-4-3-1,3 4-5,0 0 1,0 0-1,1 1 0,-1-1 1,0 0-1,0 1 1,0 0-1,0 0 0,0 0 1,1 0-1,-1 0 1,0 0-1,0 1 0,0-1 1,0 1-1,1 0 0,-1 0 1,0 0-1,1 0 1,-1 0-1,0 1 0,-4 3 1,1-1-21,0 1 0,0 0 1,0 0-1,1 1 0,-1 0 1,1 0-1,1 0 0,-1 0 1,1 1-1,0 0 0,1-1 1,-1 2-1,2-1 0,-4 9 1,2-2-910,1 1 1,0-1-1,1 1 1,1 0-1,0 0 1,2 23-1,6-3-4758,11-6-3268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53.845"/>
    </inkml:context>
    <inkml:brush xml:id="br0">
      <inkml:brushProperty name="width" value="0.05" units="cm"/>
      <inkml:brushProperty name="height" value="0.05" units="cm"/>
    </inkml:brush>
  </inkml:definitions>
  <inkml:trace contextRef="#ctx0" brushRef="#br0">3886 413 9178,'-20'-28'1009,"0"1"0,-2 1 1,-38-36-1,45 49-770,0 1 1,-1 0-1,0 2 0,-1 0 1,0 0-1,-1 2 1,-31-11-1,-7 3-36,-89-14 0,-64 3-75,52 9-78,-364-44-7,-2 40-75,285 29 30,1 10 0,-242 50 0,163 9 128,270-61-89,2 2-1,0 2 1,0 2 0,-71 46 0,72-36-19,0 1 0,2 3 0,1 1 0,-41 50 1,60-61-14,2 1 1,1 1-1,1 0 1,1 1 0,2 1-1,1 0 1,1 1-1,-11 42 1,15-42 0,2 1 0,1-1 0,1 1 1,1 59-1,4-78 1,0 1 1,1-1 0,0 1 0,1-1-1,0 1 1,1-1 0,0 0 0,1-1-1,0 1 1,1-1 0,0 0 0,1 0-1,0-1 1,16 17 0,-9-13 9,1-1 1,1-1 0,0-1-1,0 0 1,33 15-1,97 34 43,-99-43-44,517 186 28,-347-135 45,-160-54 87,109 13 1,417-10 787,-412-17-880,72 1 99,339-44 1,-37-73 416,-11-50-214,-435 133-347,133-65 0,-203 83-24,0-1 0,-1-1-1,-1-2 1,0-1-1,-2-1 1,0-1 0,-2-1-1,36-44 1,-50 55-9,-1-1 0,0 0 1,-1 0-1,0-1 0,-1 1 0,-1-2 1,5-16-1,-9 22-1,1 1 0,-1 0 0,0-1 0,-1 1 0,1-1 1,-2 1-1,1 0 0,-1-1 0,-1 1 0,0 0 0,0 0 0,0-1 0,-1 1 0,-4-8 1,-1 3 0,0 0 0,-1 1 1,0 0-1,0 1 1,-2 0-1,1 0 1,-1 1-1,-1 1 1,-18-13-1,-16-6 1,-62-29 0,81 43-13,-386-201-912,322 169 758</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5.321"/>
    </inkml:context>
    <inkml:brush xml:id="br0">
      <inkml:brushProperty name="width" value="0.025" units="cm"/>
      <inkml:brushProperty name="height" value="0.025" units="cm"/>
    </inkml:brush>
  </inkml:definitions>
  <inkml:trace contextRef="#ctx0" brushRef="#br0">202 1 5541,'0'0'13442,"-8"2"-9924,-4 2-3359,1 1-1,-1 0 1,1 1-1,0 0 1,1 1-1,0 0 0,0 1 1,0 0-1,1 0 1,0 1-1,1 1 1,0-1-1,0 1 0,1 0 1,0 1-1,1 0 1,0 0-1,1 0 1,0 1-1,1 0 1,0-1-1,1 2 0,0-1 1,-2 21-1,5-31-155,0 0-1,0 0 1,0 1-1,1-1 1,-1 0-1,0 0 1,1 0-1,-1 1 1,1-1-1,0 0 1,0 0-1,0 0 1,0 0-1,0 0 1,0 0-1,0-1 1,1 1-1,-1 0 1,1-1-1,-1 1 1,1-1-1,0 1 1,2 1 0,-1-2 6,1 1 0,-1-1 0,1 0 1,-1 0-1,1 0 0,0 0 1,0-1-1,-1 0 0,1 1 1,0-1-1,0-1 0,6 0 0,0 0 12,0-1-1,-1-1 0,1 0 1,0 0-1,-1-1 0,0 0 1,0 0-1,0-1 0,14-10 1,-14 6 38,0 0 1,0-1 0,-1 0-1,0 0 1,0-1-1,-2 0 1,9-16-1,-12 22-19,-1-1-1,1 0 0,-1 0 0,0-1 0,-1 1 0,1 0 1,-1-1-1,0 1 0,-1 0 0,1-1 0,-1 1 0,-1-1 1,1 1-1,-1-1 0,0 1 0,-4-10 0,4 13-61,0 1 0,-1 0 1,0-1-1,1 1 0,-1 0 0,0 0 0,0 0 1,-1 0-1,1 0 0,0 0 0,0 0 0,-1 1 0,1-1 1,-1 1-1,0 0 0,1 0 0,-1 0 0,0 0 0,0 0 1,1 1-1,-1-1 0,0 1 0,0 0 0,0-1 0,0 1 1,-5 1-1,3-1-347,0 1 1,0 0-1,1-1 1,-1 1-1,0 1 0,1-1 1,-1 1-1,1 0 1,-1 0-1,1 0 1,0 0-1,0 1 1,0 0-1,0 0 1,-5 5-1,-3 10-5375</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6.657"/>
    </inkml:context>
    <inkml:brush xml:id="br0">
      <inkml:brushProperty name="width" value="0.025" units="cm"/>
      <inkml:brushProperty name="height" value="0.025" units="cm"/>
    </inkml:brush>
  </inkml:definitions>
  <inkml:trace contextRef="#ctx0" brushRef="#br0">1 16 11179,'0'0'7431,"50"34"-6182,-9-34-160,6 0-481,7-3-544,-2-7-96,-3 0-1793,-6-3-2499,-10-1-3588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7.005"/>
    </inkml:context>
    <inkml:brush xml:id="br0">
      <inkml:brushProperty name="width" value="0.025" units="cm"/>
      <inkml:brushProperty name="height" value="0.025" units="cm"/>
    </inkml:brush>
  </inkml:definitions>
  <inkml:trace contextRef="#ctx0" brushRef="#br0">0 7 16432,'0'0'5055,"11"-1"-4623,30-3 551,71 2 0,-98 3-968,-1 0-1,0 0 1,1 1-1,-1 1 0,0 1 1,0 0-1,0 0 1,-1 1-1,0 1 1,14 7-1,-23-11-30,0 0-1,0 0 1,0 1 0,-1-1-1,1 1 1,-1-1 0,0 1-1,1 0 1,-1 0-1,-1-1 1,1 2 0,0-1-1,-1 0 1,1 0 0,-1 0-1,0 1 1,0-1 0,0 1-1,0 6 1,-1-5 25,0 1 0,-1 0 0,0 0-1,0 0 1,0-1 0,-1 1 0,0-1 0,0 1 0,0-1 0,-1 0 0,-3 6 0,-7 8 95,-1 0-1,-1 0 1,0-2 0,-31 28 0,14-15-71,-4 5-710,11-16-3820,16-13-2918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7.416"/>
    </inkml:context>
    <inkml:brush xml:id="br0">
      <inkml:brushProperty name="width" value="0.025" units="cm"/>
      <inkml:brushProperty name="height" value="0.025" units="cm"/>
    </inkml:brush>
  </inkml:definitions>
  <inkml:trace contextRef="#ctx0" brushRef="#br0">179 0 10314,'0'0'13661,"-9"1"-12583,1 0-1020,1 0-1,0 1 1,0 0 0,0 1-1,0 0 1,0 0 0,1 0-1,-1 1 1,1-1 0,0 2-1,0-1 1,0 1 0,1 0-1,-1 0 1,1 0 0,0 1-1,1 0 1,-1 0-1,-5 11 1,3-6-33,1 0 0,0 0 0,0 1-1,-6 22 1,11-31-43,0-1 1,0 1-1,0 0 0,1-1 0,-1 1 0,1-1 0,0 1 1,0 0-1,0-1 0,0 1 0,0 0 0,0-1 0,1 1 1,0 0-1,-1-1 0,1 1 0,0-1 0,0 1 0,0-1 0,0 1 1,1-1-1,-1 0 0,1 0 0,-1 0 0,1 0 0,0 0 1,0 0-1,0 0 0,4 3 0,5 0-304,1 0-1,1-1 1,-1 0-1,1-1 1,-1-1 0,18 2-1,-20-3 232,-1 0-1,1 0 0,-1 1 1,1 0-1,-1 1 0,0 0 1,1 0-1,-1 1 0,-1 0 0,1 0 1,-1 1-1,11 8 0,-18-12 128,1 0-1,-1 1 0,1-1 0,-1 0 0,0 1 0,0-1 0,1 1 1,-1 0-1,0-1 0,0 1 0,-1 0 0,1-1 0,0 1 0,0 0 0,-1 0 1,1 0-1,-1 0 0,0 0 0,1 0 0,-1 0 0,0-1 0,0 1 1,0 0-1,-1 0 0,1 0 0,0 0 0,-1 0 0,1 0 0,-1 0 0,1 0 1,-1-1-1,0 1 0,0 0 0,0-1 0,0 1 0,0 0 0,0-1 0,-1 1 1,1-1-1,0 0 0,-1 1 0,1-1 0,-1 0 0,0 0 0,1 0 1,-4 2-1,-3 1 259,1 1 1,-1-2 0,-1 1-1,1-1 1,-1 0-1,1-1 1,-1 1 0,-16 0-1,19-2-255,1-1 0,-1 1 1,1-1-1,-1-1 0,1 1 0,-1-1 0,1 0 0,-6-2 0,9 2-199,1 0-1,-1 0 0,1 0 0,-1 0 1,1-1-1,-1 1 0,1 0 0,0-1 1,0 1-1,0-1 0,0 1 0,0-1 1,0 0-1,0 0 0,0 1 1,1-1-1,-1 0 0,1 0 0,-1 0 1,1 1-1,0-1 0,-1 0 0,1 0 1,0 0-1,0 0 0,1-3 0,-1-4-1417,0-1-1,1 1 1,0 0-1,1 0 0,0-1 1,4-8-1,14-30-8078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7.790"/>
    </inkml:context>
    <inkml:brush xml:id="br0">
      <inkml:brushProperty name="width" value="0.025" units="cm"/>
      <inkml:brushProperty name="height" value="0.025" units="cm"/>
    </inkml:brush>
  </inkml:definitions>
  <inkml:trace contextRef="#ctx0" brushRef="#br0">3 1 14798,'0'0'3609,"0"12"-1997,-2 338 4447,2-349-6051,0-1-1,0 1 1,-1 0 0,1-1-1,0 1 1,0 0 0,0 0-1,0-1 1,0 1-1,0 0 1,0-1 0,0 1-1,1 0 1,-1 0 0,0-1-1,0 1 1,0 0 0,1-1-1,-1 1 1,0-1 0,1 1-1,-1 0 1,1-1 0,-1 1-1,1-1 1,-1 1-1,1-1 1,-1 1 0,1-1-1,-1 1 1,1-1 0,0 0-1,-1 1 1,1-1 0,0 0-1,-1 0 1,1 1 0,0-1-1,2-1 35,-1 1 0,0-1 0,1 0-1,-1 0 1,0 0 0,0 0 0,0 0-1,0-1 1,0 1 0,0 0 0,3-4-1,45-49 399,-37 37-761,49-69 712,-40 38-2585,-20 42 1115,0-1-1,-1 1 1,0-1-1,0 0 1,0-9-1,-2 7-4541,-7 4-2413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8.137"/>
    </inkml:context>
    <inkml:brush xml:id="br0">
      <inkml:brushProperty name="width" value="0.025" units="cm"/>
      <inkml:brushProperty name="height" value="0.025" units="cm"/>
    </inkml:brush>
  </inkml:definitions>
  <inkml:trace contextRef="#ctx0" brushRef="#br0">19 1 352,'0'0'13005,"-16"57"-10315,14-29-736,2 0 224,0-2-576,7-3-1154,6-5-352,13-4-416,-1-6-2467,1-8-1569,2 0-3107</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8.495"/>
    </inkml:context>
    <inkml:brush xml:id="br0">
      <inkml:brushProperty name="width" value="0.025" units="cm"/>
      <inkml:brushProperty name="height" value="0.025" units="cm"/>
    </inkml:brush>
  </inkml:definitions>
  <inkml:trace contextRef="#ctx0" brushRef="#br0">79 300 12620,'0'0'3945,"-9"7"-2295,4-3-1420,0 0 1,0 0-1,0 0 1,0 1-1,0-1 1,1 1 0,0 0-1,0 1 1,0-1-1,1 1 1,0 0-1,0 0 1,0 0 0,1 0-1,0 0 1,0 0-1,0 1 1,1-1-1,0 1 1,0 6-1,1-12-224,0 0-1,0 0 1,0 0-1,0 0 0,0-1 1,0 1-1,0 0 1,1 0-1,-1 0 0,0 0 1,0 0-1,1-1 0,-1 1 1,1 0-1,-1 0 1,1 0-1,-1-1 0,1 1 1,-1 0-1,1-1 0,0 1 1,-1-1-1,1 1 1,0 0-1,-1-1 0,1 0 1,0 1-1,0-1 1,0 1-1,2 0 2,-1-1 0,1 0 0,-1 0-1,0 1 1,1-1 0,-1-1 0,1 1 0,-1 0 0,0 0 0,5-2 0,-1 0-82,0 0 1,0 0-1,-1-1 1,1 1 0,-1-1-1,0 0 1,0-1-1,7-5 1,-5 1-76,0 0 0,-1 0 0,0-1 0,0 0 0,-1 0 0,0-1 0,-1 1 0,7-21-1,-20 114 1838,8-84-1666,1 1 0,0-1 0,0 1 0,0-1 0,0 1-1,1-1 1,-1 1 0,0-1 0,0 1 0,0-1 0,0 1 0,0-1-1,1 1 1,-1-1 0,0 1 0,0-1 0,1 0 0,-1 1-1,0-1 1,1 1 0,-1-1 0,0 0 0,1 1 0,-1-1-1,1 0 1,-1 0 0,0 1 0,1-1 0,-1 0 0,1 0 0,-1 1-1,1-1 1,-1 0 0,1 0 0,22-4 814,18-19 179,-18 2-901,0-1-1,-2-1 1,0-1 0,28-45-1,-37 51-298,-1-1-1,-1 0 1,-1-1-1,-1 0 1,0 0-1,-2-1 0,7-34 1,-12 53 110,-1 0 1,1 0-1,-1 0 1,0 1-1,1-1 0,-1 0 1,0 0-1,-1 0 0,1 1 1,0-1-1,0 0 1,-1 0-1,1 0 0,-1 1 1,1-1-1,-1 0 1,-2-3-1,3 5 56,-1 0 0,0-1 0,0 1 0,1 0-1,-1 0 1,0 0 0,0 0 0,0 0 0,1 0 0,-1 0 0,0 0 0,0 0 0,0 0 0,1 0-1,-1 0 1,0 0 0,0 1 0,1-1 0,-1 0 0,0 1 0,0-1 0,1 0 0,-1 1 0,0-1-1,1 1 1,-2 0 0,-6 6 49,0-1-1,1 2 0,0-1 1,-11 15-1,2 1 576,1 0-1,1 2 0,-16 36 1,25-50-429,1 0 0,0 0 1,1 0-1,0 0 0,1 1 0,1-1 0,0 1 1,0-1-1,1 1 0,0 0 0,3 13 1,-2-20-216,1 0 0,0 0 0,0 0 0,1 0 0,-1 0 0,1-1 0,0 1 0,0-1 0,1 0 0,-1 0 1,1 0-1,0-1 0,0 1 0,0-1 0,1 0 0,-1 0 0,1 0 0,-1-1 0,1 1 0,9 2 0,-7-3-500,0 1 0,0-1-1,0-1 1,1 1-1,-1-1 1,12 0-1,-14-1-362,0-1-1,0 1 1,0-1 0,1 0-1,-1 0 1,0 0-1,0-1 1,0 0-1,6-3 1,14-14-5791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8.855"/>
    </inkml:context>
    <inkml:brush xml:id="br0">
      <inkml:brushProperty name="width" value="0.025" units="cm"/>
      <inkml:brushProperty name="height" value="0.025" units="cm"/>
    </inkml:brush>
  </inkml:definitions>
  <inkml:trace contextRef="#ctx0" brushRef="#br0">122 20 16496,'-10'5'1580,"-2"2"-653,1-1 0,-1 2 0,1-1 1,-19 18-1,27-22-771,0-1 0,0 1-1,0 0 1,0 1 0,1-1 0,-1 0 0,1 1 0,0-1-1,0 1 1,0 0 0,1 0 0,-1 0 0,1 0-1,0 0 1,0 0 0,0 0 0,1 0 0,-1 0 0,1 0-1,0 0 1,0 0 0,1 1 0,1 7 0,-1-10-143,0 0 0,1 0 0,-1 0 0,1 0 0,0 0 0,-1-1 0,1 1 0,0 0 0,0-1 0,0 1 0,0-1 0,1 0 0,-1 0 0,0 0 0,0 0 0,1 0 0,-1 0 0,0-1 1,1 1-1,-1-1 0,1 1 0,-1-1 0,1 0 0,-1 0 0,6-1 0,0 1 24,1 0 0,-1-1 0,1 0 0,0 0 0,-1-1 0,12-4 0,-7 0-70,-1 0 0,0-1 1,0-1-1,-1 0 1,0 0-1,18-19 1,51-66-332,-58 65 331,-27 37 181,-1 1-1,2-1 1,-1 1 0,1 1-1,1-1 1,0 0 0,0 1 0,1-1-1,1 1 1,-1 0 0,2 12-1,0-21-209,0 0-1,0-1 0,1 1 1,-1-1-1,1 1 0,-1-1 1,1 1-1,0-1 0,-1 1 0,1-1 1,0 1-1,0-1 0,0 0 1,0 0-1,0 1 0,0-1 1,1 0-1,-1 0 0,0 0 1,0 0-1,1 0 0,-1-1 0,1 1 1,-1 0-1,1-1 0,-1 1 1,1-1-1,2 1 0,30 0-7269,-7-8-4700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9.295"/>
    </inkml:context>
    <inkml:brush xml:id="br0">
      <inkml:brushProperty name="width" value="0.025" units="cm"/>
      <inkml:brushProperty name="height" value="0.025" units="cm"/>
    </inkml:brush>
  </inkml:definitions>
  <inkml:trace contextRef="#ctx0" brushRef="#br0">159 17 15535,'0'0'4126,"-10"0"-2220,5 0-1729,0 0-23,1 0-1,0 0 1,-1 0-1,1 0 1,0 0-1,-1 1 1,1 0-1,0 0 1,0 0-1,-1 1 1,1-1-1,0 1 1,1 0-1,-1 0 1,0 0-1,0 1 1,1-1-1,0 1 1,-1 0-1,-3 5 1,0 0-126,1 0 1,1 1-1,-1-1 1,1 1 0,1 1-1,0-1 1,0 1-1,1-1 1,0 1 0,0 0-1,1 0 1,1 0-1,-1 19 1,2-28-26,0-1-1,0 1 1,0 0 0,0-1 0,0 1-1,0 0 1,0-1 0,0 1 0,0 0-1,1-1 1,-1 1 0,0 0 0,0-1-1,1 1 1,-1 0 0,1-1 0,-1 1-1,0-1 1,1 1 0,-1-1 0,1 1-1,-1-1 1,1 1 0,-1-1 0,1 0-1,0 1 1,-1-1 0,1 0 0,0 1-1,-1-1 1,2 0 0,26-2 195,-21 0-143,1-1 1,-1 0-1,0 0 1,0-1 0,8-5-1,12-16-85,-1 0 0,-1-2 1,-2-1-1,38-58 0,-64 121-130,-1-20 205,3-8 85,-1 0 1,1 1-1,0-1 0,0 0 0,1 1 0,1 11 0,-1-17-97,0 0-1,1 0 1,0 0-1,-1-1 1,1 1-1,0 0 1,0 0-1,0-1 1,0 1-1,1-1 1,-1 1-1,0-1 1,1 1-1,-1-1 1,0 0-1,1 0 1,0 1-1,-1-1 1,1 0-1,0-1 1,-1 1-1,1 0 1,0 0 0,0-1-1,0 1 1,0-1-1,0 0 1,0 1-1,0-1 1,2 0-1,5 1 63,1-1-1,-1 1 1,1-2 0,-1 1-1,1-2 1,-1 1 0,0-1-1,0 0 1,10-4 0,0-3-91,0 0 1,35-22 0,-54 30-20,0 1 0,1-1 1,-1 1-1,0 0 0,1-1 0,-1 1 0,0 0 0,1-1 1,-1 1-1,1 0 0,-1 0 0,0 0 0,1-1 1,-1 1-1,1 0 0,-1 0 0,1 0 0,-1 0 0,1 0 1,-1 0-1,0 0 0,1-1 0,-1 1 0,1 1 1,-1-1-1,1 0 0,-1 0 0,1 0 0,-1 0 0,1 0 1,-1 0-1,0 0 0,1 1 0,-1-1 0,1 0 0,-1 0 1,1 1-1,-1-1 0,0 0 0,1 1 0,1 21 26,-1 6-120,0-27 78,-1 0-1,0-1 0,0 1 1,1 0-1,-1 0 0,0-1 1,1 1-1,-1-1 0,1 1 1,-1 0-1,1-1 0,-1 1 1,1-1-1,-1 1 0,1-1 1,-1 1-1,1-1 0,0 1 1,-1-1-1,1 0 0,0 1 1,-1-1-1,1 0 0,0 0 1,-1 1-1,1-1 0,0 0 1,0 0-1,-1 0 0,1 0 1,1 0-1,4-1-895,0 0 0,0-1 0,0 0 0,0 0 0,0 0 0,-1-1 1,1 0-1,-1 0 0,1 0 0,-1-1 0,0 0 0,9-8 0,-6 5-657,22-18-5708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9.729"/>
    </inkml:context>
    <inkml:brush xml:id="br0">
      <inkml:brushProperty name="width" value="0.025" units="cm"/>
      <inkml:brushProperty name="height" value="0.025" units="cm"/>
    </inkml:brush>
  </inkml:definitions>
  <inkml:trace contextRef="#ctx0" brushRef="#br0">146 2 16367,'-5'9'1805,"-14"24"373,2 1 0,1 0 0,-15 51 1,25-64-2027,1 0 1,1 1-1,1 0 1,-1 35-1,5-24-227,0-18-326,-1 0 0,0 0 0,-1 0 0,-1 0 0,0-1 0,-4 17 0,-4-17 354,2-17 493,7 1-374,-1 0 0,1-1 0,0 1 0,1-1 0,-1 1 0,0 0-1,1-1 1,-1 1 0,1-1 0,-1-4 0,3-29-269,0 0-1,2-1 1,2 1-1,1 1 1,2-1-1,2 1 1,1 1-1,27-56 1,-35 83 228,0 0 1,1 0-1,0 0 1,0 1 0,1-1-1,-1 2 1,1-1 0,1 0-1,-1 1 1,1 0-1,0 1 1,0-1 0,0 1-1,12-4 1,-15 6-14,1 1 0,-1-1 0,1 1 0,-1 0 0,1 0 0,-1 1 0,1-1 0,-1 1-1,1 0 1,0 0 0,-1 1 0,1 0 0,-1-1 0,1 1 0,-1 1 0,1-1 0,-1 1 0,0-1 0,0 1 0,1 1 0,-2-1 0,1 0 0,0 1 0,0 0 0,-1 0 0,1 0 0,3 5-1,-6-7 46,1 1-1,-1-1 0,0 1 0,0-1 1,0 1-1,0-1 0,0 1 0,0 0 1,0-1-1,-1 1 0,1 0 0,-1 0 1,1 0-1,-1-1 0,0 1 0,0 0 1,0 0-1,0 0 0,0 0 0,0 0 1,0 0-1,0-1 0,-1 1 0,1 0 1,-2 2-1,0 0 97,0-1 1,0 1 0,0-1-1,-1 0 1,0 0-1,1 0 1,-1 0-1,0 0 1,0-1-1,-1 1 1,-4 2-1,-1 0 71,0 0 0,-1 0-1,1-1 1,-1-1 0,0 1-1,0-1 1,0-1 0,-18 2-1,27-4-304,0 0 0,0 0 0,0 0 0,0 0 0,0 0 0,0 0 0,0 0 0,0-1 0,0 1 0,0 0-1,0-1 1,0 1 0,0 0 0,0-1 0,0 1 0,0-1 0,-1-1 0,1-12-4420,3 12 3785,-1 0 0,1-1 0,-1 1 0,1 0 1,0 0-1,0 0 0,0 0 0,0 0 0,0 0 0,0 1 0,0-1 0,3 0 0,57-23-8141,-24 12 3464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20.190"/>
    </inkml:context>
    <inkml:brush xml:id="br0">
      <inkml:brushProperty name="width" value="0.05" units="cm"/>
      <inkml:brushProperty name="height" value="0.05" units="cm"/>
    </inkml:brush>
  </inkml:definitions>
  <inkml:trace contextRef="#ctx0" brushRef="#br0">2002 127 10674,'-18'-9'745,"0"0"-1,0 1 0,-39-10 0,-63-8 865,97 22-1398,-26-3-15,0 1 0,-1 3 0,1 2 1,-55 6-1,-196 36 12,-28 18 210,4 25 220,286-71-583,0 2 0,1 1 0,1 2 0,0 2 0,2 1 0,0 1 0,1 2 0,2 2 0,0 1 0,2 1 0,-29 36 0,50-54-57,0 0-1,1 1 1,0-1 0,1 1-1,0 1 1,-6 16-1,11-23 1,0-1-1,0 0 1,0 0-1,0 1 1,1-1-1,0 1 1,0-1-1,0 0 1,0 1-1,0-1 1,1 0-1,0 1 1,0-1-1,0 0 1,1 0-1,-1 0 0,1 0 1,0 0-1,0 0 1,0 0-1,1 0 1,3 3-1,1 1-1,1-1 0,0 0-1,1 0 1,-1 0 0,2-1-1,-1-1 1,19 9 0,78 25-9,-86-32 12,181 53-81,299 50-1,-327-86 22,246 2 1,179-33 232,21-1-99,162 57-76,107 2 35,-544-47 93,358-1 188,-584-8-308,0-4 0,-1-5 1,-1-6-1,0-4 0,-2-6 1,118-47-1,-192 61 40,0-2 0,-2-2 0,0-1 0,-1-2 0,-1-2 0,60-53 0,-93 74-3,1 1 1,-1-1-1,0 1 1,0-1-1,-1 0 1,1 0-1,-1 0 1,0 0-1,0-1 1,0 1-1,-1 0 1,1-1-1,-1 0 1,0 1-1,0-1 1,-1 1-1,1-6 1,-2-1 45,0 0 0,-1 1 1,0-1-1,0 1 0,-1 0 0,-6-16 1,1 6-97,0 1 0,-1-1-1,-1 1 1,-1 1 0,0 0 0,-2 0 0,0 2 0,-1-1 0,0 2 0,-1 0 0,-1 0 0,-1 2 0,0 0 0,0 0-1,-22-10 1,-29-8-38,-1 4 0,-2 2 1,0 3-1,-88-15 0,-300-26-26,376 54 39,-974-57-777,555 53-228,-186-3 214,0 36 818,-233 59-192,531-43-314,292-28 370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00.088"/>
    </inkml:context>
    <inkml:brush xml:id="br0">
      <inkml:brushProperty name="width" value="0.025" units="cm"/>
      <inkml:brushProperty name="height" value="0.025" units="cm"/>
    </inkml:brush>
  </inkml:definitions>
  <inkml:trace contextRef="#ctx0" brushRef="#br0">51 62 2274,'10'-6'4394,"-3"2"-2899,31-18 2715,-17-3 4408,-21 25-8520,-1-1 0,1 1 0,0 0 0,0-1 1,0 1-1,-1 0 0,1 0 0,0-1 0,0 1 1,-1 0-1,1 0 0,0-1 0,-1 1 0,1 0 1,0 0-1,-1 0 0,1 0 0,0-1 0,-1 1 1,1 0-1,0 0 0,-1 0 0,1 0 0,-1 0 1,1 0-1,0 0 0,-1 0 0,1 0 0,0 0 1,-1 0-1,1 0 0,-1 0 0,1 1 0,0-1 1,-1 0-1,1 0 0,0 0 0,-1 0 0,1 1 1,0-1-1,0 0 0,-1 0 0,1 1 0,-21 6 247,14-4-256,1 1-1,0 0 1,0 1-1,0 0 1,0 0-1,1 0 1,-1 0-1,2 1 0,-1 0 1,0 0-1,1 0 1,0 1-1,1-1 1,-1 1-1,1 0 1,1 0-1,-1 0 1,1 0-1,0 1 1,0 7-1,2-14-86,0 0 0,0 0 0,0 1 1,0-1-1,0 0 0,1 0 0,-1 0 0,0 0 0,1 0 0,-1 0 1,0 0-1,1 0 0,-1 0 0,1-1 0,0 1 0,-1 0 0,1 0 1,0 0-1,0-1 0,-1 1 0,1 0 0,0-1 0,0 1 0,0 0 1,0-1-1,1 1 0,1 0 8,0 0-1,0 0 1,1 0-1,-1-1 1,0 1-1,0-1 1,1 0 0,5 0-1,-1-1-62,0 0 1,0-1-1,-1 1 0,1-2 1,-1 1-1,1-1 0,7-4 0,-1-2-49,0-1 0,-1-1 0,-1 0 0,0-1 0,0 0 0,-1-1 0,17-27 0,-29 43-52,-2 1 112,0 1-1,0-1 1,0 1-1,1 0 1,0-1-1,0 1 1,1 0-1,-1 0 1,1 0-1,0 1 1,0-1 0,1 0-1,-1 0 1,1 1-1,0-1 1,1 7-1,0-11-173,0 1 0,0-1 0,0 0 0,0 0 0,1 1 0,-1-1 0,0 0 0,0 0 0,1 0 0,-1-1-1,0 1 1,1 0 0,-1 0 0,1-1 0,-1 1 0,1-1 0,-1 1 0,1-1 0,0 0 0,-1 1 0,1-1 0,-1 0 0,1 0 0,0 0 0,-1 0-1,3-1 1,46-9-6292,-12-7 1282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00.418"/>
    </inkml:context>
    <inkml:brush xml:id="br0">
      <inkml:brushProperty name="width" value="0.025" units="cm"/>
      <inkml:brushProperty name="height" value="0.025" units="cm"/>
    </inkml:brush>
  </inkml:definitions>
  <inkml:trace contextRef="#ctx0" brushRef="#br0">211 1 4644,'0'0'15199,"-11"-1"-13357,1 2-1460,0 0 1,0 1-1,1 0 1,-1 1-1,0 0 1,1 0 0,-1 1-1,1 0 1,0 1-1,0 0 1,1 0 0,0 1-1,0 0 1,-10 10-1,14-13-312,-32 33 611,34-35-740,1 1 0,0-1-1,0 1 1,0-1 0,0 1-1,0 0 1,0 0 0,0-1-1,1 1 1,-1 0-1,1 0 1,-1 0 0,1 0-1,0 0 1,0 0 0,-1 0-1,1 0 1,1 0 0,-1 0-1,0-1 1,0 1 0,2 4-1,-1-5-94,0 0-1,0 0 0,0 0 1,0 0-1,0 0 0,1 0 1,-1 0-1,0 0 0,1 0 1,-1-1-1,1 1 0,-1 0 1,1-1-1,-1 1 0,1-1 1,-1 0-1,1 1 0,-1-1 1,4 0-1,36 1-2413,-32-1 1711,63 1-3141,20 0 3149,-56-4 10084,-110 31-5647,61-21-3591,0-2 0,-1 1 1,1-2-1,-1 0 0,-1 0 1,1-1-1,-20 1 0,33-5-474,1 0-1,-1 0 0,1 0 1,-1 0-1,1 0 0,-1 0 1,1 0-1,-1 0 0,1-1 1,0 1-1,0 0 0,-1 0 1,1 0-1,0 0 0,0 0 1,0 0-1,1-1 0,-1 1 1,0 0-1,0 0 0,0 0 1,1-2-1,4-14-7652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00.793"/>
    </inkml:context>
    <inkml:brush xml:id="br0">
      <inkml:brushProperty name="width" value="0.025" units="cm"/>
      <inkml:brushProperty name="height" value="0.025" units="cm"/>
    </inkml:brush>
  </inkml:definitions>
  <inkml:trace contextRef="#ctx0" brushRef="#br0">206 0 7719,'0'0'11750,"-11"5"-10122,-10 4-965,0 1 1,1 1-1,0 1 0,1 1 0,1 0 0,0 1 0,1 2 0,-16 16 1,32-31-697,0 0 1,1 0 0,-1-1 0,0 1 0,1 0 0,-1 0 0,1-1 0,-1 1 0,1 0-1,0 0 1,-1 0 0,1 0 0,0 0 0,0 0 0,-1 0 0,1 0 0,0 0 0,0-1-1,0 1 1,0 0 0,0 0 0,0 0 0,1 0 0,-1 0 0,0 0 0,0 0 0,1 0-1,-1 0 1,1 0 0,-1-1 0,0 1 0,1 0 0,0 0 0,-1 0 0,1-1-1,-1 1 1,1 0 0,0-1 0,0 1 0,-1 0 0,1-1 0,0 1 0,0-1 0,0 1-1,-1-1 1,1 0 0,0 1 0,0-1 0,0 0 0,0 0 0,0 0 0,1 1 0,9 1-661,0 0 0,0 0 1,19 0-1,-20-1 233,83 2-2882,4 0 3855,-97-3-447,1 0 0,-1 0 0,0 0 0,0 0 0,0 0 1,0-1-1,1 1 0,-1 0 0,0 0 0,0 0 0,0 0 1,1 0-1,-1 0 0,0 0 0,0 0 0,0 0 0,1 0 1,-1 0-1,0 0 0,0 0 0,0 0 0,1 0 1,-1 1-1,0-1 0,0 0 0,0 0 0,1 0 0,-1 0 1,0 0-1,0 0 0,0 0 0,0 1 0,0-1 0,1 0 1,-1 0-1,0 0 0,0 0 0,0 1 0,0-1 0,0 0 1,0 0-1,0 0 0,0 0 0,1 1 0,-1-1 0,0 0 1,0 0-1,0 0 0,0 1 0,0-1 0,0 0 0,-13 7 1416,-20 4-287,-2-2-547,-58 12 662,32-15-5745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01.356"/>
    </inkml:context>
    <inkml:brush xml:id="br0">
      <inkml:brushProperty name="width" value="0.025" units="cm"/>
      <inkml:brushProperty name="height" value="0.025" units="cm"/>
    </inkml:brush>
  </inkml:definitions>
  <inkml:trace contextRef="#ctx0" brushRef="#br0">1 105 1441,'0'0'22934,"11"2"-22133,2 0-711,0-1 0,0-1 0,0 0 0,1 0 0,-1-1 0,20-5 0,-29 5-78,0 0 0,0 0 0,0 0 0,0 0 0,-1-1 0,1 1 0,-1-1 0,1 0 0,-1 0 0,0 0 0,1-1 0,-1 1 0,0-1 1,-1 0-1,1 1 0,0-1 0,-1-1 0,0 1 0,1 0 0,-1 0 0,-1-1 0,1 0 0,0 1 0,-1-1 0,0 0 0,0 1 0,0-1 0,0 0 0,0 0 0,-1-7 0,0 10-17,0 1 0,0-1-1,0 0 1,-1 1-1,1-1 1,0 1-1,0-1 1,-1 1 0,1-1-1,0 1 1,-1-1-1,1 1 1,-1-1-1,1 1 1,0-1-1,-1 1 1,1 0 0,-1-1-1,1 1 1,-1 0-1,0-1 1,1 1-1,-1 0 1,1 0 0,-1-1-1,1 1 1,-1 0-1,0 0 1,1 0-1,-1 0 1,1 0 0,-1 0-1,0 0 1,1 0-1,-1 0 1,0 0-1,1 0 1,-1 0-1,1 1 1,-2-1 0,-27 11-226,22-6 329,1 0 1,0 1-1,0 0 1,0 0-1,1 0 1,-9 15-1,11-18-16,1 1-1,0-1 1,0 1 0,0 0-1,1-1 1,-1 1-1,1 0 1,0 0 0,0 0-1,1 0 1,-1 0-1,1 0 1,0 1 0,0-1-1,0 0 1,1 6-1,1-8-66,-1 0 0,1 0 0,0 0 0,-1 0-1,1 0 1,0 0 0,0-1 0,0 1 0,1-1-1,-1 1 1,0-1 0,0 0 0,1 0 0,-1 0-1,1 0 1,-1 0 0,1-1 0,-1 1 0,1-1-1,-1 1 1,1-1 0,0 0 0,4-1 0,65-2-371,-51-2-127,-1 0 0,0-1 0,31-15 0,-23 10 851,-28 11-334,0 0 0,1-1 1,-1 1-1,0 0 0,0 0 0,0 0 0,1 0 0,-1 0 0,0-1 1,0 1-1,1 0 0,-1 0 0,0 0 0,0 0 0,1 0 0,-1 0 1,0 0-1,0 0 0,1 0 0,-1 0 0,0 0 0,0 0 1,1 0-1,-1 0 0,0 0 0,1 0 0,-1 0 0,0 0 0,0 0 1,1 0-1,-1 1 0,0-1 0,0 0 0,0 0 0,1 0 0,-1 0 1,0 1-1,0-1 0,0 0 0,1 0 0,-1 0 0,0 1 0,0-1 1,0 0-1,0 0 0,0 1 0,1-1 0,-4 16 1156,2-16-1152,1 0 0,-1 1 1,1-1-1,0 1 0,-1-1 0,1 1 1,0 0-1,0-1 0,-1 1 0,1-1 1,0 1-1,0-1 0,0 1 0,0 0 1,0-1-1,0 1 0,0 0 0,0-1 1,0 1-1,0-1 0,0 1 0,0 0 1,0-1-1,0 1 0,1-1 0,-1 1 1,0-1-1,0 1 0,1 0 0,-1-1 1,0 1-1,1-1 0,-1 0 0,1 1 1,-1-1-1,1 2 0,19-3-126,0 0 0,0-1 0,0-1-1,35-10 1,37-6-4243,-82 19 3112,-9 0 614,0 0 1,1 0 0,-1 0 0,0 0 0,0 0 0,0 0 0,1 0 0,-1 0 0,0 0 0,0-1 0,0 1 0,0-1 0,0 1 0,0-1 0,0 1 0,0-1 0,2 0 0,10-13-6512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01.702"/>
    </inkml:context>
    <inkml:brush xml:id="br0">
      <inkml:brushProperty name="width" value="0.025" units="cm"/>
      <inkml:brushProperty name="height" value="0.025" units="cm"/>
    </inkml:brush>
  </inkml:definitions>
  <inkml:trace contextRef="#ctx0" brushRef="#br0">96 1 16944,'0'0'10154,"-41"47"-9994,31-13-192,5 3-545,-5 1-2434,5 0-1857,-1-2-3556</inkml:trace>
  <inkml:trace contextRef="#ctx0" brushRef="#br0" timeOffset="1">15 505 18129,'0'0'13837,"-14"11"-16495,17-16-3941,-3-3-7622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19.105"/>
    </inkml:context>
    <inkml:brush xml:id="br0">
      <inkml:brushProperty name="width" value="0.025" units="cm"/>
      <inkml:brushProperty name="height" value="0.025" units="cm"/>
    </inkml:brush>
  </inkml:definitions>
  <inkml:trace contextRef="#ctx0" brushRef="#br0">373 56 5029,'0'0'8899,"3"-8"-7282,12-26-106,-15 34-1453,1-1-1,-1 1 0,0 0 1,0-1-1,0 1 1,0 0-1,0-1 0,0 1 1,1-1-1,-1 1 1,0 0-1,0-1 0,0 1 1,0-1-1,-1 1 0,1 0 1,0-1-1,0 1 1,0-1-1,0 1 0,0 0 1,0-1-1,0 1 1,-1 0-1,1-1 0,0 1 1,0 0-1,-1-1 1,1 1-1,0 0 0,0 0 1,-1-1-1,1 1 1,0 0-1,-1 0 0,1-1 1,0 1-1,-1 0 1,1 0-1,0 0 0,-1 0 1,1 0-1,-1-1 1,1 1-1,0 0 0,-1 0 1,1 0-1,-1 0 1,1 0-1,0 0 0,-1 0 1,1 0-1,0 0 1,-2 1-1,-18 2 256,4 5-309,1 1-1,-1 0 1,2 1 0,0 1-1,0 0 1,1 1-1,-19 21 1,12-14 4,-10 11 3,0 2 0,3 0-1,-30 45 1,49-65-21,0 1 1,1 0-1,0 0 1,1 0-1,1 1 1,0 0-1,1 0 1,0 1-1,1-1 1,1 1-1,0-1 1,1 1-1,1 17 1,1-27-32,0 0-1,0 0 1,0 1 0,1-1 0,-1 0 0,1 0 0,1 0 0,-1-1 0,1 1-1,-1 0 1,1-1 0,1 0 0,-1 0 0,1 0 0,-1 0 0,1 0 0,0-1-1,0 1 1,1-1 0,-1 0 0,10 4 0,-2-2-771,0 0 0,0 0 1,1-1-1,-1-1 0,1 0 0,0-1 0,24 1 1,12-2-4352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19.669"/>
    </inkml:context>
    <inkml:brush xml:id="br0">
      <inkml:brushProperty name="width" value="0.025" units="cm"/>
      <inkml:brushProperty name="height" value="0.025" units="cm"/>
    </inkml:brush>
  </inkml:definitions>
  <inkml:trace contextRef="#ctx0" brushRef="#br0">167 59 11082,'0'0'1009,"-10"5"508,1 2-1219,-1 0 1,1 0-1,1 1 1,0 0-1,0 1 1,0-1-1,1 1 1,0 1-1,1 0 1,0-1-1,1 2 1,-6 12 0,8-15-162,-7 15 219,1-1-1,1 1 1,1 0-1,2 1 1,0-1-1,-3 32 1,9-55-358,-1 1-1,0-1 1,0 0 0,0 0 0,0 1-1,0-1 1,0 0 0,1 0 0,-1 0-1,0 1 1,0-1 0,0 0 0,0 0-1,1 0 1,-1 0 0,0 1-1,0-1 1,1 0 0,-1 0 0,0 0-1,0 0 1,1 0 0,-1 0 0,0 0-1,0 1 1,1-1 0,-1 0-1,0 0 1,0 0 0,1 0 0,-1 0-1,0 0 1,0 0 0,1-1 0,-1 1-1,0 0 1,1 0 0,-1 0 0,0 0-1,0 0 1,1 0 0,-1 0-1,0 0 1,0-1 0,0 1 0,1 0-1,-1 0 1,0 0 0,0-1 0,0 1-1,0 0 1,1 0 0,-1 0-1,0-1 1,0 1 0,0 0 0,0-1-1,14-11 167,-6 1-113,-1-1 0,0 0-1,-1 0 1,-1-1 0,0 0-1,0 0 1,-2 0 0,1 0 0,-2-1-1,2-18 1,0-9-27,-3 1 0,-4-50 0,3 89-32,0-1 0,0 0-1,0 0 1,0 1 0,-1-1 0,1 0 0,0 1-1,-1-1 1,1 1 0,-1-1 0,0 0 0,0 1 0,1-1-1,-3-1 1,3 3 2,0 0 0,-1 0 0,1 0-1,0 0 1,-1-1 0,1 1 0,-1 0 0,1 0-1,0 0 1,-1 0 0,1 0 0,-1 0 0,1 0-1,0 1 1,-1-1 0,1 0 0,-1 0 0,1 0 0,0 0-1,-1 0 1,1 1 0,0-1 0,-1 0 0,1 0-1,0 1 1,-1-1 0,1 0 0,0 0 0,-1 1-1,1-1 1,0 0 0,0 1 0,0-1 0,-1 1 0,-1 2-14,-1 1 0,1 0 0,0 0 0,0-1 0,1 1 0,-1 0 0,1 0 0,0 1 0,-1 6 0,1-9 18,1 0 1,0 0 0,0 1-1,-1-1 1,1 1 0,1-1-1,-1 0 1,0 1 0,0-1-1,1 0 1,0 0-1,-1 1 1,1-1 0,0 0-1,0 0 1,0 0 0,0 0-1,1 0 1,-1 0 0,0 0-1,1 0 1,-1 0-1,3 1 1,0-1 11,1 0 0,-1 0 0,0-1-1,1 0 1,-1 0 0,1 0 0,-1 0 0,1 0 0,0-1 0,-1 0-1,6-1 1,0 1 43,0-1-1,0 0 0,0-1 0,0 0 1,-1 0-1,1-1 0,-1-1 1,0 1-1,0-2 0,15-8 1,2-5 128,48-42 0,-47 36-56,-52 80-579,12-28 675,1 0 0,-13 43 0,22-59-160,0 1 0,1-1 0,0 1 0,1-1 0,0 1 0,1 0 0,0-1 0,4 25 0,-3-33-89,1 0 1,0 0 0,-1 0-1,1 0 1,0-1 0,1 1-1,-1 0 1,1-1 0,0 0-1,-1 1 1,1-1 0,1 0-1,-1-1 1,5 4 0,13 5-2662,1-6-3464,-7-4-2223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20.157"/>
    </inkml:context>
    <inkml:brush xml:id="br0">
      <inkml:brushProperty name="width" value="0.025" units="cm"/>
      <inkml:brushProperty name="height" value="0.025" units="cm"/>
    </inkml:brush>
  </inkml:definitions>
  <inkml:trace contextRef="#ctx0" brushRef="#br0">1 145 13261,'0'0'3106,"9"2"-2289,-1 1-686,1-1 1,0 0-1,0-1 0,0 0 0,0 0 0,0-1 0,0 0 0,0-1 0,0 0 1,0 0-1,0-1 0,-1 0 0,1-1 0,-1 0 0,11-5 0,-6 3-21,-2-2-1,1 1 0,-1-1 0,16-13 1,-23 16-25,0 1 0,0-1 0,-1 1-1,0-1 1,1 0 0,-1-1 0,-1 1 0,1 0 0,0-1 0,-1 0 0,0 1 0,0-1 0,-1 0 0,2-8 0,-3 12-83,0 0 1,0 0-1,0 0 1,0 1-1,0-1 0,-1 0 1,1 0-1,0 1 1,0-1-1,-1 0 1,1 1-1,-1-1 1,1 0-1,0 1 1,-1-1-1,1 1 1,-1-1-1,0 0 1,1 1-1,-1-1 0,1 1 1,-1 0-1,0-1 1,1 1-1,-1 0 1,0-1-1,0 1 1,1 0-1,-1-1 1,0 1-1,0 0 1,1 0-1,-1 0 1,0 0-1,0 0 0,0 0 1,1 0-1,-1 0 1,0 0-1,0 0 1,1 1-1,-1-1 1,-1 1-1,-37 10-68,31-6 120,0 1 0,1 0-1,-1 1 1,1 0 0,1 0-1,-1 0 1,1 1-1,1 0 1,-1 0 0,1 0-1,1 1 1,0 0 0,0 0-1,0 0 1,1 0 0,1 1-1,-1-1 1,2 1-1,-1 0 1,1 10 0,1-18-49,0-1 1,0 1-1,0 0 1,1-1-1,-1 1 0,0 0 1,1-1-1,0 1 1,-1 0-1,1-1 1,0 1-1,0-1 1,0 1-1,0-1 1,0 0-1,0 1 1,0-1-1,0 0 0,0 0 1,1 0-1,-1 0 1,0 0-1,1 0 1,2 2-1,2-1 15,-1 0 0,1 0 0,-1-1 0,1 0 0,0 0 0,-1 0 0,11 0-1,4-1 60,-1-1-1,0-1 0,35-8 0,-19-1-124,-1-2 0,-1-1 0,0-2 0,46-30 0,-48 28 89,-29 17-128,-13 21 235,10-19-122,0 0 0,0 0 0,1 0 1,-1 1-1,0-1 0,0 0 1,0 0-1,1 1 0,-1-1 1,1 1-1,-1-1 0,1 1 1,0-1-1,-1 1 0,1-1 0,0 1 1,0-1-1,0 1 0,0-1 1,0 1-1,1 1 0,0-2-15,-1 0 0,1 0 0,0-1 0,0 1 0,0 0 0,-1 0 0,1-1 0,0 1 0,0 0 0,0-1 0,0 1 0,0-1 0,0 1 0,1-1 0,-1 0 0,0 1 0,0-1-1,0 0 1,0 0 0,0 0 0,2 0 0,5 0-258,1 0-1,0-1 0,0 0 1,-1 0-1,1-1 1,9-3-1,53-26-7302,-36 11 1606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20.802"/>
    </inkml:context>
    <inkml:brush xml:id="br0">
      <inkml:brushProperty name="width" value="0.025" units="cm"/>
      <inkml:brushProperty name="height" value="0.025" units="cm"/>
    </inkml:brush>
  </inkml:definitions>
  <inkml:trace contextRef="#ctx0" brushRef="#br0">109 103 10602,'0'0'4233,"-8"6"-2647,-25 17-465,32-22-1098,0-1-1,1 1 1,-1-1 0,0 1 0,0 0 0,1-1-1,-1 1 1,1 0 0,-1-1 0,0 1-1,1 0 1,-1 0 0,1-1 0,0 1-1,-1 0 1,1 0 0,0 0 0,-1 0-1,1 0 1,0 0 0,0 0 0,0 0 0,0-1-1,0 1 1,0 0 0,0 0 0,0 0-1,0 0 1,0 0 0,0 0 0,1 0-1,0 1 1,19 24-570,-8-13 60,-2 6 556,-2 1 1,0 1-1,0-1 1,-2 1-1,-1 0 0,0 1 1,-2-1-1,0 1 1,-2 0-1,-1 30 0,-1-47 139,0-1 0,0 0 0,0 1-1,-1-1 1,0 0 0,0 0 0,0 0-1,0 0 1,0 0 0,-1 0 0,0-1 0,0 1-1,0-1 1,0 0 0,0 0 0,-7 5-1,5-4 74,-1 0 0,1-1-1,-1 1 1,0-1 0,0-1 0,0 1-1,0-1 1,-1 0 0,1 0-1,-13 1 1,18-3-285,0 0 0,-1-1 0,1 1 0,0-1 0,0 1 0,-1-1 0,1 0 0,0 1 0,0-1 0,0 0 0,0 0 0,0 0 0,0 0 0,0 0 0,0 0 0,0 0 0,0 0 0,0 0 0,1-1 0,-1 1 0,1 0 0,-1 0 0,1-1 0,-1 1 0,1 0 0,0-1 0,-1 1 0,1-1 0,0 1 0,0 0 0,0-1 0,0 1 0,0 0 0,1-3 0,3-52-2253,-1 43 1451,1 0 0,1 0 1,0 1-1,0 0 0,15-23 0,-9 18 441,1 1-1,1 0 1,20-18 0,7-1 1079,1 3 0,50-32 1,-90 64-662,0-1 0,0 0-1,0 1 1,0-1 0,0 1 0,0-1 0,0 0 0,0 0 0,0 0 0,0 0 0,-1 1 0,1-1-1,0 0 1,-1 0 0,1 0 0,-1 0 0,1-2 0,-1 2-20,0 1 0,0 0 1,0-1-1,-1 1 0,1 0 0,0-1 1,0 1-1,-1-1 0,1 1 0,0 0 1,-1 0-1,1-1 0,0 1 0,-1 0 1,1 0-1,-1-1 0,1 1 0,-1 0 0,1 0 1,0 0-1,-1 0 0,1 0 0,-1-1 1,1 1-1,-1 0 0,1 0 0,0 0 1,-2 0-1,-2 0 37,0 0 0,-1 0 0,1 1 0,-1-1 0,1 1 0,0 0 0,0 0 0,-6 2 0,7-1-20,-1 0-1,1 0 0,0 0 0,0 1 1,1-1-1,-1 1 0,0-1 1,1 1-1,0 0 0,-1 0 1,1 0-1,0 1 0,1-1 1,-1 0-1,1 1 0,-1-1 1,0 6-1,1-8-39,1 1 1,0-1 0,-1 1-1,1-1 1,0 1-1,0 0 1,0-1-1,1 1 1,-1-1-1,0 1 1,0-1-1,1 1 1,-1-1-1,1 1 1,-1-1-1,1 1 1,0-1-1,0 0 1,-1 1-1,1-1 1,0 0-1,0 0 1,0 0-1,0 0 1,1 0-1,-1 0 1,0 0-1,0 0 1,1 0 0,-1 0-1,0 0 1,1-1-1,-1 1 1,1-1-1,-1 1 1,1-1-1,-1 1 1,1-1-1,-1 0 1,1 0-1,-1 0 1,1 0-1,2 0 1,19 0 58,1-1-1,0-2 1,0 0 0,-1-1 0,0-2 0,0 0 0,0-1-1,37-18 1,-19 9 27,45-11 0,-86 27-77,0 0 1,1 0-1,-1 0 0,0 0 0,1 0 0,-1 0 0,0 0 0,1 0 0,-1 1 1,0-1-1,1 0 0,-1 0 0,0 0 0,1 1 0,-1-1 0,0 0 1,0 0-1,1 1 0,-1-1 0,0 0 0,0 0 0,1 1 0,-1-1 1,0 0-1,0 1 0,0-1 0,0 0 0,0 1 0,0-1 0,1 1 1,-1-1-1,0 0 0,0 1 0,0-1 0,0 0 0,0 1 0,0-1 0,0 0 1,0 1-1,-1-1 0,1 1 0,0-1 0,0 0 0,0 1 0,0-1 1,0 0-1,-1 1 0,1-1 0,0 0 0,0 0 0,-1 1 0,1-1 1,0 0-1,0 0 0,-1 1 0,-11 26 1406,11-23-1226,-1-2-104,1 1-1,0-1 1,0 1-1,0-1 1,0 1-1,0 0 1,0-1-1,1 1 1,-1 0-1,1 0 1,0 0-1,0 3 1,0-5-87,0-1 0,1 1 0,-1-1 0,0 1-1,1-1 1,-1 1 0,0-1 0,1 1 0,-1-1 0,0 0 0,1 1 0,-1-1 0,1 0 0,-1 1-1,0-1 1,1 0 0,-1 1 0,1-1 0,-1 0 0,1 0 0,-1 0 0,1 1 0,0-1 0,0 0-1,26-3 73,-12-2-450,-1-1 1,1 0-1,-1-1 1,-1-1-1,1 0 1,-1 0-1,15-14 1,-13 8-1238,0 1-1,0-2 1,-2 0 0,1-1 0,12-21 0,2-16-4692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21.165"/>
    </inkml:context>
    <inkml:brush xml:id="br0">
      <inkml:brushProperty name="width" value="0.025" units="cm"/>
      <inkml:brushProperty name="height" value="0.025" units="cm"/>
    </inkml:brush>
  </inkml:definitions>
  <inkml:trace contextRef="#ctx0" brushRef="#br0">161 1 12492,'0'0'3673,"-2"10"-1992,0-4-1502,0 0-1,1 0 1,0 0 0,0 0-1,0 0 1,1 0 0,0 1-1,0-1 1,0 0-1,1 0 1,0 0 0,0 0-1,1 0 1,0 0-1,0 0 1,0 0 0,1 0-1,0-1 1,0 1-1,0-1 1,0 0 0,1 0-1,5 5 1,23 19 318,-14-13-385,0 0 0,-2 0 0,0 2-1,25 35 1,-38-49-31,0 1-1,-1 0 1,1 0-1,-1 0 1,0 1-1,-1-1 1,1 0-1,-1 1 1,0-1-1,0 1 1,-1 0-1,1-1 1,-1 1-1,0-1 1,-1 1-1,0 0 1,0-1 0,0 1-1,0-1 1,-1 0-1,0 1 1,0-1-1,0 0 1,-1 0-1,-5 8 1,-2 0-59,-1-1 1,0 0-1,-1 0 1,0-1-1,-1-1 1,0 0-1,0-1 1,-1 0-1,-1-1 1,1-1 0,-1 0-1,0-1 1,-1-1-1,0 0 1,1-1-1,-1-1 1,-28 3-1,14-10-3582,6-19-3770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46.678"/>
    </inkml:context>
    <inkml:brush xml:id="br0">
      <inkml:brushProperty name="width" value="0.05" units="cm"/>
      <inkml:brushProperty name="height" value="0.05" units="cm"/>
    </inkml:brush>
  </inkml:definitions>
  <inkml:trace contextRef="#ctx0" brushRef="#br0">2200 249 12691,'-40'-43'1186,"24"25"-911,-1 1-1,-1 0 0,0 1 0,-1 0 0,-28-16 0,17 18-53,-1 0-1,0 2 1,-1 1 0,0 2-1,0 1 1,-1 1-1,0 2 1,-43-1 0,-16 4 156,-160 17 1,114 1-141,-145 37-1,197-30-173,0 3 0,-144 65-1,181-67-19,1 3 1,1 2-1,-70 57 0,85-59 1,2 0 0,1 2 0,2 2 0,1 0 0,-35 55 0,52-70-40,0 0-1,1 0 1,1 1-1,1 0 1,0 0-1,2 0 1,0 1-1,0 0 1,2 0-1,0 0 1,1 0-1,1 0 1,1 0-1,0 0 0,1 0 1,1 0-1,1 0 1,1-1-1,0 0 1,1 0-1,1 0 1,0 0-1,2-1 1,11 17-1,-4-10-15,1-2-1,1 0 1,1-1-1,1-1 1,1-1-1,0-1 1,26 16-1,-15-14 1,1-2 0,0-1 0,1-1 0,60 17 0,-36-17 4,1-3-1,72 5 1,117-7 12,-129-14 17,-1-5 1,0-6-1,-1-4 1,-1-6 0,-1-4-1,-2-6 1,-1-4-1,-2-5 1,-2-6-1,-2-3 1,115-80 0,-166 95 23,-1-2 1,74-73 0,-103 88-17,-2-1 0,-1-1-1,0-1 1,-3-1 0,0 0 0,24-55-1,-37 71-21,-1 0 0,-1 0-1,0 0 1,-1-1 0,-1 1-1,0-1 1,-1 0 0,0-18-1,-1 22-6,-2 0 0,1 1 0,-1-1 0,0 0-1,-1 0 1,-1 1 0,1 0 0,-1 0-1,-1 0 1,1 0 0,-2 0 0,-8-10 0,2 4-9,-2 2 1,0-1-1,0 2 1,-1 0-1,-1 0 1,0 2-1,-1 0 1,0 0 0,0 2-1,-30-11 1,-5 3-78,-1 1 0,-81-11 0,-29 7-492,-170 2 1,250 15 365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29.432"/>
    </inkml:context>
    <inkml:brush xml:id="br0">
      <inkml:brushProperty name="width" value="0.025" units="cm"/>
      <inkml:brushProperty name="height" value="0.025" units="cm"/>
    </inkml:brush>
  </inkml:definitions>
  <inkml:trace contextRef="#ctx0" brushRef="#br0">218 5 12684,'0'0'5792,"-8"-2"-5338,5 1-430,0 1 0,0-1 0,0 1 0,0-1 0,0 1-1,0 0 1,0 0 0,0 1 0,0-1 0,0 0 0,0 1 0,0 0 0,0 0 0,1 0 0,-1 0 0,0 0 0,0 0 0,1 1 0,-1-1 0,1 1-1,-1 0 1,1 0 0,0 0 0,-1 0 0,1 0 0,0 0 0,0 1 0,-2 3 0,-14 17 191,1 1-1,1 0 1,2 1-1,-16 36 1,23-47-114,1 1 0,1 0 0,1 0 0,0 0-1,1 0 1,0 0 0,2 1 0,0-1 0,1 29 0,1-41-152,0 0-1,-1 0 1,1 0 0,1 0 0,-1-1 0,0 1-1,1 0 1,-1-1 0,1 1 0,0-1 0,0 1-1,0-1 1,0 0 0,0 0 0,1 0 0,-1 0-1,1-1 1,-1 1 0,1 0 0,-1-1 0,1 0-1,0 0 1,0 0 0,0 0 0,0 0 0,0 0-1,0-1 1,0 1 0,0-1 0,0 0 0,0 0-1,3 0 1,6 0-374,-1 0-1,1-1 1,0 0 0,-1-1-1,1-1 1,-1 1-1,14-7 1,22-12-4022,-1-6-2434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30.007"/>
    </inkml:context>
    <inkml:brush xml:id="br0">
      <inkml:brushProperty name="width" value="0.025" units="cm"/>
      <inkml:brushProperty name="height" value="0.025" units="cm"/>
    </inkml:brush>
  </inkml:definitions>
  <inkml:trace contextRef="#ctx0" brushRef="#br0">146 5 14830,'0'0'1500,"-10"13"-667,-8 13-80,1 1-1,1 1 1,-17 43 0,17-26-270,-20 92 0,37-138-481,-1 1 0,0 0 0,0 0 0,0 0 0,0-1 0,0 1 0,1 0 0,-1 0 0,0 0 0,0 0 0,0 0 0,1-1 0,-1 1 0,0 0 0,0 0 1,0 0-1,1 0 0,-1 0 0,0 0 0,0 0 0,0 0 0,1 0 0,-1 0 0,0 0 0,0 0 0,1 0 0,-1 0 0,0 0 0,0 0 0,1 0 0,-1 0 0,0 0 0,0 0 0,0 0 0,1 0 0,-1 0 0,0 1 0,0-1 0,0 0 0,1 0 0,-1 0 0,0 0 0,0 0 0,0 1 0,0-1 0,0 0 0,1 0 0,-1 0 1,0 1-1,0-1 0,0 0 0,0 0 0,0 0 0,0 1 0,0-1 0,0 0 0,0 0 0,0 1 0,0-1 0,0 0 0,0 0 0,0 0 0,0 1 0,0-1 0,0 0 0,0 1 0,13-12 246,8-16-50,-2 0 0,-1-2 1,-1 0-1,-2-1 0,0 0 0,-3-1 0,0-1 0,-2 0 0,8-45 0,-31 130 1024,12-50-1212,1 0 0,-1 0 0,1 0 0,0 0 0,0 0 0,1 0 0,-1 0 0,1 0 0,-1 0 0,1 0 0,0 0 0,0 0 0,0 0 0,1-1 0,-1 1 0,0 0 0,1-1 0,2 4 0,-1-5 9,-1 1 0,1 0 0,0-1 0,0 1 0,0-1 1,0 0-1,0 0 0,0 0 0,0 0 0,0-1 0,0 1 0,0-1 1,0 0-1,1 0 0,-1 0 0,0 0 0,6-2 0,2 0 1,-1-1-1,0-1 1,0 0-1,-1 0 1,1-1-1,-1 0 1,0-1-1,0 0 1,-1 0-1,0-1 0,0 0 1,11-12-1,14-11 27,-28 31-294,-5 11 54,-5 14 86,-14 34 258,13-42-65,0 0 1,0 0-1,2 1 0,0 0 1,1 0-1,0 34 1,3-52-135,0 1 0,0-1 0,0 0 0,1 0 0,-1 0 0,0 0 0,1 0 1,-1 1-1,0-1 0,1 0 0,-1 0 0,1 0 0,0 0 0,-1 0 0,1 0 0,0 0 0,0-1 1,-1 1-1,1 0 0,0 0 0,0 0 0,0-1 0,0 1 0,0-1 0,0 1 0,0 0 1,0-1-1,1 0 0,0 1 0,23 2-6625,-13-3-821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31.066"/>
    </inkml:context>
    <inkml:brush xml:id="br0">
      <inkml:brushProperty name="width" value="0.025" units="cm"/>
      <inkml:brushProperty name="height" value="0.025" units="cm"/>
    </inkml:brush>
  </inkml:definitions>
  <inkml:trace contextRef="#ctx0" brushRef="#br0">0 118 16464,'0'0'4281,"10"1"-3165,-2 0-1030,0-1 0,0 0 1,0-1-1,0 0 0,0 0 1,-1 0-1,1-1 1,0-1-1,-1 1 0,1-1 1,-1 0-1,0-1 0,0 0 1,0 0-1,0 0 0,7-7 1,-11 9-55,34-31 35,-35 32 1,0-1 1,0-1-1,0 1 1,-1 0-1,1 0 1,-1-1-1,1 1 1,-1-1-1,0 1 1,0-1-1,0 1 1,0-1-1,-1 0 1,2-4-1,-13 10 599,-1 7-629,1 0 0,1 1-1,0 0 1,1 1-1,-11 16 1,14-19-10,1-1-1,0 1 1,1 0 0,0 1 0,0-1-1,1 0 1,0 1 0,-3 19 0,5-28-26,1 0 0,0 0 0,0 0 0,0 0 0,1 0 0,-1-1 0,0 1 1,0 0-1,0 0 0,1 0 0,-1 0 0,0-1 0,1 1 0,-1 0 0,0 0 1,1-1-1,-1 1 0,1 0 0,0-1 0,-1 1 0,1 0 0,-1-1 0,1 1 0,0-1 1,0 1-1,-1-1 0,1 1 0,0-1 0,0 0 0,-1 1 0,2-1 0,2 1 14,-1 0-1,1-1 0,0 0 1,-1 0-1,1 0 0,0 0 0,-1 0 1,5-1-1,7-2-72,-1-1 1,1 0-1,13-7 0,16-11-604,-32 15 500,-1 1 0,2 0 0,-1 0 1,0 2-1,1-1 0,0 2 0,0-1 0,14 0 1,-26 4 206,0 1 0,-1 0 0,1 0 0,0 0 0,0 0 0,-1 0 0,1-1 0,-1 1 0,1 0 0,-1 0 1,1 0-1,-1 1 0,0-1 0,0 0 0,1 0 0,-1 0 0,0 0 0,0 0 0,0 0 0,0 0 0,0 0 0,0 0 1,0 1-1,-1-1 0,1 0 0,0 0 0,-1 2 0,0-2-23,1 0-1,0 1 1,-1-1 0,1 1-1,0 0 1,0-1 0,0 1 0,0-1-1,0 1 1,0-1 0,0 1-1,1-1 1,-1 1 0,0-1-1,1 1 1,-1-1 0,1 1-1,0-1 1,0 0 0,-1 1 0,1-1-1,0 0 1,0 0 0,2 2-1,3-2-168,1 0 0,0-1-1,-1 0 1,1-1 0,-1 0-1,1 0 1,-1 0-1,1 0 1,-1-1 0,0 0-1,0-1 1,0 0 0,0 1-1,10-8 1,10-7-4286,42-35 0,-54 40 2338,19-16-1807,-14 8 8880,-23 37 2673,4-16-7680,-1 1-1,1-1 1,-1 0 0,1 1 0,-1-1-1,1 1 1,0-1 0,0 0 0,0 1-1,0-1 1,0 1 0,0-1 0,0 1-1,0-1 1,0 0 0,1 1 0,-1-1-1,1 1 1,-1-1 0,1 0 0,0 2 0,7 13 95,-1 0 0,0 0 0,-1 1 0,-1-1 0,-1 1 1,0 0-1,-1 1 0,1 21 0,-4-24 470,-1 1-1,-1-1 0,0 1 0,0-1 1,-10 28-1,9-31-141,-14 34 493,16-44-840,0 1 1,0-1 0,0 1-1,0-1 1,-1 0 0,1 0-1,-1 0 1,1 0 0,-1 0-1,0 0 1,0 0-1,0-1 1,0 1 0,-3 1-1,4-4-52,1 1-1,-1-1 0,0 0 1,1 0-1,-1 0 0,1 0 0,-1 0 1,1 0-1,-1 0 0,1 0 1,0 0-1,-1-1 0,1 1 1,0 0-1,0 0 0,0 0 1,0 0-1,0 0 0,0 0 0,0 0 1,0-1-1,1-1 0,-1 1-63,0-15-399,1 1 0,0-1 0,1 1 0,1-1-1,1 1 1,8-25 0,-8 32 391,0 0 0,0 1 0,1 0 0,0 0 0,0 0 0,1 0 0,0 1 0,0 0 0,1 0 0,0 1 0,0 0 0,1 0-1,10-6 1,18-7 202,-18 11 75,-1-2 0,25-16 0,-39 23-75,0 1 0,0 0-1,0-1 1,0 1 0,-1-1 0,1 0 0,-1 0 0,0 0 0,0 0 0,0 0-1,0 0 1,0-1 0,-1 1 0,0 0 0,1-1 0,-1 0 0,0 1-1,-1-1 1,1-4 0,-1 8-109,0-1-1,0 1 0,1 0 1,-1-1-1,0 1 0,0 0 1,0-1-1,0 1 1,-1 0-1,1 0 0,0-1 1,0 1-1,0 0 0,0-1 1,0 1-1,0 0 1,0-1-1,-1 1 0,1 0 1,0 0-1,0-1 0,0 1 1,0 0-1,-1 0 0,1-1 1,0 1-1,0 0 1,-1 0-1,1 0 0,0-1 1,-1 1-1,1 0 0,0 0 1,0 0-1,-1 0 1,1 0-1,0 0 0,-1 0 1,1 0-1,-1 0 0,-15 7 77,-13 17-88,25-18 11,0-1 1,1 1-1,-1 0 1,1 1-1,0-1 1,-1 7-1,3-12-14,0 0 0,1 0 0,0 0 0,-1 0 0,1 0 0,-1 1 0,1-1 0,0 0 0,0 0 0,0 0 1,0 0-1,0 0 0,0 1 0,0-1 0,0 0 0,0 0 0,0 0 0,1 0 0,-1 0 0,0 0 0,1 0 0,-1 1 0,1-1 0,-1 0 0,1 0 0,-1-1 0,1 1 0,0 0 0,0 0 0,-1 0 0,1 0 0,0 0 0,0-1 0,0 1 0,0 0 0,0-1 1,0 1-1,0-1 0,0 1 0,0-1 0,0 0 0,2 1 0,7 0 4,0-1 1,0 0-1,0 0 1,0-1 0,0 0-1,-1-1 1,1 0-1,0-1 1,13-5 0,48-10-842,-70 18 840,-1 0 0,1-1-1,0 1 1,-1 0 0,1 0 0,0 0-1,0 0 1,-1 0 0,1 0 0,0 0 0,0 0-1,-1 0 1,1 0 0,0 0 0,0 0 0,-1 0-1,1 1 1,0-1 0,-1 0 0,1 1-1,0-1 1,-1 0 0,1 1 0,-1-1 0,1 1-1,0-1 1,-1 1 0,1-1 0,-1 1-1,1-1 1,-1 1 0,0 0 0,1-1 0,-1 1-1,1 0 1,-1-1 0,0 1 0,0 0-1,1 0 1,-1 0-1,0 0 0,0 0-1,1 0 1,-1-1 0,0 1-1,1 0 1,-1 0 0,1-1-1,-1 1 1,1 0 0,-1-1 0,1 1-1,0 0 1,-1-1 0,1 1-1,0-1 1,-1 1 0,1-1-1,0 1 1,-1-1 0,1 0-1,0 1 1,0-1 0,0 0-1,-1 0 1,1 1 0,0-1 0,0 0-1,0 0 1,0 0 0,0 0-1,-1 0 1,1 0 0,1-1-1,3 1-399,-1 0 1,1-1-1,0 1 0,-1-1 0,0 0 0,1-1 0,-1 1 0,8-4 0,-3-1-1492,0 0 0,0 0 0,0 0-1,13-15 1,3-5-4299</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31.439"/>
    </inkml:context>
    <inkml:brush xml:id="br0">
      <inkml:brushProperty name="width" value="0.025" units="cm"/>
      <inkml:brushProperty name="height" value="0.025" units="cm"/>
    </inkml:brush>
  </inkml:definitions>
  <inkml:trace contextRef="#ctx0" brushRef="#br0">172 10 12812,'7'-10'6777,"-1"16"-4228,4 24-2938,-6-15 1435,6 9-672,5 12-108,-1 1-1,-2 0 1,8 42-1,-18-67-150,0 0 0,-1-1 0,0 1 0,-1 0 0,-1 0 0,0-1 0,0 1 0,-1 0 0,-1-1 0,0 1-1,0-1 1,-1 0 0,-1 0 0,-10 19 0,-2-4-18,-1-1 0,-1-1 0,-1-1 0,-1-1 0,-41 35 0,21-34-1880,1-13-4425</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6.651"/>
    </inkml:context>
    <inkml:brush xml:id="br0">
      <inkml:brushProperty name="width" value="0.025" units="cm"/>
      <inkml:brushProperty name="height" value="0.025" units="cm"/>
    </inkml:brush>
  </inkml:definitions>
  <inkml:trace contextRef="#ctx0" brushRef="#br0">12291 566 7271,'0'0'891,"-9"-7"-2375,-33-21 1520,0 3-1,-2 1 0,-1 3 0,-87-30 0,-211-44-5592,-479-47 11988,-11 69-5751,708 64-568,-1374-65-138,1369 69 47,-1242-7 16,368 64-843,5 63 1009,438-25-84,4 24 0,-638 219 1,940-244-107,4 12 1,-252 141 0,317-137-23,5 8 0,4 8 0,-180 161 0,292-223 82,2 2 1,3 4-1,3 2 1,-55 85-1,76-96-77,3 1-1,2 3 1,3 0-1,3 2 1,2 0 0,-15 72-1,19-50-21,5 0-1,3 1 1,-1 137 0,14-164 12,2 0 0,2-1 0,3 1 0,3-1 0,2-1 0,26 68 0,10-6 29,87 148 0,90 99 30,-120-205-67,8-4 0,6-6-1,6-5 1,7-6 0,223 180 0,631 360-272,71-117 299,-684-395 60,688 206 0,-730-285-193,4-15-1,501 44 0,-571-102-38,1-12 0,326-38 0,-226-13 698,375-99 0,-555 96-284,-2-8-1,-4-8 1,-2-8 0,-4-8 0,-4-7 0,-4-8 0,164-125 0,-87 38-302,-8-11-1,240-256 1,-359 323 414,-6-6-1,-6-5 0,-7-4 1,-5-4-1,-8-4 0,-6-4 1,113-313-1,136-666 582,-178 388-339,-130 575-322,-8 0-1,-12-244 0,-7 335 3,-4 0 1,-3 1-1,-4 0 1,-40-115-1,32 129-1162,-59-110 0,54 125-1403,-2 0 0,-54-63 0,25 46-3690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7.531"/>
    </inkml:context>
    <inkml:brush xml:id="br0">
      <inkml:brushProperty name="width" value="0.025" units="cm"/>
      <inkml:brushProperty name="height" value="0.025" units="cm"/>
    </inkml:brush>
  </inkml:definitions>
  <inkml:trace contextRef="#ctx0" brushRef="#br0">0 494 3683,'6'-45'9951,"-4"41"-9872,1-1 0,-1 0-1,0 1 1,1-1-1,0 1 1,0 0-1,1 0 1,-1 0 0,1 0-1,-1 1 1,1-1-1,0 1 1,1 0 0,-1 0-1,0 1 1,1-1-1,5-1 1,27-13-90,1 1 0,0 2-1,56-12 1,125-17-98,-214 43 103,972-101-3541,-672 78 2188,236-19-1615,273-13 3888,545 11 3105,222 77-3600,-1108 1 522,620 125 0,-1068-153-932,243 54 26,-208-43-37,-1 2 0,78 37-1,-128-51-17,0-1-1,-1 1 1,1 1-1,-1 0 1,0 0-1,14 14 0,-21-18 8,1-1 0,-1 1-1,0-1 1,0 1-1,0-1 1,0 1 0,0 0-1,0 0 1,0-1-1,0 1 1,-1 0-1,1 0 1,-1 0 0,0 0-1,1 0 1,-1 0-1,0 0 1,0 0-1,0 0 1,0 0 0,-1 0-1,1 0 1,0 0-1,-1 0 1,1-1 0,-1 1-1,0 0 1,0 0-1,0 0 1,0-1-1,0 1 1,0 0 0,0-1-1,0 1 1,-1-1-1,1 1 1,0-1-1,-1 0 1,1 0 0,-4 2-1,-9 9-277,-16 12-3934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8.082"/>
    </inkml:context>
    <inkml:brush xml:id="br0">
      <inkml:brushProperty name="width" value="0.025" units="cm"/>
      <inkml:brushProperty name="height" value="0.025" units="cm"/>
    </inkml:brush>
  </inkml:definitions>
  <inkml:trace contextRef="#ctx0" brushRef="#br0">23 98 10858,'0'0'1057,"-2"-8"-176,-1-3-749,2 6 108,-1 1 0,1-1 0,1 0-1,-1 0 1,0 0 0,1 0-1,1-8 1,-1 11-195,1 1 0,-1-1 1,1 0-1,-1 1 0,1-1 0,0 1 1,0 0-1,0-1 0,0 1 0,0 0 0,0-1 1,0 1-1,0 0 0,0 0 0,1 0 0,-1 0 1,0 0-1,1 0 0,-1 0 0,1 0 0,-1 1 1,1-1-1,-1 1 0,1-1 0,0 1 0,-1-1 1,1 1-1,0 0 0,-1 0 0,1 0 1,1 0-1,28-1 12,-1 1-1,1 1 1,-1 2 0,58 13 0,122 44-10,-97-25-47,-18-8-102,295 98-843,-379-121 930,1 1 0,-1 0 1,0 1-1,-1 0 0,1 1 0,13 11 0,-22-17 2,0 1 1,0 0-1,0 1 0,-1-1 1,1 0-1,-1 0 1,1 1-1,-1-1 1,0 1-1,0-1 0,0 1 1,0-1-1,0 1 1,-1 0-1,1-1 1,-1 1-1,0 0 0,1 0 1,-1-1-1,0 1 1,-1 0-1,1 0 1,-1-1-1,1 1 1,-1 0-1,0-1 0,0 1 1,0-1-1,0 1 1,0-1-1,0 1 1,-1-1-1,1 0 0,-4 4 1,-6 7 21,0 0 1,-1 0 0,-1-1-1,0-1 1,-1 0-1,0 0 1,0-2-1,-19 10 1,-132 57 117,158-73-127,-404 150-364,216-84-2330,66-24-1262,5-5-3027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3.062"/>
    </inkml:context>
    <inkml:brush xml:id="br0">
      <inkml:brushProperty name="width" value="0.025" units="cm"/>
      <inkml:brushProperty name="height" value="0.025" units="cm"/>
    </inkml:brush>
  </inkml:definitions>
  <inkml:trace contextRef="#ctx0" brushRef="#br0">40 1 9577,'-2'5'6933,"-2"13"-3390,-22 118-1351,24-116-1791,0-7-222,0 1 0,1-1-1,1 1 1,0-1 0,3 17-1,-3-29-156,1 0 0,-1 0 0,1 0-1,0 0 1,-1 0 0,1 0 0,0 0-1,0 0 1,0 0 0,0 0 0,0 0-1,0-1 1,0 1 0,0 0 0,0-1-1,0 1 1,0-1 0,0 1 0,0-1-1,0 0 1,1 1 0,-1-1 0,0 0-1,0 0 1,1 0 0,-1 0 0,0 0-1,0 0 1,0 0 0,1 0 0,-1-1-1,0 1 1,0 0 0,0-1 0,2 0-1,3 0 140,1-1-1,-2 0 1,1-1-1,0 1 1,9-6-1,35-38 197,-42 36-307,1 1 1,0 1-1,1 0 0,12-9 1,-22 17-52,1 0 1,-1 0-1,0-1 1,1 1-1,-1 0 1,0 0 0,0 0-1,1 0 1,-1 0-1,0 0 1,1 0-1,-1-1 1,0 1-1,1 0 1,-1 0-1,1 0 1,-1 0 0,0 1-1,1-1 1,-1 0-1,0 0 1,1 0-1,-1 0 1,0 0-1,1 0 1,-1 0 0,0 1-1,0-1 1,1 0-1,-1 0 1,0 0-1,1 1 1,-1-1-1,0 0 1,0 0 0,0 1-1,1-1 1,-1 1-1,8 17-38,-8-16 37,0 0-1,0-1 1,1 1-1,-1 0 1,1-1-1,-1 1 0,1 0 1,0-1-1,0 1 1,0 0-1,0-1 1,0 1-1,0-1 1,0 0-1,0 1 1,0-1-1,1 0 0,-1 0 1,0 0-1,1 0 1,-1 0-1,1 0 1,3 1-1,2-2 21,0 0 0,0-1 0,0 0 0,0-1 0,-1 0 0,1 0 0,0 0 0,-1-1 0,0 0 0,1 0 0,-1 0 0,0-1 0,0 0 0,7-6 0,-8 5-22,1 1 1,0 0-1,0 0 0,0 0 1,0 1-1,1 0 1,-1 0-1,1 1 0,0 0 1,0 0-1,0 0 0,0 1 1,7-1-1,-13 2 10,0 1 0,0-1 0,0 0 0,0 0 0,0 1 0,-1-1 0,1 0 0,0 1 0,0-1 0,0 1 0,-1-1 0,1 1 0,0-1 0,-1 1 0,1-1 0,0 1 0,-1 0 0,1 0 0,-1-1 0,1 1 0,-1 0 0,1 0 0,-1-1 0,1 1 0,-1 0 0,1 1 0,4 28 344,-2-12-120,-2-28-12754,-1-6 3513</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3.421"/>
    </inkml:context>
    <inkml:brush xml:id="br0">
      <inkml:brushProperty name="width" value="0.025" units="cm"/>
      <inkml:brushProperty name="height" value="0.025" units="cm"/>
    </inkml:brush>
  </inkml:definitions>
  <inkml:trace contextRef="#ctx0" brushRef="#br0">0 1 18033,'0'0'8584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4.003"/>
    </inkml:context>
    <inkml:brush xml:id="br0">
      <inkml:brushProperty name="width" value="0.025" units="cm"/>
      <inkml:brushProperty name="height" value="0.025" units="cm"/>
    </inkml:brush>
  </inkml:definitions>
  <inkml:trace contextRef="#ctx0" brushRef="#br0">96 238 17136,'0'0'3032,"-8"6"-2925,-1 2 22,1 0 0,1 0 0,-1 1-1,1 0 1,1 0 0,0 1 0,0 0-1,1 0 1,0 0 0,1 1 0,0-1 0,0 1-1,2 0 1,-1 0 0,-1 13 0,4-24-114,0 1 1,0-1 0,0 0-1,0 0 1,0 1 0,0-1-1,0 0 1,1 0 0,-1 1-1,0-1 1,0 0 0,0 0-1,0 0 1,0 1-1,0-1 1,0 0 0,0 0-1,1 0 1,-1 1 0,0-1-1,0 0 1,0 0 0,0 0-1,1 0 1,-1 1 0,0-1-1,0 0 1,0 0 0,1 0-1,-1 0 1,0 0-1,0 0 1,1 0 0,-1 0-1,0 0 1,0 0 0,0 0-1,1 0 1,-1 0 0,0 0-1,0 0 1,1 0 0,-1 0-1,0 0 1,0 0 0,1 0-1,16-7 706,12-14 252,3-14-598,-1 0 0,-1-2 0,-2-1 0,-2-2 0,-1 0 0,-3-2 0,24-57 0,-40 77-302,-6 22-78,0 0 1,0 0 0,0 0-1,0 0 1,0-1 0,0 1 0,0 0-1,0 0 1,0 0 0,0 0-1,0 0 1,-1 0 0,1 0 0,0-1-1,0 1 1,0 0 0,0 0-1,0 0 1,0 0 0,0 0 0,0 0-1,0 0 1,-1 0 0,1 0-1,0 0 1,0 0 0,0 0 0,0 0-1,0 0 1,0 0 0,-1-1-1,1 1 1,0 0 0,0 0 0,0 0-1,0 0 1,0 0 0,0 1-1,0-1 1,-1 0 0,1 0 0,0 0-1,0 0 1,0 0 0,0 0-1,0 0 1,0 0 0,0 0-1,-1 0 1,1 0 0,0 0 0,0 0-1,0 0 1,0 1 0,0-1-1,0 0 1,0 0 0,0 0 0,0 0-1,0 0 1,0 0 0,-1 0-1,1 1 1,-25 30-376,3 5 446,-33 70 0,50-94-50,0 0-1,1 0 1,0 1 0,1-1-1,0 1 1,1 0 0,0 0-1,1 0 1,1 0 0,1 18-1,0-29-17,-1 1 1,1-1-1,0 0 0,0 1 0,0-1 0,0 0 0,0 0 0,0 0 0,0 0 0,1 0 0,-1 0 0,1 0 1,0 0-1,-1 0 0,1-1 0,0 1 0,0-1 0,0 1 0,0-1 0,0 0 0,0 0 0,1 0 0,-1 0 1,0 0-1,1 0 0,-1-1 0,0 1 0,1-1 0,-1 0 0,1 1 0,-1-1 0,0 0 0,5-1 0,-1 1 3,0-1-1,1 0 1,-1 0-1,0 0 1,0-1-1,0 0 1,0 0-1,0 0 1,0-1-1,0 0 1,-1 0-1,6-4 1,1-4 29,-1 0 0,0-1 1,0 0-1,-1-1 0,14-23 1,-19 27 35,0 0 0,0-1 0,-1 0 0,0 1 0,0-1 1,-1-1-1,-1 1 0,1 0 0,0-19 0,-5 30-57,-1 0 0,1 1-1,-1-1 1,1 0 0,0 1-1,0-1 1,0 1 0,0 0 0,0 0-1,-2 2 1,-3 5 9,2-1 0,-1 1-1,1 1 1,0-1 0,-6 20-1,10-27-15,0 1 0,0-1-1,1 0 1,-1 1 0,0-1 0,1 1-1,-1-1 1,1 0 0,0 1 0,0-1-1,0 1 1,0-1 0,1 1 0,-1-1-1,0 1 1,1-1 0,0 0 0,0 1-1,-1-1 1,1 0 0,1 1 0,-1-1-1,0 0 1,0 0 0,1 0 0,0 0-1,-1 0 1,1 0 0,0-1 0,3 3-1,5 1-46,1-1-1,0 0 0,0 0 1,0-1-1,0-1 0,0 0 1,18 1-1,88-3-388,-57-2 352,-57 2 136,1 1 0,0-1 0,-1 0 0,1-1-1,0 1 1,-1-1 0,1 1 0,-1-1 0,1 0-1,-1-1 1,1 1 0,-1 0 0,0-1 0,0 0-1,1 0 1,-1 0 0,-1 0 0,1 0 0,0-1-1,0 1 1,-1-1 0,1 0 0,-1 1 0,0-1-1,0 0 1,0-1 0,0 1 0,-1 0 0,1 0-1,-1-1 1,0 1 0,0-1 0,0 1 0,0-1-1,-1 0 1,1 1 0,-1-1 0,0-5-1,-1-5 25,0 0 0,0 0 0,-1 1 0,-1-1-1,-1 0 1,0 1 0,0-1 0,-1 1 0,-1 1-1,0-1 1,-1 1 0,0 0 0,-10-12 0,17 24-103,0 0 0,0-1 0,0 1 0,0 0 0,0 0 0,-1 0 0,1-1 0,0 1 1,0 0-1,0 0 0,1 0 0,-1-1 0,0 1 0,0 0 0,0 0 0,0 0 1,0 0-1,0-1 0,0 1 0,0 0 0,0 0 0,0 0 0,0 0 0,1-1 1,-1 1-1,0 0 0,0 0 0,0 0 0,0 0 0,0 0 0,1-1 0,-1 1 1,0 0-1,0 0 0,0 0 0,0 0 0,1 0 0,-1 0 0,0 0 0,0 0 1,0 0-1,1 0 0,-1 0 0,0 0 0,0 0 0,0 0 0,1 0 0,-1 0 0,0 0 1,0 0-1,0 0 0,0 0 0,1 0 0,-1 0 0,0 0 0,0 0 0,0 0 1,0 1-1,1-1 0,-1 0 0,0 0 0,0 0 0,0 0 0,0 0 0,0 1 1,1-1-1,-1 0 0,0 0 0,22 6-836,-16-4 561,70 13-5636,-31-14-903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50.608"/>
    </inkml:context>
    <inkml:brush xml:id="br0">
      <inkml:brushProperty name="width" value="0.05" units="cm"/>
      <inkml:brushProperty name="height" value="0.05" units="cm"/>
    </inkml:brush>
  </inkml:definitions>
  <inkml:trace contextRef="#ctx0" brushRef="#br0">1 83 13731,'6'-1'485,"1"0"-1,-1 0 1,1-1-1,-1 0 1,13-5 0,15-4 650,10 5-246,2 1 0,-1 3 0,51 3-1,-11 0-578,-2-2-167,308 0 298,-1 23-119,76 16-161,-323-34-148,181-18 0,-74-15-2,140-12-82,-294 36 58,0 4-1,101 12 1,-165-5 24,12 1 746,-60-35-2079,8 14 985</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5.056"/>
    </inkml:context>
    <inkml:brush xml:id="br0">
      <inkml:brushProperty name="width" value="0.025" units="cm"/>
      <inkml:brushProperty name="height" value="0.025" units="cm"/>
    </inkml:brush>
  </inkml:definitions>
  <inkml:trace contextRef="#ctx0" brushRef="#br0">88 1 17617,'0'0'1446,"-1"9"-554,-34 156 2816,20-107-3063,2 1 0,4 1 0,-5 118 0,14-175-637,0-1 0,0 1-1,1 0 1,-1 0-1,1-1 1,0 1 0,0 0-1,0-1 1,0 1-1,0-1 1,1 1 0,-1-1-1,1 1 1,-1-1-1,1 0 1,0 0-1,0 0 1,4 3 0,-2-2-86,1 0 0,0 0 0,0 0 0,1-1 0,-1 0 0,0 0 0,1 0 0,10 2 1,51 0-3416,-10-12-4736,-23-6 798</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6.329"/>
    </inkml:context>
    <inkml:brush xml:id="br0">
      <inkml:brushProperty name="width" value="0.025" units="cm"/>
      <inkml:brushProperty name="height" value="0.025" units="cm"/>
    </inkml:brush>
  </inkml:definitions>
  <inkml:trace contextRef="#ctx0" brushRef="#br0">164 109 16912,'-9'-1'3603,"2"1"-3071,2-1-271,0 0 0,0 0 1,0 1-1,0 0 1,0 0-1,-1 0 0,1 1 1,0 0-1,0 0 1,0 0-1,0 0 1,0 1-1,0 0 0,1 0 1,-1 0-1,-4 4 1,4-2-178,0 0 1,0 0 0,0 1-1,1 0 1,0 0-1,0 0 1,1 1 0,-1-1-1,1 1 1,0 0 0,1 0-1,-1 0 1,1 0-1,0 1 1,1-1 0,0 0-1,0 1 1,0-1-1,0 9 1,2-13-82,0 0-1,0 0 1,0 0-1,0 0 1,1 0 0,-1 0-1,0-1 1,1 1-1,-1 0 1,1-1-1,-1 0 1,1 1 0,0-1-1,0 0 1,0 0-1,0 0 1,0 0-1,0 0 1,0 0 0,0 0-1,0-1 1,0 1-1,0-1 1,0 0 0,0 1-1,1-1 1,-1 0-1,0 0 1,3-1-1,3 2 10,-1-1 0,1 0-1,0-1 1,0 0 0,-1 0 0,1-1-1,9-2 1,-10-1 7,1 0 0,-1 0 0,0-1 0,0 0 0,-1 0 1,0-1-1,0 0 0,0 0 0,-1 0 0,0 0 0,0-1 0,3-9 0,-1 6 5,-6 40-701,-1-27 685,0-1 0,0 0 0,1 0 0,-1 1 0,0-1 0,1 0 0,-1 0 0,1 1 0,0-1 0,-1 0 0,1 0 0,0 0 0,0 0 0,-1 0 0,1 0 0,0 0 0,0 0-1,0 0 1,0-1 0,0 1 0,0 0 0,1 0 0,1 0 0,8 0 7,0-1 0,0 0 0,0-1 0,0 0 0,0 0 0,0-1 0,-1-1 0,1 0 0,0 0-1,15-8 1,26-8-1241,-51 20 1188,-1 0 0,1 0 0,0 0 0,-1-1 1,1 1-1,-1 0 0,1 0 0,-1 0 0,1 0 0,-1 0 0,0 0 0,1 0 0,-1 0 0,0 0 0,0 0 1,0 0-1,0 0 0,0 0 0,0 2 0,7 23-5,-2-24-138,-1 1 1,0-1-1,1 0 0,-1 0 0,1-1 1,0 1-1,0-1 0,-1 0 0,1-1 0,0 1 1,0-1-1,0 0 0,0 0 0,8-1 1,40 4-2666,-48 0 2751,-1-1-1,1 1 1,0 0 0,-1 0 0,0 1-1,0-1 1,0 1 0,0 0 0,0 0-1,-1 0 1,0 0 0,0 1 0,0 0-1,0-1 1,-1 1 0,0 0 0,0 0-1,0 0 1,0 0 0,-1 1 0,0-1-1,0 0 1,0 1 0,-1-1 0,0 7-1,0-7 238,0 0 0,0 1 0,-1-1-1,0 0 1,0 0 0,0 0 0,0 0 0,-1 0-1,0 0 1,0 0 0,-5 8 0,6-10 57,-1-1 1,0 1-1,-1-1 0,1 1 1,0-1-1,-1 0 1,1 0-1,-1 0 1,0 0-1,0-1 1,1 1-1,-1-1 1,0 1-1,-1-1 0,1 0 1,0 0-1,0 0 1,0-1-1,-6 1 1,8-1-188,-1 0 0,1 0 0,0-1 0,-1 1 0,1 0 0,0-1 0,-1 1 0,1-1 0,0 1 0,0-1 0,-1 0 0,1 1 0,0-1 0,0 0 0,0 0 0,0 0 0,0 0 0,0 0 0,0 0 0,1 0 0,-1 0 0,0 0 0,0-1 0,1 1 0,-1 0 1,1 0-1,-1-1 0,1 1 0,0 0 0,-1-1 0,1 1 0,0 0 0,0-1 0,0 1 0,0-2 0,-1-61-815,2 49 420,0 5 215,0 0 1,1 0-1,0 0 0,0 1 1,1-1-1,0 0 1,1 1-1,8-16 0,5-3-348,26-35-1,-9 16-80,-34 47 622,0 0 0,1 0 0,-1 0 0,0 0 0,0 0 0,0 0 0,1 0 1,-1-1-1,0 1 0,0 0 0,0 0 0,0 0 0,0 0 0,1 0 0,-1-1 0,0 1 0,0 0 0,0 0 0,0 0 0,0 0 0,0-1 0,0 1 1,0 0-1,0 0 0,0 0 0,0-1 0,0 1 0,1 0 0,-1 0 0,0 0 0,0-1 0,-1 1 0,1 0 0,0 0 0,0 0 0,0-1 1,0 1-1,0 0 0,0 0 0,0 0 0,0 0 0,0-1 0,0 1 0,0 0 0,-1 0 0,1 0 0,0 0 0,0-1 0,0 1 0,0 0 0,0 0 1,-1 0-1,1 0 0,0 0 0,0 0 0,0 0 0,0 0 0,-1-1 0,1 1 0,0 0 0,-1 0 0,-17 7 635,14-5-521,0 0 1,0 0 0,0 1-1,0-1 1,0 1-1,1 0 1,-1 0-1,-4 7 1,7-9-125,1-1 0,0 1 0,-1 0 0,1 0 0,0 0 0,0 0 0,-1 0 0,1 0 0,0 0 0,0 0 0,0 0 0,0 0 0,0 0 0,0-1 0,0 1 0,1 0 0,-1 0-1,0 0 1,0 0 0,1 0 0,-1 0 0,1 0 0,-1-1 0,1 1 0,-1 0 0,1 0 0,-1 0 0,1-1 0,0 1 0,-1 0 0,1-1 0,0 1 0,-1-1 0,1 1 0,0-1 0,0 1 0,0-1 0,0 1 0,0-1 0,-1 0 0,1 0 0,0 1 0,0-1 0,0 0 0,0 0 0,0 0 0,1 0 0,58 6 263,-50-6-250,27 1 86,214 3 647,-250-4-656,0 0-1,-1 0 1,1 0-1,0 0 1,0 0-1,-1 0 1,1 0-1,0-1 1,0 1-1,-1 0 1,1-1-1,0 1 1,0 0-1,-1-1 1,1 1-1,-1-1 1,1 1-1,0-1 1,-1 1-1,1-1 1,-1 0 0,1 1-1,-1-1 1,1 0-1,-1 1 1,0-1-1,1 0 1,-1 1-1,0-1 1,1-1-1,-3-30 1400,-1 24-1421,0 0 0,0-1 0,0 1 1,-1 0-1,-5-7 0,3 6-162,4 6 1,1 0 0,-1 0 0,0 1 0,0-1 0,0 0 0,0 1 0,0-1 0,-1 1 0,1 0 0,-1 0 0,0 0 0,1 0 0,-1 0 0,-6-2 0,34 12-1481,-14-4 1442,1-1 1,-1-1 0,1 0 0,-1-1-1,1 0 1,16-1 0,-25 1 114,0-1 1,1-1-1,-1 1 0,0 0 1,0-1-1,0 1 0,0-1 1,0 0-1,0 0 1,0 0-1,0-1 0,0 1 1,0-1-1,-1 1 0,1-1 1,0 0-1,-1 0 1,0 0-1,1 0 0,-1-1 1,0 1-1,0 0 0,0-1 1,-1 0-1,1 1 1,0-1-1,1-4 0,-3 7 4,-1-1 0,1 1 0,0 0 0,0-1 0,0 1 0,0 0 0,0-1 0,-1 1 0,1 0 0,0-1 0,0 1 0,0 0 0,-1 0 0,1-1 0,0 1 0,-1 0 0,1 0 0,0 0 0,0-1 0,-1 1 1,1 0-1,0 0 0,-1 0 0,1 0 0,0 0 0,-1 0 0,1-1 0,0 1 0,-1 0 0,1 0 0,0 0 0,-1 0 0,1 0 0,-1 0 0,1 0 0,0 1 0,-1-1 0,1 0 0,0 0 0,-1 0 0,1 0 0,0 0 0,-1 0 0,1 1 0,0-1 0,-20 7-95,16-4 141,1 0 0,-1 0 0,1 0-1,0 0 1,0 1 0,0-1 0,1 1-1,-1 0 1,1 0 0,0 0 0,0 0 0,0 0-1,1 0 1,-1 1 0,1-1 0,0 0-1,0 1 1,1-1 0,-1 10 0,1-13-40,1 1 0,0-1 0,-1 1 0,1-1 0,0 1 1,0-1-1,0 0 0,0 1 0,0-1 0,0 0 0,0 0 0,1 0 0,-1 0 0,0 0 1,0 0-1,1 0 0,-1 0 0,1-1 0,-1 1 0,1 0 0,-1-1 0,1 1 0,-1-1 1,1 0-1,0 1 0,-1-1 0,1 0 0,2 0 0,59 1 170,-50-1-127,9-1-146,1-1-1,41-11 0,-42 8-64,0 1-1,42-2 1,-23 22 1766,-40-16-1626,64 2-176,-23-12-7857,-22 1-2410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7.071"/>
    </inkml:context>
    <inkml:brush xml:id="br0">
      <inkml:brushProperty name="width" value="0.025" units="cm"/>
      <inkml:brushProperty name="height" value="0.025" units="cm"/>
    </inkml:brush>
  </inkml:definitions>
  <inkml:trace contextRef="#ctx0" brushRef="#br0">43 86 13901,'4'-27'5959,"-12"45"-3585,-10 48-2037,11-33-123,2 0 1,0 0-1,3 1 0,1 0 1,3 34-1,-2-66-177,0 0 0,0 1 0,0-1 0,1 0 0,-1 1 0,1-1-1,-1 0 1,1 0 0,0 1 0,0-1 0,0 0 0,0 0 0,0 0 0,0 0 0,1 0-1,-1 0 1,1 0 0,-1-1 0,1 1 0,0-1 0,0 1 0,0-1 0,0 1-1,0-1 1,0 0 0,0 0 0,0 0 0,0 0 0,0 0 0,1-1 0,-1 1 0,0-1-1,0 1 1,1-1 0,-1 0 0,0 0 0,1 0 0,-1 0 0,1 0 0,-1 0 0,0-1-1,5-1 1,3 0 199,1-1 0,-1-1 0,1 0 0,-1 0 0,0-1 0,-1 0 0,1-1 0,8-7 0,2-3-74,-1-1-1,-1 0 0,0-2 1,-2 0-1,0-1 0,-1-1 0,-1 0 1,-1-1-1,-1 0 0,-1-1 1,-1-1-1,-1 1 0,11-46 1,-18 17-98,-24 70-1169,0 38-3138,8 2-3585,6-21 1075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7.496"/>
    </inkml:context>
    <inkml:brush xml:id="br0">
      <inkml:brushProperty name="width" value="0.025" units="cm"/>
      <inkml:brushProperty name="height" value="0.025" units="cm"/>
    </inkml:brush>
  </inkml:definitions>
  <inkml:trace contextRef="#ctx0" brushRef="#br0">52 213 15118,'0'0'3422,"4"-13"-187,5-11-1899,-2 0 0,-1 0-1,0-1 1,3-46 0,-9 71-1341,0-1 0,0 1 1,0-1-1,0 0 1,0 1-1,0-1 1,0 1-1,0-1 1,0 1-1,0-1 1,-1 0-1,1 1 0,0-1 1,0 1-1,-1-1 1,1 1-1,0-1 1,-1 1-1,1-1 1,0 1-1,-1-1 0,1 1 1,-1 0-1,1-1 1,-1 1-1,1-1 1,-1 1-1,1 0 1,-1 0-1,1-1 1,-1 1-1,1 0 0,-1 0 1,1 0-1,-1-1 1,0 1-1,1 0 1,-1 0-1,1 0 1,-1 0-1,0 0 0,1 0 1,-1 0-1,1 0 1,-1 1-1,1-1 1,-1 0-1,0 0 1,1 0-1,-1 1 1,1-1-1,-1 0 0,1 0 1,-1 1-1,1-1 1,-1 1-1,1-1 1,-1 0-1,1 1 1,0-1-1,-1 2 0,-31 25-353,27-21 354,1 0 0,0 1 0,0-1 1,1 1-1,0 0 0,0 0 0,1 0 0,-3 10 0,4-15 3,1 0 0,-1 0 0,1 0 0,0 0-1,0 0 1,0-1 0,0 1 0,0 0 0,0 0-1,0 0 1,1 0 0,-1 0 0,1 0 0,-1 0-1,1-1 1,0 1 0,-1 0 0,1 0 0,0-1-1,0 1 1,0 0 0,1-1 0,-1 1 0,0-1-1,1 0 1,-1 1 0,1-1 0,-1 0 0,1 0-1,-1 0 1,1 0 0,0 0 0,0 0 0,-1-1 0,1 1-1,0 0 1,3 0 0,26 3-24,1 0 0,-1-2-1,63-5 1,-19 1 30,-72 2 51,-1 1 1,1-1-1,-1 0 1,1-1-1,-1 1 1,1 0-1,-1-1 1,1 1-1,-1-1 1,1 0-1,-1 0 1,0 0-1,1 0 1,-1 0-1,0-1 0,0 1 1,0 0-1,0-1 1,0 0-1,0 0 1,0 1-1,0-1 1,-1 0-1,2-3 1,-1 1 92,-1 0 0,1 0-1,-1-1 1,0 1 0,-1-1 0,1 1 0,-1-1 0,0 1 0,0-1 0,0 1 0,-1-1 0,1 1 0,-3-6-1,1 4-230,0 0-1,0 0 1,-1 0-1,0 1 1,-1-1-1,1 1 0,-1 0 1,0 0-1,0 0 1,0 0-1,-1 1 0,0-1 1,0 1-1,0 1 1,0-1-1,-9-4 0,27 13-6924,-8-3 5970,52 15-6875,-23-11 2339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8.513"/>
    </inkml:context>
    <inkml:brush xml:id="br0">
      <inkml:brushProperty name="width" value="0.025" units="cm"/>
      <inkml:brushProperty name="height" value="0.025" units="cm"/>
    </inkml:brush>
  </inkml:definitions>
  <inkml:trace contextRef="#ctx0" brushRef="#br0">228 40 2947,'0'0'18652,"-3"-6"-18278,2 4-234,0 0 0,0 0 0,0 0 0,0 0 0,-1 0 0,1 0 0,-1 1 0,1-1-1,-1 0 1,0 1 0,1-1 0,-1 1 0,0 0 0,0-1 0,0 1 0,0 0 0,-1 0 0,1 0 0,0 1 0,0-1 0,0 0 0,-1 1 0,1-1 0,0 1 0,-1 0 0,1 0 0,0 0 0,-1 0 0,1 0 0,0 1 0,-3 0 0,1 3-163,1 0-1,0 0 1,0 0 0,0 1 0,0 0 0,1-1 0,-1 1 0,1 0 0,0 0 0,-1 6 0,-1 0-1,0-3 20,1 1 0,0 0 0,0 0 0,1 1 0,0-1 0,0 0 0,1 1 0,0-1 0,1 1 0,0 0 0,2 11 0,-2-20 5,1 0 0,-1-1 1,0 1-1,1 0 0,-1-1 0,1 1 0,0-1 1,-1 1-1,1-1 0,-1 1 0,1-1 0,0 0 0,-1 1 1,1-1-1,0 0 0,0 1 0,-1-1 0,1 0 1,0 0-1,0 0 0,-1 0 0,1 1 0,0-1 1,0 0-1,0 0 0,-1-1 0,1 1 0,0 0 0,0 0 1,-1 0-1,1 0 0,0-1 0,0 1 0,0-1 1,24-12 239,-22 6-234,0 1-1,0-1 1,0 1-1,-1-1 1,0 0-1,0 0 1,-1 1 0,0-2-1,0 1 1,-1 0-1,1 0 1,-2-9-1,-7 17-259,8-1 262,0 0-1,0-1 0,0 1 0,0 0 1,0 0-1,0 0 0,0-1 0,0 1 1,0 0-1,0 0 0,0 0 0,0 0 0,0-1 1,0 1-1,0 0 0,0 0 0,0 0 1,0 0-1,-1 0 0,1-1 0,0 1 1,0 0-1,0 0 0,0 0 0,0 0 0,0 0 1,-1 0-1,1 0 0,0-1 0,0 1 1,0 0-1,0 0 0,-1 0 0,1 0 1,0 0-1,0 0 0,0 0 0,0 0 0,-1 0 1,1 0-1,0 0 0,0 0 0,0 0 1,-1 0-1,7-11 105,3-4-347,-8 32 13,-9 217 939,7-109-352,0-111-358,-1 0-1,0 0 1,-1 0 0,-5 17 0,6-24 124,-1 0 1,1 0 0,-1-1 0,0 0 0,-1 1 0,0-1 0,0 0-1,0-1 1,-1 1 0,-6 6 0,10-11-119,0 0-1,0 0 1,0 0 0,-1 0 0,1-1-1,0 1 1,0 0 0,0-1 0,-1 1-1,1-1 1,0 1 0,-1-1 0,1 0-1,0 0 1,-1 1 0,1-1 0,-1 0-1,1 0 1,0 0 0,-1-1 0,1 1-1,0 0 1,-1 0 0,-1-1 0,1-1 26,-1 1 0,1-1 0,0 1 0,0-1 0,-1 0 0,1 0 1,0 0-1,1 0 0,-1 0 0,0 0 0,-2-4 0,-3-8 137,0 1-1,1-1 0,-6-22 0,10 29-163,-1 0-321,0-1 0,0 0 0,1 0 1,1 0-1,-1 1 0,1-2 0,1 1 0,-1 0 1,1 0-1,1 0 0,0 0 0,0 0 0,0 0 1,1 0-1,0 0 0,1 1 0,-1-1 1,2 1-1,-1-1 0,1 1 0,0 0 0,0 0 1,1 1-1,0-1 0,0 1 0,1 0 0,0 1 1,0-1-1,0 1 0,0 0 0,14-7 0,27-19-9754,-21 17 1627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9.523"/>
    </inkml:context>
    <inkml:brush xml:id="br0">
      <inkml:brushProperty name="width" value="0.025" units="cm"/>
      <inkml:brushProperty name="height" value="0.025" units="cm"/>
    </inkml:brush>
  </inkml:definitions>
  <inkml:trace contextRef="#ctx0" brushRef="#br0">123 50 13933,'0'0'8675,"-10"-3"-7938,7 1-680,-1 1 0,1 0 0,-1 0 0,1 0 1,-1 0-1,1 1 0,-1-1 0,0 1 0,1 0 0,-1 0 0,0 0 1,1 1-1,-1-1 0,1 1 0,-1 0 0,1 0 0,-1 0 0,1 1 1,-1-1-1,1 1 0,0-1 0,0 1 0,0 0 0,0 0 1,0 1-1,0-1 0,1 1 0,-1-1 0,1 1 0,-1 0 0,1 0 1,0 0-1,-2 4 0,4-6-55,-1 0 0,1-1 0,0 1 0,-1 0 1,1 0-1,0 0 0,-1 0 0,1 0 0,0 0 0,0 0 0,0 0 0,0 0 1,0 0-1,0 0 0,0 0 0,1 0 0,-1 0 0,0 0 0,0 0 1,1 0-1,-1 0 0,1 0 0,-1 0 0,0-1 0,1 1 0,0 0 0,-1 0 1,1 0-1,0-1 0,-1 1 0,2 1 0,1 0 11,0-1 0,1 1 0,-1-1-1,0 0 1,0 0 0,1 0 0,-1 0 0,0-1 0,7 1 0,2 0-26,-1-1 1,1-1 0,0 0-1,-1 0 1,13-4 0,-14 1 2,0 0 0,0-1 0,-1 0 0,14-10 0,-15 9 93,0 0-1,1 1 1,0 0-1,17-6 1,-24 11-67,1 0 1,0 0 0,-1 0-1,1 1 1,0-1 0,-1 1-1,1-1 1,-1 1 0,1 0-1,-1 0 1,1 0 0,-1 1-1,4 1 1,22 9 70,-13-10-402,0-1 1,0 0-1,-1-1 0,25-4 1,-33 3 192,1 0 0,-1 0 1,1-1-1,-1-1 0,0 1 1,0-1-1,0 0 0,0 0 1,0 0-1,-1-1 0,1 0 1,6-7-1,-11 10 120,0 0 0,-1 1 0,1-1 0,0 0 0,0 0 0,-1 1 0,1-1 0,0 1 0,0-1 0,0 1 0,0-1 0,0 1 0,0-1 0,0 1 0,0 0 0,0-1 0,0 1 0,0 0 0,2 0 0,-3 0 8,1 0 0,0 1-1,-1-1 1,1 0 0,-1 1 0,1-1 0,-1 1 0,0-1 0,1 1 0,-1-1 0,1 1 0,-1-1 0,0 1 0,1-1 0,-1 1 0,0 0 0,0-1 0,1 1 0,-1 0 0,0-1 0,0 1 0,0 1 0,1 46 348,-2-37-335,3 53 115,-1-24-86,-5 60-1,-14-41 1060,17-56-1035,0-1 0,0 1 1,0-1-1,0 0 0,0 1 0,-1-1 0,1 0 0,-1 0 0,1 0 0,-1 0 0,0 0 1,0 0-1,0 0 0,0-1 0,0 1 0,0-1 0,0 1 0,-1-1 0,1 0 0,-4 1 1,6-2-65,-1 0 1,0 0-1,0 0 1,0 0-1,1 0 1,-1-1 0,0 1-1,1 0 1,-1-1-1,0 1 1,1 0-1,-1-1 1,0 1 0,1-1-1,-1 1 1,1-1-1,-1 1 1,1-1-1,-1 1 1,1-1 0,-1 0-1,1 1 1,-1-1-1,1 0 1,0 1 0,-1-1-1,1-1 1,-4-30-335,13-28-827,-4 48 894,0 1-1,1-1 1,0 1 0,1 0-1,1 1 1,16-19 0,62-55-320,-58 58 624,69-63-34,-122 111-29,-19 19 1417,41-38-1313,1 0 0,0-1 0,0 1 1,0 0-1,0 1 0,1-1 0,-1 0 1,1 0-1,0 1 0,0-1 0,0 1 1,0-1-1,1 1 0,-1 3 0,2-6-77,0 0-1,0 0 0,-1 0 1,1 0-1,0 0 1,0 0-1,0-1 0,0 1 1,0 0-1,1 0 0,-1-1 1,0 1-1,0-1 1,0 1-1,1-1 0,-1 0 1,0 1-1,0-1 0,1 0 1,-1 0-1,0 0 1,1 0-1,-1 0 0,0 0 1,0 0-1,3-1 0,40-2-159,26-19-1104,-60 17 1186,1 1-1,0 0 1,0 1 0,1 0-1,-1 0 1,20 0 0,-30 3 105,0 0 1,0 0-1,0 0 0,-1 0 1,1 0-1,0 0 1,0 1-1,0-1 1,-1 0-1,1 1 0,0-1 1,0 1-1,-1-1 1,1 0-1,0 1 1,-1 0-1,1-1 1,-1 1-1,1-1 0,-1 1 1,1 0-1,-1-1 1,1 1-1,-1 0 1,1 0-1,-1-1 0,0 1 1,1 0-1,-1 0 1,0-1-1,0 1 1,0 1-1,1-1-13,-1 0 1,0 0-1,0 0 0,1 0 1,-1 0-1,0 0 0,1 0 1,-1 0-1,1 0 0,-1 0 1,1 0-1,0 0 0,-1-1 1,1 1-1,0 0 0,0 0 1,-1-1-1,1 1 0,0-1 1,0 1-1,0-1 0,0 1 1,0-1-1,0 1 1,0-1-1,0 0 0,0 1 1,1-1-1,32 1-2333,-10-9-2891,8-9-3858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0.074"/>
    </inkml:context>
    <inkml:brush xml:id="br0">
      <inkml:brushProperty name="width" value="0.025" units="cm"/>
      <inkml:brushProperty name="height" value="0.025" units="cm"/>
    </inkml:brush>
  </inkml:definitions>
  <inkml:trace contextRef="#ctx0" brushRef="#br0">1 1 13965,'5'1'10485,"-5"-2"-10241,5 31 2016,2 38-1913,-9-20 341,0-31-522,1 0-1,1 0 1,1 0-1,4 26 1,-4-41-160,0 0 0,-1 0 0,1 1 0,0-1 0,0 0 0,0 0 1,0 0-1,0 0 0,1-1 0,-1 1 0,0 0 0,1 0 0,0-1 1,-1 1-1,1-1 0,0 0 0,0 1 0,0-1 0,0 0 0,3 2 1,-1-2 3,1 0 0,-1 0 0,1 0 0,-1 0 1,1-1-1,-1 0 0,1 0 0,-1 0 0,9-1 1,-1-2-71,1 1 0,-1-2 1,0 0-1,0 0 0,0-1 0,15-9 1,-18 8 46,-7 5-2,-1 0 1,1-1-1,0 1 1,0 0-1,0 0 1,0 0-1,0 1 1,0-1-1,0 0 1,0 1-1,5-1 1,-7 42-680,-6-20 660,-4 17-61,12-19-3412,-1-18 3076,0-1-1,0 0 0,0 0 1,0 0-1,0 1 0,0-1 0,0 0 1,0 0-1,0 0 0,0-1 0,0 1 1,0 0-1,0 0 0,0-1 0,0 1 1,0 0-1,0-1 0,0 1 0,0-1 1,0 1-1,0-1 0,0 1 0,1-3 1,12-12-6210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0.908"/>
    </inkml:context>
    <inkml:brush xml:id="br0">
      <inkml:brushProperty name="width" value="0.025" units="cm"/>
      <inkml:brushProperty name="height" value="0.025" units="cm"/>
    </inkml:brush>
  </inkml:definitions>
  <inkml:trace contextRef="#ctx0" brushRef="#br0">52 343 9801,'0'0'8462,"1"8"-6092,4 26-822,-5-33-1455,1 1-1,-1-1 1,1 0 0,-1 0-1,1 0 1,-1 0 0,1 0-1,0 0 1,0 0 0,0-1-1,-1 1 1,1 0 0,0 0-1,0-1 1,0 1 0,0 0-1,0-1 1,0 1 0,0-1-1,0 1 1,1-1 0,-1 1-1,0-1 1,0 0 0,0 0-1,0 0 1,1 1 0,-1-1-1,0 0 1,0-1-1,0 1 1,0 0 0,1 0-1,-1 0 1,0-1 0,0 1-1,2-1 1,-1 0 67,1 1 0,-1-1 0,1 0 0,0 0 0,-1 0 0,0-1 0,1 1 0,-1-1-1,0 1 1,0-1 0,1 0 0,-1 0 0,2-3 0,-2 2-139,0 0 1,-1 0-1,1 0 0,-1-1 1,0 1-1,0 0 0,0-1 1,0 1-1,-1 0 0,1-1 0,-1 1 1,0-1-1,0 1 0,-1-5 1,0 7-62,1-1 0,-1 1 0,0 0 0,0-1 0,0 1 0,-1 0 0,1 0 0,0 0 0,0 0 0,-1 0 0,1 0 0,0 0 1,-1 0-1,1 0 0,-1 1 0,1-1 0,-1 0 0,1 1 0,-1 0 0,0-1 0,1 1 0,-1 0 0,0 0 0,1 0 0,-1 0 1,0 0-1,1 0 0,-1 0 0,1 0 0,-4 2 0,0-1 14,1 0 0,0 0 1,-1 1-1,1 0 0,0 0 1,0 0-1,0 0 0,0 1 0,1 0 1,-1-1-1,1 1 0,-1 1 0,1-1 1,0 0-1,0 1 0,1-1 0,-1 1 1,1 0-1,-3 5 0,2-3 46,-1 0 0,1 0 0,1 0-1,-1 1 1,1 0 0,0-1 0,1 1-1,-1 0 1,1 0 0,1 0 0,-1 13-1,1-18-13,1 0-1,-1-1 1,0 1-1,1 0 1,-1-1 0,1 1-1,0 0 1,-1-1-1,1 1 1,0-1-1,0 1 1,0-1-1,0 1 1,0-1-1,0 0 1,1 0-1,-1 1 1,0-1 0,1 0-1,-1 0 1,1 0-1,-1 0 1,2 0-1,1 0 14,0 0-1,-1 0 1,1 0-1,-1-1 1,1 1-1,0-1 0,0 0 1,-1 0-1,1 0 1,5-2-1,1 0-2,0 0-1,-1-1 0,0 0 1,0 0-1,0-1 1,0-1-1,13-8 0,28-32-58,-47 42-123,0-1 1,0 1-1,0 0 1,0-1 0,-1 0-1,1 0 1,-1 1-1,0-1 1,-1-1 0,1 1-1,0 0 1,0-7-1,-30 44-186,26-31 392,1 0 0,0 1 0,-1-1 0,1 1 0,0-1 0,0 1 0,0-1 0,1 1 0,-1 0 0,1 0 0,-1-1 0,1 1 0,0 0 0,0 0 0,0-1 0,0 1 0,1 0 0,-1 0 0,1-1 0,0 1 0,-1 0 0,3 2 0,-2-2-25,1-1 0,0 0-1,0 0 1,0 0 0,0 0-1,0-1 1,0 1-1,1 0 1,-1-1 0,1 1-1,-1-1 1,1 0 0,-1 0-1,1 0 1,0 0 0,-1-1-1,1 1 1,0-1 0,0 1-1,5-1 1,1-1 12,0 0 1,0 0-1,0-1 1,0 0-1,0 0 1,-1-1-1,1 0 1,-1-1-1,1 0 0,-1 0 1,0 0-1,-1-1 1,1-1-1,-1 1 1,9-10-1,8-8 19,-1-1 0,38-51-1,-39 47-70,-2-2 0,0 0 0,-3-1 0,0-1 0,-2 0-1,17-54 1,-31 85 10,0-1 0,-1 1-1,0 0 1,1-1 0,-1 1 0,1 0-1,-1-1 1,0 1 0,0-1 0,0 1-1,0 0 1,0-1 0,0 1-1,0-1 1,-1 1 0,1 0 0,0-1-1,-1 1 1,0-2 0,0 3 3,0 0 0,0 0 0,0 0 1,0 0-1,1 0 0,-1 0 0,0 1 0,0-1 0,0 0 0,0 0 1,1 1-1,-1-1 0,0 1 0,1-1 0,-1 1 0,0-1 1,1 1-1,-1-1 0,0 1 0,1 0 0,-2 1 0,-36 46-9,29-32 92,0 1 1,1 0-1,1 1 0,0 0 1,2 0-1,0 0 0,1 0 1,1 1-1,0 0 0,2-1 1,0 1-1,1 0 0,1 0 1,1 0-1,0 0 0,1-1 1,2 1-1,0-1 0,0 0 1,2-1-1,17 35 0,-31-97-466,-4 20-1127,-2 0 0,-1 1 0,-1 0 0,-1 1 0,-1 1 0,-22-22 0,-30-23 651,69 67 944,0 0 0,0 0 0,0 0 0,1 0 0,-1 0 0,0 0 0,0-1 0,0 1 0,0 0 0,1 0 0,-1 0 0,0 0 0,0 0 0,0 0 0,0 0 0,0 0 0,1 0 0,-1-1 0,0 1 0,0 0 0,0 0 0,0 0 0,0 0 0,0 0 0,0-1 0,0 1 0,0 0 0,0 0 0,1 0 0,-1 0 0,0-1 0,0 1 0,0 0 0,0 0 0,0 0-1,0 0 1,0-1 0,0 1 0,0 0 0,0 0 0,0 0 0,-1 0 0,1-1 0,0 1 0,0 0 0,0 0 0,0 0 0,0 0 0,0 0 0,0-1 0,0 1 0,0 0 0,-1 0 0,1 0 0,0 0 0,0 0 0,0 0 0,0 0 0,0-1 0,0 1 0,-1 0 0,1 0 0,0 0 0,26 3 1428,32 11-333,-19-4-1037,48 8 1,-33-14-4900,-43-6-1313,-7-8-5476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1.273"/>
    </inkml:context>
    <inkml:brush xml:id="br0">
      <inkml:brushProperty name="width" value="0.025" units="cm"/>
      <inkml:brushProperty name="height" value="0.025" units="cm"/>
    </inkml:brush>
  </inkml:definitions>
  <inkml:trace contextRef="#ctx0" brushRef="#br0">0 1 18353,'0'0'7912,"55"1"-20148</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3.147"/>
    </inkml:context>
    <inkml:brush xml:id="br0">
      <inkml:brushProperty name="width" value="0.025" units="cm"/>
      <inkml:brushProperty name="height" value="0.025" units="cm"/>
    </inkml:brush>
  </inkml:definitions>
  <inkml:trace contextRef="#ctx0" brushRef="#br0">1 143 10122,'0'0'2845,"9"-10"-918,4-2-1027,0-1 0,1 2-1,16-11 1,-23 17-460,0 1-1,1 0 1,-1 0 0,1 1-1,0 0 1,0 0-1,0 1 1,0 0 0,0 0-1,16 0 1,-23 2-437,-1 0 1,1 0 0,-1 0-1,1 0 1,-1 0-1,1 0 1,0 0 0,-1 0-1,1 1 1,-1-1-1,1 0 1,-1 0 0,1 1-1,-1-1 1,1 0 0,-1 1-1,1-1 1,-1 0-1,0 1 1,1-1 0,-1 1-1,0-1 1,1 0-1,-1 1 1,0-1 0,1 1-1,-1-1 1,0 1-1,0-1 1,0 1 0,1 0-1,-2 24 205,-15 22 173,7-31-309,-11 25 13,19-39-79,0 0 0,1 0 0,-1 0 0,1 0 1,-1 0-1,1 0 0,0 0 0,-1 0 0,1 0 0,0 0 0,0 0 0,1 0 1,-1 0-1,0 0 0,1 0 0,-1 0 0,2 3 0,1-3 9,1-1-1,-1 1 1,0-1 0,0 0-1,1 0 1,-1 0-1,0 0 1,1-1-1,-1 1 1,1-1 0,-1 0-1,1 0 1,-1 0-1,0-1 1,1 1-1,3-2 1,3 1 31,5 0-24,-1-2-1,1 0 1,0 0 0,-1-1-1,0-1 1,0-1 0,0 0-1,18-11 1,-10 3 52,0-1 0,-1 0 0,37-36 0,-57 50 33,-8 56-488,5-47 375,1 1 1,0 0-1,0 0 1,0 0-1,1 0 1,0-1-1,2 13 1,-1-19 21,0 1 0,1 0 0,-1-1 0,0 1 0,1-1 1,-1 1-1,1-1 0,0 1 0,0-1 0,0 0 0,0 0 0,0 0 1,0 0-1,1-1 0,-1 1 0,1 0 0,-1-1 0,1 0 0,-1 0 0,1 0 1,0 0-1,0 0 0,-1 0 0,1 0 0,0-1 0,0 0 0,4 1 1,0-1 166,-1 0 0,1 0 0,-1 0 0,1-1 0,-1 0 0,1 0 0,-1-1 0,1 1 0,-1-1 0,0-1 0,0 1 0,0-1 0,0 0 0,0-1 0,-1 1 1,0-1-1,1 0 0,-1-1 0,-1 1 0,1-1 0,-1 0 0,1 0 0,5-11 0,-5 9-149,0-1 0,-1 1-1,0-1 1,0-1 0,0 1 0,-1 0 0,-1-1-1,0 0 1,0 1 0,0-1 0,-1 0 0,-1 0 0,1 0-1,-1 0 1,-1 0 0,0 0 0,-2-12 0,2 20-113,1-1-1,0 1 1,0 0 0,-1 0 0,1-1 0,-1 1 0,1 0 0,-1 0 0,1 0 0,-1 0 0,0 0 0,0 0 0,1 0 0,-1 0 0,0 0 0,0 0 0,0 0-1,0 0 1,0 1 0,0-1 0,0 0 0,0 1 0,-1-1 0,1 0 0,0 1 0,0 0 0,0-1 0,-1 1 0,1 0 0,0 0 0,0-1 0,-1 1 0,1 0-1,0 0 1,-1 1 0,-1-1 0,1 1-298,0-1-1,0 1 1,0 0 0,-1 0-1,1 0 1,0 1-1,1-1 1,-1 0-1,0 1 1,0-1 0,1 1-1,-1 0 1,0-1-1,1 1 1,0 0-1,-1 0 1,1 0 0,0 0-1,-1 3 1,-5 16-4604,6 0-1809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16.209"/>
    </inkml:context>
    <inkml:brush xml:id="br0">
      <inkml:brushProperty name="width" value="0.05" units="cm"/>
      <inkml:brushProperty name="height" value="0.05" units="cm"/>
    </inkml:brush>
  </inkml:definitions>
  <inkml:trace contextRef="#ctx0" brushRef="#br0">105 105 11955,'-23'0'766,"2"0"947,-40-7-1,132 22 1021,119 22-2687,47-5-152,349 2 0,241-70-486,-465 3 352,253-20 35,-600 51 192,-31 1-11,14 1 22,-590 9-106,522-5 105,-1626 181-145,1221-81-1221,464-101 1224,8-3 41,-1 1 1,1 0-1,-1 0 0,1 0 1,-1 0-1,1 1 0,0-1 1,-5 4-1,12-3-1014,12-2 502,23-5-129,330-59 459,860-142 115,-1053 180-364,331-53-2505,-482 75 2870,-18 4 114,0-1 0,0 0 0,-1 0-1,1-1 1,-1 0 0,1 0 0,11-6-1,-16 5 17,-7 0 60,-14 1 192,1 1-1,-29 1 1,23 0 38,-621 18 4201,319-6-3727,-675 50-252,843-50-421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3.839"/>
    </inkml:context>
    <inkml:brush xml:id="br0">
      <inkml:brushProperty name="width" value="0.025" units="cm"/>
      <inkml:brushProperty name="height" value="0.025" units="cm"/>
    </inkml:brush>
  </inkml:definitions>
  <inkml:trace contextRef="#ctx0" brushRef="#br0">148 117 11787,'1'-8'3796,"-1"5"-3548,1-6 714,0 0 1,0 0 0,-1-1-1,-1 1 1,-2-15-1,3 23-840,0-1-1,0 1 0,-1 0 1,1 0-1,-1-1 1,1 1-1,-1 0 0,0 0 1,1 0-1,-1 0 0,0 0 1,0 0-1,1 0 0,-1 0 1,0 0-1,0 0 1,0 0-1,0 1 0,-1-1 1,1 0-1,-2 0 0,1 0-58,0 1-1,-1 0 1,1 0-1,0 0 1,-1 1-1,1-1 0,0 0 1,0 1-1,-1 0 1,1-1-1,0 1 1,0 0-1,0 0 0,0 0 1,0 0-1,0 1 1,-3 1-1,-2 2-55,0 0 0,1 0-1,0 1 1,0-1 0,0 1-1,0 1 1,1-1 0,0 1 0,0 0-1,1 0 1,0 0 0,0 1 0,1-1-1,-1 1 1,2 0 0,-1 0 0,1 0-1,-1 10 1,3-17 1,1 1 0,-1-1 0,1 0 1,-1 0-1,1 1 0,-1-1 0,1 0 0,0 0 0,-1 0 0,1 0 0,0 0 0,0 1 1,0-2-1,0 1 0,0 0 0,0 0 0,0 0 0,0 0 0,0-1 0,0 1 0,1 0 1,-1-1-1,0 1 0,0-1 0,1 0 0,-1 1 0,0-1 0,1 0 0,-1 0 0,0 0 0,1 0 1,0 0-1,56 1 257,-43-2-227,123-17-43,-137 19 7,-1-1 0,1 1 0,0 0-1,-1 0 1,1 0 0,-1 0 0,1 0 0,-1 0 0,0 0 0,1 0-1,-1 0 1,0 0 0,0 0 0,0 0 0,1 0 0,-1 0 0,0 0-1,0 0 1,-1 0 0,1 0 0,0 0 0,0 0 0,0 0 0,-1 0-1,1 0 1,-1 1 0,2 21 1058,1-25-797,0 0 0,0 0-1,0 0 1,0 0-1,0 0 1,0 0 0,0 0-1,-1-1 1,1 1-1,1-4 1,-3 5-205,9-15-3,0-1 0,-1 0-1,-1-1 1,0 0 0,-1 0 0,-1-1-1,4-34 1,-9 52-110,1 0 1,-1 0-1,1 0 0,0 0 0,-1 0 1,1 0-1,0 0 0,0 1 1,-1-1-1,1 0 0,0 0 1,0 1-1,0-1 0,0 1 0,0-1 1,0 1-1,0-1 0,0 1 1,0-1-1,0 1 0,0 0 1,0 0-1,0-1 0,0 1 0,1 0 1,-1 0-1,0 0 0,0 0 1,0 0-1,0 1 0,0-1 1,0 0-1,0 0 0,2 1 0,48 9-2805,-44-8 2062,54 7-8171,-31-9-960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5.813"/>
    </inkml:context>
    <inkml:brush xml:id="br0">
      <inkml:brushProperty name="width" value="0.025" units="cm"/>
      <inkml:brushProperty name="height" value="0.025" units="cm"/>
    </inkml:brush>
  </inkml:definitions>
  <inkml:trace contextRef="#ctx0" brushRef="#br0">0 0 8008,'0'0'11221,"0"13"-10661,0 300 3450,2-335-3233,0 0 1,7-29-1,3-35-301,-12 77-340,4-18-391,-4 27 242,1-1 0,-1 1 0,1 0 0,-1-1 0,1 1 0,-1 0 0,1 0 0,0 0 0,-1-1 0,1 1 1,-1 0-1,1 0 0,-1 0 0,1 0 0,0 0 0,-1 0 0,1 0 0,-1 0 0,1 0 0,0 0 0,-1 1 1,1-1-1,-1 0 0,1 0 0,-1 0 0,1 1 0,0-1 0,-1 0 0,1 1 0,-1-1 0,0 0 0,1 1 1,-1-1-1,1 1 0,-1-1 0,0 1 0,1-1 0,-1 1 0,1 0 0,5 3-29,1 0 0,-1 0 0,1-1 0,0 0 0,0 0 0,1-1 0,-1 1-1,1-2 1,-1 1 0,1-1 0,-1 0 0,1-1 0,0 1 0,-1-2 0,1 1 0,-1-1 0,1 0-1,11-4 1,-15 4 101,1 0-1,0 0 0,-1-1 0,1 1 0,-1-1 0,1-1 1,-1 1-1,0-1 0,0 1 0,0-1 0,0 0 0,0-1 0,-1 1 1,1 0-1,-1-1 0,0 0 0,0 0 0,-1 0 0,1 0 1,-1 0-1,0-1 0,0 1 0,0-1 0,0 0 0,-1 1 1,0-1-1,0 0 0,0 0 0,0-5 0,-1 9-59,0 0 0,0 1 0,0-1 0,0 1 0,0-1 0,-1 1 0,1-1 0,0 0 0,0 1 0,0-1 0,-1 1 0,1-1 0,0 1 0,0-1 0,-1 1 0,1-1-1,0 1 1,-1-1 0,1 1 0,-1-1 0,1 1 0,-1 0 0,1-1 0,0 1 0,-1 0 0,0-1 0,1 1 0,-1 0 0,1-1 0,-1 1 0,1 0 0,-1 0 0,1 0 0,-1 0 0,0 0 0,1 0 0,-1 0 0,1 0 0,-1 0 0,0 0 0,1 0-1,-1 0 1,1 0 0,-1 0 0,0 0 0,1 1 0,-1-1 0,1 0 0,-1 0 0,1 1 0,-1-1 0,1 0 0,-1 1 0,1-1 0,-1 1 0,-30 21-267,24-14 267,0 1 0,0-1 0,0 1 0,1 1 0,1-1 0,0 1-1,0 0 1,1 0 0,0 0 0,1 1 0,0 0 0,0-1 0,-1 23-1,4-31-78,1 0 0,-1 0 0,1 0 1,0 0-1,0 0 0,0 0 0,0 0 0,0 0 0,0 0 0,0 0 0,0-1 0,1 1 0,-1 0 0,1-1 0,-1 0 0,1 1 0,0-1 0,0 0 0,-1 0 0,1 1 0,0-1 0,0-1 0,0 1 0,0 0 0,4 0 0,55 11-8758,-31-9 1637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6.715"/>
    </inkml:context>
    <inkml:brush xml:id="br0">
      <inkml:brushProperty name="width" value="0.025" units="cm"/>
      <inkml:brushProperty name="height" value="0.025" units="cm"/>
    </inkml:brush>
  </inkml:definitions>
  <inkml:trace contextRef="#ctx0" brushRef="#br0">128 227 10858,'0'0'11627,"-10"1"-11061,5 0-493,0 0-1,0 1 1,0-1-1,1 1 1,-1 0-1,0 0 1,1 0-1,-1 1 1,1 0 0,0-1-1,0 2 1,0-1-1,0 0 1,0 1-1,1 0 1,-5 5-1,3-3 10,1 1 0,0-1 0,0 1 0,0 0 0,1 0 0,0 0 0,0 1 0,1-1 0,0 1 0,0 0 0,1-1 0,0 1 0,0 8 0,1-15-75,0 0-1,1 0 1,-1 0 0,0 0-1,1 0 1,-1 0 0,1 0-1,-1 0 1,1 0 0,0-1 0,-1 1-1,1 0 1,0 0 0,0-1-1,-1 1 1,1 0 0,0-1-1,0 1 1,0-1 0,0 1-1,0-1 1,0 1 0,0-1-1,0 0 1,0 1 0,0-1-1,0 0 1,0 0 0,0 0-1,0 0 1,0 0 0,0 0-1,0 0 1,0 0 0,0 0-1,0-1 1,0 1 0,0 0-1,0-1 1,1 1 0,4-1 41,-1 0 0,0-1-1,0 1 1,0-1 0,0 0 0,0 0 0,6-4 0,2-4 88,-1 0 0,0 0 1,0-2-1,-1 1 1,-1-1-1,0-1 0,0 0 1,-2-1-1,1 1 0,9-24 1,-15 21-112,-13 23-239,-12 22 8,22-29 203,-23 54-30,21-51-5,1 0-1,0 0 1,0 1-1,0-1 0,1 1 1,-1-1-1,1 0 1,0 1-1,0-1 1,0 1-1,0-1 1,1 1-1,0-1 0,1 6 1,-1-7 30,1-1 0,-1 0 0,0 1 0,1-1 0,-1 0 0,1 0 0,0 0 0,-1 0 0,1 0 0,0 0 1,0 0-1,0-1 0,-1 1 0,1-1 0,0 1 0,0-1 0,0 0 0,0 0 0,0 0 0,0 0 0,0 0 0,0 0 0,0 0 0,0 0 0,3-2 1,2 1 36,1-1 0,-1 0 0,0 0 0,0 0 0,10-6 0,-2-2-7,0 0 0,-1-1 0,-1-1 0,0 0 0,0-1 0,-2 0 0,1-1 0,13-22 0,-8 9 55,-2 0 0,-1 0-1,-2-1 1,11-32 0,-21 55-16,-1 0 1,1 0 0,-1 0-1,0-1 1,0 1 0,0-1-1,-1 1 1,0-9 0,-3 14-67,0 1 0,0 0 0,0 1 0,0-1 0,0 0 0,0 1 1,1 0-1,-1 0 0,1-1 0,-1 1 0,-2 4 0,-10 9 7,1 1-1,0 0 1,1 1 0,-17 30-1,24-37-13,1 1 0,0 0 0,0 0 0,1 1 0,1-1 0,0 1 0,0 0 0,1 0 0,-1 18 0,3-24-1,0-1 0,0 0 1,1 1-1,0-1 0,0 0 0,0 0 1,0 0-1,1 1 0,-1-1 0,2-1 1,-1 1-1,0 0 0,5 6 0,-5-9 5,1 1 0,0 0 0,0-1 0,0 1-1,0-1 1,0 0 0,1 0 0,-1 0 0,1-1 0,-1 1 0,1-1 0,0 0-1,-1 0 1,1 0 0,0 0 0,0-1 0,0 0 0,0 1 0,5-2-1,-3 1 21,-1-2 0,1 1-1,0 0 1,0-1 0,-1 0-1,1 0 1,-1-1 0,0 0-1,0 0 1,0 0 0,0 0-1,0-1 1,-1 0 0,1 0-1,-1 0 1,0 0 0,0-1-1,6-9 1,-6 9 0,0-1 0,-1 0 0,1 0 0,-1 0 0,0 0 0,0-1 1,-1 1-1,0-1 0,0 0 0,-1 0 0,0 1 0,0-1 0,0 0 0,-1 0 0,0 0 0,-2-9 0,2 15-29,-1 1-1,1-1 1,-1 0-1,1 0 1,-1 0-1,0 1 1,1-1-1,-1 0 1,0 1-1,0-1 1,0 1-1,1-1 1,-1 1 0,0-1-1,0 1 1,0 0-1,0-1 1,0 1-1,0 0 1,0 0-1,0 0 1,0 0-1,0 0 1,0 0-1,0 0 1,0 0-1,0 0 1,0 0-1,0 0 1,1 0-1,-1 1 1,-2 0-1,-30 11-632,28-8 607,0 1 1,0 0 0,0 0 0,1 0 0,0 1 0,0-1 0,0 1-1,1 0 1,0 0 0,0 0 0,0 0 0,1 1 0,0-1 0,0 1-1,1 0 1,0 0 0,0-1 0,0 10 0,1-15 38,0 0 1,0 0-1,0 0 1,0 0-1,1 0 1,-1 0-1,0 0 1,1 0 0,-1-1-1,1 1 1,-1 0-1,1 0 1,-1 0-1,1 0 1,-1-1-1,1 1 1,0 0-1,-1-1 1,1 1-1,0 0 1,0-1-1,0 1 1,-1-1-1,1 1 1,1-1-1,32 8-2146,33-12-9900,-42-4 2724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7.047"/>
    </inkml:context>
    <inkml:brush xml:id="br0">
      <inkml:brushProperty name="width" value="0.025" units="cm"/>
      <inkml:brushProperty name="height" value="0.025" units="cm"/>
    </inkml:brush>
  </inkml:definitions>
  <inkml:trace contextRef="#ctx0" brushRef="#br0">88 10 10090,'0'0'13191,"-10"-2"-13090,-32-6-37,41 8-67,0 0-1,-1 0 0,1 1 1,-1-1-1,1 0 0,-1 1 1,1-1-1,0 1 1,-1-1-1,1 1 0,0 0 1,0-1-1,-1 1 1,1 0-1,0 0 0,0 0 1,0 0-1,0 0 0,0 0 1,0 0-1,0 0 1,0 0-1,1 1 0,-1-1 1,0 0-1,1 1 1,-1-1-1,1 0 0,-1 1 1,1-1-1,0 0 0,-1 4 1,1-4-52,-1 1 0,1 0 0,0 0 1,0-1-1,0 1 0,0 0 0,0 0 0,0 0 1,1-1-1,-1 1 0,1 0 0,-1-1 0,1 1 1,-1 0-1,1-1 0,0 1 0,0-1 0,0 1 1,0-1-1,0 1 0,0-1 0,0 0 0,0 1 1,3 1-1,50 18-1734,-43-17 1605,0 0-1,1 1 1,-1 0 0,-1 1 0,13 8 0,-23-14 214,0 0-1,0 1 1,1-1-1,-1 0 0,0 0 1,0 1-1,0-1 0,0 0 1,0 0-1,0 1 1,0-1-1,0 0 0,0 0 1,0 1-1,0-1 0,0 0 1,0 1-1,0-1 1,0 0-1,-1 0 0,1 1 1,0-1-1,0 0 1,0 0-1,0 1 0,0-1 1,-1 0-1,1 0 0,0 0 1,0 1-1,0-1 1,-1 0-1,1 0 0,0 0 1,0 0-1,0 1 1,-1-1-1,1 0 0,0 0 1,0 0-1,-1 0 0,1 0 1,0 0-1,-1 0 1,1 0-1,0 0 0,0 0 1,-1 0-1,1 0 0,0 0 1,0 0-1,-1 0 1,1 0-1,-21 5 577,20-5-524,-6 1-89,-47 9 585,17-8-2948,14-1-3428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7.719"/>
    </inkml:context>
    <inkml:brush xml:id="br0">
      <inkml:brushProperty name="width" value="0.025" units="cm"/>
      <inkml:brushProperty name="height" value="0.025" units="cm"/>
    </inkml:brush>
  </inkml:definitions>
  <inkml:trace contextRef="#ctx0" brushRef="#br0">73 32 11883,'0'0'5878,"-5"8"-4565,-7 13-875,1 1 0,-17 44 0,25-57-418,-1 0 1,2 1 0,-1 0 0,1 0 0,1 0 0,0 0 0,0 0 0,1 0 0,0 0-1,1 0 1,2 10 0,-2-19-15,0 1 0,0-1-1,0 0 1,0 1 0,0-1-1,0 0 1,1 0 0,-1 0 0,0 0-1,1 0 1,-1-1 0,1 1 0,-1 0-1,1 0 1,-1-1 0,1 1-1,-1-1 1,1 0 0,-1 1 0,1-1-1,0 0 1,-1 0 0,1 0-1,0 0 1,-1 0 0,3-1 0,47-7 624,-41 4-412,-1 0 0,0 0-1,-1-1 1,1-1 0,-1 1 0,0-1 0,-1 0 0,1-1-1,11-14 1,0-2 562,29-50 1,-17 22-426,-31 99-1283,-1-47 932,-1 9 5,1 1 0,0-1 0,0 0 0,1 0 1,1 13-1,-1-21-3,0 0 0,1 1 0,-1-1 0,1 0 0,0 0 0,0 1 0,0-1 0,0 0 0,0 0 0,0 0 0,1 0 1,-1 0-1,1 0 0,-1-1 0,1 1 0,0 0 0,-1-1 0,1 1 0,0-1 0,0 0 0,0 0 0,0 1 0,1-1 0,-1 0 0,0-1 0,0 1 0,0 0 0,3 0 0,4 1 122,-1-1-1,1 0 0,-1 0 0,1-1 0,0 0 1,-1 0-1,1-1 0,-1 0 0,1 0 1,-1-1-1,1 0 0,-1-1 0,0 0 0,0 0 1,14-8-1,-17 7-45,1 0 1,-1 0-1,0 0 1,0-1-1,-1 0 0,1 0 1,-1 0-1,0 0 1,-1-1-1,1 0 1,-1 1-1,0-1 0,0 0 1,-1-1-1,0 1 1,0 0-1,0-1 1,-1 1-1,0-1 1,0 0-1,-1-7 0,1 8-113,-1-1-1,0 0 0,-1 1 0,0-1 0,0 0 0,0 1 1,-4-9-1,5 13-190,-1 1 0,0-1 1,0 0-1,0 1 0,0-1 1,0 1-1,0-1 0,0 1 1,0 0-1,-1-1 0,1 1 1,-1 0-1,1 0 0,-1 0 1,1 0-1,-1 0 0,1 0 1,-1 0-1,0 1 0,0-1 0,1 0 1,-1 1-1,0 0 0,0-1 1,0 1-1,0 0 0,1 0 1,-1 0-1,0 0 0,-3 1 1,4-1-54,0 0 1,1 0 0,-1 0 0,0 1 0,1-1-1,-1 0 1,0 1 0,1-1 0,-1 0-1,1 1 1,-1-1 0,1 1 0,-1-1-1,1 0 1,-1 1 0,1 0 0,-1-1-1,1 1 1,-1-1 0,1 1 0,0-1-1,-1 1 1,1 0 0,0-1 0,0 1-1,-1 0 1,1-1 0,0 1 0,0 0-1,0 0 1,0-1 0,0 1 0,0 0 0,0 1-1,0 17-5554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8.070"/>
    </inkml:context>
    <inkml:brush xml:id="br0">
      <inkml:brushProperty name="width" value="0.025" units="cm"/>
      <inkml:brushProperty name="height" value="0.025" units="cm"/>
    </inkml:brush>
  </inkml:definitions>
  <inkml:trace contextRef="#ctx0" brushRef="#br0">108 9 15214,'0'0'12081,"-11"-3"-12193,11 3 111,-3-1 2,1 0 0,-1 0 0,0 0 0,0 1 0,0-1 0,0 1 0,0 0 0,0 0 0,0 0 0,1 0 0,-1 0 1,0 0-1,0 1 0,0 0 0,0-1 0,0 1 0,1 0 0,-1 0 0,0 1 0,1-1 0,-1 1 0,1-1 0,-1 1 1,1 0-1,0 0 0,0 0 0,0 0 0,0 0 0,0 0 0,-3 5 0,3-5-16,1-1 0,0 1 0,0 0 0,0 0 1,0-1-1,0 1 0,0 0 0,0 0 0,1 0 0,-1 0 0,0 0 0,1 0 0,-1 4 0,1-5-1,1-1 1,-1 1-1,0 0 0,0-1 0,1 1 0,-1 0 0,0-1 0,1 1 0,-1-1 0,0 1 0,1 0 1,-1-1-1,1 1 0,-1-1 0,1 1 0,-1-1 0,1 0 0,-1 1 0,1-1 0,0 1 0,-1-1 1,1 0-1,0 0 0,-1 1 0,1-1 0,1 0 0,4 1-12,1 0-1,0-1 1,0 0 0,0 0-1,-1-1 1,1 1 0,8-3-1,-5 0-32,1 0-1,-1 0 1,0-1-1,14-7 1,-22 10 61,1 0-1,0-1 1,-1 1 0,1-1 0,-1 1 0,0-1 0,0 0 0,1 0 0,-1 0 0,0 0 0,0 0 0,-1 0-1,1-1 1,0 1 0,-1 0 0,1-1 0,-1 0 0,0 1 0,0-1 0,0 0 0,0-3 0,-1 5 5,-21 18-918,21-16 781,-1-1-1,1 1 1,-1 0 0,1-1-1,-1 1 1,1 0 0,-1 0-1,1-1 1,0 1 0,-1 0-1,1 0 1,0 0 0,0-1-1,-1 1 1,1 0 0,0 0-1,0 0 1,0 0 0,0 0-1,0-1 1,1 1 0,-1 0-1,0 0 1,0 0 0,0 0-1,1-1 1,-1 1 0,0 0-1,1 0 1,-1 0 0,1-1-1,-1 1 1,1 0-1,-1-1 1,1 1 0,0 0-1,2 1-596,0-1 0,-1 0 0,1-1 0,0 1 0,0 0 0,0-1 0,-1 0 0,1 0 0,5 0 0,17 0-4562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8.478"/>
    </inkml:context>
    <inkml:brush xml:id="br0">
      <inkml:brushProperty name="width" value="0.025" units="cm"/>
      <inkml:brushProperty name="height" value="0.025" units="cm"/>
    </inkml:brush>
  </inkml:definitions>
  <inkml:trace contextRef="#ctx0" brushRef="#br0">131 155 7239,'0'0'8749,"-10"3"-7243,-1 1-1198,1 0 0,-1 1 1,1 0-1,0 1 0,-11 8 0,17-12-249,1 1-1,-1 0 0,1 0 1,-1 0-1,1 0 0,0 0 1,1 1-1,-1-1 0,0 1 1,1 0-1,0 0 0,0 0 1,0 0-1,1 0 0,-1 0 1,1 1-1,0-1 0,0 0 1,0 7-1,1-10-78,0 0-1,0 1 1,1-1 0,-1 0 0,1 0-1,-1 0 1,1 0 0,-1 0-1,1 0 1,-1 0 0,1 0 0,0 0-1,0 0 1,0 0 0,0 0-1,-1 0 1,1-1 0,0 1-1,0 0 1,0-1 0,1 1 0,-1-1-1,0 1 1,0-1 0,0 1-1,0-1 1,0 0 0,1 1-1,-1-1 1,0 0 0,0 0 0,0 0-1,1 0 1,-1 0 0,0 0-1,0-1 1,0 1 0,1 0 0,1-1-1,2 0 56,1 0-1,-1 0 1,0 0-1,0-1 0,1 1 1,-1-1-1,0-1 1,5-3-1,8-7 47,-1-2-1,0 0 1,-1-1-1,22-29 1,-30 35 42,-1 0 0,0-1 0,-1 0 0,0 0 0,-1 0 0,0-1 1,0 0-1,-2 0 0,5-22 0,-7 32-97,-1 1 0,0 0-1,1-1 1,-1 1 0,0 0 0,0 0 0,0-1 0,0 1 0,0 0-1,-1-1 1,1 1 0,0 0 0,0-1 0,-1 1 0,1 0 0,-1 0 0,1 0-1,-1-1 1,0 1 0,1 0 0,-1 0 0,0 0 0,0 0 0,0 0 0,0 0-1,0 0 1,0 0 0,0 1 0,0-1 0,0 0 0,0 1 0,0-1-1,0 0 1,0 1 0,-1-1 0,1 1 0,0 0 0,-1-1 0,1 1 0,0 0-1,0 0 1,-1 0 0,1 0 0,0 0 0,-1 0 0,1 0 0,0 0-1,-1 1 1,-1 0 0,-4 0-47,-1 1-1,1 1 1,0-1-1,0 1 0,0 0 1,0 0-1,-9 8 1,5-4 111,0 2 1,1-1 0,-17 20-1,24-26-106,1 1 0,0 0 0,0 0 0,0 0 0,0 0 0,0 0 0,1 0 0,-1 0 0,1 1 0,0-1 0,0 1 0,0-1 0,1 1 0,-1-1 0,1 1 1,0-1-1,0 1 0,0-1 0,1 8 0,0-9-96,0 0 1,0-1 0,0 1 0,0 0-1,0 0 1,1 0 0,-1-1 0,0 1 0,1-1-1,0 1 1,-1-1 0,1 0 0,0 1 0,0-1-1,-1 0 1,1 0 0,0 0 0,3 0-1,44 14-2221,-33-11 971,75 25-6757,-76-23 4526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8.854"/>
    </inkml:context>
    <inkml:brush xml:id="br0">
      <inkml:brushProperty name="width" value="0.025" units="cm"/>
      <inkml:brushProperty name="height" value="0.025" units="cm"/>
    </inkml:brush>
  </inkml:definitions>
  <inkml:trace contextRef="#ctx0" brushRef="#br0">137 1 6790,'0'0'8638,"-6"9"-7997,-20 31-391,24-38-266,1-1 1,0 1-1,0 0 0,0 0 0,0-1 0,1 1 0,-1 0 0,0 0 0,1 0 0,0 0 0,-1 0 0,1 0 0,0 0 0,0 0 0,0 0 0,0 0 0,0 0 0,0 0 0,1 0 0,-1 0 0,1 0 0,-1 0 0,1 0 0,0-1 0,0 1 0,1 3 0,2-1-50,0 0-1,1 0 0,-1 0 0,1 0 0,-1-1 0,1 0 0,6 4 1,-7-5 124,0 0 1,0 0 0,0 0-1,-1 1 1,0 0 0,1-1-1,-1 1 1,0 1 0,4 5-1,-7-9 68,0 1-1,-1-1 1,1 1-1,0-1 1,-1 1-1,1-1 1,0 1-1,-1-1 1,1 1-1,-1-1 1,1 0 0,-1 1-1,1-1 1,-1 0-1,0 1 1,1-1-1,-1 0 1,1 0-1,-1 0 1,0 1-1,1-1 1,-1 0-1,1 0 1,-1 0-1,0 0 1,1 0-1,-1 0 1,1 0-1,-2-1 1,-21 4 1586,-5-2 73,16 1-1508,-1-1 1,1-1-1,-1 0 0,1 0 0,-1-1 1,-18-5-1,30 6-452,1 0 0,-1 0 0,1-1 0,-1 1 0,1 0 0,-1-1 0,1 1 0,-1 0 0,1-1 0,-1 1 0,1-1 0,0 1 0,-1-1 0,1 1 0,0 0 0,-1-1 0,1 1 0,0-1 0,0 0 0,-1 1 0,1-1 0,0 1 0,0-1 0,0 1 0,0-1 0,0 1 0,0-1 0,0 0 0,0 1 0,0-1 0,0 0 0,0-10-5372</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9.980"/>
    </inkml:context>
    <inkml:brush xml:id="br0">
      <inkml:brushProperty name="width" value="0.025" units="cm"/>
      <inkml:brushProperty name="height" value="0.025" units="cm"/>
    </inkml:brush>
  </inkml:definitions>
  <inkml:trace contextRef="#ctx0" brushRef="#br0">35 1 11371,'0'0'7906,"0"9"-7559,-2 44 465,-13 67 0,7-73-59,3 1-1,0 83 0,5-130-737,0-1 0,0 1 0,1 0 0,-1-1 0,0 1 0,0-1 0,0 1 0,1-1 0,-1 1 0,0-1 0,0 1 0,1-1 0,-1 1 0,0-1 0,1 1 0,-1-1 0,1 0 0,-1 1 0,1-1 0,-1 0 0,1 1 0,-1-1 0,1 0 0,-1 1 0,1-1 0,-1 0 0,1 0 0,-1 0 0,1 0 0,-1 1 0,1-1 0,0 0 0,-1 0 0,1 0 0,-1 0 0,1 0 0,-1 0 0,1-1 0,0 1 0,-1 0 0,1 0 0,-1 0 0,1-1 0,25-12 841,-19 3-807,0 0 1,0 0-1,-1 0 1,0-1-1,-1 0 1,0 0-1,-1 0 1,4-16-1,-1 6-62,17 67-809,-19-41 842,0 0 0,0-1-1,1 0 1,-1 0 0,1 0-1,0-1 1,0 0 0,0 0-1,0 0 1,1-1 0,-1 0 0,1 0-1,0 0 1,-1-1 0,1 0-1,0-1 1,0 1 0,0-1-1,9-2 1,10 0 80,0-1 1,0-1-1,42-13 1,-66 16-114,-1 0-1,1 0 1,0 0 0,0 0 0,0 1 0,0-1 0,0 1 0,-1 0-1,1-1 1,0 1 0,0 0 0,0 0 0,0 0 0,0 0-1,0 1 1,0-1 0,0 0 0,0 1 0,0 0 0,0-1 0,-1 1-1,1 0 1,0 0 0,0 0 0,-1 0 0,1 0 0,-1 0 0,1 0-1,-1 1 1,1-1 0,-1 0 0,0 1 0,0-1 0,1 1-1,-1 0 1,0-1 0,-1 1 0,1 0 0,0 0 0,0 2 0,1-3 28,-1 1 0,0-1 0,0 1 0,1-1 1,-1 1-1,1-1 0,-1 0 0,1 0 0,0 0 1,-1 0-1,1 0 0,0 0 0,0 0 1,0-1-1,0 1 0,0-1 0,0 1 0,-1-1 1,1 0-1,0 0 0,0 1 0,0-1 1,0-1-1,0 1 0,0 0 0,0 0 0,2-1 1,55-15 466,-57 15-478,22-7-254,1 1-1,0 1 0,0 2 0,0 0 0,0 2 0,39 0 0,-30-1-4287,-12-2-1836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0.638"/>
    </inkml:context>
    <inkml:brush xml:id="br0">
      <inkml:brushProperty name="width" value="0.025" units="cm"/>
      <inkml:brushProperty name="height" value="0.025" units="cm"/>
    </inkml:brush>
  </inkml:definitions>
  <inkml:trace contextRef="#ctx0" brushRef="#br0">34 1 11851,'0'0'4591,"-4"8"-2541,3-6-1924,-24 55 2265,22-23-1182,3-33-1186,0 0 1,0 0 0,1 0 0,-1 0 0,0 0 0,1 0 0,-1 0-1,1 0 1,-1 0 0,1-1 0,0 1 0,-1 0 0,1 0-1,0 0 1,-1-1 0,1 1 0,0 0 0,0-1 0,0 1 0,0 0-1,0-1 1,0 0 0,0 1 0,0-1 0,1 1 0,6 1 32,0-1 1,0 1 0,0-2-1,0 1 1,0-1 0,0 0-1,-1-1 1,1 0 0,0 0-1,0-1 1,0 0 0,10-4-1,6-4 318,-1-1-1,33-22 0,26-12 66,-81 45-439,0-1-1,0 1 1,0 0 0,0-1 0,-1 1-1,1 0 1,0-1 0,0 1-1,0 0 1,0 0 0,0 0-1,0 0 1,0 0 0,0 0-1,0 0 1,0 1 0,0-1 0,0 0-1,0 0 1,0 1 0,0-1-1,-1 0 1,1 1 0,0-1-1,0 1 1,1 1 0,13 22-22,-14-22 20,-1 0-1,1 1 0,0-1 1,0 0-1,0 0 1,1 0-1,-1 0 1,0 0-1,1 0 1,-1-1-1,1 1 1,-1 0-1,1-1 1,0 1-1,0-1 1,0 0-1,0 1 1,0-1-1,0 0 1,0 0-1,4 1 1,6-1-583,1 0 0,-1 0 1,1-1-1,15-3 1,23-10-7154,-23 1 910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44.524"/>
    </inkml:context>
    <inkml:brush xml:id="br0">
      <inkml:brushProperty name="width" value="0.05" units="cm"/>
      <inkml:brushProperty name="height" value="0.05" units="cm"/>
    </inkml:brush>
  </inkml:definitions>
  <inkml:trace contextRef="#ctx0" brushRef="#br0">1 77 9618,'12'2'2753,"-10"3"108,3 7-1473,-2-10-1275,1-1 0,0 0 0,0 0 1,0 0-1,0 0 0,0-1 0,1 0 1,-1 1-1,0-2 0,0 1 0,4-1 1,10-1 55,238-22 1070,-62 19-954,85-4-139,-74-12-29,-21 1 172,46 14-127,-62 4-56,-53-4-69,13 0-131,217 16 1,-64 26 101,261 24 12,140-26-60,-506-28 31,74 4-12,164-4-64,499-40 129,342-9-640,-1110 40 616,110-5 73,-251 8-134,9-2 565,-23-5-457,8 6-174,1 0 88,0 1-1,1-1 1,-1 1-1,1-1 1,0 1-1,-1-1 1,1 1-1,-1-1 1,1 0-1,0 1 1,0-1-1,-1 0 1,1 1-1,0-1 1,0 0-1,0 1 1,-1-1 0,1 0-1,0 0 1,0 1-1,0-1 1,0 0-1,1 1 1,-1-2-1,1-5-212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0.996"/>
    </inkml:context>
    <inkml:brush xml:id="br0">
      <inkml:brushProperty name="width" value="0.025" units="cm"/>
      <inkml:brushProperty name="height" value="0.025" units="cm"/>
    </inkml:brush>
  </inkml:definitions>
  <inkml:trace contextRef="#ctx0" brushRef="#br0">162 112 7495,'0'0'8846,"-9"-1"-5312,6 1-3413,-2-1 49,0 0-1,0 0 1,-1 0 0,1 1-1,0 0 1,0 0-1,-1 1 1,1-1 0,0 1-1,0 0 1,0 1 0,0-1-1,0 1 1,0 0-1,0 0 1,0 1 0,1-1-1,-1 1 1,1 0 0,-6 5-1,6-3-40,0 0 1,0-1-1,0 2 0,1-1 0,0 0 0,0 0 0,0 1 1,0 0-1,1-1 0,-3 12 0,5-15-123,0-1 0,-1 1 1,1 0-1,0-1 0,0 1 0,0 0 0,0-1 1,0 1-1,1 0 0,-1-1 0,0 1 0,1 0 1,-1-1-1,1 1 0,0-1 0,-1 1 0,1-1 1,0 1-1,0-1 0,0 0 0,0 1 0,0-1 0,0 0 1,1 0-1,-1 0 0,0 0 0,0 0 0,1 0 1,-1 0-1,1 0 0,-1 0 0,1-1 0,-1 1 1,1 0-1,0-1 0,-1 0 0,1 1 0,-1-1 0,1 0 1,0 0-1,-1 0 0,3 0 0,8 0 18,0 0-1,-1-1 0,1 0 0,-1-1 1,1 0-1,-1-1 0,1-1 0,-1 1 1,0-2-1,-1 1 0,1-2 1,-1 1-1,0-1 0,0-1 0,16-14 1,-8 5-14,-1 0 0,-1-1 0,-1-1 0,0 0 0,-1-1 1,-1 0-1,10-22 0,-16 20 91,-21 31 100,-21 30 84,30-33-712,0 1 1,1 0-1,0 0 0,0 1 0,1-1 1,0 1-1,1 0 0,-1 0 0,2 0 0,-1 0 1,1 0-1,1 0 0,0 0 0,0 0 1,0 0-1,1 0 0,3 12 0,8 1-7159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1.731"/>
    </inkml:context>
    <inkml:brush xml:id="br0">
      <inkml:brushProperty name="width" value="0.025" units="cm"/>
      <inkml:brushProperty name="height" value="0.025" units="cm"/>
    </inkml:brush>
  </inkml:definitions>
  <inkml:trace contextRef="#ctx0" brushRef="#br0">19 19 18065,'0'0'4511,"0"8"-3838,-19 183 1446,19-191-2107,0 0-1,0 0 1,0 0-1,1 1 1,-1-1-1,0 0 1,0 0-1,0 0 1,0 0-1,0 0 1,1 1-1,-1-1 1,0 0-1,0 0 1,0 0-1,1 0 1,-1 0-1,0 0 1,0 0 0,0 0-1,0 0 1,1 0-1,-1 0 1,0 0-1,0 0 1,1 0-1,-1 0 1,0 0-1,0 0 1,0 0-1,0 0 1,1 0-1,-1 0 1,0 0-1,0 0 1,0 0-1,1 0 1,-1-1 0,0 1-1,0 0 1,0 0-1,0 0 1,1 0-1,-1 0 1,0 0-1,0-1 1,0 1-1,0 0 1,0 0-1,0 0 1,0-1-1,0 1 1,1 0-1,-1 0 1,0 0 0,0 0-1,0-1 1,0 1-1,10-12 243,-3-5-191,1 0-1,-2 0 0,-1 0 0,0-1 1,3-24-1,-8 41-66,1 1-1,-1 0 1,0 0-1,0 0 1,1-1 0,-1 1-1,0 0 1,0 0-1,1 0 1,-1 0 0,0 0-1,0-1 1,1 1-1,-1 0 1,0 0 0,1 0-1,-1 0 1,0 0-1,1 0 1,-1 0 0,0 0-1,0 0 1,1 0-1,-1 0 1,0 0 0,1 0-1,-1 1 1,0-1-1,1 0 1,-1 0 0,0 0-1,0 0 1,1 0-1,-1 1 1,0-1 0,0 0-1,1 0 1,-1 0-1,0 1 1,0-1 0,0 0-1,0 0 1,1 1-1,-1-1 1,0 0 0,24 19-375,0-2 132,-16-14 333,-1 0 0,1-1 0,0 1-1,0-2 1,0 1 0,0-1 0,0 0-1,0-1 1,0 0 0,0 0 0,1-1-1,-1 0 1,0-1 0,0 1 0,9-4-1,-12 3-36,-1 1 0,0-1 0,0 0 0,1 0 0,-1-1 0,0 1 0,-1-1 0,1 0 0,0 0 0,-1 0 0,0 0 0,1 0 0,-1-1 0,0 0 0,-1 1 0,1-1 0,-1 0 0,0-1 0,0 1 0,0 0 0,0 0 0,-1-1 0,0 1 0,0-1 0,0 0 0,0 1 0,-1-8 0,0 11-56,0 0-1,0 0 1,0 1-1,0-1 0,-1 0 1,1 0-1,0 1 1,-1-1-1,1 0 1,-1 1-1,1-1 0,-1 0 1,1 1-1,-1-1 1,1 1-1,-1-1 0,1 1 1,-1-1-1,0 1 1,1-1-1,-1 1 1,0 0-1,1-1 0,-1 1 1,0 0-1,1 0 1,-1-1-1,0 1 1,0 0-1,1 0 0,-1 0 1,0 0-1,0 0 1,0 0-1,1 0 0,-1 0 1,0 0-1,0 1 1,1-1-1,-1 0 1,0 0-1,1 1 0,-1-1 1,0 0-1,0 1 1,0 0-1,-36 16-356,28-9 364,1 0 1,0 0-1,0 0 1,1 1-1,0 0 1,1 1-1,0-1 1,-7 16-1,12-22 5,-1-1 0,1 1 0,0 0 0,0 0 0,0 0 0,0 0 0,0 0 0,1 0 0,-1 0-1,1 0 1,0 0 0,0 0 0,0 0 0,0 1 0,0-1 0,1 0 0,0 0 0,-1 0 0,1 0 0,0 0 0,0 0-1,1-1 1,-1 1 0,1 0 0,-1-1 0,1 1 0,0 0 0,0-1 0,0 0 0,0 0 0,0 1 0,1-1-1,-1-1 1,1 1 0,3 2 0,3 0-216,0 0 0,0-1 0,0 0 0,1 0 0,-1-1 0,1 0 0,18 1 0,37-2-7090,-59-1 6078,23 0-5888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3.292"/>
    </inkml:context>
    <inkml:brush xml:id="br0">
      <inkml:brushProperty name="width" value="0.025" units="cm"/>
      <inkml:brushProperty name="height" value="0.025" units="cm"/>
    </inkml:brush>
  </inkml:definitions>
  <inkml:trace contextRef="#ctx0" brushRef="#br0">174 245 16688,'0'0'8007,"-8"-6"-7734,5 3-254,1 1-14,0 0 1,0 0 0,0 0 0,-1 0-1,1 1 1,0-1 0,-1 1 0,1-1-1,-1 1 1,1 0 0,-1 0 0,0 0-1,1 0 1,-1 1 0,0-1 0,0 1-1,0-1 1,1 1 0,-1 0 0,0 0-1,0 0 1,0 1 0,1-1-1,-1 1 1,0-1 0,0 1 0,1 0-1,-1 0 1,0 0 0,1 1 0,-4 1-1,-3 4 42,0 0-1,1 1 0,0 0 0,-13 17 1,18-22-40,1 0 1,0 1 0,0-1 0,0 1-1,0-1 1,0 1 0,1 0 0,0 0-1,-1 0 1,2 0 0,-1 0 0,0 0-1,1 0 1,0 0 0,0 0 0,0 8 0,1-11 1,0 1 1,0-1-1,0 0 1,0 0 0,0 0-1,0 0 1,0 0 0,0 0-1,1 0 1,-1 0 0,0-1-1,1 1 1,-1 0 0,0-1-1,1 1 1,-1-1 0,1 1-1,-1-1 1,0 0 0,1 1-1,-1-1 1,1 0 0,-1 0-1,1 0 1,2-1 0,42-3 288,-34-1-273,0 0 0,-1-1 0,1 0-1,-1-1 1,0 0 0,-1 0 0,1-2 0,-2 1-1,1-1 1,-1-1 0,-1 1 0,1-2 0,9-16-1,-45 57-611,24-24 583,0 0 1,1 0-1,0 0 1,0 0-1,1 0 0,0 1 1,-1 6-1,2-12 6,0 1 0,0-1 1,0 0-1,-1 1 0,1-1 0,1 1 0,-1-1 0,0 1 0,0-1 1,0 0-1,1 1 0,-1-1 0,1 1 0,-1-1 0,1 0 0,0 1 0,-1-1 1,1 0-1,0 0 0,0 0 0,0 0 0,0 0 0,0 0 0,0 0 1,0 0-1,0 0 0,0 0 0,1 0 0,-1 0 0,0-1 0,0 1 1,1-1-1,-1 1 0,0-1 0,2 1 0,6-1 67,1 0-1,-1 0 0,0-1 1,0 0-1,0-1 1,0 0-1,0 0 1,0-1-1,0 0 0,-1-1 1,0 0-1,0 0 1,0-1-1,0 0 1,0 0-1,-1-1 0,0 1 1,0-2-1,8-9 1,4-4 25,-2-2 0,0 1 0,-1-2 0,-1 0 0,14-32 0,-24 46-93,-1 0 0,0-1 0,-1 1 0,0-1 0,-1 0 0,0 0 0,0 0 0,-1 0 0,0-19 0,-1 28-8,0 1-1,0-1 0,-1 1 1,1-1-1,0 1 0,0 0 1,-1-1-1,1 1 0,0-1 1,-1 1-1,1 0 0,-1-1 1,1 1-1,0 0 0,-1 0 1,1-1-1,-1 1 0,1 0 1,-1 0-1,1 0 1,-1-1-1,1 1 0,-1 0 1,1 0-1,-1 0 0,1 0 1,-1 0-1,1 0 0,-1 0 1,1 0-1,-1 0 0,1 0 1,-1 0-1,1 1 0,-1-1 1,1 0-1,-1 0 0,1 0 1,-1 1-1,1-1 0,0 0 1,-1 0-1,0 1 0,-20 10-151,10-1 155,0 0 0,1 0-1,1 1 1,0 1 0,0-1 0,1 1 0,0 1 0,1 0-1,1 0 1,0 0 0,1 1 0,0-1 0,1 1 0,0 0 0,2 1-1,-1-1 1,1 27 0,2-37 14,1 0-1,0 0 1,0 0 0,0 0-1,1 0 1,0-1 0,-1 1-1,1 0 1,0-1-1,1 1 1,-1-1 0,1 0-1,-1 0 1,1 0 0,0 0-1,0 0 1,0-1-1,4 3 1,-5-3 20,0-1 0,0 0-1,0 0 1,0 1 0,1-1 0,-1-1 0,0 1 0,0 0-1,1 0 1,-1-1 0,0 0 0,1 1 0,-1-1-1,1 0 1,-1 0 0,0 0 0,1 0 0,-1-1 0,0 1-1,1-1 1,-1 1 0,0-1 0,0 0 0,1 0-1,-1 0 1,0 0 0,0 0 0,0-1 0,0 1 0,0 0-1,2-4 1,3-1 65,-1 0 0,-1-1 0,1 0 0,-1 0-1,0 0 1,-1-1 0,0 1 0,0-1 0,0 0 0,-1-1 0,0 1 0,2-16-1,-5 24-222,-18 6-358,18-5 465,0 0 283,0-1-332,3-1 81,0 0 1,1 0-1,-1 0 0,0-1 0,0 1 0,0-1 0,0 0 0,-1 1 1,1-1-1,0-1 0,-1 1 0,1 0 0,-1-1 0,0 1 0,0-1 1,0 1-1,3-5 0,-4 4-9,1 1 1,0 0-1,-1 0 1,0-1-1,1 1 0,-1-1 1,0 1-1,0-1 1,0 0-1,-1 1 0,1-1 1,-1 0-1,1 0 1,-1 1-1,0-1 1,0 0-1,0 0 0,0 1 1,-1-1-1,1 0 1,-1 0-1,-1-3 1,1 5-25,0 0 1,0 0-1,0 1 1,-1-1-1,1 0 1,0 1-1,-1-1 1,1 1 0,0-1-1,-1 1 1,1 0-1,0 0 1,-1-1-1,1 1 1,-1 0-1,1 0 1,0 0 0,-1 1-1,1-1 1,-1 0-1,1 0 1,-2 1-1,-31 10-221,29-8 257,0 0 0,-1 1 0,1 0 0,1 0 0,-1 0 0,1 0 0,-1 1 1,1-1-1,0 1 0,1 0 0,-1 1 0,1-1 0,0 1 0,1-1 0,-1 1 0,1 0 0,0 0 1,0 0-1,1 0 0,0 0 0,0 0 0,0 0 0,1 0 0,1 11 0,-1-14-2,1-1 1,1 0-1,-1 0 0,0 1 1,0-1-1,1 0 0,-1 0 0,1 0 1,0-1-1,-1 1 0,1 0 0,0-1 1,0 1-1,0-1 0,0 1 1,1-1-1,-1 0 0,0 0 0,0 0 1,1 0-1,-1-1 0,1 1 1,-1 0-1,1-1 0,3 1 0,66 7-2247,-67-7 1938,3-1-1346,0 1 1,0-1-1,0 0 1,0-1-1,0 0 1,0 0-1,15-5 1,0-6-4956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3.654"/>
    </inkml:context>
    <inkml:brush xml:id="br0">
      <inkml:brushProperty name="width" value="0.025" units="cm"/>
      <inkml:brushProperty name="height" value="0.025" units="cm"/>
    </inkml:brush>
  </inkml:definitions>
  <inkml:trace contextRef="#ctx0" brushRef="#br0">142 2 13805,'-5'-1'625,"-1"0"0,1 1 1,-1 0-1,1 0 0,0 1 0,-1-1 0,1 1 1,0 0-1,-1 1 0,-7 2 0,8-2-476,1 0 0,-1 0 1,0 0-1,1 0 0,0 1 0,0-1 0,-1 1 0,2 1 0,-1-1 1,0 0-1,1 1 0,-1 0 0,1 0 0,0 0 0,0 0 0,1 0 1,-1 0-1,1 1 0,-2 4 0,4-7-174,0-1 1,0 0-1,0 0 0,0 0 1,0 0-1,1 1 0,-1-1 1,0 0-1,1 0 0,-1 0 1,1 0-1,-1 0 0,1 0 1,-1 0-1,1 0 0,0 0 1,-1 0-1,1 0 0,0 0 0,0-1 1,0 1-1,0 0 0,0 0 1,0-1-1,0 1 0,0-1 1,0 1-1,0-1 0,0 1 1,0-1-1,0 0 0,0 1 1,0-1-1,1 0 0,0 0 1,54 9-1257,-42-7 930,-4-1 82,43 8-201,-51-9 506,0 1-1,1-1 0,-1 1 0,0 0 1,1 0-1,-1-1 0,0 2 1,0-1-1,0 0 0,0 0 1,0 1-1,0-1 0,0 1 1,0-1-1,0 1 0,1 2 1,-3-3 46,0 0 1,0 0-1,0 0 1,0 0 0,0 0-1,0 0 1,0-1-1,-1 1 1,1 0 0,0 0-1,-1 0 1,1 0-1,0-1 1,-1 1 0,1 0-1,-1 0 1,1-1-1,-1 1 1,0 0 0,1-1-1,-1 1 1,0 0-1,1-1 1,-1 1 0,0-1-1,0 1 1,0-1 0,1 0-1,-1 1 1,0-1-1,0 0 1,0 1 0,0-1-1,0 0 1,-1 0-1,-38 11 362,35-10-359,-72 9-370,44-9-3578,15-1-3205</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5.116"/>
    </inkml:context>
    <inkml:brush xml:id="br0">
      <inkml:brushProperty name="width" value="0.025" units="cm"/>
      <inkml:brushProperty name="height" value="0.025" units="cm"/>
    </inkml:brush>
  </inkml:definitions>
  <inkml:trace contextRef="#ctx0" brushRef="#br0">80 0 14990,'0'0'7426,"0"10"-6983,-1 39 56,-1 0 0,-12 61 0,-29 105-288,29-170 888,14-45-1083,0 0 0,0 0 1,0 0-1,0 0 0,0 1 0,0-1 1,0 0-1,0 0 0,0 0 1,0 0-1,0 0 0,0 0 1,0 1-1,0-1 0,0 0 1,0 0-1,0 0 0,-1 0 0,1 0 1,0 1-1,0-1 0,0 0 1,0 0-1,0 0 0,0 0 1,0 0-1,0 0 0,0 0 0,0 0 1,-1 0-1,1 1 0,0-1 1,0 0-1,0 0 0,0 0 1,0 0-1,0 0 0,-1 0 1,1 0-1,0 0 0,0 0 0,0 0 1,0 0-1,0 0 0,-1 0 1,1 0-1,0 0 0,0 0 1,0 0-1,0 0 0,0 0 1,0 0-1,-1 0 0,1 0 0,0 0 1,0 0-1,0-1 0,0 1 1,0 0-1,0 0 0,-1 0 1,1 0-1,0 0 0,0-25 303,8-14-307,1 1 0,1-1-1,3 2 1,24-54 0,-35 87-12,6-18 6,2 1 1,1-1-1,1 2 0,17-24 0,-26 40-4,0 0-1,1 1 0,-1-1 0,1 1 0,-1 0 0,1 0 0,0 0 0,0 0 0,0 1 0,1 0 0,-1 0 0,6-2 0,-7 3-1,0 1-1,0-1 1,0 1 0,0 0-1,0 0 1,0 1 0,0-1-1,0 0 1,0 1 0,0 0-1,0 0 1,0 0 0,0 0-1,0 0 1,-1 0-1,1 1 1,0-1 0,-1 1-1,1 0 1,-1 0 0,3 2-1,-4-3-4,0 0 0,1-1-1,-1 1 1,0 0 0,0 0 0,0 0-1,0 0 1,0 0 0,0 0-1,0 0 1,-1 0 0,1 1 0,0-1-1,-1 0 1,1 0 0,0 1-1,-1-1 1,0 0 0,1 1-1,-1-1 1,0 1 0,0-1 0,1 0-1,-1 1 1,0-1 0,-1 1-1,1-1 1,0 0 0,0 1 0,0-1-1,-1 1 1,1-1 0,-1 0-1,1 1 1,-1-1 0,0 0-1,1 0 1,-1 0 0,0 1 0,0-1-1,0 0 1,0 0 0,0 0-1,0 0 1,0 0 0,0 0 0,0-1-1,0 1 1,-1 0 0,1-1-1,0 1 1,-3 0 0,-8 6 177,-1-2 0,0 0 0,0 0 0,-14 2 0,23-6-95,-15 4-22,-1 0-1,1-2 1,-35 2 0,53-5-126,1 0 1,0 0 0,0 0-1,-1 0 1,1 0-1,0 0 1,-1 0 0,1 0-1,0 0 1,0 0 0,-1 0-1,1 0 1,0 0-1,-1 0 1,1-1 0,0 1-1,0 0 1,-1 0-1,1 0 1,0 0 0,0-1-1,0 1 1,-1 0 0,1 0-1,0-1 1,0 1-1,0 0 1,-1 0 0,1-1-1,0 1 1,0 0-1,0 0 1,0-1 0,0 1-1,0 0 1,0-1-1,0 1 1,0 0 0,0 0-1,0-1 1,0 1 0,0 0-1,0-1 1,0 1-1,0 0 1,0 0 0,0-1-1,0 1 1,0 0-1,0-1 1,1 1 0,-1 0-1,0 0 1,0-1-1,0 1 1,0 0 0,1 0-1,-1 0 1,0-1 0,0 1-1,1 0 1,-1 0-1,0 0 1,0-1 0,1 1-1,-1 0 1,1 0-1,16-16-4655,45-18-5002,10-5 8211,-2-7 10739,-66 54-4289,-1 16-3387,-4 24-306,-13 70 602,18-115-1092,5-10-354,5-12-64,-10 8-274,-1 0-1,0-1 1,0 1-1,-1-1 1,-1 0-1,0 0 0,-1 0 1,-2-23-1,2 3-376,0 32 100,-1 0-495,1 0 675,0 1 0,0-1 0,0 0-1,-1 1 1,1-1 0,0 0 0,0 0 0,0 1-1,0-1 1,0 0 0,0 1 0,0-1-1,0 0 1,0 1 0,0-1 0,0 0 0,0 1-1,0-1 1,0 0 0,0 0 0,1 1-1,-1-1 1,0 0 0,0 1 0,0-1 0,0 0-1,0 0 1,1 1 0,-1-1 0,0 0-1,0 0 1,1 1 0,-1-1 0,0 0 0,0 0-1,1 0 1,-1 0 0,0 1 0,0-1 0,1 0-1,-1 0 1,0 0 0,1 0 0,-1 0-1,1 0 1,13 11-1794,-4-9-61,1 1-1,-1-1 1,1 0 0,0-1-1,-1-1 1,14 0 0,6 0-4806</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5.445"/>
    </inkml:context>
    <inkml:brush xml:id="br0">
      <inkml:brushProperty name="width" value="0.025" units="cm"/>
      <inkml:brushProperty name="height" value="0.025" units="cm"/>
    </inkml:brush>
  </inkml:definitions>
  <inkml:trace contextRef="#ctx0" brushRef="#br0">185 45 10794,'0'0'8050,"-9"-6"-5754,3 3-2102,1-1 1,-1 2-1,0-1 0,0 0 0,0 1 1,0 0-1,-1 1 0,1 0 1,-8-1-1,10 2-133,0 0-1,0 0 1,0 1 0,0-1-1,0 1 1,0 0 0,0 0 0,0 1-1,1-1 1,-1 1 0,0 0-1,1 0 1,-1 0 0,1 0-1,0 0 1,-1 1 0,1 0 0,-5 6-1,4-5 12,1 0-1,0 0 0,0 1 1,0 0-1,0-1 1,1 1-1,-1 0 1,1 0-1,1 0 0,-1 1 1,0 5-1,1-9-59,1-1 0,0 1 0,0-1-1,0 1 1,0 0 0,0-1 0,0 1 0,0 0 0,1-1 0,-1 1-1,0-1 1,1 1 0,0 0 0,-1-1 0,1 1 0,0-1-1,0 0 1,-1 1 0,1-1 0,0 0 0,1 1 0,-1-1-1,0 0 1,0 0 0,0 0 0,1 0 0,-1 0 0,0 0-1,1 0 1,-1-1 0,1 1 0,-1 0 0,1-1 0,-1 1-1,1-1 1,0 0 0,-1 1 0,3-1 0,2 1 142,0 0 1,0-1 0,0 0-1,0 0 1,0 0-1,0-1 1,0 0-1,0 0 1,0 0 0,-1-1-1,1 0 1,-1 0-1,8-4 1,-10 4-117,0 0 1,0 0 0,0 0-1,-1 0 1,1-1 0,-1 0-1,1 1 1,-1-1-1,0 0 1,0 0 0,0 0-1,0 0 1,-1-1 0,1 1-1,-1 0 1,0-1-1,0 1 1,0-1 0,0 1-1,-1-1 1,0 1 0,1-1-1,-1-3 1,0 3-112,0 0 0,0 0-1,-1 0 1,1 0 0,-1 0 0,0 0 0,0 1 0,0-1 0,0 0 0,-1 1-1,-1-4 1,-15-8-2532,-9 9-4407,19 7 1481,3 6-2252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5.804"/>
    </inkml:context>
    <inkml:brush xml:id="br0">
      <inkml:brushProperty name="width" value="0.025" units="cm"/>
      <inkml:brushProperty name="height" value="0.025" units="cm"/>
    </inkml:brush>
  </inkml:definitions>
  <inkml:trace contextRef="#ctx0" brushRef="#br0">0 46 17681,'0'0'10922,"51"-38"-10922,-33 38-256,1-2-2018,-2 1-2307,2-4-3138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6.136"/>
    </inkml:context>
    <inkml:brush xml:id="br0">
      <inkml:brushProperty name="width" value="0.025" units="cm"/>
      <inkml:brushProperty name="height" value="0.025" units="cm"/>
    </inkml:brush>
  </inkml:definitions>
  <inkml:trace contextRef="#ctx0" brushRef="#br0">55 0 14926,'0'0'1490,"-4"10"800,-7 26 594,-11 71 0,13-39-2071,1 101-1,8-169-808,0 1-1,0-1 1,0 0-1,0 1 1,1-1 0,-1 0-1,0 1 1,0-1-1,0 0 1,1 0-1,-1 1 1,0-1-1,1 0 1,-1 0-1,0 1 1,0-1-1,1 0 1,-1 0-1,1 0 1,-1 1-1,0-1 1,1 0-1,-1 0 1,0 0-1,1 0 1,-1 0-1,0 0 1,1 0 0,-1 0-1,1 0 1,-1 0-1,0 0 1,1 0-1,-1 0 1,1 0-1,-1 0 1,0 0-1,1-1 1,-1 1-1,0 0 1,1 0-1,-1 0 1,0-1-1,1 1 1,-1 0-1,0 0 1,0-1-1,1 1 1,-1 0 0,0-1-1,0 1 1,1-1-1,19-13 403,39-45 229,-2-2 0,72-99 1,-123 153-819,-2 3-971,-19 16-14192</inkml:trace>
  <inkml:trace contextRef="#ctx0" brushRef="#br0" timeOffset="1">105 333 11371,'0'0'7367,"52"42"-6695,-27-40-640,-5-2-1793,6 0-2371,-1-7-3075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6.480"/>
    </inkml:context>
    <inkml:brush xml:id="br0">
      <inkml:brushProperty name="width" value="0.025" units="cm"/>
      <inkml:brushProperty name="height" value="0.025" units="cm"/>
    </inkml:brush>
  </inkml:definitions>
  <inkml:trace contextRef="#ctx0" brushRef="#br0">129 23 9705,'0'0'4741,"-12"2"-3855,7-2-695,1 0 0,-1 1 0,0 0 1,0 0-1,0 0 0,0 1 0,1 0 0,-1-1 0,0 1 0,1 1 1,0-1-1,-1 1 0,1 0 0,0 0 0,1 0 0,-1 0 1,0 1-1,1 0 0,0-1 0,-5 8 0,5-6-73,0 0-1,0-1 1,1 1-1,0 0 1,0 0-1,0 1 0,0-1 1,1 0-1,0 1 1,0-1-1,1 0 1,-1 1-1,1 10 1,1-15-76,-1 0 1,0 0-1,0 0 1,1 0-1,-1-1 1,0 1 0,1 0-1,-1 0 1,0 0-1,1-1 1,0 1-1,-1 0 1,1 0 0,-1-1-1,1 1 1,0 0-1,-1-1 1,1 1-1,0-1 1,0 1 0,-1-1-1,1 0 1,0 1-1,0-1 1,0 1-1,1-1 1,30-1 1226,-24 0-1130,-1-1 0,1-1 0,-1 1-1,0-2 1,13-6 0,-14 6-177,-1-1 1,0 1-1,0-1 1,0-1 0,-1 1-1,0-1 1,0 1 0,0-1-1,0 0 1,-1-1-1,0 1 1,2-9 0,-3 9-821,0-1-1,0 0 1,-1 0 0,0 0 0,-1 0 0,1 0 0,-2-10 0,1 17 648,0-1 1,0 1-1,0 0 1,0-1 0,0 1-1,0-1 1,0 1-1,0 0 1,0-1-1,0 1 1,0-1 0,0 1-1,-1 0 1,1-1-1,0 1 1,0 0 0,-1-1-1,1 1 1,0 0-1,0-1 1,-1 1-1,1 0 1,0 0 0,-1-1-1,1 1 1,0 0-1,-1 0 1,1-1 0,0 1-1,-1 0 1,1 0-1,-1 0 1,1 0-1,-1 0 1,-3-1-4291</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6.853"/>
    </inkml:context>
    <inkml:brush xml:id="br0">
      <inkml:brushProperty name="width" value="0.025" units="cm"/>
      <inkml:brushProperty name="height" value="0.025" units="cm"/>
    </inkml:brush>
  </inkml:definitions>
  <inkml:trace contextRef="#ctx0" brushRef="#br0">109 35 6054,'0'0'9497,"-2"11"-8350,-9 33 518,-23 55-1,22-68-1104,0 1-1,2 0 0,2 0 0,1 1 0,-5 57 0,12-88-543,0-22-219,4-6 180,1 1 0,2 0 0,0 0 0,1 1 0,15-30 0,-10 23-255,3-9-615,-2 2-523,36-66-1,-49 102 1467,0 0 1,0 1-1,0-1 1,0 0 0,0 0-1,1 1 1,-1-1-1,1 1 1,-1-1 0,1 1-1,-1 0 1,1-1-1,0 1 1,0 0 0,-1 0-1,1 0 1,0 0-1,0 1 1,0-1 0,3 0-1,-3 1-7,-1 0 0,1 0 0,0 1 0,-1-1 0,1 1 0,0-1 0,-1 1 0,1-1 0,-1 1 0,1 0 0,-1 0 0,1 0 0,-1 0 0,0 0-1,1 0 1,-1 0 0,0 1 0,0-1 0,2 2 0,0 2-4,1 1 0,-1 0-1,1-1 1,-2 1 0,1 0 0,-1 1-1,0-1 1,0 0 0,0 1 0,-1-1-1,1 10 1,-2-13-45,0 0 1,0 1-1,-1-1 0,1 0 1,-1 0-1,1 0 0,-1 1 1,0-1-1,0 0 0,0 0 1,-1 0-1,1 0 0,-1-1 1,0 1-1,1 0 0,-1-1 1,-4 5-1,2-4 148,0 0 0,0-1 0,0 1 0,-1-1 0,1 0 0,-1 0 0,1 0 0,-1-1 0,0 1 0,1-1 0,-8 0-1,4 1 47,0-1-1,0-1 0,0 1 1,-14-2-1,-2-8-1176,7-11-3630,11 5-2507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23.858"/>
    </inkml:context>
    <inkml:brush xml:id="br0">
      <inkml:brushProperty name="width" value="0.05" units="cm"/>
      <inkml:brushProperty name="height" value="0.05" units="cm"/>
    </inkml:brush>
  </inkml:definitions>
  <inkml:trace contextRef="#ctx0" brushRef="#br0">10779 288 12955,'-136'0'937,"-26"0"-825,-61 12-56,-418 15-128,-435-17 147,2-52 244,-176-68 212,-760-50-403,1331 136-66,-948 87 0,1097 3 49,382-39-55,-221 71 1,276-65-15,0 3 0,-105 60 0,-18 34 61,176-103-89,2 3 0,1 0 0,-40 45 0,70-68-12,1 0-1,0 0 0,1 1 1,0 0-1,0 0 1,0 0-1,1 1 1,0-1-1,1 1 1,0 0-1,1 0 1,0 1-1,0-1 1,-1 18-1,3-16-2,1-1 0,0 0 0,1 1 0,0-1 0,1 0 0,0 0 0,0 0-1,1 0 1,0-1 0,1 1 0,0-1 0,0 0 0,10 10 0,-3-3-9,2 0 0,0-1 1,0-1-1,2-1 0,0 0 1,24 15-1,-14-13-4,0-1-1,1-1 1,51 17-1,-7-11-8,1-3 0,130 11 0,201-4-14,3-21-22,-198-2-4,1844 93-245,-302-23 332,-1331-70-28,1262 15-73,216 4-820,-9-166 1363,-1784 133-386,173-29 106,-198 28-117,109-38 0,-179 50-63,-1 0-1,0 0 1,0-1-1,0 0 1,0-1-1,-1 0 1,1 0-1,-1 0 1,0-1-1,10-11 1,-13 12 2,-1 0-1,0-1 1,0 1 0,0 0-1,0-1 1,-1 0 0,0 1 0,0-1-1,-1 0 1,0 0 0,0 0 0,0 0-1,0 0 1,-1-1 0,0 1 0,-2-7-1,0-1 15,-1 0-1,0 0 1,-1 1 0,-1-1-1,0 1 1,-1 0-1,-1 0 1,1 1 0,-2 0-1,0 0 1,0 1-1,-1 0 1,-1 1-1,-13-13 1,-10-7 43,-2 2 1,-2 1-1,-46-27 1,-14-1-35,-2 5 1,-209-76 0,151 78-128,-229-40 1,146 48 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45.962"/>
    </inkml:context>
    <inkml:brush xml:id="br0">
      <inkml:brushProperty name="width" value="0.05" units="cm"/>
      <inkml:brushProperty name="height" value="0.05" units="cm"/>
    </inkml:brush>
  </inkml:definitions>
  <inkml:trace contextRef="#ctx0" brushRef="#br0">2569 270 10322,'-46'-33'675,"-2"2"0,-1 2 0,-2 3 0,0 2 0,-58-19 0,43 23-140,0 2 1,-1 4-1,-128-12 0,46 20-512,-1 7-1,1 6 1,-249 44 0,306-33 2,1 3 0,-145 55 0,184-55 34,2 3 0,1 1 0,1 3 0,1 2 0,-78 64 0,107-78-41,1 1 1,1 0-1,1 1 0,0 1 0,1 0 1,2 1-1,-1 1 0,2 0 0,1 0 1,-10 31-1,14-31-26,0-1 0,2 1 0,1 0 0,0 1 1,2-1-1,0 0 0,1 1 0,2-1 0,0 0 0,1 1 1,10 35-1,-4-31 2,0 0 1,2 0-1,1-2 0,0 1 1,2-1-1,1-1 1,27 32-1,-17-27-6,1-2 0,1 0 0,1-2 0,1-1 0,33 20 0,-5-10-2,1-3 0,1-2 1,1-3-1,2-3 0,0-2 0,70 12 0,-1-8 211,181 8-1,135-18 306,-404-14-486,442-22 251,-428 14-181,-1-3 0,-1-2 0,0-3 0,0-2 0,-2-2 1,69-37-1,-96 41 23,-1 0 0,0-1 0,-1-2 0,-1 0 0,-1-2 1,-1 0-1,0-1 0,-2-2 0,-1 0 0,0 0 0,13-29 1,-16 27-14,-2-2 1,-1 1 0,-1-1-1,-1-1 1,-1 0 0,-2-1-1,-1 1 1,-2-1 0,0 0-1,-2 0 1,-2-32 0,-3 40-70,0-1 0,-2 1 1,0 0-1,-2 0 1,0 1-1,-1 0 1,-2 0-1,0 0 1,-1 2-1,0-1 0,-2 1 1,-1 1-1,0 0 1,-22-20-1,2 5-192,-2 2-1,-2 1 1,0 2-1,-2 2 1,-78-39-1,77 46-25,-77-25-1,37 23-48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7.265"/>
    </inkml:context>
    <inkml:brush xml:id="br0">
      <inkml:brushProperty name="width" value="0.025" units="cm"/>
      <inkml:brushProperty name="height" value="0.025" units="cm"/>
    </inkml:brush>
  </inkml:definitions>
  <inkml:trace contextRef="#ctx0" brushRef="#br0">200 48 15150,'0'0'2835,"-4"-8"58,-12-26-1078,16 34-1787,-1-1-1,1 1 0,0 0 0,-1-1 0,1 1 0,-1-1 0,1 1 0,0 0 0,-1-1 0,1 1 0,-1 0 0,1-1 0,-1 1 0,0 0 0,1 0 0,-1 0 0,1 0 0,-1-1 0,1 1 0,-1 0 0,0 0 0,1 0 0,-1 0 0,1 0 0,-1 0 1,1 0-1,-1 0 0,0 1 0,1-1 0,-1 0 0,1 0 0,-1 0 0,1 1 0,-1-1 0,1 0 0,-1 1 0,1-1 0,-1 0 0,1 1 0,-1-1 0,1 0 0,0 1 0,-1-1 0,1 1 0,0-1 0,-1 1 0,1-1 0,0 1 0,-1-1 0,1 1 1,0-1-1,0 2 0,-15 24 34,1 10 538,2 1 0,1 0 1,2 1-1,-6 60 0,10-33-375,5 125-1,2-176-660,-8-39-28,-15-26-296,13 33 636,0 0 0,1 0 1,1 0-1,0-1 0,2 0 0,0 0 0,1 0 1,0-24-1,3 42 122,0 0-1,0 0 1,0 0 0,1 1-1,-1-1 1,0 0 0,1 0-1,-1 0 1,0 1 0,1-1-1,-1 0 1,1 1 0,0-1-1,-1 0 1,1 1 0,-1-1 0,1 1-1,0-1 1,-1 1 0,1-1-1,0 1 1,0-1 0,0 1-1,-1 0 1,3-1 0,30-3 77,29 11-1835,-3 10-5670,-29-11 438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7.655"/>
    </inkml:context>
    <inkml:brush xml:id="br0">
      <inkml:brushProperty name="width" value="0.025" units="cm"/>
      <inkml:brushProperty name="height" value="0.025" units="cm"/>
    </inkml:brush>
  </inkml:definitions>
  <inkml:trace contextRef="#ctx0" brushRef="#br0">0 12 18289,'0'0'6791,"67"0"-6567,-42 0-576,4-5-2563,-4-2-4548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8.641"/>
    </inkml:context>
    <inkml:brush xml:id="br0">
      <inkml:brushProperty name="width" value="0.025" units="cm"/>
      <inkml:brushProperty name="height" value="0.025" units="cm"/>
    </inkml:brush>
  </inkml:definitions>
  <inkml:trace contextRef="#ctx0" brushRef="#br0">91 46 8264,'0'0'4884,"-9"6"-2988,2 0-1641,1-1 0,0 1 0,0 1 0,0-1-1,0 1 1,1 0 0,0 0 0,1 0 0,0 1 0,0-1 0,0 1 0,1 0 0,0 1 0,1-1 0,0 0 0,-2 17 0,2-12-75,0 0 0,2 0 0,0 0-1,0 1 1,4 20 0,-4-31-160,1 0 0,0-1 0,0 1 0,0 0 0,0-1 0,0 1 0,1-1 0,-1 1 0,1-1 0,-1 1 0,1-1 0,0 0 1,0 0-1,0 0 0,0 0 0,0 0 0,1-1 0,-1 1 0,0 0 0,1-1 0,-1 0 0,1 0 0,0 0 0,-1 0 0,1 0 0,0 0 0,0-1 0,0 1 0,-1-1 0,1 0 1,0 0-1,4 0 0,1-1 112,1 0-1,0-1 1,0 0 0,0 0 0,-1-1 0,0 0 0,1 0 0,-1-1-1,0-1 1,-1 1 0,1-1 0,-1 0 0,0-1 0,0 1 0,0-2 0,9-11-1,-9 11-98,0-1 0,-1 0 0,0 0 0,-1-1 0,1 0-1,-2 0 1,1 0 0,-1 0 0,-1 0 0,0-1-1,0 0 1,-1 0 0,2-16 0,-4 32-73,-1 6-5,1 0 1,1-1-1,0 1 1,0 0-1,1 0 1,6 17-1,-7-26 67,1 1-1,0-1 1,0 0-1,0 0 1,0 0-1,0 0 1,1 0-1,-1-1 1,1 1-1,0-1 1,0 0-1,0 1 1,0-1-1,0-1 1,0 1 0,0 0-1,1-1 1,-1 1-1,1-1 1,-1 0-1,1-1 1,0 1-1,-1 0 1,1-1-1,-1 0 1,5 0-1,0 0 178,-1 1-1,1-2 1,-1 1-1,1-1 0,-1-1 1,1 1-1,-1-1 1,0 0-1,0-1 0,0 0 1,0 0-1,0 0 1,-1-1-1,1 0 0,-1 0 1,0-1-1,0 0 1,-1 0-1,1 0 0,-1-1 1,6-8-1,-5 5-189,0 0 0,-1-1-1,0 0 1,0 0 0,-1 0-1,-1-1 1,1 1 0,-2-1-1,1 0 1,-2 0 0,1 0-1,-2 0 1,1 0 0,-2-14-1,-14-7-2257,2 22-1767,12 10 3671,1 0 0,-1 0 0,1 0 1,-1 0-1,1 0 0,-1 0 0,1 0 0,-1 0 0,1 0 0,-1 1 0,1-1 0,-1 0 0,1 0 0,-1 1 0,1-1 0,-1 0 0,1 0 0,0 1 1,-1-1-1,1 1 0,-1-1 0,1 0 0,0 1 0,0-1 0,-1 1 0,1-1 0,0 1 0,0-1 0,-1 2 0,-4 13-7967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8.970"/>
    </inkml:context>
    <inkml:brush xml:id="br0">
      <inkml:brushProperty name="width" value="0.025" units="cm"/>
      <inkml:brushProperty name="height" value="0.025" units="cm"/>
    </inkml:brush>
  </inkml:definitions>
  <inkml:trace contextRef="#ctx0" brushRef="#br0">83 80 14221,'0'0'7047,"-9"-5"-6406,8 5-634,-2-2 55,0 0 0,0 0 0,-1 0 0,1 1-1,-1 0 1,1 0 0,-1 0 0,0 0 0,-4 0-1,6 1-38,1 0 0,-1 0 0,1 1 0,-1-1 0,1 1-1,-1 0 1,1-1 0,-1 1 0,1 0 0,0 0 0,0 0 0,-1 0-1,1 0 1,0 0 0,0 0 0,0 0 0,0 0 0,0 0-1,0 1 1,0-1 0,0 0 0,1 1 0,-1-1 0,0 1 0,1-1-1,-1 1 1,1-1 0,0 1 0,-1-1 0,1 1 0,0-1 0,0 1-1,0 0 1,0 1 0,0-2-9,-1 1-1,1-1 0,0 1 1,0-1-1,0 1 1,0-1-1,0 1 1,0-1-1,0 1 0,0-1 1,0 1-1,1-1 1,-1 0-1,1 1 1,-1-1-1,1 1 1,0-1-1,-1 0 0,1 1 1,0-1-1,0 0 1,0 0-1,0 0 1,0 1-1,0-1 0,0 0 1,0 0-1,2 0 1,0 1 14,0-1-1,0-1 1,0 1 0,0 0 0,1-1 0,-1 0 0,0 1 0,0-1 0,0-1-1,0 1 1,1 0 0,5-2 0,1-1 15,1 0 0,-1 0-1,0-1 1,0 0 0,0-1 0,-1 0 0,16-11-1,-20 12-52,0-1 0,-1 0-1,1 0 1,-1 0 0,0 0-1,0-1 1,0 0 0,-1 0-1,0 0 1,0 0 0,0 0-1,-1-1 1,0 1 0,0-1-1,0-7 1,-18 39-3412,9 19 1551,9-20-733,-2-23 2292,0 0 0,0-1 0,1 1 0,-1 0 0,0 0-1,1-1 1,-1 1 0,0 0 0,1-1 0,-1 1 0,1 0 0,-1-1 0,1 1 0,0-1 0,-1 1-1,1-1 1,-1 1 0,1-1 0,0 1 0,1 0 0,14 1-7354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9.348"/>
    </inkml:context>
    <inkml:brush xml:id="br0">
      <inkml:brushProperty name="width" value="0.025" units="cm"/>
      <inkml:brushProperty name="height" value="0.025" units="cm"/>
    </inkml:brush>
  </inkml:definitions>
  <inkml:trace contextRef="#ctx0" brushRef="#br0">62 210 8872,'0'0'2483,"-8"10"-625,3-5-1676,0 0 136,0 0 0,1 1-1,-1-1 1,1 1 0,1 0 0,-1 1-1,1-1 1,0 0 0,0 1-1,1 0 1,0 0 0,0 0 0,0 0-1,0 7 1,2-13-306,0 0-1,0-1 1,0 1-1,0-1 1,0 1 0,0-1-1,0 1 1,0 0-1,1-1 1,-1 1-1,0-1 1,0 1-1,1-1 1,-1 1-1,0-1 1,0 1 0,1-1-1,-1 1 1,1-1-1,-1 1 1,0-1-1,1 1 1,-1-1-1,1 0 1,-1 1 0,1-1-1,-1 0 1,1 1-1,-1-1 1,2 0-1,20-2 724,22-19 420,-24 5-1080,0-1 1,-2 0-1,0-1 1,28-38-1,-35 43-119,-2-1 1,0-1-1,-1 1 0,0-1 0,-2-1 1,1 1-1,-2-1 0,5-22 1,-9 36 7,-1 1 0,0-1 1,1 1-1,-1-1 1,0 1-1,0-1 0,0 1 1,0-1-1,0 0 0,-1 1 1,1-1-1,0 1 1,-1-1-1,1 1 0,-1-1 1,1 1-1,-1 0 1,-1-3-1,1 3 17,0 0-1,0 1 1,0-1-1,0 1 1,0-1 0,0 1-1,0-1 1,0 1 0,0 0-1,0-1 1,0 1-1,0 0 1,0 0 0,0 0-1,0 0 1,0 0 0,0 0-1,0 0 1,0 0-1,-2 1 1,-2 0 37,-1 1 1,1 0-1,-1 0 1,1 0-1,0 1 0,0 0 1,0 0-1,-7 5 0,-9 10 780,1 0 0,-24 28 0,39-41-629,0 1 0,1 0 0,0 0 1,0 0-1,0 1 0,1-1 0,0 1 0,0 0 0,1 0 1,0 0-1,0 1 0,0-1 0,0 12 0,2-17-171,0-1-1,1 1 0,-1-1 0,1 1 1,-1-1-1,1 0 0,-1 1 1,1-1-1,0 0 0,0 0 1,-1 1-1,1-1 0,0 0 1,0 0-1,0 0 0,0 0 0,1 0 1,-1 0-1,0-1 0,0 1 1,1 0-1,-1 0 0,0-1 1,1 1-1,-1-1 0,0 1 1,1-1-1,-1 0 0,1 1 0,1-1 1,56 5-1064,-41-5 96,-5 1-690,0 0-1,0 2 1,0-1 0,0 2 0,0-1-1,-1 2 1,18 8 0,-26-12-171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9.775"/>
    </inkml:context>
    <inkml:brush xml:id="br0">
      <inkml:brushProperty name="width" value="0.025" units="cm"/>
      <inkml:brushProperty name="height" value="0.025" units="cm"/>
    </inkml:brush>
  </inkml:definitions>
  <inkml:trace contextRef="#ctx0" brushRef="#br0">177 1 11403,'0'0'2920,"-13"0"16,9 0-2690,-12 0 1149,-1 0 0,-27 6 1,39-5-1243,0-1 1,0 2-1,1-1 1,-1 1-1,0-1 1,1 1-1,0 1 1,-1-1-1,1 0 1,0 1-1,0 0 1,0 0-1,0 0 1,1 1-1,-1-1 1,-2 5-1,5-7-153,0 0-1,1-1 0,-1 1 0,0 0 1,1 0-1,-1 0 0,1 0 0,-1 0 1,1 0-1,0 0 0,-1 0 1,1 0-1,0 0 0,0 0 0,-1 0 1,1 0-1,0 0 0,0 0 0,0 0 1,0 0-1,0 0 0,1 0 1,-1 0-1,0 0 0,0 0 0,1 0 1,-1 0-1,0 0 0,1 0 0,-1 0 1,1 0-1,0 0 0,-1-1 0,1 1 1,0 0-1,-1 0 0,1 0 1,0-1-1,0 1 0,-1-1 0,1 1 1,0 0-1,0-1 0,0 1 0,0-1 1,0 0-1,0 1 0,0-1 1,0 0-1,2 1 0,8 1-20,0 0 0,0-1 0,0 0 0,13 0 0,-4-1-40,-5 2-5,52 6-466,-62-7 484,0 0 0,-1 0 1,1 0-1,-1 1 1,1-1-1,-1 1 1,0 0-1,0 0 1,0 1-1,0-1 1,4 4-1,-8-5 83,1-1 0,-1 1 0,1-1 0,-1 1-1,1-1 1,-1 1 0,0-1 0,1 1 0,-1-1-1,0 1 1,1 0 0,-1-1 0,0 1 0,0-1 0,0 1-1,0 0 1,1-1 0,-1 1 0,0 0 0,0-1-1,0 1 1,0 0 0,0-1 0,-1 1 0,1 0-1,0-1 1,0 1 0,0-1 0,-1 1 0,1 0-1,0-1 1,0 1 0,-1-1 0,1 1 0,-1-1 0,1 1-1,0-1 1,-1 1 0,1-1 0,-1 1 0,1-1-1,-1 1 1,1-1 0,-2 1 0,-28 12 1576,27-12-1580,-11 4 221,-68 21 1003,26-20-3275,56-11-4004,13-18 395,5 0-302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0.291"/>
    </inkml:context>
    <inkml:brush xml:id="br0">
      <inkml:brushProperty name="width" value="0.025" units="cm"/>
      <inkml:brushProperty name="height" value="0.025" units="cm"/>
    </inkml:brush>
  </inkml:definitions>
  <inkml:trace contextRef="#ctx0" brushRef="#br0">86 0 15727,'0'0'6668,"-6"10"-6231,-6 10-132,1 1 0,1 0 0,1 0 0,1 1-1,0 0 1,2 1 0,1-1 0,1 1 0,-2 26-1,5-45-300,1-1 0,0 1 0,0 0-1,1-1 1,-1 1 0,1 0-1,-1-1 1,1 1 0,0-1-1,0 1 1,1-1 0,-1 0-1,1 1 1,0-1 0,0 0-1,0 0 1,0 0 0,0 0-1,3 2 1,-2-3-48,0 0 0,0-1-1,0 1 1,1-1 0,-1 0 0,0 0 0,1 0 0,-1 0-1,1 0 1,-1-1 0,1 0 0,-1 1 0,1-1 0,-1-1-1,1 1 1,-1 0 0,1-1 0,-1 0 0,0 0 0,6-2-1,-1 0-141,0-1 0,-1 0 0,1 0 0,-1 0 0,9-8 0,-8 6 147,0 0 0,0 1 1,1 0-1,13-6 0,-20 10 76,1 1 0,-1-1 0,1 0 0,-1 1 0,1 0 0,0-1 0,-1 1 0,1 0 0,-1 0 0,1 0 0,-1 1 0,1-1 0,0 1 0,-1-1 0,1 1 0,-1 0 0,0 0 0,1 0 0,-1 0 0,0 1 0,4 1 0,-1 0 63,1 1-1,0-1 1,1-1 0,-1 1-1,0-1 1,1 0 0,0-1-1,-1 0 1,1 0 0,0 0-1,-1-1 1,1 0-1,0 0 1,9-2 0,12-2-11,0-1 1,29-10-1,-26 6-74,-12 4-234,0 0 0,1 2 0,33-3 0,-52 6 210,0 1 1,0-1-1,0 0 0,0 1 1,0-1-1,0 1 0,0 0 1,-1-1-1,1 1 0,0-1 1,0 1-1,0 0 0,-1 0 1,1-1-1,0 1 0,-1 0 0,1 0 1,-1 0-1,1 0 0,-1 0 1,1 0-1,-1 0 0,0 0 1,1 0-1,-1 0 0,0 0 1,0 0-1,0 0 0,0 0 1,0 0-1,0 0 0,0 0 1,0 0-1,0 0 0,-1 2 1,1-2 34,0 1 0,0 0 0,0-1 1,0 1-1,0 0 0,0-1 0,0 1 1,0-1-1,1 1 0,-1 0 0,1-1 1,-1 1-1,1-1 0,0 1 0,-1-1 1,1 1-1,0-1 0,0 0 0,0 1 1,0-1-1,0 0 0,0 0 0,1 0 1,-1 0-1,0 0 0,1 0 0,-1 0 1,0 0-1,4 1 0,8-1 100,1 0 0,0 0 0,0-2 0,-1 1 0,1-2 0,0 0 0,-1-1 0,19-6 0,-20 6-450,0-1 1,0 2-1,0-1 1,0 1 0,0 1-1,0 1 1,1-1 0,-1 2-1,0 0 1,21 4 0,-20 3-653,-3-1-2173,-2-5-3200,1-2-4963</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0.888"/>
    </inkml:context>
    <inkml:brush xml:id="br0">
      <inkml:brushProperty name="width" value="0.025" units="cm"/>
      <inkml:brushProperty name="height" value="0.025" units="cm"/>
    </inkml:brush>
  </inkml:definitions>
  <inkml:trace contextRef="#ctx0" brushRef="#br0">12 1 19186,'0'0'4751,"-1"8"-4591,-1 5-95,-1-2 1,1 0 1,0 0-1,1 1 0,0 12 0,1-22-57,0 0 1,0-1-1,0 1 0,0 0 1,1 0-1,-1 0 1,0 0-1,1 0 0,0 0 1,-1-1-1,1 1 0,0 0 1,0 0-1,0-1 0,0 1 1,0-1-1,0 1 1,0-1-1,1 1 0,-1-1 1,1 0-1,-1 1 0,1-1 1,-1 0-1,1 0 1,-1 0-1,1 0 0,0-1 1,0 1-1,0 0 0,-1-1 1,5 1-1,1 0 32,0-1-1,1-1 1,-1 1 0,1-1-1,-1-1 1,0 1 0,0-1-1,0 0 1,0-1 0,0 0-1,0 0 1,-1 0 0,1-1-1,-1 0 1,8-7 0,-3 4 11,0 0 0,1 1 0,21-9 1,-32 15-50,0 1 1,0-1-1,0 0 1,-1 1 0,1-1-1,0 1 1,-1-1-1,1 1 1,0-1 0,-1 1-1,1 0 1,-1-1-1,1 1 1,-1 0 0,1-1-1,-1 1 1,1 0-1,-1 0 1,0-1-1,1 1 1,-1 0 0,0 0-1,0 0 1,1-1-1,-1 1 1,0 0 0,0 0-1,0 0 1,0 0-1,0 0 1,0-1 0,0 1-1,-1 0 1,1 1-1,0 46 178,-1-37-167,1-10-111,0-1 0,0 1 0,0 0 0,0 0 0,0-1 0,0 1 0,0 0 1,0 0-1,0-1 0,0 1 0,0 0 0,1 0 0,-1-1 0,0 1 0,0 0 0,1 0 0,-1-1 0,1 1 0,-1 0 1,0-1-1,1 1 0,-1-1 0,1 1 0,0-1 0,-1 1 0,1-1 0,-1 1 0,1-1 0,0 1 0,-1-1 0,1 0 1,0 1-1,-1-1 0,1 0 0,0 1 0,0-1 0,-1 0 0,1 0 0,0 0 0,0 0 0,-1 0 0,3 0 0,0-1-960,1 0 0,-1 0 0,1 0 0,-1 0-1,1-1 1,-1 1 0,0-1 0,6-3 0,16-14-8969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1.219"/>
    </inkml:context>
    <inkml:brush xml:id="br0">
      <inkml:brushProperty name="width" value="0.025" units="cm"/>
      <inkml:brushProperty name="height" value="0.025" units="cm"/>
    </inkml:brush>
  </inkml:definitions>
  <inkml:trace contextRef="#ctx0" brushRef="#br0">125 1 15503,'0'0'2199,"-10"6"-186,-2 3-1413,-1 0 1,1 1-1,1 1 0,-19 21 1,26-28-450,0 0 0,1 0 0,0 1 0,0 0 0,0 0 0,0-1 0,1 2 0,0-1 0,0 0 0,0 0 0,1 1 0,-1-1 0,1 1 0,1-1-1,-1 1 1,1-1 0,0 1 0,0-1 0,2 10 0,-2-14-141,1 1 0,0-1 0,0 0 0,0 1 0,-1-1 0,1 0 0,0 0 0,1 0 0,-1 0-1,0 0 1,0 0 0,0 0 0,1 0 0,-1 0 0,0-1 0,1 1 0,-1 0 0,1-1 0,-1 1 0,0-1-1,1 0 1,-1 1 0,1-1 0,0 0 0,-1 0 0,1 0 0,-1 0 0,1 0 0,-1 0 0,1-1-1,-1 1 1,2-1 0,1 1 14,0-1-1,0 0 0,0 0 0,0 0 0,0-1 0,0 1 1,0-1-1,0 0 0,-1 0 0,6-4 0,18-34-73,-13 20-2266,-13 21 2248,-1 0 0,1 0 0,-1 0 0,0 0 0,1 1 1,-1-1-1,0 0 0,0 0 0,0 0 0,0 0 0,0 0 0,0 0 0,0 0 1,0 1-1,0-1 0,0 0 0,-1 0 0,1 0 0,0 0 0,-1 0 0,0 1 1,0 4-94,0-1 1,0 1-1,1 0 1,0-1-1,0 1 0,0 0 1,3 9-1,-3-14-48,0 1-1,1-1 0,0 0 1,-1 1-1,1-1 0,0 0 0,0 1 1,-1-1-1,1 0 0,0 0 0,0 0 1,1 0-1,1 2 0,-1-2-307,-1 0 0,1 0 0,0-1 0,0 1-1,0 0 1,0-1 0,0 1 0,0-1 0,0 0-1,0 1 1,0-1 0,3 0 0,15-1-6258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1.549"/>
    </inkml:context>
    <inkml:brush xml:id="br0">
      <inkml:brushProperty name="width" value="0.025" units="cm"/>
      <inkml:brushProperty name="height" value="0.025" units="cm"/>
    </inkml:brush>
  </inkml:definitions>
  <inkml:trace contextRef="#ctx0" brushRef="#br0">110 0 11691,'0'0'4431,"-8"11"-3299,-4 6-656,2 0-1,0 1 1,1 0 0,1 1 0,0 0 0,-6 27 0,3-8 222,6-24-446,1 0 0,1 0 0,0 1 1,-2 28-1,6-42-243,-1 0-1,1 0 1,-1 0-1,1 0 1,0 0-1,-1 0 1,1 0 0,0 0-1,0 0 1,0 0-1,-1 0 1,1-1-1,0 1 1,0 0-1,0-1 1,0 1 0,1-1-1,-1 1 1,0-1-1,0 0 1,0 1-1,0-1 1,0 0 0,1 0-1,-1 1 1,0-1-1,0 0 1,0 0-1,1-1 1,-1 1-1,0 0 1,0 0 0,0-1-1,2 0 1,45-9-854,-26-4-399,-18 11 1166,-1 1-1,1-1 0,0 1 0,0 0 0,1 0 0,-1 0 0,0 0 1,7-1-1,-15 42 2508,-3-15-2059,4-18-594,1 0-1,0 1 0,0 0 1,1-1-1,-2 11 1,18-28-17623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47.054"/>
    </inkml:context>
    <inkml:brush xml:id="br0">
      <inkml:brushProperty name="width" value="0.05" units="cm"/>
      <inkml:brushProperty name="height" value="0.05" units="cm"/>
    </inkml:brush>
  </inkml:definitions>
  <inkml:trace contextRef="#ctx0" brushRef="#br0">110 234 16668,'-23'57'526,"3"1"0,3 1 0,2 1 0,2 0 1,4 1-1,-3 67 0,12-104 320,0-23-822,0-1 0,0 0 0,0 0 0,0 0 1,0 0-1,-1 0 0,1 0 0,0 1 1,0-1-1,0 0 0,0 0 0,0 0 1,0 0-1,0 0 0,0 1 0,0-1 1,0 0-1,0 0 0,0 0 0,0 0 0,0 0 1,1 1-1,-1-1 0,0 0 0,0 0 1,0 0-1,0 0 0,0 0 0,0 1 1,0-1-1,0 0 0,0 0 0,0 0 1,1 0-1,-1 0 0,0 0 0,0 0 0,0 0 1,0 0-1,0 1 0,0-1 0,1 0 1,-1 0-1,0 0 0,0 0 0,0 0 1,0 0-1,0 0 0,1 0 0,-1 0 1,0 0-1,4-6 551,3-17-69,-1 0 0,-2 0 1,0 0-1,0-24 1,2-6-91,25-325-101,-31 378-320,0 0 1,0-1-1,0 1 1,0 0-1,0 0 1,0 0-1,0 0 1,0 0-1,0 0 0,0 0 1,0 0-1,0 0 1,0-1-1,0 1 1,0 0-1,0 0 1,0 0-1,0 0 0,0 0 1,0 0-1,0 0 1,0 0-1,1 0 1,-1 0-1,0 0 1,0 0-1,0 0 1,0 0-1,0 0 0,0-1 1,0 1-1,0 0 1,0 0-1,1 0 1,-1 0-1,0 0 1,0 0-1,0 0 0,0 0 1,0 0-1,0 0 1,0 0-1,0 0 1,1 1-1,-1-1 1,0 0-1,0 0 1,0 0-1,0 0 0,0 0 1,0 0-1,0 0 1,0 0-1,0 0 1,0 0-1,0 0 1,1 0-1,-1 0 0,0 0 1,0 0-1,0 1 1,0-1-1,0 0 1,0 0-1,11 9-138,14 10-9,-19-17 151,-1-1-1,0 0 1,1 0-1,0 0 1,-1-1 0,1 1-1,-1-1 1,1-1-1,0 1 1,-1-1-1,1 0 1,-1 0-1,1-1 1,-1 1 0,0-1-1,1-1 1,-1 1-1,5-4 1,7-4 40,0-1 0,-1 0-1,25-24 1,-28 23 21,0-1-1,-1 0 1,-1 0 0,0-1-1,0-1 1,11-23 0,-38 74 7,-4 9-47,-28 86 1,39-98-24,-15 70 17,21-90-14,2 0 0,0 0 0,0 0 0,2 0 0,2 25 1,-2-35-33,-1 0 1,1 1 0,0-1 0,0 0 0,0 0 0,1 0-1,-1 0 1,1 0 0,0 0 0,0 0 0,0 0-1,0-1 1,0 1 0,4 3 0,-4-5-27,-1 0 0,0-1 1,1 1-1,-1 0 0,1-1 0,-1 1 1,1-1-1,-1 1 0,1-1 0,-1 0 1,1 0-1,-1 0 0,1 0 0,-1 0 1,1 0-1,0 0 0,-1 0 0,1 0 0,-1-1 1,1 1-1,-1-1 0,1 1 0,-1-1 1,0 0-1,1 1 0,-1-1 0,0 0 1,1 0-1,-1 0 0,0 0 0,0 0 1,2-2-1,9-10-246,-1 0 0,19-27 0,-4-1-311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1.881"/>
    </inkml:context>
    <inkml:brush xml:id="br0">
      <inkml:brushProperty name="width" value="0.025" units="cm"/>
      <inkml:brushProperty name="height" value="0.025" units="cm"/>
    </inkml:brush>
  </inkml:definitions>
  <inkml:trace contextRef="#ctx0" brushRef="#br0">1 102 11082,'0'0'9332,"9"3"-7645,-4-2-1444,1 1 1,-1-1 0,1 0-1,-1 0 1,0-1-1,1 0 1,-1 0-1,1 0 1,-1-1-1,1 1 1,-1-1-1,0-1 1,1 1-1,-1-1 1,0 0-1,0 0 1,0 0-1,0-1 1,-1 1 0,7-6-1,27-21 725,-36 27-948,0 0 0,0 0 0,-1 0 0,1 0 0,0 0 0,-1 0 0,1-1 0,-1 1-1,0 0 1,0-1 0,0 1 0,0-1 0,0 0 0,0 1 0,0-5 0,-1 7-26,0-1 0,0 1 0,-1-1 0,1 0 0,0 1 0,0-1 0,0 1 0,0-1 0,-1 1 0,1-1 0,0 1 0,-1-1 0,1 1 0,0-1 0,-1 1 0,1-1 0,-1 1 0,1-1 0,-1 1 0,1 0 0,0-1 0,-1 1 0,0 0 0,1-1 0,-1 1 0,1 0 0,-1 0 0,1 0 0,-2-1 0,-24-1-189,-24 13-199,42-6 399,0 0 0,1 1 0,-1 0 0,1 0 1,0 0-1,1 1 0,0 0 0,0 0 0,-9 14 0,13-18-64,0 1 0,0-1 0,1 1 0,-1-1 0,1 1 0,0 0 0,0 0 0,0 0 0,0-1 0,1 1-1,-1 6 1,1-8-109,0 0 0,1 0 0,-1 0 0,1-1 0,-1 1 0,1 0 0,0 0-1,0 0 1,0 0 0,0-1 0,0 1 0,0 0 0,0-1 0,0 1 0,1-1-1,-1 0 1,1 1 0,-1-1 0,1 0 0,-1 0 0,1 0 0,0 0 0,2 2-1,22 4-5035,7-5-3279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2.967"/>
    </inkml:context>
    <inkml:brush xml:id="br0">
      <inkml:brushProperty name="width" value="0.025" units="cm"/>
      <inkml:brushProperty name="height" value="0.025" units="cm"/>
    </inkml:brush>
  </inkml:definitions>
  <inkml:trace contextRef="#ctx0" brushRef="#br0">100 239 11243,'0'0'3737,"1"-8"-881,1-25-614,-2 32-2195,0 1-1,1-1 1,-1 1 0,0-1 0,0 1 0,0-1 0,0 1-1,0-1 1,0 1 0,0-1 0,0 1 0,0-1 0,-1 1 0,1-1-1,0 1 1,0-1 0,0 1 0,0-1 0,-1 1 0,1-1-1,0 1 1,-1-1 0,1 1 0,0 0 0,-1-1 0,1 1 0,0-1-1,-1 1 1,1 0 0,-1 0 0,1-1 0,-1 1 0,1 0 0,-1 0-1,1-1 1,-1 1 0,1 0 0,-1 0 0,1 0 0,-1 0-1,1 0 1,-1 0 0,1 0 0,-1 0 0,1 0 0,-1 0 0,1 0-1,-1 0 1,1 0 0,-1 0 0,1 0 0,-1 1 0,1-1-1,-1 0 1,1 0 0,-2 1 0,-22 16 21,16-7-14,1 0-1,1 1 1,0 0-1,-8 22 1,12-28-49,0-1 0,0 1 1,1 0-1,0-1 0,0 1 1,0 0-1,1 0 0,0 0 1,0 0-1,0-1 0,0 1 0,1 0 1,0 0-1,0 0 0,2 7 1,0-9 10,-1-1 0,1 1 0,0 0 0,0-1 0,0 0 1,0 0-1,0 0 0,0 0 0,1 0 0,-1-1 0,0 1 1,1-1-1,0 0 0,-1 0 0,6 0 0,-4 1-112,0-1 0,1 1-1,-1 0 1,0 0-1,0 0 1,0 1 0,9 6-1,-9-3 20,0 0 0,-1 1 0,1-1 0,-1 1 0,-1 0 0,1 0 0,-1 1 0,-1-1 0,1 1 0,-1-1 0,-1 1 0,1 0 0,-1 0 0,-1-1 0,1 1 0,-1 0 0,-1 0 0,1 0 0,-1 0 0,-1 0 0,-2 8 0,3-8 266,-1 0 0,0 1 1,-1-1-1,0-1 0,0 1 0,-1 0 0,0-1 0,0 0 0,-1 0 0,0 0 0,0 0 0,-1-1 0,1 0 0,-1 0 0,-1 0 0,1-1 0,-1 0 0,0 0 0,-14 7 0,19-11-170,1 0-1,-1-1 1,1 1-1,-1-1 1,1 1-1,-1-1 1,1 0-1,-1 1 1,1-1-1,-1 0 1,0 0-1,1 0 0,-1 0 1,1 0-1,-1-1 1,1 1-1,-1 0 1,1-1-1,-1 1 1,1-1-1,-1 0 1,1 1-1,-1-1 1,-1-1-1,2 0-48,0 0 0,-1 1-1,1-1 1,0 0 0,0 0 0,0 0 0,1 0-1,-1 0 1,0 0 0,1 0 0,-1 0-1,1-1 1,0 1 0,-1 0 0,1-3 0,1-6-125,-1 1 0,2-1 0,-1 1 1,1 0-1,1-1 0,4-12 0,3 0 48,2 1 0,0 0 0,1 1 0,1 0-1,21-24 1,93-89 144,-90 98 62,-2-1 1,-1-2 0,34-51-1,-65 84-56,1 0 0,-2 0-1,1 0 1,-1-1 0,0 0-1,0 0 1,-1 0 0,0 0 0,0 0-1,0 0 1,0-13 0,-2 19-47,0 0 0,0 0 1,-1 1-1,1-1 0,0 0 1,0 0-1,-1 0 0,1 0 1,0 0-1,-1 1 1,1-1-1,-1 0 0,1 0 1,-1 1-1,0-1 0,1 0 1,-1 1-1,0-1 0,1 1 1,-1-1-1,0 1 0,0-1 1,1 1-1,-1-1 0,0 1 1,0 0-1,0-1 1,0 1-1,1 0 0,-1 0 1,0 0-1,0 0 0,0 0 1,0-1-1,0 2 0,0-1 1,0 0-1,0 0 0,1 0 1,-1 0-1,0 1 0,0-1 1,0 0-1,-1 1 1,-4 1-40,1-1 0,-1 1 0,1 0 0,0 0 0,-1 1 0,-5 4 0,-3 3 156,1 1-1,1 1 0,0 0 0,0 0 1,1 1-1,-17 28 0,21-30-38,1-1 0,0 1-1,1 0 1,0 1 0,1 0-1,1-1 1,-1 1-1,2 0 1,0 0 0,-1 17-1,3-27-61,0 0 0,1 0 0,-1 0 0,1 0 0,-1 0 0,1 0 0,0 0-1,0 0 1,0 0 0,0 0 0,0 0 0,0-1 0,0 1 0,1 0-1,-1-1 1,1 1 0,-1-1 0,1 0 0,-1 1 0,1-1 0,0 0 0,0 0-1,0 0 1,-1 0 0,1 0 0,0 0 0,0-1 0,0 1 0,0-1 0,1 1-1,-1-1 1,0 0 0,0 0 0,0 0 0,0 0 0,3-1 0,3 2 68,0-2 0,-1 1-1,1-1 1,0-1 0,-1 1 0,1-1 0,-1 0 0,1-1 0,6-3 0,0-3-14,0-1 0,-1-1 0,-1 0 0,0 0 0,0-1 0,-1-1 0,0 0 0,-1 0 0,-1-1 0,9-16 0,-11 17 16,-9 14-36,-11 24 39,8-12 3,0 1-1,1 0 1,0 0-1,1 0 1,1 0-1,0 0 0,1 27 1,1-40-79,0 1 0,0-1 0,0 0 1,1 0-1,-1 1 0,0-1 0,1 0 0,-1 0 1,1 0-1,-1 1 0,1-1 0,-1 0 0,1 0 1,0 0-1,0 0 0,-1 0 0,1 0 0,0 0 1,0 0-1,0-1 0,0 1 0,0 0 0,0 0 1,0-1-1,2 1 0,0 1 21,0-2 0,0 1-1,0 0 1,0-1 0,1 1 0,-1-1 0,0 0-1,1 0 1,5-1 0,0 0 26,0-1 0,-1 0 0,1 0 0,0-1 0,-1 0 0,14-8 0,-6 1-26,-1-1 1,0 0 0,-1-2-1,13-13 1,-21 20-60,0 0-1,-1-1 1,0 0 0,0 0 0,-1 0-1,0-1 1,0 1 0,0-1 0,-1 0 0,-1 0-1,3-9 1,-5 17 16,0 0 0,0 0 1,0 0-1,0-1 0,0 1 0,0 0 0,0 0 0,0 0 0,1 0 1,-1-1-1,0 1 0,0 0 0,0 0 0,0 0 0,0 0 1,-1-1-1,1 1 0,0 0 0,0 0 0,0 0 0,0 0 0,0-1 1,0 1-1,0 0 0,0 0 0,0 0 0,0 0 0,0 0 1,0-1-1,-1 1 0,1 0 0,0 0 0,0 0 0,0 0 0,0 0 1,0 0-1,-1 0 0,1 0 0,0-1 0,0 1 0,0 0 0,0 0 1,0 0-1,-1 0 0,1 0 0,0 0 0,0 0 0,0 0 1,0 0-1,-1 0 0,1 0 0,0 0 0,-13 6-256,-9 12 189,15-11 76,0 1 1,1 0-1,0 1 1,0 0 0,1-1-1,0 2 1,0-1-1,-4 13 1,2 21-4360,7-42 4179,0-1 1,0 0-1,0 0 0,0 1 0,0-1 0,0 0 0,0 0 1,0 1-1,0-1 0,0 0 0,0 0 0,0 0 0,0 1 0,0-1 1,0 0-1,0 0 0,0 1 0,0-1 0,0 0 0,1 0 0,-1 0 1,0 1-1,0-1 0,0 0 0,0 0 0,1 0 0,-1 0 0,0 1 1,0-1-1,0 0 0,1 0 0,-1 0 0,0 0 0,0 0 0,1 0 1,-1 0-1,0 0 0,0 0 0,0 1 0,1-1 0,-1 0 0,0 0 1,0 0-1,1 0 0,-1 0 0,0-1 0,0 1 0,1 0 1,1 0-1389,6 0-9217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3.315"/>
    </inkml:context>
    <inkml:brush xml:id="br0">
      <inkml:brushProperty name="width" value="0.025" units="cm"/>
      <inkml:brushProperty name="height" value="0.025" units="cm"/>
    </inkml:brush>
  </inkml:definitions>
  <inkml:trace contextRef="#ctx0" brushRef="#br0">1 1 8936,'0'0'11820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3.707"/>
    </inkml:context>
    <inkml:brush xml:id="br0">
      <inkml:brushProperty name="width" value="0.025" units="cm"/>
      <inkml:brushProperty name="height" value="0.025" units="cm"/>
    </inkml:brush>
  </inkml:definitions>
  <inkml:trace contextRef="#ctx0" brushRef="#br0">155 270 10474,'0'0'9518,"-11"1"-8893,2 0-391,0 1-1,0 0 1,1 0 0,-1 1-1,1 0 1,0 0 0,-1 1 0,-9 6-1,14-8-98,0 1 0,0 0 0,0-1 0,1 1 0,-1 1 0,1-1 0,-1 0 0,1 1 0,0 0 0,1 0 0,-1 0 0,1 0 0,-1 0 0,1 0 0,0 1 0,1-1 0,-1 1 0,1-1 0,0 1 0,-1 6 0,2-10-132,0 0 0,0-1 0,0 1-1,0 0 1,0 0 0,1-1 0,-1 1 0,0 0 0,0-1 0,1 1 0,-1 0 0,0 0 0,1-1 0,-1 1 0,0-1-1,1 1 1,-1 0 0,1-1 0,-1 1 0,1-1 0,-1 1 0,1-1 0,0 1 0,-1-1 0,1 0 0,0 1 0,-1-1-1,1 0 1,1 1 0,30 2 184,-22-4-131,0 0 0,0-1 1,1-1-1,10-3 0,2-5-38,-1-1 1,0 0-1,0-2 1,-1-1-1,31-28 1,-19 12 15,-2-1 0,36-48 1,-27 18 28,-39 60-58,1-1 0,-1 0 0,1 1 0,-1-1 1,0 0-1,0 0 0,0 0 0,0 0 0,-1 0 0,1 0 0,-1 0 0,0 0 1,0 0-1,0 0 0,0 0 0,-1 0 0,1 0 0,-1 0 0,1 0 1,-1 0-1,-2-3 0,2 5-28,-1-1-1,0 1 1,0-1 0,-1 1 0,1 0-1,0 0 1,0 0 0,-1 0 0,1 0 0,0 0-1,-1 1 1,1-1 0,-1 1 0,1 0 0,-1 0-1,1 0 1,-5 0 0,-45 5-130,38-2 159,0 1 0,0 1 0,0 0 0,1 1 0,0 1 0,0 0 0,0 1 0,1 0 0,0 0 1,1 2-1,0-1 0,0 1 0,-11 15 0,21-24-30,0 0 0,0 0 0,0 0 0,0 1 0,0-1 0,0 0-1,0 0 1,0 1 0,1-1 0,-1 1 0,0-1 0,1 1 0,-1-1 0,1 1 0,0-1 0,0 1 0,-1 0 0,1-1 0,0 1 0,0-1-1,0 1 1,1 0 0,-1-1 0,0 1 0,0-1 0,1 1 0,-1-1 0,1 1 0,0-1 0,-1 1 0,1-1 0,0 0 0,0 1 0,0-1 0,0 0-1,0 0 1,0 1 0,0-1 0,0 0 0,0 0 0,3 1 0,5 3-521,1 0-1,-1-1 1,1 0 0,0-1 0,15 4-1,-3-1-942,-13-3 1114,0 0-1,1 1 0,-1 1 1,0-1-1,-1 1 1,1 1-1,10 9 0,-17-14 475,0 1 0,-1-1 0,1 1 0,0-1 0,-1 1 0,1 0 0,-1 0 0,0 0 0,1 0 0,-1 0 0,0 0 0,0 0 0,0 1-1,-1-1 1,1 0 0,0 1 0,-1-1 0,0 0 0,1 1 0,-1-1 0,0 0 0,0 1 0,0-1 0,-1 0 0,1 1 0,-1-1 0,1 0 0,-1 1 0,0-1-1,1 0 1,-1 0 0,0 0 0,-1 0 0,1 0 0,0 0 0,-1 0 0,-1 2 0,-3 4-17,-20 22 774,7-16-5219,9-13-4740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36.898"/>
    </inkml:context>
    <inkml:brush xml:id="br0">
      <inkml:brushProperty name="width" value="0.025" units="cm"/>
      <inkml:brushProperty name="height" value="0.025" units="cm"/>
    </inkml:brush>
  </inkml:definitions>
  <inkml:trace contextRef="#ctx0" brushRef="#br0">32 0 15439,'0'0'5637,"0"5"-4292,-2 12-672,-4 1-65,-1 6-351,1 2-193,1-1-64,1-1-64,2-2-577,2-3-672,0-2-929,0-5-961,0-6-1858</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37.386"/>
    </inkml:context>
    <inkml:brush xml:id="br0">
      <inkml:brushProperty name="width" value="0.025" units="cm"/>
      <inkml:brushProperty name="height" value="0.025" units="cm"/>
    </inkml:brush>
  </inkml:definitions>
  <inkml:trace contextRef="#ctx0" brushRef="#br0">135 125 6854,'0'0'16347,"-8"-2"-15739,5 1-581,0 0-1,1 1 1,-1-1 0,0 1-1,1-1 1,-1 1 0,0 0-1,1 0 1,-1 1 0,0-1-1,1 0 1,-1 1 0,0 0-1,1-1 1,-1 1-1,1 0 1,-1 0 0,-2 2-1,0 1 73,-1 1 0,1 0 0,0-1 0,0 2 0,1-1 0,0 1 0,-7 9-1,-10 23 368,20-35-449,0-1-1,0 0 1,0 0 0,0 1-1,0-1 1,1 0-1,-1 1 1,1-1 0,0 1-1,-1-1 1,1 1-1,0-1 1,1 1 0,-1-1-1,1 3 1,0-4-15,0 0 0,0 0 0,0 0-1,1-1 1,-1 1 0,0 0 0,0-1 0,1 1 0,-1-1 0,0 1 0,1-1 0,-1 0 0,1 0-1,-1 0 1,0 1 0,1-1 0,-1 0 0,1-1 0,-1 1 0,3-1 0,31-4 86,-19 0-47,-1-1 0,0 0 0,0-1 0,-1-1 0,0 0 0,0-1 0,-1-1 0,13-11-1,-16 13 122,-1-1-1,0 0 0,0-1 0,-1 1 0,0-2 0,-1 1 0,0-1 0,-1 0 0,0 0 0,8-24 1,-9 2 27,-9 22-79,-11 17-121,5 3 14,1 0 1,0 1-1,1 0 1,0 1-1,1-1 1,-8 15-1,12-20-230,0 1 0,1-1 0,-1 1 0,1-1 0,0 1 0,0 0 0,1 0 0,0 0 0,0 0-1,0 0 1,1 0 0,0 0 0,0 0 0,0 0 0,3 11 0,-2-15-236,0 0 0,1-1 0,-1 1 0,1-1 0,0 1-1,-1-1 1,1 0 0,0 1 0,0-1 0,0 0 0,-1 0 0,1 0 0,0-1 0,1 1 0,-1 0-1,0-1 1,0 1 0,0-1 0,0 0 0,0 0 0,0 0 0,1 0 0,3 0 0,18 0-7892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37.718"/>
    </inkml:context>
    <inkml:brush xml:id="br0">
      <inkml:brushProperty name="width" value="0.025" units="cm"/>
      <inkml:brushProperty name="height" value="0.025" units="cm"/>
    </inkml:brush>
  </inkml:definitions>
  <inkml:trace contextRef="#ctx0" brushRef="#br0">144 1 12268,'0'0'9347,"-11"1"-8151,5 0-1068,-1 0 1,1 0-1,0 0 1,0 1-1,1 0 0,-1 0 1,0 0-1,1 1 1,-1 0-1,1 0 1,0 0-1,0 0 0,0 1 1,0 0-1,0 0 1,1 1-1,-4 4 0,4-3-38,0-1 0,0 1 0,0 0-1,1 0 1,0 1 0,-4 12-1,7-18-87,-1 0-1,1 0 0,0 1 0,-1-1 0,1 0 1,0 0-1,0 1 0,0-1 0,0 0 0,0 0 0,0 1 1,0-1-1,0 0 0,1 0 0,-1 0 0,0 1 0,1-1 1,-1 0-1,1 0 0,-1 0 0,1 0 0,0 0 1,-1 0-1,1 0 0,0 0 0,0 0 0,0 0 0,0 0 1,-1 0-1,1-1 0,0 1 0,1 0 0,-1-1 0,0 1 1,0 0-1,0-1 0,0 0 0,0 1 0,1-1 1,-1 0-1,0 1 0,0-1 0,0 0 0,1 0 0,-1 0 1,2 0-1,8 0 94,0 0 0,-1-1 0,1 0 0,0-1 0,-1 0 0,1 0 0,-1-1 0,20-9 0,-24 9 32,1 0 0,-1-1 1,1 0-1,-1 0 0,0 0 1,-1-1-1,1 0 1,-1 0-1,0 0 0,0-1 1,0 1-1,-1-1 0,0 0 1,4-8-1,-7 4 857,-12 15-884,-13 16-271,22-19 118,1 1 0,-1 0 0,1-1 0,0 1-1,-1 0 1,1 0 0,1 0 0,-1 0 0,0 0 0,1 0 0,-1 1 0,1 4 0,0-7-167,0 0 0,0 0 1,1 1-1,-1-1 1,1 0-1,-1 0 0,0 0 1,1 0-1,0 0 1,-1 0-1,1 0 0,0 0 1,-1 0-1,1 0 1,0 0-1,0 0 0,0 0 1,0-1-1,0 1 0,0 0 1,0-1-1,0 1 1,0 0-1,0-1 0,0 0 1,0 1-1,1-1 1,-1 0-1,0 1 0,0-1 1,0 0-1,1 0 0,0 0 1,19 1-6310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38.627"/>
    </inkml:context>
    <inkml:brush xml:id="br0">
      <inkml:brushProperty name="width" value="0.025" units="cm"/>
      <inkml:brushProperty name="height" value="0.025" units="cm"/>
    </inkml:brush>
  </inkml:definitions>
  <inkml:trace contextRef="#ctx0" brushRef="#br0">92 108 14926,'0'0'11211,"-10"6"-11238,4-4 20,1 1 0,0 0-1,0 0 1,0 1 0,0-1-1,1 1 1,0 0 0,-1 0 0,1 1-1,0-1 1,1 1 0,-1 0 0,1 0-1,0 0 1,1 1 0,-1-1 0,1 1-1,0-1 1,0 1 0,1 0 0,-1 0-1,1-1 1,1 1 0,-1 12 0,1-18 3,0 1 0,0 0 0,0 0 0,1 0 1,-1-1-1,0 1 0,0 0 0,1 0 1,-1-1-1,0 1 0,1 0 0,-1-1 0,1 1 1,-1-1-1,1 1 0,-1 0 0,1-1 1,-1 1-1,1-1 0,0 1 0,-1-1 0,1 1 1,0-1-1,-1 0 0,1 1 0,0-1 0,-1 0 1,2 1-1,29-1 44,-23-1-19,0-1-1,-1 0 1,1-1-1,-1 1 0,12-7 1,0-6 250,-1 0 0,0-1 0,-1-1 1,-1-1-1,-1 0 0,-1-1 0,0-1 0,-2 0 1,19-40-1,-24 39-142,-19 29-95,-19 29-96,27-31 29,1 0 1,0 0-1,0 0 0,0 1 0,1-1 0,0 1 0,0 0 1,0-1-1,0 13 0,2-17 9,-1 0 0,1 0 0,0 1 0,0-1 0,0 0 0,1 0 0,-1 0 0,0 0 0,1 0 0,-1 0 0,1 0 0,0 0 0,0 0 0,0 0 0,0 0 0,0 0 0,0 0 0,0-1-1,0 1 1,1 0 0,-1-1 0,1 1 0,0-1 0,-1 0 0,1 1 0,0-1 0,-1 0 0,1 0 0,0 0 0,0 0 0,0 0 0,0-1 0,0 1 0,4 0 0,3 0 33,0 0 0,0 0 0,0-1 0,1 0-1,-1-1 1,0 0 0,15-4 0,-20 4-6,-1 0 0,1 0 0,0 0 0,-1 0 0,1-1 0,-1 0 0,0 0 0,1 0 0,-1 0 0,0 0 0,0-1 0,0 1 0,0-1 0,-1 0 0,1 0 0,-1 0 0,0 0 0,1 0 0,-1 0 0,2-7 0,-3 9 7,-20 37-570,18-33 553,1-1 1,-1 0 0,1 0-1,-1 0 1,1 0-1,0 0 1,0 1 0,0-1-1,0 0 1,0 0-1,0 0 1,1 1 0,-1-1-1,1 0 1,0 0-1,-1 0 1,1 0 0,0 0-1,0 0 1,0 0-1,0 0 1,1 0-1,1 1 1,-1-1 9,1 1-1,0-2 1,0 1 0,0 0-1,0-1 1,0 1-1,0-1 1,0 0-1,0 0 1,1 0 0,-1 0-1,0-1 1,7 1-1,-1 0 25,0-1 0,1-1 0,-1 1-1,1-2 1,-1 1 0,0-1-1,0-1 1,0 1 0,0-2-1,14-6 1,-19 8 11,1 0 0,-1-1 1,0 0-1,0 0 0,0 0 0,0-1 0,-1 1 1,1-1-1,-1 0 0,0 1 0,0-2 1,0 1-1,-1 0 0,1-1 0,-1 1 0,0-1 1,-1 1-1,1-1 0,-1 0 0,0 0 1,0 0-1,0 0 0,-1 0 0,1-9 0,-2 13-35,1 0 0,0-1 0,-1 1 0,1 0 0,0 0-1,-1 0 1,1 0 0,-1 0 0,0 0 0,1 0-1,-1 0 1,0 0 0,0 0 0,1 1 0,-1-1 0,0 0-1,0 0 1,0 1 0,0-1 0,0 0 0,0 1-1,0-1 1,0 1 0,0 0 0,-1-1 0,1 1-1,0 0 1,0-1 0,0 1 0,0 0 0,0 0 0,-1 0-1,1 0 1,0 0 0,0 0 0,0 1 0,0-1-1,-1 0 1,1 1 0,-2 0 0,-1 0 0,0-1 0,0 2 0,0-1 0,0 0 0,1 1 0,-1 0 1,0 0-1,0 0 0,1 0 0,-6 5 0,7-5 18,0 0 1,0 0-1,1 0 1,-1 0-1,1 0 1,0 0-1,0 0 1,-1 0 0,1 1-1,1-1 1,-1 1-1,0-1 1,0 0-1,1 1 1,0-1-1,-1 1 1,1 0-1,0-1 1,0 1-1,0-1 1,1 1-1,-1-1 1,1 1-1,-1-1 1,1 0-1,0 1 1,0-1-1,0 1 1,0-1-1,0 0 1,0 0-1,3 3 1,-2-2-139,1-1 0,-1 1 0,1-1 0,-1 0 0,1 0 0,0 0 0,0 0 0,0 0 0,0-1 0,5 2 0,-5-1-487,1-1 0,0 0 0,0-1-1,0 1 1,0-1 0,-1 1 0,1-1 0,0-1-1,0 1 1,4-1 0,-1-4-5866,-3-11-3716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38.988"/>
    </inkml:context>
    <inkml:brush xml:id="br0">
      <inkml:brushProperty name="width" value="0.025" units="cm"/>
      <inkml:brushProperty name="height" value="0.025" units="cm"/>
    </inkml:brush>
  </inkml:definitions>
  <inkml:trace contextRef="#ctx0" brushRef="#br0">1 1 17136,'0'0'4292,"44"61"-16784</inkml:trace>
  <inkml:trace contextRef="#ctx0" brushRef="#br0" timeOffset="1">385 13 19090,'0'0'1698,"-35"58"31,26-31-640,1 5-832,4-1-289,4 0-545,0-1-1473,0-3-1153,0-8-1505,-3-6-4357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39.384"/>
    </inkml:context>
    <inkml:brush xml:id="br0">
      <inkml:brushProperty name="width" value="0.025" units="cm"/>
      <inkml:brushProperty name="height" value="0.025" units="cm"/>
    </inkml:brush>
  </inkml:definitions>
  <inkml:trace contextRef="#ctx0" brushRef="#br0">1 48 14061,'0'0'8616,"10"-8"-6934,-1 1-1351,-5 4-218,0-1 0,0 1 0,0 0 0,1 1 0,-1-1 0,1 1 0,0-1 1,0 1-1,0 1 0,0-1 0,0 1 0,0 0 0,0 0 0,0 0 1,6 1-1,8 0 244,-1 0 0,1 2 1,0 1-1,-1 0 0,31 10 0,-45-12-351,0 1 0,1 0 0,-1 0-1,0 0 1,0 0 0,0 1 0,-1 0-1,1 0 1,-1 0 0,1 0 0,-1 0-1,5 7 1,-6-7-15,-1 0 0,0 0 0,0 0 0,0 1 0,0-1 0,0 0 0,0 1 0,-1-1 0,0 0 0,1 1 0,-1-1 0,-1 0 0,1 1 0,0-1 0,-1 0 0,0 1-1,1-1 1,-1 0 0,-1 0 0,0 3 0,-3 2 28,1 0-1,-2 0 1,1-1 0,-1 0-1,0 0 1,0 0-1,-1-1 1,1 0-1,-11 7 1,-16 15-1256,41-24-3085,17 5 4088,-18-7-58,0 1 295,1 1-1,0-1 1,-1 1-1,0 0 1,0 1-1,0 0 0,12 11 1,-17-15 50,-1 1 0,0-1 0,1 1 0,-1 0 0,0-1 0,0 1 0,0 0 0,0 0 0,0 0 0,0 0 0,-1-1 0,1 1 0,-1 0 0,1 0 0,-1 0 0,0 0 0,1 0 0,-1 1 0,0-1 0,-1 0 0,1 0 0,0 0 0,0 0 0,-1 0 0,1 0 0,-1 0 0,0 0 0,0-1 0,1 1 1,-1 0-1,0 0 0,-1 0 0,1-1 0,0 1 0,0-1 0,-1 1 0,1-1 0,-3 3 0,-6 4 260,0 0 0,0-1 0,-1 0 0,0 0 0,0-1-1,0-1 1,-1 1 0,0-2 0,0 0 0,0 0 0,-1-1 0,1-1 0,-1 0 0,0-1 0,-14 0 0,26-1-425,-1 0 1,1 0-1,0 0 0,0 0 0,0 0 0,-1-1 1,1 1-1,0 0 0,0-1 0,0 1 0,0-1 1,0 1-1,0-1 0,0 1 0,0-1 0,0 0 1,0 1-1,0-1 0,0 0 0,0 0 0,-1-1 1,1 0-560,0 0 0,0 0 1,0 0-1,1-1 1,-1 1-1,0 0 1,1 0-1,0 0 1,-1-1-1,1 1 1,0-3-1,0-14-6632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47.654"/>
    </inkml:context>
    <inkml:brush xml:id="br0">
      <inkml:brushProperty name="width" value="0.05" units="cm"/>
      <inkml:brushProperty name="height" value="0.05" units="cm"/>
    </inkml:brush>
  </inkml:definitions>
  <inkml:trace contextRef="#ctx0" brushRef="#br0">7 156 14979,'1'1'134,"0"1"0,0-1-1,1 0 1,-1 0 0,1 0-1,-1 0 1,1-1 0,-1 1 0,1 0-1,0-1 1,-1 1 0,1-1-1,0 1 1,-1-1 0,1 0-1,0 0 1,0 0 0,-1 0 0,1 0-1,0 0 1,0 0 0,-1 0-1,1-1 1,0 1 0,-1-1 0,3 0-1,5-2 452,-1 0 0,0 0 0,15-9-1,-17 8-256,1 0-1,0-1 1,-1 0-1,0-1 0,0 1 1,-1-1-1,9-10 0,-13 14-263,1-1 0,-1 1 0,1 0 0,-1-1-1,0 1 1,1-1 0,-1 1 0,-1-1 0,1 0 0,0 1-1,-1-1 1,1 0 0,-1 1 0,0-1 0,0 0-1,0 0 1,0 1 0,0-1 0,-1 0 0,1 1 0,-1-1-1,0 0 1,0 1 0,0-1 0,-2-4 0,2 6-51,0-1 1,0 1-1,0 0 1,0-1 0,0 1-1,0 0 1,0 0-1,-1 0 1,1-1-1,0 1 1,-1 1 0,1-1-1,-1 0 1,1 0-1,-1 1 1,1-1-1,-1 0 1,0 1 0,1 0-1,-3-1 1,1 1-10,0 0 0,0 0 0,0 1 0,0-1 0,0 1 0,0-1 1,1 1-1,-1 0 0,0 0 0,1 1 0,-4 1 0,-1 1-13,1 0 1,-1 1-1,1 0 0,0 0 0,0 1 0,1 0 0,0 0 0,-5 7 0,4-4-7,1 0 0,1 0-1,0 0 1,0 1-1,1 0 1,0-1 0,0 1-1,1 1 1,1-1-1,-1 17 1,1-23 13,1-1 1,0 1-1,1-1 1,-1 0-1,1 1 1,-1-1-1,1 1 1,0-1-1,0 0 1,0 0-1,1 0 1,-1 1-1,1-1 1,0-1-1,0 1 1,0 0-1,0 0 1,0-1-1,0 1 1,1-1-1,0 0 1,-1 1-1,1-1 1,0 0-1,0-1 1,0 1-1,0 0 1,0-1-1,0 0 1,0 0-1,1 0 1,-1 0-1,0 0 1,6 0-1,1-1 3,-1 0-1,0-1 0,0 0 0,1 0 0,-1-1 1,0 0-1,0 0 0,-1-1 0,1 0 0,15-9 1,8-6 32,39-28 0,-66 42-28,14-10 41,26-25 0,-19 15-8,-13 15 1,-12 9-36,-1 0 0,0 0 0,0 0-1,0 0 1,1 0 0,-1 0 0,0 0 0,0 0-1,0 0 1,1 0 0,-1 0 0,0 0 0,0 0-1,0 0 1,1 0 0,-1 0 0,0 0-1,0 0 1,0 0 0,0 0 0,1 0 0,-1 0-1,0 0 1,0 0 0,0 1 0,0-1 0,1 0-1,-1 0 1,0 0 0,0 0 0,0 0-1,0 1 1,0-1 0,0 0 0,1 0 0,-2 25 132,-1-5-98,2-18-28,0 0 0,0 0 0,1 0 0,-1-1 0,0 1 0,1 0 0,-1 0 0,1-1 0,-1 1 0,1 0 0,0 0 0,0-1 0,0 1 0,0-1 0,0 1 0,0-1 0,0 1 0,0-1 0,0 0 0,1 1 0,-1-1 0,3 1 0,-1-1 3,-1 1 0,1-1 1,0 0-1,0-1 1,0 1-1,0-1 0,0 1 1,0-1-1,1 0 1,-1 0-1,0 0 0,4-1 1,7-2 29,0 0 1,-1-1-1,1 0 1,20-10-1,90-49 178,-122 62-218,-1 1 0,1-1 0,-1 0 0,1 1 0,-1-1 0,1 1 0,-1-1 0,1 1-1,-1 0 1,1 0 0,0-1 0,2 2 0,-3-1 0,0 0-1,-1 0 1,1 0-1,0 1 1,-1-1-1,1 0 1,-1 1-1,1-1 1,0 0-1,-1 1 1,1-1-1,-1 1 1,1-1-1,-1 1 1,0-1-1,1 1 1,-1-1-1,1 1 1,-1 0-1,0-1 1,1 2-1,0 3 0,0 0 1,0 0-1,0 1 1,-1-1-1,0 0 1,0 8-1,2 22-31,-2-34 10,1 0 0,-1 0 0,1 0 0,-1 1 0,1-1 0,-1 0 0,1 0 0,-1 0 0,1 0 0,0 0 0,0 0 0,-1 0 0,1 0 0,0-1 0,0 1 0,0 0 0,0 0 0,0-1 0,0 1 0,0-1 0,1 1 0,-1-1 0,2 1 0,-1 0-90,0-1 1,0 0-1,1 0 0,-1 0 0,0-1 0,0 1 0,1 0 0,-1-1 0,0 0 0,0 1 0,4-3 0,5-2-371,-1-1 0,0-1 1,16-12-1,-25 18 490,30-27-611,3-3-185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39.729"/>
    </inkml:context>
    <inkml:brush xml:id="br0">
      <inkml:brushProperty name="width" value="0.025" units="cm"/>
      <inkml:brushProperty name="height" value="0.025" units="cm"/>
    </inkml:brush>
  </inkml:definitions>
  <inkml:trace contextRef="#ctx0" brushRef="#br0">91 79 16912,'0'0'6646,"9"1"-6251,-3-1-389,0 1 62,0 0 0,1 0-1,-1-1 1,0 0 0,0-1 0,0 1-1,9-3 1,-13 3 20,-1-1-1,1 0 1,0 0-1,0 0 1,0 0-1,-1 0 1,1 0-1,0-1 1,-1 1 0,1 0-1,-1-1 1,0 0-1,1 1 1,-1-1-1,0 0 1,0 1-1,0-1 1,0 0-1,0 0 1,-1 0 0,1 0-1,0 0 1,-1 0-1,1 0 1,-1 0-1,0 0 1,0 0-1,0 0 1,0 0 0,0-3-1,0 4-83,0 0-1,0 0 1,0 0-1,0 0 1,0 0 0,0 0-1,0 0 1,-1 0-1,1 0 1,0 0 0,0 1-1,-1-1 1,1 0-1,-1 0 1,1 0-1,-1 0 1,1 0 0,-1 0-1,1 1 1,-1-1-1,0 0 1,0 0 0,1 1-1,-1-1 1,0 1-1,0-1 1,0 1-1,1-1 1,-1 1 0,0-1-1,0 1 1,0-1-1,0 1 1,0 0 0,0 0-1,0 0 1,0 0-1,0-1 1,0 1 0,0 0-1,0 1 1,0-1-1,0 0 1,0 0-1,0 0 1,0 1 0,0-1-1,0 0 1,-1 1-1,-4 1-48,0 0-1,0 1 1,0 0 0,0 0-1,0 0 1,-9 8-1,4-1 43,0 0-1,1 0 1,0 2-1,0-1 1,1 1 0,-14 26-1,19-31 12,0 0-1,1 1 1,0-1 0,0 1-1,0-1 1,1 1 0,1 0-1,-1 0 1,1 0 0,1 0-1,-1 0 1,1 0 0,1 0-1,2 14 1,-3-20-99,1 1 1,0-1-1,-1 0 1,1 0-1,0 0 1,0 0-1,1 0 0,-1 0 1,0-1-1,1 1 1,-1 0-1,1 0 1,-1-1-1,1 1 0,0-1 1,0 0-1,0 1 1,0-1-1,3 2 1,1-2-997,-1 1 1,0-1 0,1 1 0,-1-2 0,0 1 0,1 0 0,7-1-1,15 0-7123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0.185"/>
    </inkml:context>
    <inkml:brush xml:id="br0">
      <inkml:brushProperty name="width" value="0.025" units="cm"/>
      <inkml:brushProperty name="height" value="0.025" units="cm"/>
    </inkml:brush>
  </inkml:definitions>
  <inkml:trace contextRef="#ctx0" brushRef="#br0">24 28 3812,'0'0'20675,"11"-5"-19431,36-15-283,-45 20-934,0-1 0,-1 1 0,1-1 0,0 1 0,0 0 0,-1 0 0,1 0 0,0 0 0,0 0 0,0 0 0,-1 0 0,1 1 0,0-1 0,0 1 0,-1-1 0,1 1 0,0-1-1,-1 1 1,1 0 0,-1 0 0,1 0 0,-1 0 0,1 0 0,-1 0 0,0 1 0,1-1 0,-1 0 0,0 1 0,0-1 0,0 0 0,0 1 0,0-1 0,-1 1 0,2 1 0,0 1-33,-1 0 1,1 0-1,-1 0 0,0 1 0,0-1 1,0 0-1,-1 0 0,0 0 1,1 1-1,-1-1 0,-1 7 0,-1-5 8,-1 0-1,1 0 0,-1 0 1,-1 0-1,1-1 0,-1 1 1,1-1-1,-2 0 0,1 0 1,0 0-1,-1-1 0,0 1 1,0-1-1,0 0 0,-1-1 1,-8 5-1,6-3 58,0 1 0,0 0 1,1 0-1,-1 0 0,1 1 1,-10 13-1,17-19-57,-1-1-1,1 0 1,0 1 0,-1-1-1,1 0 1,0 1 0,0-1-1,0 1 1,-1-1 0,1 0-1,0 1 1,0-1 0,0 1-1,0-1 1,0 1 0,0-1-1,0 0 1,0 1 0,0-1-1,0 1 1,0-1 0,0 1-1,0-1 1,0 1 0,0-1-1,1 0 1,-1 1-1,0-1 1,0 1 0,0-1-1,1 0 1,-1 1 0,0-1-1,0 0 1,1 1 0,0-1-1,20 7 120,33-5 92,-48-3-202,5 0-4,-1 0 0,0-2 0,1 1 0,-1-1 0,0 0 0,0-1 0,-1-1 0,1 1 1,10-8-1,-3 1 16,0 0 1,-1-1 0,28-27-1,-40 34 26,-1 0 0,0 0-1,1 0 1,-2-1-1,1 1 1,-1 0-1,3-10 1,-4 14-30,0-1 0,0 1 0,-1-1 0,1 0 0,-1 1-1,0-1 1,1 0 0,-1 1 0,0-1 0,0 0 0,0 0 0,0 1 0,0-1 0,0 0 0,-1 1 0,1-1 0,0 0-1,-1 1 1,0-1 0,1 0 0,-1 1 0,0-1 0,0 1 0,0-1 0,0 1 0,0 0 0,-2-3 0,3 3-24,-1 1 1,1-1 0,-1 1 0,1-1 0,-1 1 0,0-1 0,1 1 0,-1-1-1,0 1 1,1 0 0,-1-1 0,0 1 0,1 0 0,-1 0 0,0-1-1,1 1 1,-1 0 0,0 0 0,0 0 0,1 0 0,-1 0 0,0 0 0,0 0-1,1 0 1,-1 0 0,0 0 0,0 1 0,1-1 0,-1 0 0,0 0 0,0 1-1,1-1 1,-1 0 0,1 1 0,-1-1 0,0 1 0,1-1 0,-1 1-1,1-1 1,-1 1 0,1-1 0,-1 1 0,1 0 0,-1-1 0,1 1 0,0 0-1,-1-1 1,1 1 0,0 0 0,-1-1 0,1 1 0,0 0 0,0 0 0,0-1-1,0 1 1,0 0 0,0 0 0,0-1 0,0 1 0,0 0 0,0 0-1,0-1 1,1 2 0,-1 2-21,0-1 1,1 1-1,0-1 0,0 0 0,0 1 0,0-1 0,0 0 1,1 1-1,-1-1 0,1 0 0,0 0 0,4 5 0,-2-5-429,1 1-1,0-1 0,0 0 1,0 0-1,0-1 0,9 4 1,18 1-4953,-5-7-2836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1.109"/>
    </inkml:context>
    <inkml:brush xml:id="br0">
      <inkml:brushProperty name="width" value="0.025" units="cm"/>
      <inkml:brushProperty name="height" value="0.025" units="cm"/>
    </inkml:brush>
  </inkml:definitions>
  <inkml:trace contextRef="#ctx0" brushRef="#br0">147 281 13132,'0'0'10602,"-11"0"-10436,6 0-127,-1 0 0,1 0-1,0 1 1,-1 0 0,1 0 0,0 0 0,-1 0-1,1 1 1,0 0 0,0 0 0,0 1 0,0-1-1,1 1 1,-1 0 0,1 0 0,0 0 0,0 1-1,0 0 1,0 0 0,0 0 0,1 0 0,0 0-1,-1 1 1,2-1 0,-6 11 0,6-12 29,0 1-1,0 0 1,1 0 0,-1 0-1,1 0 1,-1 0 0,1 0-1,1 0 1,-1 0 0,0 1-1,1-1 1,0 0 0,0 0-1,1 7 1,0-10-47,-1 0-1,0 0 1,1 0 0,0 0-1,-1 0 1,1 0 0,0 0 0,0 0-1,-1 0 1,1 0 0,0 0-1,0 0 1,0 0 0,0-1-1,0 1 1,0 0 0,0-1 0,3 2-1,-1-1 36,0 0 1,1-1-1,-1 1 0,1-1 0,-1 1 0,0-1 0,1 0 0,-1-1 1,6 0-1,-2 0 2,0-1 0,0 0 0,-1-1 1,1 1-1,0-1 0,-1-1 0,0 1 1,0-1-1,0 0 0,0-1 0,0 1 1,-1-1-1,0 0 0,0-1 0,0 1 1,-1-1-1,0 0 0,4-7 0,-2 3-9,0 0 0,-1-1 0,0 1 0,-1-1 0,0-1 0,-1 1-1,0 0 1,-1-1 0,0 0 0,0-14 0,-2 26-57,0 0 1,0 0-1,0-1 0,0 1 1,0 0-1,0 0 0,0 0 0,0-1 1,0 1-1,0 0 0,0 0 1,0-1-1,0 1 0,0 0 1,0 0-1,0 0 0,0-1 0,0 1 1,-1 0-1,1 0 0,0 0 1,0-1-1,0 1 0,0 0 1,0 0-1,0 0 0,-1 0 0,1-1 1,0 1-1,0 0 0,0 0 1,0 0-1,-1 0 0,1 0 1,0 0-1,0 0 0,-1 0 0,1-1 1,0 1-1,0 0 0,0 0 1,-1 0-1,1 0 0,0 0 1,0 0-1,0 0 0,-1 0 1,1 0-1,0 0 0,0 1 0,-1-1 1,1 0-1,0 0 0,0 0 1,0 0-1,-1 0 0,1 0 1,0 0-1,0 0 0,0 1 0,0-1 1,-1 0-1,1 0 0,0 0 1,0 0-1,0 1 0,0-1 1,0 0-1,-1 0 0,-10 15-227,10-12 222,0 0 1,0-1-1,0 1 0,0 0 0,1 0 1,-1 1-1,1-1 0,0 0 1,-1 0-1,1 0 0,1 0 1,-1 0-1,0 0 0,1 0 0,0 0 1,0 0-1,0 0 0,0 0 1,2 4-1,-1-4 7,0-1 1,1 0 0,-1 0-1,0 0 1,1-1-1,-1 1 1,1 0-1,-1-1 1,1 0-1,0 0 1,0 1 0,0-2-1,-1 1 1,1 0-1,0 0 1,0-1-1,0 0 1,0 0-1,0 1 1,4-2 0,2 1 107,0-1 0,0 1 0,-1-2 0,1 1 0,0-1 0,-1-1 0,16-6 0,-15 5-474,-1-1 0,1 0 0,-1-1 0,-1 1 0,1-2 0,-1 1-1,0-1 1,0 0 0,-1 0 0,9-14 0,-7 9-138,0-1 0,-1-1 0,-1 1 0,0-1 0,-1 0-1,5-23 1,-7 20 1092,0 0-1,0-34 0,-3 51-499,1-1 1,-1 0-1,0 1 0,0-1 1,0 0-1,0 0 0,1 1 1,-1-1-1,0 0 0,0 0 1,-1 1-1,1-1 0,0 0 0,0 0 1,0 1-1,0-1 0,-1 0 1,1 1-1,0-1 0,-1 0 1,1 1-1,0-1 0,-1 0 1,1 1-1,-1-1 0,1 1 1,-1-1-1,1 1 0,-1-1 0,1 1 1,-1-1-1,0 1 0,1-1 1,-1 1-1,0 0 0,1 0 1,-1-1-1,-1 1 0,-1 1-76,0 0 0,1 0-1,-1 0 1,0 0 0,1 1-1,-1 0 1,1-1 0,-1 1-1,-3 4 1,-23 18 166,2 1 0,1 1-1,-34 44 1,52-59-138,0 1 0,1 0 0,0 0-1,1 0 1,0 1 0,1 0 0,1 0 0,0 0-1,0 1 1,2-1 0,0 1 0,-1 23 0,2-32-118,1 1 1,0 0 0,1 0 0,-1-1 0,1 1 0,0 0-1,1-1 1,-1 1 0,1-1 0,0 1 0,1-1 0,4 8-1,-4-10-102,-1 0-1,2 0 0,-1-1 1,0 1-1,0-1 0,1 0 0,-1 0 1,1 0-1,0 0 0,-1-1 1,1 1-1,0-1 0,0 0 1,0 0-1,0-1 0,0 1 0,0-1 1,0 0-1,5 0 0,28-1-4035,2-4-2841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1.451"/>
    </inkml:context>
    <inkml:brush xml:id="br0">
      <inkml:brushProperty name="width" value="0.025" units="cm"/>
      <inkml:brushProperty name="height" value="0.025" units="cm"/>
    </inkml:brush>
  </inkml:definitions>
  <inkml:trace contextRef="#ctx0" brushRef="#br0">195 0 14510,'0'0'1196,"-9"13"42,-41 58 3302,-72 137 1,120-204-4515,0 0 0,0 0 0,0 1 1,1-1-1,0 0 0,0 1 1,0-1-1,0 0 0,1 1 0,0-1 1,0 1-1,1 7 0,2-12 168,1 1 0,0-1-1,0 1 1,0-1-1,0 0 1,0-1 0,0 1-1,0-1 1,0 1 0,6-3-1,17-10-55,-1-1 0,-1-1 0,0-2 0,0 0 0,-2-1 0,29-29 0,-44 39-116,17-12-88,-2-2 0,-1 0 0,0-1 1,-2-2-1,20-29 0,-39 53 2,-1 1 1,0 0-1,0 0 1,0 0-1,1-1 0,-1 1 1,0 0-1,0 0 1,0-1-1,1 1 1,-1 0-1,0-1 1,0 1-1,0 0 0,0 0 1,0-1-1,0 1 1,0 0-1,0-1 1,0 1-1,0 0 0,0-1 1,0 1-1,0 0 1,0-1-1,0 1 1,0 0-1,0 0 1,0-1-1,0 1 0,0 0 1,0-1-1,0 1 1,-1 0-1,1 0 1,0-1-1,0 1 0,0 0 1,-1-1-1,-13 4-2623,-18 13-1554,32-16 4161,-62 38-9091,27-19 309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2.156"/>
    </inkml:context>
    <inkml:brush xml:id="br0">
      <inkml:brushProperty name="width" value="0.025" units="cm"/>
      <inkml:brushProperty name="height" value="0.025" units="cm"/>
    </inkml:brush>
  </inkml:definitions>
  <inkml:trace contextRef="#ctx0" brushRef="#br0">0 111 9513,'0'0'9775,"11"5"-8323,-7-3-1494,1 0 1,0 0 0,0 0-1,0-1 1,0 0 0,0 0 0,0 0-1,0-1 1,0 1 0,1-1-1,-1 0 1,0-1 0,0 1-1,0-1 1,0 0 0,0 0-1,0-1 1,6-2 0,-3 1-628,0 0-295,0 0 1,0 0-1,0-1 0,-1 0 1,1 0-1,-1-1 0,0 0 0,10-9 1,-5 12 6631,18 4-3879,-21-2-838,5 1-575,0-1 1,0-1-1,0 0 1,0-1-1,0-1 1,0 0-1,-1 0 1,1-2-1,-1 0 1,0 0 0,0-1-1,0-1 1,-1 0-1,22-17 1,-39 81-922,5-54 516,0 0 1,0 0-1,0 0 0,0 0 0,1 0 0,-1 0 0,1 0 1,0 0-1,0 0 0,0-1 0,0 1 0,1 0 0,-1-1 1,0 1-1,1-1 0,3 4 0,-2-3-61,1 0 0,0 0 0,0-1 1,0 1-1,0-1 0,1 0 0,-1-1 0,0 1 0,1-1 0,5 2 0,-7-3 10,0 1 0,1 0-1,-1 1 1,0-1-1,1 1 1,-1-1-1,0 1 1,0 0-1,0 0 1,0 0-1,-1 0 1,1 1-1,-1-1 1,1 1-1,-1 0 1,0 0 0,0 0-1,0 0 1,0 0-1,0 0 1,-1 0-1,0 0 1,1 1-1,-1-1 1,0 0-1,-1 1 1,1-1-1,0 5 1,-1 7 177,0-1 0,-1 1 0,0-1 0,-2 1 0,-5 23 0,3-21 296,0 0 1,0-1-1,-2 0 0,-15 29 0,20-41-273,0 0 0,-1 0 1,1 0-1,-1 0 0,0 0 1,-1-1-1,1 1 0,-1-1 1,1 0-1,-1 0 0,0 0 1,0 0-1,0-1 0,0 1 1,-1-1-1,1 0 0,-1-1 1,1 1-1,-1-1 0,0 0 0,-9 1 1,13-2-88,0 0 0,-1-1 0,1 1 1,-1-1-1,1 0 0,0 1 0,0-1 1,-1 0-1,1 0 0,0 0 0,0 0 0,0 0 1,0 0-1,0 0 0,0 0 0,0 0 1,0 0-1,0-1 0,1 1 0,-1 0 0,0-1 1,1 1-1,-1-1 0,1 1 0,0 0 0,-1-1 1,1 1-1,0-3 0,-5-46 338,5 34-333,1 0 0,1 0 0,0 0 0,1 0 0,1 1 1,0-1-1,1 1 0,1 0 0,1 0 0,0 1 0,0 0 0,2 0 0,11-15 0,-13 20-78,0 0 1,1 0 0,0 1 0,0 0 0,0 1 0,1-1 0,1 2-1,-1-1 1,1 1 0,0 1 0,0 0 0,1 0 0,0 1-1,0 0 1,0 1 0,0 0 0,0 1 0,0 0 0,14 0-1,14 4-2634,-16 0-4778,-16-2-1773</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3.053"/>
    </inkml:context>
    <inkml:brush xml:id="br0">
      <inkml:brushProperty name="width" value="0.025" units="cm"/>
      <inkml:brushProperty name="height" value="0.025" units="cm"/>
    </inkml:brush>
  </inkml:definitions>
  <inkml:trace contextRef="#ctx0" brushRef="#br0">4 0 8712,'-1'3'638,"0"0"0,1 0 0,-1 0 0,1 0-1,0 0 1,0 0 0,0 1 0,0-1 0,0 0 0,1 0-1,-1 0 1,2 3 0,-1-4-479,0 0-1,0-1 1,-1 1 0,1-1-1,1 1 1,-1-1 0,0 1-1,0-1 1,1 1 0,-1-1-1,0 0 1,1 0 0,-1 0-1,1 0 1,3 2 0,0-1-99,1-1 1,-1 1-1,1-1 1,0 0 0,0-1-1,0 1 1,0-1-1,0 0 1,-1-1 0,1 1-1,10-4 1,-5 2 59,0-2 0,-1 1 0,0-2 1,16-8-1,-15 7 570,0 1 1,0 0-1,17-5 1,-27 12-621,-1-1-1,1 0 1,0 1 0,-1-1 0,1 1-1,-1-1 1,0 1 0,1-1-1,-1 1 1,0-1 0,0 1-1,0-1 1,0 1 0,0-1 0,-1 3-1,5 26 6,0-29-72,0 1-1,0-1 0,0 0 1,0 0-1,0 0 0,1 0 1,-1-1-1,0 1 0,1-1 1,-1 0-1,0-1 0,1 1 0,-1-1 1,0 0-1,0 0 0,7-2 1,22-2-1575,-13 5-926,-11 0-3924,-5 0 699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3.386"/>
    </inkml:context>
    <inkml:brush xml:id="br0">
      <inkml:brushProperty name="width" value="0.025" units="cm"/>
      <inkml:brushProperty name="height" value="0.025" units="cm"/>
    </inkml:brush>
  </inkml:definitions>
  <inkml:trace contextRef="#ctx0" brushRef="#br0">1 25 16720,'0'0'7495,"52"-25"-25176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3.717"/>
    </inkml:context>
    <inkml:brush xml:id="br0">
      <inkml:brushProperty name="width" value="0.025" units="cm"/>
      <inkml:brushProperty name="height" value="0.025" units="cm"/>
    </inkml:brush>
  </inkml:definitions>
  <inkml:trace contextRef="#ctx0" brushRef="#br0">51 0 12684,'0'0'12139,"-34"85"-12106,28-45-66,4-4 33,2-1-896,0-6-1122,0-3-801,0-6-1441,-9-9-3651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4.094"/>
    </inkml:context>
    <inkml:brush xml:id="br0">
      <inkml:brushProperty name="width" value="0.025" units="cm"/>
      <inkml:brushProperty name="height" value="0.025" units="cm"/>
    </inkml:brush>
  </inkml:definitions>
  <inkml:trace contextRef="#ctx0" brushRef="#br0">10 138 11371,'0'-11'2210,"0"3"-1667,0-1-1,1 1 1,0 0 0,0-1-1,1 1 1,0 0 0,3-9 0,-3 14-372,-1 0 1,1-1-1,0 1 0,0 0 1,0 0-1,0 1 1,0-1-1,1 0 0,-1 1 1,1-1-1,0 1 1,-1 0-1,1 0 1,0 0-1,1 0 0,-1 1 1,0-1-1,0 1 1,1 0-1,-1 0 1,0 0-1,1 0 0,4 0 1,0 1-116,0 0 0,1 0 0,-1 1 0,1 0 0,-1 0 0,0 1 0,0 0-1,0 1 1,0 0 0,0 0 0,0 0 0,-1 1 0,1 0 0,-1 1 0,0 0 0,-1 0 0,1 0 0,-1 1 0,0 0 0,0 0 0,6 10 0,-5-7-80,0 0 0,0 0 0,-1 1 0,0 0 0,-1 1 0,0-1 1,-1 1-1,0 0 0,-1 0 0,0 0 0,-1 1 0,0-1 0,0 1 0,-2-1 1,1 14-1,-3-18 115,0 0 1,0 0 0,-1 0 0,1 0 0,-1-1 0,-1 1-1,1-1 1,-1 0 0,-1 0 0,1 0 0,-1-1-1,0 1 1,-10 7 0,-3 4 526,-1-2 0,-38 23 0,46-31-559,0-1 1,0-1 0,-1 0 0,0 0 0,-16 3 0,24-7-352,0-1-1,0 1 1,0-1 0,-1 0 0,1 0 0,0 0 0,0 0-1,-8-2 1,10 1-219,0 0 0,0 0 0,0 1-1,0-1 1,0-1 0,0 1 0,0 0-1,0 0 1,0-1 0,1 1 0,-1-1 0,1 1-1,-1-1 1,1 0 0,0 0 0,-1 0 0,0-3-1,-7-21-12374</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4.670"/>
    </inkml:context>
    <inkml:brush xml:id="br0">
      <inkml:brushProperty name="width" value="0.025" units="cm"/>
      <inkml:brushProperty name="height" value="0.025" units="cm"/>
    </inkml:brush>
  </inkml:definitions>
  <inkml:trace contextRef="#ctx0" brushRef="#br0">1 207 13677,'0'0'4468,"12"1"-2060,-3 0-2135,1 0 0,-1-1 0,0-1 0,1 1 0,-1-1 0,1-1 0,-1 0 0,0 0 0,0-1 1,0 0-1,0-1 0,9-5 0,-4 1-200,-1 0-1,0-1 1,-1-1 0,16-14-1,-24 19 50,1 1 0,-1-1 0,-1 0 0,1 0 0,-1 0 0,1-1 0,-1 1 0,-1-1 0,1 0 0,-1 0 0,0 1 0,-1-2 0,2-9 0,-2 15-104,-1-1-1,0 1 0,0 0 1,0-1-1,0 1 1,0 0-1,0-1 0,0 1 1,-1 0-1,1-1 1,0 1-1,-1 0 1,1 0-1,-1-1 0,1 1 1,-1 0-1,0 0 1,0 0-1,1 0 1,-1 0-1,0 0 0,0 0 1,0 0-1,0 0 1,0 0-1,0 0 0,0 0 1,-1 1-1,1-1 1,0 1-1,0-1 1,0 1-1,-1-1 0,1 1 1,0-1-1,-1 1 1,1 0-1,0 0 1,-1 0-1,1 0 0,0 0 1,-1 0-1,1 0 1,0 0-1,-1 1 0,-1-1 1,-2 1-70,0 0 0,1 0 1,-1 1-1,0-1 0,0 1 0,1 0 0,-1 0 1,1 0-1,0 1 0,0-1 0,-6 6 1,3-1 23,1 1 0,0 0 1,0 0-1,1 0 1,0 1-1,1-1 1,0 1-1,0 0 0,1 0 1,0 1-1,1-1 1,0 1-1,0-1 0,1 1 1,0 0-1,1 0 1,0 11-1,1-19 20,-1 0 0,1 0 0,-1 0 0,1 0-1,0 0 1,0-1 0,0 1 0,0 0 0,0 0 0,0 0 0,1-1-1,-1 1 1,0-1 0,1 1 0,0-1 0,-1 1 0,1-1-1,0 0 1,-1 0 0,1 0 0,0 0 0,0 0 0,0 0 0,0-1-1,0 1 1,0-1 0,0 1 0,0-1 0,0 0 0,0 1 0,0-1-1,1 0 1,-1 0 0,0-1 0,4 0 0,2 1 25,0-1 0,0-1 0,0 1 1,0-1-1,0-1 0,-1 1 0,1-1 0,9-5 0,-4 0 74,0-1 0,-1 0 0,0-1-1,0 0 1,-1-1 0,0 0 0,-1-1-1,0 0 1,-1 0 0,11-21 0,-21 35-92,-5 10-86,0 0 0,1 0 0,0 0 0,1 0 1,1 1-1,-3 18 0,6-29 92,0-1 0,1 0 1,-1 1-1,1-1 0,-1 0 0,1 1 0,0-1 1,-1 0-1,1 0 0,0 0 0,0 0 0,0 0 1,0 0-1,0 0 0,0 0 0,0 0 0,0 0 1,0 0-1,0 0 0,1-1 0,-1 1 0,0-1 0,0 1 1,1-1-1,-1 1 0,1-1 0,-1 0 0,0 1 1,1-1-1,-1 0 0,0 0 0,1 0 0,-1 0 1,1-1-1,-1 1 0,3-1 0,1 1 20,1 0 0,0-1 0,0 0 0,-1 0 0,1-1 0,-1 1 0,1-1 0,7-4-1,-2-2 64,-1-1 0,1 0-1,-2 0 1,1-1-1,-1-1 1,-1 1-1,0-1 1,13-23-1,1-1-15,-24 78-857,1-35 307,1 0-1,-1 0 1,1 0-1,1 0 1,-1-1-1,4 16 1,-3-21 161,0 0 0,0 0 0,0 0 0,0 0 1,0 0-1,1 0 0,-1-1 0,1 1 0,-1 0 0,1-1 1,-1 1-1,1-1 0,0 0 0,0 1 0,0-1 0,0 0 0,0 0 1,0 0-1,0-1 0,0 1 0,0 0 0,0-1 0,0 1 0,1-1 1,-1 0-1,0 0 0,0 0 0,0 0 0,4 0 0,-1 0-192,0-1-1,0 1 0,-1-1 1,1 0-1,0 0 1,0-1-1,-1 1 0,1-1 1,-1 0-1,1 0 0,-1-1 1,0 1-1,0-1 0,8-6 1,14-18-3655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48.381"/>
    </inkml:context>
    <inkml:brush xml:id="br0">
      <inkml:brushProperty name="width" value="0.05" units="cm"/>
      <inkml:brushProperty name="height" value="0.05" units="cm"/>
    </inkml:brush>
  </inkml:definitions>
  <inkml:trace contextRef="#ctx0" brushRef="#br0">170 31 15139,'-13'13'1438,"0"-1"1,-1 0-1,-1 0 0,-27 15 0,41-26-1397,-1 0-1,1 0 1,0 1-1,0-1 1,0 1-1,-1-1 1,1 1-1,0-1 1,1 1-1,-1 0 1,0-1-1,0 1 1,1 0-1,-1 0 1,1-1-1,0 1 1,-1 0-1,1 0 1,0 0-1,0 0 1,0-1-1,0 1 1,1 0-1,-1 0 1,0 0-1,1 0 1,-1-1-1,2 3 1,2 9-83,0-1-1,12 23 1,-11-24 101,4 8-76,-1 0-1,-1 0 1,-1 1 0,-1 0-1,0 0 1,-2 1 0,2 37 0,-5-44 71,0 0 0,-2 1 0,0-2 0,0 1 0,-1 0 0,-1 0 0,0-1 0,-1 0 0,0 0 0,-1 0 0,-1 0 0,-11 15 0,15-24 16,0 0 0,-1 0-1,0-1 1,0 0 0,0 0 0,0 0 0,0 0-1,-6 2 1,9-5-34,-1 1 1,0 0-1,1-1 0,-1 1 1,1-1-1,-1 1 0,0-1 1,1 0-1,-1 0 0,0 0 1,0 0-1,-1 0 0,2 0-18,0-1 0,1 1-1,-1 0 1,0-1-1,0 1 1,1 0 0,-1-1-1,0 1 1,1-1 0,-1 1-1,1-1 1,-1 1 0,1-1-1,-1 0 1,1 1-1,-1-1 1,1 0 0,-1 1-1,1-1 1,0 0 0,-1 1-1,1-1 1,0 0 0,0 0-1,-1 0 1,1-1-1,-1-8-16,0 0-1,1-1 1,0 1-1,0 0 1,1-1-1,1 1 1,-1 0-1,2 0 1,4-13-1,3-4-111,0 1-1,18-30 1,5 2-69,2 1 0,3 2 1,1 2-1,3 1 0,2 2 0,59-48 0,-84 79 91,-32 31 78,0-1 80,5-5-18,-38 47 217,42-51-231,1 0 1,-1 0 0,1 1 0,0-1-1,0 1 1,1-1 0,-3 14 0,4-19-31,1 1 0,0-1 1,0 0-1,-1 1 1,1-1-1,1 1 1,-1-1-1,0 0 0,0 1 1,0-1-1,1 1 1,-1-1-1,1 0 1,-1 1-1,1-1 0,-1 0 1,1 0-1,0 1 1,-1-1-1,1 0 1,0 0-1,0 0 0,0 0 1,1 1-1,1-1-4,-1 1-1,1-1 0,-1 0 1,1 0-1,0 0 0,-1 0 0,1 0 1,0 0-1,0-1 0,-1 0 1,5 1-1,7-1-17,-1-1 0,1 0 0,23-6 0,124-40 50,-159 46-37,0 1 0,0-1 0,0 1 0,0 0 0,0-1 0,0 1 0,0 0 0,0 0 0,1 0 1,-1 1-1,0-1 0,0 0 0,0 1 0,0-1 0,0 1 0,0 0 0,-1 0 0,1-1 0,0 1 0,0 1 0,0-1 1,-1 0-1,1 0 0,0 1 0,-1-1 0,0 0 0,1 1 0,-1 0 0,2 2 0,1-1 2,0 1 1,1-2-1,-1 1 0,0 0 0,1-1 0,-1 0 0,1 0 0,0 0 1,0-1-1,0 1 0,0-1 0,0 0 0,0-1 0,0 1 0,0-1 1,0 0-1,8-1 0,11-2-97,1 0-1,28-8 1,-47 10 58,150-41-1693,-134 41 1134,-17 6 185,-9 6 162,-2-4 223,-8 9 880,14-16-832,0 1-1,-1-1 0,1 1 1,0-1-1,0 0 1,-1 1-1,1-1 1,0 1-1,0-1 1,0 0-1,-1 1 1,1-1-1,0 1 1,0-1-1,0 1 1,0-1-1,0 1 1,0-1-1,0 1 1,0-1-1,0 0 1,0 1-1,1-1 1,-1 1-1,0-1 1,0 1-1,0-1 1,0 0-1,1 1 1,-1-1-1,0 1 1,1 0-1,5 1 308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5.017"/>
    </inkml:context>
    <inkml:brush xml:id="br0">
      <inkml:brushProperty name="width" value="0.025" units="cm"/>
      <inkml:brushProperty name="height" value="0.025" units="cm"/>
    </inkml:brush>
  </inkml:definitions>
  <inkml:trace contextRef="#ctx0" brushRef="#br0">112 223 4100,'55'-156'9156,"-34"89"-1592,-34 88-4696,-3 6-3169,6 1 548,2 1 0,0 0 0,2 0 0,-3 41 0,4 43-1526,4-36-4543,1-63 4172,-3-27-3409,-8-9 3384,2 3 1512,-31-57 3646,31 62-1736,1-1 1,0 0-1,1 0 0,-9-27 0,16 42-1669,0-1 0,0 1-1,0 0 1,-1-1 0,1 1-1,0 0 1,0-1 0,0 1-1,0-1 1,0 1-1,0 0 1,0-1 0,0 1-1,0 0 1,0-1 0,1 1-1,-1 0 1,0-1 0,0 1-1,0-1 1,0 1-1,0 0 1,1-1 0,-1 1-1,0 0 1,0 0 0,1-1-1,-1 1 1,0 0 0,0 0-1,1-1 1,-1 1 0,0 0-1,1 0 1,-1-1-1,0 1 1,1 0 0,0 0-1,19 2 548,24 15-1351,-41-15 864,67 23-4647,-20-19-4243,-20-5-195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5.349"/>
    </inkml:context>
    <inkml:brush xml:id="br0">
      <inkml:brushProperty name="width" value="0.025" units="cm"/>
      <inkml:brushProperty name="height" value="0.025" units="cm"/>
    </inkml:brush>
  </inkml:definitions>
  <inkml:trace contextRef="#ctx0" brushRef="#br0">166 9 11179,'0'0'7959,"-9"-3"-5775,4 1-2094,0 1 1,0 0-1,0 0 1,-1 1-1,1-1 1,0 1-1,0 0 1,0 1-1,-1-1 1,1 1-1,0 0 1,0 0-1,0 1 1,0 0-1,0-1 1,1 1 0,-1 1-1,0-1 1,1 1-1,0 0 1,-1 0-1,1 0 1,-4 5-1,5-5-81,0-1-1,0 0 0,0 1 1,1-1-1,0 1 0,-1 0 1,1 0-1,0 0 1,0 0-1,1 0 0,-1 1 1,1-1-1,-1 0 0,1 1 1,0-1-1,0 1 1,1 0-1,-1-1 0,1 6 1,0-7-152,1 0 1,0 1 0,0-1-1,0 0 1,1 0 0,-1 1-1,1-1 1,-1 0-1,1 0 1,-1-1 0,1 1-1,0 0 1,0-1 0,0 1-1,0-1 1,0 1 0,0-1-1,1 0 1,-1 0-1,0 0 1,0 0 0,1 0-1,-1-1 1,1 1 0,-1-1-1,1 1 1,-1-1 0,4 0-1,40 5-1345,56-2 1,-49-2 2802,-45 0 1308,-9 2-915,-16 6-217,-28 5-501,30-10-1014,-69 16 807,29-14-8157,38-6-1375</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6.321"/>
    </inkml:context>
    <inkml:brush xml:id="br0">
      <inkml:brushProperty name="width" value="0.025" units="cm"/>
      <inkml:brushProperty name="height" value="0.025" units="cm"/>
    </inkml:brush>
  </inkml:definitions>
  <inkml:trace contextRef="#ctx0" brushRef="#br0">118 334 13933,'0'0'7693,"-9"0"-6951,5 0-732,-1 0 0,1 0 1,-1 1-1,1-1 0,-1 1 1,1 0-1,0 0 0,-1 0 1,1 1-1,0-1 0,0 1 1,0 0-1,0 0 0,0 1 1,1-1-1,-1 1 0,1 0 1,-1 0-1,1 0 0,0 0 1,0 1-1,0-1 0,1 1 1,-1 0-1,1-1 0,0 1 1,0 0-1,0 0 0,1 1 1,-3 6-1,4-10-1,0 0-1,0-1 0,0 1 1,0 0-1,0 0 1,0 0-1,0-1 1,0 1-1,0 0 0,1 0 1,-1-1-1,0 1 1,0 0-1,1-1 1,-1 1-1,0 0 1,1-1-1,-1 1 0,1 0 1,-1-1-1,1 1 1,-1-1-1,1 1 1,-1-1-1,1 1 0,-1-1 1,1 1-1,0-1 1,-1 1-1,1-1 1,1 1-1,30 1 516,-23-4-381,0 1-1,-1-1 1,1-1-1,-1 0 1,12-5 0,1-5-91,0-1 1,-1-2 0,-1 1-1,0-2 1,20-25 0,-28 30 24,-1 0-1,0-1 1,-1 0 0,-1-1 0,0 0-1,-1-1 1,0 0 0,-1 0 0,4-19-1,-9 32-84,0 0 0,0 0 0,-1 0 0,1 0 0,-1-1 0,0 1 0,0 0 0,0 0 0,0-1 0,0 1 0,0 0 0,-1 0 0,1 0 0,-1-1 0,1 1 0,-1 0 0,0 0 0,0 0 0,0 0 0,0 0 0,0 0 0,0 0 0,-1 0 0,-1-1 0,1 2-14,0 0 0,0 1-1,0-1 1,0 1 0,0 0 0,0 0-1,0-1 1,0 1 0,-1 1 0,1-1-1,0 0 1,0 0 0,0 1 0,0-1-1,0 1 1,0 0 0,0 0 0,0 0 0,0 0-1,1 0 1,-1 0 0,0 0 0,1 0-1,-1 1 1,0-1 0,-1 3 0,-8 5 9,1 1 1,0 0-1,1 1 1,0 0-1,0 1 1,1-1 0,-6 15-1,10-19 4,0 0-1,1 0 1,0 0 0,1 1-1,-1-1 1,1 1-1,1 0 1,0-1 0,0 1-1,0 0 1,1 0 0,0 0-1,0-1 1,3 14-1,-1-17-52,0 0 0,0 0 0,0-1-1,0 1 1,1-1 0,0 1 0,-1-1 0,1 0-1,0 0 1,1 0 0,-1 0 0,0-1-1,1 1 1,0-1 0,-1 0 0,1 0-1,5 2 1,-1 0-5,1-1-1,0 0 1,-1 0-1,1-1 1,0 0-1,0-1 1,12 1-1,-18-3 78,0 1-1,0-1 1,-1 0 0,1 0-1,0 0 1,-1-1 0,1 1-1,0 0 1,-1-1 0,0 0-1,1 1 1,-1-1 0,0 0-1,0 0 1,0-1 0,3-3-1,31-46 9,-27 38-13,103-191 707,-68 117-458,-44 88-238,1-1-1,-1 0 1,1 1-1,-1-1 1,1 0-1,-1 0 0,1 1 1,-1-1-1,0 0 1,0 0-1,1 1 1,-1-1-1,0 0 1,0 0-1,0 0 1,0 0-1,0 1 1,0-1-1,0 0 1,0 0-1,-1-1 0,-13 6 41,-28 29-168,36-28 143,-12 10 122,1 1-1,1 1 1,0 0-1,1 2 1,-25 38 0,32-43-77,1-1 1,0 1-1,1 1 0,1-1 1,0 1-1,1 0 1,0 0-1,2 0 1,-1 1-1,1 16 1,2-31-69,0 1 1,0 0 0,0 0-1,1-1 1,-1 1 0,0 0-1,1-1 1,-1 1 0,1 0-1,0-1 1,0 1 0,-1-1-1,1 1 1,0-1 0,0 1-1,0-1 1,1 0 0,-1 1-1,0-1 1,0 0 0,1 0-1,-1 0 1,1 0 0,-1 0-1,1 0 1,-1 0 0,1-1 0,-1 1-1,1 0 1,0-1 0,2 1-1,6 1-91,-1-1 1,1 0-1,0-1 0,15-1 0,-6 1-773,44-5-11140,-45-1 7016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6.928"/>
    </inkml:context>
    <inkml:brush xml:id="br0">
      <inkml:brushProperty name="width" value="0.025" units="cm"/>
      <inkml:brushProperty name="height" value="0.025" units="cm"/>
    </inkml:brush>
  </inkml:definitions>
  <inkml:trace contextRef="#ctx0" brushRef="#br0">53 106 7783,'0'0'9962,"-7"9"-9103,0-1-477,1 1-1,0-1 1,0 1 0,-7 16-1,12-24-356,1 1 1,-1-1-1,0 1 1,0-1-1,1 1 0,-1-1 1,0 1-1,1 0 0,0-1 1,-1 1-1,1 0 1,0-1-1,0 1 0,0 0 1,0-1-1,0 1 0,0 0 1,1-1-1,-1 1 1,0 0-1,1-1 0,0 1 1,-1-1-1,1 1 0,0-1 1,0 1-1,-1-1 0,1 1 1,0-1-1,0 0 1,1 1-1,-1-1 0,0 0 1,0 0-1,1 0 0,-1 0 1,0 0-1,1 0 1,-1 0-1,1-1 0,0 1 1,-1-1-1,1 1 0,-1-1 1,4 1-1,9 1-35,0 0-1,0-1 1,1-1-1,-1 0 1,0-1-1,0-1 1,0 0 0,0-1-1,0-1 1,14-4-1,-3-1-417,-1-2-1,0 0 0,-1-1 1,33-23-1,-48 29 151,-11 8 272,1 0 0,-1 1 0,1-1 0,-1 0 0,1 1-1,0-1 1,0 1 0,0 0 0,1 0 0,-1 0-1,0-1 1,1 2 0,0-1 0,0 0 0,0 0 0,0 0-1,0 0 1,1 4 0,0-6-6,1 0 0,-1-1 0,1 1-1,-1-1 1,1 1 0,-1-1 0,1 0 0,0 1 0,-1-1 0,1 0-1,0 1 1,-1-1 0,1 0 0,0 0 0,-1 0 0,1 1 0,0-1-1,0 0 1,-1 0 0,1 0 0,0 0 0,0 0 0,-1 0-1,1-1 1,0 1 0,0 0 0,-1 0 0,1 0 0,0-1 0,-1 1-1,1 0 1,0-1 0,-1 1 0,1-1 0,-1 1 0,2-1 0,28-14-9,-24 10 74,0 0 0,0 0 0,-1 0-1,1-1 1,-1 0 0,-1 0 0,1 0 0,-1 0-1,0-1 1,0 0 0,-1 0 0,0 0 0,0 0-1,0-1 1,-1 1 0,0 0 0,0-9-1,-2 15-34,0 1-1,0 0 1,-1-1-1,1 1 1,0 0-1,-1-1 1,1 1-1,0 0 0,-1 0 1,1-1-1,0 1 1,-1 0-1,1 0 1,-1 0-1,1-1 1,0 1-1,-1 0 1,1 0-1,-1 0 0,1 0 1,-1 0-1,1 0 1,0 0-1,-1 0 1,1 0-1,-1 0 1,1 0-1,-1 0 0,1 0 1,0 0-1,-1 1 1,1-1-1,-1 0 1,1 0-1,0 0 1,-1 1-1,1-1 1,0 0-1,-1 0 0,1 1 1,0-1-1,-1 0 1,1 1-1,0-1 1,0 0-1,-1 1 1,1 0-1,-21 14 192,-5 23 965,24-36-1138,1 0-1,0 0 0,1 0 0,-1 0 0,0 0 1,0 0-1,1 0 0,-1 1 0,1-1 1,0 0-1,0 0 0,0 1 0,0-1 1,0 0-1,0 0 0,1 0 0,-1 1 0,1-1 1,0 2-1,0-3-21,0 0-1,0 0 1,0 0-1,1 0 1,-1 0 0,0 0-1,1-1 1,-1 1 0,0 0-1,1-1 1,-1 1-1,1-1 1,-1 0 0,0 1-1,1-1 1,-1 0 0,1 0-1,-1 0 1,1 0 0,-1 0-1,1 0 1,-1 0-1,3-1 1,34-9 123,-7-9-124,-1-1 0,-1-1 0,0-1 0,46-50-1,-85 86 9,1 0 0,1 0 0,0 1 0,0 1-1,-9 29 1,4 10-2457,12-33-3783,1-4-5937</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7.621"/>
    </inkml:context>
    <inkml:brush xml:id="br0">
      <inkml:brushProperty name="width" value="0.025" units="cm"/>
      <inkml:brushProperty name="height" value="0.025" units="cm"/>
    </inkml:brush>
  </inkml:definitions>
  <inkml:trace contextRef="#ctx0" brushRef="#br0">117 11 4708,'0'0'19251,"-9"-2"-19177,-30-5-111,38 6 26,0 1 0,0 0 1,0 0-1,0 0 0,0 0 0,0 0 0,0 0 0,0 0 1,0 0-1,0 0 0,0 1 0,0-1 0,0 0 0,0 1 1,0-1-1,0 1 0,0-1 0,0 1 0,0-1 0,0 1 1,1 0-1,-1-1 0,0 1 0,0 0 0,1 0 0,-1-1 1,0 1-1,1 0 0,-1 0 0,1 0 0,-1 0 0,1 0 1,0 0-1,-1 0 0,1 0 0,0 0 0,0 0 0,-1 0 1,1 1-1,0 0-80,0 0 0,0 0 1,0 0-1,1 0 0,-1-1 0,0 1 1,1 0-1,-1 0 0,1 0 1,0-1-1,-1 1 0,1 0 1,0-1-1,0 1 0,0-1 0,0 1 1,0-1-1,2 2 0,19 12-495,34 26 167,-54-38 395,1-1 0,-1 0 1,0 1-1,1-1 0,-1 1 0,0 0 1,-1-1-1,1 1 0,0 0 0,-1 0 1,0 1-1,1-1 0,-1 0 0,0 0 1,-1 0-1,2 6 0,-3-8 61,0 1 1,1 0-1,-1-1 1,0 1-1,0-1 1,0 1-1,0-1 1,0 1-1,0-1 0,0 0 1,0 1-1,-1-1 1,1 0-1,0 0 1,-1 0-1,1 0 1,-1 0-1,1 0 1,-1-1-1,0 1 0,1 0 1,-1-1-1,0 1 1,1-1-1,-1 0 1,0 1-1,1-1 1,-1 0-1,-2 0 0,-60 3 1634,59-3-1379,3 1-277,-1-1 1,0 0 0,0 0 0,1-1-1,-1 1 1,0 0 0,0-1 0,1 0-1,-1 0 1,0 0 0,1 0-1,-1 0 1,1 0 0,-3-2 0,4 1-233,0 1 0,1 0 0,-1 0 1,1 0-1,-1-1 0,1 1 1,-1 0-1,1-1 0,0 1 0,0 0 1,-1-1-1,1 1 0,0 0 0,0-1 1,1 1-1,-1 0 0,0-1 0,0 1 1,1 0-1,-1-1 0,1 1 0,-1 0 1,1 0-1,-1-1 0,1 1 0,0 0 1,-1 0-1,1 0 0,0 0 0,0 0 1,2-2-1,13-17-5666,8-2-3096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8.188"/>
    </inkml:context>
    <inkml:brush xml:id="br0">
      <inkml:brushProperty name="width" value="0.025" units="cm"/>
      <inkml:brushProperty name="height" value="0.025" units="cm"/>
    </inkml:brush>
  </inkml:definitions>
  <inkml:trace contextRef="#ctx0" brushRef="#br0">98 0 12684,'0'0'6801,"-9"14"-6118,-4 8-283,1 1 0,1 0-1,1 0 1,1 1-1,1 1 1,-6 29 0,8-4-342,1 71 1,23-172-246,-14 30 229,-1 0-1,-1-1 0,-3-42 0,1 26 195,27 58-1416,-17-11 404,0-1 1,1 0-1,0 0 1,1-1 0,0 0-1,12 4 1,-16-7 336,-1-2 0,0 1 0,1-1 1,0 0-1,-1-1 0,1 1 1,0-2-1,0 1 0,0-1 1,-1 0-1,15-3 0,-20 3 587,0-1 0,0 0 0,-1 0 0,1 0 0,0 0 1,-1 0-1,1 0 0,-1 0 0,1 0 0,-1-1 0,0 1 0,1-1 0,-1 1 0,0-1 0,0 1 0,0-1 0,0 0 0,0 1 0,0-1 0,-1 0 0,1 0 1,-1 0-1,1 1 0,-1-1 0,0 0 0,1 0 0,-1 0 0,0 0 0,0 0 0,0 0 0,-1 0 0,1 0 0,-1-3 0,1 5-88,0-1 0,0 1 0,-1-1 0,1 1 0,0-1 0,0 1-1,0-1 1,0 1 0,0 0 0,-1-1 0,1 1 0,0-1 0,0 1 0,-1 0 0,1-1-1,0 1 1,-1 0 0,1-1 0,0 1 0,-1 0 0,1-1 0,-1 1 0,1 0 0,0 0-1,-1-1 1,1 1 0,-1 0 0,1 0 0,-1 0 0,1 0 0,-1 0 0,0 0 0,-20 4 563,-15 17-287,33-16-172,-1 0 1,1 0-1,0 0 0,0 0 0,1 1 0,-1-1 0,-2 12 0,5-15-136,-1-1 0,1 0 0,-1 0 0,1 1 0,-1-1-1,1 1 1,0-1 0,0 0 0,-1 1 0,1-1 0,0 0 0,0 1-1,1-1 1,-1 1 0,0-1 0,0 0 0,1 1 0,-1-1-1,1 0 1,-1 1 0,1-1 0,-1 0 0,1 0 0,0 0 0,0 1-1,-1-1 1,1 0 0,0 0 0,0 0 0,0 0 0,0 0 0,1-1-1,-1 1 1,0 0 0,0 0 0,2 0 0,4 0 50,-1 0-1,1 0 1,0-1 0,0 0 0,-1-1-1,1 1 1,0-1 0,-1 0 0,1-1-1,-1 0 1,0 0 0,1 0 0,-1-1-1,0 0 1,11-6 0,-7 1-73,1 1 1,-1-1-1,-1 0 0,0-1 0,0 0 1,-1-1-1,11-15 0,-23 63-6944,4-20 1584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9.554"/>
    </inkml:context>
    <inkml:brush xml:id="br0">
      <inkml:brushProperty name="width" value="0.025" units="cm"/>
      <inkml:brushProperty name="height" value="0.025" units="cm"/>
    </inkml:brush>
  </inkml:definitions>
  <inkml:trace contextRef="#ctx0" brushRef="#br0">143 332 14798,'0'0'2445,"0"-9"-400,-1-27-802,1 36-1227,0 0-1,0 0 1,0 1-1,-1-1 0,1 0 1,0 0-1,0 1 1,0-1-1,-1 0 0,1 0 1,0 0-1,0 0 1,-1 1-1,1-1 0,0 0 1,0 0-1,-1 0 1,1 0-1,0 0 0,0 0 1,-1 0-1,1 0 1,0 0-1,0 0 0,-1 1 1,1-2-1,0 1 1,-1 0-1,1 0 0,0 0 1,0 0-1,-1 0 1,1 0-1,0 0 0,0 0 1,-1 0-1,1 0 1,0 0-1,0-1 1,-1 1-1,1 0 0,0 0 1,0 0-1,-1-1 1,1 1-1,0 0 0,0 0 1,0 0-1,0-1 1,-1 1-1,1 0 0,0 0 1,0-1-1,0 1 1,0 0-1,0-1 0,0 1 1,0 0-1,0 0 1,0-1-1,0 1 0,0 0 1,0-1-1,-11 17-173,5 0-41,2 0 0,-1 0 0,2 1 0,1 0 0,-2 20 0,4-27 42,0 0 0,0 0 0,1 0 0,1 0 0,-1 0 0,2 0 0,-1 0 1,1-1-1,1 1 0,4 8 0,-1-5-287,0 0 1,-1 0 0,8 26-1,-12-35 479,-2-1-1,1 0 0,0 1 0,-1-1 0,0 1 0,0-1 1,0 1-1,0-1 0,0 1 0,-1-1 0,1 0 0,-1 1 1,0-1-1,0 0 0,0 1 0,-1-1 0,1 0 0,-1 0 1,1 0-1,-1 0 0,0 0 0,-3 2 0,-1 2 471,0 0 0,-1-1 0,0 0 0,0 0 0,0-1 0,0 0 0,-1 0 0,0-1 0,0 0 0,0 0 0,-1-1 0,1 0 0,-1 0 0,-11 1 0,19-4-549,1-1 1,-1 1-1,0 0 0,1-1 0,-1 1 0,0 0 0,1-1 1,-1 1-1,1-1 0,-1 1 0,0-1 0,1 0 0,-1 1 0,1-1 1,0 1-1,-1-1 0,1 0 0,0 1 0,-1-1 0,1 0 1,0 0-1,0 1 0,-1-1 0,1 0 0,0 0 0,0 1 0,0-1 1,0 0-1,0 0 0,0-1 0,0-33-862,1 23 630,0-2 47,1 1-1,0-1 1,1 1 0,0 0-1,1 0 1,1 0 0,0 0-1,0 1 1,12-19-1,8-8-937,41-52 0,-50 72 945,0 0 0,21-17 0,-33 31 366,1 1 1,0 0-1,0 0 1,0 1-1,0-1 0,1 1 1,-1 0-1,1 1 1,0-1-1,0 1 1,0 1-1,0-1 0,11-1 1,-17 3-121,1 0 0,-1 0 0,1 0 0,-1 0 0,1 1-1,-1-1 1,1 0 0,-1 0 0,1 0 0,-1 1 0,1-1 0,-1 0 0,1 1 0,-1-1 0,1 0 0,-1 1 0,0-1 0,1 0 0,-1 1 0,0-1 0,1 1 0,-1-1-1,0 1 1,1-1 0,-1 1 0,0-1 0,0 1 0,0-1 0,1 1 0,-1-1 0,0 2 0,0 24 593,-11 24 867,8-41-1154,-4 22 277,7-30-589,0 0 1,0-1-1,0 1 1,1-1-1,-1 1 0,0-1 1,0 1-1,1-1 1,-1 1-1,0-1 0,1 1 1,-1-1-1,1 1 1,-1-1-1,0 1 0,1-1 1,-1 0-1,1 1 0,-1-1 1,1 0-1,-1 1 1,1-1-1,0 0 0,-1 0 1,1 1-1,-1-1 1,1 0-1,-1 0 0,1 0 1,0 0-1,-1 0 1,1 0-1,-1 0 0,1 0 1,0 0-1,-1 0 1,1 0-1,-1 0 0,1-1 1,0 1-1,-1 0 1,1 0-1,-1-1 0,1 1 1,-1 0-1,1-1 1,0 1-1,7-5 58,0 1 1,0-1-1,0 0 1,-1 0-1,1-1 1,-1 0-1,-1 0 1,1-1 0,-1 0-1,0 0 1,-1-1-1,8-12 1,18-21 6,-30 114-745,-2-70 674,1-1-1,0 1 1,0 0-1,0-1 1,1 1 0,-1-1-1,1 1 1,-1-1-1,1 1 1,0-1-1,0 1 1,0-1-1,0 0 1,0 0-1,0 1 1,2 1-1,0-2 19,-1-1-1,1 1 0,-1-1 0,1 0 0,-1 0 0,1 0 0,0 0 0,-1 0 0,1-1 1,0 1-1,0-1 0,-1 0 0,1 0 0,0 0 0,3 0 0,5-2 25,0 1 1,0-1-1,-1-1 0,1 0 0,-1 0 0,0-1 0,0 0 1,0-1-1,0-1 0,-1 1 0,11-9 0,-8 6 4,0-1 1,-1-1-1,0 0 0,0-1 0,-1 0 1,-1 0-1,15-22 0,-19 16-165,-14 18-133,-18 22-139,25-19 366,-1 0 0,1-1 0,0 1 0,0 0 0,0 0 0,1 0 0,-1 0 0,1 1 0,0-1 0,0 0 0,1 0 0,-1 1 0,1 5 0,0-10 6,0 1 0,0-1-1,0 0 1,0 1 0,1-1-1,-1 1 1,0-1 0,0 1-1,0-1 1,1 0 0,-1 1-1,0-1 1,1 1 0,-1-1-1,0 0 1,1 1 0,-1-1-1,0 0 1,1 0-1,-1 1 1,1-1 0,-1 0-1,1 0 1,-1 0 0,1 1-1,-1-1 1,0 0 0,1 0-1,-1 0 1,1 0 0,-1 0-1,1 0 1,26 0-234,20-11-1059,-17-5 64,-24 12 972,-1 1 1,1 0-1,0 0 0,0 0 1,0 0-1,0 1 0,0 0 0,1 1 1,-1-1-1,12 0 0,-18 4 275,0 0-1,0 0 0,0 0 1,-1 0-1,1 0 0,0-1 0,-1 1 1,0 0-1,1 0 0,-1 0 1,0-1-1,0 1 0,0 0 1,-2 2-1,0 0-8,1 0 1,0 1-1,0-1 1,0 1-1,0-1 1,1 1-1,-1-1 0,1 1 1,0 0-1,0 7 1,1-12-8,1 1 1,-1-1-1,0 1 1,1-1-1,-1 1 1,0-1-1,1 1 1,-1-1-1,1 0 1,-1 1-1,1-1 1,-1 0-1,1 1 1,-1-1-1,1 0 1,-1 0-1,1 1 1,-1-1-1,1 0 1,0 0-1,-1 0 1,1 0-1,-1 0 1,1 0-1,0 0 1,-1 0-1,1 0 1,-1 0-1,1 0 1,-1 0-1,1 0 1,0 0-1,-1-1 1,1 1 0,-1 0-1,2-1 1,24-8 148,-1-5-319,-1-2-1,-1-1 0,0-1 0,-2-1 0,34-36 1,-33 29-1351,-1 0 0,23-39 0,-39 56 1347,33-63-2900,-29 47 4858,-6 1 3389,-28 47-2947,15-7-2166,0 0 0,2 0-1,0 1 1,1 0 0,0 1 0,1-1-1,2 1 1,-4 20 0,1 8 81,3 0 1,1 50-1,3-96 115,-5-27-3390,-62-88 935,23 41 3420,43 73-1112,1 1 0,0 0 0,0 0 0,-1-1-1,1 1 1,0 0 0,0-1 0,0 1 0,-1 0-1,1-1 1,0 1 0,0 0 0,0-1 0,0 1-1,0-1 1,0 1 0,0 0 0,0-1 0,0 1-1,0-1 1,0 1 0,0 0 0,0-1 0,0 1-1,0 0 1,0-1 0,0 1 0,0-1 0,0 1-1,1 0 1,-1-1 0,0 1 0,0 0 0,1-1-1,14 1 1119,25 14-987,-35-11 201,21 8 73,41 14 767,-23-18-3931,-42-10-666,-2-9-2284</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9.916"/>
    </inkml:context>
    <inkml:brush xml:id="br0">
      <inkml:brushProperty name="width" value="0.025" units="cm"/>
      <inkml:brushProperty name="height" value="0.025" units="cm"/>
    </inkml:brush>
  </inkml:definitions>
  <inkml:trace contextRef="#ctx0" brushRef="#br0">25 33 13068,'-15'-15'5862,"6"5"-2851,9 2 352,2 8-3299,11 5-192,7 8-1570,-5-4-3811,6 1-7431</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0.291"/>
    </inkml:context>
    <inkml:brush xml:id="br0">
      <inkml:brushProperty name="width" value="0.025" units="cm"/>
      <inkml:brushProperty name="height" value="0.025" units="cm"/>
    </inkml:brush>
  </inkml:definitions>
  <inkml:trace contextRef="#ctx0" brushRef="#br0">45 0 15983,'0'0'7735,"-2"13"-7708,-10 44 54,2-17 350,3 0 0,1 1 0,-1 73 0,7-112-411,0-1 0,1 1 0,0 0 0,-1-1 1,1 1-1,0 0 0,0-1 0,0 1 1,0-1-1,0 1 0,1-1 0,-1 0 1,0 1-1,1-1 0,-1 0 0,1 0 1,-1 0-1,1 0 0,-1 0 0,1 0 1,0-1-1,-1 1 0,1 0 0,0-1 1,0 1-1,-1-1 0,1 0 0,0 0 1,0 0-1,0 0 0,-1 0 0,1 0 1,4-1-1,1 1 61,1 0 0,0-1-1,0 0 1,-1-1 0,1 0 0,14-5 0,-12 2-58,1 0 0,-1-1 0,0 0 0,0-1 0,-1 0 0,0 0 0,0-1 0,-1 0 0,0-1 0,0 0 0,-1 0 0,12-20 0,-40 53-1518,-2 39-3090,23-59 3766,-1 1-1,0 0 1,1-1-1,0 1 1,0 0-1,0-1 1,2 7-1,-2-10 575,0 0 1,0 0-1,1-1 0,-1 1 1,1 0-1,-1 0 1,0-1-1,1 1 0,0 0 1,-1-1-1,1 1 0,-1 0 1,1-1-1,0 1 0,-1-1 1,1 1-1,0-1 0,0 1 1,-1-1-1,1 0 0,0 1 1,0-1-1,0 0 1,-1 0-1,1 0 0,0 1 1,0-1-1,1 0 0,15 0-4084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0.886"/>
    </inkml:context>
    <inkml:brush xml:id="br0">
      <inkml:brushProperty name="width" value="0.025" units="cm"/>
      <inkml:brushProperty name="height" value="0.025" units="cm"/>
    </inkml:brush>
  </inkml:definitions>
  <inkml:trace contextRef="#ctx0" brushRef="#br0">58 380 9897,'0'-9'3967,"0"8"-3813,-1-56 4599,1 55-4618,0 1 1,0 0-1,-1 0 1,1-1-1,0 1 0,-1 0 1,1 0-1,-1-1 1,1 1-1,-1 0 1,1 0-1,-1 0 1,0 0-1,0 0 1,1 0-1,-1 0 1,-2-1-1,2 2-111,0 0 0,0 0 0,0 0 0,1 0 0,-1 0 0,0 0 0,0 0 0,0 0 0,0 1 0,0-1 1,0 0-1,0 1 0,0-1 0,0 1 0,0-1 0,0 1 0,1-1 0,-1 1 0,0 0 0,0-1 0,1 1 0,-1 0 0,0 0 0,1-1 0,-1 1 0,1 0 0,-1 1 0,-2 1-4,1 0-1,0-1 1,0 1 0,0 0 0,0 1-1,0-1 1,1 0 0,-1 0 0,1 1-1,0-1 1,0 0 0,1 1 0,-1-1-1,0 1 1,1-1 0,0 1-1,0 0 1,0-1 0,1 1 0,-1-1-1,1 1 1,1 4 0,-1-6-11,0 1 0,1-1 1,-1 0-1,1 1 0,-1-1 0,1 0 1,0 0-1,0 0 0,0 0 0,0-1 1,0 1-1,0-1 0,0 1 0,1-1 1,-1 1-1,1-1 0,-1 0 0,1 0 1,-1-1-1,1 1 0,0 0 0,-1-1 1,1 0-1,0 1 0,-1-1 0,1 0 1,0 0-1,-1-1 0,5 0 0,0 0 15,-1-1-1,1 0 0,-1 0 0,1-1 0,-1 1 1,0-2-1,0 1 0,0 0 0,-1-1 0,9-7 1,-4 3-419,-1-1 0,0-1 0,0 1 0,11-17 0,-21 103-352,2-76 803,-1 1 0,1-1 0,0 0 1,0 1-1,0-1 0,0 0 0,0 0 0,0 0 0,0 0 0,0 0 0,0 0 0,0 0 1,1 0-1,-1 0 0,0-1 0,1 1 0,-1 0 0,0-1 0,1 0 0,-1 1 0,1-1 1,-1 1-1,1-1 0,-1 0 0,1 0 0,-1 0 0,1 0 0,-1 0 0,1 0 0,-1-1 1,1 1-1,-1 0 0,3-2 0,3 1 256,0 0 0,1-1 0,-1 0 0,0-1 0,11-5 0,7-6-49,-1-2 1,0-1-1,-1-1 1,-1 0-1,-1-2 0,24-29 1,-34 36-299,-1-1 1,0 0-1,-1 0 0,-1 0 0,0-1 1,-1-1-1,-1 1 0,0-1 1,-1 0-1,-1-1 0,0 1 1,1-20-1,-5 34 19,0 1 0,0-1 0,1 0 0,-1 0 0,-1 1 1,1-1-1,0 0 0,0 1 0,-1-1 0,1 0 0,-1 1 0,1-1 0,-1 0 0,-1-1 0,2 2 3,0 1 0,-1 0-1,1 0 1,0-1 0,-1 1 0,1 0-1,-1 0 1,1 0 0,-1-1-1,1 1 1,-1 0 0,1 0 0,-1 0-1,1 0 1,0 0 0,-1 0-1,1 0 1,-1 0 0,1 0 0,-1 0-1,1 0 1,-1 0 0,1 0-1,-1 1 1,1-1 0,-1 0-1,1 0 1,-1 0 0,1 1 0,-1-1-1,-3 3-21,0 0-1,1 0 0,-1 0 1,1 0-1,0 1 0,0-1 1,0 1-1,-3 5 0,-5 10 46,2 1 0,0 0 0,0 0 0,2 0 0,1 1 0,0 0-1,2 0 1,0 1 0,2 0 0,0-1 0,1 1 0,4 34-1,-2-49 4,0 1-1,1-1 0,0 0 0,0 0 0,0 0 0,1 0 0,0-1 0,1 1 0,0-1 0,0 1 0,0-1 0,0-1 0,1 1 0,0-1 0,8 7 0,-13-12-5,0 0 1,1 0-1,-1 0 1,0 0 0,0 0-1,1 0 1,-1 0-1,0 0 1,1 0 0,-1 0-1,0 0 1,0 0-1,1 0 1,-1 0 0,0-1-1,0 1 1,1 0-1,-1 0 1,0 0 0,0 0-1,0-1 1,1 1-1,-1 0 1,0 0 0,0 0-1,0-1 1,1 1-1,-1 0 1,0 0 0,0-1-1,0 1 1,0 0-1,0 0 1,0-1 0,0 1-1,0 0 1,0-1-1,0 1 1,0 0-1,0 0 1,0-1 0,0 1-1,0 0 1,0-1-1,0 1 1,0 0 0,0 0-1,0-1 1,0 1-1,0 0 1,0 0 0,0-1-1,-1 1 1,1 0-1,0 0 1,0-1 0,-1 1-1,-5-22-202,-5 5-477,-1 1-1,-1 0 1,0 0-1,-30-26 1,27 28 1070,1 0 0,1-2 0,0 1 0,-21-34 0,35 49-332,0 0-1,-1-1 1,1 1 0,0-1-1,-1 1 1,1 0-1,0-1 1,0 1-1,-1-1 1,1 1 0,0-1-1,0 1 1,0-1-1,0 1 1,0-1 0,0 1-1,0-1 1,0 1-1,0-1 1,0 1-1,0-1 1,0 1 0,0 0-1,0-1 1,0 1-1,0-1 1,0 1-1,1-1 1,-1 1 0,0-1-1,0 1 1,1 0-1,-1-1 1,0 1-1,0-1 1,1 1 0,-1 0-1,0-1 1,1 1-1,-1 0 1,1-1 0,0 1-1,27-1 684,46 18-1134,-65-15 629,74 14-915,-28-14-3367,-7-2-4418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59.137"/>
    </inkml:context>
    <inkml:brush xml:id="br0">
      <inkml:brushProperty name="width" value="0.05" units="cm"/>
      <inkml:brushProperty name="height" value="0.05" units="cm"/>
    </inkml:brush>
  </inkml:definitions>
  <inkml:trace contextRef="#ctx0" brushRef="#br0">1 124 15011,'1'-7'322,"1"0"-1,0 1 1,1-1-1,0 0 1,0 1-1,0-1 0,1 1 1,0 0-1,0 0 1,0 0-1,1 1 1,0-1-1,0 1 1,0 0-1,1 1 1,0-1-1,0 1 1,0 0-1,0 1 1,12-6-1,-17 9-298,0 0 0,0-1 0,-1 1 0,1-1 0,0 1 1,0 0-1,0 0 0,-1 0 0,1-1 0,0 1 0,0 0 0,0 0 0,0 0 0,0 0 0,-1 0 0,1 1 0,0-1 1,0 0-1,0 0 0,-1 0 0,1 1 0,0-1 0,0 1 0,0-1 0,-1 0 0,1 1 0,0-1 0,-1 1 1,1-1-1,0 2 0,0-1-9,0 1 1,0 0-1,0 0 1,-1 0-1,1 0 1,-1 0-1,1 0 1,-1 0-1,0 0 1,1 0 0,-1 0-1,-1 3 1,1 5-36,-2 1 0,1-1 0,-7 20 0,-16 30 18,16-41 28,0 1 0,-6 25 0,14-44-22,-1 0-1,1 0 0,0 0 0,0 0 1,0 0-1,-1 0 0,1 0 0,0 0 0,0 0 1,0 0-1,0 0 0,1 0 0,-1 0 0,0 0 1,0 0-1,1 0 0,-1 0 0,0 0 1,1 0-1,0 1 0,0-2 0,0 1 1,-1-1-1,1 1 1,0-1-1,-1 0 1,1 0-1,0 1 1,0-1-1,-1 0 1,1 0-1,0 0 1,0 0-1,-1 0 1,1 0-1,0 0 1,0 0-1,0 0 1,-1 0-1,1-1 1,1 1-1,6-3 17,0-1-1,0 1 1,13-10-1,-14 9-14,25-15 59,-1-2 1,-1-1-1,-1-2 0,33-34 1,-57 52 14,-6 7-46,0 0-33,1 0 0,-1 0 0,1 0-1,0 0 1,-1 0 0,1 0 0,0 0 0,-1 0-1,1 0 1,0 0 0,0 0 0,0 0-1,0 0 1,0 1 0,0 0-2,1-1 1,-1 0-1,0 1 0,1-1 1,-1 0-1,1 1 0,0-1 0,-1 0 1,1 0-1,0 0 0,-1 0 1,1 1-1,0-1 0,0 0 1,0 0-1,0 0 0,0-1 1,0 1-1,1 0 0,-1 0 1,0-1-1,0 1 0,2 0 1,1 0-1,0 0 1,0 0 0,0 0-1,-1 0 1,1-1 0,0 0-1,0 0 1,6-1 0,2 0 5,1-2 1,-1 1-1,1-2 1,16-6-1,-8 1 62,0-1-1,-1-1 1,0-1 0,0-1-1,25-21 1,-36 23 462,-16 30-224,6-17-319,1 0 0,0 0 0,0 0 0,-1 0 1,1 0-1,0 0 0,0 1 0,1-1 1,-1 0-1,0 0 0,1 0 0,0 0 0,-1 0 1,1 0-1,0 0 0,0 0 0,2 3 0,0-1-159,0-1-1,1 0 0,0 1 0,0-1 0,-1-1 0,6 4 0,1 1 67,4 2-204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2.420"/>
    </inkml:context>
    <inkml:brush xml:id="br0">
      <inkml:brushProperty name="width" value="0.025" units="cm"/>
      <inkml:brushProperty name="height" value="0.025" units="cm"/>
    </inkml:brush>
  </inkml:definitions>
  <inkml:trace contextRef="#ctx0" brushRef="#br0">167 27 11435,'0'0'9913,"-10"-6"-9865,6 3-53,3 1-16,0 1 0,-1-1 0,1 1 0,-1 0 0,1 0 0,-1-1 0,0 1 0,0 0 0,1 0 0,-1 1 0,0-1 0,0 0 0,0 0 0,0 1 0,0 0 0,0-1 0,0 1 0,0 0 0,0 0 0,0 0 0,0 0 0,0 0 0,0 0 0,0 1 0,0-1 0,0 1 0,0-1 0,0 1 0,0 0 0,1 0 0,-1 0 0,0 0 0,0 0 0,1 0 0,-1 0 0,1 0 0,-1 1 0,1-1 0,-1 1 0,1-1 0,0 1 0,0 0 0,0-1 0,-1 3 0,-2 1-63,-33 46-96,35-48 164,0 1 1,0-1-1,1 0 0,-1 1 0,1-1 0,0 1 0,0 0 0,0-1 1,0 1-1,0 0 0,1 0 0,0 0 0,0 5 0,1-7-25,1 0-1,-1 0 0,1 0 1,0-1-1,0 1 1,0 0-1,0-1 0,0 0 1,0 1-1,0-1 0,0 0 1,0 0-1,1 0 1,-1-1-1,0 1 0,1 0 1,-1-1-1,1 0 1,-1 1-1,4-1 0,8 3-71,-4 0 64,0 1 1,0-1-1,0 2 1,0 0-1,9 6 1,-16-9 144,0 0 1,-1 0-1,1 0 1,-1 0-1,1 0 1,-1 1-1,0-1 0,0 1 1,0-1-1,0 1 1,0 0-1,-1 0 1,1 0-1,-1 0 1,0 0-1,0 0 1,0 0-1,0 1 1,-1-1-1,1 6 1,-1-8 20,0 0 1,-1 1 0,1-1 0,-1 0 0,0 0-1,1 0 1,-1 0 0,0 1 0,0-1 0,1 0-1,-1 0 1,0-1 0,0 1 0,0 0 0,0 0 0,0 0-1,-1-1 1,1 1 0,0 0 0,0-1 0,0 1-1,-1-1 1,1 0 0,-2 1 0,-38 10 1256,30-9-1017,6-1-306,-13 4-164,0-1 0,-1 0 0,-27 0 1,46-4-9,0 0 1,0 0 0,-1 0 0,1 0 0,0 0-1,0 0 1,0 0 0,-1 0 0,1 0 0,0 0-1,0-1 1,0 1 0,-1 0 0,1 0 0,0 0 0,0 0-1,0 0 1,0 0 0,0-1 0,-1 1 0,1 0-1,0 0 1,0 0 0,0-1 0,0 1 0,0 0-1,0 0 1,0 0 0,0-1 0,0 1 0,0 0-1,0 0 1,-1 0 0,1-1 0,0 1 0,0 0-1,1 0 1,-1 0 0,0-1 0,0 1 0,0 0-1,0 0 1,0 0 0,0-1 0,0 1 0,0 0-1,0 0 1,0 0 0,0-1 0,1 1 0,-1 0-1,0 0 1,0 0 0,9-13-4899,10-5-3138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3.190"/>
    </inkml:context>
    <inkml:brush xml:id="br0">
      <inkml:brushProperty name="width" value="0.025" units="cm"/>
      <inkml:brushProperty name="height" value="0.025" units="cm"/>
    </inkml:brush>
  </inkml:definitions>
  <inkml:trace contextRef="#ctx0" brushRef="#br0">0 276 13581,'0'0'9636,"9"-1"-9113,0-2-463,0 1-1,0-1 1,-1-1 0,1 1 0,10-8 0,-18 11-41,1-1 1,0 0 0,0 0-1,0 0 1,-1 0 0,1-1-1,0 1 1,-1 0-1,1-1 1,-1 1 0,0-1-1,1 1 1,-1-1 0,0 0-1,0 1 1,0-1 0,0 0-1,0 0 1,-1 0-1,1 0 1,-1 0 0,1 0-1,-1 0 1,1 0 0,-1 0-1,0 0 1,0 0 0,0 0-1,0 0 1,-1 0-1,1 0 1,0 0 0,-1 0-1,1 0 1,-1 0 0,0 0-1,-1-2 1,2 4-21,-1-1 0,1 0-1,-1 1 1,1-1 0,-1 0 0,0 1 0,1-1 0,-1 1 0,0-1-1,0 1 1,1 0 0,-1-1 0,0 1 0,0 0 0,1-1 0,-1 1-1,0 0 1,0 0 0,0 0 0,0-1 0,0 1 0,1 0 0,-1 0-1,0 0 1,0 1 0,0-1 0,0 0 0,1 0 0,-1 0 0,0 1-1,0-1 1,0 0 0,1 1 0,-1-1 0,0 0 0,0 1 0,1-1 0,-1 1-1,0 0 1,1-1 0,-1 1 0,1-1 0,-1 1 0,1 0 0,-1 0-1,0 0 1,-25 34-255,22-28 251,1 1 0,0 0-1,0 0 1,0 0 0,1 1-1,0-1 1,1 1 0,0-1-1,0 1 1,1-1-1,1 17 1,0-24 7,0 1 0,-1 0 0,1-1 0,0 1 1,0-1-1,0 1 0,0-1 0,0 0 0,0 0 0,0 1 0,1-1 0,-1 0 0,0 0 0,1 0 0,-1 0 0,1 0 0,-1 0 1,1-1-1,-1 1 0,1 0 0,0-1 0,-1 1 0,1-1 0,0 0 0,-1 1 0,1-1 0,0 0 0,0 0 0,-1 0 0,1 0 1,0-1-1,-1 1 0,1 0 0,0-1 0,2 0 0,3 0 9,0-1-1,1 0 1,-1 0 0,0 0-1,0-1 1,12-7 0,-4-1-65,-1-1 1,0-1 0,18-21 0,-2 2-199,-27 57-1509,-10 52 1793,7-77-29,0 1 0,0-1 0,0 1 1,0-1-1,0 1 0,0 0 1,0-1-1,1 1 0,-1-1 1,0 1-1,0-1 0,0 1 1,1-1-1,-1 1 0,0-1 0,1 1 1,-1-1-1,0 0 0,1 1 1,-1-1-1,1 1 0,-1-1 1,1 0-1,-1 1 0,0-1 1,1 0-1,-1 0 0,1 1 0,-1-1 1,1 0-1,0 0 0,22-1 466,20-17 676,-21 0-964,-1-1 1,-1-1-1,-1-1 1,-1 0-1,-1-1 1,-1-1-1,-1-1 1,0 0-1,-2-1 1,-1-1-1,9-27 1,-15 22-240,-6 31 51,0 0 1,-1 0 0,1 0 0,0-1-1,0 1 1,0 0 0,0 0-1,0 0 1,0 0 0,0-1 0,0 1-1,0 0 1,0 0 0,0 0-1,0 0 1,0 0 0,-1 0 0,1-1-1,0 1 1,0 0 0,0 0-1,0 0 1,0 0 0,-1 0 0,1 0-1,0 0 1,0 0 0,0 0-1,0 0 1,0 0 0,-1 0 0,1 0-1,0 0 1,0 0 0,0 0-1,0 0 1,-1 0 0,1 0 0,0 0-1,0 0 1,0 0 0,0 0-1,0 0 1,-1 0 0,1 0-1,0 0 1,0 0 0,0 0 0,0 0-1,0 0 1,-1 0 0,1 1-1,0-1 1,0 0 0,0 0 0,0 0-1,0 0 1,0 0 0,0 0-1,0 1 1,-1-1 0,1 0 0,0 0-1,0 0 1,-29 44-376,20-23 399,0 0 1,1 0 0,1 1-1,1 0 1,-5 36 0,9-47-31,1-1 1,0 1-1,1 0 1,0 0 0,1-1-1,0 1 1,0 0-1,2-1 1,-1 1 0,1-1-1,0 0 1,1 0-1,1 0 1,5 10 0,-47-96-7953,-3 16 2904,-5-6 2229,19 21 5589,26 44-2523,-1 1 0,1-1-1,-1 0 1,1 1-1,-1-1 1,1 0 0,0 0-1,-1 0 1,1 1-1,0-1 1,0 0 0,-1 0-1,1 0 1,0 0-1,0 1 1,0-1 0,0 0-1,0 0 1,0 0-1,0 0 1,0 0 0,1 1-1,-1-1 1,0 0-1,0 0 1,1 0 0,-1 1-1,1-1 1,-1 0-1,1 0 1,-1 1 0,1-1-1,0 0 1,1 0-73,0 0 0,0 0 0,0 1 0,0-1 1,0 1-1,0 0 0,0-1 0,0 1 0,0 0 1,1 0-1,-1 0 0,0 1 0,2-1 0,69 20-343,-71-20 362,67 21-572,-46-16-2150,-1-2-3391,-14-3-2182</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3.519"/>
    </inkml:context>
    <inkml:brush xml:id="br0">
      <inkml:brushProperty name="width" value="0.025" units="cm"/>
      <inkml:brushProperty name="height" value="0.025" units="cm"/>
    </inkml:brush>
  </inkml:definitions>
  <inkml:trace contextRef="#ctx0" brushRef="#br0">1 1 14606,'0'0'4132</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3.866"/>
    </inkml:context>
    <inkml:brush xml:id="br0">
      <inkml:brushProperty name="width" value="0.025" units="cm"/>
      <inkml:brushProperty name="height" value="0.025" units="cm"/>
    </inkml:brush>
  </inkml:definitions>
  <inkml:trace contextRef="#ctx0" brushRef="#br0">33 1 12716,'0'0'7079,"-1"12"-5996,-3 29-234,-23 338 2829,27-378-3658,0-1 0,0 1 0,0 0 0,-1 0 0,1-1 0,0 1 0,0 0-1,0 0 1,0 0 0,0-1 0,0 1 0,0 0 0,1 0 0,-1-1 0,0 1 0,0 0-1,0 0 1,1-1 0,-1 1 0,0 0 0,1-1 0,-1 1 0,1 0 0,-1-1-1,1 1 1,-1-1 0,1 1 0,-1-1 0,1 1 0,0-1 0,-1 1 0,1-1 0,0 0-1,-1 1 1,1-1 0,0 0 0,-1 1 0,1-1 0,0 0 0,0 0 0,-1 0 0,1 0-1,0 0 1,0 0 0,0 0 0,-1 0 0,1 0 0,0 0 0,0 0 0,-1 0-1,1 0 1,0-1 0,0 1 0,-1 0 0,1-1 0,0 1 0,-1 0 0,1-1 0,0 1-1,-1-1 1,2 0 0,40-34 1486,-13 2-1378,-1-2 0,-1 0 0,-3-2 0,0-1 1,-3 0-1,31-78 0,-50 109-1289,-13 9-13985,7 2 13748,3-4 1652,-17 15-10499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4.273"/>
    </inkml:context>
    <inkml:brush xml:id="br0">
      <inkml:brushProperty name="width" value="0.025" units="cm"/>
      <inkml:brushProperty name="height" value="0.025" units="cm"/>
    </inkml:brush>
  </inkml:definitions>
  <inkml:trace contextRef="#ctx0" brushRef="#br0">0 73 9065,'0'0'2856,"2"10"181,5 31 17,-6-40-2860,-1 1 0,1-1-1,0 0 1,0 1 0,0-1 0,0 0 0,0 1 0,0-1 0,0 0 0,0 0 0,1 0 0,-1 0-1,0 0 1,1 0 0,-1 0 0,1-1 0,-1 1 0,1-1 0,-1 1 0,1-1 0,-1 1 0,1-1-1,-1 0 1,4 1 0,38-3 2251,-38 2-2301,5-2-5,0-1 0,1 0 0,-1-1 0,-1 0-1,1 0 1,0-1 0,-1 0 0,0-1 0,15-12 0,-7 4 106,-1 0 1,0-1-1,25-32 0,-40 46-202,-8 12-545,0-2 463,0 2-1,1-1 1,0 1-1,0 0 1,1 0-1,1 0 1,0 1-1,0 0 1,-2 19-1,6-30 44,1 0 0,-1-1 0,1 1-1,0-1 1,-1 1 0,1-1 0,-1 1 0,1-1-1,0 1 1,-1-1 0,1 0 0,0 1 0,0-1-1,-1 0 1,1 0 0,0 1 0,0-1 0,-1 0-1,1 0 1,0 0 0,0 0 0,0 0 0,-1 0-1,1 0 1,0 0 0,0 0 0,0 0-1,-1-1 1,1 1 0,0 0 0,0-1 0,-1 1-1,2-1 1,29-9 150,-6-5-116,0-2-1,30-26 1,-20 14-71,-35 29 26,0 0-1,0 0 1,1 0-1,-1 0 1,0 0 0,0 0-1,0 0 1,0-1-1,0 1 1,0 0 0,0 0-1,0 0 1,0 0-1,1 0 1,-1 0-1,0 0 1,0 0 0,0 0-1,0 0 1,0 0-1,0 0 1,0 0-1,1 0 1,-1 0 0,0 0-1,0 0 1,0 0-1,0 0 1,0 0-1,0 0 1,0 0 0,1 0-1,-1 0 1,0 0-1,0 0 1,0 0 0,0 0-1,0 0 1,0 0-1,0 0 1,0 1-1,1-1 1,-1 0 0,0 0-1,0 0 1,0 0-1,0 0 1,0 0-1,0 0 1,0 0 0,0 0-1,0 1 1,0-1-1,0 0 1,0 0-1,0 0 1,0 0 0,0 0-1,0 0 1,0 0-1,0 1 1,0-1 0,0 0-1,0 0 1,-1 14-72,-6 13 128,-4 13-182,10-23-5046,12-16-8637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5.132"/>
    </inkml:context>
    <inkml:brush xml:id="br0">
      <inkml:brushProperty name="width" value="0.025" units="cm"/>
      <inkml:brushProperty name="height" value="0.025" units="cm"/>
    </inkml:brush>
  </inkml:definitions>
  <inkml:trace contextRef="#ctx0" brushRef="#br0">146 63 15086,'0'0'10517,"-10"-5"-10197,8 4-315,0-1-5,0 0-1,-1 1 1,0-1 0,1 1-1,-1 0 1,0 0 0,1 0 0,-1 0-1,0 0 1,0 1 0,0-1-1,0 1 1,0 0 0,0-1 0,0 1-1,0 1 1,0-1 0,0 0-1,0 1 1,1 0 0,-1-1 0,0 1-1,0 0 1,0 0 0,1 1-1,-1-1 1,1 1 0,-1-1 0,1 1-1,-1 0 1,1 0 0,0 0-1,0 0 1,-2 3 0,-1 0-7,1 1 0,0-1-1,0 1 1,0 1 0,1-1 0,0 0 0,0 1 0,1-1 0,-4 15 0,6-20 5,0 0 1,0 0 0,0 1 0,0-1-1,0 0 1,0 0 0,0 1 0,0-1-1,0 0 1,1 1 0,-1-1 0,0 0 0,1 0-1,-1 0 1,1 1 0,-1-1 0,1 0-1,0 0 1,-1 0 0,1 0 0,0 0-1,2 2 1,-1-2 8,0 0-1,0-1 0,1 1 1,-1 0-1,0-1 1,1 1-1,-1-1 1,0 0-1,1 1 0,-1-1 1,1 0-1,-1-1 1,0 1-1,1 0 1,-1-1-1,1 1 0,2-2 1,3-1-15,0 0 1,0 0-1,0-1 1,0 0 0,-1-1-1,0 0 1,0 0-1,0 0 1,9-10-1,51-60-88,-70 112-2915,2-7 696,5 10-3381,-4-38 5223,1 0 1,-1 0-1,1 0 1,0 0-1,-1 0 0,1 0 1,0 0-1,0-1 1,0 1-1,0 0 1,1-1-1,-1 1 0,0-1 1,3 3-1,-3-4 224,0 1-1,0-1 0,1 1 0,-1-1 0,0 0 1,1 1-1,-1-1 0,0 0 0,0 0 1,1 0-1,-1 0 0,0 0 0,1 0 1,-1 0-1,0 0 0,1-1 0,-1 1 1,0-1-1,0 1 0,0-1 0,1 1 0,-1-1 1,0 1-1,0-1 0,1-1 0,3-2 788,0 0-1,-1 0 0,0-1 0,0 1 0,0-1 0,0 0 0,-1 0 1,0-1-1,0 1 0,3-8 0,19-59 8812,-45 97-7698,-12 23-1717,18-21 359,1-1-1,1 2 1,1-1-1,1 2 1,1-1-1,2 1 1,1 1-1,2-1 1,-2 44-1,7-79-268,0 1 0,0-1 0,0 1 0,1 0-1,0-1 1,1 1 0,4-8 0,3-10 52,11-29-632,1 2 0,3 0 0,2 2-1,36-50 1,-55 88 562,1-1 0,-1 2-1,16-13 1,-22 19 77,1 1 0,0 0-1,-1 0 1,1 0-1,0 0 1,0 1 0,1-1-1,-1 1 1,0-1 0,0 1-1,1 0 1,-1 1 0,1-1-1,-1 1 1,0-1 0,1 1-1,6 0 1,-10 1-66,1-1 1,0 1-1,-1-1 1,1 1-1,-1-1 1,1 1-1,-1 0 1,1-1-1,-1 1 1,1-1-1,-1 1 1,0 0-1,1 0 1,-1-1-1,0 1 1,0 0-1,1-1 1,-1 1-1,0 0 1,0 0-1,0 0 1,0-1-1,0 1 1,0 0-1,0 0 0,0-1 1,0 1-1,-1 0 1,1 0-1,0 0 1,-9 26 27,1-17 169,0 0 0,-1-1 0,-1-1 0,1 1 0,-1-1 0,-1-1-1,1 0 1,-1-1 0,-1 0 0,1 0 0,-1-1 0,0-1 0,-23 6 0,35-10-298,0 1 1,0-1-1,0 0 0,0 0 1,-1 0-1,1 0 0,0 0 1,0 1-1,0-1 1,0 0-1,-1 0 0,1 0 1,0 0-1,0 0 0,0 0 1,-1 0-1,1 0 0,0 0 1,0 0-1,0 0 1,-1 0-1,1 0 0,0 0 1,0 0-1,0 0 0,-1 0 1,1 0-1,0 0 0,0 0 1,-1 0-1,1 0 1,0 0-1,0 0 0,0 0 1,0 0-1,-1-1 0,1 1 1,0 0-1,0 0 0,0 0 1,0 0-1,-1 0 1,1-1-1,0 1 0,0 0 1,0 0-1,0 0 0,0 0 1,0-1-1,0 1 0,0 0 1,0 0-1,-1 0 1,1-1-1,0 1 0,0 0 1,0-1-1,9-8-5994,-9 9 6069,14-13-7593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5.558"/>
    </inkml:context>
    <inkml:brush xml:id="br0">
      <inkml:brushProperty name="width" value="0.025" units="cm"/>
      <inkml:brushProperty name="height" value="0.025" units="cm"/>
    </inkml:brush>
  </inkml:definitions>
  <inkml:trace contextRef="#ctx0" brushRef="#br0">148 0 8456,'0'0'7185,"-5"15"-6282,-47 118 1816,-10 23 898,56-138-3932,0 0 0,1 1 0,1-1 0,-4 37 0,11-80 284,0 0 0,2 1 0,1 0 0,0 0 0,2 0 0,1 1 0,1 0 0,0 1 0,2 0 0,28-39 0,-32 50 121,1 0 1,0 1 0,1 0-1,0 0 1,16-12-1,-21 19-22,1-1 0,0 1 0,-1 0 0,1 0 0,0 0 0,0 1 0,1 0 0,-1 1 0,0-1 0,1 1 0,-1 0 0,0 1 0,12-1 0,-16 2-59,0-1 1,-1 1-1,1-1 1,0 1-1,-1 0 1,1-1-1,-1 1 1,1 0-1,-1 0 1,1 0-1,-1 0 1,0 0-1,0 0 1,1 1-1,-1-1 1,0 0 0,0 1-1,0-1 1,0 1-1,0-1 1,-1 1-1,1-1 1,0 1-1,-1 0 1,1-1-1,-1 1 1,0 0-1,1 0 1,-1-1-1,0 1 1,0 0-1,0-1 1,0 1 0,0 0-1,-1 0 1,0 2-1,1 1 72,0 0-1,-1 1 1,0-1-1,0 0 1,-1 0-1,1 0 1,-1 0-1,0 0 1,-1-1-1,1 1 1,-4 5-1,-3-2 84,1 0 0,-1-1 0,0 0-1,0-1 1,-1 1 0,0-2 0,0 0 0,-1 0 0,1 0-1,-1-2 1,0 1 0,0-1 0,0-1 0,0 0-1,-20 1 1,19-6-3843,9-4-2064,2-6-4891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6.343"/>
    </inkml:context>
    <inkml:brush xml:id="br0">
      <inkml:brushProperty name="width" value="0.025" units="cm"/>
      <inkml:brushProperty name="height" value="0.025" units="cm"/>
    </inkml:brush>
  </inkml:definitions>
  <inkml:trace contextRef="#ctx0" brushRef="#br0">1 362 5894,'0'0'5573,"8"-3"-2845,14-6-1315,1-2 1,-2 0 0,0-1 0,0-1-1,21-18 1,98-89 425,-131 112-1820,7-6 181,0 0 0,-1-2 0,0 1-1,-1-2 1,-1 0 0,12-21 0,-22 25-34,-15 23-330,-16 24-68,18-17 228,0 0 1,1 1-1,1 0 0,1 0 0,0 1 0,2 0 0,0 0 0,1 1 0,1-1 0,-2 29 1,5-47-113,0 1 0,0-1 1,0 1-1,0-1 0,0 1 1,1-1-1,-1 1 1,0-1-1,1 1 0,-1-1 1,1 1-1,-1-1 0,1 0 1,0 1-1,-1-1 0,1 0 1,0 0-1,0 1 1,0-1-1,0 0 0,0 0 1,0 0-1,0 0 0,1 0 1,-1 0-1,0-1 0,1 1 1,-1 0-1,0-1 1,3 2-1,2-1-742,0 0 1,-1-1-1,1 0 1,0 0-1,0 0 0,11-2 1,18-6-4583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6.705"/>
    </inkml:context>
    <inkml:brush xml:id="br0">
      <inkml:brushProperty name="width" value="0.025" units="cm"/>
      <inkml:brushProperty name="height" value="0.025" units="cm"/>
    </inkml:brush>
  </inkml:definitions>
  <inkml:trace contextRef="#ctx0" brushRef="#br0">131 4 12908,'0'0'5531,"-8"7"-4149,-4 3-1090,1 0-1,0 1 1,1 1-1,0 0 1,1 0-1,0 1 1,-7 15-1,10-18-20,1 1 0,1-1 0,0 1 0,0-1 0,1 1 0,0 0 0,1 1 0,0-1 0,1 0 0,1 0 0,0 16 0,0-25-233,0 0 0,0 0-1,0 0 1,1-1 0,-1 1-1,1 0 1,-1 0-1,1-1 1,0 1 0,-1 0-1,1-1 1,0 1 0,0-1-1,0 1 1,0-1-1,1 1 1,-1-1 0,0 0-1,1 1 1,-1-1 0,0 0-1,1 0 1,0 0-1,-1 0 1,1-1 0,-1 1-1,1 0 1,0-1 0,0 1-1,-1-1 1,1 1-1,0-1 1,0 0 0,0 0-1,-1 0 1,1 0 0,0 0-1,0 0 1,0 0-1,-1 0 1,1-1 0,0 1-1,2-2 1,2 1 75,0-1-1,-1 0 0,1-1 1,0 1-1,-1-1 1,0 0-1,1 0 1,-1-1-1,0 0 1,-1 0-1,8-7 1,-6 2-81,1-1 0,-1 0 0,-1 0 0,0-1 0,0 0 0,-1 1 0,-1-2 0,0 1 0,0 0 1,1-13-1,-3 14-631,0-1 0,-1 1 1,0 0-1,0 0 1,-1-1-1,-1 1 0,-2-10 1,3 17-335,-1-1 1,1 1-1,-1 0 1,0 0-1,0 0 1,0 0 0,0 0-1,-5-5 1,-1 1-5971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7.098"/>
    </inkml:context>
    <inkml:brush xml:id="br0">
      <inkml:brushProperty name="width" value="0.025" units="cm"/>
      <inkml:brushProperty name="height" value="0.025" units="cm"/>
    </inkml:brush>
  </inkml:definitions>
  <inkml:trace contextRef="#ctx0" brushRef="#br0">116 40 15919,'0'0'8686,"12"-2"-8638,129-4 21,-136 5-53,0 1-1,0-1 1,-1 0-1,1 0 1,0-1 0,-1 0-1,1 1 1,-1-1-1,1-1 1,-1 1 0,0-1-1,6-4 1,-3 2 32,-6 4-21,-9 15-583,-9 14 632,1 0-1,1 1 0,2 1 0,1 0 0,-12 45 0,9-13 703,-12 113 1,27-172-751,0 0 1,0 0-1,-1 0 1,1 0-1,-1 0 1,0 0-1,0 0 1,0 0-1,0 0 1,0-1-1,-1 1 1,1 0-1,-1-1 1,1 1-1,-1-1 1,0 0-1,0 0 1,0 1 0,-5 2-1,4-4 38,0 0 0,0 0 0,0 0 0,0-1-1,0 1 1,0-1 0,0 0 0,0 0 0,0 0 0,0 0 0,0 0 0,0-1-1,0 1 1,0-1 0,0 0 0,1 0 0,-1 0 0,0 0 0,0-1 0,-4-2 0,0-1-110,-1 0 0,0-1 0,1 0 1,0 0-1,0-1 0,1 0 1,0 0-1,0-1 0,1 1 0,0-1 1,0 0-1,1-1 0,-5-11 1,7 17-235,1 0-1,-1 0 1,1-1 0,0 1 0,0 0 0,0-1 0,1 0 0,-1 1 0,1-1 0,0 1 0,0-1 0,0 1 0,0-1-1,1 1 1,-1-1 0,1 1 0,0-1 0,0 1 0,0-1 0,1 1 0,-1 0 0,1 0 0,0-1 0,-1 1 0,2 0-1,-1 1 1,0-1 0,0 0 0,1 1 0,0-1 0,-1 1 0,1 0 0,0 0 0,0 0 0,0 0 0,7-2 0,59-15-7298,-32 13 3252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59.885"/>
    </inkml:context>
    <inkml:brush xml:id="br0">
      <inkml:brushProperty name="width" value="0.05" units="cm"/>
      <inkml:brushProperty name="height" value="0.05" units="cm"/>
    </inkml:brush>
  </inkml:definitions>
  <inkml:trace contextRef="#ctx0" brushRef="#br0">364 171 18596,'-9'18'600,"1"1"1,0 0-1,2 1 0,-6 24 1,-7 81 109,8-44-1301,10-76 402,0 0 0,0 0 0,0-1 0,-1 1 1,0 0-1,0 0 0,0-1 0,-3 6 0,4-8 57,-1-1 0,1 1-1,0-1 1,0 0-1,-1 0 1,1 1 0,-1-1-1,1 0 1,-1 0 0,0-1-1,1 1 1,-1 0-1,0 0 1,0-1 0,1 1-1,-1-1 1,0 1 0,0-1-1,0 0 1,0 0-1,0 0 1,1 0 0,-1 0-1,0 0 1,-3-1 0,-3-1-144,1-1 1,-1 1-1,0-1 1,1-1-1,0 1 1,0-1 0,0-1-1,1 1 1,-1-1-1,1 0 1,0 0 0,0-1-1,-7-9 1,-2-4 163,1-1 1,0 0 0,-13-28 0,18 31 500,1-1 1,0 1-1,2-1 1,0 0-1,1-1 1,1 0 0,1 1-1,-2-26 1,5 37-166,0-1 0,0 1 0,1-1-1,-1 1 1,2-1 0,-1 1 0,1 0 0,1 0 0,-1 0 0,1 0 0,0 0 0,1 0 0,-1 1 0,1 0 0,1-1 0,-1 2 0,1-1 0,0 0-1,0 1 1,1 0 0,-1 0 0,1 0 0,13-7 0,-6 6-39,0 0 0,1 1-1,-1 0 1,1 1 0,0 0 0,1 1-1,-1 1 1,0 0 0,1 1 0,-1 0-1,1 2 1,17 1 0,-16 0-127,-1 1-1,1 0 1,0 1-1,-1 1 1,0 0 0,0 1-1,-1 1 1,0 0-1,0 1 1,25 18-1,-34-21-42,0-1-1,0 1 1,0 0-1,0 1 0,-1-1 1,0 1-1,0 0 0,-1 0 1,1 0-1,-1 0 1,-1 1-1,1-1 0,-1 1 1,2 7-1,-3-6 48,0 0-1,-1 1 1,0-1-1,0 0 1,0 1-1,-1-1 1,0 0-1,-1 0 1,0 0-1,0 0 1,-6 12-1,1-4 39,-1 0-1,0 0 1,-2-1-1,1 0 1,-2-1 0,0 0-1,-1-1 1,0 0 0,-1-1-1,0 0 1,-1-1-1,-16 10 1,27-19-223,-1 0 0,1 0 1,-1 0-1,0-1 0,0 0 0,0 1 0,0-1 1,0-1-1,-7 2 0,9-2 83,0 0 1,0-1-1,0 1 0,0 0 1,0-1-1,0 1 0,0-1 1,1 0-1,-1 1 0,0-1 1,0 0-1,1 0 0,-1 0 1,0 0-1,1-1 0,-1 1 1,1 0-1,0-1 0,-1 1 1,1-1-1,-2-2 1,-11-21-455</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7.490"/>
    </inkml:context>
    <inkml:brush xml:id="br0">
      <inkml:brushProperty name="width" value="0.025" units="cm"/>
      <inkml:brushProperty name="height" value="0.025" units="cm"/>
    </inkml:brush>
  </inkml:definitions>
  <inkml:trace contextRef="#ctx0" brushRef="#br0">117 50 13837,'0'0'10693,"-3"-8"-9497,1 5-1164,1 0 1,-1 0 0,0 0 0,1 0-1,-1 0 1,0 0 0,-1 0 0,1 1-1,0-1 1,-6-3 0,7 5-34,-1 1 1,1-1 0,-1 1-1,1-1 1,-1 1-1,0 0 1,1 0 0,-1-1-1,0 1 1,1 0-1,-1 0 1,0 1 0,1-1-1,-1 0 1,0 1-1,1-1 1,-1 0 0,1 1-1,-1 0 1,1-1-1,-1 1 1,1 0 0,-1 0-1,1 0 1,0 0-1,-1 0 1,1 0 0,0 0-1,0 1 1,0-1-1,0 0 1,-1 2 0,-3 2 34,1 1 1,0-1 0,0 1-1,0 0 1,-4 10 0,6-13-20,1 0 0,0-1 0,0 1 0,0-1 0,1 1 0,-1 0 1,1 0-1,-1-1 0,1 1 0,0 0 0,0 0 0,0-1 0,0 1 1,1 0-1,-1 0 0,1-1 0,1 6 0,0-7 2,-1 1 0,1-1 0,0 0 0,-1 0 0,1 0 0,0 0 0,0 0 0,0 0 0,0 0 0,0-1 0,0 1 0,0-1 0,0 1-1,0-1 1,0 0 0,0 0 0,0 0 0,0 0 0,4 0 0,43-6 274,-30-2-328,-1-1 0,0 0 1,0-1-1,0-1 0,-1-1 0,-1 0 1,0-2-1,15-15 0,-20 17-386,-12 12-277,-19 21 275,-5 23-100,24-41 119,0 0 1,0-1 0,0 1 0,0 0-1,1 0 1,-1-1 0,1 1 0,0 0-1,0 0 1,0 0 0,0 0 0,0-1-1,0 1 1,1 0 0,1 5 0,-1-7 98,0 0 1,-1 0-1,1-1 1,0 1-1,0 0 1,0-1-1,0 1 0,0-1 1,0 1-1,0-1 1,0 1-1,0-1 1,0 0-1,0 1 1,0-1-1,0 0 1,0 0-1,0 0 1,1 0-1,-1 0 1,0 0-1,0 0 1,0 0-1,2-1 1,-1 1-322,22-1-4956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7.849"/>
    </inkml:context>
    <inkml:brush xml:id="br0">
      <inkml:brushProperty name="width" value="0.025" units="cm"/>
      <inkml:brushProperty name="height" value="0.025" units="cm"/>
    </inkml:brush>
  </inkml:definitions>
  <inkml:trace contextRef="#ctx0" brushRef="#br0">145 0 4036,'0'0'13607,"-11"3"-12726,4 0-705,1-1 0,-1 1 0,1 0 0,0 0 0,0 1-1,0 0 1,1 0 0,-1 0 0,1 1 0,0-1 0,0 1 0,1 0-1,-1 1 1,1-1 0,0 1 0,1 0 0,-5 9 0,3-6 105,0 0 1,1 1-1,-1-1 0,2 1 1,0 0-1,0 1 0,1-1 1,0 0-1,-1 19 0,3-28-272,0 1 0,0-1 0,0 0 1,1 0-1,-1 0 0,0 0 0,1 0 0,-1 0 0,0 0 0,1 0 0,0 0 0,-1 0 0,1 0 0,-1 0 0,1 0 0,0 0 1,0 0-1,0 0 0,-1-1 0,1 1 0,0 0 0,0-1 0,0 1 0,0-1 0,2 2 0,37 5 242,-23-7-301,0-1 0,28-5 0,-8-4-284,-30 7 489,0 1-1,1 0 1,0 0-1,-1 0 1,1 1-1,0 0 1,0 0-1,0 1 1,9 1-1,-16 0-97,-1 0 0,1 1 0,-1-1 0,1 0 0,-1 0 0,1 0 0,-1 1-1,0-1 1,0 0 0,1 1 0,-1-1 0,0 0 0,0 0 0,0 1 0,-1-1 0,1 0 0,0 1-1,-1 1 1,-5 27 160,6-28 444,5-4-231,11-14-69,17-20-271,22-47-79,-54 83-94,-1-1 1,1 0-1,0 0 1,0 1-1,-1-1 1,1 0-1,0 1 1,0-1-1,0 1 0,0-1 1,0 1-1,0-1 1,0 1-1,0 0 1,0-1-1,0 1 1,0 0-1,0 0 1,0 0-1,0 0 0,0 0 1,0 0-1,0 0 1,0 0-1,2 1 1,27 11-5657,-17-6 1762,9 1-3550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8.526"/>
    </inkml:context>
    <inkml:brush xml:id="br0">
      <inkml:brushProperty name="width" value="0.025" units="cm"/>
      <inkml:brushProperty name="height" value="0.025" units="cm"/>
    </inkml:brush>
  </inkml:definitions>
  <inkml:trace contextRef="#ctx0" brushRef="#br0">8 94 13933,'0'0'9903,"-3"8"-8211,3-6-1638,-1-1-1,0 0 1,1 1 0,-1-1-1,1 0 1,0 1-1,-1-1 1,1 0-1,0 1 1,0-1 0,0 1-1,0-1 1,0 0-1,0 1 1,0-1 0,0 1-1,1-1 1,-1 0-1,0 1 1,1-1 0,0 0-1,-1 1 1,1-1-1,0 0 1,1 2 0,1-1 45,1 0 0,0-1 0,0 0 0,0 0 1,0 0-1,0 0 0,0-1 0,0 1 0,0-1 1,0 0-1,5-1 0,4 1-43,-1-1 0,0-1 1,0 0-1,0 0 0,0-1 0,0-1 1,-1 0-1,14-7 0,-22 10-56,1 0 1,-1-1-1,0 0 0,1 0 0,-1 0 0,0 0 1,0-1-1,0 1 0,-1-1 0,1 0 1,0 0-1,-1 0 0,0 0 0,0 0 0,0 0 1,0-1-1,0 1 0,-1 0 0,1-1 0,-1 0 1,0 1-1,0-1 0,0 0 0,-1 0 0,0 1 1,1-1-1,-1 0 0,0 0 0,-2-7 0,2 10-24,0 0-1,0 0 0,-1 0 1,1 0-1,-1 0 0,1 0 1,-1 0-1,0 0 1,1 0-1,-1 0 0,0 0 1,0 0-1,1 0 0,-1 0 1,0 1-1,0-1 0,0 0 1,0 1-1,0-1 0,0 1 1,0-1-1,0 1 0,0-1 1,-1 1-1,1 0 0,0-1 1,0 1-1,0 0 0,0 0 1,-1 0-1,1 0 0,0 0 1,0 0-1,0 0 0,0 0 1,-1 1-1,1-1 1,0 0-1,-1 1 0,-2 0-10,0 1-1,0-1 1,0 1-1,0-1 0,1 1 1,-1 0-1,1 1 1,-1-1-1,1 1 1,-4 3-1,4-4 41,1 1 0,0-1-1,-1 1 1,1 0 0,0 0 0,1 0-1,-1 0 1,0 0 0,1 0 0,0 0 0,0 1-1,0-1 1,0 0 0,0 1 0,0 6-1,1-9 2,0 0 0,1 0 0,-1 0 0,0 0 1,1 0-1,-1 0 0,1 0 0,-1 0 0,1 0 0,-1 0 0,1 0 0,0 0 0,-1 0 0,1-1 0,0 1 0,0 0 0,-1 0 0,1-1 0,2 2 0,-1-1 8,1 0 0,0 1 0,0-1 0,0 0 0,0-1 0,0 1 0,1 0 0,-1-1-1,4 0 1,26 0 22,-1-2 0,0-1 1,0-2-1,0-1 0,-1-2 0,1-1 0,30-13 0,-63 25 11,1-1 0,-1 1 0,1-1 0,-1 1 0,0-1 0,0 1 0,0-1 0,-1 0-1,-2 4 1,1-1 9,0 0 0,0 0 0,0 0 0,0 1 0,1-1 0,0 1 0,0-1-1,-2 9 1,4-13-43,0 0 1,0 0-1,0 0 0,0 0 0,0 0 0,0 1 0,1-1 0,-1 0 0,0 0 1,0 0-1,1 0 0,-1 0 0,1 0 0,-1 0 0,1 0 0,-1 0 0,1-1 1,0 1-1,1 2 0,-1-2-6,1 0 0,0 0 0,-1 0 0,1 0 0,0-1 0,0 1 0,0 0 0,0-1 0,0 1 0,0-1 0,0 0 0,0 0 0,0 0 0,3 0 0,3 1-529,17-1-313,-13-6-7119</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1.597"/>
    </inkml:context>
    <inkml:brush xml:id="br0">
      <inkml:brushProperty name="width" value="0.025" units="cm"/>
      <inkml:brushProperty name="height" value="0.025" units="cm"/>
    </inkml:brush>
  </inkml:definitions>
  <inkml:trace contextRef="#ctx0" brushRef="#br0">8 174 5029,'0'0'5413,"-1"-8"-3609,-1-1-1074,0 0 0,1 1 0,0-1 0,0 0 0,1 0 0,1-9 0,-1 15-505,1 1-1,-1 0 1,0 0 0,1 0-1,0-1 1,-1 1 0,1 0-1,0 0 1,0 0 0,0 0-1,0 0 1,1 0-1,-1 1 1,0-1 0,1 0-1,0 1 1,-1-1 0,1 0-1,0 1 1,-1 0 0,1 0-1,0-1 1,0 1-1,0 0 1,0 0 0,0 1-1,1-1 1,-1 0 0,0 1-1,0-1 1,0 1 0,1 0-1,-1 0 1,4 0 0,-5 0-214,1 0 1,-1 0 0,0 1 0,0-1 0,1 1 0,-1-1 0,0 1-1,0-1 1,0 1 0,1 0 0,-1-1 0,0 1 0,0 0 0,0 0-1,0 0 1,0 0 0,0 0 0,-1 0 0,1 0 0,0 0 0,-1 0 0,1 1-1,0-1 1,-1 0 0,1 0 0,-1 1 0,0-1 0,1 0 0,-1 1-1,0-1 1,0 0 0,0 1 0,0-1 0,0 0 0,0 1 0,0-1 0,0 0-1,-1 1 1,1-1 0,-1 3 0,0 2-32,0 0 0,-1 0 0,0 1 0,0-1-1,0 0 1,0 0 0,-6 8 0,-2-1-74,5-6 20,-1 1 0,1-1 0,1 1 0,-7 14 0,11-21 74,0-1 1,0 1 0,1-1 0,-1 1 0,1-1-1,-1 1 1,1-1 0,-1 1 0,1-1-1,-1 1 1,1-1 0,-1 0 0,1 1-1,-1-1 1,1 0 0,0 1 0,-1-1-1,1 0 1,-1 0 0,1 0 0,0 0-1,-1 0 1,1 1 0,0-1 0,-1 0-1,1-1 1,0 1 0,-1 0 0,1 0-1,0 0 1,-1 0 0,1 0 0,0-1-1,-1 1 1,1 0 0,0-1 0,29-4 51,-13 0-64,0-1 0,0-1 1,0-1-1,-1 0 0,0-1 0,-1-1 1,0-1-1,0 0 0,21-21 0,-33 45-399,-3-8 411,1 1 1,-1-1-1,1 1 1,1-1-1,-1 1 1,1-1-1,0 0 1,0 0-1,1 0 1,-1 0-1,6 7 1,-4-8 106,0-1 0,0-1 0,1 1 0,-1 0 0,1-1 0,-1 0 1,1 0-1,0-1 0,0 1 0,0-1 0,0 0 0,0 0 0,0-1 0,0 0 1,0 0-1,1 0 0,-1 0 0,0-1 0,0 1 0,0-1 0,0-1 0,0 1 0,0-1 1,-1 0-1,1 0 0,0 0 0,-1-1 0,0 1 0,1-1 0,-1 0 0,0 0 1,0-1-1,-1 1 0,1-1 0,-1 0 0,0 0 0,0 0 0,0 0 0,0-1 1,-1 1-1,1-1 0,-1 0 0,-1 0 0,3-8 0,-2 6-36,-1 1-1,-1-1 0,1 0 0,-1 0 1,0 0-1,-1 0 0,0 0 1,0 0-1,-3-11 0,3 16-199,0-1 1,0 1-1,0-1 0,0 1 0,0 0 0,-1 0 1,1-1-1,-1 1 0,1 0 0,-1 0 0,0 1 1,1-1-1,-1 0 0,0 0 0,-1 1 0,1-1 1,0 1-1,0 0 0,0 0 0,-1 0 0,1 0 1,-1 0-1,1 0 0,-1 1 0,1-1 0,-1 1 1,1-1-1,-5 1 0,6 1-305,0-1-1,-1 1 1,1-1-1,0 1 1,0 0 0,0 0-1,0 0 1,0-1 0,0 1-1,0 0 1,0 0-1,0 0 1,0 0 0,0 1-1,1-1 1,-1 0-1,0 0 1,1 0 0,-1 1-1,1-1 1,-1 0-1,1 1 1,0-1 0,0 0-1,-1 1 1,1-1 0,0 0-1,0 1 1,1 1-1,-2-3 351,1 21-8388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1.957"/>
    </inkml:context>
    <inkml:brush xml:id="br0">
      <inkml:brushProperty name="width" value="0.025" units="cm"/>
      <inkml:brushProperty name="height" value="0.025" units="cm"/>
    </inkml:brush>
  </inkml:definitions>
  <inkml:trace contextRef="#ctx0" brushRef="#br0">112 22 15535,'0'0'9358,"-10"-6"-9075,7 5-274,0-1-5,0 0 0,0 0 0,0 1 1,0-1-1,-1 1 0,1 0 0,0 0 1,-1 0-1,1 0 0,-5 0 0,6 1 0,0 1-1,0-1 1,-1 1-1,1 0 1,0 0-1,0 0 1,0 0-1,0 0 1,0 0-1,1 0 1,-1 0-1,0 1 1,0-1-1,1 1 0,-1-1 1,1 1-1,-1 0 1,1 0-1,0 0 1,0-1-1,0 1 1,0 0-1,-1 3 1,-1 0 24,1-1 0,0 1 0,0 0 0,0-1 0,1 1 0,-1 0 0,1 0 0,0 0 0,1 0 0,-1 5 0,1-8-18,0-1 0,1 1 0,-1-1 0,1 1 0,-1-1 1,1 1-1,-1-1 0,1 0 0,0 1 0,0-1 0,0 0 0,-1 0 0,1 1 1,0-1-1,1 0 0,-1 0 0,0 0 0,0 0 0,0 0 0,1 0 0,-1-1 1,0 1-1,1 0 0,-1-1 0,1 1 0,-1-1 0,1 1 0,-1-1 0,1 0 1,-1 0-1,1 1 0,-1-1 0,1 0 0,-1 0 0,3-1 0,2 1 20,0-1 0,0 1-1,-1-1 1,1-1 0,0 1 0,-1-1-1,1 0 1,-1 0 0,1-1-1,-1 1 1,0-1 0,0-1 0,7-4-1,-8 5 4,-1 0 0,1 0 0,-1 0 0,0-1 0,0 1 0,0-1 0,0 0-1,-1 1 1,1-1 0,-1 0 0,0-1 0,0 1 0,-1 0 0,1-1 0,-1 1 0,0 0-1,0-1 1,0-6 0,-2 16-163,0-1 0,-1 1 0,1-1-1,-1 0 1,0 0 0,0 0 0,-5 7 0,-6 13-532,8 0-895,7-13-1264,6-5-3296,11-5-802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2.380"/>
    </inkml:context>
    <inkml:brush xml:id="br0">
      <inkml:brushProperty name="width" value="0.025" units="cm"/>
      <inkml:brushProperty name="height" value="0.025" units="cm"/>
    </inkml:brush>
  </inkml:definitions>
  <inkml:trace contextRef="#ctx0" brushRef="#br0">164 263 11243,'-11'8'2370,"-3"3"-1720,-63 52 3545,70-58-3763,1 2-1,0-1 1,0 1-1,0 0 1,1 0-1,0 1 1,0-1 0,1 1-1,-5 13 1,9-20-444,-1 0 1,1 0 0,0-1 0,-1 1-1,1 0 1,0 0 0,0 0 0,0 0 0,0-1-1,-1 1 1,1 0 0,1 0 0,-1 0 0,0 0-1,0 0 1,0-1 0,0 1 0,0 0 0,1 0-1,-1 0 1,0-1 0,1 1 0,-1 0-1,1 0 1,-1-1 0,1 1 0,-1 0 0,1-1-1,-1 1 1,1-1 0,1 2 0,0-1-9,0-1-1,0 1 1,0-1 0,0 0 0,0 1 0,0-1 0,0 0 0,0 0 0,0-1-1,0 1 1,1 0 0,2-2 0,3 0 10,0 0 1,0-1-1,0 0 1,0-1-1,13-8 1,-4-2 102,-1-2 1,-1 0 0,-1-1 0,0 0 0,-1-1 0,-1-1-1,11-20 1,-9 12 310,-1-1 0,-2-1 0,0 0 0,9-43 0,-20 69-393,3-6 29,-2-1 0,1 1 0,-1-1 1,-1-14-1,0 23-38,0 0 0,0 0 0,0 0-1,0 0 1,0 0 0,-1 0 0,1 0 0,0 0 0,-1 0-1,1 0 1,-1 0 0,1 0 0,-1 0 0,1 0 0,-1 1-1,0-1 1,1 0 0,-1 0 0,0 1 0,1-1 0,-2 0-1,0 1-2,1-1-1,-1 1 0,1 0 1,-1 0-1,1 0 0,-1 0 1,1 0-1,-1 0 0,1 0 1,-1 1-1,1-1 0,0 0 1,-1 1-1,1-1 0,-1 1 1,1 0-1,0-1 0,0 1 1,-2 1-1,-19 14 23,2 1 1,0 0-1,0 2 0,2 0 1,1 1-1,0 1 1,-15 25-1,28-41-40,1 0 0,0 0 1,0 1-1,0 0 0,0-1 0,1 1 1,0 0-1,0 0 0,1 0 0,-2 11 1,3-14-66,0 0-1,1-1 1,-1 1 0,1 0 0,-1-1 0,1 1 0,0 0 0,0-1 0,0 1 0,1-1-1,-1 0 1,0 1 0,1-1 0,0 0 0,-1 0 0,1 0 0,0 0 0,0 0 0,0 0 0,0-1-1,1 1 1,-1 0 0,0-1 0,1 0 0,-1 0 0,5 2 0,37 15-2377,-32-14 2109,1 1-1,-1 0 1,0 1 0,-1 1-1,1-1 1,-1 2 0,17 14-1,-22-20-1650,0-9-5405,-1-4 217</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2.738"/>
    </inkml:context>
    <inkml:brush xml:id="br0">
      <inkml:brushProperty name="width" value="0.025" units="cm"/>
      <inkml:brushProperty name="height" value="0.025" units="cm"/>
    </inkml:brush>
  </inkml:definitions>
  <inkml:trace contextRef="#ctx0" brushRef="#br0">175 1 14798,'0'0'5926,"-11"2"-4336,0 1-1204,0 1 0,-1 0-1,1 0 1,1 1-1,-16 10 1,23-13-362,0-1 1,0 1-1,0 0 1,0 0-1,0 0 0,1 0 1,-1 0-1,1 1 1,0-1-1,-1 1 0,1 0 1,0-1-1,1 1 1,-1 0-1,0 0 1,1 0-1,0 0 0,-1 1 1,1-1-1,1 0 1,-1 1-1,0-1 0,1 0 1,0 1-1,-1-1 1,1 1-1,1-1 1,-1 5-1,2-7-73,-1 1 0,0 0 0,1 0 0,-1-1 0,1 1 0,0-1 0,-1 1 0,1-1 0,0 0 0,0 1 0,0-1 0,0 0 0,0 0 0,0 0 0,0-1 0,4 2 0,37 9-602,-25-8 466,-10-2 204,-1 0 1,1 0 0,-1 1 0,1 0 0,-1 0 0,0 0-1,10 6 1,-17-8 44,0 1 0,0-1 0,0 0 0,0 1 0,0-1 1,0 1-1,0-1 0,0 0 0,0 1 0,0-1 0,-1 0 0,1 1 0,0-1 0,0 0 0,0 1 0,-1-1 0,1 0 0,0 1 0,0-1 0,-1 0 0,1 0 0,0 1 1,0-1-1,-1 0 0,1 0 0,0 1 0,-1-1 0,1 0 0,0 0 0,-1 0 0,1 0 0,-1 0 0,1 0 0,0 1 0,-1-1 0,1 0 0,0 0 0,-1 0 0,-24 9 385,16-6-11,-1 1-211,-7 4-218,0-1 1,-1-1-1,0-1 0,0-1 0,-36 5 1,54-9-256,-1 0 0,1 0 0,0 0 0,0 0 0,-1 0 0,1 0 0,0-1 0,0 1 0,0 0 0,-1 0 0,1 0 0,0 0 0,0 0 0,-1 0 0,1 0 0,0-1 0,0 1 0,0 0 0,0 0 0,-1 0 0,1-1 0,0 1 0,0 0 0,0 0 0,0 0 0,0-1 0,-1 1 0,1 0 0,0 0 0,0-1 0,0 1 0,0 0 0,0 0 0,0-1 0,0 1 0,0 0 0,0 0 0,0-1 0,0 1 0,0 0 0,0 0 0,0 0 0,0-1 0,0 1 0,1 0 0,-1-1 0,0-2-2264,0-9-10783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3.460"/>
    </inkml:context>
    <inkml:brush xml:id="br0">
      <inkml:brushProperty name="width" value="0.025" units="cm"/>
      <inkml:brushProperty name="height" value="0.025" units="cm"/>
    </inkml:brush>
  </inkml:definitions>
  <inkml:trace contextRef="#ctx0" brushRef="#br0">156 0 12780,'0'0'9663,"-5"14"-8980,-22 77 762,4 0 0,-15 117 0,37-162-1355,1-45-20,0-22 255,-1 4-539,-1 1-1,0-1 0,-2 1 1,0 0-1,0 0 0,-2 0 0,-11-23 1,5 10-321,12 28 524,0 1 0,0 0 0,-1 0 0,1-1 0,0 1 0,0 0 1,0 0-1,-1-1 0,1 1 0,0 0 0,0 0 0,-1 0 0,1 0 0,0-1 1,0 1-1,-1 0 0,1 0 0,0 0 0,0 0 0,-1 0 0,1 0 1,0 0-1,-1 0 0,1 0 0,0 0 0,0 0 0,-1 0 0,1 0 0,0 0 1,-1 0-1,1 0 0,0 0 0,0 0 0,-1 0 0,0 3-97,10-2 250,69-1-2988,0 1-7393,-43 0 2814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3.840"/>
    </inkml:context>
    <inkml:brush xml:id="br0">
      <inkml:brushProperty name="width" value="0.025" units="cm"/>
      <inkml:brushProperty name="height" value="0.025" units="cm"/>
    </inkml:brush>
  </inkml:definitions>
  <inkml:trace contextRef="#ctx0" brushRef="#br0">0 34 14286,'0'0'6566,"80"-22"-5317,-39 21-865,6 1-352,4 0-1409,1-3-3492,0-5-5797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4.780"/>
    </inkml:context>
    <inkml:brush xml:id="br0">
      <inkml:brushProperty name="width" value="0.025" units="cm"/>
      <inkml:brushProperty name="height" value="0.025" units="cm"/>
    </inkml:brush>
  </inkml:definitions>
  <inkml:trace contextRef="#ctx0" brushRef="#br0">148 121 14350,'0'0'2162,"-1"-10"517,-4-29-292,5 38-2339,0 1 0,0-1 0,0 0 0,0 0 0,0 0 0,0 1 0,-1-1 0,1 0 0,0 0 0,0 0 0,-1 1 0,1-1 0,-1 0 0,1 1 0,0-1 0,-1 0 0,1 1 0,-1-1 0,0 0 0,1 1 0,-1-1 0,1 1 0,-1-1 0,0 1 0,1 0 0,-1-1 0,0 1 0,0 0 0,1-1 0,-1 1 0,0 0 0,0 0 0,1-1 0,-1 1 0,0 0 0,0 0 0,0 0 0,0 0 0,1 0 0,-1 0 0,0 1 0,0-1 0,0 0 0,1 0 0,-1 0 0,0 1-1,0-1 1,0 1 1,-3 1-68,1 0 1,0 0 0,0 0 0,0 0 0,0 0 0,1 1 0,-1 0 0,-2 3-1,-6 8 13,1 1 0,1 0 0,0 1 0,1 0-1,1 0 1,0 1 0,2 0 0,-1 0-1,2 1 1,0-1 0,-1 21 0,5-37 9,0 1 0,0-1 0,0 1 1,0-1-1,1 0 0,-1 1 0,0-1 0,0 0 1,1 1-1,-1-1 0,1 0 0,-1 1 0,1-1 1,0 0-1,-1 0 0,1 0 0,0 0 0,0 1 1,0-1-1,0 0 0,0-1 0,0 1 0,0 0 1,0 0-1,0 0 0,0 0 0,1-1 0,-1 1 1,0-1-1,0 1 0,1-1 0,-1 1 0,0-1 1,1 0-1,-1 0 0,0 0 0,1 1 0,-1-1 1,1 0-1,-1-1 0,0 1 0,1 0 0,-1 0 1,0-1-1,1 1 0,-1 0 0,2-2 0,6 0 37,0-1 0,-1 0 0,0-1 0,1 0-1,-1 0 1,8-6 0,5-7 21,0 0-1,-1-1 0,-1-1 1,29-36-1,-37 41 147,-1-1 0,0-1 1,0 1-1,-2-1 0,0-1 0,-1 1 0,9-34 0,-16 39-101,-7 13-171,-9 17-66,6-4 134,1 1 0,1 1 1,0 0-1,1 0 1,1 1-1,1-1 0,0 1 1,1 0-1,1 1 1,-1 33-1,4-50 1,0 0-1,0 0 1,0 0 0,0 1 0,0-1-1,0 0 1,1 0 0,-1 0 0,1 0-1,0 0 1,-1 0 0,1 0 0,0 0-1,0 0 1,0 0 0,1-1 0,-1 1-1,0 0 1,1-1 0,-1 1 0,1-1-1,-1 1 1,1-1 0,0 0 0,-1 1-1,1-1 1,0 0 0,0 0 0,0 0-1,0-1 1,0 1 0,0 0 0,0-1-1,0 1 1,0-1 0,0 0 0,1 0-1,-1 0 1,0 0 0,0 0 0,4-1-1,1 0 11,-1 0-1,1 0 0,-1-1 1,1 0-1,-1 0 1,0-1-1,0 0 0,0 0 1,0 0-1,0-1 0,-1 1 1,9-9-1,-3 0 1,0 0 0,16-26 1,-23 33-11,-1-1 0,0 0 0,0 1 1,0-1-1,-1 0 0,0 0 1,0-1-1,-1 1 0,2-13 0,-3 19-15,0 0-1,-1 0 1,1 0-1,0-1 1,0 1-1,-1 0 1,1 0-1,0 0 1,-1 0-1,1 0 1,0 0 0,-1 0-1,1 0 1,0 0-1,0 0 1,-1 0-1,1 0 1,0 0-1,-1 0 1,1 0-1,0 0 1,-1 1-1,1-1 1,0 0-1,0 0 1,-1 0-1,1 0 1,0 1-1,0-1 1,-1 0-1,1 0 1,0 1-1,-5 6 2,0 0-1,0 0 0,1 0 1,1 1-1,-1-1 0,1 1 1,0 0-1,1 0 0,0 0 1,0 0-1,1 1 0,0-1 1,0 0-1,1 1 0,0-1 0,2 12 1,-1-18 22,0 1 0,1-1 0,-1 0 0,0 0 0,1 0 0,0 0 0,0 0 0,0 0 0,-1 0 0,2-1 0,-1 1 0,0-1 0,0 1 0,0-1 0,1 0 0,-1 0 0,0 0 0,1 0 0,-1-1 1,1 1-1,-1 0 0,1-1 0,0 0 0,-1 0 0,1 1 0,-1-2 0,5 1 0,1 0 25,0-1 0,0 1 1,0-1-1,-1-1 0,1 1 1,0-2-1,13-4 0,-7-1 16,0 0-1,-1 0 0,0-1 1,21-20-1,-30 25 5,0 0 0,0-1 0,0 1 0,0-1-1,-1 1 1,0-1 0,0 0 0,0-1 0,-1 1-1,1 0 1,-1-1 0,-1 1 0,1-1 0,-1 0-1,0 1 1,0-7 0,-1 11-55,0 0 0,0 0 0,0 1 0,0-1-1,0 0 1,0 0 0,0 0 0,-1 1 0,1-1 0,0 0 0,0 0 0,-1 1 0,1-1 0,-1 0 0,1 1 0,-1-1-1,1 0 1,-1 1 0,1-1 0,-1 1 0,0-1 0,1 1 0,-1-1 0,1 1 0,-1-1 0,0 1 0,0 0-1,0-1 1,-28 0-163,22 2 122,0 0 0,1 1 0,0-1 0,-1 2 0,1-1 0,-9 6 0,8-3 48,1 1 0,0-1 0,1 1 0,0 0 1,0 1-1,0 0 0,0-1 0,1 2 0,-6 13 0,9-19-3,0 0 0,0 0 0,0 0 0,0 0 0,1 0 0,-1 0 0,0 1 0,1-1 0,0 0 0,0 0 0,-1 0 0,1 1 0,0-1 0,1 0 0,-1 0 0,0 1 0,1-1 0,-1 0 0,1 0 0,0 0 0,0 0 0,-1 0 0,1 0 0,1 0 0,-1 0 0,0 0 0,0 0 0,1 0 0,-1-1 0,1 1 0,-1-1 0,1 1 0,0-1 0,0 0 0,0 1 0,0-1 0,0 0 0,0 0 0,3 1 0,56 9-270,-26-13-1833,-33 1 1603,0 1-1,0-1 0,0 1 1,-1-1-1,1 0 1,0 0-1,0 0 0,0 0 1,-1 0-1,1 0 1,2-2-1,7-14-6738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0.446"/>
    </inkml:context>
    <inkml:brush xml:id="br0">
      <inkml:brushProperty name="width" value="0.05" units="cm"/>
      <inkml:brushProperty name="height" value="0.05" units="cm"/>
    </inkml:brush>
  </inkml:definitions>
  <inkml:trace contextRef="#ctx0" brushRef="#br0">484 0 15387,'0'0'35,"0"0"0,0 0 0,0 0-1,0 0 1,0 0 0,0 0 0,0 0 0,1 0-1,-1 0 1,0 0 0,0 0 0,0 0 0,0 0-1,0 1 1,0-1 0,0 0 0,0 0-1,0 0 1,0 0 0,1 0 0,-1 0 0,0 0-1,0 0 1,0 0 0,0 0 0,0 0 0,0 0-1,0 0 1,0 1 0,0-1 0,0 0-1,0 0 1,0 0 0,0 0 0,0 0 0,0 0-1,0 0 1,0 0 0,0 1 0,0-1 0,0 0-1,0 0 1,0 0 0,0 0 0,0 0-1,0 0 1,0 0 0,0 0 0,0 0 0,0 0-1,0 1 1,0-1 0,0 0 0,0 0 0,-1 0-1,1 0 1,0 0 0,0 0 0,0 0-1,0 0 1,0 0 0,0 0 0,0 0 0,0 0-1,0 0 1,0 0 0,0 0 0,-1 0 0,1 0-1,-10 13 1434,-20 16-193,25-24-1068,-20 22 405,-25 34 0,-1 1-95,31-39-420,-8 9-137,-46 41 1,65-66-403,1 0 1,-1 0 0,-1-1 0,1 0-1,-1-1 1,0 0 0,0 0 0,-1-1 0,1-1-1,-18 4 1,24-6 275,1-1-1,0 1 1,-1-1-1,1 0 1,0 0-1,-1-1 1,1 1-1,0-1 1,0 1-1,-1-1 1,1 0-1,-5-3 1,-10-10-1104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5.141"/>
    </inkml:context>
    <inkml:brush xml:id="br0">
      <inkml:brushProperty name="width" value="0.025" units="cm"/>
      <inkml:brushProperty name="height" value="0.025" units="cm"/>
    </inkml:brush>
  </inkml:definitions>
  <inkml:trace contextRef="#ctx0" brushRef="#br0">0 0 19474,'0'0'5638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5.600"/>
    </inkml:context>
    <inkml:brush xml:id="br0">
      <inkml:brushProperty name="width" value="0.025" units="cm"/>
      <inkml:brushProperty name="height" value="0.025" units="cm"/>
    </inkml:brush>
  </inkml:definitions>
  <inkml:trace contextRef="#ctx0" brushRef="#br0">27 0 9033,'0'0'10858,"-26"64"-9609,26-24-416,0 4-417,0-1-320,0-3-32,7-4-224,4-6-1377,0-5-1026,-5-9-544,-6-8-1665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6.073"/>
    </inkml:context>
    <inkml:brush xml:id="br0">
      <inkml:brushProperty name="width" value="0.025" units="cm"/>
      <inkml:brushProperty name="height" value="0.025" units="cm"/>
    </inkml:brush>
  </inkml:definitions>
  <inkml:trace contextRef="#ctx0" brushRef="#br0">0 89 11435,'0'0'2413,"1"-8"-273,0 5-2000,-1-1-1,1 1 0,0 0 0,-1 0 0,2 0 1,-1 0-1,0 0 0,0 0 0,1 1 0,0-1 0,-1 0 1,1 1-1,0-1 0,0 1 0,1-1 0,-1 1 1,0 0-1,1 0 0,-1 0 0,1 0 0,0 1 0,0-1 1,-1 1-1,1-1 0,0 1 0,0 0 0,6-1 0,7-2 107,1 0 0,0 2 0,33-2 0,-45 3-202,0 1 0,1 0 1,-1 0-1,0 1 0,0 0 0,0 0 0,0 0 1,0 0-1,0 1 0,0 0 0,0 0 0,0 0 1,-1 0-1,1 1 0,-1 0 0,8 6 0,-10-6-15,0 0-1,0 0 1,-1 0-1,0 0 0,1 0 1,-1 0-1,0 0 0,0 0 1,-1 1-1,1-1 1,-1 0-1,0 1 0,1-1 1,-1 0-1,-1 1 0,1-1 1,0 0-1,-1 1 0,0-1 1,0 0-1,0 0 1,0 0-1,0 1 0,-1-1 1,1 0-1,-1-1 0,0 1 1,0 0-1,0 0 1,-2 2-1,-6 7 156,-1 0 0,0 0 0,0-1 0,-24 18-1,21-20 124,-9 11-1053,23-19 716,0 0 0,0-1 1,0 1-1,0 0 0,0 0 1,0 0-1,0 0 0,0-1 1,1 1-1,-1 0 0,0 0 1,0-1-1,1 1 0,-1 0 1,1 0-1,-1-1 0,1 1 1,-1 0-1,1-1 0,-1 1 1,1-1-1,0 1 0,-1-1 1,1 1-1,0-1 0,-1 1 1,1-1-1,0 1 0,-1-1 1,1 0-1,0 0 0,0 1 1,0-1-1,-1 0 0,1 0 1,1 0-1,11 6-8,0 0 1,-1 1-1,1 0 0,-2 1 1,18 15-1,-26-21 75,-1 0 1,0 0-1,1 0 1,-1 1-1,0-1 0,0 0 1,-1 1-1,1 0 1,0-1-1,-1 1 1,0 0-1,1 0 0,-1 0 1,0-1-1,-1 1 1,1 0-1,0 1 1,-1-1-1,0 0 0,0 0 1,0 0-1,0 0 1,0 0-1,0 0 1,-1 0-1,1 0 0,-1 0 1,0 0-1,0 0 1,0 0-1,-1 0 1,1-1-1,-2 4 0,-3 1 378,0-1 0,-1 1 0,1-1-1,-1 0 1,0-1 0,-1 1 0,0-2-1,1 1 1,-14 5 0,5-3-119,1-1 0,-1 0-1,0-1 1,-24 4 0,14-6 853,8-4-5389,18 1 4089,0 0 0,-1 0 0,1 0-1,0 0 1,0 0 0,0 0 0,-1-1 0,1 1 0,0 0 0,0 0-1,0 0 1,0 0 0,-1 0 0,1-1 0,0 1 0,0 0 0,0 0 0,0 0-1,0 0 1,0-1 0,0 1 0,-1 0 0,1 0 0,0 0 0,0-1 0,0 1-1,0 0 1,0 0 0,0-1 0,0 1 0,0 0 0,0 0 0,0 0 0,0-1-1,0 1 1,0 0 0,0 0 0,0 0 0,1-1 0,-1 1 0,0 0 0,0 0-1,0 0 1,0-1 0,0 1 0,0 0 0,0 0 0,1 0 0,20-20-8197,0 7 655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6.419"/>
    </inkml:context>
    <inkml:brush xml:id="br0">
      <inkml:brushProperty name="width" value="0.025" units="cm"/>
      <inkml:brushProperty name="height" value="0.025" units="cm"/>
    </inkml:brush>
  </inkml:definitions>
  <inkml:trace contextRef="#ctx0" brushRef="#br0">97 161 10890,'0'0'6070,"8"-7"-3310,-4 3-2375,6-5 164,0 0 1,-1-1-1,11-14 1,-17 22-456,-1-1 1,0 0-1,0-1 1,0 1 0,-1 0-1,1 0 1,-1-1-1,1 1 1,-1-1-1,-1 1 1,1-1-1,0 0 1,-1 1-1,0-1 1,1 0-1,-1 1 1,-1-1-1,1 0 1,-2-5 0,1 7-57,1 1-1,-1-1 1,0 1 0,0-1 0,0 1 0,0 0 0,0 0 0,-1-1 0,1 1 0,0 0 0,-1 0 0,1 0 0,0 0 0,-1 0 0,1 1 0,-1-1 0,1 0 0,-1 1 0,0-1 0,1 1 0,-1-1 0,0 1 0,1 0 0,-1 0-1,0 0 1,0 0 0,1 0 0,-1 0 0,0 0 0,1 0 0,-1 1 0,0-1 0,1 1 0,-3 0 0,-1 0-67,1 1-1,-1-1 0,0 1 1,1 0-1,-1 0 1,1 0-1,0 1 1,0 0-1,0-1 1,-6 7-1,1 2 22,2 0 0,-1 0 0,1 1 0,1 0 0,0 1 0,1-1 0,0 1 0,1 0 0,0 0 0,1 1 0,1-1 0,0 1 0,0 23 0,2-34-26,1 0 1,-1-1-1,1 1 0,-1 0 1,1-1-1,0 1 0,0-1 1,0 1-1,1-1 0,-1 1 1,1-1-1,-1 0 0,1 0 1,0 1-1,-1-1 0,1-1 1,0 1-1,1 0 0,-1 0 1,0-1-1,0 1 0,1-1 1,-1 0-1,1 1 0,-1-1 1,1 0-1,-1-1 0,1 1 1,0 0-1,-1-1 0,1 1 1,0-1-1,4 0 0,49-1-3794,-10-13-4764,-16-2-2223</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6.778"/>
    </inkml:context>
    <inkml:brush xml:id="br0">
      <inkml:brushProperty name="width" value="0.025" units="cm"/>
      <inkml:brushProperty name="height" value="0.025" units="cm"/>
    </inkml:brush>
  </inkml:definitions>
  <inkml:trace contextRef="#ctx0" brushRef="#br0">5 68 6022,'0'0'14461,"-1"-10"-12496,-3-28-1036,4 37-899,1 0 1,-1 0 0,0 0-1,0 0 1,1 0-1,-1 1 1,1-1-1,-1 0 1,1 0 0,-1 0-1,1 1 1,0-1-1,-1 0 1,1 0-1,0 1 1,0-1 0,-1 1-1,1-1 1,0 1-1,0-1 1,0 1-1,0-1 1,-1 1 0,1 0-1,0-1 1,0 1-1,0 0 1,0 0 0,1 0-1,32-1 256,-27 1-208,-3-1-73,0 1 0,0 0-1,0 1 1,0-1 0,0 0 0,0 1 0,0 0 0,0 0-1,-1 0 1,1 1 0,0-1 0,0 1 0,-1 0 0,1 0-1,-1 0 1,0 1 0,0-1 0,1 1 0,-2-1-1,1 1 1,0 0 0,0 0 0,-1 1 0,0-1 0,0 0-1,0 1 1,0-1 0,0 1 0,-1 0 0,1 0 0,0 5-1,0 3 7,0 0 0,-1 0 0,-1 1-1,0-1 1,0 0 0,-1 0-1,-1 0 1,0 0 0,-5 15 0,7-12 196,10-20-4,13-19-16,-16 13-164,-1 0-1,0-1 0,-1 1 0,7-21 0,-10 25-14,0 1 0,0-1 0,-1 1 0,0-1 0,0 1-1,-1-1 1,0 0 0,0 1 0,0-1 0,-3-12 0,3 18-29,0 1-1,0 0 1,0-1 0,-1 1 0,1-1-1,0 1 1,0 0 0,0-1 0,0 1-1,0-1 1,0 1 0,-1 0-1,1-1 1,0 1 0,0 0 0,0-1-1,-1 1 1,1 0 0,0-1 0,-1 1-1,1 0 1,0-1 0,-1 1-1,1 0 1,0 0 0,-1 0 0,1-1-1,0 1 1,-1 0 0,1 0 0,-1 0-1,1 0 1,0 0 0,-1 0-1,1 0 1,-1-1 0,1 1 0,0 0-1,-1 1 1,1-1 0,-1 0 0,1 0-1,-1 0 1,1 0 0,0 0-1,-1 0 1,0 1 0,1-1-115,-1 1 1,0 0-1,0-1 1,1 1-1,-1 0 1,1 0-1,-1-1 1,0 1-1,1 0 1,-1 0-1,1 0 1,0 0-1,-1 0 1,1 0-1,0 0 1,0 0-1,-1 0 1,1 0-1,0 1 0,0 2-230,0-1 0,0 1 0,1 0 0,-1 0-1,1-1 1,0 1 0,0 0 0,0-1 0,4 7-1,-4-8-164,0 0 0,1 0 0,0 0 0,-1 0 0,1 0 0,0 0 0,0-1 0,0 1 0,0-1 0,0 1 0,0-1 0,0 0 0,1 0 0,-1 0 0,0 0 0,4 0 0,17 5-6297</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7.383"/>
    </inkml:context>
    <inkml:brush xml:id="br0">
      <inkml:brushProperty name="width" value="0.025" units="cm"/>
      <inkml:brushProperty name="height" value="0.025" units="cm"/>
    </inkml:brush>
  </inkml:definitions>
  <inkml:trace contextRef="#ctx0" brushRef="#br0">117 336 7495,'0'0'12860,"-8"-4"-11675,6 3-1147,0 0-1,0 0 1,-1 0-1,1 1 1,0-1-1,0 1 0,0-1 1,0 1-1,-1-1 1,1 1-1,0 0 0,0 0 1,-1 0-1,1 1 1,0-1-1,0 0 1,0 1-1,-1-1 0,1 1 1,0 0-1,0 0 1,-2 1-1,0 1 12,0 1 0,0-1 0,0 1-1,1 0 1,0 0 0,0 1 0,0-1 0,0 1 0,0-1-1,1 1 1,-2 6 0,1-3 56,0 0-1,0 0 1,1 0 0,0 0-1,1 0 1,0 1 0,0-1-1,1 0 1,1 17-1,-1-24-94,0 0 0,0 0 0,1 0-1,-1 0 1,0 0 0,1 0-1,-1 0 1,1 0 0,-1 0-1,1 0 1,-1 0 0,1 0 0,0 0-1,-1-1 1,1 1 0,0 0-1,0-1 1,0 1 0,0 0 0,-1-1-1,1 1 1,0-1 0,0 1-1,0-1 1,0 0 0,0 1 0,0-1-1,0 0 1,0 0 0,0 0-1,0 1 1,0-1 0,1 0-1,-1 0 1,0-1 0,0 1 0,0 0-1,0 0 1,0 0 0,0-1-1,0 1 1,0-1 0,0 1 0,1-1-1,2 0 27,0-1-1,0 0 0,0 0 1,0 0-1,0 0 0,0 0 1,-1-1-1,1 0 0,4-4 0,-3-1-5,0 1 0,-1-1-1,0-1 1,0 1 0,-1 0-1,0-1 1,0 0 0,-1 0-1,0 0 1,0 0 0,-1 0-1,-1 0 1,1 0 0,-1 0-1,-1-1 1,0 1 0,-2-10-1,3 18-31,0 0-1,0 1 1,-1-1-1,1 0 1,0 1-1,0-1 1,0 0-1,-1 1 0,1-1 1,0 1-1,0-1 1,-1 0-1,1 1 1,-1-1-1,1 1 1,0-1-1,-1 1 1,1-1-1,-1 1 0,1 0 1,-1-1-1,1 1 1,-1-1-1,0 1 1,1 0-1,-1 0 1,1-1-1,-1 1 1,0 0-1,1 0 0,-1 0 1,0 0-1,1 0 1,-1 0-1,0 0 1,1 0-1,-1 0 1,0 0-1,0 0-7,0 1-1,0-1 0,0 1 1,1-1-1,-1 1 1,0-1-1,0 1 1,1 0-1,-1-1 1,1 1-1,-1 0 0,1 0 1,-1 0-1,1-1 1,-1 1-1,1 0 1,-1 0-1,1 0 1,0 0-1,0 0 0,-1 0 1,1-1-1,0 1 1,0 0-1,0 2 1,0-2 11,0 1 1,0-1 0,0 1 0,1-1 0,-1 1 0,0-1 0,1 1-1,-1-1 1,1 1 0,-1-1 0,1 0 0,0 1 0,0-1-1,-1 0 1,1 1 0,0-1 0,0 0 0,0 0 0,1 0-1,-1 0 1,0 0 0,0 0 0,0 0 0,3 1 0,0 0 8,1-1 1,-1 1 0,0-1-1,0 0 1,1-1-1,-1 1 1,1-1 0,8 0-1,-1 0 20,1-2 0,0 0 0,-1 0-1,1-1 1,21-8 0,-10-1-5,-1 0 1,-1-2-1,0 0 1,0-1-1,33-33 1,-40 34-15,-1 0 0,-1-1-1,0-1 1,-2 0 0,1-1 0,-2 0 0,0-1 0,7-20 0,-16 35-3,0 1 0,0-1 0,0 0 0,0 1 0,-1-1 0,0 0 0,1 0 0,-1 1 0,0-1 0,0 0 1,-1-4-1,1 6-16,-1 0 0,1 0 0,0 0 0,-1 0 0,1 0 1,-1 0-1,0 0 0,1 0 0,-1 0 0,0 0 1,1 0-1,-1 0 0,0 0 0,0 1 0,0-1 0,0 0 1,1 0-1,-1 1 0,0-1 0,-2 0 0,1 1-14,-1-1 0,0 1 1,0 0-1,0-1 0,1 1 0,-1 0 0,0 1 0,0-1 0,0 1 0,1-1 0,-1 1 0,0 0 0,1 0 0,-1 0 0,1 0 1,-1 0-1,1 1 0,-1-1 0,1 1 0,0-1 0,-3 4 0,-8 7 42,0 0 0,1 1 0,1 0 0,0 1 0,0 0 0,2 1 0,0 0 0,1 1 0,0 0-1,1 0 1,1 0 0,0 1 0,2 0 0,0 0 0,0 1 0,2-1 0,0 1 0,1 29 0,2-44-86,0 1-1,0-1 1,0 1 0,0-1-1,0 0 1,0 0-1,1 0 1,0 1 0,-1-1-1,1-1 1,1 1 0,-1 0-1,0 0 1,0-1-1,1 1 1,0-1 0,-1 0-1,1 0 1,0 0 0,0 0-1,0-1 1,0 1-1,1-1 1,-1 1 0,0-1-1,1 0 1,4 0 0,-3 1-65,-1-2-1,1 1 1,0-1 0,0 1 0,-1-1 0,1-1 0,0 1 0,0-1 0,-1 1 0,1-1 0,0-1 0,-1 1 0,1-1 0,-1 0 0,1 0 0,-1 0 0,0 0 0,0-1 0,6-4 0,6-10-1876,-2 0 0,0 0-1,15-26 1,-4 2-4495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7.712"/>
    </inkml:context>
    <inkml:brush xml:id="br0">
      <inkml:brushProperty name="width" value="0.025" units="cm"/>
      <inkml:brushProperty name="height" value="0.025" units="cm"/>
    </inkml:brush>
  </inkml:definitions>
  <inkml:trace contextRef="#ctx0" brushRef="#br0">145 1 8136,'0'0'9198,"-7"11"-8995,-16 31 887,1 0 1,3 0-1,1 2 1,2 1-1,3 0 1,-12 61-1,25-105-1047,-1 0 0,1 1-1,0-1 1,0 1-1,-1-1 1,1 1 0,0-1-1,0 1 1,0-1-1,0 0 1,1 1-1,-1-1 1,0 1 0,1-1-1,-1 1 1,1-1-1,-1 0 1,1 1-1,0-1 1,-1 0 0,1 0-1,0 1 1,0-1-1,0 0 1,0 0-1,0 0 1,0 0 0,2 1-1,-1-2 16,0 0 1,0 0-1,0 0 0,0 0 0,0 0 0,1 0 0,-1-1 0,0 1 0,-1-1 1,1 0-1,0 0 0,0 0 0,0 0 0,0 0 0,0 0 0,-1 0 1,1 0-1,-1 0 0,1-1 0,2-2 0,17-19 13,0 0 1,-1-2-1,-2-1 0,0 0 1,-2-1-1,24-53 0,6-8-725,-41 80-194,-3 7-2667,-5 17-15557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8.389"/>
    </inkml:context>
    <inkml:brush xml:id="br0">
      <inkml:brushProperty name="width" value="0.025" units="cm"/>
      <inkml:brushProperty name="height" value="0.025" units="cm"/>
    </inkml:brush>
  </inkml:definitions>
  <inkml:trace contextRef="#ctx0" brushRef="#br0">20 0 2851,'-3'8'5375,"1"-2"-5043,-1 1 851,1 0 1,-1 0-1,1 0 1,1 0-1,-3 16 1,4-22-1039,0 1 0,0-1 1,1 1-1,-1 0 0,0-1 0,0 1 0,1-1 1,-1 1-1,1-1 0,-1 1 0,1-1 0,0 1 1,-1-1-1,1 1 0,0-1 0,0 0 0,0 0 0,0 1 1,0-1-1,0 0 0,1 0 0,-1 0 0,0 0 1,0 0-1,1 0 0,-1-1 0,1 1 0,-1 0 1,1-1-1,-1 1 0,1-1 0,-1 1 0,1-1 1,-1 0-1,1 0 0,0 0 0,-1 1 0,4-2 0,32 1 628,-29-1-1957,1 0-1,-1 0 0,0-1 1,15-5-1,-19 5 780,0 0 0,0 0 0,1 0 0,-2-1 0,1 1 0,0-1 0,0 0 0,-1 0 0,6-7-1,-6 7 919,-1-1 0,1 0 0,-1 0 0,0 0 0,0 0 0,-1 0-1,2-5 1,-3 11-362,-1 0-1,1-1 0,-1 1 0,1 0 0,-1 0 0,1 0 0,0-1 1,0 1-1,0 0 0,0 0 0,0 0 0,1-1 0,-1 1 1,0 0-1,1 0 0,-1 0 0,1-1 0,0 1 0,-1 0 1,1-1-1,0 1 0,0-1 0,0 1 0,0-1 0,1 1 1,1 1-1,1 0-63,-1-1 0,1-1 0,-1 1 0,1 0 0,0-1 0,0 0 0,0 0 0,0 0 0,0 0 0,0-1 0,7 1 0,3-1-104,0-1-1,0 0 0,0-1 1,-1 0-1,1-1 0,21-8 1,1-7-763,-28 13 638,1 0 1,0 0 0,0 1 0,0 1 0,0-1 0,1 2 0,-1-1 0,11-1 0,-2 41-270,-10-31 469,0 0 1,1-1 0,-1 1-1,2-1 1,-1-1 0,11 4-1,-10-4-376,0 0-1,0 1 0,0 0 0,0 1 1,-1 0-1,11 9 0,-15-10 7,0 0 1,-1 1-1,1-1 0,-1 1 0,0 0 0,-1 0 0,0 1 0,0-1 0,0 1 1,3 10-1,-4-7 460,0 1 0,0-1 0,-1 0 0,-1 1 0,1-1 0,-4 20 0,2-17 369,-2 0-1,0 0 1,-1 0 0,0 0 0,0-1-1,-2 0 1,1 0 0,-2 0-1,1-1 1,-2 0 0,-16 21 0,22-30-471,0 0 0,0 0 1,0 1-1,0-1 1,-1 0-1,1-1 0,-1 1 1,1 0-1,-1-1 1,1 1-1,-1-1 0,0 0 1,0 0-1,0 0 1,0 0-1,0-1 0,0 1 1,-6-1-1,7 0-33,-1-1 0,1 1 0,-1-1 0,1 0-1,0 0 1,-1 0 0,1 0 0,0-1 0,0 1 0,0-1-1,0 1 1,0-1 0,0 0 0,0 0 0,0 1-1,1-1 1,-3-4 0,-1-3-164,0 0 0,0-1-1,1 1 1,0-1 0,1 0-1,0 0 1,1 0 0,0 0 0,-1-16-1,2 13-17,1 1-1,0-1 0,1 0 1,0 1-1,1-1 1,1 1-1,6-22 0,-6 28 308,-1 1-1,1-1 0,0 0 1,1 1-1,-1 0 1,1 0-1,0 0 0,0 0 1,1 1-1,-1 0 0,1 0 1,0 0-1,0 0 0,0 1 1,1 0-1,-1 0 1,9-3-1,-3 2-869,-1-1-1,1 0 1,-1 0-1,13-10 1,-5-1-5354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9.001"/>
    </inkml:context>
    <inkml:brush xml:id="br0">
      <inkml:brushProperty name="width" value="0.025" units="cm"/>
      <inkml:brushProperty name="height" value="0.025" units="cm"/>
    </inkml:brush>
  </inkml:definitions>
  <inkml:trace contextRef="#ctx0" brushRef="#br0">67 0 14029,'0'0'3652,"0"13"-1955,0 14-800,-3 7 320,1 3-608,-4 4-417,6-3-128,-4-5 0,3-3-64,1-4-544,-6-4-449,-3-4-1249,-6-5-1410,-6-5-3394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9.346"/>
    </inkml:context>
    <inkml:brush xml:id="br0">
      <inkml:brushProperty name="width" value="0.025" units="cm"/>
      <inkml:brushProperty name="height" value="0.025" units="cm"/>
    </inkml:brush>
  </inkml:definitions>
  <inkml:trace contextRef="#ctx0" brushRef="#br0">1 77 12876,'0'0'2520,"12"-10"-64,-10 8-2361,5-5 184,1 1 0,-1 0-1,1 0 1,1 0 0,-1 1 0,1 0 0,0 1-1,0 0 1,0 0 0,0 1 0,1 1-1,-1-1 1,16-1 0,-15 4-236,1 0 0,0 1 0,-1 1 0,1-1 0,-1 1 1,0 1-1,1 0 0,-1 1 0,-1 0 0,1 0 0,0 1 0,-1 0 0,14 11 0,-19-14 48,-1 1 0,1 0 0,-1 1 0,0-1 0,0 1 0,0-1 0,0 1 0,-1 0-1,1 0 1,-1 0 0,0 0 0,0 0 0,-1 1 0,1-1 0,-1 0 0,0 1 0,0-1 0,0 1 0,-1 0-1,0-1 1,0 1 0,0 0 0,0-1 0,-1 1 0,1-1 0,-1 1 0,-1-1 0,1 1 0,0-1 0,-1 0-1,0 1 1,0-1 0,-4 5 0,-5 9 32,0-2 0,-1 1 0,-1-2-1,-1 0 1,0 0 0,-1-1 0,-1-1-1,0 0 1,0-1 0,-1-1 0,-1-1 0,0-1-1,-24 10 1,40-18-201,-1 0 0,0 0-1,0 0 1,0-1 0,0 1 0,0-1-1,0 0 1,0 0 0,0 0 0,0 0-1,1 0 1,-1-1 0,0 1 0,-3-2-1,-6-12-4123,10-14-4884,5 10-928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0.835"/>
    </inkml:context>
    <inkml:brush xml:id="br0">
      <inkml:brushProperty name="width" value="0.05" units="cm"/>
      <inkml:brushProperty name="height" value="0.05" units="cm"/>
    </inkml:brush>
  </inkml:definitions>
  <inkml:trace contextRef="#ctx0" brushRef="#br0">191 7 15283,'1'-1'73,"-1"1"-1,1-1 0,0 1 1,-1-1-1,1 1 1,-1-1-1,1 1 0,-1-1 1,1 1-1,0 0 0,-1 0 1,1-1-1,0 1 0,0 0 1,-1 0-1,1 0 1,0 0-1,-1-1 0,1 1 1,0 0-1,0 1 0,-1-1 1,1 0-1,0 0 1,1 0-1,-2 1-5,1 0 1,-1-1-1,1 1 0,-1 0 0,0-1 1,1 1-1,-1 0 0,0-1 0,1 1 1,-1 0-1,0 0 0,0 0 0,0-1 1,0 1-1,0 0 0,0 0 0,0 0 1,0 1-1,0 5 272,-1 0 1,0 0-1,-1 0 1,-3 9-1,-5 8 381,-22 39-1,9-20-313,-29 49 345,29-55-325,-32 75 0,53-108-400,0 0 1,1 1-1,0-1 1,0 0-1,0 0 1,0 1-1,1-1 1,-1 6-1,1-9-21,0-1-1,0 1 1,1-1-1,-1 1 1,0-1 0,0 1-1,0 0 1,1-1-1,-1 1 1,0-1 0,1 1-1,-1-1 1,0 1-1,1-1 1,-1 1 0,1-1-1,-1 0 1,1 1-1,-1-1 1,1 0 0,-1 1-1,1-1 1,0 1-1,1-1 0,0 1-1,0-1 0,-1 0 0,1 0 1,0 0-1,0 0 0,0 0 1,0 0-1,-1-1 0,1 1 1,3-1-1,41-15-397,0-1 1,50-27-1,39-15-2070,-64 35 1905,-1-1-201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9.928"/>
    </inkml:context>
    <inkml:brush xml:id="br0">
      <inkml:brushProperty name="width" value="0.025" units="cm"/>
      <inkml:brushProperty name="height" value="0.025" units="cm"/>
    </inkml:brush>
  </inkml:definitions>
  <inkml:trace contextRef="#ctx0" brushRef="#br0">0 139 11755,'0'0'9951,"11"-2"-8339,7-1-1173,-2 1-268,0-1 1,0-1 0,0 0 0,18-8-1,-31 11-156,0 0-1,0 0 0,-1 0 0,1-1 1,0 1-1,-1-1 0,0 1 0,1-1 0,-1 0 1,0 0-1,0 0 0,0 0 0,0-1 1,0 1-1,0 0 0,-1-1 0,1 1 1,-1-1-1,0 0 0,1 1 0,-1-1 1,0 0-1,-1 0 0,1 0 0,-1 0 0,1 0 1,-1 0-1,0 0 0,0 1 0,0-1 1,0 0-1,-1-3 0,1 4 8,0 1 1,-1-1-1,1 1 0,0 0 0,-1-1 0,1 1 1,-1 0-1,0-1 0,1 1 0,-1 0 0,0 0 1,0-1-1,1 1 0,-1 0 0,0 0 1,0 0-1,0 0 0,0 0 0,-1 1 0,1-1 1,0 0-1,0 0 0,-1 1 0,1-1 1,0 0-1,0 1 0,-1 0 0,1-1 0,-1 1 1,1 0-1,0 0 0,-1-1 0,1 1 0,-1 0 1,1 1-1,-1-1 0,1 0 0,0 0 1,-1 0-1,1 1 0,0-1 0,-1 1 0,1-1 1,0 1-1,-1 0 0,-1 0 0,-2 2-53,-1 0-1,1 0 0,-1 1 0,1 0 0,0 0 1,0 0-1,1 0 0,-9 10 0,-19 46-13,30-56 51,0 1 0,1-1 1,0 0-1,0 1 0,0-1 1,0 1-1,1-1 0,0 1 0,0-1 1,0 1-1,0-1 0,1 1 1,0 4-1,0-7 3,1-1 0,-1 1-1,1 0 1,-1 0 0,1-1 0,0 1 0,-1-1 0,1 0 0,0 1 0,0-1 0,0 0-1,0 0 1,0 0 0,0 0 0,0-1 0,0 1 0,1 0 0,-1-1 0,0 0-1,0 1 1,0-1 0,1 0 0,-1 0 0,0 0 0,0-1 0,4 0 0,3 1 22,0-1 0,-1 0 0,1-1 0,0 0 1,12-5-1,-10 2-59,1-2 1,-1 0-1,-1 0 0,1-1 0,-1 0 1,-1-1-1,1 0 0,-2 0 1,1-1-1,-1 0 0,-1-1 1,0 0-1,0 0 0,-1 0 1,5-14-1,-22 36-450,-7 17-16,16-23 487,-1 2 38,-1 0 1,2 0-1,-1 0 0,1 0 0,0 1 1,1-1-1,-1 1 0,2-1 1,-1 1-1,1-1 0,1 15 1,0-20-21,0-1 0,0 0 1,-1 0-1,1 0 0,0-1 0,0 1 1,1 0-1,-1 0 0,0 0 1,0-1-1,0 1 0,0 0 1,1-1-1,-1 1 0,0-1 1,0 0-1,1 1 0,-1-1 1,0 0-1,1 0 0,-1 0 1,1 0-1,-1 0 0,0 0 1,1 0-1,1-1 0,39-8 127,-27 1-259,1 0 1,-1-2-1,-1 1 0,0-2 1,0 0-1,-1-1 1,-1 0-1,0-1 1,0 0-1,-1-1 1,11-20-1,-27 44-203,0 0 0,1 1-1,-6 21 1,2-6 318,7-24 4,0 1 0,0-1 0,1 1 0,-1-1 0,0 1 0,1 0 0,0-1 0,0 1-1,0 0 1,0-1 0,0 1 0,0 0 0,2 4 0,-2-6-212,1 0 0,0 0 1,0 0-1,0 0 0,-1 0 0,1 0 1,0-1-1,0 1 0,0 0 0,0-1 0,0 1 1,0-1-1,1 1 0,-1-1 0,0 1 1,0-1-1,0 0 0,0 0 0,1 1 0,-1-1 1,0 0-1,0 0 0,0 0 0,1 0 1,-1 0-1,0-1 0,0 1 0,0 0 0,0-1 1,1 1-1,-1 0 0,2-2 0,19-7-5733</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0.289"/>
    </inkml:context>
    <inkml:brush xml:id="br0">
      <inkml:brushProperty name="width" value="0.025" units="cm"/>
      <inkml:brushProperty name="height" value="0.025" units="cm"/>
    </inkml:brush>
  </inkml:definitions>
  <inkml:trace contextRef="#ctx0" brushRef="#br0">167 1 10666,'0'0'7431,"-7"10"-6998,-9 17-37,2 0 0,0 1 0,2 0 0,1 1 0,1 0 0,2 1 0,1 0 0,1 1 0,2-1 0,-1 45 0,6-63-4509,3-22 1641,-2-27 1348,-5 23 860,-2 0 1,0 1-1,-10-19 0,-10-29 250,18 21 3042,48 40-1960,8 4-4768,-21-4-714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0.634"/>
    </inkml:context>
    <inkml:brush xml:id="br0">
      <inkml:brushProperty name="width" value="0.025" units="cm"/>
      <inkml:brushProperty name="height" value="0.025" units="cm"/>
    </inkml:brush>
  </inkml:definitions>
  <inkml:trace contextRef="#ctx0" brushRef="#br0">124 1 9097,'0'0'8872,"-10"3"-7762,5-2-1087,-50 22 1635,53-22-1630,1-1 1,-1 1-1,0 0 0,1 0 1,-1 0-1,1 1 1,-1-1-1,1 0 0,-1 1 1,1-1-1,0 0 1,0 1-1,-1 0 0,1-1 1,0 1-1,1 0 1,-1-1-1,0 1 0,0 0 1,1 0-1,-1 0 1,1-1-1,0 1 0,-1 0 1,1 0-1,0 0 1,0 0-1,0 0 0,0 0 1,1 0-1,-1 2 1,4 0-299,0 0 0,0-1 1,0 0-1,0 0 1,1 0-1,-1 0 1,1-1-1,0 0 0,0 0 1,-1 0-1,1-1 1,7 2-1,1 1-357,-7-1 542,0 0 0,0 0 1,-1 1-1,1-1 0,9 9 1,-15-12 147,1 1 0,0 0 0,0-1 0,-1 1 0,1 0 1,-1 0-1,1-1 0,0 1 0,-1 0 0,1 0 0,-1 0 1,0 0-1,1 0 0,-1 0 0,0 0 0,0 0 0,1 0 0,-1 2 1,-1-2 56,1-1 0,0 1 0,-1 0 1,0 0-1,1 0 0,-1 0 1,1-1-1,-1 1 0,0 0 1,0-1-1,1 1 0,-1 0 0,0-1 1,0 1-1,0-1 0,0 1 1,0-1-1,1 0 0,-1 1 1,0-1-1,0 0 0,0 1 0,0-1 1,-1 0-1,-73 15 1054,69-15-1500,0 1 1,0-1-1,-1 0 1,1-1-1,0 0 1,-7-1-1,5-5-3101,3-6-2162</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1.065"/>
    </inkml:context>
    <inkml:brush xml:id="br0">
      <inkml:brushProperty name="width" value="0.025" units="cm"/>
      <inkml:brushProperty name="height" value="0.025" units="cm"/>
    </inkml:brush>
  </inkml:definitions>
  <inkml:trace contextRef="#ctx0" brushRef="#br0">110 285 12139,'0'0'2744,"-11"3"-2188,3 0-432,-1-1 0,1 1 0,0 1 0,0 0 0,1 0 0,-10 6 0,14-8 13,1 0 0,-1 0 0,1 0 0,0 0 0,0 0 0,0 0 0,0 0-1,0 1 1,0-1 0,1 1 0,-1-1 0,1 1 0,0 0 0,-1 0-1,1 0 1,1 0 0,-1-1 0,0 1 0,1 0 0,-1 0 0,1 0 0,0 0-1,0 0 1,0 0 0,0 1 0,2 3 0,-1-6-95,-1 0 1,1 0-1,0 1 0,0-1 0,0 0 1,0-1-1,0 1 0,0 0 1,0 0-1,0 0 0,1-1 1,-1 1-1,0 0 0,0-1 0,1 1 1,-1-1-1,0 0 0,1 1 1,-1-1-1,0 0 0,1 0 1,-1 0-1,1 0 0,-1 0 1,0 0-1,1 0 0,-1 0 0,2-1 1,44-9 598,-23-4-645,1 0 0,-2-1 0,0-1 0,-1-2 0,-1 0 0,0-1 0,-1-1 0,-2-1-1,0 0 1,-1-2 0,-1 0 0,22-43 0,-35 59 3,1 1 0,-2-1 0,1 0-1,-1-1 1,0 1 0,0 0 0,1-13 0,-3 19-26,0-1 0,-1 0 0,1 1 0,0-1 0,0 0 0,-1 1 0,1-1 0,-1 1 0,0-1 0,1 0 0,-1 1 0,0-1 0,0 1 0,0 0 0,0-1 0,0 1 0,0 0 0,0 0 0,0-1 0,-1 1 0,1 0 0,0 0 0,-1 0 0,1 1 0,-1-1 0,1 0 0,-1 0 0,1 1-1,-1-1 1,0 1 0,1 0 0,-1-1 0,0 1 0,1 0 0,-1 0 0,0 0 0,-2 0 0,-5 0 21,1 1 0,-1 0 0,1 0-1,-1 1 1,1 0 0,0 0 0,0 1-1,0 0 1,0 0 0,0 1 0,1 0-1,0 0 1,-8 6 0,10-6 95,1-1 0,-1 1 0,0 0 0,1 0 0,0 0 0,0 1 0,0-1 0,1 1 0,-1 0 0,1 0 0,0 0 0,1 1 0,-1-1 0,1 1 0,0-1 0,1 1 0,-1 0 0,1 0 0,-1 7 0,2-12-92,1 1 0,-1 0 1,1-1-1,-1 1 1,1-1-1,-1 1 1,1-1-1,0 1 0,0-1 1,0 1-1,0-1 1,0 0-1,0 1 1,0-1-1,0 0 0,1 0 1,-1 0-1,0 0 1,1 0-1,-1 0 1,1 0-1,-1 0 1,1-1-1,1 2 0,51 15-1000,-20-6 117,-30-9 938,0 0 1,0 1-1,-1-1 1,1 1 0,-1-1-1,1 1 1,-1 0-1,0 1 1,0-1-1,-1 0 1,1 1 0,0 0-1,-1-1 1,0 1-1,0 0 1,0 0-1,-1 0 1,1 1 0,-1-1-1,0 0 1,0 1-1,-1-1 1,1 8-1,-1-2 128,0 0-1,0 0 0,-1-1 1,-1 1-1,-2 10 0,-10 23-2799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1.458"/>
    </inkml:context>
    <inkml:brush xml:id="br0">
      <inkml:brushProperty name="width" value="0.025" units="cm"/>
      <inkml:brushProperty name="height" value="0.025" units="cm"/>
    </inkml:brush>
  </inkml:definitions>
  <inkml:trace contextRef="#ctx0" brushRef="#br0">102 0 16528,'0'0'5957,"-47"70"-5380,32-33 416,-2 4-160,6 2-193,3-6-255,5-1-97,3-5-128,0-5-96,0-5-32,9-7-224,0-6-1185,8-6-1282,-2-2-1985,4-6-3108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2.004"/>
    </inkml:context>
    <inkml:brush xml:id="br0">
      <inkml:brushProperty name="width" value="0.025" units="cm"/>
      <inkml:brushProperty name="height" value="0.025" units="cm"/>
    </inkml:brush>
  </inkml:definitions>
  <inkml:trace contextRef="#ctx0" brushRef="#br0">63 177 15535,'0'0'6139,"-9"8"-5023,-27 29-107,35-35-947,-1-1 0,1 1 1,-1 0-1,1 0 0,-1 0 1,1-1-1,0 1 0,0 0 1,0 1-1,0-1 0,0 0 1,1 0-1,-1 0 0,1 0 1,-1 1-1,1-1 0,0 0 1,0 4-1,0-5-42,1 0 0,-1 1 1,1-1-1,0 0 0,0 1 0,-1-1 0,1 0 1,0 0-1,0 0 0,0 0 0,0 0 0,0 0 1,0 0-1,1 0 0,-1 0 0,0-1 0,0 1 1,1 0-1,-1-1 0,3 1 0,5 2-35,0-1 1,0 0-1,1-1 0,-1 0 0,0 0 1,11-2-1,-6 0-256,0-2 0,0 0 0,-1 0 0,1-1 0,25-12 0,-27 11 240,1 0 1,0 0-1,0 1 0,0 1 0,0 0 0,23-2 0,17 22 875,4-18-1519,34-11-4473,-74 8 3858,-1-1 0,0 0 1,21-11-1,14-15 597,-42 19 4193,-19 9-630,-22 10-902,24-3-1551,1 1-1,-1 0 1,1 0 0,-12 10-1,17-13-346,0 0 0,0 0 0,0 0 0,0 0 0,1 0 0,-1 1 0,1-1 0,-1 0-1,1 1 1,0-1 0,0 1 0,0 0 0,0-1 0,0 1 0,1 0 0,-1-1 0,1 1 0,-1 5-1,2-8-73,0 1 0,0 0 0,0-1 1,-1 1-1,1 0 0,0-1 0,0 1 0,0-1 0,0 1 0,0-1 0,0 0 0,0 1 0,0-1 0,1 0 0,-1 0 0,0 0 0,0 0 0,0 0 0,0 0 0,0 0 0,0 0 0,0 0 0,0 0 0,1-1 0,30-4-788,-22 0 506,1-1 0,-1 0 0,1-1 0,-2 0 0,1 0 0,-1-1 0,0 0 0,-1-1 0,0 0 0,0 0 0,7-12 0,7-11 786,-3-1 0,19-39-1,-35 57 1338,-12 18-1114,-14 18-437,16-12-64,0 1 1,0 0-1,2 1 1,-1-1-1,-4 16 0,8-21-193,0 1-1,0-1 0,1 1 1,0 0-1,0 0 0,1 0 1,-1 0-1,1 0 0,0-1 1,1 1-1,0 0 0,2 11 1,0-12-190,-1-1 1,1 0 0,0 0 0,0 0-1,1 0 1,-1 0 0,1-1 0,0 0-1,0 0 1,0 0 0,0 0 0,0 0-1,9 3 1,13 5-4484,-3-6-4291,-8-4 1312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2.336"/>
    </inkml:context>
    <inkml:brush xml:id="br0">
      <inkml:brushProperty name="width" value="0.025" units="cm"/>
      <inkml:brushProperty name="height" value="0.025" units="cm"/>
    </inkml:brush>
  </inkml:definitions>
  <inkml:trace contextRef="#ctx0" brushRef="#br0">109 61 2915,'0'0'8317,"1"-8"-5050,1-29-1228,-2 36-1976,-1 0 0,1 0 0,0 0 0,-1 0-1,1 1 1,-1-1 0,1 0 0,-1 0 0,0 1-1,1-1 1,-1 0 0,0 1 0,0-1-1,1 0 1,-1 1 0,0-1 0,0 1 0,0-1-1,0 1 1,1 0 0,-1-1 0,0 1 0,0 0-1,0 0 1,0-1 0,0 1 0,0 0 0,0 0-1,0 0 1,0 0 0,-2 1 0,-30 1 276,32-2-269,-3 1 77,1 0 1,0 1-1,0-1 1,0 1-1,0 0 1,0 0-1,0 0 1,1 0-1,-1 0 0,0 1 1,1-1-1,0 1 1,-4 5-1,-3 15 708,9-22-849,0-1 0,1 1 0,-1 0 0,0 0 0,0-1 0,0 1-1,1 0 1,-1-1 0,0 1 0,1 0 0,-1-1 0,1 1 0,-1-1 0,0 1 0,1-1-1,-1 1 1,1-1 0,-1 1 0,1-1 0,0 1 0,-1-1 0,1 0 0,0 1 0,-1-1-1,1 0 1,0 1 0,-1-1 0,1 0 0,1 0 0,11 3-354,1-1-1,-1-1 1,1 0 0,22-2-1,-5 0-664,-31 1 1023,0 0 1,1 0-1,-1 0 0,0 0 0,1 0 0,-1 0 0,0 0 1,0 0-1,1 0 0,-1 0 0,0 0 0,1 1 0,-1-1 1,0 0-1,1 0 0,-1 0 0,0 0 0,0 1 0,1-1 1,-1 0-1,0 0 0,0 0 0,0 1 0,1-1 0,-1 0 1,0 0-1,0 1 0,0-1 0,0 0 0,1 1 0,-1-1 1,0 0-1,0 0 0,0 1 0,0-1 0,0 0 0,0 1 1,0-1-1,0 1 0,-5 16 852,-18 14 1366,-35 0 565,17-21-5591</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3.589"/>
    </inkml:context>
    <inkml:brush xml:id="br0">
      <inkml:brushProperty name="width" value="0.025" units="cm"/>
      <inkml:brushProperty name="height" value="0.025" units="cm"/>
    </inkml:brush>
  </inkml:definitions>
  <inkml:trace contextRef="#ctx0" brushRef="#br0">124 231 15727,'0'0'4687,"-9"-2"-3144,5 1-1514,1 0 1,-1 0-1,0 0 1,1 1 0,-1-1-1,0 1 1,1 0-1,-1 0 1,0 1-1,1-1 1,-1 1 0,0-1-1,1 1 1,-1 0-1,1 1 1,-1-1-1,1 0 1,0 1 0,-1 0-1,1 0 1,0 0-1,0 0 1,0 0-1,0 1 1,1 0-1,-1-1 1,1 1 0,0 0-1,-1 0 1,1 0-1,0 0 1,1 1-1,-1-1 1,1 0 0,-1 1-1,1-1 1,0 1-1,-1 4 1,2-8-29,0 1 0,-1 0-1,1 0 1,0 0 0,0 0 0,0 0 0,0 0 0,-1 0 0,1-1 0,0 1-1,0 0 1,1 0 0,-1 0 0,0 0 0,0 0 0,0 0 0,1 0 0,-1-1-1,0 1 1,1 0 0,-1 0 0,1 0 0,-1-1 0,1 1 0,-1 0 0,1 0-1,-1-1 1,1 1 0,0-1 0,1 2 0,-1-2 0,1 1 0,0-1-1,0 0 1,0 0 0,0 0 0,-1 0 0,1 0 0,0 0 0,0-1-1,0 1 1,-1 0 0,1-1 0,0 0 0,2 0 0,4-3-51,1 0 1,0-1 0,-1 0-1,0 0 1,8-7 0,3-8 130,0 0 0,-1-1 1,21-34-1,-38 53 26,-1 5-139,-10 31 70,7-27-32,0 0-1,1 0 0,0 1 0,0-1 1,0 1-1,1-1 0,0 1 0,1 0 1,0 0-1,0-1 0,0 1 1,4 14-1,-3-21-74,-1 0 1,1 0 0,0 0-1,0 0 1,0 0 0,-1 0-1,1 0 1,0 0 0,0-1-1,1 1 1,-1 0 0,0-1-1,0 1 1,0-1 0,0 1-1,0-1 1,1 0 0,-1 1-1,0-1 1,0 0 0,1 0-1,-1 0 1,0 0 0,0 0-1,1 0 1,-1 0 0,0 0-1,0-1 1,1 1 0,-1 0-1,0-1 1,0 1 0,0-1-1,0 1 1,1-1 0,-1 0-1,1-1 1,40-27-4921,10-28-1390,-4-10 5057,-40 53 2196,1 0 1,-2-1 0,0 1-1,-1-1 1,-1-1-1,0 1 1,5-27-1,-10 41-655,0 0 1,1 1-1,-1-1 0,0 0 0,0 0 1,0 0-1,0 0 0,0 0 0,0 0 0,0 0 1,0 0-1,0 0 0,0 0 0,0 0 1,0 0-1,-1 1 0,1-1 0,0 0 1,-1 0-1,1 0 0,-1 0 0,1 0 0,-1 1 1,0-2-1,0 2-151,0 0 0,0 0 0,0 0 0,0 0 0,0 1 0,0-1 0,0 0 0,0 1 0,1-1 0,-1 1 0,0-1 0,0 1 0,0-1 0,1 1 0,-1-1 0,0 1 1,1 0-1,-2 1 0,-33 40 103,35-42-149,-7 11 101,-7 8 789,-21 39 0,33-53-841,-1 0 0,1 0 1,0 0-1,1 0 0,-1 0 0,1 0 1,0 1-1,0-1 0,1 0 1,-1 1-1,1-1 0,1 0 0,-1 1 1,2 7-1,-1-12-86,0 1 0,0-1 1,0 0-1,0 1 0,0-1 0,1 0 0,-1 0 0,0 0 1,1 0-1,-1 0 0,1 0 0,-1 0 0,1 0 0,0 0 1,-1-1-1,1 1 0,0-1 0,-1 1 0,1-1 0,0 0 1,-1 1-1,1-1 0,2 0 0,50 0-1731,-41 0 955,-12 0 818,0 0 1,-1 0-1,1-1 1,0 1-1,-1 0 1,1 0-1,0 0 1,0 0-1,-1 0 0,1 0 1,0 1-1,0-1 1,-1 0-1,1 0 1,0 1-1,-1-1 1,1 0-1,0 0 1,-1 1-1,1-1 1,0 1-1,-1-1 1,1 1-1,-1-1 1,1 1-1,-1-1 1,1 1-1,-1-1 1,1 1-1,-1 0 1,0-1-1,1 1 1,-1 0-1,0-1 1,1 1-1,-1 0 1,0 1-1,-9 29 2019,7-26-2142,-2 3 273,0 1 0,0-1 0,-1 0 0,-1 0-1,1-1 1,-9 9 0,13-14-133,-1 0 0,0 0 1,0-1-1,1 1 0,-1 0 0,0-1 0,-1 1 1,1-1-1,0 0 0,0 1 0,-1-1 0,1 0 1,0 0-1,-1-1 0,1 1 0,-1-1 1,1 1-1,-1-1 0,1 0 0,-1 1 0,1-1 1,-1-1-1,0 1 0,1 0 0,-1-1 1,1 1-1,-1-1 0,-1-1 0,3 2-59,0-1-1,0 0 1,0 1-1,0-1 1,1 0-1,-1 0 0,0 0 1,1 0-1,-1 1 1,1-1-1,-1 0 1,1 0-1,-1 0 1,1 0-1,0-1 1,-1 1-1,1 0 1,0 0-1,0 0 1,0-1-1,-1-15-3082,1 15 2273,19 1 2250,-20 1-1476,1-1-1,0 1 0,0-1 1,0 1-1,0 0 1,-1-1-1,1 1 0,0 0 1,0-1-1,0 1 1,0-1-1,0 1 1,0-1-1,0 1 0,0 0 1,0-1-1,0 1 1,0-1-1,0 1 0,1 0 1,-1-1-1,0 1 1,0-1-1,0 1 0,0 0 1,1-1-1,-1 1 1,0 0-1,0-1 1,1 1-1,-1 0 0,0-1 1,1 1-1,-1 0 1,0 0-1,1-1 0,-1 1 1,0 0-1,1 0 1,-1 0-1,0 0 0,1-1 1,-1 1-1,1 0 1,-1 0-1,1 0 1,-1 0-1,0 0 0,1 0 1,-1 0-1,1 0 1,-1 0-1,0 0 0,1 0 1,-1 0-1,1 0 1,-1 1-1,1-1 0,14 1-1511,9-9-5798,-12 1 1333</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4.137"/>
    </inkml:context>
    <inkml:brush xml:id="br0">
      <inkml:brushProperty name="width" value="0.025" units="cm"/>
      <inkml:brushProperty name="height" value="0.025" units="cm"/>
    </inkml:brush>
  </inkml:definitions>
  <inkml:trace contextRef="#ctx0" brushRef="#br0">0 224 10122,'0'0'14755,"10"-6"-14195,9-7-423,0 0-1,-1-1 1,19-21 0,-31 30-116,0-1 1,-1 0 0,0 0 0,0 0 0,-1-1 0,0 0 0,0 0 0,0 0 0,-1 0 0,0 0 0,0-1 0,-1 1-1,0-1 1,-1 0 0,2-8 0,-3 15-37,0 0 0,0 1 0,-1-1 0,1 1 0,0-1 0,0 0 0,0 1 0,-1-1 0,1 1 0,0-1 0,0 1 0,-1-1 0,1 0 0,-1 1 0,1-1 0,0 1 0,-1 0 0,1-1 0,-1 1 0,1-1 0,-1 1 0,1 0 0,-1-1-1,1 1 1,-1 0 0,0 0 0,1-1 0,-1 1 0,1 0 0,-1 0 0,0 0 0,1 0 0,-1 0 0,0 0 0,1 0 0,-1 0 0,1 0 0,-1 0 0,0 0 0,1 0 0,-1 0 0,0 1 0,1-1 0,-1 0 0,1 0 0,-1 1 0,1-1 0,-1 0 0,1 1 0,-1-1 0,0 1 0,-31 19-373,26-13 379,-32 44-20,37-49 28,-1 1 1,0 0 0,1 0 0,0 0-1,0 0 1,0 0 0,0 0 0,0 0 0,1 0-1,-1 0 1,1 0 0,0 0 0,0 0-1,0 0 1,0 0 0,1 0 0,0 5-1,0-6-39,1 0 0,-1 0 0,0-1 0,1 1-1,-1 0 1,1-1 0,-1 0 0,1 1 0,0-1-1,-1 0 1,1 0 0,0 0 0,0 0 0,0 0-1,0 0 1,0 0 0,0-1 0,0 1 0,0-1-1,3 1 1,50 6-1341,-41-6 1087,6 1 196,83 5 1824,-102-49 2614,-5-86-3523,4 128-925,1-1-1,-1 0 1,0 0 0,0 0 0,0 0 0,1 1 0,-1-1 0,0 0-1,1 0 1,-1 1 0,0-1 0,1 0 0,-1 0 0,1 1-1,-1-1 1,1 1 0,0-1 0,-1 0 0,1 1 0,0-1 0,-1 1-1,1 0 1,0-1 0,0 1 0,-1-1 0,1 1 0,0 0-1,0 0 1,0-1 0,-1 1 0,1 0 0,1 0 0,36-1-4763,-18 1 947,19-3-4484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4.729"/>
    </inkml:context>
    <inkml:brush xml:id="br0">
      <inkml:brushProperty name="width" value="0.025" units="cm"/>
      <inkml:brushProperty name="height" value="0.025" units="cm"/>
    </inkml:brush>
  </inkml:definitions>
  <inkml:trace contextRef="#ctx0" brushRef="#br0">165 13 12204,'0'0'12032,"-11"-4"-12048,6 2 17,-1 1 0,1-1 0,0 1 1,-1 0-1,1 1 0,-1-1 0,1 1 0,-1 0 0,1 0 0,-1 1 0,1-1 0,-1 1 0,1 0 0,0 1 0,-1 0 0,1-1 0,0 2 0,0-1 1,-9 6-1,-17 21-53,31-28 20,-1-1-1,1 1 0,-1 0 1,0-1-1,1 1 0,-1 0 0,1-1 1,0 1-1,-1 0 0,1 0 1,-1-1-1,1 1 0,0 0 0,0 0 1,0-1-1,-1 1 0,1 0 1,0 0-1,0 0 0,0 0 0,0-1 1,0 1-1,0 0 0,1 0 1,-1 0-1,0 0 0,0-1 0,0 1 1,1 0-1,-1 0 0,0-1 1,1 1-1,-1 0 0,1-1 0,-1 1 1,1 0-1,-1-1 0,1 1 1,0 0-1,-1-1 0,1 1 0,0-1 1,-1 0-1,1 1 0,0-1 1,-1 1-1,1-1 0,0 0 0,1 1 1,57 10-1782,-52-11 1745,0 0-1,0 1 1,0-1 0,0 2 0,0-1 0,0 1 0,-1 0 0,1 1 0,0-1 0,-1 1 0,0 1 0,0-1-1,11 9 1,-16-11 141,0 0 0,0-1-1,0 1 1,-1 0-1,1 0 1,-1 0 0,1 0-1,0 0 1,-1 0-1,0 1 1,1-1-1,-1 0 1,0 0 0,1 0-1,-1 0 1,0 0-1,0 0 1,0 1 0,0-1-1,0 0 1,0 0-1,0 0 1,-1 0 0,1 1-1,0-1 1,-1 1-1,-1 1 80,1-1-1,-1 0 0,1 1 0,-1-1 0,0 0 1,0 0-1,0 0 0,0 0 0,-1-1 0,-3 3 1,-4 2 125,-1 0 1,0-1 0,-21 6 0,29-10-241,1 0 0,-1 0 0,1-1 1,-1 1-1,0-1 0,1 0 0,-1 0 0,1 0 0,-1 0 1,-3-1-1,5 1-113,1 0 1,-1 0-1,1 0 1,0-1-1,-1 1 1,1 0-1,-1 0 1,1-1-1,-1 1 1,1 0-1,0-1 1,-1 1-1,1 0 1,-1-1-1,1 1 1,0 0-1,0-1 0,-1 1 1,1-1-1,0 1 1,0-1-1,-1 1 1,1-1-1,0 1 1,0-1-1,0 1 1,0-1-1,0 1 1,0-1-1,0 0 1,1-3-685,-1 1 0,2-1 0,-1 1 0,0 0 0,1-1 0,-1 1 0,1 0 0,0 0 0,0 0 0,0 0 0,1 0 0,3-3 0,17-19-8251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1.948"/>
    </inkml:context>
    <inkml:brush xml:id="br0">
      <inkml:brushProperty name="width" value="0.05" units="cm"/>
      <inkml:brushProperty name="height" value="0.05" units="cm"/>
    </inkml:brush>
  </inkml:definitions>
  <inkml:trace contextRef="#ctx0" brushRef="#br0">46 1 13291,'0'12'4473,"-1"18"-2874,-2 20-568,-3 0 0,-1 0 0,-17 55 1,20-91-1992,6-23-290,8-23 128,2 11 442</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5.105"/>
    </inkml:context>
    <inkml:brush xml:id="br0">
      <inkml:brushProperty name="width" value="0.025" units="cm"/>
      <inkml:brushProperty name="height" value="0.025" units="cm"/>
    </inkml:brush>
  </inkml:definitions>
  <inkml:trace contextRef="#ctx0" brushRef="#br0">1 151 13613,'0'0'3715,"0"54"-1505,0-29-608,0 3-545,0-4-96,0-2-513,6-6-288,3-4-95,-4-5-930,3-7-1057,-1 0-1730,-1-8-2914</inkml:trace>
  <inkml:trace contextRef="#ctx0" brushRef="#br0" timeOffset="1">36 0 5029,'0'0'10538,"4"65"-11211,13-48-3074,-2 0-4005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5.823"/>
    </inkml:context>
    <inkml:brush xml:id="br0">
      <inkml:brushProperty name="width" value="0.025" units="cm"/>
      <inkml:brushProperty name="height" value="0.025" units="cm"/>
    </inkml:brush>
  </inkml:definitions>
  <inkml:trace contextRef="#ctx0" brushRef="#br0">162 77 11307,'0'0'7863,"-7"2"-7420,3-1-358,1 0 0,0 0 0,0 1 0,0-1 0,0 1 0,0 0-1,0 0 1,0 0 0,1 0 0,-1 0 0,1 1 0,-1-1 0,1 1 0,-4 5 0,3-2 80,0 0 0,0 1 0,0-1 0,1 1 0,0 0 0,1-1 1,-3 15-1,4-7-127,-1 0 1,2 0 0,0 0 0,1 0 0,0 0 0,1-1-1,0 1 1,9 19 0,-7-20-44,-1 1 0,0 0 0,-1 0 0,0 0 0,-1 0 0,-1 1 0,0-1 0,-1 16 0,-1-26-29,-1 0 0,1 0 0,0-1 0,-1 1 0,0 0 1,0-1-1,0 1 0,0-1 0,0 0 0,-1 1 0,1-1 0,-1 0 0,0-1 0,0 1 0,0 0 0,-5 2 1,6-3 42,-1-1 0,1 1 1,-1-1-1,1 1 0,-1-1 1,1 0-1,-1 0 1,0 0-1,0 0 0,1-1 1,-1 1-1,0-1 1,0 1-1,0-1 0,0 0 1,0 0-1,0 0 1,1-1-1,-1 1 0,0-1 1,0 0-1,0 1 1,1-1-1,-4-2 0,4 2 33,1-1-1,-1 0 1,0 1-1,1-1 0,-1 0 1,1 0-1,-1 0 1,1 0-1,0 0 0,0 0 1,0 0-1,0-1 1,1 1-1,-1 0 1,0-1-1,1 1 0,0 0 1,-1-4-1,1-49 122,1 43-184,0-6-317,2 0 0,1 0 0,0 1-1,1-1 1,1 1 0,0 0 0,1 0-1,13-21 1,-8 18 366,1 0 0,1 0-1,0 1 1,2 1 0,34-32 0,-48 48-9,0 0 1,0 0-1,0 0 1,1 1-1,-1-1 1,1 0 0,0 1-1,-1 0 1,1 0-1,0 0 1,0 0-1,0 0 1,-1 0-1,1 1 1,0-1-1,0 1 1,5 0-1,-6 1 5,0-1-1,0 1 0,0 0 1,0 0-1,-1 0 0,1 0 1,0 0-1,-1 1 0,1-1 0,0 0 1,-1 1-1,0-1 0,1 1 1,-1 0-1,0-1 0,0 1 1,0 0-1,0 0 0,0 0 0,0-1 1,0 1-1,-1 0 0,1 0 1,0 5-1,3 19 454,-4-21-344,1 0-1,0 0 1,0 1 0,0-1-1,0 0 1,1-1-1,2 7 1,-3-10-103,0 0 1,0 0-1,-1 0 1,1 0-1,0-1 0,0 1 1,0 0-1,0-1 1,0 1-1,0 0 1,0-1-1,0 1 0,1-1 1,-1 0-1,0 1 1,0-1-1,0 0 1,1 0-1,-1 1 1,0-1-1,0 0 0,0 0 1,1-1-1,-1 1 1,0 0-1,0 0 1,0 0-1,1-1 0,-1 1 1,0-1-1,0 1 1,0-1-1,0 1 1,0-1-1,0 0 0,1 0 1,7-5-60,0 0 0,-1 0 1,1-1-1,-2 0 0,1 0 1,-1-1-1,0 0 0,0 0 0,-1-1 1,0 1-1,-1-2 0,0 1 0,0 0 1,-1-1-1,-1 0 0,1 0 1,-1 0-1,-1 0 0,0-1 0,1-14 1,-21 57-618,14-22 779,1 1 0,1-1 1,0 1-1,0-1 1,1 1-1,0 15 0,1-24-106,0 0 0,0 1-1,0-1 1,0 0 0,0 0 0,0 0-1,1 1 1,-1-1 0,1 0-1,0 0 1,-1 0 0,1 0-1,0 0 1,0 0 0,0 0 0,1 0-1,-1-1 1,0 1 0,1 0-1,-1-1 1,1 1 0,-1-1 0,1 1-1,0-1 1,0 0 0,0 1-1,0-1 1,-1 0 0,2-1 0,-1 1-1,0 0 1,0 0 0,0-1-1,0 1 1,5-1 0,-2 0-11,1-1 0,0 0 0,0 0 1,-1 0-1,1-1 0,-1 0 0,1 0 0,-1 0 0,0-1 1,1 0-1,-1 0 0,-1 0 0,1 0 0,0-1 1,-1 0-1,0 0 0,0 0 0,0 0 0,0-1 0,-1 0 1,0 0-1,0 0 0,0 0 0,0 0 0,-1 0 1,0-1-1,0 1 0,0-1 0,-1 1 0,0-1 0,1-6 1,-2 12-27,0 0 0,0-1 1,-1 1-1,1 0 1,0 0-1,0 0 1,0-1-1,0 1 0,0 0 1,-1 0-1,1 0 1,0 0-1,0 0 0,0-1 1,-1 1-1,1 0 1,0 0-1,0 0 0,0 0 1,-1 0-1,1 0 1,0 0-1,0 0 0,-1 0 1,1 0-1,0 0 1,0 0-1,0 0 1,-1 0-1,1 0 0,0 0 1,0 0-1,-1 0 1,1 0-1,0 0 0,0 0 1,0 0-1,-1 1 1,1-1-1,0 0 0,0 0 1,0 0-1,0 0 1,-1 0-1,1 1 1,0-1-1,0 0 0,0 0 1,0 0-1,0 0 1,-1 1-1,1-1 0,-11 9-74,7-3 91,0-1 0,0 1 0,1 0 1,-1-1-1,1 2 0,1-1 0,0 0 0,-1 1 0,2-1 0,-1 1 1,0 8-1,3 22-2735,-1-37 2522,1 0 1,-1 1 0,0-1-1,0 0 1,0 0 0,1 1-1,-1-1 1,0 0 0,0 0-1,0 0 1,1 1 0,-1-1-1,0 0 1,1 0 0,-1 0-1,0 1 1,0-1 0,1 0-1,-1 0 1,0 0 0,1 0-1,-1 0 1,0 0 0,1 0-1,-1 0 1,0 0 0,1 0-1,-1 0 1,0 0 0,1 0-1,-1 0 1,2 0-1141,5 0-6560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6.153"/>
    </inkml:context>
    <inkml:brush xml:id="br0">
      <inkml:brushProperty name="width" value="0.025" units="cm"/>
      <inkml:brushProperty name="height" value="0.025" units="cm"/>
    </inkml:brush>
  </inkml:definitions>
  <inkml:trace contextRef="#ctx0" brushRef="#br0">1 1 14253,'0'0'7207,"29"51"-21748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6.594"/>
    </inkml:context>
    <inkml:brush xml:id="br0">
      <inkml:brushProperty name="width" value="0.025" units="cm"/>
      <inkml:brushProperty name="height" value="0.025" units="cm"/>
    </inkml:brush>
  </inkml:definitions>
  <inkml:trace contextRef="#ctx0" brushRef="#br0">143 1 11531,'0'0'4751,"-10"0"-4089,6 1-604,2-2-22,-1 1-1,1 0 1,0 0-1,-1 1 0,1-1 1,-1 0-1,1 1 1,0-1-1,-1 1 1,1 0-1,0 0 0,-1 0 1,1 0-1,0 0 1,0 1-1,0-1 1,0 0-1,0 1 0,0 0 1,1-1-1,-1 1 1,1 0-1,-1 0 1,1 0-1,-1 0 0,1 0 1,0 0-1,0 0 1,-1 4-1,-15 44 1742,2 1 0,-14 99 0,24-110-1431,3 1 1,0-1-1,3 0 0,8 56 1,-2-78 2009,0-32-1399,5-40-867,-10 46-18,10-52-1286,-3-1 1,4-108-1,-12 177 1212,1 0-1,0 0 0,0 0 1,1 0-1,0 0 0,1 0 1,0-1-1,0 1 0,0-1 1,1 0-1,0-1 0,0 1 1,1-1-1,0 0 0,7 6 1,-10-10 53,0 0 1,1 0 0,-1-1 0,1 1-1,-1-1 1,1 0 0,0 1 0,-1-2 0,1 1-1,0 0 1,0-1 0,0 0 0,-1 0 0,1 0-1,0 0 1,0 0 0,0-1 0,0 0-1,-1 0 1,1 0 0,0 0 0,-1 0 0,1-1-1,-1 0 1,0 1 0,1-2 0,-1 1-1,0 0 1,0 0 0,5-6 0,0 1-47,-1 0 1,1 0-1,-2-1 1,1 0-1,-1-1 1,0 1-1,-1-1 1,0 0-1,0 0 1,5-14-1,-8 3-1146,-14 27 431,-12 30 538,22-33 70,1 0 0,-1 0 0,1 0 0,0 0 0,1 1 1,-1-1-1,1 0 0,-1 1 0,1-1 0,1 6 0,-1-9-83,1 0 0,-1 0-1,0 0 1,1 1 0,-1-1 0,1 0 0,-1 0 0,1 0-1,0 0 1,0-1 0,-1 1 0,1 0 0,0 0-1,0 0 1,0 0 0,0-1 0,0 1 0,0 0-1,0-1 1,0 1 0,0-1 0,0 1 0,0-1-1,0 0 1,0 1 0,0-1 0,0 0 0,1 0-1,-1 0 1,0 0 0,0 0 0,0 0 0,0 0-1,1 0 1,-1 0 0,0 0 0,0-1 0,0 1-1,0-1 1,0 1 0,2-1 0,16-9-3253,2-8-1516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6.921"/>
    </inkml:context>
    <inkml:brush xml:id="br0">
      <inkml:brushProperty name="width" value="0.025" units="cm"/>
      <inkml:brushProperty name="height" value="0.025" units="cm"/>
    </inkml:brush>
  </inkml:definitions>
  <inkml:trace contextRef="#ctx0" brushRef="#br0">51 40 6022,'0'0'4623,"1"-8"-833,1-23-731,-4 35-452,-17 38-1007,10-10-865,1 0 0,2 1 0,2 0 0,0 0 0,3 0 1,3 57-1,-2-89-725,0-1 0,0 1 0,0 0 0,1 0 0,-1-1 0,0 1 0,0 0 0,0-1 0,1 1 0,-1-1 0,0 1 0,1 0 0,-1-1 0,1 1 0,-1-1 0,1 1 0,-1-1 0,1 1 0,-1-1 0,1 1 0,-1-1 0,1 0 0,0 1 0,-1-1 0,1 0 0,-1 1 0,1-1 0,0 0 0,0 0 0,-1 0 0,1 1 0,0-1 0,-1 0 0,1 0 0,0 0 0,-1 0 0,1 0 0,0-1 0,0 1 0,-1 0 0,1 0 0,0 0 0,-1 0 0,1-1 0,1 0 0,30-17 245,-23 9-421,-1-1 0,0 0 0,0 0 0,-1-1 0,0 0 0,-1 0-1,0-1 1,-1 0 0,0 0 0,-1 0 0,-1 0 0,0-1 0,0 0 0,-1 1 0,-1-1 0,0 0 0,-1-15 0,0 28 91,0-1 1,0 1-1,0 0 1,0 0 0,0-1-1,0 1 1,0 0-1,0 0 1,0-1 0,-1 1-1,1 0 1,0 0-1,0 0 1,0-1 0,0 1-1,-1 0 1,1 0-1,0 0 1,0-1 0,0 1-1,-1 0 1,1 0-1,0 0 1,0 0-1,0 0 1,-1-1 0,1 1-1,0 0 1,0 0-1,-1 0 1,1 0 0,0 0-1,-1 0 1,1 0-1,0 0 1,0 0 0,-1 0-1,1 0 1,0 0-1,0 0 1,-1 0 0,1 0-1,0 0 1,0 1-1,-1-1 1,1 0 0,0 0-1,0 0 1,0 0-1,-1 0 1,1 1 0,0-1-1,0 0 1,0 0-1,-1 0 1,1 1 0,0-1-1,0 0 1,0 0-1,0 0 1,0 1 0,-1-1-1,1 0 1,0 0-1,0 1 1,0-1 0,0 1-1,-11 14-2724,3 21-4557,2-18 240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7.294"/>
    </inkml:context>
    <inkml:brush xml:id="br0">
      <inkml:brushProperty name="width" value="0.025" units="cm"/>
      <inkml:brushProperty name="height" value="0.025" units="cm"/>
    </inkml:brush>
  </inkml:definitions>
  <inkml:trace contextRef="#ctx0" brushRef="#br0">1 0 7719,'0'0'11948,"11"66"-10187,-4-49-800,8-3-544,-4 2-257,4-6-160,6-2-1185,-6-6-1025,7-2-1506,1 0-1345,-3-7-3587</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7.951"/>
    </inkml:context>
    <inkml:brush xml:id="br0">
      <inkml:brushProperty name="width" value="0.025" units="cm"/>
      <inkml:brushProperty name="height" value="0.025" units="cm"/>
    </inkml:brush>
  </inkml:definitions>
  <inkml:trace contextRef="#ctx0" brushRef="#br0">113 239 10025,'0'0'2376,"-11"6"-86,4-2-2222,-5 2 820,1 0 0,0 1 1,-16 14-1,24-19-737,0 0-1,1 1 1,-1 0 0,1 0 0,-1 0-1,1 0 1,0 0 0,0 0 0,0 0-1,1 1 1,-1-1 0,1 0 0,0 1-1,0 0 1,0-1 0,0 1 0,1 0-1,-1-1 1,1 7 0,1-9-139,-1 0 0,1 1 0,0-1 0,0 0 0,-1 0 0,1 0 0,0 0 0,0 0 0,0 0 0,0 0 0,1 0 0,-1 0-1,0 0 1,0-1 0,0 1 0,1 0 0,-1-1 0,0 1 0,1-1 0,-1 0 0,1 1 0,-1-1 0,0 0 0,1 0 0,-1 0 0,1 0 0,-1 0 0,0 0 0,1 0 0,-1 0 0,1-1 0,-1 1 0,2-1 0,4 0-3,0 0 1,0 0 0,0-1-1,0 0 1,11-5-1,18-15-940,61-51-1,-96 72 799,-9 38 2372,6-30-1692,1-5-468,1-1-1,-1 1 1,1 0-1,0-1 0,-1 1 1,1 0-1,0-1 0,0 1 1,0 0-1,0-1 1,0 1-1,1 0 0,-1-1 1,0 1-1,1 0 1,-1-1-1,1 1 0,0-1 1,-1 1-1,1-1 0,0 1 1,0-1-1,0 0 1,0 1-1,0-1 0,0 0 1,0 0-1,1 1 1,0 0-1,3-1-34,1 1 1,-1-1-1,0 0 0,0 0 1,0-1-1,1 1 1,-1-1-1,6-1 0,-4 1 3,8-1-338,1 0 1,-1-1 0,0-1 0,-1-1 0,1 0-1,0-1 1,-1 0 0,0-1 0,16-10-1,-22 12-110,-1 0 0,1-1 0,-1 0 0,0 0 0,0-1 0,-1 0 0,0 0 0,0 0 0,0-1 0,-1 0 0,1 0 0,-2 0-1,1-1 1,-1 0 0,0 1 0,-1-1 0,4-13 0,-7 21 444,0-1 0,0 1-1,1 0 1,-1-1 0,0 1 0,0 0-1,0-1 1,0 1 0,0-1 0,0 1-1,0 0 1,0-1 0,0 1 0,0-1-1,0 1 1,0 0 0,0-1 0,0 1 0,0 0-1,0-1 1,0 1 0,0-1 0,-1 1-1,1 0 1,0-1 0,0 1 0,0 0-1,-1-1 1,1 1 0,0 0 0,0-1-1,-1 1 1,1 0 0,0 0 0,-1-1-1,-13 8 1599,-11 23 913,24-27-2434,0 0 0,-1 0 0,1 0 1,1 0-1,-1 0 0,0 1 0,1-1 1,-1 0-1,1 0 0,0 1 1,0-1-1,0 0 0,1 0 0,0 4 1,0-5-137,0-1 0,0 1 0,0-1 0,0 0 0,0 1 0,0-1 0,0 0 0,1 0 0,-1 0 0,1 0 0,-1 0 0,0 0 0,1 0 0,0-1 0,-1 1 0,1 0 0,-1-1 0,1 1 0,0-1 0,-1 0 0,1 0 0,0 1 0,0-1 0,-1 0 0,1 0 0,2-1-1,8 0-231,0 0-1,-1-1 1,1 0-1,0-1 0,-1 0 1,0-1-1,0-1 0,0 0 1,0 0-1,-1-1 0,0 0 1,0-1-1,0 0 1,-1 0-1,12-13 0,-14 13 425,0 0 0,0 0 0,-1 0 0,0-1 0,-1 0 0,1 0 0,-2 0 0,1-1 0,-1 0 0,0 0 0,-1 0 0,0 0 0,0-1 0,-1 1 0,-1-1 0,1 1 0,-2-1-1,1 0 1,-2-12 0,1 21-162,0 1-1,0-1 1,0 1-1,0-1 1,0 1-1,0-1 1,0 0-1,0 1 1,0-1-1,0 1 0,-1-1 1,1 1-1,0-1 1,0 1-1,-1 0 1,1-1-1,0 1 1,-1-1-1,1 1 1,0-1-1,-1 1 1,1 0-1,-1-1 0,1 1 1,0 0-1,-1-1 1,1 1-1,-1 0 1,1 0-1,-1 0 1,1-1-1,-1 1 1,1 0-1,-1 0 1,1 0-1,-1 0 0,1 0 1,-1 0-1,0 0 1,1 0-1,-1 0 1,1 0-1,-1 0 1,1 0-1,-1 0 1,1 1-1,-1-1 1,1 0-1,-1 0 0,1 0 1,-1 1-1,1-1 1,0 0-1,-1 1 1,1-1-1,-1 0 1,1 1-1,-1 0 1,-21 24 809,20-15-796,-1-1-1,2 1 1,-1 0 0,1 0-1,1 0 1,0 0 0,0 0-1,1 0 1,0-1 0,1 1 0,0 0-1,0 0 1,1-1 0,0 0-1,1 1 1,0-1 0,1 0-1,-1-1 1,2 1 0,-1-1-1,1 0 1,1 0 0,-1-1 0,1 0-1,0 0 1,1-1 0,0 0-1,0 0 1,0 0 0,1-1-1,0-1 1,-1 1 0,2-1-1,-1-1 1,17 4 0,-52-10-387,17 2 37,0 0 0,0-1 0,0 0 0,0-1 0,0 0 0,-9-4 0,-2-3-227,0-1-1,2-1 1,-30-23 0,39 27 589,0 0 1,0 0-1,1-1 0,0 0 0,1-1 1,0 1-1,1-2 0,-9-15 1,14 24 9,1 0 1,-1 1 0,0-1-1,1 0 1,-1 0-1,1 0 1,-1 0 0,1 0-1,0 0 1,0 0 0,0 0-1,0 0 1,0 0 0,0 0-1,1-2 1,0 3 14,-1 0 1,1 0-1,-1 0 0,1 0 1,0 0-1,-1 0 1,1 1-1,0-1 0,0 0 1,0 0-1,0 1 0,0-1 1,-1 1-1,1-1 1,0 0-1,0 1 0,0 0 1,0-1-1,1 1 1,0-1-1,6 0 268,1 0 0,-1 1-1,1 0 1,-1 0 0,16 3 0,-9-1-402,46 6 420,8 0-636,-21-6-2804,-4-3-4929</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1.527"/>
    </inkml:context>
    <inkml:brush xml:id="br0">
      <inkml:brushProperty name="width" value="0.025" units="cm"/>
      <inkml:brushProperty name="height" value="0.025" units="cm"/>
    </inkml:brush>
  </inkml:definitions>
  <inkml:trace contextRef="#ctx0" brushRef="#br0">653 168 11659,'1'-12'403,"-2"0"0,1 0 0,-2 1 0,1-1 0,-2 0 0,0 0-1,-8-21 1,10 30-377,-1 0-1,0-1 1,0 1-1,0 0 1,-1 0-1,1 0 0,-1 0 1,1 1-1,-1-1 1,0 1-1,0-1 1,0 1-1,-1 0 1,1 0-1,0 0 0,-1 1 1,1-1-1,-1 1 1,1 0-1,-1 0 1,0 0-1,0 1 0,1-1 1,-1 1-1,0 0 1,0 0-1,0 0 1,-7 1-1,0 2-33,1 0-1,-1 0 1,1 1-1,-1 0 1,1 1-1,0 0 1,1 1 0,-1 0-1,1 0 1,0 1-1,-11 11 1,-7 8 97,1 1 0,-25 34 0,13-8 179,2 1 1,2 2 0,2 1 0,4 2 0,-26 71 0,36-76-252,2 1 1,2 0-1,3 1 0,2 0 1,3 0-1,0 70 1,7-111-28,-1 0 0,2 0 0,0 0 0,0-1 0,1 1 0,1-1 0,1 0 0,0 0-1,1 0 1,0-1 0,1 0 0,0 0 0,1 0 0,1-1 0,0-1 0,0 1 0,2-1 0,-1-1 0,1 0 0,0 0 0,1-1 0,0-1 0,1 0 0,0-1 0,0 0 0,0 0 0,1-2 0,0 0 0,0 0 0,1-2 0,27 5 0,-25-6 19,0-1 0,0-1 0,0-1 0,0 0 0,0-1-1,-1 0 1,1-2 0,0 0 0,24-10 0,-21 5 128,0-1 0,0-1-1,-1-1 1,-1-1 0,0 0 0,29-29 0,-14 9 269,-2-2 0,-1-1 0,-1-1 0,-2-2 0,-2-1 0,-2 0 0,-2-2 0,-1 0 0,-2-2 0,-2 0 0,-2-1 0,-2 0 1,-2-1-1,5-60 0,-14 90-378,-1-1 0,0 1 0,-1 0 0,-1-1 1,-1 1-1,0 0 0,-1 0 0,0 0 0,-2 1 0,0-1 1,0 1-1,-17-26 0,16 31-149,0 1-1,-1-1 1,0 1 0,-1 1 0,0-1 0,-1 2 0,1-1-1,-2 1 1,1 1 0,-1-1 0,1 2 0,-2 0 0,1 0-1,-1 1 1,1 0 0,-1 1 0,-21-3 0,25 5-46,0 0 0,0 0 0,0 1-1,0 0 1,0 0 0,-1 1 0,1 0 0,-10 2 0,15-2-113,0 0-1,1 1 1,-1-1-1,0 0 0,1 1 1,-1 0-1,1-1 1,0 1-1,-1 0 0,-2 4 1,3-3-545,0 0 0,0 0 0,0 0 0,0 0 0,1 1 0,-1-1 1,1 1-1,0-1 0,-2 8 0,2 12-8859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2.110"/>
    </inkml:context>
    <inkml:brush xml:id="br0">
      <inkml:brushProperty name="width" value="0.025" units="cm"/>
      <inkml:brushProperty name="height" value="0.025" units="cm"/>
    </inkml:brush>
  </inkml:definitions>
  <inkml:trace contextRef="#ctx0" brushRef="#br0">1 0 8840,'0'0'4842,"-1"10"-3673,2 5-948,0 1-1,1-1 0,0 0 0,1 0 1,1 0-1,9 26 0,47 100 1068,-45-110-1048,338 743 1559,-308-677-1396,4-2-1,3-2 1,5-3-1,90 111 1,-78-120-349,77 95 115,-121-142-304,-1 1 1,-2 2-1,22 47 1,-42-80-231,0 1 0,0 0 0,-1-1 0,0 1 1,1 0-1,-2 0 0,1 0 0,0 9 0,-24-28-4049,-1-15-273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2.625"/>
    </inkml:context>
    <inkml:brush xml:id="br0">
      <inkml:brushProperty name="width" value="0.025" units="cm"/>
      <inkml:brushProperty name="height" value="0.025" units="cm"/>
    </inkml:brush>
  </inkml:definitions>
  <inkml:trace contextRef="#ctx0" brushRef="#br0">58 724 7976,'-6'42'694,"0"5"830,-20 71 0,17-97 636,9-21-2096,0 0-1,0 0 1,0 0 0,0 0 0,-1 0-1,1 1 1,0-1 0,0 0 0,0 0-1,0 0 1,0 0 0,0 0 0,-1 0-1,1 0 1,0 0 0,0 0 0,0 0-1,0 0 1,0 0 0,-1 0 0,1 0-1,0 0 1,0 0 0,0 0 0,0 0-1,0 0 1,-1 0 0,1 0-1,0 0 1,0 0 0,0 0 0,0 0-1,0 0 1,-1 0 0,1 0 0,0 0-1,0-1 1,0 1 0,0 0 0,0 0-1,0 0 1,0 0 0,0 0 0,-1 0-1,1 0 1,0-1 0,0 1 0,0 0-1,0 0 1,0 0 0,0 0 0,0 0-1,0-1 1,0 1 0,0 0 0,-5-40 2843,9-6-2631,1 1-1,3 0 1,2 0 0,17-50-1,-1-2-57,97-440-954,-121 553 614,1 0 0,0-1 0,1 0 0,1 1 1,10 22-1,-7-17 84,20 52-54,3-2 0,66 109 0,-65-129-2856,78 91 1,-71-102-1660,-3-12-2915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3.641"/>
    </inkml:context>
    <inkml:brush xml:id="br0">
      <inkml:brushProperty name="width" value="0.05" units="cm"/>
      <inkml:brushProperty name="height" value="0.05" units="cm"/>
    </inkml:brush>
  </inkml:definitions>
  <inkml:trace contextRef="#ctx0" brushRef="#br0">74 112 17436,'0'3'274,"-1"-1"0,1 1 1,-1 0-1,0-1 0,0 1 1,0-1-1,-1 1 0,1-1 1,-1 1-1,-2 3 1,-8 13 677,2 6-109,0 1 0,1 0-1,-8 46 1,17-72-830,-1 0 0,1 0 0,0 1 0,0-1 0,0 0 0,0 0-1,0 0 1,0 0 0,0 0 0,-1 1 0,1-1 0,0 0 0,0 0 0,0 0-1,0 1 1,0-1 0,0 0 0,0 0 0,0 0 0,0 0 0,0 1-1,0-1 1,0 0 0,0 0 0,0 0 0,0 1 0,0-1 0,1 0 0,-1 0-1,0 0 1,0 0 0,0 1 0,0-1 0,0 0 0,0 0 0,0 0 0,0 0-1,1 0 1,-1 1 0,0-1 0,0 0 0,0 0 0,0 0 0,1 0 0,-1 0-1,0 0 1,0 0 0,0 0 0,0 0 0,1 0 0,-1 0 0,0 0 0,0 0-1,10-10 386,9-18 22,-19 27-416,50-95 737,-28 48-588,-21 48-152,-1 0-1,0 0 0,0-1 0,1 1 0,-1 0 0,0 0 0,0 0 0,1 0 0,-1 0 1,0 0-1,1-1 0,-1 1 0,0 0 0,0 0 0,1 0 0,-1 0 0,0 0 0,1 0 1,-1 0-1,0 0 0,1 0 0,-1 0 0,0 1 0,1-1 0,-1 0 0,0 0 0,0 0 1,1 0-1,-1 0 0,0 0 0,0 1 0,1-1 0,-1 0 0,1 1 0,14 10-30,-4-4 7,-3-3 12,0-1 0,0 0 0,1-1 0,-1 0-1,1 0 1,0-1 0,-1 0 0,18 0 0,-8-2-1,0 0 0,1-1 0,22-6 0,-37 7 19,0-1-1,0 1 1,0-1-1,0 0 1,0 0 0,0 0-1,-1-1 1,1 1-1,-1-1 1,1 0-1,-1 0 1,5-5-1,-5 5 8,-3 3-11,1-1 0,-1 1 0,1-1 1,-1 1-1,1 0 0,-1-1 0,0 1 1,1-1-1,-1 0 0,1 1 0,-1-1 0,0 1 1,1-1-1,-1 1 0,0-1 0,0 0 1,0 1-1,1-1 0,-1 0 0,0 1 0,0-1 1,0 1-1,0-1 0,0 0 0,0 1 1,0-1-1,0 0 0,-1 1 0,1-1 0,0 0 1,0 1-1,0-1 0,-1 1 0,1-1 1,0 0-1,-1 1 0,1-1 0,0 1 0,-1-1 1,1 1-1,-1-1 0,1 1 0,-1-1 0,1 1 1,-1-1-1,0 1-2,-1-1 0,1 0 0,0 1 1,0 0-1,-1-1 0,1 1 0,0 0 0,0-1 0,-1 1 1,1 0-1,0 0 0,0 0 0,-1 0 0,1 0 0,0 1 1,-1-1-1,1 0 0,0 0 0,0 1 0,-1-1 0,1 1 1,0-1-1,-2 2 0,-1 2-9,-1 0 1,0 0-1,1 0 1,0 1-1,0 0 1,0 0-1,1 0 1,-1 0-1,1 1 1,1-1-1,-1 1 1,1 0-1,0 0 1,0-1-1,0 1 1,1 1-1,0-1 1,0 0-1,1 0 0,0 0 1,0 8-1,0-12 4,0 1-1,0-1 0,1 1 0,-1-1 0,1 0 1,-1 1-1,1-1 0,0 0 0,-1 1 0,1-1 0,0 0 1,1 0-1,-1 0 0,0 0 0,1 0 0,-1 0 0,1 0 1,-1 0-1,1-1 0,0 1 0,0-1 0,0 1 1,0-1-1,0 0 0,0 0 0,0 1 0,0-2 0,1 1 1,-1 0-1,0 0 0,1-1 0,-1 1 0,0-1 0,1 1 1,-1-1-1,3 0 0,2 0-8,0 0 0,0 0 0,-1-1 0,1 0 0,0 0 1,0-1-1,-1 0 0,1 0 0,-1 0 0,0-1 0,12-6 0,-2-3 9,0-1-1,-1-1 1,0 0 0,-1-1-1,19-26 1,-7 8 50,-26 33-45,1-1 1,-1 1-1,0 0 0,0 0 1,0 0-1,0-1 0,0 1 1,0 0-1,1 0 0,-1 0 1,0-1-1,0 1 0,0 0 1,0 0-1,1 0 0,-1 0 1,0-1-1,0 1 0,1 0 1,-1 0-1,0 0 0,0 0 1,1 0-1,-1 0 0,0 0 1,0 0-1,1 0 0,-1 0 1,0 0-1,0 0 0,1 0 0,-1 0 1,0 0-1,0 0 0,1 0 1,-1 0-1,3 12 26,-8 32-11,2-19-8,3-17-2,1 0 1,-1-1-1,2 1 1,-1 0-1,4 12 0,-4-18-52,-1-1-1,1 1 0,0-1 0,-1 1 1,1-1-1,0 0 0,0 1 0,0-1 1,0 0-1,0 1 0,0-1 0,0 0 1,1 0-1,1 1 0,-2-1-44,0-1-1,0 0 1,0 1 0,0-1-1,0 0 1,1 0-1,-1 0 1,0 0 0,0 0-1,0 0 1,0-1-1,0 1 1,0 0 0,0 0-1,0-1 1,0 1-1,0-1 1,0 1 0,0-1-1,0 1 1,0-1-1,-1 1 1,1-1 0,0 0-1,1-1 1,3-3-393,-1 0 0,1 0 0,-1-1 0,0 1 0,-1-1-1,1 0 1,-1 0 0,0-1 0,-1 1 0,1-1 0,2-13 0,0-4-1561,4-50-1,-8 27 3441,-1 43-953,0 0 1,0 0-1,-1 0 0,0 0 1,0 0-1,0 0 0,0 0 1,-5-4 4256,5 8-4578,17 5-1618,0-1 0,25 3 0,-32-5 935,66 5-2031,-55-7 2012,-1 2 0,1 0-1,-1 1 1,20 6-1,-39-9 676,0 1-1,1-1 0,-1 0 0,0 1 0,0-1 0,0 0 0,0 0 0,0 1 1,0-1-1,1 0 0,-1 1 0,0-1 0,0 0 0,0 1 0,0-1 0,0 0 0,0 1 1,0-1-1,-1 0 0,1 1 0,0-1 0,0 0 0,0 1 0,0-1 0,0 0 0,0 1 1,-1-1-1,1 0 0,0 0 0,0 1 0,0-1 0,-1 0 0,1 0 0,0 1 1,0-1-1,-1 0 0,1 0 0,-9 11 391,-17 8 1127,17-14-1036,0 1 0,1 0 0,1 1 0,-1 0 0,-9 10 0,8-5-160,8-11-377,0-1 0,0 1 0,1 0 0,-1 0 0,0 0 0,0 0 0,1 0 0,-1 0 0,1 0 0,-1 0 0,1 0 0,-1 0 0,0 2 0,2-2-40,-1-1 1,1 1 0,0 0-1,-1 0 1,1-1-1,-1 1 1,1-1 0,0 1-1,0-1 1,-1 1-1,1-1 1,0 1 0,0-1-1,0 0 1,-1 1-1,1-1 1,0 0 0,0 0-1,0 0 1,0 1 0,0-1-1,0 0 1,0 0-1,0 0 1,2 0-19,87 19-445,-82-17 437,1 1-1,0 0 1,-1 0 0,0 1-1,0 0 1,0 1-1,14 10 1,-21-14 45,-1-1-1,1 1 1,0-1 0,-1 1 0,1 0 0,0-1 0,-1 1-1,1 0 1,-1-1 0,1 1 0,-1 0 0,0 0 0,1 0-1,-1 0 1,0-1 0,1 1 0,-1 0 0,0 0 0,0 0-1,0 0 1,0 0 0,0 0 0,0 0 0,0-1 0,0 1-1,0 0 1,0 1 0,-1 0 31,0 0 0,0-1 0,0 1-1,0-1 1,-1 1 0,1-1 0,0 0 0,0 1 0,-1-1 0,1 0-1,-1 0 1,-2 2 0,-3 1 143,0-1-1,-1 1 1,0-1-1,1 0 1,-10 1-1,-36 3 685,51-7-938,0 1 0,-1-1-1,1 0 1,0 0-1,-1-1 1,1 1 0,0 0-1,0-1 1,-1 1 0,1-1-1,0 0 1,0 0-1,0 0 1,0 0 0,0 0-1,0 0 1,0 0-1,0-1 1,1 1 0,-4-4-1,5 4-28,-1 1 0,1-1 0,0 0 0,0 0 1,0 0-1,0 0 0,0 1 0,0-1 0,0 0 0,0 0 0,0 0 0,0 0 0,0 0 0,0 1 0,0-1 0,1 0 0,-1 0 0,0 0 1,1 1-1,-1-1 0,1 0 0,-1 0 0,1 1 0,-1-1 0,1 0 0,-1 1 0,1-1 0,0 1 0,-1-1 0,1 1 0,0-1 0,-1 1 1,1-1-1,0 1 0,1-1 0,31-15-1315,-30 14 989,26-8-3970,59-13 0,-8 3 4892,-66 15 1111,0 0 0,0-1-1,20-11 1,-29 13-937,0 1 0,0-1 0,0 0 0,-1 0-1,6-7 1,-9 10-533,1-1 0,-1 1 0,0-1 0,0 0 0,0 0 0,0 1 0,0-1 0,0 0 0,0 0 0,-1 0 0,1 0 0,-1 0 0,1 0 0,-1 0 0,0 0 0,1 0 0,-1 0 0,0 0 0,-1-2 0,1 3-123,0 0-1,-1 0 1,1 0 0,-1 1-1,1-1 1,-1 0-1,1 1 1,-1-1-1,1 0 1,-1 1 0,0-1-1,1 1 1,-1-1-1,0 1 1,1-1 0,-1 1-1,0-1 1,0 1-1,1 0 1,-1-1 0,0 1-1,0 0 1,0 0-1,0 0 1,1 0-1,-1-1 1,0 1 0,0 0-1,0 0 1,0 1-1,1-1 1,-1 0 0,0 0-1,0 0 1,-1 1-1,-2 0 19,1 0-1,-1 0 0,0 1 1,1-1-1,0 1 0,-7 3 0,6-1-6,-1 0-1,1 1 1,0-1-1,0 1 1,0 0-1,0 0 0,1 0 1,0 0-1,0 0 1,0 1-1,-2 7 1,5-11-30,-1 0 1,0 0 0,1-1 0,-1 1 0,1 0-1,0 0 1,0 0 0,-1 0 0,1 0-1,1 0 1,-1 0 0,0 0 0,0 0-1,1 0 1,-1 0 0,1-1 0,-1 1-1,1 0 1,0 0 0,0 0 0,0-1 0,0 1-1,0-1 1,0 1 0,0-1 0,1 1-1,-1-1 1,1 1 0,-1-1 0,1 0-1,-1 0 1,1 0 0,-1 0 0,1 0-1,0 0 1,0 0 0,0-1 0,3 2 0,6 1-30,1-1 1,0 0 0,0 0 0,0-1 0,-1-1 0,23-1 0,75-17-230,-8 2-81,-100 16 329,1 0 0,0 0 0,0 0 0,0 0 0,-1 1 0,1-1 0,0 1 0,0-1 0,-1 1 0,1-1 0,-1 1 0,1 0 0,0 0 0,-1 0 0,1 0 0,-1 0 0,0 0 0,1 0 0,-1 1 0,0-1-1,2 3 2,-2-3 18,1 1 0,-1 0 0,0-1 1,1 0-1,-1 1 0,1-1 1,0 0-1,-1 0 0,1 0 1,0 0-1,0 0 0,-1 0 1,1 0-1,0-1 0,0 1 0,0-1 1,0 1-1,0-1 0,3 0 1,7-1 48,0 0 0,0-1-1,0-1 1,-1 0 0,22-9 0,-22 8-39,2 0-1,-1 0 0,0 1 0,25-3 1,-36 6-30,1 0 1,-1-1 0,0 1-1,1 0 1,-1 0 0,0 0-1,0 1 1,1-1-1,-1 0 1,0 0 0,1 1-1,-1-1 1,0 1-1,0-1 1,0 1 0,1-1-1,-1 1 1,0 0 0,0 0-1,0 0 1,0-1-1,0 1 1,0 0 0,0 0-1,-1 0 1,1 0-1,0 0 1,0 1 0,-1-1-1,1 0 1,-1 0 0,1 0-1,-1 1 1,1-1-1,-1 2 1,11 19-769,-5-17 619,2-4-18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3.885"/>
    </inkml:context>
    <inkml:brush xml:id="br0">
      <inkml:brushProperty name="width" value="0.025" units="cm"/>
      <inkml:brushProperty name="height" value="0.025" units="cm"/>
    </inkml:brush>
  </inkml:definitions>
  <inkml:trace contextRef="#ctx0" brushRef="#br0">70 138 11819,'0'0'4143,"-8"12"-2568,0 0-1310,0 1 0,2 0 1,0 1-1,0 0 0,1 0 1,1 0-1,0 0 0,1 1 0,-2 25 1,3-13 44,-3 70 744,5-91-1012,0-1 0,1 0-1,-1 0 1,1 0 0,0 0 0,1 1 0,-1-1-1,1-1 1,0 1 0,0 0 0,0 0 0,1-1-1,-1 1 1,6 6 0,-6-10-12,0 1 0,0-1 1,1 1-1,-1-1 0,0 0 0,1 0 0,-1 0 0,1 0 1,-1 0-1,1-1 0,-1 1 0,1-1 0,0 1 0,-1-1 1,1 0-1,0 0 0,-1 0 0,1 0 0,0-1 0,-1 1 1,1-1-1,-1 0 0,1 0 0,-1 1 0,1-2 1,-1 1-1,1 0 0,-1 0 0,3-3 0,5-3 147,0 0-1,0-1 1,-1 0-1,-1 0 1,9-11 0,-6 6 36,0-1 0,-2 0 0,1 0 0,-2-1 1,0 0-1,-1-1 0,-1 0 0,0 0 1,-1 0-1,0-1 0,-2 0 0,0 0 0,-1 0 1,0 0-1,-2 0 0,-1-18 0,1 34-210,0 1 1,1 0-1,-1-1 0,0 1 0,0 0 0,0-1 0,0 1 0,0 0 0,0-1 1,0 1-1,0 0 0,0 0 0,0-1 0,-1 1 0,1 0 0,0-1 1,0 1-1,0 0 0,0-1 0,0 1 0,0 0 0,-1 0 0,1-1 1,0 1-1,0 0 0,0 0 0,-1 0 0,1-1 0,0 1 0,0 0 0,-1 0 1,1 0-1,0 0 0,-1-1 0,1 1 0,0 0 0,0 0 0,-1 0 1,1 0-1,0 0 0,-1 0 0,1 0 0,0 0 0,-1 0 0,-11 12 16,-6 23-72,12-17 84,1 1-1,1-1 1,0 1 0,2 0-1,0 0 1,1 31-1,2-40-171,0-1-1,0 0 1,1 0-1,0 0 1,1 0-1,7 15 1,-8-19-188,1 0 0,0 0 0,0-1 1,0 0-1,0 1 0,1-1 0,0 0 1,0-1-1,0 1 0,0-1 0,1 0 1,6 4-1,-9-5 93,0-1 0,0 1 0,1-1 0,-1 0 0,0 0 0,1 0 0,-1 0 0,1-1 0,-1 1 1,1 0-1,-1-1 0,1 0 0,-1 0 0,1 0 0,-1 0 0,1 0 0,-1 0 0,1 0 0,-1-1 0,1 0 0,-1 1 0,1-1 0,-1 0 0,0 0 0,1 0 0,-1 0 0,0-1 1,0 1-1,0-1 0,0 1 0,0-1 0,0 0 0,0 0 0,-1 1 0,1-1 0,0-1 0,-1 1 0,0 0 0,1 0 0,-1 0 0,0-1 0,0 1 0,-1-1 0,2-3 1,4-14-350,-2 1 1,0-1-1,-1 0 1,1-30-1,-3 38 987,15-226-172,-12 189 4098,-1 3 4439,-20 169-7468,-1 21 599,14-92-1556,1-32-295,2 0-1,0 1 1,4 34 0,-3-54-43,0 1 0,0-1 0,0 1 0,0-1 1,1 0-1,-1 1 0,1-1 0,-1 1 0,1-1 0,0 0 0,-1 1 1,1-1-1,0 0 0,0 0 0,0 1 0,0-1 0,0 0 0,0 0 0,0 0 1,0 0-1,0-1 0,1 1 0,-1 0 0,0 0 0,3 0 0,-1 0 29,-1-1 0,1 0 0,0 0 0,0 0 0,-1 0 0,1 0 0,0-1 0,-1 1 0,1-1 0,-1 1 0,1-1-1,0 0 1,2-2 0,5-2 69,1-1 0,-1 0 0,-1-1 0,1 0 0,11-11 0,1-4 1,-1-1 0,-1-1 0,18-30-1,-31 44-138,-1-1 0,0 0-1,0 0 1,-1 0-1,-1-1 1,0 0-1,-1 0 1,0 0-1,-1 0 1,2-21-1,-4 32-93,0 0-1,0 0 1,1 0-1,-1 0 0,0 0 1,-1 0-1,1 0 1,0 0-1,0 0 1,0 0-1,-1 0 0,1 0 1,0 0-1,-1 0 1,1 0-1,-1 0 0,1 1 1,-1-1-1,1 0 1,-1 0-1,1 1 0,-2-2 1,1 2-47,0-1 0,0 1-1,0 0 1,1 0 0,-1 0 0,0 0 0,0 0 0,0 1-1,1-1 1,-1 0 0,0 0 0,0 0 0,1 1 0,-1-1 0,0 0-1,0 1 1,1-1 0,-1 1 0,0-1 0,0 2 0,-32 33-6483,12-3 2080,2 3-1736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4.261"/>
    </inkml:context>
    <inkml:brush xml:id="br0">
      <inkml:brushProperty name="width" value="0.025" units="cm"/>
      <inkml:brushProperty name="height" value="0.025" units="cm"/>
    </inkml:brush>
  </inkml:definitions>
  <inkml:trace contextRef="#ctx0" brushRef="#br0">1 226 10442,'0'0'7612,"9"-5"-4633,81-57 604,-59 38-3274,-28 22-308,0 0-1,0-1 1,1 1-1,-1 0 1,0 1-1,1-1 1,-1 0 0,1 1-1,-1 0 1,1 0-1,0 0 1,0 0 0,-1 1-1,1 0 1,5-1-1,-8 2 0,1 0 0,0-1 0,-1 1 0,1 0 0,0 0 0,-1 0-1,1 0 1,-1 0 0,1 0 0,-1 1 0,0-1 0,0 0 0,1 1 0,-1-1-1,0 1 1,0-1 0,0 1 0,-1 0 0,1-1 0,0 1 0,0 0 0,-1-1-1,1 1 1,-1 0 0,0 0 0,0 0 0,1 0 0,-1-1 0,0 1 0,0 0-1,-1 2 1,0 22 106,0-20-83,1-1-1,-1 1 1,1-1 0,0 1 0,1 0 0,0-1 0,1 7 0,-2-12-14,0 0 0,0 1 0,0-1 0,0 0 0,0 0 1,0 0-1,0 0 0,0 1 0,0-1 0,0 0 0,0 0 0,0 0 1,0 0-1,0 0 0,0 1 0,1-1 0,-1 0 0,0 0 1,0 0-1,0 0 0,0 0 0,0 0 0,0 1 0,0-1 1,1 0-1,-1 0 0,0 0 0,0 0 0,0 0 0,0 0 1,0 0-1,1 0 0,-1 0 0,0 0 0,0 0 0,0 0 1,0 0-1,1 0 0,-1 0 0,0 0 0,0 0 0,0 0 1,0 0-1,1 0 0,-1 0 0,0 0 0,0 0 0,0 0 1,0 0-1,0 0 0,1 0 0,4-11 529,2-13 156,-2-9-452,-1 0 1,-2-67-1,-2 73-622,0 26 316,0 1 1,0-1-1,0 1 1,0-1-1,1 0 1,-1 1-1,0-1 1,0 1-1,0-1 1,1 1-1,-1-1 1,0 1-1,1-1 1,-1 1 0,0-1-1,1 1 1,-1-1-1,1 1 1,-1-1-1,0 1 1,1 0-1,-1-1 1,1 1-1,-1 0 1,1-1-1,0 1 1,-1 0-1,1 0 1,-1 0-1,1-1 1,-1 1-1,1 0 1,0 0-1,-1 0 1,1 0-1,-1 0 1,1 0-1,0 0 1,-1 0-1,1 0 1,-1 1-1,1-1 1,-1 0-1,1 0 1,0 0-1,-1 1 1,1-1-1,-1 0 1,1 1-1,-1-1 1,1 0 0,-1 1-1,1 0 1,41 23-3067,-31-16 1744,0-2 169,0-1 0,0 0 0,0-1 0,1 0 0,-1 0-1,13 1 1,8-3-3059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5.042"/>
    </inkml:context>
    <inkml:brush xml:id="br0">
      <inkml:brushProperty name="width" value="0.025" units="cm"/>
      <inkml:brushProperty name="height" value="0.025" units="cm"/>
    </inkml:brush>
  </inkml:definitions>
  <inkml:trace contextRef="#ctx0" brushRef="#br0">193 47 10410,'0'0'3101,"-9"1"-1008,1 0-1840,0 0 0,0 1 0,0 0 1,1 1-1,-1-1 0,1 2 0,-1-1 0,1 1 0,0 0 0,0 0 0,1 1 0,-1 0 0,1 0 1,0 1-1,0-1 0,-7 11 0,-29 39 1856,40-51-2042,0 1 0,0-1 0,0 0 0,1 0 0,-1 1 1,1-1-1,0 0 0,1 1 0,-1 0 0,1-1 0,0 1 0,0-1 0,1 7 0,-1-10-75,1 0-1,0 0 1,0 0-1,-1 0 1,1 0-1,0 0 1,0 0-1,0-1 1,0 1-1,0 0 1,0-1 0,0 1-1,0 0 1,0-1-1,0 1 1,0-1-1,1 0 1,-1 1-1,0-1 1,0 0-1,0 0 1,1 0 0,-1 0-1,0 0 1,0 0-1,0 0 1,1 0-1,-1 0 1,2-1-1,39-8-255,-35 5 268,-1-1-1,0 0 1,0 0-1,0 0 0,0 0 1,-1-1-1,0 0 1,0 0-1,-1 0 1,0-1-1,0 0 0,0 0 1,-1 0-1,0 0 1,3-12-1,-1 5 304,-2 1 0,1-1-1,-2 0 1,0-1 0,0 1 0,-2 0 0,-1-23-1,1 37-297,0-1-1,0 1 0,0 0 1,0 0-1,0-1 1,0 1-1,0 0 0,-1 0 1,1 0-1,0-1 0,0 1 1,0 0-1,-1 0 1,1 0-1,0 0 0,0-1 1,0 1-1,-1 0 0,1 0 1,0 0-1,0 0 1,-1 0-1,1 0 0,0 0 1,0 0-1,-1 0 0,1 0 1,0 0-1,-1 0 1,1 0-1,0 0 0,0 0 1,-1 0-1,1 0 1,0 0-1,0 0 0,-1 0 1,1 0-1,0 0 0,0 0 1,-1 1-1,1-1 1,0 0-1,0 0 0,0 0 1,-1 0-1,1 1 0,0-1 1,0 0-1,0 0 1,0 0-1,-1 1 0,1-1 1,0 0-1,0 0 0,0 1 1,0-1-1,0 0 1,0 0-1,0 1 0,-12 13 31,5-1 8,1-1 1,0 1-1,1 0 0,1 0 0,0 0 0,1 1 1,0-1-1,1 1 0,1 0 0,0-1 1,1 1-1,1 15 0,0-26-40,-1-1 0,0 1 0,1-1 0,-1 0 0,1 1 0,0-1 0,0 0 0,0 1 0,0-1 0,0 0 0,0 0 0,1 0 0,-1 0 0,1 0 0,-1 0 0,1 0 0,0-1 0,0 1 0,0-1 0,0 1 0,0-1 0,0 1 0,0-1 0,0 0 1,0 0-1,1 0 0,-1-1 0,0 1 0,1 0 0,2 0 0,-1-1 12,-1 0 0,1 0 0,0 0 0,-1 0 0,1-1 0,0 1 0,-1-1 0,1 0 0,-1 0 0,1 0 0,-1 0 0,0-1 0,1 0 0,-1 1 0,0-1 0,0 0 0,0-1 0,0 1 0,5-6 0,2-3 6,-1 0 1,0-1 0,0-1-1,-1 1 1,0-2-1,-2 1 1,1-1-1,-2 0 1,0 0-1,0 0 1,-1-1 0,-1 0-1,2-24 1,-9 36-221,-5 9 101,-6 11 46,9-9 97,0 1 0,1 1 0,0-1 0,0 1 1,1-1-1,1 1 0,-1 0 0,2 1 0,-1-1 0,1 0 0,1 1 0,0-1 0,1 1 0,0 0 0,2 18 0,-2-27-42,1-1 0,-1 1 0,1 0 0,-1-1 0,1 1 0,0-1 0,-1 1 0,1 0 0,0-1 0,0 0-1,0 1 1,0-1 0,1 0 0,-1 1 0,0-1 0,0 0 0,1 0 0,-1 0 0,1 0 0,-1 0 0,1-1 0,2 2 0,-1-1 10,1 0 0,-1-1 0,1 1 0,-1-1 0,1 0 1,-1 0-1,1 0 0,-1-1 0,1 1 0,5-2 0,3-2-18,0 0 0,-1-1 0,1 0 0,-1 0 0,12-9 0,90-76-362,-126 138-182,12-45 567,0 0-1,0 0 1,0 0-1,0 0 1,0 0-1,1-1 1,0 1-1,0 0 1,0 0-1,0 0 1,0 5-1,1-7-13,-1 0-1,1 0 0,-1 0 0,1 0 0,0 0 0,-1 0 0,1 0 0,0 0 0,0 0 0,0-1 0,0 1 0,0 0 0,0 0 0,0-1 0,0 1 0,0-1 0,0 1 0,0-1 0,0 1 0,0-1 1,0 1-1,0-1 0,0 0 0,1 0 0,-1 0 0,0 0 0,0 0 0,0 0 0,2 0 0,10 0-99,-1-1 0,1-1 1,-1 0-1,0-1 0,1 0 0,-1-1 1,16-7-1,38-10-861,-65 21 974,0 1-1,-1 0 1,1 0 0,0-1-1,-1 1 1,1 0 0,-1 0-1,1 0 1,-1 0 0,1 0-1,-1 0 1,0 0 0,0 0-1,1 0 1,-1 0 0,0 0-1,0 0 1,0 0 0,0 0-1,0 0 1,0 0 0,0 0-1,-1 1 1,1 38 770,0-33-679,1-6-129,-1-1 0,0 1 0,0 0 1,1 0-1,-1-1 0,0 1 0,1-1 1,-1 1-1,0 0 0,1-1 0,-1 1 0,1-1 1,0 1-1,-1-1 0,1 1 0,-1-1 1,1 1-1,0-1 0,-1 0 0,1 1 0,0-1 1,-1 0-1,1 0 0,0 1 0,-1-1 1,1 0-1,0 0 0,0 0 0,4-13-17465</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5.401"/>
    </inkml:context>
    <inkml:brush xml:id="br0">
      <inkml:brushProperty name="width" value="0.025" units="cm"/>
      <inkml:brushProperty name="height" value="0.025" units="cm"/>
    </inkml:brush>
  </inkml:definitions>
  <inkml:trace contextRef="#ctx0" brushRef="#br0">1 1 15631,'0'0'9064,"52"49"-11306,-30-31-1890,-1-3-2690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5.731"/>
    </inkml:context>
    <inkml:brush xml:id="br0">
      <inkml:brushProperty name="width" value="0.025" units="cm"/>
      <inkml:brushProperty name="height" value="0.025" units="cm"/>
    </inkml:brush>
  </inkml:definitions>
  <inkml:trace contextRef="#ctx0" brushRef="#br0">5 192 18161,'0'0'10543,"10"-6"-10489,30-11-94,58-27-148,-89 39 173,1 0 0,-1-1 0,-1 0 0,1 0 1,-1-1-1,0 1 0,11-14 0,-18 19 7,0-1 1,1 1-1,-1-1 1,0 0 0,0 1-1,0-1 1,-1 0-1,1 1 1,0-1-1,-1 0 1,1 0-1,-1 0 1,1 0-1,-1 0 1,0 0-1,0 1 1,0-1-1,0 0 1,-1-2-1,1 2-8,-1 1-1,1 0 0,-1 0 1,0-1-1,0 1 0,0 0 1,0 0-1,0 0 0,0 0 1,0 0-1,0 0 0,0 0 1,0 0-1,0 0 0,-1 1 0,1-1 1,0 0-1,-1 1 0,-1-1 1,-3-1-33,1 1 1,-1 0 0,0 0 0,0 0-1,0 1 1,0 0 0,0 0-1,0 0 1,0 1 0,-11 2 0,9 0 76,-1 1 1,0 0-1,1 0 1,0 1 0,0 0-1,0 0 1,0 1-1,1 0 1,0 1 0,0-1-1,1 1 1,0 1-1,0-1 1,1 1 0,0 0-1,0 0 1,1 0-1,-4 11 1,5-14-8,1 0 0,0 0 1,1 1-1,-1-1 0,1 1 0,0-1 0,0 1 1,1-1-1,0 1 0,0-1 0,0 1 1,0-1-1,1 1 0,0 0 0,0-1 0,1 0 1,0 1-1,-1-1 0,2 0 0,-1 0 1,1 0-1,-1 0 0,1 0 0,1-1 0,-1 1 1,1-1-1,-1 0 0,1 0 0,1 0 1,8 6-1,-5-5-135,1 0 0,0-1 0,0 1 0,0-2 0,1 1 0,0-1 0,-1-1 0,15 2-1,46 0-4560,-23-4-2846</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26.830"/>
    </inkml:context>
    <inkml:brush xml:id="br0">
      <inkml:brushProperty name="width" value="0.025" units="cm"/>
      <inkml:brushProperty name="height" value="0.025" units="cm"/>
    </inkml:brush>
  </inkml:definitions>
  <inkml:trace contextRef="#ctx0" brushRef="#br0">1208 211 7239,'1'-11'1943,"0"-5"-1566,-1 0 1,0 0-1,-1 0 1,-1 0-1,-4-18 0,5 30-241,0-1 0,0 1 0,-1 0 0,0-1 0,0 1 0,0 0 0,0 0 0,0 0 0,-1 0 0,1 1 0,-1-1 0,0 1 0,-1-1 0,1 1 0,0 0 0,-1 0 0,0 1 0,1-1 0,-1 1 0,0 0 0,-1 0 0,1 0 0,0 0 0,0 1 0,-1 0 0,-7-2 0,2 2-153,1 1 0,-1 1-1,1-1 1,-1 1 0,1 1-1,0 0 1,-1 0-1,1 1 1,0 0 0,0 1-1,1-1 1,-1 2 0,-8 5-1,-16 11-336,-56 48-1,61-46 266,-113 92-106,-147 153 0,244-221 263,2 3 0,2 1 0,3 1 0,1 2 0,4 2 0,-49 111 0,63-118-48,2 0 0,2 2 0,2-1 0,3 2 0,-4 53-1,11-73-12,2 0-1,1 0 0,2 0 0,0-1 0,3 1 1,0-1-1,2 0 0,1 0 0,20 42 0,10 4-538,3-2 0,3-2 0,3-1 0,4-3 0,86 90 0,-119-140 221,0 0 1,1-2 0,0 0-1,2-1 1,0-2 0,29 16-1,-43-26 258,0-1 1,0 1-1,0-2 0,1 1 1,-1-1-1,1-1 0,0 1 1,-1-1-1,1-1 0,0 0 1,0 0-1,-1-1 0,1 1 1,0-2-1,-1 0 0,1 0 0,-1 0 1,0-1-1,0 0 0,0-1 1,0 0-1,13-8 0,8-10 257,-1-1 0,-1-1 0,-1-1-1,40-50 1,79-127 1466,-145 202-1668,94-142 2159,115-239-1,-167 288-1475,-4-1 1,-5-2-1,42-194 1,-61 208-185,-3 0 1,-3-1 0,-7-153 0,-2 225-482,0 1 0,0-1 1,-2 1-1,1 0 0,-1 0 1,-1 0-1,1 0 0,-2 0 1,1 1-1,-1 0 0,-1 0 1,0 0-1,0 1 0,-1 0 1,-11-11-1,4 7-57,-1 1-1,0 0 1,-1 2 0,0 0-1,0 0 1,-1 2 0,0 0-1,-18-5 1,-84-20-542,5 1-6177,79 19-237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27.487"/>
    </inkml:context>
    <inkml:brush xml:id="br0">
      <inkml:brushProperty name="width" value="0.025" units="cm"/>
      <inkml:brushProperty name="height" value="0.025" units="cm"/>
    </inkml:brush>
  </inkml:definitions>
  <inkml:trace contextRef="#ctx0" brushRef="#br0">8 1 15375,'0'0'53,"0"0"1,0 0-1,0 0 1,1 0 0,-1 1-1,0-1 1,0 0-1,0 0 1,0 0-1,0 0 1,0 0 0,0 0-1,-1 0 1,1 0-1,0 1 1,0-1 0,0 0-1,0 0 1,0 0-1,0 0 1,0 0 0,0 0-1,0 0 1,0 0-1,0 0 1,0 1 0,0-1-1,0 0 1,0 0-1,-1 0 1,1 0-1,0 0 1,0 0 0,0 0-1,0 0 1,0 0-1,0 0 1,0 0 0,0 0-1,-1 0 1,1 0-1,0 0 1,0 0 0,0 0-1,0 0 1,0 0-1,0 0 1,0 0 0,0 0-1,-1 0 1,1 0-1,0 0 1,0 0 0,0 0-1,0 0 1,0 0-1,0 0 1,0 0-1,0 0 1,0 0 0,-1 0-1,1-1 1,0 1-1,-2 19 534,1 24-728,49 566 1594,-41-546-1395,-2-36-62,-3-19-1650,-3-18-4365,-4-6 2000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27.862"/>
    </inkml:context>
    <inkml:brush xml:id="br0">
      <inkml:brushProperty name="width" value="0.025" units="cm"/>
      <inkml:brushProperty name="height" value="0.025" units="cm"/>
    </inkml:brush>
  </inkml:definitions>
  <inkml:trace contextRef="#ctx0" brushRef="#br0">2 376 12075,'0'44'1246,"-1"-3"412,5 43-1,-3-72-1425,1 0-1,0 0 0,1-1 0,0 0 0,1 1 0,1-1 0,-1 0 0,9 13 0,-12-22-224,0 0-1,1 0 0,-1 0 0,0 0 1,1-1-1,-1 1 0,1 0 0,0-1 0,0 1 1,0-1-1,-1 1 0,1-1 0,0 0 1,0 0-1,1 0 0,-1 0 0,0 0 0,0 0 1,0-1-1,1 1 0,3 0 0,-2-1 28,-1-1 0,1 0 0,-1 1 0,0-1 0,0 0 0,1 0 0,-1-1 0,0 1 0,0-1 0,0 1 0,0-1 0,-1 0 0,5-3-1,5-6 212,-1-1 0,0 0 0,-1-1 0,0 0 0,8-14 0,11-22 385,-2 0 0,-3-2 0,-1-1 0,18-65 0,-25 59-2192,15-114 1,-30 153-1968,-1 4-3069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28.526"/>
    </inkml:context>
    <inkml:brush xml:id="br0">
      <inkml:brushProperty name="width" value="0.025" units="cm"/>
      <inkml:brushProperty name="height" value="0.025" units="cm"/>
    </inkml:brush>
  </inkml:definitions>
  <inkml:trace contextRef="#ctx0" brushRef="#br0">228 155 6662,'9'-12'3823,"-1"3"-3281,31-39 309,-36 44-320,0-1 0,0 1 0,-1-1 0,0 0 0,1 0 0,-2 0-1,1 0 1,0 0 0,-1 0 0,1-10 0,-2 14-310,0 0-1,0 0 1,0 0 0,0 1-1,0-1 1,0 0-1,0 0 1,-1 0 0,1 0-1,0 0 1,-1 1 0,1-1-1,0 0 1,-1 0-1,1 1 1,-1-1 0,1 0-1,-1 1 1,0-1 0,1 0-1,-1 1 1,0-1-1,1 1 1,-1-1 0,0 1-1,-1-1 1,-26-1 1617,21 3-1835,0 1 0,0-1 0,0 2 0,1-1 0,-1 1 0,-8 4-1,-4 6-56,1 1-1,0 1 1,1 0-1,0 1 0,2 1 1,0 0-1,0 1 1,2 1-1,0 0 0,2 1 1,0 0-1,-13 35 0,23-53 12,0 1-1,0-1 1,0 1-1,0-1 1,1 1-1,0 0 1,-1-1-1,1 1 1,0 0-1,0 0 1,0-1-1,1 1 1,-1 0-1,1-1 1,-1 1-1,1-1 1,0 1-1,0-1 1,0 1-1,0-1 1,1 1-1,-1-1 1,1 0-1,-1 0 1,1 0-1,0 0 1,3 3-1,2 0-169,1-1 0,0 0-1,0 0 1,1-1 0,-1 0 0,17 4-1,16 5-75,-31-8 401,-1 0-1,1 1 0,-1 0 1,17 12-1,-25-17-90,1 1 0,-1 0 0,0 0 0,0 0 0,1 0 0,-1 0-1,0 0 1,0 0 0,0 0 0,0 1 0,0-1 0,0 0 0,-1 1 0,1-1 0,0 1 0,-1-1 0,1 1 0,-1-1 0,1 1 0,-1-1 0,0 1 0,0-1 0,0 1 0,0-1 0,0 1 0,0 0 0,0-1-1,0 1 1,0-1 0,-1 1 0,1-1 0,-1 1 0,1-1 0,-1 1 0,0-1 0,1 0 0,-1 1 0,0-1 0,0 0 0,0 1 0,0-1 0,-2 2 0,-12 10 207,0-1 1,-1-1-1,0 0 1,-1-1-1,0-1 1,-19 8 0,-37 21-1269,85-36-10859,10-9 7228</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29.686"/>
    </inkml:context>
    <inkml:brush xml:id="br0">
      <inkml:brushProperty name="width" value="0.025" units="cm"/>
      <inkml:brushProperty name="height" value="0.025" units="cm"/>
    </inkml:brush>
  </inkml:definitions>
  <inkml:trace contextRef="#ctx0" brushRef="#br0">148 112 16047,'0'0'6668,"-10"9"-6241,0 0-352,1 0 1,0 0-1,0 1 1,-8 14-1,13-20-59,1 1-1,1 0 1,-1 1-1,1-1 1,0 0-1,0 1 1,0-1-1,1 1 0,0 0 1,0 0-1,1-1 1,-1 1-1,1 0 1,0 0-1,1 5 0,0-9-19,-1-1-1,1 0 0,-1 1 0,0-1 0,1 0 0,0 0 0,-1 1 0,1-1 1,0 0-1,0 0 0,0 0 0,-1 0 0,1 0 0,0 0 0,0 0 0,1 0 0,-1-1 1,0 1-1,0 0 0,0-1 0,0 1 0,1 0 0,-1-1 0,0 0 0,1 1 0,-1-1 1,0 0-1,1 1 0,-1-1 0,0 0 0,1 0 0,-1 0 0,0 0 0,1-1 1,-1 1-1,0 0 0,1 0 0,-1-1 0,0 1 0,1-1 0,-1 1 0,2-2 0,4-1 0,0 1-1,1-1 0,-2-1 0,1 0 0,0 0 0,6-5 1,-2 0-22,-1 0 1,1 0 0,-2-1 0,0-1 0,0 1 0,-1-1-1,0-1 1,-1 0 0,11-24 0,-29 70-92,-10 26 483,3 1 0,-12 78 0,19-5-157,7-74-348,-22 118 0,22-160 128,-1 0 0,-1-1 1,0 1-1,-2-2 0,0 1 0,0-1 0,-2 0 0,0-1 0,-1 0 0,-23 25 0,34-39 21,-1 0 1,0 0-1,1 0 0,-1-1 0,0 1 1,0 0-1,0 0 0,0 0 0,0-1 1,0 1-1,0-1 0,0 1 0,0-1 1,0 1-1,0-1 0,0 1 0,0-1 1,0 0-1,0 0 0,-1 1 0,1-1 1,0 0-1,-1 0 0,1-1 1,0 0 0,1 1 0,-1-1-1,0 0 1,1 0 0,-1 0 0,1 1 0,-1-1-1,1 0 1,-1 0 0,1 0 0,0 0 0,-1 0-1,1 0 1,0 0 0,0 0 0,0 0 0,0 0-1,0 0 1,0-1 0,7-63 61,-7 63-89,9-39-95,2 0 0,2 1 1,26-57-1,67-111-595,-83 166 675,2 0-1,1 2 0,2 1 1,2 1-1,2 2 1,51-47-1,-81 81 17,1-1 1,0 1-1,0 0 0,0 0 0,0 0 1,0 0-1,0 1 0,0-1 0,1 1 0,-1-1 1,0 1-1,1 0 0,6 0 0,-9 4-50,0 1 0,-1 0 0,1-1 0,-1 1 0,0 0 0,0-1 1,0 1-1,0 0 0,-1-1 0,-1 7 0,-3 7 106,0-1 1,-2 0 0,1-1 0,-13 20-1,11-20 9,0 1 0,0 0 0,2 0 0,-6 19-1,15-34-74,6-8 89,7-14 90,4-20-79,-2-1-1,26-88 1,-18 47-61,-27 87-5,1-1 0,0 1 0,0-1 0,0 1 0,1 0 0,-1-1 0,1 1 0,0-1 0,0 1 0,0-1 0,1 0 0,-1 1 0,1-1 0,0 0 0,0 0 0,0 0 0,0 0 0,3 3 0,-2-2-1,0-1 0,0 1 0,1-1 1,-1 0-1,1 0 0,0 0 0,0 0 1,0 0-1,0-1 0,0 0 1,1 0-1,-1 0 0,0 0 0,1-1 1,0 0-1,-1 0 0,9 1 0,-5-3 32,0 1 0,0-2 0,1 1 0,-2-1 0,1-1-1,0 1 1,0-1 0,-1-1 0,1 1 0,-1-1 0,0-1 0,0 1-1,-1-1 1,1 0 0,-1-1 0,0 1 0,0-1 0,-1 0 0,0-1-1,0 0 1,0 1 0,-1-1 0,0-1 0,-1 1 0,1-1 0,-1 1-1,-1-1 1,1 0 0,-2 0 0,1 0 0,-1 0 0,1-14 0,-2 22-38,0 0 0,0-1 0,0 1 1,0 0-1,0-1 0,0 1 0,0 0 1,0-1-1,0 1 0,0 0 0,0-1 1,0 1-1,0 0 0,-1-1 0,1 1 1,0 0-1,0-1 0,0 1 0,-1 0 1,1-1-1,0 1 0,0 0 0,0 0 1,-1-1-1,1 1 0,0 0 0,-1 0 1,1 0-1,0-1 0,0 1 0,-1 0 1,1 0-1,0 0 0,-1 0 1,1 0-1,0 0 0,-1-1 0,1 1 1,-1 0-1,1 0 0,-19 7-107,-13 19-101,22-15 204,1 1-1,1 1 0,0-1 1,0 1-1,2 1 1,-1-1-1,2 1 1,0 1-1,0-1 0,2 0 1,0 1-1,0 0 1,0 25-1,3-39 2,0 1 0,0 0 0,0-1 0,0 1 0,0 0 0,0-1 0,0 1 0,1-1 0,-1 1 0,1-1 0,-1 1 0,1 0 0,0-1 0,-1 0 0,1 1 0,0-1 0,0 1-1,0-1 1,0 0 0,0 0 0,0 0 0,1 1 0,-1-1 0,0 0 0,3 1 0,-1-1 5,0 0 0,-1-1 0,1 1 0,0-1-1,0 0 1,0 1 0,0-1 0,0 0 0,0-1 0,0 1 0,0-1-1,0 1 1,3-2 0,6-2 2,-1 0-1,1-1 1,-1 0-1,0-1 1,18-13-1,47-52-62,-57 52 68,0 1 0,35-27 0,-55 85 311,0-38-308,0 1 0,0 0 0,0 0 0,0 0 0,0 0 0,1 0 0,0 0 0,-1 0 0,1 0 0,0 0 0,0 0 0,2 6 0,-1-8-8,0 1 0,1-1 0,-1 0 0,1 0 0,-1 0 0,1 0 0,-1 0 0,1 0 0,0-1 0,0 1 0,-1 0 0,1-1 0,0 1 0,0-1 0,0 0 0,-1 0 0,1 1 0,0-1 0,0-1-1,0 1 1,0 0 0,0 0 0,2-1 0,8-1-67,0-1 0,-1 1 0,0-2-1,0 0 1,0 0 0,0-1 0,0 0 0,-1-1-1,0 0 1,16-13 0,-11 8-117,1 1 0,-1 1 0,27-11 1,-46 57 34,-7 2 2,-8 29 157,15-20-5340,4-35-23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28.950"/>
    </inkml:context>
    <inkml:brush xml:id="br0">
      <inkml:brushProperty name="width" value="0.05" units="cm"/>
      <inkml:brushProperty name="height" value="0.05" units="cm"/>
    </inkml:brush>
  </inkml:definitions>
  <inkml:trace contextRef="#ctx0" brushRef="#br0">0 85 12723,'5'-2'195,"-1"0"-1,0 1 1,1 0 0,0 0 0,-1 0 0,1 0 0,0 0-1,-1 1 1,1 0 0,9 1 0,7-1 0,200-13 115,-65 2-199,185 11 0,96 43 89,-41-3 201,586 21 634,3-49-838,-839-15-191,1083-17 85,0 41 4,-621 23 5,-80-4 93,2-34 108,-89-52 18,-6-41-63,-331 63 144,113-42 0,-201 60-312,0-1 0,-1 0 0,0-2 0,18-11 0,-2-3 129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4.511"/>
    </inkml:context>
    <inkml:brush xml:id="br0">
      <inkml:brushProperty name="width" value="0.05" units="cm"/>
      <inkml:brushProperty name="height" value="0.05" units="cm"/>
    </inkml:brush>
  </inkml:definitions>
  <inkml:trace contextRef="#ctx0" brushRef="#br0">145 72 19716,'0'-1'100,"0"0"1,0 1-1,0-1 0,0 0 0,0 0 0,0 0 0,0 0 0,0 0 1,0 1-1,0-1 0,0 0 0,0 0 0,-1 0 0,1 0 1,0 1-1,-1-1 0,1 0 0,0 0 0,-1 1 0,1-1 1,-1 0-1,1 1 0,-1-1 0,0 0 0,1 1 0,-2-1 0,1 0 23,-1 0 0,1 1 0,-1-1 0,0 1 0,1-1-1,-1 1 1,0 0 0,1 0 0,-1 0 0,0 0-1,1 0 1,-4 0 0,-1 1 39,0 1-1,0-1 1,0 1-1,1 0 1,-1 0-1,-9 6 1,9-4-128,-1 1 0,1 0 0,0 1 0,-9 10 0,12-13-35,1 0 0,0 0 0,0-1 0,0 2 0,0-1 0,1 0 0,-1 0 0,1 0 0,0 1 0,-1-1 0,2 1 0,-2 6 0,2-10 0,0 1 0,0-1 0,0 1 0,0-1 0,0 1 0,0-1 0,0 1 0,0-1 0,0 1 0,1-1 0,-1 1 0,0-1 0,0 0 0,0 1 0,1-1 0,-1 1 0,0-1 0,1 0 0,-1 1 0,0-1 0,1 0-1,-1 1 1,0-1 0,1 0 0,-1 1 0,1-1 0,-1 0 0,1 0 0,-1 0 0,1 1 0,18-2-8,20-13-23,-11-1 34,0-2 1,-2 0-1,0-2 1,26-25-1,-31 22 42,-10 10-19,-18 27-18,5-11-4,-1 1-1,1-1 1,1 0 0,-1 1-1,0-1 1,1 1 0,-1 7-1,2-11 2,0 1 1,0-1-1,0 0 0,0 0 0,0 0 0,0 0 0,0 0 0,1 1 1,-1-1-1,1 0 0,-1 0 0,0 0 0,1 0 0,0 0 0,-1 0 1,1 0-1,0 0 0,-1 0 0,1-1 0,0 1 0,0 0 1,0 0-1,0-1 0,0 1 0,0 0 0,0-1 0,0 1 0,0-1 1,0 1-1,0-1 0,0 0 0,0 1 0,0-1 0,0 0 1,0 0-1,3 0 0,5 1 32,1 0 1,-1-1-1,1-1 1,-1 1-1,0-2 1,1 1-1,-1-1 1,16-6-1,-7 1 36,0-1-1,0 0 0,20-14 0,-35 20-69,-1 1 1,1-1-1,0 1 0,-1-1 0,1 1 1,0 0-1,0 0 0,3 0 0,-6 3-12,1 1 0,-1-1 0,0 1-1,-1-1 1,1 1 0,0-1 0,-1 1-1,0 3 1,-2 4-13,0 0 1,1-1-1,0 1 0,0 14 0,2-22 28,0 0-1,0 0 0,0 0 1,0 0-1,0 0 0,0 0 1,1 0-1,-1 0 1,1 0-1,0 0 0,-1 0 1,1 0-1,0 0 0,0 0 1,0 0-1,1-1 1,-1 1-1,0 0 0,0-1 1,1 1-1,-1-1 1,1 0-1,0 1 0,-1-1 1,1 0-1,0 0 0,0 0 1,0 0-1,2 1 1,1-1 27,1 0 1,0 0 0,-1-1 0,1 0 0,0 0 0,-1 0 0,1-1 0,-1 1 0,1-1 0,0-1 0,-1 1 0,0-1 0,1 0-1,7-4 1,0-1 68,0 0 0,-1 0 0,0-1 0,18-15 0,-16 9 58,1-1-1,15-21 0,-29 35-94,-4 6-47,-7 13-26,8-14-12,1 0 0,0 0 0,0 0-1,0 0 1,1 0 0,-1 0 0,1 0-1,0 0 1,1 5 0,-1-9-15,0 1-1,0 0 1,0-1-1,1 1 1,-1 0-1,0-1 1,1 1 0,-1 0-1,1-1 1,-1 1-1,0 0 1,1-1-1,0 1 1,-1-1 0,1 1-1,-1-1 1,1 1-1,-1-1 1,1 0-1,0 1 1,0-1-1,1 1-95,0-1 0,0 0 0,0 1-1,0-1 1,0 0 0,-1 0-1,1 0 1,0-1 0,0 1-1,0 0 1,0-1 0,2 0-1,44-17-874,-19 4 354</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47.712"/>
    </inkml:context>
    <inkml:brush xml:id="br0">
      <inkml:brushProperty name="width" value="0.025" units="cm"/>
      <inkml:brushProperty name="height" value="0.025" units="cm"/>
    </inkml:brush>
  </inkml:definitions>
  <inkml:trace contextRef="#ctx0" brushRef="#br0">719 169 6502,'0'-7'102,"-1"1"0,1-1 0,-1 0 0,0 0 0,-1 0 0,0 1 0,0-1 0,0 0 0,-1 1 0,0 0 0,0 0 0,-1 0 0,1 0 0,-1 0 0,0 1 0,-1 0 0,0-1 0,1 2 0,-2-1 0,1 0 0,0 1 0,-1 0 0,0 1 0,0-1 0,0 1 0,0 0 0,-1 0 0,-12-3 0,7 3 85,-1 0 1,1 1-1,-1 0 0,0 1 0,0 0 0,0 1 0,0 1 1,0 0-1,0 0 0,1 2 0,-1-1 0,1 2 0,-1-1 0,-22 12 1,1 3-109,0 1 1,1 2 0,1 1 0,2 2 0,0 1 0,-31 34 0,47-45-86,1 1 1,1 1 0,1 0 0,0 1-1,1 0 1,0 0 0,2 1 0,0 1 0,1-1-1,1 1 1,0 0 0,2 1 0,-5 36-1,8-45-10,1 0 0,0 0 0,0 0 0,1 0 0,1 0 0,-1 0 0,7 17 0,-7-24-10,1-1 1,0 1 0,0 0-1,1-1 1,-1 1 0,1-1-1,0 0 1,-1 0 0,2 0-1,-1 0 1,0-1 0,0 1-1,1-1 1,0 0 0,-1 0-1,1 0 1,0 0 0,0-1-1,0 1 1,0-1 0,0 0-1,0 0 1,6 0 0,15 2 88,1-1 1,-1-1-1,0-2 1,45-5 0,100-29 922,-84 16-646,-40 10-122,-11 3 18,0-1 0,0-1 0,-1-3 0,-1 0 0,43-21-1,-71 28-167,0 1-1,0-1 0,0 0 0,-1 0 0,1 0 0,-1-1 1,0 1-1,0-1 0,-1 0 0,1 0 0,-1 0 0,0-1 0,-1 1 1,1-1-1,-1 0 0,0 1 0,-1-1 0,1 0 0,-1 0 0,0 0 1,-1 0-1,1 0 0,-1-1 0,-1 1 0,1 0 0,-1 0 1,0 0-1,0 0 0,-1 0 0,1 0 0,-1 1 0,-1-1 0,1 0 1,-1 1-1,0 0 0,0 0 0,-7-9 0,-1 4-180,0 0 0,-1 1-1,0 0 1,-1 1 0,-21-10-1,-1-2-2617,2-2-3771,25 13-1399</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48.194"/>
    </inkml:context>
    <inkml:brush xml:id="br0">
      <inkml:brushProperty name="width" value="0.025" units="cm"/>
      <inkml:brushProperty name="height" value="0.025" units="cm"/>
    </inkml:brush>
  </inkml:definitions>
  <inkml:trace contextRef="#ctx0" brushRef="#br0">447 175 5701,'0'0'1762,"0"-9"-150,11-120 3257,-11 128-4870,-1 1-1,1-1 1,-1 0 0,1 0-1,-1 0 1,1 0 0,-1 0-1,1 0 1,-1 1 0,0-1 0,1 0-1,-1 0 1,0 1 0,0-1-1,0 0 1,0 1 0,1-1-1,-1 1 1,0-1 0,0 1-1,0 0 1,0-1 0,0 1 0,0 0-1,0 0 1,0 0 0,0 0-1,0 0 1,0 0 0,-2 0-1,-40-2-136,34 3 130,-11-1 13,0 2 0,1 0-1,-1 2 1,1 0 0,0 1 0,0 1 0,1 0-1,0 2 1,0 0 0,0 1 0,-22 15 0,30-17-3,0 0 0,1 1 0,-1-1 0,1 2 1,1-1-1,0 2 0,0-1 0,1 1 0,0 0 1,0 0-1,1 1 0,1 0 0,0 0 0,0 0 0,1 0 1,0 1-1,1 0 0,1 0 0,-2 16 0,4-24-12,0 0-1,0 0 0,1 0 0,-1 0 0,1 0 0,0 0 0,0 0 0,0 0 0,1 0 0,0-1 0,-1 1 0,1-1 0,0 1 1,1-1-1,-1 0 0,1 1 0,-1-1 0,1 0 0,0-1 0,0 1 0,0 0 0,0-1 0,1 0 0,-1 0 0,1 0 1,-1 0-1,1 0 0,0-1 0,0 0 0,6 2 0,7 1-31,0 0-1,1-1 1,-1-1 0,1-1-1,33-2 1,-28-1 138,-1-2 0,0 0 0,0-1 0,-1-2 0,1 0 0,-1-1 0,33-18 0,-29 12 353,0-1 1,-2-1-1,0-1 1,0-1-1,31-34 1,-48 46-300,-1 0 1,0-1 0,0 0 0,0 0 0,-1-1 0,0 1 0,-1-1 0,0 0-1,4-13 1,-7 18-173,1 0-1,0 0 0,-1 0 0,0 0 1,1 0-1,-1 0 0,-1 0 0,1 0 1,0 0-1,-1 0 0,1 0 0,-1 0 0,0 0 1,0 0-1,0 1 0,-1-1 0,1 0 1,0 1-1,-1-1 0,0 0 0,0 1 1,0 0-1,0-1 0,0 1 0,0 0 1,0 0-1,-1 0 0,-4-2 0,-58-31-5747,28 10 687</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48.916"/>
    </inkml:context>
    <inkml:brush xml:id="br0">
      <inkml:brushProperty name="width" value="0.025" units="cm"/>
      <inkml:brushProperty name="height" value="0.025" units="cm"/>
    </inkml:brush>
  </inkml:definitions>
  <inkml:trace contextRef="#ctx0" brushRef="#br0">629 12 8552,'-11'-2'187,"-8"-2"-111,0 2 1,-1 0-1,1 1 0,-1 0 1,1 2-1,-1 1 0,1 0 1,-1 1-1,-27 9 0,-142 58-12,171-62-45,1 1-1,0 1 1,0 0-1,1 1 0,0 1 1,1 1-1,0 0 0,-16 19 1,25-24-17,1 1-1,0-1 1,0 2 0,1-1-1,0 0 1,1 1 0,0 0-1,0-1 1,1 1 0,0 0-1,1 1 1,0-1 0,1 0-1,0 0 1,0 0 0,1 1 0,1-1-1,-1 0 1,2 0 0,-1-1-1,2 1 1,-1 0 0,1-1-1,0 0 1,1 0 0,0 0-1,1 0 1,0-1 0,0 0-1,1 0 1,-1-1 0,2 1-1,-1-2 1,1 1 0,0-1 0,1 0-1,15 8 1,-6-7 61,1 0 1,0-1-1,0-2 1,1 0-1,-1 0 1,1-2-1,0 0 0,-1-2 1,27-2-1,-5-1 459,-1-3 0,0-1 0,61-19 1,-52 9 46,-1-1 0,-1-3 0,68-40 0,-90 46-345,-2-1 0,0-1 0,0-1 0,-2-1-1,0 0 1,-2-2 0,34-45 0,-50 63-225,-1-2 0,1 1 0,-1 0-1,0 0 1,0-1 0,0 1-1,0-1 1,-1 0 0,0 0 0,0 1-1,0-1 1,0 0 0,-1 0 0,0 0-1,0-7 1,-1 8-9,0 1 0,-1-1 0,1 1 0,-1 0 0,1 0 0,-1 0 0,0 0 0,0 0 0,-1 0 0,1 1 0,0-1 0,-1 1 0,0-1 0,1 1 0,-1 0 0,0 0 0,0 0 0,0 0 0,0 1 0,-1-1 0,-4-1 0,-8-2-54,0 0 0,0 0 0,0 2 0,-1 0 0,1 1 0,-1 0 0,0 1 0,0 1 0,-18 3 1,-5 2-2502,1 2 0,-64 20 1,55-13-3815</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50.068"/>
    </inkml:context>
    <inkml:brush xml:id="br0">
      <inkml:brushProperty name="width" value="0.025" units="cm"/>
      <inkml:brushProperty name="height" value="0.025" units="cm"/>
    </inkml:brush>
  </inkml:definitions>
  <inkml:trace contextRef="#ctx0" brushRef="#br0">666 85 6086,'-2'-5'124,"-1"0"1,1 0 0,0 0-1,-1 0 1,0 1 0,0 0-1,-1-1 1,1 1 0,-1 0-1,0 0 1,0 1-1,0-1 1,0 1 0,-1 0-1,0 0 1,1 0 0,-1 1-1,0 0 1,0 0 0,0 0-1,0 0 1,-10-1 0,4 2-132,-1 0 1,0 1-1,1 0 1,-1 1-1,0 0 1,1 1 0,-1 0-1,1 1 1,-22 8-1,3 1 97,1 1-1,0 2 0,1 1 0,1 1 0,0 1 0,1 2 0,2 0 1,0 2-1,1 0 0,-35 46 0,45-52-59,2 0 0,0 1 0,0 1-1,2 0 1,0 0 0,1 1 0,1 0 0,1 0 0,0 1 0,2 0 0,0 0-1,1 0 1,2 0 0,0 0 0,0 1 0,2-1 0,1 0 0,5 26 0,-1-27-46,0-1 1,2 1 0,0-1-1,1-1 1,1 0-1,0 0 1,2-1 0,-1 0-1,17 16 1,1-2-31,1-1 1,1-1-1,46 30 0,-61-47-26,1 0 0,1-2 0,0 0 0,0-1 0,1-1 0,-1-1 0,2 0 0,-1-2 0,0 0 0,1-1 0,0-1 0,25 0 0,-21-3 71,-1-1-1,1-2 1,-1 0-1,0-1 1,0-1 0,-1-1-1,1-1 1,-2-1-1,42-24 1,-34 15 137,-1-1-1,-1-1 1,-1-2-1,-1-1 1,-1 0 0,0-2-1,-2-1 1,-1-1-1,-2 0 1,0-2 0,-2 0-1,-1-1 1,-1-1-1,-2 0 1,-1-1 0,-2 0-1,0-1 1,-3 0-1,6-48 1,-12 72-163,-1 0 0,0 0 0,-1 0 0,1-1 0,-2 1 0,1 0 0,-1 0 0,-1 0 0,1 0 0,-2 1 0,1-1 0,-1 1 0,0-1 0,-1 1 0,0 1 0,0-1 0,-1 1 0,0 0 0,-8-8 0,3 6-37,1 1 1,-2 0-1,1 1 0,-1 0 1,0 0-1,0 1 1,-1 1-1,0 0 1,0 1-1,0 1 0,0 0 1,-19-2-1,-1 2-435,-1 2 0,0 1 1,1 1-1,0 3 0,-1 0 0,1 2 0,1 1 0,-1 2 0,1 2 0,-37 16 0,36-14-3867</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52.463"/>
    </inkml:context>
    <inkml:brush xml:id="br0">
      <inkml:brushProperty name="width" value="0.025" units="cm"/>
      <inkml:brushProperty name="height" value="0.025" units="cm"/>
    </inkml:brush>
  </inkml:definitions>
  <inkml:trace contextRef="#ctx0" brushRef="#br0">535 224 8616,'-7'-14'780,"-2"-4"-291,0 1 0,-1 0 0,-1 0 0,-1 1 0,-14-15 0,23 27-446,-1 0 0,0 0 0,-1 0 0,1 0 1,0 1-1,-1 0 0,0 0 0,0 0 0,0 0 0,0 1 1,-1 0-1,1 0 0,0 0 0,-1 1 0,0 0 1,1 0-1,-1 0 0,0 0 0,1 1 0,-1 0 0,0 1 1,1-1-1,-1 1 0,0 0 0,1 0 0,-6 3 0,1 0-80,0 2 0,1-1 0,0 1 0,0 1 0,0 0-1,1 0 1,0 1 0,0 0 0,1 0 0,0 0-1,-8 13 1,-8 14 57,-29 61 1,29-45-237,3 2 1,1 1 0,3 0-1,3 1 1,2 0 0,2 1 0,3 1-1,2-1 1,3 1 0,2-1-1,12 81 1,-8-108-101,2 1 0,0-1 0,2 0 0,2 0 0,15 30 0,-21-49 245,0 1 0,1-1 0,0 0 0,1 0 0,0-1 0,1 1 0,0-2 0,0 1 1,1-1-1,0 0 0,0-1 0,1 0 0,0-1 0,0 0 0,0 0 0,14 4 0,-17-8 165,0-1 1,0 0-1,1 0 0,-1-1 0,0 0 0,0 0 0,1-1 0,-1 0 1,0 0-1,0 0 0,0-1 0,0 0 0,0-1 0,-1 0 0,1 0 0,0 0 1,-1-1-1,0 1 0,0-2 0,0 1 0,5-6 0,14-12 401,-2-2 0,-1 0 0,26-37 0,-31 40-387,50-68 619,98-174 1,-130 196-302,-3-1 1,-3-1-1,33-117 0,-53 149-217,-2 0-1,-1 0 0,0-37 0,-5 61-188,-1 1 0,0 0 1,-1 0-1,0 0 0,-1 0 0,-1 0 0,1 0 0,-2 1 0,0-1 0,0 1 0,-1 0 1,-12-20-1,12 24-90,-1 1-1,-1-1 1,1 1 0,-1 1 0,0-1 0,-1 1 0,1 0 0,-1 0 0,0 1 0,0 0 0,0 1 0,-1 0-1,1 0 1,-1 1 0,0 0 0,1 0 0,-1 1 0,0 0 0,0 1 0,0 0 0,0 0 0,-13 3 0,1-1-355,0 2 0,0 1 0,1 1 1,-1 0-1,1 2 0,1 0 1,-1 1-1,-22 15 0,-27 24-1582,8 2-1148</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1.005"/>
    </inkml:context>
    <inkml:brush xml:id="br0">
      <inkml:brushProperty name="width" value="0.025" units="cm"/>
      <inkml:brushProperty name="height" value="0.025" units="cm"/>
    </inkml:brush>
  </inkml:definitions>
  <inkml:trace contextRef="#ctx0" brushRef="#br0">29 0 13645,'2'7'7557,"-2"13"-7564,0-17 769,-13 147 1904,0 1-2503,11-109 212,0-22-1155,2-1-3374,6-21-5001,3-9-91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1.369"/>
    </inkml:context>
    <inkml:brush xml:id="br0">
      <inkml:brushProperty name="width" value="0.025" units="cm"/>
      <inkml:brushProperty name="height" value="0.025" units="cm"/>
    </inkml:brush>
  </inkml:definitions>
  <inkml:trace contextRef="#ctx0" brushRef="#br0">25 0 15471,'0'0'8450,"-3"11"-7435,-4 20-782,1 0 1,2 0-1,0 36 1,4-67-233,0 0 1,-1 1-1,1-1 1,1 0 0,-1 1-1,0-1 1,0 1-1,0-1 1,0 0-1,0 1 1,0-1-1,0 0 1,0 1-1,1-1 1,-1 0-1,0 1 1,0-1 0,0 0-1,1 1 1,-1-1-1,0 0 1,0 0-1,1 1 1,-1-1-1,0 0 1,1 0-1,-1 0 1,0 1-1,1-1 1,-1 0 0,0 0-1,1 0 1,-1 0-1,1 0 1,-1 0-1,0 0 1,1 0-1,0 0 1,19-5 138,16-16 140,-10-5-150,-14 13 177,0 1 1,23-16-1,-35 27-312,0 1 1,0 0-1,0 0 1,1 0-1,-1 0 1,0 0-1,0 0 0,1 0 1,-1-1-1,0 1 1,0 0-1,1 0 1,-1 0-1,0 0 1,0 0-1,1 0 0,-1 0 1,0 0-1,0 0 1,1 1-1,-1-1 1,0 0-1,0 0 0,0 0 1,1 0-1,-1 0 1,0 0-1,0 0 1,1 0-1,-1 1 1,0-1-1,0 0 0,0 0 1,0 0-1,1 1 1,-1-1-1,0 0 1,0 0-1,0 0 1,0 1-1,0-1 0,1 0 1,-1 0-1,0 1 1,0-1-1,0 0 1,4 20-32,-4 20 78,-10 33-635,32-79-7537,-6-8 1329,5-7-4805</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1.729"/>
    </inkml:context>
    <inkml:brush xml:id="br0">
      <inkml:brushProperty name="width" value="0.025" units="cm"/>
      <inkml:brushProperty name="height" value="0.025" units="cm"/>
    </inkml:brush>
  </inkml:definitions>
  <inkml:trace contextRef="#ctx0" brushRef="#br0">147 1 12107,'0'0'3518,"-11"4"-1073,-53 27 1156,59-28-3399,0 1 0,0-1 0,0 1-1,0 0 1,1 0 0,-1 1-1,1-1 1,0 1 0,1 0 0,-1 0-1,-4 10 1,12-13-285,1 0-1,0 0 1,0-1 0,0 0-1,0 1 1,0-2 0,8 2-1,8 1-183,-16-1 193,0 0-1,0 0 1,0 0 0,0 0 0,-1 1-1,1 0 1,-1 0 0,0 0 0,1 0-1,3 6 1,-7-9 114,0 1 0,0 0-1,-1 0 1,1 0 0,0 0 0,-1 0-1,1 0 1,-1 0 0,0 0 0,1 0-1,-1 0 1,0 0 0,1 1-1,-1-1 1,0 0 0,0 0 0,0 0-1,0 0 1,0 0 0,-1 2 0,1-1 104,-1-1 0,0 1 0,0-1 0,0 1 0,0-1 0,0 1 0,0-1 0,-1 0 0,1 0 0,0 1 0,-1-1 0,1 0 0,-1 0 0,1 0 0,-1-1 0,1 1 0,-3 1 0,-7 2-16,-1 0-1,1-1 1,0 0-1,-1-1 1,0 0-1,1-1 1,-22-1-1,32 0-443,1 0 1,-1 0-1,1 0 0,0 0 0,-1 0 1,1-1-1,0 1 0,-1 0 0,1 0 1,0-1-1,-1 1 0,1 0 1,0 0-1,0-1 0,-1 1 0,1 0 1,0-1-1,0 1 0,0 0 0,-1-1 1,1 1-1,0-1 0,0 1 0,0 0 1,0-1-1,0 1 0,0-1 1,0 1-1,0 0 0,0-1 0,0 1 1,0-1-1,0 1 0,0 0 0,0-1 1,0 0-1014</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2.201"/>
    </inkml:context>
    <inkml:brush xml:id="br0">
      <inkml:brushProperty name="width" value="0.025" units="cm"/>
      <inkml:brushProperty name="height" value="0.025" units="cm"/>
    </inkml:brush>
  </inkml:definitions>
  <inkml:trace contextRef="#ctx0" brushRef="#br0">77 0 14478,'0'0'7457,"-3"11"-6480,-22 64 573,15-47-934,0 0-1,2 1 1,1 0 0,-7 59 0,14-88-614,0 1 1,0 0-1,0-1 1,0 1-1,0 0 1,1 0-1,-1-1 1,0 1-1,0 0 1,0-1-1,1 1 1,-1 0-1,0-1 1,1 1 0,-1-1-1,1 1 1,-1 0-1,1-1 1,-1 1-1,1-1 1,-1 1-1,1-1 1,-1 0-1,1 1 1,0-1-1,-1 1 1,1-1-1,0 0 1,-1 0-1,1 1 1,0-1-1,30-1 95,32-19-623,-59 18 330,7-2-132,29-12-196,-38 15 473,0 1-1,0-1 0,0 1 1,0-1-1,0 1 0,0 0 1,0 0-1,-1 0 1,1 0-1,0 0 0,0 0 1,0 0-1,0 1 0,0-1 1,0 1-1,3 1 1,-4-1 72,-1 0 0,1 0 0,0 0 0,0 0 0,-1 1 0,1-1 0,-1 0 0,1 0 0,-1 1 0,0-1 0,1 0 0,-1 1 0,0-1 0,0 0 0,0 1 0,0-1 0,0 0 0,0 1 0,0-1 0,-1 1 0,1-1 0,0 0 0,-1 0 0,1 1 0,-1-1 0,0 0 0,1 0 0,-1 1 0,0-1 0,1 0 0,-3 2 0,-27 34 1202,24-32-968,0 1 1,-1-2-1,0 1 1,0-1-1,0 0 1,-15 6-1,20-9-420,0-1 0,1 1 0,-1-1 0,0 0 0,0 0 0,0 1 0,0-1 0,0 0 0,0-1 0,0 1 0,1 0 0,-1 0 0,0-1 0,-3 0 0,4 0-372,-1 0 0,1 0 0,-1-1 0,1 1-1,-1 0 1,1 0 0,0-1 0,-1 1-1,1-1 1,0 1 0,0-1 0,0 1-1,0-1 1,1 0 0,-1 1 0,0-1-1,0-3 1,-2-13-8517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3.123"/>
    </inkml:context>
    <inkml:brush xml:id="br0">
      <inkml:brushProperty name="width" value="0.025" units="cm"/>
      <inkml:brushProperty name="height" value="0.025" units="cm"/>
    </inkml:brush>
  </inkml:definitions>
  <inkml:trace contextRef="#ctx0" brushRef="#br0">95 127 8296,'0'0'15716,"-1"-5"-15017,0 3-623,1-1 1,-1 1-1,1 0 0,-1 0 0,1 0 0,0 0 0,0 0 0,0 0 0,1-1 0,-1 1 0,0 0 0,1 0 0,-1 0 0,1 0 0,0 0 1,-1 0-1,1 0 0,2-2 0,0-1 81,1 0 0,0 0 1,0 1-1,1 0 0,-1 0 0,9-7 1,-17 7-137,-15 2 27,17 2-44,0-1-1,-1 2 1,1-1 0,0 0-1,0 0 1,-1 1 0,1-1-1,0 1 1,0 0 0,0-1-1,0 1 1,0 0 0,0 0-1,0 1 1,0-1 0,0 0-1,0 1 1,-2 1 0,6-4-14,-1 1 0,1-1 0,-1 0 0,1 0-1,-1 1 1,1-1 0,-1 1 0,1-1 0,0 1 0,-1 0 0,1 0 0,0-1 0,-1 1 0,1 0 0,0 1 0,-1-1 0,4 1 0,-1-1-23,0 0 0,0 0 0,0 0 0,0 0 0,0-1 0,0 1 0,7-3 0,-10 2 31,0 1-1,0-1 1,1 0 0,-1 0-1,0 0 1,0 0-1,0 0 1,0 0-1,0 0 1,0 0-1,0 0 1,0 0 0,0-1-1,-1 1 1,1 0-1,-1-1 1,1 1-1,-1-1 1,1 1 0,-1 0-1,1-1 1,-1 1-1,0-1 1,0 1-1,0-1 1,0 1 0,0-3-1,-1 4 8,0-1 1,0 1-1,1-1 1,-1 1-1,0-1 0,0 1 1,0-1-1,0 1 0,0 0 1,0 0-1,0-1 0,0 1 1,1 0-1,-1 0 1,0 0-1,0 0 0,0 0 1,0 0-1,0 0 0,0 0 1,0 1-1,-1-1 0,-26 5-101,21-2 121,0 1 0,0 0 1,0 0-1,0 0 0,1 1 1,-1 0-1,1 1 0,1-1 0,-1 1 1,1 0-1,0 1 0,0-1 1,1 1-1,0 0 0,0 0 1,1 1-1,-1-1 0,2 0 0,-1 1 1,1 0-1,0 0 0,-1 13 1,3-20-24,0 0 0,0-1 1,0 1-1,1 0 1,-1-1-1,0 1 0,0 0 1,1-1-1,-1 1 0,0 0 1,1-1-1,-1 1 0,0-1 1,1 1-1,-1-1 1,1 1-1,-1-1 0,1 1 1,-1-1-1,1 1 0,0-1 1,-1 0-1,1 1 1,-1-1-1,1 0 0,0 1 1,-1-1-1,2 0 0,29 3-605,-22-4-314,-1 0 0,1 0 0,-1-1 0,15-4 0,23-22-10085,-25 11 1681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4.934"/>
    </inkml:context>
    <inkml:brush xml:id="br0">
      <inkml:brushProperty name="width" value="0.05" units="cm"/>
      <inkml:brushProperty name="height" value="0.05" units="cm"/>
    </inkml:brush>
  </inkml:definitions>
  <inkml:trace contextRef="#ctx0" brushRef="#br0">84 1 17324,'-28'12'2527,"-11"7"616,38-18-3036,-1 0 0,1 0 0,0 0 1,0 0-1,0-1 0,0 1 0,0 1 0,0-1 0,0 0 0,0 0 0,1 0 0,-1 0 0,0 1 0,1-1 0,-1 0 0,0 3 0,1-3-90,0-1 0,0 1 0,0 0-1,0 0 1,1 0 0,-1-1-1,0 1 1,0 0 0,1-1 0,-1 1-1,0 0 1,1-1 0,-1 1 0,0 0-1,1-1 1,-1 1 0,1-1-1,0 1 1,-1-1 0,1 1 0,-1-1-1,2 1 1,3 3-86,1-1 1,0-1-1,0 1 0,0-1 0,9 2 1,-9-2 185,1 0-122,9 2 20,0 1-1,0 0 0,0 2 1,-1 0-1,30 17 0,-45-24 12,0 1 0,1-1 1,-1 0-1,1 0 0,-1 1 0,1-1 0,-1 0 0,0 1 0,1-1 0,-1 0 0,0 1 0,1-1 0,-1 0 0,0 1 0,0-1 0,1 1 0,-1-1 1,0 1-1,0-1 0,0 0 0,0 1 0,1-1 0,-1 1 0,0-1 0,0 1 0,0-1 0,0 1 0,0-1 0,0 1 0,0 0 0,-1 0 18,0-1 0,1 1 0,-1-1 0,0 1 0,1-1 0,-1 1 0,0-1 0,0 1 0,1-1 0,-1 0 0,0 1 0,0-1 0,0 0 0,0 0 0,-1 0 0,-36 3 1012,37-3-979,-11 0-173,1 0 1,0-1-1,0-1 1,-17-4-1,27 6 9,-4-5-416,1-1 83</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3.483"/>
    </inkml:context>
    <inkml:brush xml:id="br0">
      <inkml:brushProperty name="width" value="0.025" units="cm"/>
      <inkml:brushProperty name="height" value="0.025" units="cm"/>
    </inkml:brush>
  </inkml:definitions>
  <inkml:trace contextRef="#ctx0" brushRef="#br0">143 7 11082,'0'0'6855,"-9"-2"-5980,7 2-850,-1-1 33,-1 0 0,1 0-1,0 1 1,0-1-1,0 1 1,-1 0 0,1 0-1,0 0 1,-1 0 0,1 1-1,0-1 1,0 1 0,0 0-1,0 0 1,0 0 0,0 1-1,0-1 1,0 0 0,0 1-1,0 0 1,1 0-1,-1 0 1,1 0 0,-1 0-1,1 0 1,0 1 0,-3 2-1,0 4 251,2-6-181,1 0-1,0 0 0,0 0 0,0 0 1,0 0-1,0 1 0,1-1 0,-2 6 0,3-8-119,1 0 0,-1 0 0,0 0 0,0 0 0,1 0 0,-1 0 0,0 0 0,1 0-1,-1-1 1,1 1 0,-1 0 0,1 0 0,0 0 0,-1 0 0,1-1 0,0 1 0,-1 0-1,1 0 1,0-1 0,0 1 0,0-1 0,0 1 0,0-1 0,0 1 0,0-1 0,0 1 0,0-1-1,0 0 1,0 0 0,0 0 0,0 1 0,0-1 0,0 0 0,0 0 0,1-1 0,63 6-2983,-53-5 2344,1 0 1,0 1-1,-1 0 0,16 5 1,-27-6 724,-1 0-1,1 0 1,-1 0 0,1 0-1,0 0 1,-1 0 0,1 0-1,-1 0 1,1 1 0,-1-1-1,1 0 1,-1 0 0,1 1-1,-1-1 1,0 0 0,1 1 0,-1-1-1,1 1 1,-1-1 0,0 0-1,1 1 1,-1-1 0,0 1-1,0-1 1,1 1 0,-1-1-1,0 1 1,0-1 0,0 1-1,1-1 1,-1 1 0,0 0 0,-12 13 2914,-24 6 168,17-12-2450,-63 22 1272,26-22-4687,56-13-3543,7-14-1713,5 3-1428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4.050"/>
    </inkml:context>
    <inkml:brush xml:id="br0">
      <inkml:brushProperty name="width" value="0.025" units="cm"/>
      <inkml:brushProperty name="height" value="0.025" units="cm"/>
    </inkml:brush>
  </inkml:definitions>
  <inkml:trace contextRef="#ctx0" brushRef="#br0">148 1 12588,'0'0'10063,"-10"0"-9759,1 1-232,0 0-1,1 1 1,0 0 0,-1 0 0,1 1-1,0 0 1,-14 7 0,18-8 40,1 0 1,-1 0-1,1 0 1,-1 0-1,1 0 1,0 1-1,0 0 0,0-1 1,0 1-1,1 0 1,-1 1-1,1-1 1,-1 0-1,1 1 1,0-1-1,1 1 1,-1 0-1,1-1 1,-1 1-1,1 0 0,0 0 1,-1 7-1,3-10-99,0 0-1,0-1 0,0 1 0,0 0 0,0-1 0,0 1 1,0-1-1,0 1 0,0-1 0,0 0 0,0 1 0,0-1 1,0 0-1,0 0 0,1 0 0,-1 0 0,0 0 1,0 0-1,0 0 0,0 0 0,2-1 0,28-2 137,-20-2-226,1 1 0,-1-2 0,0 0 0,17-12 0,-22 13 33,1 0-1,1 0 1,-1 1-1,1 0 1,-1 0-1,1 1 1,0 0-1,0 0 1,1 1 0,-1 0-1,12-1 1,-20 3 40,1 1 0,0-1 0,0 0 0,-1 0 0,1 1 0,0-1 1,-1 0-1,1 1 0,0-1 0,-1 1 0,1-1 0,-1 1 1,1-1-1,-1 1 0,1 0 0,-1-1 0,1 1 0,-1-1 0,1 1 1,-1 0-1,0-1 0,1 1 0,-1 0 0,0 0 0,0-1 0,0 1 1,1 0-1,-1 0 0,0-1 0,0 1 0,0 0 0,0 0 0,0 0 1,-1 1-1,-2 37 457,1-24-72,38-18-13,40-22-1010,-61 19 392,0 0 0,0 1 0,0 1 0,0 0 0,1 1 1,22-1-1,-37 4 261,-1 0 1,1 0-1,-1 1 1,0-1-1,1 0 1,-1 0-1,1 1 1,-1-1-1,0 0 1,1 0-1,-1 1 1,0-1-1,0 0 1,1 1-1,-1-1 1,0 0-1,0 1 1,1-1-1,-1 1 1,0-1-1,0 0 1,0 1-1,0-1 1,0 1-1,0-1 1,0 1-1,0-1 1,0 0-1,0 1 1,0-1-1,0 1 1,0-1-1,0 1 1,0-1-1,0 0 1,0 1-1,0-1 1,0 1-1,-1-1 1,1 1-1,-8 26 1165,5-15-266,43-10-7227,-37-2 4333,8 0-2725,0 0-832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4.925"/>
    </inkml:context>
    <inkml:brush xml:id="br0">
      <inkml:brushProperty name="width" value="0.025" units="cm"/>
      <inkml:brushProperty name="height" value="0.025" units="cm"/>
    </inkml:brush>
  </inkml:definitions>
  <inkml:trace contextRef="#ctx0" brushRef="#br0">161 81 8872,'0'0'1965,"-10"3"491,-2 2-1728,0 1 1,1-1 0,0 2 0,0 0 0,-19 15 0,24-17-427,0 0-1,1 0 1,-1 1 0,1 0 0,1 0-1,-1 0 1,1 1 0,0-1-1,0 1 1,1 0 0,0 0 0,-5 15-1,8-22-293,0 1 0,0-1 0,0 1 0,0 0-1,0-1 1,0 1 0,0-1 0,0 1 0,0-1 0,0 1-1,0 0 1,0-1 0,0 1 0,0-1 0,0 1-1,0-1 1,1 1 0,-1 0 0,0-1 0,1 1 0,-1-1-1,0 1 1,1-1 0,-1 0 0,0 1 0,1-1-1,-1 1 1,1-1 0,-1 0 0,1 1 0,21 1 217,21-16 60,-19-1-300,-1-2 0,-1-1 0,0-1 0,-1 0 0,-1-2 0,-1 0 1,-1-2-1,-1 1 0,20-37 0,-89 113 137,40-39-55,-1 1 670,1 0 1,-14 23 0,24-36-654,0 1 0,0-1 1,0 1-1,1-1 0,0 1 1,-1 0-1,1 0 0,1-1 0,-1 1 1,0 0-1,1 0 0,0 0 1,0 0-1,0 0 0,0 0 1,1 0-1,-1 0 0,3 5 0,-2-7-80,1 0 0,-1 0 0,1 0 0,-1-1 0,1 1 0,0 0 0,0-1-1,0 0 1,0 1 0,0-1 0,0 0 0,0 0 0,0 0 0,0 0 0,0 0-1,1-1 1,-1 1 0,0-1 0,1 1 0,-1-1 0,0 0 0,1 0 0,-1 0-1,1 0 1,3-1 0,0 1-61,-1-1-1,1 0 0,-1 0 1,1 0-1,-1-1 1,0 0-1,1 0 1,-1 0-1,9-6 0,35-41-587,-21 18 634,-27 30 278,-5 5-169,1 0 1,0 0 0,0 0 0,0 1-1,0-1 1,1 1 0,-3 7 0,4-10-87,0 0 1,0-1 0,0 1 0,1 0-1,-1 0 1,0 0 0,1 0-1,0 0 1,-1 0 0,1 0-1,0 1 1,0-1 0,0 0-1,0 0 1,1 0 0,-1 0 0,0 0-1,1 0 1,0 0 0,-1 0-1,1 0 1,2 3 0,-1-3-43,0 0 1,0 0-1,0 0 0,0 0 1,1-1-1,-1 1 0,1-1 1,-1 0-1,1 1 0,0-1 1,-1 0-1,1 0 0,0-1 1,4 2-1,12 0-174,0-1 0,0 0 0,0-1-1,19-3 1,-24 2 241,-12 0 16,1 1 1,0 0-1,0 0 1,0-1 0,-1 1-1,1-1 1,0 0-1,-1 0 1,1 0-1,-1 0 1,1-1 0,-1 1-1,1-1 1,-1 1-1,0-1 1,0 0 0,0 0-1,0 0 1,0 0-1,0 0 1,0 0-1,-1-1 1,1 1 0,-1 0-1,0-1 1,1 1-1,-1-1 1,0 0 0,-1 1-1,1-1 1,0 0-1,-1 0 1,0 1 0,1-1-1,-1 0 1,0 0-1,-1-5 1,0 1-27,1 1 0,-2 0-1,1 0 1,-1-1 0,1 1 0,-2 0 0,1 0 0,-1 1 0,0-1 0,0 1-1,0-1 1,-1 1 0,0 0 0,0 0 0,0 0 0,-6-4 0,10 9-31,0 0 1,0-1-1,0 1 1,0 0-1,0-1 1,-1 1-1,1 0 1,0 0-1,0-1 1,0 1-1,-1 0 1,1 0-1,0-1 1,0 1-1,0 0 1,-1 0-1,1 0 1,0 0-1,-1-1 1,1 1-1,0 0 0,0 0 1,-1 0-1,1 0 1,0 0-1,-1 0 1,1 0-1,0 0 1,-1 0-1,1 0 1,0 0-1,-1 0 1,1 0-1,0 0 1,-1 0-1,1 0 1,0 0-1,0 0 1,-1 0-1,1 0 1,0 1-1,-1-1 1,1 0-1,0 0 1,0 0-1,-1 1 1,1-1-1,0 0 1,0 0-1,0 0 1,-1 1-1,1-1 1,0 1-1,8 15 17,0-10 6,1-1 0,-1 1-1,1-1 1,1-1-1,-1 0 1,1 0-1,0-1 1,-1 0-1,1-1 1,17 3-1,-6-3 15,-1 0 0,0-2 0,0 0 0,30-4 0,-48 4-32,0-1 1,0 1 0,0 0-1,0-1 1,0 1 0,0-1-1,0 0 1,-1 0 0,1 0-1,0 0 1,0 0-1,-1 0 1,1 0 0,-1 0-1,1-1 1,-1 1 0,1-1-1,-1 1 1,0-1-1,1 1 1,-1-1 0,0 0-1,0 0 1,-1 0 0,1 1-1,0-1 1,0 0 0,-1 0-1,1 0 1,-1 0-1,0 0 1,0 0 0,0 0-1,0 0 1,0-2 0,0 3-19,-1 0 1,1 1 0,-1-1-1,0 1 1,1-1-1,-1 1 1,0-1 0,1 1-1,-1 0 1,0-1 0,0 1-1,1 0 1,-1-1 0,0 1-1,0 0 1,1 0 0,-1 0-1,0 0 1,0 0-1,0 0 1,1 0 0,-1 0-1,0 0 1,0 0 0,0 0-1,1 0 1,-1 1 0,0-1-1,0 0 1,1 1 0,-2 0-1,-24 13-95,25-11 105,-1-1-1,1 1 0,0-1 1,-1 1-1,1 0 0,0-1 1,1 1-1,-1 0 0,0 0 1,1 0-1,0 0 0,-1 0 1,1 5-1,8 13-2691,12-9-5321,0-9-2929</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5.555"/>
    </inkml:context>
    <inkml:brush xml:id="br0">
      <inkml:brushProperty name="width" value="0.025" units="cm"/>
      <inkml:brushProperty name="height" value="0.025" units="cm"/>
    </inkml:brush>
  </inkml:definitions>
  <inkml:trace contextRef="#ctx0" brushRef="#br0">27 0 15407,'-12'85'6423,"7"-63"-6043,1 0 0,1 0 1,2 1-1,0-1 1,1 1-1,4 29 1,-3-49-360,-1 0 0,1 0 0,0 0 0,0 0 0,0 0 0,1-1 0,-1 1 0,1-1 0,-1 1 1,1-1-1,0 1 0,0-1 0,0 0 0,0 0 0,0 0 0,1 0 0,-1 0 0,1-1 1,-1 1-1,1-1 0,0 1 0,-1-1 0,1 0 0,0 0 0,0 0 0,0 0 0,0-1 1,0 1-1,0-1 0,0 0 0,0 0 0,0 0 0,0 0 0,0 0 0,3-2 0,2 1 38,1 0-1,-1-1 0,1 0 0,-1-1 0,0 1 0,0-2 0,0 1 0,0-1 1,-1-1-1,1 1 0,6-6 0,38-37 43,-51 46-202,0 4 113,-1-1 1,0 1-1,1-1 0,-1 1 1,0 0-1,-1-1 0,1 1 0,0-1 1,-1 1-1,1-1 0,-1 1 1,0-1-1,0 1 0,0-1 1,-2 5-1,0 3-17,2-9-107,1 0-1,0 0 1,-1 0 0,1 0 0,0 0-1,0-1 1,0 1 0,0 0 0,0 0-1,0 0 1,0 0 0,0 0-1,0 0 1,0 0 0,0 0 0,0 0-1,1 0 1,-1 0 0,1 0-1,-1 0 1,0 0 0,1-1 0,-1 1-1,1 0 1,0 0 0,-1 0-1,1-1 1,0 1 0,-1 0 0,1-1-1,0 1 1,0-1 0,0 1-1,-1-1 1,1 1 0,0-1 0,0 1-1,0-1 1,0 0 0,0 0-1,0 1 1,0-1 0,0 0 0,0 0-1,0 0 1,0 0 0,0 0-1,0 0 1,0 0 0,1-1 0,3 0-1239,1 0 0,0 0 0,-1 0 0,1-1 1,-1 0-1,0 0 0,8-4 0,6-7-5407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6.170"/>
    </inkml:context>
    <inkml:brush xml:id="br0">
      <inkml:brushProperty name="width" value="0.025" units="cm"/>
      <inkml:brushProperty name="height" value="0.025" units="cm"/>
    </inkml:brush>
  </inkml:definitions>
  <inkml:trace contextRef="#ctx0" brushRef="#br0">97 239 4773,'0'0'15262,"-9"-1"-13789,5 1-1365,1 0-1,0 0 1,-1 0-1,1 1 1,-1-1-1,1 1 1,0 0-1,-1-1 1,1 2-1,0-1 1,-1 0-1,1 1 1,0-1-1,0 1 1,0 0-1,1 0 1,-1 0-1,0 0 1,1 1-1,-1-1 1,1 1-1,0-1 1,0 1-1,0 0 1,0 0-1,0 0 1,1 0-1,-1 0 1,1 0-1,0 0 1,0 1-1,0-1 0,0 0 1,1 1-1,-1-1 1,1 6-1,0-8-92,0 0 0,-1-1-1,1 1 1,0 0-1,1 0 1,-1 0-1,0 0 1,0-1-1,0 1 1,0 0-1,1 0 1,-1 0-1,0-1 1,1 1-1,-1 0 1,0 0 0,1-1-1,-1 1 1,1 0-1,-1-1 1,1 1-1,-1-1 1,1 1-1,0-1 1,-1 1-1,1-1 1,0 1-1,0-1 1,0 1-1,31 3 185,-24-4-190,0-1 0,-1 0 1,1-1-1,-1 0 0,1 0 1,9-5-1,-8 2-151,1-1 1,-2 0-1,1-1 1,-1 0-1,1 0 1,-2-1 0,1 0-1,-1 0 1,-1-1-1,0 0 1,0 0-1,0-1 1,5-13-1,-24 37-1881,11-11 2112,0 0 0,0 0 0,0 1 0,0-1 0,0 1 0,1 0 0,0-1 0,-2 8 0,3-9-39,0-1 0,0 1 1,0-1-1,1 1 0,-1-1 0,0 1 1,0-1-1,1 1 0,-1-1 1,1 1-1,0-1 0,-1 0 0,1 1 1,0-1-1,0 0 0,0 0 1,0 0-1,0 1 0,0-1 1,0 0-1,0 0 0,0 0 0,1 0 1,-1-1-1,0 1 0,0 0 1,1-1-1,-1 1 0,1 0 0,-1-1 1,1 0-1,-1 1 0,1-1 1,-1 0-1,1 0 0,-1 1 0,1-1 1,-1-1-1,1 1 0,-1 0 1,1 0-1,2-1 0,3 0 94,0 0 0,1-1 0,-1 1 1,0-1-1,0-1 0,0 1 0,-1-1 0,9-5 0,-3 1-86,-1-1 0,0 0 0,0-1 0,-1-1 0,0 1 0,0-1-1,-1-1 1,0 0 0,-1 0 0,-1-1 0,0 0 0,0 0 0,-1-1 0,-1 0 0,0 0 0,0 0 0,-2 0 0,1-1 0,1-25-1,-5 39-66,1-1 0,-1 0 0,0 0 0,0 0 0,0 0 0,0 0 0,0 0 0,0 0 0,0 0 0,0 0 0,0 0 0,0 0 0,-1 0 0,1 0 0,0 1-1,-1-1 1,1 0 0,0 0 0,-1 0 0,1 0 0,-1 1 0,0-1 0,1 0 0,-1 0 0,0 0 0,0 1-9,0 0 1,0 0-1,0 0 1,0 1-1,0-1 0,0 0 1,0 0-1,0 1 1,0-1-1,1 0 0,-1 1 1,0-1-1,0 1 1,0-1-1,1 1 1,-1 0-1,0-1 0,1 1 1,-2 1-1,-30 41-441,24-27 516,1 1 0,0 0 0,2 0 0,0 0 1,1 1-1,1-1 0,0 1 0,1 0 0,1 0 0,1 0 0,1 0 0,2 19 0,-1-29-28,1 0 1,0 1-1,0-1 0,0 0 1,8 11-1,-10-16-68,0 0-1,1 0 1,0 0-1,0-1 1,0 1 0,0 0-1,0-1 1,0 0-1,1 0 1,-1 1-1,1-1 1,-1-1-1,1 1 1,0 0 0,0-1-1,0 1 1,4 0-1,-7-28-472,-7 7 404,-1 0-1,0 0 1,-1 1 0,-20-30 0,17 31 93,2 0 1,0-1-1,1 0 0,-10-30 1,19 48 32,0-1 0,0 1 1,0 0-1,0 0 0,0 0 1,0-1-1,0 1 0,0 0 0,0 0 1,0 0-1,0-1 0,0 1 1,0 0-1,0 0 0,0 0 0,0-1 1,0 1-1,0 0 0,0 0 0,0 0 1,0 0-1,0-1 0,1 1 1,-1 0-1,0 0 0,0 0 0,0 0 1,0 0-1,0-1 0,1 1 1,-1 0-1,0 0 0,0 0 0,0 0 1,0 0-1,1 0 0,-1 0 0,0 0 1,0 0-1,0-1 0,1 1 1,-1 0-1,0 0 0,0 0 0,1 0 1,14 2 100,14 8-337,28 11-2643,-16-13-3679,-6-5-3934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6.550"/>
    </inkml:context>
    <inkml:brush xml:id="br0">
      <inkml:brushProperty name="width" value="0.025" units="cm"/>
      <inkml:brushProperty name="height" value="0.025" units="cm"/>
    </inkml:brush>
  </inkml:definitions>
  <inkml:trace contextRef="#ctx0" brushRef="#br0">53 0 9225,'0'0'8680,"-28"47"-6214,19-16-95,-3 3-802,9 2-1281,3-4-192,0-1-32,0-7-416,5-6-1954,1-1-1410,-2-8-159,-4-6-802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6.939"/>
    </inkml:context>
    <inkml:brush xml:id="br0">
      <inkml:brushProperty name="width" value="0.025" units="cm"/>
      <inkml:brushProperty name="height" value="0.025" units="cm"/>
    </inkml:brush>
  </inkml:definitions>
  <inkml:trace contextRef="#ctx0" brushRef="#br0">27 138 673,'-4'-13'7719,"2"7"-6653,-14-40 1187,15 43-1816,0 0-1,0-1 1,0 1 0,1-1-1,-1 1 1,1-1-1,0 1 1,0-1 0,0 1-1,1-1 1,-1 1 0,3-6-1,-2 7-261,0 0 0,1 0 0,0 1-1,-1-1 1,1 1 0,0-1 0,0 1 0,0-1-1,0 1 1,0 0 0,0 0 0,0 0 0,0 0-1,0 1 1,1-1 0,-1 0 0,0 1 0,0 0-1,1-1 1,-1 1 0,3 0 0,54 3 819,-59-3-987,12 2 62,0 1 1,0 0-1,-1 0 0,1 2 0,-1-1 0,0 1 0,0 1 0,0 0 0,-1 1 0,0 0 0,0 0 0,-1 1 0,0 0 1,13 16-1,-14-16-79,-1 1-1,0 0 1,-1 0 0,0 1 0,-1 0 0,1 0 0,-2 0 0,0 1 0,0-1 0,-1 1 0,0 0 0,-1 0 0,0 0-1,-1 0 1,0 1 0,-1 12 0,-1-18 197,-1 0-1,0 0 0,0 0 1,0 0-1,-1 0 1,0 0-1,0-1 1,-1 0-1,1 1 0,-1-1 1,0-1-1,0 1 1,-1 0-1,0-1 1,1 0-1,-1 0 0,-1-1 1,-6 5-1,-7 3 408,-1 0-1,0-1 0,-37 13 0,48-20-527,1-1 1,0 1-1,-1-1 0,1-1 1,-15 1-1,22-2-203,-1 0 0,1 0 1,-1 0-1,1 0 0,-1 0 0,0 0 1,1-1-1,-1 1 0,1 0 0,0-1 0,-1 0 1,1 1-1,-1-1 0,1 0 0,0 0 1,0 1-1,-1-1 0,1 0 0,0 0 1,0-1-1,0 1 0,0 0 0,0 0 1,0 0-1,0-1 0,1 1 0,-1 0 1,0-1-1,1 1 0,-1-1 0,1 1 0,-1-1 1,1 1-1,0-1 0,-1 1 0,1-1 1,0-2-1,1-38-12371,4 23 1858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7.772"/>
    </inkml:context>
    <inkml:brush xml:id="br0">
      <inkml:brushProperty name="width" value="0.025" units="cm"/>
      <inkml:brushProperty name="height" value="0.025" units="cm"/>
    </inkml:brush>
  </inkml:definitions>
  <inkml:trace contextRef="#ctx0" brushRef="#br0">63 318 14029,'0'0'9417,"8"-9"-9155,-7 7-215,6-5-128,-1-1-1,-1 0 1,10-18 0,-13 23 57,-1 0-1,0 1 0,0-1 1,0 0-1,0 0 1,0 0-1,0 0 0,-1 1 1,0-1-1,1 0 1,-1 0-1,0 0 0,-1 0 1,1 0-1,0 0 1,-1 0-1,0 0 0,1 0 1,-1 0-1,0 0 1,-1 1-1,-1-5 0,2 6 23,0 0-1,1 0 0,-1-1 0,0 1 0,0 0 1,0 0-1,0 0 0,-1 1 0,1-1 1,0 0-1,0 0 0,0 1 0,-1-1 0,1 0 1,0 1-1,-1 0 0,1-1 0,0 1 1,-1 0-1,1-1 0,0 1 0,-1 0 0,1 0 1,-1 0-1,1 0 0,-1 1 0,1-1 1,0 0-1,-1 0 0,1 1 0,0-1 0,-1 1 1,1-1-1,0 1 0,0 0 0,-1-1 1,-1 3-1,-1 0 28,1 0-1,-1 0 1,1 0-1,-1 0 1,1 1 0,0-1-1,0 1 1,0 0 0,1 0-1,-3 5 1,2-1 28,0 0 0,0 0 1,0 1-1,1 0 0,0-1 1,1 1-1,0 0 1,1 0-1,-1 0 0,3 13 1,-2-18-34,1 0 1,0 0 0,0 0 0,0-1-1,0 1 1,0 0 0,1-1 0,0 1-1,0-1 1,0 1 0,0-1 0,0 0-1,1 0 1,-1 0 0,1 0 0,0 0-1,0-1 1,0 1 0,0-1 0,0 0-1,1 0 1,-1 0 0,1 0 0,-1-1-1,8 3 1,-4-3 35,1 1-1,0-1 0,0 0 1,-1 0-1,1-1 1,0-1-1,0 1 1,0-1-1,0 0 0,-1-1 1,1 0-1,0 0 1,-1 0-1,1-1 0,-1 0 1,0-1-1,0 0 1,-1 0-1,1 0 1,-1-1-1,1 0 0,-2 0 1,1 0-1,0-1 1,-1 0-1,0 0 0,-1 0 1,1-1-1,-1 0 1,0 0-1,-1 0 1,0 0-1,0 0 0,0-1 1,-1 1-1,0-1 1,-1 0-1,0 0 1,0 1-1,0-1 0,-1-9 1,0 17-68,0-1-1,0 1 1,0 0 0,0-1 0,0 1-1,0 0 1,0 0 0,0-1 0,0 1 0,0 0-1,0 0 1,0-1 0,0 1 0,0 0 0,0-1-1,0 1 1,-1 0 0,1 0 0,0-1 0,0 1-1,0 0 1,0 0 0,0 0 0,-1-1 0,1 1-1,0 0 1,0 0 0,0 0 0,-1-1-1,1 1 1,0 0 0,0 0 0,-1 0 0,1 0-1,0 0 1,0 0 0,-1-1 0,1 1 0,0 0-1,-1 0 1,1 0 0,0 0 0,0 0 0,-1 0-1,1 0 1,-16 9-146,-11 17 253,-6 28 430,32-51-475,-1 0 1,1 0 0,0 0-1,0 0 1,0 0-1,0 1 1,1-1 0,-1 0-1,1 0 1,0 1 0,0-1-1,0 0 1,0 1 0,1-1-1,-1 0 1,1 0 0,1 4-1,0-5-27,0 0-1,0 0 1,0-1 0,0 1-1,0-1 1,0 0-1,0 0 1,1 1-1,-1-2 1,0 1 0,1 0-1,-1 0 1,1-1-1,-1 1 1,1-1 0,-1 0-1,1 1 1,-1-1-1,1-1 1,-1 1 0,5-1-1,3 0 22,-1 0-1,0 0 1,0-1 0,17-5 0,-18 2-205,1 1 1,-1-1 0,0-1 0,0 1 0,0-1 0,-1-1-1,0 0 1,0 0 0,-1 0 0,1 0 0,-2-1 0,1 0 0,-1-1-1,0 1 1,-1-1 0,4-9 0,-8 11-1695,-5 12 1372,-8 12 563,11-14-100,-3 7 166,-1 1-1,2-1 1,-1 1-1,-5 22 1,10-32-120,0 1 0,-1 0 0,1-1 1,0 1-1,0 0 0,0-1 0,0 1 0,0 0 0,0-1 0,0 1 0,0 0 1,1-1-1,-1 1 0,1 0 0,-1-1 0,1 1 0,0-1 0,0 1 0,0-1 1,-1 1-1,1-1 0,1 0 0,-1 0 0,0 1 0,0-1 0,0 0 0,1 0 1,-1 0-1,0 0 0,1 0 0,-1 0 0,1-1 0,-1 1 0,1 0 0,-1-1 1,1 1-1,0-1 0,-1 0 0,1 1 0,0-1 0,-1 0 0,1 0 0,2 0 1,6 0-7,0-1 1,0 0 0,1 0-1,-1-1 1,0 0 0,-1-1-1,1 0 1,0 0 0,-1-1 0,0 0-1,0-1 1,0 0 0,0-1-1,-1 1 1,0-2 0,0 1 0,-1-1-1,1 0 1,-2-1 0,1 0-1,8-12 1,1-4-689,-1 0-1,-1-1 1,-1 0 0,-2-1 0,0 0-1,11-43 1,-16 27-589,-9 24 1230,2 18 41,1 0 0,-1 0-1,1-1 1,-1 1 0,1 0-1,-1 0 1,1 0 0,-1-1-1,1 1 1,-1 0 0,1 0-1,-1 0 1,1 0 0,-1 0-1,1 0 1,-1 0 0,1 0-1,-1 0 1,1 0-1,-1 1 1,1-1 0,0 0-1,-1 0 1,1 0 0,-1 0-1,1 1 1,-1-1 0,1 0-1,-1 1 1,1-1 0,0 0-1,-1 1 1,-4 4 116,0-1 1,0 1-1,1 0 0,0 0 1,0 1-1,0-1 0,1 1 1,0-1-1,-3 9 0,-21 59 1081,19-46-853,2 0 0,1 1 0,-1 30-1,5-44-700,1 1-1,0-1 0,1 1 1,1-1-1,0 0 0,1 0 1,8 25-1,-14-56-744,-10-46 3308,-54-133 379,116 237-7099,-35-31 2054,1 0 0,0-2 0,1 1 0,24 9 0,-3-6-5038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8.117"/>
    </inkml:context>
    <inkml:brush xml:id="br0">
      <inkml:brushProperty name="width" value="0.025" units="cm"/>
      <inkml:brushProperty name="height" value="0.025" units="cm"/>
    </inkml:brush>
  </inkml:definitions>
  <inkml:trace contextRef="#ctx0" brushRef="#br0">124 92 6566,'0'0'3214,"7"-9"-209,-1 3-2072,15-20 571,-14 0 2364,-7 25-3757,0 0 0,0 0 0,0 0 0,0 0 0,-1 0 0,1 1 0,0-1 0,-1 0-1,1 0 1,0 0 0,-1 1 0,1-1 0,-1 0 0,1 1 0,-1-1 0,0 0 0,1 1 0,-1-1 0,0 1 0,1-1 0,-1 1 0,0-1 0,0 1 0,1-1 0,-1 1-1,-1-1 1,-31-4 704,25 4-793,1 2-1,-1-1 1,1 1 0,0 0-1,-1 1 1,-11 4-1,15-5-2,1 1 1,0 0-1,0 1 0,0-1 0,0 0 0,0 1 1,1-1-1,-1 1 0,1 0 0,0 0 0,-4 6 1,6-8-95,-1 0 0,1 0 0,-1 0 0,1 0 0,-1 1 0,1-1 0,0 0 0,0 0 1,-1 1-1,1-1 0,0 0 0,0 0 0,0 1 0,0-1 0,1 0 0,-1 0 0,0 1 0,1-1 1,-1 0-1,0 0 0,1 0 0,-1 0 0,1 1 0,0-1 0,-1 0 0,1 0 0,0 0 0,0 0 0,0 0 1,-1 0-1,1-1 0,0 1 0,0 0 0,0 0 0,0-1 0,1 1 0,1 0 0,41 22-3873,-29-17 3775,-1 1 0,0 1 0,-1 0 0,0 1 0,19 15 0,-31-23 348,0-1 0,-1 1-1,1 0 1,0-1 0,0 1-1,-1 0 1,1 0 0,0-1-1,-1 1 1,1 0 0,-1 0-1,1 0 1,-1 0 0,1 0-1,-1 0 1,0 0 0,1 0-1,-1 0 1,0 0 0,0 0-1,0 0 1,0 0 0,1 0-1,-2 0 1,1 0 0,0 0-1,0 0 1,0 0 0,0 0-1,-1 0 1,1 0 0,-1 1-1,-1 0 93,0 0-1,1-1 0,-1 1 0,0-1 0,-1 1 0,1-1 1,0 0-1,0 0 0,-1 0 0,1 0 0,0 0 0,-5 0 0,-9 3 543,0-2-1,-30 2 0,33-4-1020,-27-1 474,25-8-2954,8-8-4350,7 2-1724</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8.523"/>
    </inkml:context>
    <inkml:brush xml:id="br0">
      <inkml:brushProperty name="width" value="0.025" units="cm"/>
      <inkml:brushProperty name="height" value="0.025" units="cm"/>
    </inkml:brush>
  </inkml:definitions>
  <inkml:trace contextRef="#ctx0" brushRef="#br0">142 352 3972,'0'0'6849,"-10"1"-4068,1 0-2274,0 0 0,0 1 0,1 0-1,-1 0 1,1 1 0,-1 0 0,-12 7-1,17-8-281,1 0-1,0-1 1,0 2 0,0-1-1,0 0 1,0 1-1,0-1 1,1 1-1,-1 0 1,1 0-1,0 0 1,0 0-1,0 0 1,0 0 0,0 1-1,1-1 1,-1 1-1,1-1 1,0 1-1,0-1 1,1 1-1,-1 0 1,1 0-1,-1 5 1,1-7-196,1-1 0,-1 0 0,0 0 0,1 0-1,-1 1 1,0-1 0,1 0 0,0 0 0,-1 0 0,1 0 0,-1 0-1,1 0 1,0 0 0,0 0 0,0 0 0,0 0 0,0 0 0,0-1 0,0 1-1,0 0 1,0-1 0,0 1 0,0-1 0,1 1 0,40 9 353,-25-10-268,1 0 0,27-4 1,-29 1-93,1-1 0,-2-1 1,1-1-1,-1 0 0,0-1 1,0 0-1,0-1 0,-1-1 0,-1 0 1,0-1-1,0-1 0,13-13 1,-7 5 33,-2-1 0,0 0 0,-1-1 0,-1-1 1,-1 0-1,20-46 0,-29 59-73,-2-1 0,0 0 1,0 0-1,0 0 0,-2 0 0,1 0 0,-1 0 0,0-16 1,-2 23-6,1 0 0,0-1 1,-1 1-1,1 0 0,-1 0 1,0-1-1,0 1 0,0 0 1,-1 0-1,1 0 0,-1 0 1,0 0-1,1 1 1,-1-1-1,0 0 0,-1 1 1,1 0-1,0-1 0,-1 1 1,1 0-1,-1 0 0,0 0 1,0 1-1,0-1 0,0 0 1,0 1-1,0 0 1,0 0-1,-6-1 0,-2 0 5,0 0 0,-1 1 0,0 0 0,1 1 0,-1 0 0,1 1 0,-1 0-1,1 1 1,-19 5 0,22-4 61,1-1 0,-1 1 0,1 0-1,-1 1 1,1 0 0,0 0 0,1 0 0,-1 1-1,1 0 1,0 0 0,0 1 0,0 0-1,1 0 1,-8 11 0,11-14-42,0 0 1,1 0-1,-1 0 0,1 0 1,-1 0-1,1 0 0,0 1 1,0-1-1,1 0 0,-1 1 1,1-1-1,-1 0 0,1 1 1,0-1-1,0 1 0,1-1 1,-1 0-1,1 1 0,-1-1 1,1 0-1,0 1 1,1-1-1,-1 0 0,0 0 1,1 0-1,0 0 0,-1 0 1,1 0-1,1-1 0,2 5 1,8 4-278,0 1 0,0-2 1,1 0-1,1-1 0,17 9 1,26 19-1760,-53-34 1772,-1 1-1,0 0 0,0 0 1,0 0-1,-1 0 0,1 1 1,-1-1-1,0 1 0,-1 0 1,1 0-1,-1 0 0,3 8 0,-3-1-1043,1 0 0,-2 0 0,0 0 0,0 20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5.746"/>
    </inkml:context>
    <inkml:brush xml:id="br0">
      <inkml:brushProperty name="width" value="0.05" units="cm"/>
      <inkml:brushProperty name="height" value="0.05" units="cm"/>
    </inkml:brush>
  </inkml:definitions>
  <inkml:trace contextRef="#ctx0" brushRef="#br0">155 272 18532,'0'-3'214,"0"0"0,0 0 0,0 0 0,0 0 0,0 0-1,-1 0 1,1 0 0,-1 0 0,0 0 0,0 0 0,0 1 0,0-1 0,0 0 0,-1 1 0,1-1 0,-1 1-1,0-1 1,1 1 0,-5-4 0,4 5-124,0-1-1,0 1 0,0 0 1,0 0-1,0 1 1,0-1-1,0 0 0,0 1 1,-1-1-1,1 1 1,0 0-1,0-1 0,-1 1 1,1 0-1,0 1 1,0-1-1,0 0 0,-1 1 1,1-1-1,0 1 1,0-1-1,0 1 0,0 0 1,0 0-1,0 0 1,0 0-1,-2 2 0,-2 1-54,-1 1 0,1 0 0,0 0 0,1 0 0,-1 1 0,-4 7 0,6-10-37,1 1 0,1 0 0,-1 1-1,1-1 1,-1 0 0,1 1 0,1-1 0,-1 1 0,0 0 0,0 8 0,1-12 2,1 0 1,0 0-1,0 0 1,0 0-1,0 0 0,0 0 1,0 0-1,0 0 1,1 0-1,-1 0 1,0 0-1,1 0 1,-1 0-1,0 0 0,1 0 1,-1 0-1,1 0 1,0 0-1,-1 0 1,1 0-1,0-1 1,-1 1-1,1 0 0,0 0 1,0-1-1,1 2 1,0-2 0,0 1 0,0 0 0,0-1-1,0 1 1,0-1 0,0 0 0,0 0 0,0 1 0,1-2 0,-1 1 0,0 0 0,3-1 0,6-1 5,-1-1 0,1-1 0,-1 0 0,12-6 0,3-3 16,-1-2-1,0-1 1,-1-1-1,-1-1 0,38-39 1,-34 28 45,-2-1 1,-1 0 0,34-60-1,-57 88-9,-4 5-40,-7 11-3,-1 5 7,0 0 0,2 1 0,0 0-1,1 1 1,1 0 0,1 1 0,1-1 0,1 1 0,-4 30 0,9-49-18,0-1 0,0 0 0,0 0 0,0 0 0,0 1 1,1-1-1,-1 0 0,1 0 0,-1 0 0,1 0 1,0 1-1,0-1 0,0 0 0,0 0 0,0-1 0,2 3 1,-2-3-1,1 1 1,-1-1 0,0 0-1,1 0 1,0 0 0,-1-1-1,1 1 1,0 0 0,-1-1-1,1 1 1,0-1 0,0 1-1,-1-1 1,1 0 0,0 1 0,0-1-1,0 0 1,-1 0 0,1-1-1,3 1 1,0-1 12,0-1 0,-1 1 0,1-1 1,0 0-1,0 0 0,-1 0 0,1-1 0,-1 1 0,0-1 0,0 0 1,0-1-1,0 1 0,-1-1 0,1 1 0,-1-1 0,0 0 0,0 0 1,0 0-1,0-1 0,-1 1 0,0-1 0,0 0 0,0 1 0,0-1 0,-1 0 1,1-5-1,-2 9-16,1 1 1,-1-1-1,0 0 1,0 1 0,0-1-1,1 0 1,-1 1-1,0-1 1,0 0-1,0 1 1,0-1 0,0 0-1,0 0 1,-1 1-1,1-1 1,0 0-1,0 1 1,0-1 0,-1 1-1,1-1 1,0 0-1,-1 1 1,1-1-1,0 1 1,-1-1 0,1 1-1,-1-1 1,1 1-1,-1-1 1,1 1-1,-1-1 1,1 1 0,-1 0-1,1-1 1,-1 1-1,0 0 1,1-1-1,-1 1 1,0 0 0,1 0-1,-1 0 1,0-1-1,1 1 1,-1 0-1,0 0 1,0 0 0,-1 1-7,-1-1 1,1 0 0,0 1 0,0-1-1,0 1 1,0-1 0,0 1 0,0 0 0,0 0-1,0 0 1,0 0 0,0 1 0,-2 1-1,2-2 1,0 1-1,1-1 0,-1 1 0,0 0 1,1 0-1,-1-1 0,1 1 0,0 0 1,-1 0-1,1 0 0,0 0 0,0 1 0,1-1 1,-1 0-1,0 0 0,1 1 0,-1-1 1,1 0-1,0 1 0,0-1 0,0 0 1,0 1-1,0-1 0,0 0 0,0 1 0,1-1 1,-1 0-1,1 0 0,0 1 0,0-1 1,0 0-1,0 0 0,0 0 0,0 0 0,0 0 1,1 0-1,-1 0 0,1-1 0,0 1 1,-1 0-1,1-1 0,0 1 0,0-1 1,0 0-1,0 1 0,0-1 0,0 0 0,0 0 1,0-1-1,1 1 0,3 1 0,16 3-84,1 0-1,34 3 1,-17-4-99,215 14-1359,-255-18 1571,0 0 0,1 0 0,-1 0 0,1 0-1,-1 0 1,1 0 0,-1 0 0,1 0 0,-1 0-1,1 0 1,-1 0 0,1 0 0,-1 0 0,1 0 0,-1 0-1,1 0 1,-1-1 0,0 1 0,1 0 0,-1 0-1,1-1 1,-1 1 0,0 0 0,1 0 0,-1-1 0,1 1-1,-1-1 1,0 1 0,0 0 0,1-1 0,-1 1-1,0 0 1,0-1 0,1 1 0,-1-1 0,0 1 0,0-1-1,0 1 1,0-1 0,0 1 0,1-1 0,-1 0-1,-10-21 1131,3 8-684,4 5-355,1 1 0,0-1 0,0 0 0,1 0 0,0 0 0,0 1 0,1-14 0,0 20-251,1-1 0,-1 1 1,0 0-1,1-1 0,-1 1 1,1-1-1,0 1 0,0 0 1,0 0-1,0-1 0,0 1 1,1 0-1,-1 0 1,1 0-1,-1 0 0,1 1 1,0-1-1,0 0 0,-1 1 1,1-1-1,0 1 0,1-1 1,-1 1-1,0 0 0,0 0 1,0 0-1,1 0 0,-1 0 1,0 1-1,1-1 0,3 0 1,6 1-294,0-1 0,0 1-1,19 3 1,-27-2 327,47 4-1075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8.868"/>
    </inkml:context>
    <inkml:brush xml:id="br0">
      <inkml:brushProperty name="width" value="0.025" units="cm"/>
      <inkml:brushProperty name="height" value="0.025" units="cm"/>
    </inkml:brush>
  </inkml:definitions>
  <inkml:trace contextRef="#ctx0" brushRef="#br0">182 22 14830,'0'0'7783,"-10"-5"-6747,9 5-1022,-2-2 18,-1 0 1,1 0 0,0 0 0,-1 1-1,1-1 1,-1 1 0,1 0-1,-1 0 1,0 0 0,1 0 0,-1 1-1,0 0 1,0 0 0,0 0-1,1 0 1,-1 0 0,0 1-1,0-1 1,1 1 0,-1 0 0,1 1-1,-1-1 1,1 0 0,-1 1-1,1 0 1,-6 4 0,2-1 86,0 1 0,1 1 0,0-1 0,0 1 1,0 0-1,1 0 0,-6 11 0,9-14-64,-1 0 1,2 0-1,-1 0 0,0 0 0,1 0 1,0 0-1,0 1 0,0-1 1,1 0-1,-1 1 0,1-1 1,0 0-1,0 1 0,1-1 1,-1 0-1,1 1 0,1 4 0,-1-7-68,0 0-1,0 0 1,0 0 0,0 0-1,0 0 1,1 0-1,-1-1 1,0 1-1,1-1 1,-1 1-1,1-1 1,0 1-1,-1-1 1,1 0 0,0 0-1,0 0 1,0 0-1,0 0 1,0 0-1,0 0 1,0-1-1,0 1 1,0-1-1,0 1 1,1-1-1,-1 0 1,0 0 0,0 0-1,0 0 1,0 0-1,0-1 1,1 1-1,-1-1 1,0 1-1,2-2 1,0 1-21,0 0 0,-1 0-1,1-1 1,0 0 0,-1 0 0,1 0 0,-1 0-1,0 0 1,1-1 0,-1 1 0,0-1 0,0 0 0,-1 0-1,1 0 1,-1 0 0,1-1 0,2-6 0,-3 5-20,-1 0 0,1 0 0,-1 0 0,-1 0 0,1 0 1,-1 0-1,0 0 0,0 0 0,0 0 0,-1 0 0,-2-10 1,-10-11-4650,9 19-38,3 1-2556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9.227"/>
    </inkml:context>
    <inkml:brush xml:id="br0">
      <inkml:brushProperty name="width" value="0.025" units="cm"/>
      <inkml:brushProperty name="height" value="0.025" units="cm"/>
    </inkml:brush>
  </inkml:definitions>
  <inkml:trace contextRef="#ctx0" brushRef="#br0">164 1 17777,'0'0'6310,"-9"5"-5766,-1 3-303,0 0-1,1 1 0,0 0 0,0 1 0,1-1 1,0 2-1,1-1 0,0 1 0,0 0 1,-6 18-1,1-2 21,2 0 0,2 1 0,0 0 0,2 1 0,1-1 0,1 1 0,1 0 0,2 0 0,4 56 0,-3-83-342,0-1 0,0 0 0,1 1-1,-1-1 1,0 0 0,0 0-1,1 1 1,-1-1 0,0 0 0,1 0-1,-1 1 1,1-1 0,0 0 0,-1 0-1,1 0 1,0 0 0,0 0 0,0 0-1,0 0 1,0 0 0,0 0 0,0 0-1,0-1 1,0 1 0,0 0 0,0-1-1,0 1 1,1-1 0,-1 1 0,0-1-1,0 0 1,2 1 0,-1-1-325,0 0 0,0-1-1,0 1 1,0 0 0,0-1 0,0 0 0,-1 1 0,1-1-1,0 0 1,0 0 0,-1 0 0,1 0 0,-1 0 0,1 0 0,-1 0-1,1-1 1,-1 1 0,0-1 0,1 1 0,0-3 0,12-19-7698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9.584"/>
    </inkml:context>
    <inkml:brush xml:id="br0">
      <inkml:brushProperty name="width" value="0.025" units="cm"/>
      <inkml:brushProperty name="height" value="0.025" units="cm"/>
    </inkml:brush>
  </inkml:definitions>
  <inkml:trace contextRef="#ctx0" brushRef="#br0">22 1 18193,'0'0'6636,"-4"10"-5739,4-9-877,-4 9 194,1 0 0,0 1 0,0-1 1,1 1-1,0 13 0,1-21-192,1 1-1,0-1 0,1 0 1,-1 0-1,0 0 1,1 0-1,0 0 1,0 1-1,0-1 1,0 0-1,0-1 0,1 1 1,-1 0-1,1 0 1,0 0-1,-1-1 1,1 1-1,1-1 1,-1 0-1,0 1 0,0-1 1,1 0-1,-1-1 1,1 1-1,0 0 1,4 2-1,2-1-23,1 0-1,-1 0 0,1-1 1,-1 0-1,1-1 1,0 0-1,-1 0 0,1-1 1,0 0-1,0-1 1,-1 0-1,1-1 1,0 0-1,-1 0 0,1-1 1,-1 0-1,0-1 1,0 0-1,0 0 0,-1-1 1,1 0-1,-1-1 1,0 0-1,-1 0 1,1 0-1,-1-1 0,-1 0 1,1-1-1,-1 1 1,8-14-1,-25 33 373,-5 10-398,16-21 3,-1 1-1,1-1 1,-1 1 0,1 0 0,0-1 0,-1 1-1,1 0 1,0-1 0,0 1 0,0 0 0,1-1 0,-1 1-1,0 0 1,1-1 0,-1 1 0,1-1 0,-1 1 0,1 0-1,0-1 1,-1 0 0,1 1 0,0-1 0,2 3 0,0-2-58,-1 0 1,1 0-1,0 0 1,0-1-1,-1 1 1,1-1-1,0 0 1,0 0-1,1 0 1,-1 0-1,5 1 1,11 0-1342,-1-1 0,1-1 0,28-2 0,-39 1 188,39-6-4844,-1-8-2157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9.992"/>
    </inkml:context>
    <inkml:brush xml:id="br0">
      <inkml:brushProperty name="width" value="0.025" units="cm"/>
      <inkml:brushProperty name="height" value="0.025" units="cm"/>
    </inkml:brush>
  </inkml:definitions>
  <inkml:trace contextRef="#ctx0" brushRef="#br0">149 103 12107,'0'0'5398,"-10"-2"-3690,2 2-1273,-1 0 0,1 0 0,0 1 0,0 0 0,0 0 0,0 1 0,0 0-1,0 1 1,-9 4 0,14-6-339,0 0-1,0 0 0,1 0 0,-1 1 0,0 0 0,1-1 0,-1 1 1,1 0-1,0 0 0,-1 0 0,1 1 0,0-1 0,0 0 1,1 1-1,-1-1 0,0 1 0,1 0 0,0 0 0,0-1 1,-1 1-1,1 0 0,1 0 0,-1 0 0,0 0 0,1 0 0,0 0 1,0 0-1,0 1 0,0-1 0,0 0 0,0 0 0,2 5 1,-1-6-83,0 0 0,1 0 0,-1 0 0,0-1 0,1 1 0,-1 0 0,1-1 0,0 1 1,-1-1-1,1 0 0,0 1 0,0-1 0,0 0 0,0 0 0,0 0 0,0-1 0,0 1 0,0 0 1,1-1-1,-1 1 0,0-1 0,0 0 0,0 0 0,5 0 0,56-2 113,-50 0-152,-1-1 0,1-1 0,-1 0 0,0-1 0,0-1 0,0 0 0,-1 0-1,0-1 1,16-12 0,0-3-26,-1-1 1,31-34-1,-56 55 56,2 0 6,0-1 1,0 0-1,0 0 0,-1 0 1,0-1-1,1 1 1,-1-1-1,0 1 1,0-1-1,-1 1 0,1-1 1,-1 0-1,0 0 1,1-5-1,-2 9 0,0-1 1,0 1-1,-1 0 0,1-1 1,0 1-1,0 0 0,0-1 1,-1 1-1,1 0 0,0 0 0,0-1 1,-1 1-1,1 0 0,0 0 1,0 0-1,-1-1 0,1 1 0,0 0 1,-1 0-1,1 0 0,0 0 1,-1 0-1,1-1 0,0 1 1,-1 0-1,1 0 0,0 0 0,-1 0 1,1 0-1,-1 0 0,1 0 1,0 0-1,-1 0 0,1 1 1,0-1-1,-1 0 0,1 0 0,0 0 1,-1 0-1,1 0 0,0 1 1,-1-1-1,1 0 0,0 0 1,0 0-1,-1 1 0,1-1 0,-19 11-55,12-5 106,0 0 0,0 1 1,0 0-1,1 1 0,0-1 1,1 1-1,0 0 0,0 0 1,0 1-1,1 0 0,1-1 1,-1 1-1,1 1 1,1-1-1,0 0 0,0 1 1,1-1-1,0 1 0,0-1 1,1 1-1,1 0 0,0-1 1,0 1-1,1-1 0,4 16 1,-4-17-670,1 0 1,0-1-1,1 1 0,0-1 1,0 0-1,0 0 1,1 0-1,0-1 0,0 1 1,1-1-1,11 10 0,9 1-8328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0.804"/>
    </inkml:context>
    <inkml:brush xml:id="br0">
      <inkml:brushProperty name="width" value="0.025" units="cm"/>
      <inkml:brushProperty name="height" value="0.025" units="cm"/>
    </inkml:brush>
  </inkml:definitions>
  <inkml:trace contextRef="#ctx0" brushRef="#br0">178 0 12844,'-10'0'1911,"4"1"-1596,-1-1 0,0 1 0,1 0 0,-1 0 0,1 1 0,-1 0 0,1 0 0,0 0 0,0 1 0,0 0 0,0 0 0,0 1 0,1 0 0,-1 0 0,1 0 0,0 0 0,0 1 0,1 0 0,-1 0 0,1 0 0,-5 8 0,4-5-146,0-1 0,1 1 0,0 0 1,0 0-1,1 0 0,0 0 1,1 1-1,-1-1 0,2 1 1,-1 0-1,1-1 0,1 1 0,-1 11 1,2-18-154,-1 0 0,0-1 0,1 1 0,-1-1 0,1 1 0,0-1 0,-1 1 0,1-1 0,0 0 1,0 1-1,0-1 0,0 0 0,0 1 0,0-1 0,0 0 0,0 0 0,0 0 0,1 0 0,-1 0 0,0 0 0,1-1 0,-1 1 1,1 0-1,-1-1 0,1 1 0,-1-1 0,1 1 0,-1-1 0,1 0 0,0 1 0,-1-1 0,1 0 0,-1 0 0,1 0 0,3-1 1,1 1 105,1-1 1,0 1-1,-1-2 1,1 1-1,-1 0 1,1-1-1,11-5 1,-10 2-95,1 0 1,-1 0-1,0-1 1,-1 0-1,0 0 1,1-1-1,-2 0 1,1 0 0,-1 0-1,0-1 1,-1 0-1,0 0 1,0-1-1,-1 0 1,0 1-1,0-1 1,-1-1-1,0 1 1,-1 0 0,0-1-1,0 1 1,0-19-1,-2 28-38,0-1-1,0 1 1,0 0-1,0 0 1,0 0-1,0-1 1,0 1 0,0 0-1,0 0 1,-1-1-1,1 1 1,0 0-1,0 0 1,0 0-1,0 0 1,0-1-1,0 1 1,-1 0 0,1 0-1,0 0 1,0 0-1,0-1 1,0 1-1,-1 0 1,1 0-1,0 0 1,0 0 0,0 0-1,-1 0 1,1 0-1,0 0 1,0-1-1,0 1 1,-1 0-1,1 0 1,0 0-1,0 0 1,0 0 0,-1 0-1,1 0 1,0 0-1,0 0 1,-1 1-1,1-1 1,0 0-1,0 0 1,0 0-1,-1 0 1,1 0 0,0 0-1,0 0 1,0 0-1,0 1 1,-1-1-1,1 0 1,0 0-1,0 0 1,0 0-1,0 1 1,-1-1 0,1 0-1,0 0 1,0 0-1,0 0 1,0 1-1,-13 13-222,7 0 227,1 1 0,0-1 0,1 1 1,0 0-1,2 1 0,-1-1 0,2 0 0,0 1 1,1-1-1,0 1 0,4 16 0,-4-30 16,1 0-1,0 1 1,0-1-1,0 0 1,1 0-1,-1 0 0,0 0 1,1-1-1,-1 1 1,1 0-1,0-1 1,0 1-1,-1-1 1,1 1-1,0-1 1,0 0-1,0 0 1,0 1-1,1-2 0,-1 1 1,0 0-1,0 0 1,1-1-1,-1 1 1,0-1-1,1 0 1,-1 0-1,0 0 1,1 0-1,-1 0 1,4-1-1,-1 1 17,1-1-1,0 0 1,-1 0-1,1 0 1,-1-1-1,0 0 1,0 0 0,0 0-1,0-1 1,0 0-1,0 0 1,7-5 0,-5 1-22,0 0 1,-1 0-1,0-1 1,0 0-1,0 0 1,-1 0-1,-1-1 1,1 1-1,-1-1 1,-1 0-1,1-1 1,-2 1 0,1 0-1,-1-1 1,-1 1-1,1-1 1,-2 0-1,1 0 1,-2-10-1,1 19-14,0 1 1,0 0-1,0-1 0,0 1 0,0-1 0,0 1 0,-1 0 1,1-1-1,0 1 0,0-1 0,0 1 0,0 0 0,0-1 1,-1 1-1,1 0 0,0-1 0,0 1 0,-1 0 0,1 0 1,0-1-1,-1 1 0,1 0 0,0 0 0,0-1 0,-1 1 1,1 0-1,-1 0 0,1 0 0,0-1 0,-1 1 0,1 0 1,0 0-1,-1 0 0,1 0 0,-1 0 0,1 0 0,0 0 1,-1 0-1,1 0 0,-1 0 0,1 0 0,0 0 0,-1 0 1,1 0-1,0 0 0,-1 1 0,1-1 0,-1 0 0,1 0 0,0 0 1,-1 1-1,1-1 0,0 0 0,-1 0 0,1 1 0,0-1 1,0 0-1,-1 1 0,1-1 0,0 0 0,0 1 0,0-1 1,-1 0-1,1 1 0,0-1 0,-17 22-125,13-15 156,1 0 1,0 1 0,0-1 0,1 1-1,-1-1 1,2 1 0,-1 0-1,1-1 1,0 12 0,1-16 3,0-1 0,0 0 0,0 0 0,1 1 0,-1-1 0,1 0 0,-1 0 0,1 0 0,0 0-1,0 0 1,0 0 0,0 0 0,0 0 0,0 0 0,1 0 0,-1 0 0,1-1 0,-1 1 0,1 0 0,0-1 0,-1 0 0,1 1 0,0-1 0,0 0 0,0 0 0,0 0 0,0 0 0,0 0 0,0 0 0,1-1-1,-1 1 1,0-1 0,0 1 0,0-1 0,4 0 0,4 0 48,0 0 0,-1 0 0,1-1 0,0 0 0,-1-1 0,1 0 0,-1-1 0,1 0 0,-1 0-1,0-1 1,13-7 0,-17 8-62,0 0 0,-1 0-1,0 0 1,1 0 0,-1-1-1,0 0 1,-1 1 0,1-2 0,-1 1-1,1 0 1,-1-1 0,-1 1-1,1-1 1,-1 0 0,1 0-1,-1 0 1,-1 0 0,1 0 0,-1-1-1,0 1 1,0 0 0,0-8-1,-1 13-20,0-1 0,0 1 0,0 0 0,0 0 0,0 0 0,0-1 0,0 1 1,0 0-1,0 0 0,0 0 0,0-1 0,0 1 0,0 0 0,0 0 0,0 0 0,0-1 0,0 1 0,0 0 0,0 0 0,0 0 0,0 0 0,0-1 0,-1 1 0,1 0 0,0 0 0,0 0 0,0 0 0,0 0 0,0-1 0,-1 1 0,1 0 0,0 0 0,0 0 0,0 0 0,0 0 0,-1 0 0,1 0 0,0 0 0,0 0 0,0 0 0,-1 0 0,1 0 0,0-1 0,0 1 0,0 0 0,-1 1 1,1-1-1,0 0 0,-12 7-349,-7 14-91,15-14 179,0 0 0,1 0-1,0 0 1,0 0 0,1 0 0,0 1 0,-2 12-1,6 18-3579,-2-36 3390,1-1 0,0 1 1,-1 0-1,1 0 0,0-1 1,0 1-1,0-1 0,0 1 1,0-1-1,1 1 0,-1-1 0,0 0 1,1 0-1,-1 1 0,0-1 1,3 1-1,18 7-5022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1.273"/>
    </inkml:context>
    <inkml:brush xml:id="br0">
      <inkml:brushProperty name="width" value="0.025" units="cm"/>
      <inkml:brushProperty name="height" value="0.025" units="cm"/>
    </inkml:brush>
  </inkml:definitions>
  <inkml:trace contextRef="#ctx0" brushRef="#br0">187 295 8872,'0'0'3604,"-10"-7"-1549,4 3-1714,4 2-252,0 0 0,0 0 0,0 0 0,0 1 0,0-1-1,-1 1 1,1-1 0,-1 1 0,1 0 0,-1 0 0,1 0 0,-1 0-1,0 0 1,1 1 0,-1-1 0,0 1 0,0 0 0,0 0 0,1 0 0,-1 0-1,0 0 1,0 0 0,1 1 0,-1 0 0,0-1 0,1 1 0,-5 2-1,-2 3 381,1 1 1,0 0-1,1 0 0,-1 1 0,1 0 0,1 0 0,0 1 0,-6 10 0,8-14-291,1 0 0,0 1 1,1-1-1,-1 1 0,1 0 0,0 0 1,1 0-1,-1 0 0,1 0 0,0 1 1,1-1-1,0 0 0,-1 0 0,2 1 1,0 5-1,0-9-158,1-1 1,-1 1-1,1-1 1,-1 0-1,1 0 1,0 0-1,0 0 1,-1 0-1,2 0 1,-1 0-1,0 0 1,0-1-1,0 1 1,1-1-1,-1 0 1,1 0-1,-1 0 1,1 0-1,0 0 1,-1 0-1,1-1 1,0 1-1,-1-1 1,1 0-1,0 1 1,3-2-1,4 2 38,-1-1 1,1 0-1,0-1 0,-1 0 0,1-1 1,12-3-1,-8-1-31,0-1 1,0 0-1,-1-1 1,0 0-1,-1-1 1,0-1-1,0 0 1,-1 0 0,-1-1-1,1-1 1,8-13-1,0-1 20,-1-2 0,-1 0 0,-1-1 0,12-34 1,-22 49-76,-1-1 0,0-1-1,-2 1 1,0-1 0,0 1 0,-1-1 0,-1-19 0,-1 34 14,0-1 0,0 1 0,0-1 0,0 1 1,0-1-1,0 1 0,-1-1 0,1 1 0,0-1 0,-1 1 0,0-1 0,1 1 0,-1-1 0,0 1 0,1 0 0,-1 0 0,0-1 0,0 1 0,0 0 0,0 0 0,0 0 0,-1 0 0,-1-2 0,1 2-8,-1 0 1,1 1-1,-1-1 1,1 0-1,-1 1 0,1 0 1,-1-1-1,1 1 0,-1 0 1,1 0-1,-1 1 0,1-1 1,-4 1-1,-4 2-20,0 0 1,0 0-1,1 1 1,-1 0-1,1 1 1,-12 7-1,0 2 57,1 1 0,-26 27 0,40-36-11,0 0 0,0 0 1,1 1-1,0-1 0,1 2 1,-1-1-1,1 0 0,0 1 1,1-1-1,0 1 0,-3 12 1,6-18-81,0 0 1,0 0 0,0 0 0,0 0 0,0 0 0,0 0 0,1 0 0,-1 0 0,1 0 0,0 0 0,-1 0 0,1 0 0,0 0 0,0 0 0,0 0 0,0 0 0,0-1 0,1 1 0,-1 0-1,0-1 1,1 1 0,0-1 0,-1 0 0,1 1 0,0-1 0,-1 0 0,4 1 0,6 4-824,-1-1 1,2 0-1,19 5 0,-12-4-814,-6-2 527,2 1-505,0 1-1,0 0 1,-1 1-1,15 9 1,-25-13 1691,0-1 0,0 1 0,-1 1 0,0-1 0,1 1 0,-1-1 0,4 7 0,-5-7 591,0 1 0,-1-1 0,1 1 1,-1-1-1,0 1 0,0-1 1,0 1-1,0 0 0,-1 0 1,0 6-1,1-5 43,-3 27 2749,-2-19-4073,-5-7-3763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1.930"/>
    </inkml:context>
    <inkml:brush xml:id="br0">
      <inkml:brushProperty name="width" value="0.025" units="cm"/>
      <inkml:brushProperty name="height" value="0.025" units="cm"/>
    </inkml:brush>
  </inkml:definitions>
  <inkml:trace contextRef="#ctx0" brushRef="#br0">120 82 6758,'0'0'15263,"-12"1"-14740,8-1-491,0 0 0,-1 0-1,1 0 1,0 1 0,0 0 0,-1 0 0,1 0 0,0 0-1,0 1 1,0 0 0,1-1 0,-1 1 0,0 1 0,1-1-1,-1 0 1,1 1 0,0 0 0,-1 0 0,1 0 0,1 0-1,-1 0 1,0 1 0,1-1 0,0 1 0,-3 4-1,3-5 19,1 1-1,-1-1 1,0 0-1,1 0 0,0 1 1,0-1-1,0 1 0,0-1 1,0 1-1,1-1 1,-1 1-1,1-1 0,0 1 1,1 7-1,0-10-25,0 1 0,0-1 1,0 1-1,0-1 0,0 0 0,0 1 0,0-1 0,0 0 0,1 0 1,-1 0-1,1 0 0,-1 0 0,1 0 0,-1 0 0,1-1 1,-1 1-1,1 0 0,0-1 0,-1 1 0,1-1 0,0 0 0,-1 1 1,1-1-1,0 0 0,0 0 0,-1 0 0,1 0 0,0-1 1,-1 1-1,4-1 0,4-1 22,-1 0-1,1 0 1,-1-1 0,1 0 0,-1 0-1,0-1 1,0 0 0,-1 0-1,1-1 1,-1 0 0,0-1 0,0 1-1,-1-1 1,0-1 0,7-7 0,-8 8-3,0 0 0,0 0 0,0-1 0,-1 0 0,0 0 0,0 0 0,-1 0 0,0-1 0,0 1 0,0-1 0,-1 0 0,-1 0 0,1 0 0,-1 0 0,0 0 0,-1-13 0,-1 20-46,1 1 0,0 0 0,0-1 0,0 1 0,-1 0 0,1-1 0,0 1 0,0 0 1,-1 0-1,1-1 0,0 1 0,0 0 0,-1 0 0,1-1 0,0 1 0,-1 0 1,1 0-1,0 0 0,-1 0 0,1 0 0,-1-1 0,1 1 0,0 0 0,-1 0 0,1 0 1,-1 0-1,1 0 0,0 0 0,-1 0 0,1 0 0,0 0 0,-1 1 0,1-1 0,-1 0 1,1 0-1,0 0 0,-1 0 0,1 0 0,0 1 0,-1-1 0,1 0 0,0 0 0,0 1 1,-1-1-1,1 0 0,0 0 0,0 1 0,-1-1 0,1 0 0,0 1 0,0-1 0,-1 1 1,-14 13-38,13-10 45,0 0 0,0 0-1,0 0 1,0 0 0,1 1-1,-1-1 1,1 0 0,0 1 0,1-1-1,-1 1 1,1 0 0,0-1-1,0 8 1,1-10 11,-1 0-1,1 1 1,0-1-1,0 0 1,0 0-1,0 0 1,0 0 0,0 0-1,0 0 1,1 0-1,-1 0 1,1-1-1,-1 1 1,1 0 0,0-1-1,-1 1 1,1-1-1,0 0 1,0 0 0,0 0-1,0 0 1,0 0-1,0 0 1,1 0-1,-1 0 1,0-1 0,3 1-1,38 5-2191,-16-10-7040,-17-4-996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2.825"/>
    </inkml:context>
    <inkml:brush xml:id="br0">
      <inkml:brushProperty name="width" value="0.025" units="cm"/>
      <inkml:brushProperty name="height" value="0.025" units="cm"/>
    </inkml:brush>
  </inkml:definitions>
  <inkml:trace contextRef="#ctx0" brushRef="#br0">66 1 11371,'0'0'4698,"-3"8"-3049,-13 44 1636,-13 81 1,21-79-2269,-2 91 1,10-144-1013,0-1 0,0 1 0,0 0-1,0-1 1,1 1 0,-1-1 0,0 1 0,0 0 0,0-1 0,0 1 0,1 0 0,-1-1 0,0 1 0,1-1 0,-1 1 0,0-1 0,1 1 0,-1-1 0,1 1 0,-1-1 0,1 1 0,-1-1 0,1 1 0,-1-1 0,1 0 0,-1 1 0,1-1 0,-1 0 0,1 0 0,0 1 0,0-1 0,27-2 200,24-19-158,-33 9-146,-14 8 93,0 1-1,-1 0 1,2 0 0,-1 0-1,0 0 1,0 1 0,8-2-1,-11 58-153,-1-53 170,-1 0 0,1 0 0,0 1-1,-1-1 1,1 0 0,0 0 0,0 0 0,0 0 0,0 0-1,0 0 1,0 0 0,0 0 0,0 0 0,0 0 0,0-1-1,1 1 1,-1 0 0,0-1 0,0 1 0,1-1 0,-1 1 0,0-1-1,1 0 1,-1 0 0,0 1 0,1-1 0,-1 0 0,1 0-1,-1 0 1,0-1 0,3 1 0,46-7 337,2-17-246,-43 19-133,-1 0 0,1 0 0,0 2 0,11-4 0,-19 6-171,-4 20-186,-1-11 381,-3 16 366,7-23-342,1-1 1,-1 1 0,1 0 0,-1-1 0,1 1 0,0 0-1,0-1 1,-1 1 0,1-1 0,0 1 0,0-1 0,0 1-1,-1-1 1,1 0 0,0 1 0,0-1 0,0 0 0,0 0-1,0 1 1,0-1 0,0 0 0,0 0 0,-1 0 0,1 0-1,0 0 1,0-1 0,0 1 0,1 0 0,5-1-18,1 0 0,-1 0 0,0-1-1,0 0 1,0 0 0,0-1 0,0 0 0,-1 0 0,1-1 0,6-4 0,-4 2-310,0 1 1,0 1 0,1 0-1,13-4 1,-19 24-112,-5-14 445,1 0 1,0-1-1,0 1 0,0 0 1,0-1-1,1 1 0,-1-1 1,0 1-1,1 0 0,-1-1 1,1 1-1,0-1 1,-1 1-1,1-1 0,1 2 1,2-1 23,1-1 1,-1 0 0,1-1 0,-1 1 0,1-1 0,-1 0-1,1 0 1,-1 0 0,1-1 0,-1 1 0,1-1 0,-1 0-1,0 0 1,1-1 0,-1 1 0,5-3 0,67-39-95,-62 34 108,41-30-44,-52 36-39,0 0 0,0 0 1,1 0-1,-2-1 0,1 1 0,0-1 0,-1 1 0,1-1 1,-1 0-1,0 0 0,-1 0 0,3-8 0,-4 11 10,0 1 0,0-1 0,0 0 0,-1 0 0,1 1 0,0-1-1,-1 0 1,1 1 0,0-1 0,-1 0 0,1 1 0,-1-1 0,1 1 0,-1-1 0,1 1 0,-1-1 0,1 1-1,-1-1 1,0 1 0,1-1 0,-1 1 0,0 0 0,1-1 0,-1 1 0,0 0 0,0 0 0,1-1-1,-1 1 1,0 0 0,0 0 0,1 0 0,-1 0 0,0 0 0,0 0 0,1 0 0,-1 0 0,-1 1-1,-33 1-135,28 0 201,1 0 1,-1 0-1,1 0 1,-1 1 0,1 0-1,0 0 1,0 1-1,1 0 1,-1 0 0,1 0-1,0 1 1,0-1 0,-7 9-1,10-11-51,0 0-1,1 1 1,-1-1 0,0 0-1,1 1 1,-1-1 0,1 1-1,0 0 1,0-1-1,0 1 1,0 0 0,0 0-1,1-1 1,-1 1 0,1 0-1,-1 0 1,1 0 0,0 0-1,1 0 1,-1 0-1,0-1 1,1 1 0,-1 0-1,1 0 1,0 0 0,0-1-1,0 1 1,1 0-1,-1-1 1,0 1 0,1-1-1,0 0 1,2 4 0,1-1-681,0-1 1,0 1-1,0-1 0,1 0 1,9 5-1,17 3-7373,1-6-5411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3.437"/>
    </inkml:context>
    <inkml:brush xml:id="br0">
      <inkml:brushProperty name="width" value="0.025" units="cm"/>
      <inkml:brushProperty name="height" value="0.025" units="cm"/>
    </inkml:brush>
  </inkml:definitions>
  <inkml:trace contextRef="#ctx0" brushRef="#br0">45 1 11531,'-1'9'10367,"0"9"-7329,-2 39-3391,-3-2 954,2 65 0,0-10-5508,3-114 464,-6-3 2578,4 3 38,-12-17-5695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3.767"/>
    </inkml:context>
    <inkml:brush xml:id="br0">
      <inkml:brushProperty name="width" value="0.025" units="cm"/>
      <inkml:brushProperty name="height" value="0.025" units="cm"/>
    </inkml:brush>
  </inkml:definitions>
  <inkml:trace contextRef="#ctx0" brushRef="#br0">0 46 10954,'0'0'13549,"56"-22"-12748,-18 17-289,3-3-191,2 4-33,2-1-288,-8 3 32,-3 2-192,-10 0-1025,-7 4-1698,-10 3-2242,-7 1-2530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6.258"/>
    </inkml:context>
    <inkml:brush xml:id="br0">
      <inkml:brushProperty name="width" value="0.05" units="cm"/>
      <inkml:brushProperty name="height" value="0.05" units="cm"/>
    </inkml:brush>
  </inkml:definitions>
  <inkml:trace contextRef="#ctx0" brushRef="#br0">75 43 14339,'12'-43'6690,"-11"47"-5607,-1 8-181,-73 354 1984,69-346-2857,1-4 10,0 0 0,1 0 0,0-1 0,1 1 0,2 27 0,-1-42-30,0 0-1,1 0 1,-1 0 0,0 0 0,0 0 0,0 0-1,1 0 1,-1 0 0,1 0 0,-1 0-1,1 0 1,-1 0 0,1 0 0,-1 0-1,1 0 1,0 0 0,0-1 0,-1 1-1,1 0 1,0-1 0,0 1 0,0 0 0,0-1-1,1 1 1,0 0 6,0-1 1,0 1-1,0-1 0,0 0 1,0 0-1,0 0 0,0 0 1,0-1-1,0 1 0,0 0 1,0-1-1,3 0 0,5-4 58,1 0-1,-1 0 1,18-13-1,3-4 119,-2-2 0,0-2 0,33-37-1,67-93 391,-118 141-633,18-21-366,-2-1 0,37-67-1,-63 101-798,-5 7 666,-6 9-81,0 4-127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4.156"/>
    </inkml:context>
    <inkml:brush xml:id="br0">
      <inkml:brushProperty name="width" value="0.025" units="cm"/>
      <inkml:brushProperty name="height" value="0.025" units="cm"/>
    </inkml:brush>
  </inkml:definitions>
  <inkml:trace contextRef="#ctx0" brushRef="#br0">1 28 10762,'0'0'9481,"80"16"-7687,-31-16-865,5-2-545,0-4-32,-2 0-288,-5 2-64,-6-3-1857,-9 1-2724,-6-6-3234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4.483"/>
    </inkml:context>
    <inkml:brush xml:id="br0">
      <inkml:brushProperty name="width" value="0.025" units="cm"/>
      <inkml:brushProperty name="height" value="0.025" units="cm"/>
    </inkml:brush>
  </inkml:definitions>
  <inkml:trace contextRef="#ctx0" brushRef="#br0">93 0 13036,'0'0'1650,"-11"12"-326,3-3-867,-1 2 1,1-1-1,1 1 1,0 0-1,0 0 1,1 1-1,1 0 0,0 0 1,0 0-1,1 0 1,1 1-1,-3 17 1,5-20-364,1-1 0,0 1 0,0 0 1,1-1-1,0 1 0,1-1 0,0 1 1,1-1-1,0 0 0,0 0 0,7 13 0,-8-18-47,1-1 0,-1 1-1,1-1 1,-1 0 0,1 0-1,0 0 1,1 0 0,-1-1-1,0 1 1,1-1 0,-1 0-1,1 0 1,0 0 0,-1-1-1,1 1 1,0-1 0,0 0-1,0 0 1,0 0 0,0 0-1,1-1 1,-1 0 0,0 1-1,0-2 1,0 1 0,0 0-1,0-1 1,0 0-1,7-2 1,-7 1 3,1 0 1,-1 0-1,0 0 0,0-1 1,0 0-1,0 0 0,0 0 0,0 0 1,-1-1-1,0 1 0,1-1 1,-2 0-1,1 0 0,3-6 0,-2 4-22,0 0 0,-1 0-1,0 0 1,0-1-1,-1 0 1,0 1 0,0-1-1,0 0 1,0-12-1,-27 51-235,23-27 229,-1 0-1,1 1 0,0-1 1,0 0-1,1 1 0,-1 0 1,1-1-1,0 1 0,1 0 0,0-1 1,0 1-1,0 0 0,2 11 1,-1-15-7,0 1 0,0 0 1,0-1-1,0 1 0,1-1 1,-1 1-1,1-1 0,0 0 1,0 0-1,-1 0 0,1 0 0,1 0 1,-1 0-1,0 0 0,0-1 1,1 1-1,-1-1 0,1 1 1,-1-1-1,1 0 0,0 0 0,-1 0 1,1 0-1,0-1 0,0 1 1,0-1-1,-1 0 0,6 0 1,1 1 15,1-2 1,-1 1-1,1-1 1,-1 0-1,0-1 1,1 0-1,-1-1 1,0 0-1,0 0 1,0-1-1,-1 0 1,12-8-1,-14 9-26,-1-1 0,0 1 0,0-1 0,0-1 0,-1 1 0,0-1 0,1 0 0,-2 0 0,1 0-1,0 0 1,-1-1 0,0 1 0,0-1 0,-1 0 0,0 0 0,0 0 0,0 0 0,-1 0 0,2-11 0,-3 16-13,0 1 0,0-1 1,1 1-1,-1-1 0,0 0 0,0 1 1,0-1-1,0 1 0,0-1 0,0 1 1,0-1-1,0 1 0,0-1 1,0 0-1,0 1 0,0-1 0,0 1 1,-1-1-1,1 1 0,0-1 0,0 1 1,0-1-1,-1 1 0,1-1 0,0 1 1,-1-1-1,1 1 0,0 0 1,-1-1-1,1 1 0,-1-1 0,1 1 1,-1 0-1,1-1 0,-1 1 0,1 0 1,-1 0-1,1-1 0,-1 1 1,1 0-1,-1 0 0,1 0 0,-1 0 1,1 0-1,-1 0 0,0 0 0,1 0 1,-1 0-1,1 0 0,-1 0 0,0 0 1,-1 1-19,0 0 1,0 0 0,0 0 0,0 0-1,1 0 1,-1 0 0,0 0 0,0 1-1,1-1 1,-1 1 0,1-1 0,-2 3-1,0 1-194,0 1-1,0-1 1,0 1-1,1-1 1,0 1-1,0 0 1,1 0-1,-1 0 1,1 0-1,1 0 1,-1 7-1,1-11-222,0 1 0,0-1 0,0 1 0,0-1 0,0 1 0,1-1 0,-1 0 0,1 1 0,0-1 0,0 1 0,0-1 0,0 0 0,0 0 0,0 1 0,1-1 0,-1 0 0,1 0 0,-1 0 0,1-1 0,0 1 0,0 0 0,0 0 0,0-1 0,0 0 0,0 1 0,0-1 0,0 0 0,4 2 0,16 1-4745</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4.859"/>
    </inkml:context>
    <inkml:brush xml:id="br0">
      <inkml:brushProperty name="width" value="0.025" units="cm"/>
      <inkml:brushProperty name="height" value="0.025" units="cm"/>
    </inkml:brush>
  </inkml:definitions>
  <inkml:trace contextRef="#ctx0" brushRef="#br0">108 259 10890,'1'-8'3780,"6"-28"-919,-7 35-2811,0 0-1,0 1 1,1-1-1,-1 0 0,0 0 1,0 1-1,0-1 1,0 0-1,0 0 1,0 0-1,0 1 1,0-1-1,0 0 0,0 0 1,0 0-1,0 1 1,-1-1-1,1 0 1,0 1-1,-1-1 0,1 0 1,0 0-1,-1 1 1,1-1-1,-1 0 1,1 1-1,-1-1 1,0 1-1,1-1 0,-1 1 1,1-1-1,-1 1 1,0-1-1,1 1 1,-1 0-1,0-1 1,0 1-1,1 0 0,-1 0 1,0-1-1,0 1 1,1 0-1,-1 0 1,0 0-1,0 0 0,0 0 1,1 0-1,-1 0 1,0 0-1,-1 1 1,-2 0 6,1-1-1,-1 2 1,1-1 0,-1 0 0,1 1 0,0-1 0,0 1 0,0 0 0,-5 3 0,3 1 60,0 0 1,-1 0-1,2 1 1,-1-1-1,1 1 1,0 0 0,0 0-1,1 0 1,0 1-1,0-1 1,1 1-1,0 0 1,0 0 0,1 0-1,-1 14 1,2-19-94,0 1 0,0-1-1,0 1 1,0-1 0,1 1 0,0-1 0,-1 1 0,1-1 0,1 1 0,-1-1-1,0 0 1,1 0 0,-1 1 0,1-1 0,0 0 0,0-1 0,0 1 0,1 0 0,-1 0-1,1-1 1,-1 0 0,1 1 0,0-1 0,0 0 0,0 0 0,0-1 0,0 1-1,1-1 1,-1 1 0,0-1 0,1 0 0,-1 0 0,1 0 0,-1-1 0,1 1 0,6-1-1,2 0 3,-1-1 0,1 0 0,-1-1 0,1 0 0,-1-1 0,0 0 0,0-1 0,0 0 0,0 0 0,-1-1 0,1-1 0,-1 0-1,-1 0 1,1-1 0,13-13 0,-7 5-25,0-1-1,0-1 1,-2 0-1,0-1 1,-1-1-1,-1 0 1,11-25-1,-18 32-198,0 0 0,-1 0-1,0-1 1,-1 1 0,3-25-1,-5 34 157,0 0-1,-1 0 1,0 0 0,0 0-1,0 0 1,0 0-1,0 0 1,0 0 0,-1 0-1,0 0 1,1 0-1,-1 0 1,0 1 0,-1-1-1,1 0 1,0 0-1,-1 1 1,1-1 0,-1 1-1,0-1 1,0 1-1,0 0 1,0 0 0,0 0-1,-1 0 1,1 0-1,0 0 1,-1 0-1,-5-2 1,0 2 37,1 1 1,-1-1-1,0 1 0,0 1 1,1-1-1,-1 1 0,0 1 1,0-1-1,0 2 0,1-1 1,-1 1-1,0 0 0,1 0 1,-14 7-1,10-4 148,1 0 0,0 1 0,0 0 0,1 1 0,0 0 0,0 1 0,0-1 0,1 2 0,-10 12 0,16-19-114,-1 1 0,1 0 0,1 0 0,-1 0 0,0 0 0,1 0-1,-1 1 1,1-1 0,0 0 0,0 1 0,1-1 0,-1 1 0,0 5 0,1-7-85,1 1-1,-1-1 1,1 0 0,-1 1-1,1-1 1,0 0-1,0 0 1,0 0 0,0 1-1,0-1 1,0 0-1,1-1 1,-1 1 0,1 0-1,-1 0 1,3 1-1,7 5-466,0 0 0,1-1-1,-1-1 1,2 0 0,-1 0-1,14 3 1,-12-4 45,0 1 0,-1 0 0,15 9 0,-25-13 596,0 1 0,0-1 1,-1 0-1,1 1 1,0 0-1,-1-1 1,0 1-1,0 0 0,0 0 1,0 0-1,0 1 1,-1-1-1,1 0 1,-1 1-1,0-1 1,0 1-1,0-1 0,0 1 1,-1-1-1,0 1 1,1-1-1,-1 1 1,0 0-1,-1-1 1,1 1-1,-1 0 0,0-1 1,-1 5-1,-2-3-1905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5.775"/>
    </inkml:context>
    <inkml:brush xml:id="br0">
      <inkml:brushProperty name="width" value="0.025" units="cm"/>
      <inkml:brushProperty name="height" value="0.025" units="cm"/>
    </inkml:brush>
  </inkml:definitions>
  <inkml:trace contextRef="#ctx0" brushRef="#br0">78 0 12524,'0'0'10079,"-4"8"-9583,-12 35 23,2 2 1,2-1-1,2 1 0,2 1 0,1 0 0,3 0 0,2 47 0,10-66-348,-2-23 0,-1-17-59,-1-16-376,0-1 0,-2 0-1,-2 0 1,0 1 0,-2-1 0,-2 0-1,-7-34 1,12 68 247,1-1 0,0 1 0,-1-1 0,1 1 0,1-1 0,-1 0 0,0 0 0,1 0 0,-1 0 0,1-1 0,0 1 0,0-1 0,0 1 0,0-1 0,0 0 0,6 2 0,-1 0 36,1-1-1,-1 0 1,1 0 0,0-1-1,0 0 1,0 0-1,10-1 1,-7 0 68,0 0 1,0-2-1,1 1 0,-1-2 1,0 1-1,0-2 0,0 0 0,0 0 1,-1-1-1,1 0 0,17-10 1,-23 10-40,0 0 0,0 0 1,-1-1-1,1 0 0,-1 0 0,0 0 1,-1-1-1,1 1 0,-1-1 0,0 0 1,0 0-1,-1-1 0,0 1 0,0-1 1,-1 0-1,1 0 0,-1 0 1,-1 0-1,0 0 0,0 0 0,0 0 1,-1 0-1,0-8 0,0 14-58,0-1 0,0 1 0,0 0 0,-1 0 0,1 0 1,0 0-1,-1 0 0,1 0 0,-1 0 0,1 0 0,-1 0 0,0 0 0,1 0 0,-1 0 0,0 0 0,0 0 0,0 0 0,1 0 0,-1 1 0,0-1 0,0 0 1,0 1-1,0-1 0,0 1 0,-1-1 0,1 1 0,0-1 0,0 1 0,0 0 0,0 0 0,0-1 0,0 1 0,-1 0 0,1 0 0,0 0 0,0 0 0,0 0 0,-1 1 1,1-1-1,0 0 0,0 1 0,0-1 0,0 0 0,0 1 0,0-1 0,0 1 0,-2 1 0,-3 0-20,0 1 0,0 0-1,0 0 1,0 1 0,0 0 0,-9 9 0,5-2 24,1 0 1,1 1 0,0 0 0,1 0-1,0 1 1,-10 26 0,13-29 17,1 0-1,0-1 1,1 1-1,0 1 1,0-1-1,1 0 1,1 0 0,0 0-1,0 1 1,3 15-1,-2-22-1,0 0 0,1 0-1,0 0 1,-1-1-1,1 1 1,0 0 0,1-1-1,-1 0 1,1 1-1,-1-1 1,1 0 0,0-1-1,0 1 1,0 0 0,1-1-1,-1 0 1,1 1-1,-1-1 1,1-1 0,0 1-1,0 0 1,-1-1 0,1 0-1,0 0 1,0 0-1,0-1 1,1 1 0,-1-1-1,6 0 1,-1 0 12,0 0 1,0 0 0,1-1-1,-1 0 1,0-1-1,0 0 1,0-1-1,0 0 1,0 0-1,-1 0 1,1-1 0,7-6-1,-4 2 1,-1-1 0,0 0-1,-1-1 1,13-16 0,-19 22-18,0-1 0,-1 0 0,0 0 1,0 0-1,0 0 0,0-1 0,-1 1 1,0-1-1,0 0 0,0 1 0,-1-1 1,0 0-1,0-6 0,-4 7-132,-5 11 127,-5 11 58,8-6-62,1-1 0,0 1 0,0 0 0,1 0 0,1 1 0,0-1 0,0 0 1,2 1-1,-1-1 0,2 17 0,-1-27-114,0 0-1,0 0 1,0 0 0,0 0 0,1 0 0,-1 0-1,0 0 1,0 0 0,1 0 0,-1 0-1,1 0 1,-1 0 0,1 0 0,-1 0 0,1 0-1,0 0 1,-1-1 0,1 1 0,0 0 0,0 0-1,-1-1 1,3 2 0,-2-2-408,0 1 0,-1-1 0,1 0 0,0 0 0,0 0 0,0 1 0,0-1 0,0 0 0,0 0 0,-1 0 0,1 0 0,0 0 0,0 0 0,0-1 0,0 1 0,0 0 0,0 0 0,-1-1 0,2 0 0,9-6-11838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6.117"/>
    </inkml:context>
    <inkml:brush xml:id="br0">
      <inkml:brushProperty name="width" value="0.025" units="cm"/>
      <inkml:brushProperty name="height" value="0.025" units="cm"/>
    </inkml:brush>
  </inkml:definitions>
  <inkml:trace contextRef="#ctx0" brushRef="#br0">22 0 13581,'0'0'6758,"-21"63"-12139,21-43-1377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6.571"/>
    </inkml:context>
    <inkml:brush xml:id="br0">
      <inkml:brushProperty name="width" value="0.025" units="cm"/>
      <inkml:brushProperty name="height" value="0.025" units="cm"/>
    </inkml:brush>
  </inkml:definitions>
  <inkml:trace contextRef="#ctx0" brushRef="#br0">39 0 11179,'0'0'6208,"-5"9"-3731,-1 1-1733,1 1 0,0-1-1,1 1 1,-6 21 0,9-29-690,1-1 1,-1 0 0,1 1-1,-1-1 1,1 1 0,0-1-1,0 1 1,0-1 0,0 1-1,0-1 1,1 0 0,-1 1-1,1-1 1,-1 1 0,1-1-1,0 0 1,0 0 0,0 1-1,0-1 1,1 0 0,-1 0-1,1 0 1,-1 0 0,1 0-1,-1-1 1,1 1 0,0 0-1,0-1 1,0 1 0,0-1-1,0 0 1,0 0 0,0 1-1,5 0 1,8 2-34,0 0 1,0-1-1,0-1 1,1-1-1,-1 0 0,0-1 1,1 0-1,23-5 0,-29 4-12,1-1 1,-2 0-1,1-1 0,0 0 0,0-1 0,-1 0 0,0 0 1,0-1-1,0 0 0,0 0 0,-1-1 0,0-1 0,14-13 0,-22 23-257,-1-2 169,0 0 1,1 0-1,0 0 0,-1 1 1,1-1-1,0 0 0,-1 0 0,1 1 1,0-1-1,0 0 0,0 1 1,0-1-1,0 0 0,1 0 1,-1 1-1,0-1 0,1 0 0,-1 0 1,0 1-1,1-1 0,0 0 1,-1 0-1,1 0 0,0 0 0,-1 0 1,1 0-1,0 0 0,0 0 1,0 0-1,0 0 0,0 0 1,0 0-1,0-1 0,0 1 0,0 0 1,0-1-1,1 1 0,-1-1 1,0 1-1,3 0 0,10 0-601,0 0 0,1 0 0,-1-1 0,0-1 0,0 0 0,1-1 0,-1-1 0,0 0 0,23-10 0,-22 8 669,-1-2 0,0 1 0,0-2 1,0 0-1,12-10 0,-13 6 432,-17 13 948,-23 19 295,22-13-1273,-1-1-1,1 2 1,1-1 0,-1 0-1,1 1 1,0 0 0,1 0-1,0 0 1,0 0 0,1 1-1,-2 10 1,1 9-100,1 0-1,1 33 1,2-42-302,-1 1 0,-1-1 0,0 0 0,-2 1 0,0-1 0,-8 24-1,9-39 184,0 1 0,-1-1 0,1 0 0,-1 0 0,0 0 0,-1 0 0,1-1 0,-1 1 0,1-1 0,-1 0 0,0 0 0,0 0 0,-1 0 0,1-1 0,0 0 0,-1 0 0,0 0 0,1 0 0,-1-1 0,0 1 0,0-1 0,0-1 0,0 1 0,1-1 0,-1 0 0,0 0 0,-8-1 0,12 1-158,0 0 1,0-1 0,0 1-1,1 0 1,-1-1 0,0 1-1,0-1 1,0 1-1,1-1 1,-1 1 0,0-1-1,0 0 1,1 1 0,-1-1-1,1 0 1,-1 1 0,1-1-1,-1 0 1,1 0 0,-1 0-1,1 0 1,0 1-1,-1-1 1,1 0 0,0 0-1,0 0 1,-1 0 0,1 0-1,0-1 1,-1-34-232,1 28 53,0-15-791,1 1 0,2 0 0,0 0 0,1 0-1,8-25 1,-6 29-1536,1 0 0,1 0 0,16-26 1,5 2-5913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6.903"/>
    </inkml:context>
    <inkml:brush xml:id="br0">
      <inkml:brushProperty name="width" value="0.025" units="cm"/>
      <inkml:brushProperty name="height" value="0.025" units="cm"/>
    </inkml:brush>
  </inkml:definitions>
  <inkml:trace contextRef="#ctx0" brushRef="#br0">159 0 16015,'0'0'1927,"-11"1"-272,6-1-1607,-1 1 183,0-1-1,0 1 0,-1 0 0,1 0 0,-12 5 0,16-5-189,1-1-1,-1 1 1,0 0-1,0 1 0,0-1 1,1 0-1,-1 0 1,1 1-1,-1-1 0,1 1 1,-1-1-1,1 1 0,0 0 1,0-1-1,0 1 1,0 0-1,0 0 0,0 0 1,0 0-1,1 0 1,-1 0-1,0 0 0,1 0 1,0 0-1,0 0 1,0 4-1,0-2-120,0-1 1,0 1-1,1-1 0,0 1 0,0 0 1,0-1-1,0 0 0,0 1 1,1-1-1,-1 0 0,1 1 1,0-1-1,0 0 0,0 0 1,1-1-1,-1 1 0,1 0 0,-1-1 1,1 0-1,0 1 0,0-1 1,0 0-1,0 0 0,5 1 1,1 4 165,-1-1 29,35 26-354,-40-30 370,-1 0 0,1 0 0,-1 0 0,0 1 1,0-1-1,0 1 0,0-1 0,0 1 0,-1 0 0,1 0 0,-1 0 0,2 5 0,-3-7-45,0-1 0,-1 1 0,1-1 0,0 1 0,-1-1 0,1 1 0,-1-1 0,1 1 0,-1-1 0,1 1 1,-1-1-1,1 1 0,-1-1 0,0 0 0,1 1 0,-1-1 0,0 0 0,1 0 0,-1 1 0,0-1 0,1 0 0,-1 0 0,0 0 0,1 0 0,-1 0 0,0 0 0,1 0 0,-1 0 0,-1 0 0,-29 0 3,26 0 65,-18 0-482,-43-3 394,61 2-1310,1 0 1,-1-1-1,0 1 0,0-1 0,1 0 1,-9-5-1,-4-6-10303</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7.435"/>
    </inkml:context>
    <inkml:brush xml:id="br0">
      <inkml:brushProperty name="width" value="0.025" units="cm"/>
      <inkml:brushProperty name="height" value="0.025" units="cm"/>
    </inkml:brush>
  </inkml:definitions>
  <inkml:trace contextRef="#ctx0" brushRef="#br0">113 47 18546,'0'0'1895,"2"-10"993,7-26-1084,-20 101-1046,-36 51 239,-10 26 355,56-139-1337,-1 1 0,1 0 0,0 0 0,0-1 0,0 1 0,1 0 0,-1 0 0,1 0 0,0 0 0,0 0 0,0 0 0,1-1 0,-1 1 0,1 0-1,1 5 1,0-7 24,-1-1-1,1 1 1,0 0-1,0 0 1,0-1 0,0 1-1,0-1 1,0 1-1,1-1 1,-1 0-1,0 0 1,1 0-1,-1 0 1,0-1-1,1 1 1,-1-1-1,1 1 1,-1-1-1,1 0 1,0 0-1,-1 0 1,1 0-1,3-1 1,6 0 91,-1-1 1,0 0-1,0-1 0,0-1 1,0 1-1,-1-2 1,1 1-1,-1-1 0,19-13 1,5-6-116,41-35 0,-70 55-454,1-1-1,-1 1 0,0-1 0,-1 0 1,1 0-1,-1-1 0,6-10 0,-15 14-7208,-22 8 856,-3 10-2240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7.953"/>
    </inkml:context>
    <inkml:brush xml:id="br0">
      <inkml:brushProperty name="width" value="0.025" units="cm"/>
      <inkml:brushProperty name="height" value="0.025" units="cm"/>
    </inkml:brush>
  </inkml:definitions>
  <inkml:trace contextRef="#ctx0" brushRef="#br0">0 167 5990,'0'0'12299,"11"-1"-10179,17-3-718,1-1-1,0-2 1,-1 0 0,39-17 0,-66 23-1242,4 1-130,0 0 1,0 0-1,0-1 1,0 0-1,0 0 0,0 0 1,0-1-1,-1 0 0,1 0 1,0 0-1,-1 0 1,0-1-1,1 0 0,-1 0 1,4-3-1,-2 0 61,0-1 1,0 1-1,-1-1 0,0 0 1,0-1-1,-1 1 0,1-1 1,2-8-1,-4 0-249,-13 22-259,-14 23 223,21-24 193,1 1 0,-1-1-1,1 1 1,0 0-1,-2 12 1,4-17 9,0 0 0,-1 0 0,1 0 0,0 0 0,0 0 0,0 0 0,0 0 0,0 0 0,0 0 0,1 0-1,-1 0 1,0 0 0,0 0 0,1 0 0,-1 0 0,1 0 0,-1 0 0,1 0 0,-1 0 0,1 0 0,-1 0 0,1 0 0,0 0 0,-1-1 0,1 1 0,0 0 0,0-1 0,0 1 0,0 0 0,0-1-1,0 1 1,0-1 0,0 1 0,0-1 0,0 0 0,0 1 0,0-1 0,0 0 0,0 0 0,0 0 0,1 0 0,8 0 23,0 0 1,-1-1-1,1 0 1,0-1-1,-1 0 1,1 0-1,-1-1 1,0 0-1,1-1 1,-2 0-1,1-1 1,0 1-1,-1-2 1,0 1-1,0-1 1,-1 0-1,1-1 1,-2 0-1,10-10 1,-66 69-790,39-36-898,1 0 0,1 1 0,0 0 0,-6 20 0,19-51-4766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8.361"/>
    </inkml:context>
    <inkml:brush xml:id="br0">
      <inkml:brushProperty name="width" value="0.025" units="cm"/>
      <inkml:brushProperty name="height" value="0.025" units="cm"/>
    </inkml:brush>
  </inkml:definitions>
  <inkml:trace contextRef="#ctx0" brushRef="#br0">0 1 14318,'0'0'6705,"10"3"-6497,0 0-402,0 1 0,0 0 0,-1 1 0,0 0 0,12 8 0,-14-8-643,-1 0 1,1 1 0,-1 0 0,0 0-1,5 8 1,-5-2 1565,-12-9 4460,-10 1-4979,12-1-56,-1-1 0,0 1 0,1 1 0,0-1 0,0 1 0,0 0 0,0 0 0,1 0 0,-1 0 0,1 0 0,0 1 0,1 0 0,-1-1-1,1 1 1,-4 10 0,5-12-172,0 1 0,0-1-1,1 0 1,-1 1 0,1-1-1,-1 1 1,1-1 0,0 0-1,0 1 1,1-1-1,-1 1 1,1-1 0,0 1-1,0-1 1,0 0 0,0 0-1,0 1 1,1-1 0,-1 0-1,1 0 1,0 0 0,0-1-1,0 1 1,0 0 0,5 3-1,8 4-677,-12-8 690,0-1 1,1 1-1,-1 0 0,0 0 1,0 1-1,0-1 1,-1 1-1,1-1 1,0 1-1,-1 0 1,0 0-1,0 0 1,2 3-1,-4-5 50,0 0 0,-1 0 0,1 0 0,-1 0 0,1 0 0,-1 0 0,0 0-1,1 0 1,-1-1 0,0 1 0,0 0 0,1 0 0,-1-1 0,0 1 0,0-1 0,0 1 0,0-1 0,0 1 0,0-1-1,0 1 1,0-1 0,0 0 0,0 1 0,0-1 0,0 0 0,0 0 0,-2 0 0,-30 3-1829,33-3 1656,-1 0 0,1 0 0,0 0 0,-1 0 0,1 0 0,0 0 0,0 0-1,-1 0 1,1 0 0,0 0 0,0 0 0,-1 0 0,1-1 0,0 1 0,0 0 0,0 0 0,-1 0 0,1 0 0,0-1 0,0 1 0,0 0 0,-1 0 0,1 0-1,0-1 1,0 1 0,0 0 0,0 0 0,0-1 0,0 1 0,0 0 0,-1 0 0,1-1 0,0 1 0,0 0 0,0 0 0,0-1 0,0 1 0,0 0 0,0-1-1,0 1 1,0 0 0,0 0 0,1-1 0,-1 1 0,0-1 0,0-1-821,0-13-5637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6.724"/>
    </inkml:context>
    <inkml:brush xml:id="br0">
      <inkml:brushProperty name="width" value="0.05" units="cm"/>
      <inkml:brushProperty name="height" value="0.05" units="cm"/>
    </inkml:brush>
  </inkml:definitions>
  <inkml:trace contextRef="#ctx0" brushRef="#br0">123 183 17812,'6'-6'654,"0"-2"0,0 1 1,-1-1-1,0 1 0,0-1 1,6-14-1,-10 19-437,1 0-1,-1-1 1,0 1-1,0 0 1,0-1 0,0 1-1,-1-1 1,1 1 0,-1-1-1,0 0 1,0 1-1,0-1 1,-1 1 0,1-1-1,-1 1 1,0-1 0,0 1-1,0-1 1,-2-4-1,2 8-183,1-1 0,-1 0-1,1 1 1,-1-1-1,0 1 1,1 0-1,-1-1 1,0 1 0,1-1-1,-1 1 1,0 0-1,0-1 1,1 1 0,-1 0-1,0 0 1,0 0-1,1 0 1,-1 0-1,0 0 1,0 0 0,0 0-1,1 0 1,-1 0-1,0 0 1,0 0-1,1 0 1,-1 1 0,0-1-1,0 0 1,1 0-1,-1 1 1,-1 0 0,-23 14 233,25-14-253,-12 8-9,1 1 1,1 0-1,0 1 0,0 0 0,1 0 0,0 1 0,1 1 0,0-1 0,1 1 0,1 1 0,0-1 1,-5 17-1,11-29-8,0 0 1,-1 0 0,1 0-1,0 0 1,0 0 0,0 0-1,0 0 1,0 0 0,0 0-1,1 0 1,-1 0 0,0 0-1,0 0 1,1 0 0,-1 0-1,0-1 1,1 1 0,-1 0-1,1 0 1,-1 0 0,1 0-1,0-1 1,-1 1 0,1 0-1,0-1 1,-1 1 0,1 0-1,0-1 1,0 1 0,0-1 0,-1 1-1,1-1 1,0 0 0,0 1-1,0-1 1,0 0 0,0 0-1,0 1 1,0-1 0,1 0-1,4 1-13,0-1 0,0 1 0,0-1 0,0-1 0,6 0 0,322-43-28,-333 45 61,0-1 1,0 0 0,-1 0 0,1 0 0,0 0 0,0 0-1,-1 0 1,1-1 0,0 1 0,0 0 0,-1 0-1,1 0 1,0-1 0,-1 1 0,1 0 0,0-1-1,-1 1 1,1-1 0,0 1 0,-1-1 0,1 1 0,-1-1-1,1 1 1,-1-1 0,1 1 0,-1-1 0,1 0-1,-1 1 1,0-1 0,1 0 0,-1 0 0,0-1 72,-1 0 0,1 0 0,0 0 0,-1 0 1,0 0-1,0 0 0,1 0 0,-1 0 0,-2-3 1,-3-7 88,-5-16 31,2-1 0,0 0 0,-5-38 0,14 66-222,0 1 0,0 0 0,0-1-1,0 1 1,0 0 0,0 0 0,0-1 0,-1 1 0,1 0-1,0-1 1,0 1 0,0 0 0,0-1 0,1 1 0,-1 0-1,0 0 1,0-1 0,0 1 0,0 0 0,0-1-1,0 1 1,0 0 0,0 0 0,1-1 0,-1 1 0,0 0-1,0 0 1,0-1 0,0 1 0,1 0 0,-1 0 0,0 0-1,0-1 1,1 1 0,-1 0 0,0 0 0,0 0 0,1 0-1,-1 0 1,0 0 0,1-1 0,-1 1 0,0 0 0,0 0-1,1 0 1,-1 0 0,0 0 0,1 0 0,-1 0-1,0 0 1,1 0 0,-1 0 0,0 1 0,1-1 0,14 6-584,7 6-363,0-1 1,1-1 0,0-1 0,0-2-1,1 0 1,0-1 0,26 2 0,-11-6-135</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8.891"/>
    </inkml:context>
    <inkml:brush xml:id="br0">
      <inkml:brushProperty name="width" value="0.025" units="cm"/>
      <inkml:brushProperty name="height" value="0.025" units="cm"/>
    </inkml:brush>
  </inkml:definitions>
  <inkml:trace contextRef="#ctx0" brushRef="#br0">8 124 9929,'0'0'3668,"7"0"-289,-1 0-2712,8 0 875,-1 0 1,1-1 0,0-1-1,25-6 1,-36 8-1469,-1-1 0,1 0-1,0 0 1,0 0 0,-1 0 0,1 0 0,-1-1 0,1 1-1,-1-1 1,0 1 0,0-1 0,1 0 0,-1 0 0,0 0-1,-1 0 1,1-1 0,0 1 0,-1 0 0,1-1 0,-1 1 0,1-1-1,-1 0 1,0 1 0,0-1 0,-1 0 0,1 0 0,-1 1-1,1-1 1,-1 0 0,0 0 0,0 0 0,0 0 0,0-2-1,-1 3-71,1 0 0,0 0 0,-1 0 0,1 0 0,-1 0 0,0 1 0,0-1 0,0 0 0,1 0 0,-2 1 0,1-1 0,0 1 0,0-1 0,0 1 0,-1-1 0,1 1 0,-1 0 0,1 0 0,-1 0 0,1 0 0,-1 0 0,0 0 0,1 0 0,-1 0-1,0 1 1,0-1 0,0 0 0,0 1 0,0 0 0,1-1 0,-1 1 0,0 0 0,0 0 0,0 0 0,0 0 0,0 1 0,0-1 0,0 0 0,-3 2 0,-1-1-18,0 1 0,0-1 0,0 1 0,0 0 0,0 1 1,0-1-1,1 1 0,-1 0 0,1 1 0,0 0 0,-6 4 0,8-5 32,0 1 0,0-1 1,0 1-1,0 0 0,1 0 0,-1 0 0,1 0 0,0 0 0,0 1 0,0-1 0,1 1 0,0-1 0,0 1 1,0 0-1,0-1 0,1 1 0,0 9 0,0-11-5,1 1 0,0-1 1,0 1-1,0-1 0,1 0 0,-1 1 1,1-1-1,0 0 0,0 0 1,0 0-1,0 0 0,0-1 0,1 1 1,0 0-1,-1-1 0,1 0 0,0 0 1,0 1-1,0-2 0,0 1 0,0 0 1,1-1-1,-1 1 0,4 0 0,11 4-92,1-1 0,0-1-1,0 0 1,0-2-1,21 1 1,97-5-488,-81-8 1226,-57 10-623,0 1 0,0-1 0,0 1 0,0-1-1,0 1 1,0 0 0,0-1 0,0 1 0,0 0 0,0 0 0,0 0-1,1-1 1,-1 1 0,0 0 0,0 0 0,1 0 0,-1 0 0,1 0-1,-1 0 1,0 3 0,2-4-16,-1 1 0,1 0 0,-1-1 0,1 1 1,-1-1-1,1 1 0,-1-1 0,1 1 0,-1-1 0,1 1 0,0-1 0,-1 0 0,1 1 0,-1-1 0,1 0 0,0 1 1,0-1-1,-1 0 0,1 0 0,0 0 0,0 1 0,1-1 0,55 2-276,-52-2 94,113-16-3728,-122 44 3641,-14 8 638,5-11-2044,6-8-3724,5-10-3166</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0.072"/>
    </inkml:context>
    <inkml:brush xml:id="br0">
      <inkml:brushProperty name="width" value="0.025" units="cm"/>
      <inkml:brushProperty name="height" value="0.025" units="cm"/>
    </inkml:brush>
  </inkml:definitions>
  <inkml:trace contextRef="#ctx0" brushRef="#br0">1 224 12075,'0'0'7143,"10"5"-5968,-7-3-1100,1 0 1,-1 0 0,1-1 0,0 1 0,0-1-1,0 0 1,-1-1 0,1 1 0,0 0 0,0-1-1,0 0 1,0 0 0,0 0 0,0-1 0,0 1-1,0-1 1,0 0 0,0 0 0,-1 0 0,1-1 0,0 1-1,-1-1 1,1 0 0,-1 0 0,1 0 0,-1 0-1,0-1 1,0 1 0,3-4 0,3-1 113,-1-1-1,0 0 1,0-1 0,-1 1 0,0-1 0,0-1 0,8-15 0,-12 19-110,0 0 0,-1 0 1,0 0-1,0 0 0,0 0 1,0-1-1,-1 1 0,0-1 1,-1 1-1,1-1 1,-1 1-1,0-1 0,-1 1 1,-2-12-1,3 17-89,-1-1 0,1 1 1,0 0-1,-1 0 0,0 0 0,1 0 1,-1 0-1,0 0 0,1 0 0,-1 0 0,0 0 1,0 0-1,0 0 0,0 0 0,0 0 1,0 1-1,0-1 0,0 0 0,0 1 0,0-1 1,0 1-1,0-1 0,0 1 0,-1 0 1,1-1-1,0 1 0,0 0 0,-1 0 1,1 0-1,0 0 0,0 0 0,-1 0 0,1 0 1,0 0-1,0 0 0,0 1 0,-1-1 1,1 1-1,-2 0 0,-1 0-28,0 1 0,1-1 1,-1 1-1,0 0 0,0 0 1,1 1-1,0-1 0,-1 1 0,1 0 1,-4 4-1,-2 6 52,1 1 0,0-1 0,1 1 0,1 1 0,0 0 1,1-1-1,1 2 0,0-1 0,1 0 0,0 1 0,2 0 0,0-1 0,1 19 0,0-31-4,0 0 0,0 0-1,1 0 1,-1 0 0,1 0-1,0 0 1,0 0 0,0 0-1,0 0 1,0 0 0,1-1-1,-1 1 1,1 0 0,0-1-1,0 0 1,0 1 0,0-1-1,0 0 1,0 0-1,1 0 1,-1 0 0,1 0-1,-1-1 1,1 1 0,0-1-1,0 1 1,-1-1 0,1 0-1,0 0 1,0-1 0,0 1-1,0 0 1,0-1 0,6 0-1,0 1 13,0-1 0,0-1-1,0 0 1,-1 0 0,1 0-1,0-1 1,-1 0 0,1-1-1,-1 0 1,0 0 0,11-7-1,0-3-15,-1 0 1,0-1-1,-1-1 0,-1-1 0,0-1 0,18-24 0,-37 85-129,0-27 175,2-12-8,0 1-1,1-1 1,-1 0 0,1 1-1,0-1 1,0 0 0,2 9-1,-2-13-25,1 1 0,0-1 0,0 0 0,-1 1 0,1-1 0,0 1 0,0-1 0,0 0 0,0 0 0,1 0 0,-1 0 0,0 0 0,0 0 0,1 0 0,-1 0 0,1 0-1,-1 0 1,1-1 0,-1 1 0,1-1 0,-1 1 0,1-1 0,-1 0 0,1 1 0,0-1 0,-1 0 0,1 0 0,0 0 0,2 0 0,17-2 7,1 0 0,0-1 0,-1 0 1,0-2-1,0-1 0,0-1 0,36-17 0,-24 11-422,58-17 0,-91 30 394,1 0-1,-1 0 1,0 0-1,1 0 1,-1 0-1,0 0 1,1 0-1,-1 0 1,0-1-1,0 1 1,1 0-1,-1 0 1,0 0-1,1 1 1,-1-1-1,0 0 1,1 0-1,-1 0 1,0 0-1,1 0 1,-1 0-1,0 0 1,0 0-1,1 1 1,-1-1-1,0 0 1,1 0-1,-1 0 1,0 1-1,0-1 1,0 0-1,1 0 0,-1 1 1,0-1-1,0 0 1,0 0-1,0 1 1,1-1-1,-1 0 1,0 1-1,-3 16 161,-15 20 694,17-35-684,0-2-152,1 1 1,0-1-1,0 0 1,0 1-1,-1-1 1,1 0 0,0 1-1,0-1 1,0 0-1,0 1 1,0-1 0,0 0-1,0 1 1,0-1-1,0 0 1,0 1-1,0-1 1,0 0 0,0 1-1,0-1 1,0 0-1,0 1 1,0-1 0,0 0-1,1 1 1,-1-1-1,0 0 1,0 1-1,0-1 1,0 0 0,1 1-1,-1-1 1,0 0-1,0 0 1,1 1-1,-1-1 1,0 0 0,1 0-1,19 5-164,37-8-2444,-37 2 46,-13 1 734,4 1 1473</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0.417"/>
    </inkml:context>
    <inkml:brush xml:id="br0">
      <inkml:brushProperty name="width" value="0.025" units="cm"/>
      <inkml:brushProperty name="height" value="0.025" units="cm"/>
    </inkml:brush>
  </inkml:definitions>
  <inkml:trace contextRef="#ctx0" brushRef="#br0">1 0 16944,'0'0'4580,"65"54"-20883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0.763"/>
    </inkml:context>
    <inkml:brush xml:id="br0">
      <inkml:brushProperty name="width" value="0.025" units="cm"/>
      <inkml:brushProperty name="height" value="0.025" units="cm"/>
    </inkml:brush>
  </inkml:definitions>
  <inkml:trace contextRef="#ctx0" brushRef="#br0">142 62 13549,'0'0'11718,"2"-7"-11638,-2 6-113,1-1 1,-1 0 0,1 1-1,-1-1 1,0 0 0,0 1-1,0-1 1,0 0-1,0 1 1,0-1 0,0 0-1,0 1 1,-1-1 0,1 1-1,-1-1 1,1 0 0,-1 1-1,1-1 1,-1 1 0,0-1-1,0 1 1,0 0 0,0-1-1,-2-1 1,0 1-36,0 1 0,0-1 0,0 0 0,-1 1 0,1 0-1,0 0 1,-1 0 0,1 0 0,-1 1 0,1-1 0,-1 1 0,1 0 0,-7 0 0,5 1 52,0-1 1,1 1-1,-1 0 1,0 0-1,0 0 0,0 1 1,1 0-1,-1 0 1,1 0-1,-9 5 0,12-6 18,-1 0-1,1 0 0,-1 0 1,1 0-1,0 0 0,-1 1 0,1-1 1,0 0-1,0 1 0,0-1 0,0 1 1,0-1-1,0 1 0,0 0 1,1-1-1,-1 1 0,1 0 0,-1-1 1,1 1-1,-1 0 0,1 0 1,0 0-1,0-1 0,0 1 0,0 0 1,0 0-1,0 0 0,1-1 0,-1 1 1,0 0-1,1 0 0,0-1 1,1 4-1,-1-3 8,0 0 0,1-1 1,-1 1-1,1-1 0,-1 1 1,1-1-1,0 0 0,0 1 0,0-1 1,-1 0-1,1 0 0,0 0 1,0 0-1,0-1 0,0 1 0,1 0 1,-1-1-1,0 0 0,0 1 1,3-1-1,50 0-206,-40-1 92,-4 0 49,0 0 0,-1-2 1,1 1-1,0-1 0,10-5 0,-12 4 69,1 1 0,0 0 0,0 0 1,0 1-1,17-1 0,-26 3 27,0 1 0,-1 0 0,1 0 0,0-1 0,-1 1 0,1 0 0,-1 0 0,1 0-1,-1 0 1,1 0 0,-1 0 0,1 0 0,-1 0 0,0 0 0,0 0 0,0 0 0,1 0 0,-1 0 0,0 0 0,0 0 0,0 0 0,-1 0 0,1 0 0,0 0 0,-1 2 0,-2 33 1002,2-35-1009,0 3 68,1-1-1,-1 1 1,1 0 0,0-1-1,0 1 1,0-1 0,0 1-1,0 0 1,1-1 0,1 7-1,-1-9-72,0 0-1,1 1 1,-1-1-1,0 0 1,0 0-1,0 0 0,1 0 1,-1 0-1,1 0 1,-1 0-1,0-1 1,1 1-1,-1-1 1,1 1-1,0-1 0,-1 1 1,1-1-1,-1 0 1,1 1-1,0-1 1,-1 0-1,1 0 1,0-1-1,1 1 1,9-1 2,-1-1 1,0 0-1,-1-1 1,1 0-1,0 0 1,-1-1 0,0-1-1,0 1 1,0-2-1,10-6 1,-8 4-101,-1 2 0,2-1-1,-1 2 1,1 0 0,0 0 0,15-3 0,-28 8 85,1 1 0,-1-1 0,1 0 0,-1 0 1,0 1-1,1-1 0,-1 0 0,0 0 0,1 1 0,-1-1 1,0 1-1,0-1 0,1 0 0,-1 1 0,0-1 0,0 0 1,0 1-1,1-1 0,-1 1 0,0-1 0,0 1 1,0-1-1,0 0 0,0 1 0,0-1 0,0 1 0,0-1 1,0 1-1,0-1 0,0 1 0,0-1 0,0 1 0,0-1 1,0 0-1,-1 1 0,1-1 0,0 1 0,2 21-1729,-1-21 1351,-1-1 1,0 1-1,1-1 1,-1 1-1,1-1 1,-1 0-1,0 1 1,1-1-1,-1 0 0,1 1 1,-1-1-1,1 0 1,-1 0-1,1 1 1,0-1-1,-1 0 1,1 0-1,-1 0 0,1 0 1,-1 0-1,1 0 1,0 0-1,-1 0 1,2 0-1,9 0-13047</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1.156"/>
    </inkml:context>
    <inkml:brush xml:id="br0">
      <inkml:brushProperty name="width" value="0.025" units="cm"/>
      <inkml:brushProperty name="height" value="0.025" units="cm"/>
    </inkml:brush>
  </inkml:definitions>
  <inkml:trace contextRef="#ctx0" brushRef="#br0">1 0 4740,'0'0'-3171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2.218"/>
    </inkml:context>
    <inkml:brush xml:id="br0">
      <inkml:brushProperty name="width" value="0.025" units="cm"/>
      <inkml:brushProperty name="height" value="0.025" units="cm"/>
    </inkml:brush>
  </inkml:definitions>
  <inkml:trace contextRef="#ctx0" brushRef="#br0">100 47 12812,'0'0'8691,"-2"9"-7746,-41 123-100,-12 46 461,73-237-1991,23-87-274,-29 55 560,-10 74 266,-2 20-50,0 4 146,-3 26 310,1 1 1,6 60-1,-3-86-180,0 1 1,1-1-1,0 0 1,0 1-1,1-1 0,0 0 1,0 0-1,1-1 0,0 1 1,0-1-1,0 0 0,1 0 1,1 0-1,-1 0 0,1-1 1,11 9-1,-15-13 11,-1-1-1,1 0 1,0 1 0,0-1 0,0 0-1,0 0 1,0 0 0,0-1-1,1 1 1,-1 0 0,0-1-1,0 1 1,0-1 0,1 0 0,-1 0-1,0 0 1,0 0 0,1 0-1,-1 0 1,0-1 0,0 1 0,1-1-1,2-1 1,-2 0-3,1 0 0,0 0-1,-1-1 1,1 0 0,-1 0 0,0 0-1,1 0 1,-2 0 0,1-1 0,0 1 0,2-6-1,4-8 51,0 0 0,-2 0 0,0-1-1,7-27 1,-8 23-95,-2-1 0,3-32 0,-7 46-95,1 1-1,-1 0 1,-1 0-1,1 0 0,-1 0 1,-1 0-1,1 0 1,-1 0-1,-1 0 1,-4-10-1,7 17-37,-1 0 0,1 0-1,0 0 1,-1 0 0,0 0-1,1 0 1,-1 1 0,1-1-1,-1 0 1,0 0 0,0 0-1,1 1 1,-1-1 0,0 0-1,0 1 1,0-1 0,0 1-1,0-1 1,0 1-1,0-1 1,0 1 0,-2-1-1,3 1-80,-1 1-1,0-1 1,0 1-1,1-1 1,-1 1-1,0-1 1,1 1-1,-1-1 1,0 1-1,1-1 1,-1 1-1,1 0 1,-1-1-1,1 1 1,-1 0-1,1 0 1,0-1-1,-1 1 1,1 0-1,0 0 1,-1 1-1,-6 50-7360,7-23 1583,0-1-3433</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3.130"/>
    </inkml:context>
    <inkml:brush xml:id="br0">
      <inkml:brushProperty name="width" value="0.025" units="cm"/>
      <inkml:brushProperty name="height" value="0.025" units="cm"/>
    </inkml:brush>
  </inkml:definitions>
  <inkml:trace contextRef="#ctx0" brushRef="#br0">21 415 13325,'0'0'6438,"8"-6"-4228,3-2-1575,42-31 367,-50 38-974,-1-1 1,0 0-1,0 0 0,0 0 1,0 0-1,0-1 0,0 1 0,-1-1 1,1 1-1,-1-1 0,0 1 1,0-1-1,0 0 0,0 1 0,0-1 1,0 0-1,-1 0 0,1 0 1,-1 0-1,0-3 0,-1 5-30,1 0 0,-1 0 0,1 0-1,-1-1 1,0 1 0,0 0 0,0 0-1,1 0 1,-1 0 0,0 0 0,0 0-1,-1 1 1,1-1 0,0 0 0,0 0-1,0 1 1,0-1 0,-1 1 0,1-1-1,0 1 1,0 0 0,-1-1 0,1 1-1,0 0 1,-1 0 0,1 0 0,0 0 0,-1 0-1,1 0 1,0 0 0,-1 0 0,1 0-1,0 1 1,-1-1 0,1 1 0,0-1-1,-2 1 1,-2 1-27,1-1 0,-1 0 1,0 1-1,1 0 0,-1 0 0,1 0 0,0 1 0,0 0 0,-6 4 1,7-4 30,1 0 1,-1 0 0,1 0 0,0 0-1,0 1 1,0-1 0,0 1-1,0-1 1,1 1 0,0 0 0,0-1-1,0 1 1,0 0 0,0 0 0,1 0-1,0 0 1,-1 0 0,2 0 0,-1 0-1,0 0 1,1-1 0,1 7 0,-1-6 14,1-1 1,-1 0-1,1 0 1,0 0-1,0 0 1,0-1-1,0 1 1,0 0-1,1-1 1,-1 1-1,1-1 0,-1 0 1,1 0-1,0 0 1,0 0-1,0-1 1,0 1-1,0-1 1,0 0-1,1 0 1,-1 0-1,0 0 1,1 0-1,-1-1 1,5 1-1,2-1 4,0 0 0,0-1 0,0 0 0,0-1 0,0 0-1,0 0 1,-1-1 0,1 0 0,-1-1 0,0 0 0,0-1 0,0 0-1,0 0 1,-1 0 0,0-1 0,0-1 0,-1 1 0,0-1 0,9-11-1,-6 7-13,-1-1 0,0-1 0,-1 0 0,0 0 0,-1 0 0,0-1 0,-1 0 0,-1 0 0,0-1 0,-1 0 0,-1 1 0,3-19 0,-6 32-8,0 0 0,0 1 0,1-1 0,-1 0 0,0 0 0,0 0 0,0 0 1,0 0-1,0 0 0,0 1 0,0-1 0,0 0 0,0 0 0,-1 0 0,1 0 1,0 0-1,-1 1 0,1-1 0,0 0 0,-1 0 0,1 1 0,-1-1 0,1 0 1,-1 0-1,-1 0 0,1 1-3,1 0 0,-1 0 1,0 0-1,0 0 0,0 1 0,0-1 1,0 0-1,0 1 0,0-1 1,0 0-1,0 1 0,1-1 0,-1 1 1,0 0-1,0-1 0,1 1 1,-1 0-1,-1 1 0,-30 40-105,26-30 114,0 1 1,1-1 0,0 1 0,1 1-1,1-1 1,0 0 0,1 1 0,0 0-1,1-1 1,1 1 0,0 0 0,2 17-1,-1-27 11,0-1 0,0 1 0,1-1 0,-1 0 0,1 0 0,0 0 0,0 0 0,0 0-1,0 0 1,0 0 0,0-1 0,1 1 0,0-1 0,-1 0 0,1 0 0,0 0 0,0 0-1,0 0 1,0 0 0,0-1 0,1 1 0,-1-1 0,0 0 0,1 0 0,-1 0 0,1-1-1,-1 1 1,1-1 0,-1 0 0,1 0 0,-1 0 0,1 0 0,-1-1 0,1 1 0,-1-1-1,1 0 1,-1 0 0,0 0 0,1-1 0,-1 1 0,0-1 0,4-2 0,6-8 316,0-1 1,-1 0-1,0 0 1,-1-1-1,-1-1 1,0 0-1,12-25 1,-6 6 79,-1 0 0,15-58 1,-26 81-387,0-1-24,-1 0 0,1 0 0,-2-1 0,0 1-1,0-1 1,-1 0 0,-1 1 0,-1-19-1,1 31-11,-1-1-1,1 1 0,0 0 1,0-1-1,0 1 0,-1-1 0,1 1 1,0 0-1,-1-1 0,1 1 1,0 0-1,-1-1 0,1 1 0,0 0 1,-1 0-1,1-1 0,0 1 1,-1 0-1,1 0 0,-1 0 0,1-1 1,0 1-1,-1 0 0,1 0 1,-1 0-1,1 0 0,-1 0 0,1 0 1,-1 0-1,1 0 0,-1 0 1,1 0-1,0 0 0,-1 0 1,1 0-1,-1 0 0,1 1 0,-1-1 1,1 0-1,0 0 0,-1 0 1,1 1-1,-1-1 0,1 0 0,0 0 1,-1 1-1,1-1 0,0 0 1,-1 1-1,-17 16-185,8-1 158,1 1-1,1 0 1,0 0-1,1 0 1,1 1-1,1 0 1,-6 33 0,7-25 42,2 1 1,0-1 0,1 1 0,7 52 0,-4-69-133,0-1 0,1 1 0,0-1 0,9 18 0,3 6-2002,-56-67-5568,-68-59-1714,13 12 9297,69 55 5185,-33-38 0,70 68-1909,56 30-3028,-25-11-194,58 21-1,-76-35-2190,1-2-1,28 6 0,-24-10-3929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3.524"/>
    </inkml:context>
    <inkml:brush xml:id="br0">
      <inkml:brushProperty name="width" value="0.025" units="cm"/>
      <inkml:brushProperty name="height" value="0.025" units="cm"/>
    </inkml:brush>
  </inkml:definitions>
  <inkml:trace contextRef="#ctx0" brushRef="#br0">175 63 13741,'0'0'4009,"-10"0"-784,4 0-2939,-9 0 409,1 0 1,-1 1-1,0 1 1,-25 5-1,37-6-649,0 0 0,0 0 0,0 0 0,0 0 0,0 0 0,0 1-1,1-1 1,-1 1 0,0 0 0,1 0 0,-1 0 0,1 0 0,-1 0 0,1 0-1,0 1 1,0-1 0,0 1 0,1-1 0,-1 1 0,0 0 0,1 0-1,0 0 1,-1 0 0,1 0 0,1 0 0,-1 0 0,0 0 0,1 0 0,-1 0-1,1 0 1,0 5 0,1-6-37,0 0-1,-1 1 1,1-1-1,0 0 0,1-1 1,-1 1-1,0 0 1,0 0-1,1 0 1,-1-1-1,1 1 1,-1-1-1,1 1 1,0-1-1,0 0 0,-1 1 1,1-1-1,0 0 1,0 0-1,0 0 1,0-1-1,1 1 1,-1 0-1,0-1 1,0 1-1,0-1 1,3 0-1,64 7 310,-60-7-217,0-1-1,-1 0 0,1 0 1,0-1-1,-1 0 0,0 0 1,1-1-1,-1 0 0,0 0 1,0-1-1,-1 0 0,12-8 1,-15 9-55,0-1 1,0 1-1,0-1 1,-1 0-1,1 0 1,-1 0 0,0 0-1,0 0 1,-1-1-1,1 1 1,-1-1 0,0 0-1,0 0 1,0 1-1,-1-1 1,0-1-1,0 1 1,0 0 0,-1 0-1,1 0 1,-1 0-1,-1-7 1,1 10-98,-1 0-1,1-1 1,-1 1-1,0 0 1,0 0 0,1 0-1,-1 1 1,-1-1 0,1 0-1,0 0 1,0 0 0,-1 1-1,1-1 1,-1 1 0,1-1-1,-1 1 1,0-1-1,1 1 1,-1 0 0,0 0-1,0 0 1,0 0 0,0 0-1,0 0 1,0 1 0,0-1-1,0 1 1,-4-1-1,-5-1-1508,1 1-1,0 1 0,0 0 0,-18 1 0,6 3-4029</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4.693"/>
    </inkml:context>
    <inkml:brush xml:id="br0">
      <inkml:brushProperty name="width" value="0.025" units="cm"/>
      <inkml:brushProperty name="height" value="0.025" units="cm"/>
    </inkml:brush>
  </inkml:definitions>
  <inkml:trace contextRef="#ctx0" brushRef="#br0">0 83 10410,'0'0'5285,"5"-8"-2883,-2 3-2109,0-1-1,0 2 0,0-1 1,1 0-1,0 1 1,0 0-1,0-1 1,1 2-1,-1-1 1,1 0-1,0 1 1,0 0-1,0 0 0,1 1 1,-1-1-1,1 1 1,-1 0-1,1 1 1,0-1-1,-1 1 1,1 0-1,8 0 0,-11 1-259,0 0 0,0 0 0,0 0 0,0 0 0,-1 0 0,1 0 0,0 1 0,0 0-1,0-1 1,0 1 0,-1 0 0,1 1 0,0-1 0,-1 0 0,1 1 0,-1-1 0,0 1-1,5 3 1,-6-2-36,1 0-1,-1-1 0,1 1 1,-1 0-1,0-1 0,0 1 1,0 0-1,-1 0 0,1 0 1,-1 0-1,1 0 0,-1 0 1,0 0-1,0 0 0,-1 0 1,1 0-1,0 0 0,-2 5 1,-1-2 19,1 1 0,-1-1 0,0 0 0,0 0 0,0 0 0,-1 0 0,0-1 0,0 1 0,0-1 0,-1 0 0,-5 5 0,-19 23 69,29-33-83,-1 0-1,1 1 0,0-1 0,0 0 1,0 0-1,0 1 0,0-1 0,0 0 1,0 0-1,0 1 0,0-1 1,0 0-1,0 1 0,0-1 0,0 0 1,0 0-1,0 1 0,0-1 1,0 0-1,0 0 0,0 1 0,1-1 1,-1 0-1,0 0 0,0 1 0,0-1 1,0 0-1,0 0 0,1 0 1,-1 1-1,0-1 0,0 0 0,0 0 1,1 0-1,-1 0 0,0 1 0,0-1 1,1 0-1,-1 0 0,0 0 1,0 0-1,1 0 0,-1 0 0,0 0 1,0 0-1,1 0 0,-1 0 0,0 0 1,1 0-1,-1 0 0,0 0 1,0 0-1,1 0 0,-1 0 0,0 0 1,0 0-1,1 0 0,-1 0 1,0-1-1,1 1 0,19-2 108,-10 0-91,0-1 0,-1-1 0,1 1 0,-1-1-1,1-1 1,-1 0 0,0-1 0,-1 1 0,12-11 0,5-6-241,32-40 1,-47 52 56,-14 19 136,0 1 0,0 0-1,1 0 1,1 0 0,0 1 0,0-1 0,1 0 0,0 1 0,0-1 0,2 12 0,0-21 59,0 1-1,-1-1 1,1 1 0,0-1 0,0 1 0,0-1-1,0 0 1,0 0 0,1 1 0,-1-1 0,0 0-1,0 0 1,1 0 0,-1 0 0,1 0 0,-1-1-1,1 1 1,-1 0 0,1-1 0,-1 1 0,1-1-1,0 1 1,-1-1 0,1 0 0,0 0 0,-1 0-1,1 0 1,0 0 0,-1 0 0,3 0 0,3-1 139,1 1 1,-1-1 0,0 0 0,0-1 0,13-3 0,-10 0-107,0 0 0,0 0 0,-1-1 0,1 0 1,-2-1-1,1 0 0,-1-1 0,0 1 0,7-10 1,-10 11-25,0 0 0,-1 0 0,1-1 1,-1 1-1,-1-1 0,1 0 1,-1 0-1,-1-1 0,1 1 1,-1 0-1,0-1 0,-1 0 1,1-12-1,-16 22-449,7 6 398,0 0 0,1 1 0,0 0 0,0 0 0,1 0 0,0 0 1,1 1-1,0 0 0,1 0 0,0 0 0,-3 15 0,4-17-314,1 0-1,0 0 1,0 1-1,1-1 1,1 9-1,-1-15-59,0 0-1,0 0 0,1 0 1,-1-1-1,1 1 0,-1 0 1,1 0-1,0-1 0,0 1 1,-1 0-1,1-1 0,1 1 1,-1-1-1,0 1 0,0-1 1,0 1-1,1-1 0,-1 0 1,1 0-1,-1 0 0,1 0 1,-1 0-1,1 0 0,0 0 1,-1 0-1,1-1 0,0 1 1,2 0-1,14 0-6808</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5.652"/>
    </inkml:context>
    <inkml:brush xml:id="br0">
      <inkml:brushProperty name="width" value="0.025" units="cm"/>
      <inkml:brushProperty name="height" value="0.025" units="cm"/>
    </inkml:brush>
  </inkml:definitions>
  <inkml:trace contextRef="#ctx0" brushRef="#br0">1 11 12492,'0'0'5963,"9"-3"-3785,-7 3-2108,0-2-15,0 1 0,0 1 0,0-1 1,0 0-1,0 0 0,0 1 0,1-1 1,-1 1-1,0 0 0,0 0 0,1 0 1,-1 0-1,0 0 0,0 0 0,0 0 1,1 1-1,-1-1 0,0 1 0,0 0 1,0 0-1,0-1 0,0 1 0,0 1 1,0-1-1,0 0 0,0 0 0,0 1 1,-1-1-1,1 1 0,-1-1 0,1 1 1,-1 0-1,1 0 0,-1-1 0,0 1 1,2 4-1,1 2 31,0 0 0,0-1 1,0 2-1,-1-1 0,-1 0 1,1 0-1,-1 1 0,-1 0 1,0-1-1,0 1 0,-1 10 1,0-14-18,-1 1 0,0-1 1,0 0-1,0 0 1,-1 0-1,0 0 0,0 0 1,0 0-1,0 0 1,-1 0-1,0-1 0,0 1 1,0-1-1,-1 0 1,1 0-1,-1 0 0,0-1 1,0 1-1,-7 4 0,10-8-68,-1 1 0,1 0-1,0 0 1,-1-1-1,1 1 1,0 0-1,0 0 1,-1 0-1,1 1 1,0-1-1,0 0 1,0 0-1,0 0 1,1 1-1,-1-1 1,0 1 0,0-1-1,1 0 1,-1 1-1,1-1 1,0 1-1,-1 0 1,1 1-1,0-2-14,1 0-1,0 1 0,-1-1 1,1 0-1,0 0 0,0 0 0,0 0 1,0 0-1,0 0 0,0 0 1,0-1-1,0 1 0,0 0 1,0-1-1,1 1 0,-1 0 1,0-1-1,0 1 0,1-1 1,1 1-1,7 1-201,0 0-1,0 0 1,1-1 0,-1 0-1,0-1 1,11-1 0,-11-2 202,0 0-1,1-1 1,-1 0 0,-1 0 0,1-1-1,-1 0 1,0-1 0,0 0 0,0 0-1,-1-1 1,0 0 0,0-1 0,-1 0-1,0 0 1,0 0 0,-1-1 0,0 0 0,-1 0-1,0-1 1,0 0 0,-1 1 0,0-1-1,-1-1 1,0 1 0,0-1 0,0-12-1,-3 23 13,0-1 0,0 1 0,0 0 0,0-1 0,0 1 0,0-1 0,0 1 0,0 0 0,0-1 0,-1 1 0,1 0 0,0-1 0,0 1 0,0 0 0,-1-1-1,1 1 1,0 0 0,0-1 0,-1 1 0,1 0 0,0 0 0,-1-1 0,1 1 0,0 0 0,-1 0 0,1-1 0,0 1 0,-1 0 0,1 0 0,-1 0 0,1 0 0,0 0 0,-1 0-1,1 0 1,-1 0 0,1 0 0,0 0 0,-1 0 0,1 0 0,-1 0 0,1 0 0,0 0 0,-1 0 0,1 0 0,-1 0 0,1 1 0,0-1 0,-1 0 0,1 0 0,0 0 0,-1 1-1,1-1 1,0 0 0,-1 0 0,1 1 0,0-1 0,0 0 0,-1 1 0,1-1 0,0 1 0,-22 19-33,22-20 36,-33 66 379,31-62-297,0 0 1,1 0-1,-1 1 1,1-1 0,0 0-1,1 1 1,-1-1-1,1 1 1,0-1-1,0 0 1,0 1-1,1-1 1,-1 1-1,3 6 1,-2-9-25,1-1-1,-1 1 1,1-1 0,-1 1-1,1-1 1,0 1 0,-1-1 0,1 0-1,0 0 1,0 0 0,0 0 0,0 0-1,0 0 1,0-1 0,0 1-1,0-1 1,0 1 0,1-1 0,-1 0-1,0 0 1,0 0 0,0 0 0,0 0-1,0 0 1,1-1 0,1 0 0,6 0 65,-1-1 1,0 1 0,0-2 0,16-5 0,-9 0-96,0-1-1,-1 0 1,0-1 0,20-17 0,-28 20-119,0 1 1,0-1 0,-1 0 0,0 0-1,-1-1 1,1 1 0,-1-1 0,-1 0-1,0-1 1,4-11 0,-7 8-511,-10 13 321,-10 15 133,11-5 137,0 1 0,0 1 0,-8 17-1,14-25 7,0-1 0,0 1 0,1-1 0,-1 1 0,1 0 0,0 0 0,1 0-1,-1-1 1,1 1 0,0 0 0,0 0 0,0 0 0,2 9 0,-1-12-69,0-1 0,0 1 0,0-1 0,0 0 0,0 0 0,0 1 0,0-1 1,0 0-1,1 0 0,-1 0 0,0 0 0,1 0 0,-1-1 0,0 1 0,1 0 0,-1-1 1,1 1-1,0-1 0,-1 1 0,1-1 0,-1 0 0,1 1 0,0-1 0,-1 0 0,1 0 1,-1 0-1,1 0 0,0-1 0,-1 1 0,3-1 0,2 0-151,-1 0 0,1 0 0,0 0 0,0-1 0,0 0 0,9-5-1,-5 0 99,-2 1 0,1-1-1,-1-1 1,0 1-1,0-1 1,-1-1 0,0 1-1,-1-1 1,0 0 0,0-1-1,5-13 1,-8 17-298,-1 0 1,0-1-1,0 1 1,-1 0-1,0-1 1,0 0-1,0-6 1,-27 48 1372,12-11-498,1 1 0,1 0 1,1 1-1,1 0 0,2 1 0,0 0 0,2 0 0,1 1 1,-3 43-1,7-52-332,-1 21-232,-14 75-1,14-105 288,-1 1 1,0 0 0,-1-1-1,0 0 1,0 0-1,-1 0 1,-1 0-1,0-1 1,0 0-1,0 0 1,-15 14 0,19-21-43,1-1 1,0 1-1,-1-1 1,1 0-1,-1 1 1,1-1-1,-1 0 1,1 0-1,-1 0 1,0-1-1,0 1 1,1 0-1,-1 0 1,0-1-1,0 0 1,0 1-1,0-1 1,0 0-1,-2 0 1,3 0-76,0-1 0,0 1-1,0-1 1,0 1 0,0-1 0,0 0-1,0 0 1,0 0 0,0 1 0,1-1-1,-1 0 1,0 0 0,1 0 0,-1 0-1,0 0 1,1 0 0,-1 0 0,1-1-1,0 1 1,-1 0 0,1 0 0,-1-2-1,-1-11 34,1 0 0,0 0 0,1-1 0,2-14 0,-2 13-103,1-7-61,1 0-1,0 0 1,2 1-1,0-1 1,15-39 0,-15 51-289,1-1 0,1 1 0,0 1 0,0-1 0,11-11-1,-12 15-363,1 0 0,1 1-1,-1 0 1,1 0 0,0 1-1,1 0 1,-1 0 0,9-3-1,22-9-5620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7.188"/>
    </inkml:context>
    <inkml:brush xml:id="br0">
      <inkml:brushProperty name="width" value="0.05" units="cm"/>
      <inkml:brushProperty name="height" value="0.05" units="cm"/>
    </inkml:brush>
  </inkml:definitions>
  <inkml:trace contextRef="#ctx0" brushRef="#br0">209 34 14371,'0'-2'150,"-1"0"-1,1 1 0,0-1 1,0 0-1,-1 0 1,1 1-1,-1-1 1,1 0-1,-1 0 0,0 1 1,0-1-1,1 1 1,-1-1-1,0 1 1,-1-1-1,1 1 1,-2-2-1,3 2-93,-1 1-1,1 0 1,-1-1 0,0 1 0,1 0-1,-1 0 1,1 0 0,-1 0 0,0 0-1,1-1 1,-1 1 0,1 0 0,-1 0-1,0 0 1,1 1 0,-1-1 0,1 0-1,-1 0 1,1 0 0,-2 1-1,0 0 58,1-1 0,-1 1-1,1 1 1,-1-1-1,1 0 1,-1 0 0,1 0-1,0 1 1,-2 2-1,-6 7 236,2 1 0,0 1 0,0-1 0,-8 25 0,-14 59 193,18-56-220,-37 149 717,34-133-782,-5 10 619,67-210 318,10-25-692,-55 160-492,36-75 4,-35 75-33,1 1 0,0 0 1,1 0-1,0 0 0,0 1 0,15-14 0,-19 19 10,0 1-1,0-1 0,0 1 0,0 0 0,0-1 1,1 1-1,-1 0 0,0 1 0,1-1 0,-1 0 1,1 1-1,-1-1 0,1 1 0,-1-1 0,1 1 1,-1 0-1,1 0 0,-1 1 0,5 0 0,-3 0-5,-1 0 0,1 0 0,-1 1-1,0 0 1,0 0 0,0-1 0,0 2-1,0-1 1,0 0 0,0 1 0,-1-1-1,4 5 1,-2-2 35,0-1-1,-1 1 1,0 0-1,0 0 1,-1 0-1,1 0 1,-1 1-1,0-1 1,0 1-1,-1-1 0,0 1 1,0 0-1,0-1 1,-1 1-1,1 0 1,-1 0-1,-1 6 1,-1-8 66,1 1 0,-1-1 0,0 1 0,-1-1 0,1 0 0,-1 0 0,0 0 0,0 0 0,0 0 0,0-1 0,-1 1 0,1-1 0,-1 0 0,0 0 0,0 0 0,0-1 0,0 1 0,-1-1 0,1 0 0,-1 0 0,1-1 0,-9 3 0,10-4-169,1 1 0,-1 0-1,0-1 1,0 0 0,0 0-1,1 0 1,-1 0 0,0 0-1,0 0 1,1-1 0,-1 1-1,0-1 1,0 0 0,1 0-1,-1 0 1,1 0 0,-1 0-1,1 0 1,-1-1 0,1 0-1,0 1 1,0-1 0,0 0-1,0 0 1,0 0 0,0 0-1,0 0 1,0 0 0,1-1-1,0 1 1,-1-1 0,1 1-1,0-1 1,0 1 0,0-1 0,0 0-1,1 1 1,-1-1 0,0-5-1,1 5-35,0 1 0,-1-1-1,1 0 1,0 0 0,1 0 0,-1 1-1,0-1 1,1 0 0,0 0 0,0 1-1,1-5 1,8-9-785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6.529"/>
    </inkml:context>
    <inkml:brush xml:id="br0">
      <inkml:brushProperty name="width" value="0.025" units="cm"/>
      <inkml:brushProperty name="height" value="0.025" units="cm"/>
    </inkml:brush>
  </inkml:definitions>
  <inkml:trace contextRef="#ctx0" brushRef="#br0">0 159 11050,'10'-6'1191,"0"2"0,0-1 0,0 1 0,1 1 1,-1 0-1,1 0 0,-1 1 0,1 1 0,0-1 0,0 2 0,0 0 0,14 1 0,-15-1-1054,-10 3-169,-1 0 0,0-1 1,0 1-1,-1-1 1,1 1-1,0-1 0,-1 1 1,0-1-1,1 0 1,-1 1-1,-2 1 1,0 0 10,0 0 1,0 1-1,1-1 1,0 1-1,0 0 1,0 0-1,1 0 1,-3 6 0,5-10 25,-1 0 1,1 0-1,0 0 1,-1 0-1,1 0 1,0 1-1,0-1 1,0 0-1,0 0 1,0 0-1,0 0 1,0 0-1,1 1 1,-1-1-1,0 0 1,1 0-1,-1 0 1,1 0-1,-1 0 1,1 0-1,-1 0 1,1 0-1,-1 0 1,1 0-1,0-1 1,0 1-1,0 0 1,-1 0-1,1 0 1,0-1-1,0 1 1,0-1-1,0 1 1,0-1-1,0 1 1,0-1-1,0 1 1,0-1-1,1 0 1,-1 0-1,0 1 1,0-1-1,0 0 1,0 0-1,0 0 1,2 0-1,8 0 81,0 1 1,0-1-1,1-1 0,-1 0 0,0-1 1,0 0-1,-1 0 0,1-1 0,0-1 0,-1 0 1,0 0-1,0-1 0,0 0 0,15-11 0,-18 10-54,0 0 0,0 0-1,0 0 1,0-1 0,-1 0 0,0 0-1,-1 0 1,0-1 0,0 0-1,0 0 1,-1 0 0,-1-1-1,1 0 1,-1 1 0,-1-1-1,1 0 1,-1 0 0,0-10-1,-2 17-71,0 0-1,1 0 0,-1 0 0,-1 0 0,1-1 0,0 1 0,0 0 0,-1 0 0,1 0 1,-1 0-1,0 0 0,-1-3 0,1 4-44,0 0-1,1 0 1,-1 1 0,0-1-1,0 0 1,1 1 0,-1-1-1,0 1 1,0-1 0,0 1 0,0 0-1,0-1 1,0 1 0,1 0-1,-1 0 1,0-1 0,0 1-1,0 0 1,0 0 0,0 0-1,0 0 1,0 0 0,0 0-1,0 0 1,0 1 0,0-1 0,0 0-1,-1 1 1,0 0-115,1 0 0,0 0 1,-1 0-1,1 0 0,0 0 0,0 1 1,0-1-1,0 0 0,0 0 0,0 1 1,0-1-1,0 1 0,0-1 0,1 1 1,-1-1-1,1 1 0,-1 0 0,1-1 1,0 1-1,-1-1 0,1 1 0,0 2 1,-3 41-2628,3-41 2481,1 0-158,-1 1 1,1 0 0,-1 0-1,1 0 1,1 0 0,-1-1 0,1 1-1,0 0 1,0-1 0,0 0 0,0 1-1,1-1 1,0 0 0,-1 0 0,8 7-1,-7-9 341,-1 0-1,1 0 1,0 0-1,-1 0 1,1 0-1,0-1 1,0 1-1,1-1 1,-1 0-1,5 2 1,-4-3 480,-1 1-1,0-1 1,0 0 0,1 0 0,-1 0-1,0 0 1,1-1 0,-1 1-1,0-1 1,0 0 0,0 0-1,5-2 1,11-15 4281,-18 18-4405,0-1 0,-1 0 0,1 0 0,0 1 0,-1-1 0,1 0 0,-1 0 0,1 0 0,-1 0 0,1 0 0,-1 0 0,0 0 0,0 0 0,1 0 0,-1 0 0,0 0 0,0 0 0,0 0 0,0 0 0,0 0 0,0 0-1,0 0 1,0 0 0,-1-1 0,0 1-183,1 1 0,-1 0 0,0-1 0,0 1-1,0 0 1,1 0 0,-1-1 0,0 1 0,0 0-1,0 0 1,1 0 0,-1 0 0,0 0 0,0 0-1,0 0 1,1 0 0,-1 1 0,0-1 0,0 0-1,0 0 1,1 1 0,-1-1 0,0 0 0,0 1-1,1-1 1,-1 1 0,0-1 0,1 1 0,-1-1-1,1 1 1,-1 0 0,-21 17 456,20-16-327,0 0 1,0 0-1,1 0 0,-1 0 1,1 0-1,-1 1 1,1-1-1,0 0 0,0 1 1,0-1-1,0 1 0,0 0 1,1-1-1,-1 4 1,1-5-97,0 0 0,0 0 0,0 0 0,1 0 1,-1 0-1,0 0 0,1 0 0,-1 0 0,1 0 0,-1 0 1,1 0-1,-1-1 0,1 1 0,0 0 0,-1 0 0,1-1 1,0 1-1,0 0 0,-1-1 0,1 1 0,0-1 1,0 1-1,0-1 0,0 1 0,0-1 0,0 0 0,0 1 1,0-1-1,0 0 0,-1 0 0,1 0 0,0 0 0,0 1 1,0-2-1,1 1 0,-2 0 0,3 0 0,23-1 58,0-2 0,0 0 0,0-2 0,-1 0 0,36-14 1,12-2-1264,-69 25 1373,-7 8-102,-7 8 68,9-19-151,-1 2 71,0 1-1,0-1 1,0 0 0,0 1 0,0-1-1,1 1 1,-1 0 0,1-1 0,0 1-1,0 0 1,1 0 0,-1 0 0,1 0-1,0 0 1,0 0 0,0 5-1,2-8-71,0 0-1,-1-1 0,1 1 1,0 0-1,-1-1 0,1 1 1,0-1-1,0 1 0,0-1 0,0 0 1,-1 0-1,1 0 0,0 0 1,0 0-1,3 0 0,31-5-1630,-8-11-4207,-18 6-171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6.992"/>
    </inkml:context>
    <inkml:brush xml:id="br0">
      <inkml:brushProperty name="width" value="0.025" units="cm"/>
      <inkml:brushProperty name="height" value="0.025" units="cm"/>
    </inkml:brush>
  </inkml:definitions>
  <inkml:trace contextRef="#ctx0" brushRef="#br0">187 8 13453,'0'0'11082,"-10"-3"-9539,5 2-1480,1 0-1,0 0 1,0 0 0,0 1 0,-1 0-1,1-1 1,0 1 0,-1 1 0,1-1-1,0 1 1,0 0 0,-1 0-1,1 0 1,0 0 0,0 1 0,0-1-1,0 1 1,1 0 0,-1 1 0,0-1-1,1 1 1,-1-1 0,-4 6-1,-2 1-19,1 0 0,0 1 0,1 0 0,-13 19-1,18-26-37,1 0-1,1 0 0,-1 0 0,0 1 0,1-1 0,-1 0 1,1 1-1,0-1 0,0 1 0,0-1 0,1 1 0,-1 0 1,1-1-1,0 1 0,0 0 0,0-1 0,1 1 0,-1-1 0,1 1 1,0 0-1,0-1 0,1 4 0,0-4-53,0-1-1,0 0 1,1 0-1,-1 0 1,0 0 0,1-1-1,-1 1 1,1 0-1,-1-1 1,1 0-1,0 0 1,0 0 0,0 0-1,0 0 1,-1 0-1,7 0 1,50 4-2550,-56-5 2435,93 0-7988,-46-1 2104</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7.337"/>
    </inkml:context>
    <inkml:brush xml:id="br0">
      <inkml:brushProperty name="width" value="0.025" units="cm"/>
      <inkml:brushProperty name="height" value="0.025" units="cm"/>
    </inkml:brush>
  </inkml:definitions>
  <inkml:trace contextRef="#ctx0" brushRef="#br0">177 61 12716,'0'0'10287,"-11"-7"-8835,-37-22-758,45 28-654,0 1 0,1-1 1,-1 1-1,0 0 0,1 0 0,-1 0 0,0 0 0,1 0 1,-1 0-1,0 1 0,1 0 0,-1-1 0,0 1 0,1 0 0,-1 0 1,1 0-1,0 0 0,-1 1 0,1-1 0,0 1 0,0-1 0,-3 4 1,-2 0 96,0 2 1,1-1 0,0 1 0,-9 12-1,13-16-112,1-1 0,-1 1 0,0 0-1,1-1 1,0 1 0,0 0 0,-1 0 0,2 0-1,-1 0 1,0 0 0,1 0 0,-1 0-1,1 0 1,0 0 0,0 0 0,1 6 0,-1-8-12,1 1 0,0 0 1,0-1-1,0 1 1,0-1-1,0 1 1,0-1-1,0 1 1,0-1-1,1 0 1,-1 1-1,0-1 0,1 0 1,-1 0-1,1 0 1,0 0-1,-1 0 1,1-1-1,0 1 1,-1 0-1,1-1 1,0 1-1,0-1 0,-1 0 1,1 0-1,0 1 1,0-1-1,3-1 1,8 1 16,0 0 1,-1-2-1,1 1 1,0-2-1,-1 0 1,1 0-1,-1-1 1,0-1-1,0 0 1,21-12 0,-18 8-25,-1-1 0,0 0 0,-1 0 0,0-2 0,-1 1 0,0-2 0,19-25 0,-27 27 23,-19 22 29,-22 24 127,31-26-44,0 0 0,0 0 0,1 1 0,0-1 0,1 1 0,0 1 0,0-1 0,1 0 0,-3 19 0,6-26-215,0 1-1,-1-1 1,1 1-1,1 0 0,-1-1 1,0 1-1,1-1 1,0 1-1,0-1 1,0 0-1,0 1 0,0-1 1,4 6-1,-3-6-213,0-1-1,0 0 1,0 0-1,0 0 1,1 0 0,-1 0-1,1 0 1,-1-1-1,1 1 1,0-1 0,0 0-1,-1 1 1,1-1-1,0-1 1,0 1-1,0 0 1,0-1 0,6 1-1,21 0-6880,5-1-5606</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7.695"/>
    </inkml:context>
    <inkml:brush xml:id="br0">
      <inkml:brushProperty name="width" value="0.025" units="cm"/>
      <inkml:brushProperty name="height" value="0.025" units="cm"/>
    </inkml:brush>
  </inkml:definitions>
  <inkml:trace contextRef="#ctx0" brushRef="#br0">0 0 20211,'0'0'9641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8.323"/>
    </inkml:context>
    <inkml:brush xml:id="br0">
      <inkml:brushProperty name="width" value="0.025" units="cm"/>
      <inkml:brushProperty name="height" value="0.025" units="cm"/>
    </inkml:brush>
  </inkml:definitions>
  <inkml:trace contextRef="#ctx0" brushRef="#br0">0 22 11179,'0'0'1265,"10"-4"288,1 0-934,-1 1-1,1 0 1,0 1-1,0 0 1,0 0-1,13 1 1,-22 1-523,1 0 0,0 0 1,0 0-1,0 0 0,-1 1 0,1-1 1,0 1-1,-1 0 0,1 0 0,0 0 1,-1 0-1,1 0 0,-1 1 0,0-1 0,1 1 1,-1-1-1,0 1 0,0 0 0,0 0 1,0 0-1,0 0 0,0 0 0,-1 1 1,1-1-1,-1 0 0,1 1 0,-1-1 1,0 1-1,0 0 0,0-1 0,-1 1 0,1 0 1,0-1-1,-1 6 0,1-4 73,-1 1-1,0-1 0,0 0 1,0 0-1,-1 0 0,1 0 1,-1 0-1,0 0 0,0 0 1,-1 0-1,1 0 0,-1 0 1,-3 6-1,-37 38 1095,34-40-1216,1 0 0,0 0 0,0 1 0,-9 13 0,16-21-63,-1 0 0,1-1 0,-1 1 1,1 0-1,0-1 0,-1 1 0,1 0 1,0 0-1,0 0 0,-1-1 0,1 1 1,0 0-1,0 0 0,0 0 0,0-1 1,0 1-1,0 0 0,0 0 0,0 0 1,1 0-1,-1-1 0,0 1 1,0 0-1,1 0 0,-1-1 0,0 1 1,1 0-1,-1 0 0,1-1 0,-1 1 1,1-1-1,0 2 0,2-1-156,-1 1 0,1-1 0,-1 0 0,1 1 0,-1-1 0,1-1 0,-1 1 0,1 0 0,0-1 0,3 1 0,67 0-8353,-71-1 7770,35-4-7177</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8.668"/>
    </inkml:context>
    <inkml:brush xml:id="br0">
      <inkml:brushProperty name="width" value="0.025" units="cm"/>
      <inkml:brushProperty name="height" value="0.025" units="cm"/>
    </inkml:brush>
  </inkml:definitions>
  <inkml:trace contextRef="#ctx0" brushRef="#br0">166 33 16207,'-7'0'1874,"4"-1"-1697,-2 0 29,1 1 1,0-1 0,-1 1 0,1 0 0,-1 0-1,1 0 1,-1 1 0,1-1 0,-1 1-1,1 0 1,0 0 0,0 1 0,-1-1-1,1 1 1,0 0 0,0 0 0,0 1 0,-5 3-1,1 2 9,1 0 0,0 1 0,0-1 0,1 1-1,0 1 1,-8 18 0,11-23-150,1 0 0,0 0 1,1 1-1,-1-1 0,1 1 0,0-1 0,0 1 0,1 0 1,0-1-1,0 1 0,0 0 0,0-1 0,1 1 0,0-1 1,2 8-1,-2-11-42,1 0 0,-1 1-1,1-1 1,0 0 0,0 0 0,0 0 0,0 0 0,0-1 0,0 1 0,0 0 0,0-1 0,1 0-1,-1 1 1,1-1 0,-1 0 0,1 0 0,-1 0 0,1-1 0,0 1 0,-1 0 0,1-1 0,0 0 0,-1 0-1,1 0 1,0 0 0,4-1 0,-1 1 55,0 0 0,-1-1 0,1 0 0,0 0 0,0 0 0,0-1 0,-1 0 0,1 0-1,-1-1 1,1 1 0,6-6 0,-4 0 60,0 0 1,-1 0-1,0-1 0,0 0 0,-1 0 0,0-1 0,-1 0 1,0 0-1,7-20 0,-10 24-142,-1 1 0,1-1 1,-1 0-1,-1 1 0,1-1 1,-1 0-1,0 0 0,0 1 0,-2-10 1,2 12-128,-1 0 0,0 0 0,0 0 0,0 0 0,-1 1 0,1-1 0,-1 0 1,1 1-1,-1-1 0,0 1 0,0-1 0,0 1 0,0 0 0,-1 0 0,1 0 0,0 0 1,-1 0-1,-4-2 0,4 3-464,0-1 0,0 1 0,0 0 0,0 0 0,0 0 0,-1 1 0,1-1 0,0 1 0,-6 0 0,8 0 136,-1 0 1,1 0-1,-1 0 1,1 0-1,-1 1 1,0-1-1,1 0 1,-1 1 0,1-1-1,-1 1 1,1 0-1,0-1 1,-1 1-1,1 0 1,0 0 0,-1 0-1,1 0 1,0 0-1,0 0 1,-2 3-1,-5 12-4751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9.029"/>
    </inkml:context>
    <inkml:brush xml:id="br0">
      <inkml:brushProperty name="width" value="0.025" units="cm"/>
      <inkml:brushProperty name="height" value="0.025" units="cm"/>
    </inkml:brush>
  </inkml:definitions>
  <inkml:trace contextRef="#ctx0" brushRef="#br0">186 64 18481,'0'0'3166,"-8"-9"-443,-28-28-1325,35 35-1379,-1 0 0,0 1 0,0-1 0,1 1-1,-1 0 1,0 0 0,0-1 0,0 1-1,0 0 1,-1 1 0,1-1 0,0 0 0,0 1-1,0-1 1,-1 1 0,1 0 0,0-1 0,-1 1-1,1 0 1,0 0 0,-1 1 0,1-1-1,0 0 1,0 1 0,-1 0 0,1-1 0,0 1-1,0 0 1,0 0 0,0 0 0,0 0-1,0 1 1,0-1 0,0 0 0,1 1 0,-1 0-1,-1 1 1,-3 3-26,0 1 0,1 0 0,0 1 0,0-1-1,0 1 1,1 0 0,-5 12 0,6-10 30,-1 0-1,1 0 1,1 0 0,0 0-1,0 0 1,1 1 0,1-1-1,0 0 1,1 17-1,0-24-9,-1 0-1,1 0 0,0 0 1,0 0-1,0 0 1,0 0-1,1 0 0,-1 0 1,1 0-1,0 0 0,-1-1 1,1 1-1,1-1 0,-1 1 1,0-1-1,1 0 0,-1 0 1,1 0-1,-1 0 0,1 0 1,0-1-1,0 1 0,0-1 1,0 0-1,0 0 0,0 0 1,0 0-1,0 0 0,1-1 1,-1 1-1,0-1 0,0 0 1,5 0-1,-3 0 35,0-1 1,0 1-1,0-1 1,0 0 0,0 0-1,0-1 1,0 1-1,0-1 1,0 0-1,-1-1 1,1 1-1,-1-1 1,1 0-1,-1 0 1,0 0-1,0 0 1,-1-1-1,1 0 1,-1 1-1,4-7 1,-3 5-154,0-1 1,-1 0 0,1 0 0,-2 0 0,1-1-1,2-9 1,-3 10-591,-1 0 0,0-1 0,0 1-1,-1-1 1,1 1 0,-3-13 0,-2 7-4707,-6 6-1916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9.387"/>
    </inkml:context>
    <inkml:brush xml:id="br0">
      <inkml:brushProperty name="width" value="0.025" units="cm"/>
      <inkml:brushProperty name="height" value="0.025" units="cm"/>
    </inkml:brush>
  </inkml:definitions>
  <inkml:trace contextRef="#ctx0" brushRef="#br0">1 1 16464,'0'0'8584</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9.731"/>
    </inkml:context>
    <inkml:brush xml:id="br0">
      <inkml:brushProperty name="width" value="0.025" units="cm"/>
      <inkml:brushProperty name="height" value="0.025" units="cm"/>
    </inkml:brush>
  </inkml:definitions>
  <inkml:trace contextRef="#ctx0" brushRef="#br0">224 50 20275,'0'0'1580,"-8"-5"-90,4 2-1446,1 1 1,-1-1-1,0 1 0,0 0 1,0 0-1,0 0 1,0 1-1,0-1 1,0 1-1,0 0 0,-1 0 1,1 1-1,0-1 1,-1 1-1,1 0 1,-1 0-1,1 0 0,0 1 1,-1-1-1,1 1 1,0 0-1,0 0 1,-1 1-1,1-1 0,0 1 1,0 0-1,0 0 1,1 1-1,-1-1 1,-6 6-1,1 0-33,0 2-1,1-1 1,0 1-1,0 0 1,-11 22-1,15-26 31,1 1-1,0-1 1,1 1-1,-1 0 1,1 0 0,1 0-1,-1 1 1,1-1-1,1 0 1,-1 0-1,2 14 1,-1-19-29,1 0 0,0 0 0,-1 0 0,1 0 0,0 0 0,0 0 0,0 0 0,0-1-1,0 1 1,1 0 0,-1-1 0,0 1 0,1-1 0,-1 1 0,1-1 0,0 0 0,-1 1 0,1-1 0,0 0 0,0 0 0,0 0 0,0-1 0,0 1 0,0 0 0,0-1 0,0 1 0,0-1 0,0 0 0,0 0-1,0 1 1,0-1 0,0-1 0,0 1 0,0 0 0,4-1 0,0 0 8,1 0 0,0 0 0,0-1 0,0 1 0,-1-1 0,1-1 0,-1 0 0,1 0 0,10-6 0,-5-1-19,0-1 1,-1 0-1,0 0 1,0-1 0,13-21-1,-19 26 125,-1 0 0,0 0 1,0 0-1,-1 0 0,0 0 0,-1-1 0,1 0 1,-1 1-1,-1-1 0,1 0 0,-1 0 0,-1-16 0,0 23-146,-1-1-1,1 0 0,-1 1 1,1-1-1,-1 0 0,0 1 1,0-1-1,0 1 0,1-1 1,-2 1-1,1-1 0,0 1 1,0 0-1,0-1 0,-1 1 1,1 0-1,0 0 0,-1 0 1,1 0-1,-1 0 0,0 1 1,1-1-1,-1 0 0,0 1 1,1-1-1,-1 1 0,0-1 1,0 1-1,1 0 0,-1 0 1,0 0-1,0 0 0,1 0 1,-1 0-1,0 0 0,0 1 1,1-1-1,-3 1 0,-2 0-283,0 0 0,1 0-1,-1 1 1,0-1 0,1 1 0,-1 1-1,1-1 1,-1 1 0,1 0-1,-6 5 1,5-3-312,1 0 0,0 1-1,1 0 1,-1 0 0,1 0 0,-4 9-1,-1 15-3142,13 0-3526,7-15-659</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0.103"/>
    </inkml:context>
    <inkml:brush xml:id="br0">
      <inkml:brushProperty name="width" value="0.025" units="cm"/>
      <inkml:brushProperty name="height" value="0.025" units="cm"/>
    </inkml:brush>
  </inkml:definitions>
  <inkml:trace contextRef="#ctx0" brushRef="#br0">185 160 11211,'6'-9'4847,"-5"9"-4693,26-42 4911,-26 41-4937,-1 0-1,1 0 0,0 0 1,0 0-1,-1 0 0,1-1 1,0 1-1,-1 0 1,0 0-1,1-1 0,-1 1 1,0 0-1,1-1 0,-1 1 1,0-1-1,0 1 0,0 0 1,0-1-1,0 1 0,-1 0 1,1-1-1,0 1 1,-1 0-1,1-1 0,0 1 1,-1 0-1,0 0 0,1-1 1,-1 1-1,0 0 0,0 0 1,1 0-1,-1 0 0,0 0 1,0 0-1,0 0 1,0 0-1,-1 0 0,0 0 1,-5-1-132,1 0 0,-1 1 0,0 0 1,0 1-1,0-1 0,1 1 1,-1 0-1,0 1 0,0 0 0,0 0 1,1 0-1,-1 1 0,1 0 0,-1 0 1,1 1-1,0 0 0,0 0 1,-9 6-1,9-6-1,1 1 1,-1 0-1,1 0 1,0 0-1,0 0 1,1 1 0,-1 0-1,1 0 1,0 0-1,1 0 1,-1 1-1,1 0 1,0-1-1,0 1 1,1 0-1,-1 0 1,2 1-1,-1-1 1,-1 11-1,3-16-18,0 0 0,0 0-1,0 0 1,0 1 0,0-1-1,0 0 1,1 0-1,-1 0 1,0 0 0,1 0-1,-1 0 1,1 0 0,-1 0-1,1 0 1,0 0-1,-1 0 1,1 0 0,0 0-1,0 0 1,-1 0 0,1-1-1,0 1 1,0 0-1,0 0 1,0-1 0,2 2-1,1-1-23,-1 0 0,1 0 0,0 0-1,0 0 1,-1 0 0,1-1 0,0 0-1,6 0 1,-1 0-38,0-1-1,1 0 1,-1-1-1,0 0 1,0 0-1,13-6 1,-9 1 80,0-2 0,0 1 1,-1-2-1,0 0 0,-1 0 1,16-19-1,-22 24 179,0-1 0,-1 0 0,1 0 0,-1-1 0,0 1 0,-1-1 0,1 0 0,-1 0 1,-1 0-1,1 0 0,-1 0 0,-1-1 0,1 1 0,0-15 0,-2 22-171,-1-1 0,1 0 0,0 0 0,-1 0 0,1 0 0,-1 1 0,0-1 0,1 0 0,-1 1 0,1-1 0,-1 0 0,0 1 0,0-1 0,1 1 0,-1-1 0,0 1 0,0-1 0,0 1 0,1 0-1,-1-1 1,0 1 0,0 0 0,0 0 0,0-1 0,0 1 0,0 0 0,0 0 0,1 0 0,-1 0 0,0 0 0,0 0 0,0 1 0,0-1 0,-1 0 0,-34 9-160,30-6 189,0 1 1,0 0 0,0 1 0,1-1 0,-1 1 0,1 0 0,0 1-1,1-1 1,-1 1 0,1 0 0,0 0 0,0 0 0,1 1 0,0-1-1,0 1 1,1 0 0,0 0 0,0 0 0,0 0 0,1 0-1,0 0 1,0 0 0,1 1 0,0-1 0,2 14 0,-1-19-29,0 1-1,1-1 1,-1 1 0,1-1 0,-1 0 0,1 1 0,0-1-1,0 0 1,0 0 0,0 0 0,1 0 0,-1-1 0,0 1-1,1-1 1,-1 1 0,1-1 0,0 0 0,-1 0 0,1 0-1,0 0 1,0 0 0,-1-1 0,1 1 0,0-1 0,0 0-1,0 0 1,0 0 0,0 0 0,3-1 0,1 1-72,1-1 0,0 0 1,-1 0-1,1-1 0,-1 1 0,0-2 1,1 1-1,-1-1 0,0 0 1,7-5-1,-8 3 36,1 0-1,-1 0 1,0-1 0,-1 0 0,1 0 0,-1-1-1,-1 1 1,6-11 0,-8 14 23,0 0 0,0-1 1,-1 1-1,1-1 0,-1 1 0,0-1 0,0 0 0,0 0 1,-1 1-1,0-1 0,1 0 0,-1 0 0,0 0 0,-1 0 1,1 1-1,-1-1 0,0 0 0,0 0 0,0 1 1,-2-5-1,2 6-58,-1 0 0,1 0-1,-1 0 1,0 0 0,1 0 0,-1 1 0,0-1 0,0 1 0,-1-1 0,1 1 0,0 0 0,0 0-1,0 0 1,-1 0 0,1 0 0,-1 1 0,1-1 0,-1 1 0,1-1 0,0 1 0,-6 0 0,5 0-292,-1 0 0,1 0 0,-1 0 0,1 1 0,-1-1 1,1 1-1,0 0 0,-1 0 0,1 0 0,0 0 0,0 1 1,-1-1-1,1 1 0,1 0 0,-4 2 0,-9 11-4419,3-1-2081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7.859"/>
    </inkml:context>
    <inkml:brush xml:id="br0">
      <inkml:brushProperty name="width" value="0.05" units="cm"/>
      <inkml:brushProperty name="height" value="0.05" units="cm"/>
    </inkml:brush>
  </inkml:definitions>
  <inkml:trace contextRef="#ctx0" brushRef="#br0">73 210 15211,'11'-2'722,"0"-1"-1,0 0 1,0-1-1,0 0 1,12-7-1,-18 8-385,0 0 1,0 0-1,0-1 0,0 1 0,-1-1 0,1 0 0,-1 0 1,0-1-1,-1 0 0,1 1 0,5-11 0,-8 14-302,-1 0-1,1-1 1,0 1-1,-1 0 0,1 0 1,0-1-1,-1 1 1,0-1-1,1 1 0,-1 0 1,0-1-1,0 1 1,0-1-1,0 1 0,0-1 1,0 1-1,0-1 0,0 1 1,-1 0-1,1-1 1,0 1-1,-1-1 0,1 1 1,-1 0-1,0 0 1,1-1-1,-1 1 0,0 0 1,0 0-1,0 0 1,0 0-1,0-1 0,0 1 1,0 1-1,0-1 1,0 0-1,0 0 0,-1 0 1,1 1-1,0-1 1,-1 0-1,-2 0 0,-1-1 7,0 1 0,-1 0 0,1 0 1,-1 0-1,1 1 0,-1 0 0,1 0 0,-1 0 0,1 0 0,-7 2 0,4 0-4,-1 1 0,1 0 0,0 0 0,0 1 0,0 0 0,1 0 0,-1 1 1,1 0-1,0 0 0,0 1 0,1-1 0,0 2 0,0-1 0,0 1 0,-5 8 0,10-14-34,1 0 0,-1 0 0,1 0-1,0 0 1,-1 0 0,1 1 0,0-1-1,0 0 1,-1 0 0,1 0 0,0 0 0,0 1-1,0-1 1,1 0 0,-1 0 0,0 0-1,0 0 1,1 0 0,-1 0 0,0 1 0,1-1-1,-1 0 1,1 0 0,0 0 0,-1 0-1,1 0 1,0-1 0,-1 1 0,1 0 0,0 0-1,0 0 1,0-1 0,0 1 0,2 1 0,0 0-2,0-1 0,0 1 0,0 0 1,1-1-1,-1 0 0,1 0 0,-1 0 1,1 0-1,-1-1 0,5 1 1,200-6-45,-157 0 46,10 0 492,-64 3-427,-1-1 0,1 0 1,0 1-1,0-1 0,0-1 0,0 1 1,0 0-1,1-1 0,-1 0 1,1 1-1,0-1 0,0 0 1,0 0-1,1 0 0,0 0 0,-1-1 1,1 1-1,1 0 0,-1 0 1,1-1-1,-1 1 0,1 0 0,1-1 1,0-7-1,-1 9-70,1-1-1,-1 1 1,1 0-1,0 0 1,0-1-1,0 1 1,0 0-1,0 0 1,1 0-1,-1 0 1,1 0 0,0 1-1,0-1 1,0 0-1,0 1 1,0-1-1,1 1 1,-1 0-1,1 0 1,0 0-1,-1 0 1,1 0 0,0 1-1,0-1 1,0 1-1,0 0 1,0 0-1,1 0 1,-1 0-1,0 0 1,0 1-1,6-1 1,10 3-20,1 0 0,-1 1 0,0 1-1,22 7 1,-18-4 21,0-2 1,32 5-1,-48-10 6,5 2 0,0-2-1,0 0 1,15-1 0,-23 0 9,0 0 0,0 0 1,1 0-1,-1 0 1,0-1-1,0 0 1,0 0-1,0 0 0,-1 0 1,1-1-1,0 1 1,4-6-1,-7 7-5,0 0-1,-1 0 1,1 0-1,0 0 1,0 0 0,-1 0-1,1 0 1,0-1-1,-1 1 1,0 0 0,1 0-1,-1-1 1,0 1-1,1 0 1,-1-1 0,0 1-1,0-2 1,0 3-6,0-1 0,0 1 1,0 0-1,0-1 1,0 1-1,-1 0 0,1-1 1,0 1-1,0-1 0,0 1 1,-1 0-1,1-1 0,0 1 1,0 0-1,-1 0 1,1-1-1,0 1 0,0 0 1,-1 0-1,1-1 0,0 1 1,-1 0-1,1 0 1,0 0-1,-1-1 0,1 1 1,-1 0-1,1 0 0,0 0 1,-1 0-1,1 0 1,-1 0-1,1 0 0,0 0 1,-1 0-1,1 0 0,0 0 1,-1 0-1,1 0 0,-1 0 1,1 0-1,0 0 1,-1 1-1,1-1 0,0 0 1,-1 0-1,1 0 0,0 1 1,-1-1-1,1 0 1,0 0-1,-1 1 0,1-1 1,0 0-1,-1 1 0,-5 5-7,1 0 0,-1 0 0,1 0 0,0 1-1,0 0 1,1 0 0,0 0 0,0 1 0,-5 14-1,7-16 0,-1 1 0,1-1-1,0 1 1,1 0-1,0-1 1,0 1 0,0 0-1,1 0 1,0 0 0,0 0-1,1-1 1,0 1-1,1 8 1,-1-14-23,-1 0 0,1 0 0,-1 0 0,1-1 0,0 1 0,-1 0 0,1 0-1,0 0 1,0-1 0,-1 1 0,1 0 0,0-1 0,0 1 0,0-1 0,0 1 0,0-1 0,0 1 0,0-1 0,0 1 0,0-1 0,0 0-1,0 0 1,0 0 0,0 1 0,0-1 0,0 0 0,1 0 0,0-1-112,0 1-1,0 0 0,0 0 1,-1-1-1,1 1 1,0-1-1,0 1 1,0-1-1,-1 0 1,1 0-1,0 0 1,-1 0-1,1 0 1,1-1-1,3-6-268,0-1 0,0 1 0,-1-1 0,0 0 0,0-1 0,-1 1-1,-1-1 1,3-10 0,-2 9 91,12-41-956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0.663"/>
    </inkml:context>
    <inkml:brush xml:id="br0">
      <inkml:brushProperty name="width" value="0.025" units="cm"/>
      <inkml:brushProperty name="height" value="0.025" units="cm"/>
    </inkml:brush>
  </inkml:definitions>
  <inkml:trace contextRef="#ctx0" brushRef="#br0">170 59 17681,'0'0'5824,"-2"-9"-5803,-8-26-475,10 34 362,-1 0 0,0 0 0,0 0-1,0 0 1,0 0 0,0 0 0,0 0-1,0 0 1,0 0 0,0 1 0,0-1-1,0 0 1,0 1 0,-1-1-1,1 1 1,0 0 0,0-1 0,-1 1-1,1 0 1,0 0 0,0-1 0,-1 1-1,1 0 1,0 0 0,-1 1 0,1-1-1,0 0 1,-1 0 0,0 1 0,-34 11-498,24-6 1181,0 1 1,0 1 0,0 0-1,1 0 1,-16 17 0,30-24-506,0 0 0,0 0 0,0 0 1,0-1-1,0 1 0,0-1 0,0 0 1,1 0-1,-1 0 0,0-1 0,0 1 1,5-2-1,35-30 4094,-3 34-2937,54 9 0,-55-5-2806,55 1-1,-80-9-2195,-7-7-3404,0-6-7534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1.260"/>
    </inkml:context>
    <inkml:brush xml:id="br0">
      <inkml:brushProperty name="width" value="0.025" units="cm"/>
      <inkml:brushProperty name="height" value="0.025" units="cm"/>
    </inkml:brush>
  </inkml:definitions>
  <inkml:trace contextRef="#ctx0" brushRef="#br0">26 17 13100,'0'0'8355,"10"-3"-6391,-3 0-1698,0 1-1,0 0 0,0 0 0,1 0 0,-1 1 0,0 0 0,1 1 1,-1-1-1,0 1 0,1 1 0,-1 0 0,1 0 0,-1 0 0,13 5 1,-14-4-171,0 1 0,-1 0 0,1 0 0,-1 0 1,0 1-1,9 7 0,-13-10-96,-1-1 0,1 1 1,-1-1-1,0 1 0,1-1 1,-1 1-1,0 0 0,1-1 0,-1 1 1,0 0-1,0-1 0,1 1 0,-1 0 1,0-1-1,0 1 0,0 0 1,0-1-1,0 1 0,0 0 0,0 0 1,0-1-1,0 1 0,0 0 0,0-1 1,-1 2-1,0 0 6,0-1 0,-1 1 0,1-1 0,0 0-1,-1 1 1,1-1 0,-1 0 0,1 0 0,-1 0 0,0 0 0,1 0 0,-1 0 0,0 0-1,-2 0 1,-43 15 69,31-12-92,1 1 1,-27 14 0,41-19-16,0 0 1,0 1 0,0-1 0,1 0-1,-1 1 1,0 0 0,0-1-1,1 1 1,-1-1 0,0 1 0,1 0-1,-1-1 1,1 1 0,-1 0 0,1 0-1,-1-1 1,1 1 0,-1 0-1,1 0 1,0 0 0,-1 0 0,1-1-1,0 1 1,0 0 0,0 0-1,0 0 1,0 0 0,0 0 0,0 0-1,0 0 1,0 0 0,0-1 0,0 1-1,0 0 1,1 0 0,-1 0-1,0 0 1,1 0 0,-1-1 0,1 1-1,-1 0 1,1 0 0,-1-1 0,2 2-1,33 30-702,-26-26 515,-1 1 36,31 29-385,-37-34 560,0-1 0,-1 1 1,1 0-1,-1 0 1,0 1-1,1-1 1,-1 0-1,0 0 1,0 1-1,-1-1 0,1 0 1,0 1-1,-1-1 1,0 1-1,1-1 1,-1 1-1,0 4 0,-1-5 131,0 0-1,0 0 1,0-1-1,0 1 1,-1 0-1,1-1 0,0 1 1,-1-1-1,1 0 1,-1 1-1,1-1 0,-1 0 1,0 0-1,1 0 1,-1 0-1,0 0 0,0 0 1,0 0-1,0-1 1,-3 2-1,-48 10 1052,43-11-1089,-36 7 170,26-7-2697,26-5-3492,-3 1 3830,12-8-4669</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1.617"/>
    </inkml:context>
    <inkml:brush xml:id="br0">
      <inkml:brushProperty name="width" value="0.025" units="cm"/>
      <inkml:brushProperty name="height" value="0.025" units="cm"/>
    </inkml:brush>
  </inkml:definitions>
  <inkml:trace contextRef="#ctx0" brushRef="#br0">141 23 17585,'0'0'3309,"-9"-1"-2673,4 1-571,0 0-1,0 0 1,0 0 0,0 1 0,0-1 0,0 1 0,0 1 0,0-1-1,0 1 1,1 0 0,-1 0 0,1 0 0,-1 0 0,1 1-1,0 0 1,0 0 0,0 0 0,0 0 0,1 0 0,-1 1 0,1 0-1,0 0 1,0 0 0,0 0 0,0 0 0,-2 6 0,3-6 26,-1 1 1,1 0 0,0-1-1,1 1 1,-1 0-1,1 0 1,0 0 0,0 0-1,0 0 1,1 0-1,0 0 1,0 0 0,0 0-1,0 0 1,1 0-1,0 0 1,2 7 0,-2-9-50,1 0 0,-1-1 0,1 1 0,-1-1 0,1 1 0,0-1 0,0 0 0,0 0 0,0 0 0,1 0 0,-1 0 0,1 0 0,-1-1 0,1 1 0,-1-1 0,1 1 0,0-1 0,0 0 0,-1 0 0,1-1 0,0 1 0,0 0 0,0-1 0,0 0 0,0 0 0,0 0 0,0 0 0,0 0 0,6-1 0,-5 0-7,1 0 0,0-1-1,0 1 1,0-1 0,-1 0-1,1 0 1,-1 0 0,0-1-1,1 0 1,-1 0 0,0 0-1,0 0 1,-1 0 0,1-1 0,-1 0-1,0 0 1,0 0 0,0 0-1,0 0 1,-1 0 0,3-6-1,0 0-236,-1-1 0,0 1 0,-1-1-1,0 0 1,0 0 0,-1 0 0,-1 0-1,1-15 1,-2 24 22,0 0 1,0 1-1,0-1 0,0 0 0,-1 1 0,1-1 1,0 0-1,-1 1 0,0-1 0,1 0 1,-1 1-1,0-1 0,0 1 0,0-1 0,0 1 1,0 0-1,0-1 0,0 1 0,-2-2 1,-20-6-9502,11 9 418</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2.024"/>
    </inkml:context>
    <inkml:brush xml:id="br0">
      <inkml:brushProperty name="width" value="0.025" units="cm"/>
      <inkml:brushProperty name="height" value="0.025" units="cm"/>
    </inkml:brush>
  </inkml:definitions>
  <inkml:trace contextRef="#ctx0" brushRef="#br0">256 10 6854,'0'0'18306,"-10"-3"-17660,4 2-601,0-1-1,0 1 1,0 0 0,0 0 0,-1 1-1,1 0 1,0 0 0,0 0 0,0 1 0,0 0-1,0 0 1,0 1 0,0-1 0,0 1 0,1 1-1,-1-1 1,-10 7 0,13-8-51,-15 10 98,1 0 0,-31 27 1,44-35-65,1 0 0,-1 1 0,1 0 1,0 0-1,0 0 0,0 0 0,0 0 1,1 1-1,-1-1 0,1 1 0,1-1 1,-1 1-1,0 0 0,1 0 0,0 0 1,0 0-1,0 10 0,1-14-16,1 1-1,-1-1 0,0 0 0,1 1 1,-1-1-1,0 1 0,1-1 0,0 0 1,-1 1-1,1-1 0,0 0 0,0 1 1,-1-1-1,1 0 0,0 0 0,0 0 1,0 0-1,1 0 0,-1 0 0,0 0 1,0 0-1,0-1 0,3 2 0,0 0 16,0 0 0,1-1 0,0 0-1,-1 1 1,1-2 0,0 1 0,7 0-1,0-1 16,0 0-1,0-1 0,0-1 0,0 1 0,18-7 1,-16 3-5,-1-1 0,-1-1 0,1 0 1,-1-1-1,0 0 0,19-18 1,-27 23-71,0 0 1,-1 0 0,1-1 0,-1 0-1,0 1 1,0-1 0,0 0 0,0-1-1,-1 1 1,1 0 0,-1-1 0,0 0 0,-1 1-1,1-1 1,-1 0 0,0 0 0,0 0-1,0 0 1,-1 0 0,0 0 0,0 1 0,0-1-1,-1-6 1,0 10-120,1 0 1,-1 0-1,1 0 0,-1 1 0,0-1 0,0 0 0,1 0 1,-1 1-1,0-1 0,0 1 0,0-1 0,0 1 1,0-1-1,0 1 0,0-1 0,0 1 0,1 0 1,-2-1-1,1 1 0,0 0 0,0 0 0,0 0 0,0 0 1,-1 0-1,-25 4-9132,15 7 2152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2.365"/>
    </inkml:context>
    <inkml:brush xml:id="br0">
      <inkml:brushProperty name="width" value="0.025" units="cm"/>
      <inkml:brushProperty name="height" value="0.025" units="cm"/>
    </inkml:brush>
  </inkml:definitions>
  <inkml:trace contextRef="#ctx0" brushRef="#br0">0 24 16207,'0'0'11019,"64"-23"-25945</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2.759"/>
    </inkml:context>
    <inkml:brush xml:id="br0">
      <inkml:brushProperty name="width" value="0.025" units="cm"/>
      <inkml:brushProperty name="height" value="0.025" units="cm"/>
    </inkml:brush>
  </inkml:definitions>
  <inkml:trace contextRef="#ctx0" brushRef="#br0">146 133 12204,'0'0'6971,"-1"-10"-4419,-4-49 982,5 59-3506,-1-1-1,0 0 1,0 1-1,0-1 1,0 1-1,0 0 1,0-1-1,0 1 1,0 0-1,0 0 1,0 0-1,0-1 1,0 1-1,0 0 0,0 0 1,-1 1-1,1-1 1,0 0-1,0 0 1,0 0-1,0 1 1,0-1-1,0 1 1,0-1-1,0 0 1,-1 2-1,-7 4-13,-1 1 0,1 1 1,1 0-1,-1 0 0,1 0 0,1 1 0,-1 0 0,2 1 0,-1 0 0,1 0 0,1 0 1,0 1-1,-5 13 0,9-23-1,1 1 0,-1-1 0,1 1 0,-1 0 0,1-1 0,-1 1 0,1-1 0,0 1 0,0 0 1,0-1-1,0 1 0,0 0 0,0-1 0,0 1 0,1 0 0,-1-1 0,1 1 0,-1-1 0,1 1 0,-1-1 0,1 1 0,0-1 0,0 1 1,0-1-1,0 1 0,0-1 0,0 0 0,0 0 0,0 0 0,0 0 0,1 1 0,-1-2 0,0 1 0,1 0 0,-1 0 0,1 0 0,-1-1 1,1 1-1,-1 0 0,1-1 0,0 0 0,-1 1 0,1-1 0,0 0 0,-1 0 0,1 0 0,0 0 0,1 0 0,6 0 4,-1-1 0,0 0-1,1 0 1,-1 0-1,0-1 1,0 0 0,0-1-1,13-6 1,-10 3-91,0 0 0,0-1 0,-1-1 0,0 0 0,0 0 1,-1-1-1,12-14 0,-17 19 103,-1 0 0,0-1-1,0 1 1,-1-1 0,1 1 0,-1-1 0,0 0 0,0 0 0,-1 0 0,1 0 0,-1 0 0,0 0 0,0-1-1,-1 1 1,0 0 0,0 0 0,0-1 0,0 1 0,-1 0 0,-2-9 0,2 11-71,-1 0 0,0 0 0,0 0 0,0 0 0,0 0 0,0 0 0,-1 0-1,1 1 1,-1-1 0,1 1 0,-1 0 0,0 0 0,0 0 0,0 0 0,0 0 0,-1 1 0,1-1 0,0 1 0,-1 0 0,1 0 0,-1 0 0,1 1 0,-1-1 0,1 1 0,-1-1 0,1 1 0,-7 1 0,6-1-205,0 0 1,0 0 0,0 1 0,0-1 0,0 1 0,0 0 0,0 0 0,0 0 0,0 1 0,0-1 0,1 1-1,-1 0 1,0 0 0,1 0 0,0 0 0,-1 1 0,1 0 0,0-1 0,1 1 0,-1 0 0,0 0 0,1 1-1,-1-1 1,-1 4 0,3-3-483,0-1-1,0 1 0,0 0 0,0 0 0,0 0 1,1-1-1,0 1 0,0 0 0,0 5 1,5 8-6366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3.120"/>
    </inkml:context>
    <inkml:brush xml:id="br0">
      <inkml:brushProperty name="width" value="0.025" units="cm"/>
      <inkml:brushProperty name="height" value="0.025" units="cm"/>
    </inkml:brush>
  </inkml:definitions>
  <inkml:trace contextRef="#ctx0" brushRef="#br0">218 67 14830,'0'0'4121,"-8"-4"-3042,4 2-1021,-1 0 1,1 1 0,0-1 0,0 1-1,-1 0 1,1 0 0,0 1-1,-1-1 1,1 1 0,-1 0 0,1 0-1,-1 0 1,1 1 0,-1 0-1,1 0 1,0 0 0,-1 0 0,1 0-1,0 1 1,0 0 0,0 0 0,-7 4-1,-1 3 212,0-1-1,1 1 0,0 1 1,-17 19-1,25-26-225,0 0 0,1 0 0,-1 1 0,1-1 0,-1 1-1,1 0 1,0 0 0,0 0 0,1 0 0,-1 0 0,1 0 0,0 0 0,0 1 0,0-1 0,1 0 0,-1 1-1,1-1 1,0 0 0,0 1 0,1 4 0,1-6-26,-1-1 1,1 0-1,0 1 0,0-1 1,0 0-1,0 0 1,0 0-1,0 0 0,1-1 1,-1 1-1,0-1 0,1 1 1,0-1-1,-1 0 1,1 0-1,0 0 0,-1 0 1,1 0-1,0-1 0,0 1 1,0-1-1,-1 0 0,1 0 1,3 0-1,9 1 20,0-1-1,-1 0 0,22-4 1,-21 1-5,0-1 1,0-1 0,0 0 0,-1-1 0,0 0-1,0-1 1,0-1 0,-1 0 0,0-1 0,-1 0 0,0-1-1,0-1 1,-1 0 0,0 0 0,-1-1 0,0 0-1,10-18 1,-19 28 10,0 0-1,0 0 0,0 0 1,0 0-1,0 0 1,-1 0-1,1-1 1,-1 1-1,1 0 1,-1 0-1,0-1 0,0 1 1,0 0-1,0 0 1,0-1-1,0 1 1,-1 0-1,1 0 0,-1-1 1,1 1-1,-1 0 1,0 0-1,-2-4 1,1 4-37,0 0 0,-1-1 0,1 1 0,-1 0 1,0 0-1,1 1 0,-1-1 0,0 0 0,0 1 0,0 0 1,0 0-1,0 0 0,-1 0 0,-4-1 0,-3 0-16,-1 1-1,1 0 0,0 1 0,-1 0 1,1 1-1,-1 0 0,1 1 0,-16 4 1,20-4 62,1 1 1,0 0 0,0 0 0,0 1 0,1-1 0,-10 9 0,13-10-36,0-1-1,0 2 1,0-1 0,0 0-1,0 0 1,0 1 0,1-1-1,-1 1 1,1-1 0,-1 1-1,1 0 1,0 0 0,0-1-1,0 1 1,1 0 0,-2 6-1,2-9-41,0 1 0,1-1 0,-1 1 0,0-1-1,0 1 1,0-1 0,1 1 0,-1-1-1,0 1 1,1-1 0,-1 1 0,0-1-1,1 0 1,-1 1 0,0-1 0,1 0-1,-1 1 1,1-1 0,-1 0 0,0 1-1,1-1 1,-1 0 0,1 0 0,-1 0 0,1 1-1,-1-1 1,1 0 0,-1 0 0,1 0-1,0 0 1,-1 0 0,1 0 0,0 0-1,22-1-4059,-21 1 2955,13-2-5539</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3.463"/>
    </inkml:context>
    <inkml:brush xml:id="br0">
      <inkml:brushProperty name="width" value="0.025" units="cm"/>
      <inkml:brushProperty name="height" value="0.025" units="cm"/>
    </inkml:brush>
  </inkml:definitions>
  <inkml:trace contextRef="#ctx0" brushRef="#br0">313 67 6694,'0'0'15946,"5"-9"-13362,16-29-908,-21 38-1655,0-1 0,1 0 0,-1 1 0,0-1 0,0 0 0,0 1-1,0-1 1,0 0 0,0 1 0,0-1 0,0 1 0,-1-1 0,1 0 0,0 1 0,0-1 0,0 1 0,-1-1-1,1 0 1,0 1 0,-1-1 0,1 1 0,0-1 0,-1 1 0,1-1 0,-1 1 0,1-1 0,-1 1 0,1 0-1,-1-1 1,1 1 0,-1 0 0,1-1 0,-1 1 0,1 0 0,-1-1 0,0 1 0,1 0 0,-1 0 0,0 0 0,1 0-1,-1 0 1,1 0 0,-1 0 0,0 0 0,1 0 0,-2 0 0,-36-1-209,33 2 215,-11 1-22,1 0-1,-1 1 1,1 1-1,0 0 0,1 2 1,-1-1-1,1 2 1,0 0-1,0 0 1,1 2-1,0-1 1,1 2-1,0 0 1,0 0-1,1 1 0,0 0 1,-10 15-1,18-22 16,0 0 0,0 0 0,1 1 0,-1-1-1,1 1 1,0 0 0,1-1 0,-1 1 0,1 0-1,0 0 1,0 0 0,0 8 0,1-11-6,0 0 1,0 0-1,1 0 1,-1 0-1,1 1 1,-1-1-1,1 0 1,0 0-1,0-1 1,0 1-1,0 0 0,0 0 1,0 0-1,0 0 1,1-1-1,-1 1 1,0-1-1,1 1 1,0-1-1,-1 0 1,1 1-1,0-1 1,0 0-1,-1 0 1,1 0-1,0 0 1,0-1-1,0 1 1,0 0-1,0-1 0,3 1 1,14 2 30,-1-1 0,1 0 0,0-2 0,-1 0 0,1-1-1,0 0 1,0-2 0,-1 0 0,26-9 0,-14 2-4,-1 0-1,0-2 0,-1-2 1,50-30-1,-72 39 48,0 1 0,1-1-1,-2 0 1,1-1 0,-1 1 0,0-1-1,0 0 1,0 0 0,6-12 0,-10 16-66,-1 0 1,1 1-1,0-1 1,-1 1 0,0-1-1,1 0 1,-1 0 0,0 1-1,0-1 1,1 0 0,-2 0-1,1 1 1,0-1-1,0 0 1,0 1 0,-1-1-1,1 0 1,-2-3 0,1 3-29,-1 0 0,0 0 1,1 1-1,-1-1 1,0 0-1,0 0 0,0 1 1,0 0-1,0-1 1,0 1-1,-1 0 0,1 0 1,0 0-1,-1 0 1,1 0-1,0 0 0,-3 0 1,-6-1-176,0 0-1,0 0 1,0 1 0,-1 0 0,1 1-1,0 0 1,0 1 0,0 0 0,0 1-1,-14 4 1,15-3-1062,1 0 1,-1 1-1,1 1 0,0-1 0,0 1 1,-15 12-1,5-2-8227</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4.139"/>
    </inkml:context>
    <inkml:brush xml:id="br0">
      <inkml:brushProperty name="width" value="0.025" units="cm"/>
      <inkml:brushProperty name="height" value="0.025" units="cm"/>
    </inkml:brush>
  </inkml:definitions>
  <inkml:trace contextRef="#ctx0" brushRef="#br0">101 0 18065,'0'0'3299,"-11"76"-2434,4-40-545,-5 3-224,3-3-96,-2-1-384,7-6-321,-7-1-95,5-7-706,-5-4-448,4-8-768,-5-7-2723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4.467"/>
    </inkml:context>
    <inkml:brush xml:id="br0">
      <inkml:brushProperty name="width" value="0.025" units="cm"/>
      <inkml:brushProperty name="height" value="0.025" units="cm"/>
    </inkml:brush>
  </inkml:definitions>
  <inkml:trace contextRef="#ctx0" brushRef="#br0">0 94 6951,'7'-9'6400,"-3"2"-5832,1 1-1,0 0 1,0 0 0,0 0-1,0 0 1,1 1-1,0 0 1,0 0-1,0 1 1,1 0-1,0 0 1,0 0 0,0 1-1,0 0 1,0 0-1,0 1 1,1 0-1,7-1 1,-5 2-396,0 1 1,0 1 0,0 0-1,0 1 1,0-1 0,-1 2-1,1-1 1,-1 2-1,0-1 1,12 7 0,-14-7-164,0 1 1,-1 0 0,0 0 0,0 1-1,0-1 1,0 1 0,-1 1-1,0-1 1,0 1 0,0 0 0,-1 0-1,1 0 1,-1 0 0,4 11-1,-8-16-4,1 1-1,0 0 0,-1 0 0,1 0 0,-1-1 1,1 1-1,-1 0 0,0 0 0,0 0 0,0 0 1,0 0-1,0 0 0,0-1 0,-1 1 1,1 0-1,-1 0 0,1 0 0,-1-1 0,0 1 1,1 0-1,-1 0 0,-2 2 0,1-2 13,-1 1-1,1-1 1,-1 1-1,0-1 1,0 0 0,0 0-1,0-1 1,0 1-1,0-1 1,-1 1 0,-4 0-1,-11 3 55,0-1 0,0-1 0,-31 0 0,37-2-85,-66 1 589,65-2-3580,2 0-3682,6 0-894,21 0-608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8.233"/>
    </inkml:context>
    <inkml:brush xml:id="br0">
      <inkml:brushProperty name="width" value="0.05" units="cm"/>
      <inkml:brushProperty name="height" value="0.05" units="cm"/>
    </inkml:brush>
  </inkml:definitions>
  <inkml:trace contextRef="#ctx0" brushRef="#br0">3 1 17532,'-2'3'1848,"2"5"-1304,1 2-280,3 2 1361,6 3-1713,3 4-496,2-2 544,2 0-177,9-1-119</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4.871"/>
    </inkml:context>
    <inkml:brush xml:id="br0">
      <inkml:brushProperty name="width" value="0.025" units="cm"/>
      <inkml:brushProperty name="height" value="0.025" units="cm"/>
    </inkml:brush>
  </inkml:definitions>
  <inkml:trace contextRef="#ctx0" brushRef="#br0">51 100 7687,'0'0'3919,"-2"8"-4437,-11 36 64,-1-18 1557,13-24-744,0-1 1,0 0 0,0 0-1,0 0 1,0 0-1,0 0 1,-1 0 0,1 0-1,0-1 1,0 1-1,-1 0 1,1-1 0,-1 1-1,-3 0 1869,7-2-2080,-1-1-1,1 0 0,-1 0 0,1 1 1,0-1-1,-1 1 0,1 0 1,0 0-1,0-1 0,0 1 1,0 0-1,0 0 0,4-1 0,-5 2-20,17-6 314,-1 1 0,1 0 0,31-3 0,-29 5-101,0-1-1,0 0 1,33-13 0,-48 15-276,0 0 0,0-1 0,0 1 0,-1-1 0,1 0 0,-1-1 0,0 1 0,0-1 0,0 1 0,-1-1 0,1-1 1,-1 1-1,0 0 0,0-1 0,0 1 0,-1-1 0,0 0 0,3-8 0,-4 12-30,-1-1-1,1 1 1,-1 0 0,1 0-1,-1 0 1,0 0 0,0 0-1,1-1 1,-1 1-1,0 0 1,0 0 0,0 0-1,0 0 1,-1-1 0,1 1-1,0 0 1,0 0-1,-1 0 1,1 0 0,-1 0-1,1 0 1,-1-1 0,1 1-1,-1 0 1,0 0-1,1 1 1,-1-1 0,0 0-1,0 0 1,-1-1 0,-1 1-23,1 0 1,-1 0-1,0 0 1,0 0-1,0 1 0,1-1 1,-1 1-1,0 0 1,0 0-1,0 0 1,0 0-1,-4 1 1,-4 0-40,1 2 1,-1-1-1,0 1 0,1 1 1,0 0-1,-14 7 0,4 2 29,2 0 0,-1 2 0,-25 25-1,39-34 8,0-1 0,0 1 0,0 0 0,0 0 0,1 1 0,0-1 0,0 1 0,1 0 0,0 0 0,0 0 0,1 0 0,0 1 0,0-1 0,-1 14 0,3-19-18,0 1 1,0-1-1,1-1 0,-1 1 0,1 0 0,-1 0 1,1 0-1,0 0 0,0 0 0,0 0 1,0-1-1,0 1 0,0 0 0,1-1 0,-1 1 1,0-1-1,1 1 0,0-1 0,-1 0 0,1 0 1,-1 0-1,1 0 0,0 0 0,0 0 1,0 0-1,0 0 0,0-1 0,-1 1 0,1-1 1,0 1-1,0-1 0,0 0 0,3 0 0,34-2-2768,-36 1 1824,-1 1 1,1-1-1,0 0 1,0 0-1,-1-1 1,1 1-1,-1 0 1,1-1-1,3-2 1,5-7-6548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5.656"/>
    </inkml:context>
    <inkml:brush xml:id="br0">
      <inkml:brushProperty name="width" value="0.025" units="cm"/>
      <inkml:brushProperty name="height" value="0.025" units="cm"/>
    </inkml:brush>
  </inkml:definitions>
  <inkml:trace contextRef="#ctx0" brushRef="#br0">1 211 8968,'0'0'10021,"9"0"-8132,14-3-1534,0-1 0,0-2 0,-1 0 0,0-1 0,0 0 0,0-2 0,-1-1 0,-1-1 0,0 0 0,0-2 0,-1 0 0,-1-1 0,25-25 0,-66 68-404,1 0 0,1 2-1,-32 62 1,53-92 62,0-1 0,0 0 0,0 1 0,1-1 0,-1 1 1,0-1-1,0 0 0,0 1 0,1-1 0,-1 0 0,0 1 0,0-1 0,1 0 0,-1 1 1,0-1-1,0 0 0,1 0 0,-1 1 0,0-1 0,1 0 0,-1 0 0,1 0 0,-1 1 1,0-1-1,1 0 0,-1 0 0,0 0 0,1 0 0,-1 0 0,1 0 0,-1 0 0,1 0 1,-1 0-1,0 0 0,1 0 0,-1 0 0,1 0 0,-1 0 0,0 0 0,1 0 0,-1-1 1,0 1-1,1 0 0,-1 0 0,1 0 0,-1-1 0,0 1 0,1 0 0,-1 0 0,0-1 0,24-8 253,-14 3-242,-1-1 0,0 0 0,0-1 0,-1 0 0,0 0 0,0-1 0,-1 0 0,0-1 0,-1 1 0,0-1 0,-1 0 0,0-1 0,0 1 0,-1-1 0,0 0 1,-1 0-1,0-1 0,-1 1 0,0 0 0,-1-1 0,0-15 0,-1 27-33,0-1 1,-1 1 0,1 0 0,0-1 0,0 1 0,0 0 0,0-1-1,0 1 1,0 0 0,0 0 0,0-1 0,-1 1 0,1 0-1,0 0 1,0-1 0,0 1 0,-1 0 0,1 0 0,0-1-1,0 1 1,-1 0 0,1 0 0,0 0 0,0 0 0,-1 0-1,1-1 1,0 1 0,-1 0 0,1 0 0,0 0 0,0 0 0,-1 0-1,1 0 1,0 0 0,-1 0 0,1 0 0,0 0 0,-1 0-1,1 0 1,0 0 0,-1 0 0,1 0 0,0 0 0,0 0-1,-1 1 1,1-1 0,-1 0 0,-12 9-316,12-7 182,0-1 1,0 1-1,0-1 0,0 1 0,1-1 0,-1 1 0,0 0 0,1-1 1,0 1-1,-1 0 0,1 0 0,0-1 0,0 1 0,0 0 0,0-1 1,0 1-1,0 0 0,0 0 0,1-1 0,-1 1 0,1 0 1,-1-1-1,1 1 0,0 0 0,-1-1 0,2 2 0,0-1-496,0 0 0,0-1-1,1 0 1,-1 1 0,0-1 0,1 0-1,-1 0 1,0 0 0,1 0 0,-1-1-1,1 1 1,-1-1 0,1 1 0,0-1-1,-1 0 1,6 0 0,12 0-5859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6.005"/>
    </inkml:context>
    <inkml:brush xml:id="br0">
      <inkml:brushProperty name="width" value="0.025" units="cm"/>
      <inkml:brushProperty name="height" value="0.025" units="cm"/>
    </inkml:brush>
  </inkml:definitions>
  <inkml:trace contextRef="#ctx0" brushRef="#br0">183 0 9449,'0'0'8942,"-10"1"-7960,4-1-851,0 0 1,0 1-1,1 0 0,-1 0 0,1 1 1,-1 0-1,1 0 0,-1 0 0,1 0 1,0 1-1,0 0 0,0 0 0,0 0 1,1 1-1,-1-1 0,-7 10 0,8-10-20,1 1 0,-1 0 0,1 0 0,0 0 0,0 0-1,0 1 1,1-1 0,0 1 0,-1-1 0,0 6 0,3-8-221,-1 0 0,1 0 0,0 0 0,0 0 0,1-1 1,-1 1-1,0 0 0,1 0 0,-1 0 0,1-1 0,-1 1 1,1 0-1,0 0 0,0-1 0,0 1 0,0-1 0,0 1 1,0-1-1,0 1 0,0-1 0,1 0 0,-1 1 0,0-1 1,1 0-1,-1 0 0,1 0 0,-1 0 0,1 0 0,0 0 1,0-1-1,1 2 0,33 13-3525,17 9 266,-48-21 3431,-1-1-1,1 1 0,-1 1 1,1-1-1,-1 0 0,0 1 1,6 7-1,-10-10 165,1-1 1,-1 1-1,1-1 0,-1 1 1,1 0-1,-1-1 0,0 1 1,0 0-1,1-1 0,-1 1 1,0 0-1,0-1 0,0 1 1,0 0-1,0 0 0,0-1 0,0 1 1,0 0-1,0 0 0,0-1 1,0 1-1,0 0 0,0 0 1,0-1-1,-1 1 0,1 0 1,0-1-1,-1 1 0,1 0 1,0-1-1,-1 1 0,-24 16 2602,-38 0-1883,60-17-701,-19 5-123,0-2 0,-35 2 0,56-5-237,1 0-1,0 0 1,-1 0 0,1 0 0,-1 0-1,1 0 1,-1 0 0,1-1-1,0 1 1,-1 0 0,1 0 0,-1 0-1,1 0 1,0-1 0,-1 1 0,1 0-1,0 0 1,-1-1 0,1 1 0,0 0-1,-1 0 1,1-1 0,0 1 0,0 0-1,-1-1 1,1 1 0,0-1 0,0 1-1,0 0 1,-1-1 0,1 1 0,0-1-1,0 1 1,0-1 0,2-18-8152,6 0-3813</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6.789"/>
    </inkml:context>
    <inkml:brush xml:id="br0">
      <inkml:brushProperty name="width" value="0.025" units="cm"/>
      <inkml:brushProperty name="height" value="0.025" units="cm"/>
    </inkml:brush>
  </inkml:definitions>
  <inkml:trace contextRef="#ctx0" brushRef="#br0">185 12 13997,'0'0'4479,"-8"-1"-3011,2 0-1295,0 0 1,0 1-1,0 0 0,0 0 0,0 1 1,0-1-1,0 1 0,0 0 0,0 1 1,0 0-1,1 0 0,-1 0 0,1 0 0,-1 1 1,1 0-1,0 0 0,0 0 0,0 1 1,-6 6-1,-29 29 1011,38-37-1157,0 0 0,1 1 1,-1-1-1,1 0 0,-1 1 1,1-1-1,0 1 0,0 0 1,0-1-1,0 1 1,0 0-1,1-1 0,-1 1 1,1 0-1,0 0 0,0 0 1,0 5-1,1-7-26,0 1 1,0-1-1,0 0 1,0 0-1,0 0 1,1 1-1,-1-1 0,0-1 1,1 1-1,-1 0 1,1 0-1,-1 0 1,1-1-1,-1 1 0,1-1 1,-1 1-1,1-1 1,0 0-1,-1 1 1,1-1-1,0 0 0,-1 0 1,1 0-1,0 0 1,2-1-1,44-6-316,-36 1 314,0-1 0,0-1-1,-1 0 1,-1 0-1,1-1 1,-1 0-1,-1-1 1,16-20-1,19-16 651,-44 45-628,0 1 0,0 0 0,0-1 0,0 1 0,1 0 0,-1-1 0,0 1 0,0 0 0,0 0 1,1-1-1,-1 1 0,0 0 0,0 0 0,1-1 0,-1 1 0,0 0 0,1 0 0,-1 0 0,0 0 0,1-1 0,-1 1 0,0 0 1,1 0-1,-1 0 0,0 0 0,1 0 0,-1 0 0,0 0 0,1 0 0,-1 0 0,0 0 0,1 0 0,-1 0 0,0 0 0,1 0 1,-1 0-1,0 0 0,1 1 0,-1-1 0,0 0 0,1 0 0,-1 0 0,0 0 0,1 1 0,-1-1 0,0 0 0,0 0 0,1 1 1,0 22 184,-12 29-201,10-51 3,0 0 0,1 0 1,-1 0-1,1 0 1,-1 0-1,1 0 1,-1 0-1,1 0 1,-1 1-1,1-1 1,0 0-1,0 0 1,0 0-1,0 0 0,0 1 1,0-1-1,0 0 1,0 0-1,0 0 1,0 0-1,1 1 1,-1-1-1,0 0 1,1 0-1,-1 0 0,1 0 1,-1 0-1,1 0 1,0 0-1,-1 0 1,1 0-1,0 0 1,0 0-1,0-1 1,0 1-1,0 0 0,-1-1 1,1 1-1,0 0 1,1-1-1,0 1 1,5 1-40,0-2 1,0 1-1,0-1 1,-1 0-1,1 0 1,9-2-1,-5 1-148,12-3-62,-1 0 0,0-2 0,30-11-1,-30 9 172,1 1 1,40-7-1,-63 14 75,0 0 1,1 0-1,-1 0 0,0 0 1,0 0-1,1 0 1,-1 0-1,0 0 0,0 0 1,1 1-1,-1-1 1,0 0-1,1 0 0,-1 0 1,0 0-1,0 0 1,0 1-1,1-1 0,-1 0 1,0 0-1,0 0 1,1 1-1,-1-1 0,0 0 1,0 0-1,0 1 1,0-1-1,0 0 0,1 0 1,-1 1-1,0-1 1,0 0-1,0 0 0,0 1 1,0-1-1,0 0 1,0 1-1,0-1 0,0 0 1,0 0-1,0 1 0,0-1 1,0 0-1,0 1 1,0-1-1,-1 0 0,1 0 1,0 1-1,0-1 1,0 0-1,0 0 0,0 1 1,-1-1-1,1 0 1,0 0-1,0 0 0,0 1 1,-1-1-1,1 0 1,-8 14 193,6-12-181,0 0 67,0 0 0,0 1 0,0 0 0,0-1 0,0 1 0,1 0 0,-1 0 0,1 0 0,0 0 0,0 0 0,0 0 0,0 1 1,0-1-1,1 0 0,-1 0 0,1 1 0,0-1 0,0 0 0,1 4 0,1-6-41,0 0 0,0 0 0,0 0 0,0-1-1,0 1 1,0-1 0,0 1 0,0-1 0,0 0 0,1 0 0,-1 0 0,0 0 0,0 0 0,3-1-1,4 0 41,6 0-108,-1-1-1,0 0 1,1-1-1,-1-1 1,-1 0 0,1-1-1,21-10 1,-16 5-367,0 0-1,-1-1 1,0-1 0,25-22 0,-34 22-46,-19 14 169,-19 14 385,-9 23 911,36-37-960,1 0-1,-1 0 1,1 0-1,-1 0 1,1 1 0,0-1-1,0 0 1,0 1-1,0-1 1,0 1-1,0-1 1,1 1-1,0 0 1,-1-1 0,1 1-1,0-1 1,0 1-1,1 3 1,-1-5-52,1 0 0,-1 0 1,1 0-1,-1 0 0,1 0 1,0 0-1,0 0 0,0 0 0,-1 0 1,1-1-1,0 1 0,0 0 1,0 0-1,0-1 0,0 1 0,1-1 1,-1 1-1,0-1 0,0 1 1,0-1-1,0 0 0,0 1 1,1-1-1,1 0 0,36 1 170,-30-1-149,27-1 5,63-12 1,-19 1-96,-79 12 51,0-1-1,0 1 1,0 0 0,0-1-1,0 1 1,-1 0 0,1 0 0,0 0-1,0 0 1,0 0 0,0 0-1,0 0 1,0 0 0,0 0-1,0 0 1,-1 0 0,1 0 0,0 1-1,0-1 1,0 0 0,0 1-1,0-1 1,-1 1 0,1-1 0,0 1-1,0-1 1,-1 1 0,1 0-1,0-1 1,-1 1 0,1 0 0,-1-1-1,1 1 1,-1 0 0,1 0-1,-1 0 1,1-1 0,-1 1 0,0 0-1,0 0 1,1 0 0,-1 0-1,0 0 1,0 0 0,0 0 0,0-1-1,0 1 1,0 0 0,0 0-1,-1 2 1,1-2 13,0 0 0,0 1 0,0-1 0,0 1 0,0-1 0,0 0 0,1 1 0,-1-1 1,0 0-1,1 1 0,-1-1 0,1 0 0,-1 0 0,1 1 0,-1-1 0,1 0 0,0 0 0,0 0 0,0 0 0,0 0 0,0 0 0,0 0 0,0 0 0,0 0 0,0 0 0,2 1 0,14 2-2435,-4-5-4344,0-3-6061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7.622"/>
    </inkml:context>
    <inkml:brush xml:id="br0">
      <inkml:brushProperty name="width" value="0.025" units="cm"/>
      <inkml:brushProperty name="height" value="0.025" units="cm"/>
    </inkml:brush>
  </inkml:definitions>
  <inkml:trace contextRef="#ctx0" brushRef="#br0">36 0 16400,'-6'153'7994,"-21"72"-5242,25-190-2627,1-23-391,1-25-287,1-12 208,2-1-1,0 1 1,1 0 0,2 0 0,13-38 0,-13 44 224,2 1 1,0 0 0,1 0 0,0 1 0,2 1 0,0 0 0,25-28-1,-35 42 104,0 1 0,1-1 0,-1 1-1,0 0 1,1-1 0,-1 1-1,1 0 1,0 0 0,-1 0 0,1 0-1,0 0 1,0 0 0,0 1-1,-1-1 1,1 1 0,0-1 0,0 1-1,0 0 1,0-1 0,0 1-1,0 0 1,0 0 0,0 1 0,0-1-1,2 1 1,-2 0 4,1 0-1,-1 1 1,0-1 0,1 1-1,-1 0 1,0 0 0,0 0-1,-1 0 1,1 0-1,0 0 1,-1 0 0,1 0-1,-1 1 1,0-1 0,1 1-1,0 2 1,0 0 79,0 1 1,0 0-1,0 0 0,-1 0 1,0 1-1,0-1 0,0 0 0,-1 0 1,0 1-1,0-1 0,0 0 1,-1 0-1,0 1 0,0-1 1,-4 11-1,1-12 43,0 0 0,-1-1-1,1 1 1,-1-1 0,1 0 0,-1 0 0,-1-1 0,1 1 0,0-1-1,-1 0 1,0 0 0,0-1 0,1 0 0,-1 0 0,-1 0 0,1-1-1,0 0 1,0 0 0,0 0 0,-1-1 0,1 0 0,-9-1 0,13 0-290,1 1 0,-1 0 0,0-1 1,1 1-1,-1-1 0,1 0 1,-1 0-1,1 1 0,-1-1 0,1 0 1,-1 0-1,1 0 0,0-1 1,0 1-1,-1 0 0,1 0 0,0-1 1,0 1-1,0 0 0,0-1 0,0 1 1,0-3-1,-1-1-1478,0 0 0,1 0 0,0 0 0,0 0 0,0 0 0,0-9 0,0-12-8879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7.954"/>
    </inkml:context>
    <inkml:brush xml:id="br0">
      <inkml:brushProperty name="width" value="0.025" units="cm"/>
      <inkml:brushProperty name="height" value="0.025" units="cm"/>
    </inkml:brush>
  </inkml:definitions>
  <inkml:trace contextRef="#ctx0" brushRef="#br0">25 1 10218,'0'0'7185,"-1"12"-5370,-8 55 690,3-32-1304,-2 53-1,7-88-1187,1 1 0,0-1 0,0 0 0,0 1 0,0-1 0,0 0 0,0 0 0,0 1 0,0-1 0,0 0 0,0 1 0,0-1 0,1 0 0,-1 0 0,0 1 0,0-1 0,0 0 0,0 0 0,0 1 0,0-1 0,1 0 0,-1 0-1,0 1 1,0-1 0,0 0 0,1 0 0,-1 0 0,0 1 0,0-1 0,1 0 0,-1 0 0,0 0 0,0 0 0,1 0 0,-1 0 0,0 1 0,1-1 0,-1 0 0,0 0 0,0 0 0,1 0 0,-1 0 0,0 0 0,1 0 0,-1 0 0,0 0 0,0 0 0,1 0 0,-1-1 0,0 1 0,1 0 0,-1 0 0,0 0 0,0 0 0,1 0 0,-1 0-1,0-1 1,0 1 0,1 0 0,-1 0 0,0 0 0,0-1 0,0 1 0,0 0 0,1 0 0,-1-1 0,0 1 0,0-1 0,16-17 539,-9 0-372,-2 1 0,0-1 1,-1 0-1,3-34 0,-3 13-4660,-4 32-3216,1 9 7302,-1 0-1,1 0 0,0 0 1,0 0-1,0 0 0,0-1 1,0 1-1,0 0 0,1-1 1,-1 1-1,0 0 0,1-1 1,1 2-1,13 7-3027</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8.297"/>
    </inkml:context>
    <inkml:brush xml:id="br0">
      <inkml:brushProperty name="width" value="0.025" units="cm"/>
      <inkml:brushProperty name="height" value="0.025" units="cm"/>
    </inkml:brush>
  </inkml:definitions>
  <inkml:trace contextRef="#ctx0" brushRef="#br0">136 88 10314,'0'0'7874,"-9"-4"-6705,3 2-1084,1-1 0,-1 1 1,1 1-1,-1-1 0,0 1 0,0 0 0,-9-1 1,13 2-48,-1 1 0,0-1 0,0 1 0,1-1 0,-1 1 0,0 0 0,1 0 1,-1 0-1,1 1 0,0-1 0,-1 0 0,1 1 0,0-1 0,0 1 0,0 0 0,0 0 0,0 0 1,0 0-1,0 0 0,1 0 0,-1 1 0,1-1 0,-2 4 0,0-1 156,1 0 0,-1-1 1,1 1-1,1 0 0,-1 0 0,1 0 0,0 1 0,0-1 0,0 0 1,1 0-1,-1 1 0,2 6 0,-1-10-159,1 0 1,-1 0-1,1-1 0,-1 1 0,1 0 1,0 0-1,0 0 0,0-1 0,0 1 1,0 0-1,0-1 0,0 1 0,1-1 1,-1 1-1,1-1 0,-1 0 1,1 1-1,-1-1 0,1 0 0,0 0 1,-1 0-1,1 0 0,0-1 0,0 1 1,0 0-1,0-1 0,0 1 1,0-1-1,0 0 0,-1 1 0,1-1 1,0 0-1,0 0 0,3-1 0,2 1 84,0-1-1,0-1 1,-1 1 0,1-1-1,0 0 1,-1-1-1,1 1 1,-1-1-1,0-1 1,0 1-1,0-1 1,0 0-1,0 0 1,-1-1 0,0 0-1,0 0 1,0 0-1,-1 0 1,0-1-1,0 0 1,0 0-1,0 0 1,-1 0-1,0 0 1,-1-1-1,1 0 1,-1 1 0,0-1-1,-1 0 1,0 0-1,0 0 1,0 0-1,-1-13 1,-1 17-223,0 1 0,0-1-1,-1 1 1,1-1 0,0 1 0,-1-1 0,1 1 0,-1 0 0,0 0 0,0 0-1,0 0 1,0 0 0,0 0 0,0 0 0,0 1 0,-1-1 0,1 1 0,0 0-1,-1-1 1,0 1 0,1 0 0,-6-1 0,6 2-333,0-1-1,0 0 1,0 1 0,0 0-1,0-1 1,0 1 0,0 0-1,0 0 1,-1 0 0,1 0-1,0 1 1,0-1 0,0 0 0,0 1-1,0 0 1,0-1 0,0 1-1,0 0 1,-3 2 0,0 5-5014,4-1-3304</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8.783"/>
    </inkml:context>
    <inkml:brush xml:id="br0">
      <inkml:brushProperty name="width" value="0.025" units="cm"/>
      <inkml:brushProperty name="height" value="0.025" units="cm"/>
    </inkml:brush>
  </inkml:definitions>
  <inkml:trace contextRef="#ctx0" brushRef="#br0">0 78 11787,'0'0'10805,"13"3"-10218,-2 0-550,0 0-1,1-1 0,-1 0 1,1-1-1,-1 0 0,1-1 1,-1 0-1,1-1 1,-1 0-1,0-1 0,1 0 1,-1-1-1,0 0 0,0-1 1,18-9-1,-19 6 11,0-1-1,0 0 0,17-18 1,-12 11-297,-30 64-1154,1 1 1598,2 0 0,2 1 0,3 1 0,-2 62 0,-1 9 374,9-118-467,0-1 0,0 1 0,0-1 0,-1 1 0,0-1 0,0 0 0,0 0 1,0 0-1,0 0 0,-1 0 0,0 0 0,0 0 0,0-1 0,0 0 0,0 1 1,-1-1-1,0 0 0,1-1 0,-1 1 0,0-1 0,0 1 0,-1-1 0,-4 1 1,6-1-8,0-1 0,-1 0 0,1-1 0,0 1 1,0-1-1,-1 1 0,1-1 0,0 0 0,-1 0 1,1 0-1,0-1 0,0 1 0,-1-1 0,1 0 1,0 0-1,0 0 0,0 0 0,0 0 0,0-1 1,0 0-1,0 1 0,0-1 0,1 0 1,-1 0-1,1 0 0,-1-1 0,1 1 0,0-1 1,0 1-1,0-1 0,0 0 0,-2-5 0,0 1-288,1 0-1,-1 0 0,2-1 0,-1 1 0,1-1 0,0 0 0,1 0 0,0 0 0,0 0 0,1 0 1,0 0-1,0 0 0,1 0 0,0 0 0,0 1 0,1-1 0,0 0 0,1 0 0,3-8 0,-2 9-775,-1 0-1,1 0 0,1 1 1,-1 0-1,1 0 0,0 0 1,1 0-1,-1 1 0,1 0 1,0 0-1,0 0 0,12-5 0,10-4-5120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9.193"/>
    </inkml:context>
    <inkml:brush xml:id="br0">
      <inkml:brushProperty name="width" value="0.025" units="cm"/>
      <inkml:brushProperty name="height" value="0.025" units="cm"/>
    </inkml:brush>
  </inkml:definitions>
  <inkml:trace contextRef="#ctx0" brushRef="#br0">113 90 15727,'0'0'8910,"-10"-7"-8617,-32-17-79,40 24-208,1-1 1,-1 1 0,1 0-1,-1 0 1,0 0-1,1 0 1,-1 0 0,1 0-1,-1 0 1,1 0 0,-1 1-1,1-1 1,-1 0-1,1 1 1,-1 0 0,1-1-1,0 1 1,-1 0-1,1-1 1,0 1 0,0 0-1,-1 0 1,1 0 0,0 0-1,0 0 1,0 1-1,0-1 1,0 0 0,0 0-1,1 1 1,-1-1-1,0 0 1,1 1 0,-1-1-1,0 3 1,-2 2 80,1 0 1,-1 1 0,1-1-1,1 1 1,-3 13-1,4-19-73,0 0-1,0 0 0,0 1 1,0-1-1,0 0 0,0 0 1,0 1-1,1-1 0,-1 0 1,0 0-1,1 0 0,-1 1 1,0-1-1,1 0 0,0 0 1,-1 0-1,1 0 0,0 0 1,-1 0-1,1 0 0,0 0 1,0 0-1,0 0 0,0 0 1,0-1-1,2 2 0,0-1 13,-1 0 0,1 0-1,-1-1 1,1 1 0,0-1 0,0 0-1,-1 0 1,1 0 0,0 0 0,-1 0-1,1-1 1,3 0 0,4-1-26,-1-1 0,1-1-1,0 0 1,-1 0 0,17-10 0,-3-4-596,-1 0 1,-1-2-1,-1 0 0,32-41 0,-74 114-733,1 4 1542,19-53-427,1-1 1,0 1-1,1 0 1,-1 0-1,0-1 1,1 1-1,0 0 1,0 0-1,0 0 1,1 0 0,-1 0-1,1-1 1,1 7-1,0-9-164,0 0-1,0 0 0,-1 0 1,1-1-1,0 1 0,0 0 1,0-1-1,0 1 1,0-1-1,0 0 0,0 1 1,0-1-1,0 0 1,0 0-1,0-1 0,0 1 1,0 0-1,0-1 0,0 1 1,0-1-1,-1 1 1,1-1-1,0 0 0,0 0 1,2-1-1,21-16-5354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9.570"/>
    </inkml:context>
    <inkml:brush xml:id="br0">
      <inkml:brushProperty name="width" value="0.025" units="cm"/>
      <inkml:brushProperty name="height" value="0.025" units="cm"/>
    </inkml:brush>
  </inkml:definitions>
  <inkml:trace contextRef="#ctx0" brushRef="#br0">107 87 6726,'4'-10'1794,"1"-3"-1191,-3 8-380,0 0-1,0 0 1,-1 0-1,0 0 0,1 0 1,-2-1-1,1 1 1,0-10-1,-1 15-163,0 0 0,0-1 0,0 1 0,0 0 0,0 0 0,0 0 0,0-1 0,0 1-1,0 0 1,0 0 0,0-1 0,0 1 0,0 0 0,0 0 0,0-1 0,0 1 0,0 0 0,0 0 0,-1-1 0,1 1 0,0 0-1,0 0 1,0 0 0,0-1 0,0 1 0,-1 0 0,1 0 0,0 0 0,0 0 0,0-1 0,-1 1 0,1 0 0,0 0 0,0 0-1,0 0 1,-1 0 0,1 0 0,0 0 0,0 0 0,-1-1 0,1 1 0,0 0 0,0 0 0,-1 0 0,1 0 0,-14 9 1563,-9 17 14,17-17-1462,-11 15 1575,-23 44 1,36-62-1467,1 1 0,0 0-1,1 0 1,-1 0 0,1 0 0,1 1 0,-1-1 0,1 0 0,1 1 0,-1-1 0,1 1 0,2 8-1,-2-14-267,0-1-1,1 0 1,-1 0-1,1 0 1,0 0-1,-1 0 0,1 0 1,0 0-1,0 0 1,-1-1-1,1 1 0,0 0 1,0 0-1,0-1 1,0 1-1,0 0 1,0-1-1,0 1 0,0-1 1,1 1-1,-1-1 1,0 0-1,0 1 0,0-1 1,0 0-1,1 0 1,0 0-1,41 1 238,-28-2-219,168-17-375,-182 18 374,-1 0 0,1 0-1,0 0 1,-1 0 0,1 0-1,0 1 1,-1-1 0,1 0-1,0 1 1,-1-1 0,1 0-1,-1 1 1,1-1-1,0 1 1,-1-1 0,1 1-1,-1-1 1,1 1 0,-1 0-1,0-1 1,1 1 0,-1-1-1,0 1 1,1 0 0,-1-1-1,0 1 1,1 1-1,3 28 613,-7 33 121,3-60-721,15-28 1860,7-23-1892,-17 31 3,-1-1 0,0 1 0,2-32 0,3-14-198,-9 62 116,1-1 0,-1 1 0,1 0-1,-1 0 1,1 0 0,0-1 0,0 1 0,0 0-1,-1 0 1,1 0 0,0 1 0,0-1-1,1 0 1,-1 0 0,0 0 0,0 1-1,0-1 1,0 0 0,1 1 0,-1 0 0,0-1-1,0 1 1,1-1 0,-1 1 0,0 0-1,1 0 1,-1 0 0,0 0 0,1 0-1,-1 0 1,1 0 0,1 1 0,49 9-2060,-50-9 2068,88 20-6149,-34-11 1061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8.639"/>
    </inkml:context>
    <inkml:brush xml:id="br0">
      <inkml:brushProperty name="width" value="0.05" units="cm"/>
      <inkml:brushProperty name="height" value="0.05" units="cm"/>
    </inkml:brush>
  </inkml:definitions>
  <inkml:trace contextRef="#ctx0" brushRef="#br0">144 125 17116,'-15'9'796,"1"0"0,1 1 1,-1 0-1,1 1 0,-12 14 1,20-20-605,0 1 0,0 0-1,1 0 1,0 0 0,0 0 0,1 1 0,-1-1 0,1 1 0,1 0 0,0 0 0,-1 0 0,2 0 0,-1 0 0,0 8 0,2-13-179,0-1-1,0 0 1,0 1 0,-1-1-1,1 0 1,0 1-1,1-1 1,-1 0-1,0 1 1,0-1-1,0 0 1,1 0 0,-1 1-1,1-1 1,-1 0-1,1 0 1,0 1-1,-1-1 1,1 0-1,0 0 1,0 0 0,-1 0-1,1 0 1,0 0-1,0 0 1,0-1-1,0 1 1,1 0-1,-1 0 1,0-1 0,0 1-1,0-1 1,1 1-1,-1-1 1,0 1-1,0-1 1,1 0-1,-1 0 1,0 1 0,1-1-1,-1 0 1,0 0-1,1 0 1,-1-1-1,0 1 1,1 0-1,1-1 1,3 0 5,0-1 0,0 0-1,0-1 1,0 1 0,0-1 0,-1 0 0,1 0-1,7-7 1,-4 2 13,-1 0 1,0-1-1,0 0 0,-1 0 1,0-1-1,0 0 0,5-11 1,-9 14-16,0 1 1,0 0 0,-1-1-1,1 1 1,-2-1-1,1 0 1,-1 0 0,0 0-1,0 0 1,0 0 0,-1 0-1,-2-14 1,2 21-18,0 0 1,0 0-1,0-1 1,0 1-1,0 0 1,0-1-1,0 1 1,0 0-1,0-1 1,0 1 0,0 0-1,0 0 1,0-1-1,0 1 1,0 0-1,0 0 1,-1-1-1,1 1 1,0 0-1,0 0 1,0-1-1,0 1 1,-1 0-1,1 0 1,0 0-1,0-1 1,-1 1-1,1 0 1,0 0-1,0 0 1,-1 0-1,1-1 1,0 1-1,0 0 1,-1 0-1,1 0 1,0 0-1,-1 0 1,1 0-1,0 0 1,0 0-1,-1 0 1,1 0-1,0 0 1,-1 0-1,1 0 1,0 0-1,-1 0 1,1 0-1,0 1 1,0-1-1,-1 0 1,1 0 0,0 0-1,0 0 1,-1 0-1,1 1 1,0-1-1,0 0 1,0 0-1,-1 0 1,1 1-1,0-1 1,-11 17-134,10-14 41,0 0 1,1 0-1,-1 1 1,1-1-1,-1 0 1,1 0-1,0 1 1,0-1-1,1 0 1,-1 1-1,1-1 1,-1 0 0,1 0-1,0 0 1,0 0-1,2 5 1,-1-6-38,-1 0 0,1 0 0,0 0 0,0 0 0,-1 0 0,1-1 0,0 1 0,1 0 0,-1-1 0,0 1 0,0-1 1,1 0-1,-1 0 0,1 0 0,-1 0 0,1 0 0,-1-1 0,1 1 0,-1-1 0,1 1 0,2-1 0,7 0-280,-1 0-1,1-1 0,-1 0 1,0-1-1,1 0 0,-1-1 0,0 0 1,-1-1-1,12-4 0,12-9-695,42-27-1,-66 38 963,-4 3 104,0-1 85,0 1 1,0-1 0,-1 0-1,1 0 1,-1-1 0,0 1 0,0-1-1,8-10 1,-14 11 785,-6 6-226,-10 9 305,8-3-514,1 1 0,0 1 0,1 0 0,0 0 0,0 0 0,1 1 0,0 0 0,1 0 0,1 1 0,0-1-1,-5 21 1,9-32-380,0 1 0,-1 0 0,1-1 0,0 1 0,0 0-1,0-1 1,0 1 0,0 0 0,0 0 0,0-1-1,0 1 1,1 0 0,-1 0 0,0-1 0,0 1-1,1 0 1,-1-1 0,0 1 0,1 0 0,-1-1 0,0 1-1,1-1 1,-1 1 0,1-1 0,-1 1 0,1-1-1,-1 1 1,1-1 0,-1 1 0,1-1 0,0 0-1,-1 1 1,1-1 0,0 0 0,-1 1 0,1-1 0,0 0-1,-1 0 1,1 0 0,0 0 0,0 1 0,-1-1-1,1 0 1,0 0 0,0-1 0,-1 1 0,1 0-1,1 0 1,2-1 11,1 0 0,-1 0 0,1-1 0,-1 1 1,1-1-1,4-3 0,17-10 11,-1-1 0,-1-1-1,0-2 1,-2 0 0,0-1 0,-1-1 0,-1-1 0,22-33 0,-37 49-56,-4 4 9,1 1 0,-1-1-1,0 0 1,1 0 0,-1 0 0,0 0-1,0 0 1,-1 0 0,1 0-1,0 0 1,-1 0 0,1-1-1,0-1 1,-1 3 8,0 1 0,0 0 0,0 0 0,0 0 0,0 0 0,-1 0 0,1-1 0,0 1 0,0 0 0,0 0-1,0 0 1,0 0 0,0 0 0,0-1 0,0 1 0,0 0 0,0 0 0,0 0 0,0 0 0,0 0 0,-1 0 0,1 0 0,0-1 0,0 1 0,0 0 0,0 0 0,0 0 0,0 0 0,-1 0 0,1 0-1,0 0 1,0 0 0,0 0 0,0 0 0,0 0 0,-1 0 0,1 0 0,0 0 0,0 0 0,0 0 0,0 0 0,0 0 0,-1 0 0,1 0 0,0 0 0,0 0 0,0 0 0,0 0 0,0 0-1,-1 0 1,-9 7-1,-11 14 62,8-5 33,1 1 1,1 1-1,0 0 0,1 0 1,1 1-1,1 1 1,0-1-1,2 1 0,0 0 1,2 1-1,-5 36 0,9-52-136,0 0 1,0-1-1,0 1 0,1-1 0,0 1 0,0-1 1,0 1-1,0-1 0,1 0 0,0 1 0,0-1 1,0 0-1,0 0 0,4 5 0,-4-8-11,-1 1 0,1-1 1,-1 1-1,1-1 0,0 0 0,-1 0 0,1 0 0,0 0 0,0 0 0,0 0 0,0 0 0,0 0 1,0-1-1,0 1 0,0-1 0,0 0 0,0 1 0,0-1 0,0 0 0,0 0 0,0 0 1,1-1-1,-1 1 0,0 0 0,0-1 0,0 0 0,0 1 0,0-1 0,0 0 0,-1 0 1,1 0-1,2-1 0,25-19-390,1-13-164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40.039"/>
    </inkml:context>
    <inkml:brush xml:id="br0">
      <inkml:brushProperty name="width" value="0.025" units="cm"/>
      <inkml:brushProperty name="height" value="0.025" units="cm"/>
    </inkml:brush>
  </inkml:definitions>
  <inkml:trace contextRef="#ctx0" brushRef="#br0">1 392 13421,'0'0'4228,"10"3"-2878,5 1-863,2-1-1,-1 0 0,0-2 1,0 1-1,1-2 1,29-3-1,113-23 1446,-114 18-1605,44-9 75,1163-197 99,-598 122-4064,-375 50-3300,-248 37 1012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6:45.848"/>
    </inkml:context>
    <inkml:brush xml:id="br0">
      <inkml:brushProperty name="width" value="0.025" units="cm"/>
      <inkml:brushProperty name="height" value="0.025" units="cm"/>
    </inkml:brush>
  </inkml:definitions>
  <inkml:trace contextRef="#ctx0" brushRef="#br0">1 97 7944,'0'0'907,"10"-3"-880,71-18 832,-28 5-674,1 3 1,0 2 0,1 3 0,60-3 0,434 3 339,-379 4-404,118 3 207,330 41 1,-113-8 614,2-33-789,-204-1-178,182 42 60,-239-12-8,482 8-4,0-39 2,36 1-12,-451 9 7,188 2 588,355-56-401,-634 24-104,406 10 0,-610 14-104,27 4 184,1-2 1,0-3-1,0-1 0,0-3 0,68-13 0,-61 5-154,0 1 0,1 4 0,63-2 0,166 17 405,-41-3 444,-168-5-2764,-1 1-3435,-58 0 831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7:03.422"/>
    </inkml:context>
    <inkml:brush xml:id="br0">
      <inkml:brushProperty name="width" value="0.025" units="cm"/>
      <inkml:brushProperty name="height" value="0.025" units="cm"/>
    </inkml:brush>
  </inkml:definitions>
  <inkml:trace contextRef="#ctx0" brushRef="#br0">1 164 7399,'8'0'534,"654"-18"-358,15 53 203,-231-5 160,1397-10-53,-581-63-425,-1055 33-58,468-23 15,578-23 28,-484 29-40,1486-34 15,-533 87-16,-596 13 367,259 8 270,-1201-42-292,707 12 181,-866-17-489,70 0 572,105 15 1,-171-2-41,-29-13-634,1 0-1,-1 0 1,0 0-1,1 1 1,-1-1-1,0 0 1,1 1-1,-1-1 1,0 0-1,1 1 1,-1-1-1,0 0 1,1 1-1,-1-1 0,0 1 1,0-1-1,0 1 1,0-1-1,1 0 1,-1 1-1,0-1 1,0 1-1,0-1 1,0 1-1,0-1 1,0 1-1,0-1 1,0 1-1,0-1 1,0 0-1,0 1 1,-1-1-1,1 1 0,0-1 1,0 1-1,0-1 1,0 0-1,-1 1 1,1-1-1,0 1 1,0-1-1,-1 0 1,1 1-1,0-1 1,-1 0-1,1 1 1,-1-1-1,1 0 1,0 0-1,-1 1 0,1-1 1,-1 0-1,1 0 1,0 0-1,-1 0 1,1 1-1,-1-1 1,1 0-1,-1 0 1,0 0-1,-14 4-4215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7:48.183"/>
    </inkml:context>
    <inkml:brush xml:id="br0">
      <inkml:brushProperty name="width" value="0.025" units="cm"/>
      <inkml:brushProperty name="height" value="0.025" units="cm"/>
    </inkml:brush>
  </inkml:definitions>
  <inkml:trace contextRef="#ctx0" brushRef="#br0">52 54 3651,'0'0'6919,"-9"4"-6599,-23 13-128,21-6 115,19-5-367,20-2-66,-27-4 187,303 4 610,-202-6-595,278-28 359,-113 5-320,1580-18 932,-1101 92-805,-86-3-186,1029-39 259,-1591-10-264,16-2 594,135 11-1,-243-6-809,-1 1-1,0-1 1,1 1-1,-1 0 1,0 1-1,1-1 1,-1 1-1,0 0 1,0 1-1,0-1 1,6 5 0,-21-6-12290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7:51.688"/>
    </inkml:context>
    <inkml:brush xml:id="br0">
      <inkml:brushProperty name="width" value="0.025" units="cm"/>
      <inkml:brushProperty name="height" value="0.025" units="cm"/>
    </inkml:brush>
  </inkml:definitions>
  <inkml:trace contextRef="#ctx0" brushRef="#br0">12 322 8040,'0'0'1905,"-5"0"-2070,-1 1 135,9-1 17,27 0 26,68 0 75,-64 0-66,81-2 18,205-32 0,-143 13 367,270 3 1,-119 9 10,163 0-312,-106 4-78,-235-1-41,288-5 351,-163 14 356,337-9-432,-329-14-243,212-6-6,310 5 19,0-1 0,-645 22-2,727-20 447,159-60-301,-370 64-156,-621 16-13,-53 1 19,0 1 0,0-1 1,0 0-1,-1 1 0,1-1 0,0 1 0,-1 0 1,1 0-1,-1-1 0,0 1 0,1 0 1,-1 0-1,1 3 0,17 30-3447,-11-18-97</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24.289"/>
    </inkml:context>
    <inkml:brush xml:id="br0">
      <inkml:brushProperty name="width" value="0.025" units="cm"/>
      <inkml:brushProperty name="height" value="0.025" units="cm"/>
    </inkml:brush>
  </inkml:definitions>
  <inkml:trace contextRef="#ctx0" brushRef="#br0">1620 244 10314,'-304'-50'3687,"205"39"-3507,-109 3-1,172 11-544,1 1 0,0 1 0,0 2 0,0 2 0,1 1 0,0 1 0,-43 22 0,13-1 112,1 3 1,-96 70-1,122-77 300,1 2-1,2 2 0,1 1 1,1 1-1,2 2 1,1 1-1,-39 69 1,51-76 40,2 0 1,2 1 0,1 0 0,1 1 0,2 1-1,1-1 1,1 1 0,2 1 0,1-1 0,2 1 0,3 47-1,0-64-44,2 0-1,0 0 1,1 0-1,0-1 0,2 1 1,0-1-1,0-1 0,2 1 1,16 26-1,-10-23 2,0-1-1,1-1 1,1 0 0,0-1-1,2 0 1,31 21 0,-14-15-22,1-1 0,1-3 1,1-1-1,1-1 0,0-2 0,0-2 1,77 13-1,-13-12-16,0-4 1,1-5-1,0-4 0,0-5 0,-1-4 1,106-24-1,-100 10 223,-1-6 1,-1-4-1,-2-5 0,-2-4 1,145-83-1,-186 89 148,-2-4-1,96-82 1,-127 97-237,-2-2-1,-1-1 1,-1-1 0,-2-1 0,-1-2 0,34-64 0,-47 77-93,-1-1 0,-1-1 0,0 1 1,-2-1-1,-1 0 0,0-1 0,-2 1 0,0-1 1,-2 1-1,0-1 0,-1 1 0,-2-1 1,0 1-1,-1 0 0,-1 0 0,-11-32 1,5 27-124,-1-1 0,-1 1 0,-2 1 0,0 0 0,-1 1 1,-2 1-1,0 1 0,-2 0 0,0 2 0,-1 0 1,-44-31-1,24 25-70,-2 1 0,0 3 1,-2 1-1,0 3 0,-1 1 1,-1 3-1,0 1 0,-85-10 1,34 12 96,0 5 1,-1 4-1,-132 15 0,125 0-921,-205 54 0,-92 66-4136,185-49-2042</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2:12.723"/>
    </inkml:context>
    <inkml:brush xml:id="br0">
      <inkml:brushProperty name="width" value="0.025" units="cm"/>
      <inkml:brushProperty name="height" value="0.025" units="cm"/>
    </inkml:brush>
  </inkml:definitions>
  <inkml:trace contextRef="#ctx0" brushRef="#br0">1377 278 5830,'0'0'1008,"-10"-11"-468,-9-9-273,-1 0-1,-1 1 1,-1 1 0,-34-21 0,11 12 66,8 3-167,-1 2 1,0 2-1,-54-20 0,82 36-156,-1 1 0,1 0 0,-1 0 1,1 1-1,-1 1 0,0 0 0,0 0 0,0 1 0,0 0 0,0 1 1,0 1-1,1-1 0,-1 2 0,1-1 0,-1 2 0,1-1 0,0 1 1,-14 8-1,-21 17-305,2 3 0,1 1-1,-63 64 1,-98 130-366,148-162 662,4 2 1,-61 103-1,96-140 6,0 0-1,2 0 1,2 2-1,1-1 1,1 2-1,2-1 1,1 1-1,1 0 1,-1 37-1,6-44-7,2 0 0,0 0-1,1 0 1,2-1 0,8 33-1,-8-44-7,1-1 1,1 0-1,0 0 1,0 0-1,2-1 0,-1 0 1,2 0-1,-1-1 0,2 0 1,-1 0-1,15 11 0,-5-7 48,1 0 0,1-1-1,1-1 1,0-1 0,1 0 0,0-2-1,0-1 1,1-1 0,0-1 0,0-1-1,1-1 1,0-1 0,0-2 0,0 0-1,0-1 1,0-2 0,29-4 0,-7-1 121,-2-3 0,1-1 1,-1-3-1,-1-1 0,0-2 1,-1-3-1,-1-1 1,56-36-1,-37 15-58,-2-2 1,-2-4-1,-2-1 1,-3-3-1,-1-3 1,-3-1-1,-2-3 1,-3-1-1,48-89 1,-79 127-87,-2-1-1,0 0 1,-2-1 0,0 0 0,-2 0-1,7-40 1,-12 50-5,0 1 0,0-1-1,-1 1 1,-1-1 0,0 1 0,-1-1 0,0 1 0,-1 0-1,0 0 1,-1 0 0,0 0 0,-1 1 0,-1-1-1,-9-15 1,-1 6-97,-1 1-1,-1 1 1,0 0-1,-1 2 1,-1 0 0,-1 1-1,-1 1 1,0 1-1,0 1 1,-1 1 0,-1 1-1,0 1 1,-1 1-1,-33-8 1,11 6-160,0 2 0,-1 2 1,1 2-1,-1 2 0,-1 3 1,-91 10-1,25 10-1884,3 6-1586</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39.623"/>
    </inkml:context>
    <inkml:brush xml:id="br0">
      <inkml:brushProperty name="width" value="0.025" units="cm"/>
      <inkml:brushProperty name="height" value="0.025" units="cm"/>
    </inkml:brush>
  </inkml:definitions>
  <inkml:trace contextRef="#ctx0" brushRef="#br0">327 86 11915,'0'-9'844,"0"-37"501,0 16 3726,-34 470-5112,12-250 152,-39 265-152,-10 117 130,55-130-179,-29 301-66,29-621 240,-39 415 307,53-483-336,-1 1-51,2 0-1,2 0 1,13 75 0,-14-129-47,10 36 16,-10-36-179,0 1-1,1-1 1,-1 1 0,1-1-1,-1 0 1,1 1 0,0-1-1,0 1 1,0-1 0,-1 0 0,1 0-1,0 0 1,0 1 0,1-1-1,-1 0 1,0 0 0,0-1-1,0 1 1,3 1 0,1-5-3237,-2-16-1207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0.474"/>
    </inkml:context>
    <inkml:brush xml:id="br0">
      <inkml:brushProperty name="width" value="0.025" units="cm"/>
      <inkml:brushProperty name="height" value="0.025" units="cm"/>
    </inkml:brush>
  </inkml:definitions>
  <inkml:trace contextRef="#ctx0" brushRef="#br0">54 16 6182,'0'0'3977,"-7"-2"-3854,-3-1-93,-27-2 25,37 5-119,12 6-133,4 0 398,0-1 0,0 0 1,1 0-1,-1-2 0,1 0 1,23 0-1,108-3 1820,-68-2-1565,993-21-13,-612 6-286,542 50 1,-42 24 2037,-718-46-1758,-176-5-423,0 2 0,112 29 0,-160-32-362,0-2-1,-1 0 0,1-1 0,0-1 1,0-1-1,0-1 0,0 0 0,32-8 1,-25-5-5615,-19 5-1047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0.852"/>
    </inkml:context>
    <inkml:brush xml:id="br0">
      <inkml:brushProperty name="width" value="0.025" units="cm"/>
      <inkml:brushProperty name="height" value="0.025" units="cm"/>
    </inkml:brush>
  </inkml:definitions>
  <inkml:trace contextRef="#ctx0" brushRef="#br0">1 3 12011,'0'0'3316,"9"-1"-3066,24-1-149,0 2 0,-1 1 0,1 2 0,0 1 0,52 14 0,17 1 9,10-5-127,65 11-25,-175-24 23,0-1 0,1 0 0,-1 1 0,1-1 0,-1 1 0,0 0 0,1 0 1,-1 0-1,0 0 0,0 0 0,0 0 0,0 1 0,0-1 0,0 1 0,0 0 0,0-1 0,-1 1 0,1 0 0,0 0 0,-1 0 0,3 4 0,-4-4 11,0 1 0,1-1 0,-1 1 0,0-1 0,0 1 0,0-1 0,-1 1 0,1-1 0,0 1 0,-1-1 0,0 1 0,0-1 0,0 0-1,0 1 1,0-1 0,0 0 0,-2 3 0,-7 9 22,-1 0 0,0 0 0,-2-1 0,-18 17 0,30-30-13,-220 174 182,12-11-313,201-155-187,-29 20-5473,26-24-1593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9.013"/>
    </inkml:context>
    <inkml:brush xml:id="br0">
      <inkml:brushProperty name="width" value="0.05" units="cm"/>
      <inkml:brushProperty name="height" value="0.05" units="cm"/>
    </inkml:brush>
  </inkml:definitions>
  <inkml:trace contextRef="#ctx0" brushRef="#br0">1 98 15315,'0'4'155,"0"-1"0,1 0 0,0 0 0,-1 0 0,1 1-1,0-1 1,1 0 0,-1 0 0,0 0 0,1 0 0,0-1 0,0 1 0,4 4-1,-3-4-24,1 0-1,-1 0 1,1-1-1,0 1 0,0-1 1,-1 0-1,2 0 1,-1-1-1,0 1 0,5 0 1,4 1 175,1-1 0,0 0 0,-1 0 0,1-2 0,0 0-1,0 0 1,0-1 0,17-4 0,-12 0 102,0 1-1,0-2 0,-1-1 1,0 0-1,23-13 0,-35 16-200,1-1 1,-1 1-1,-1-1 1,1 0-1,-1 0 0,0-1 1,8-10-1,-11 14-169,-1 1 0,0 0 1,-1 0-1,1-1 0,0 1 1,0-1-1,0 1 0,-1-1 0,1 1 1,-1-1-1,1 1 0,-1-1 1,0 1-1,0-1 0,1 0 0,-1 1 1,0-1-1,0 0 0,-1 1 1,1-1-1,0 1 0,0-1 0,-1 1 1,1-1-1,-1 0 0,0 1 1,1-1-1,-1 1 0,0 0 0,0-1 1,0 1-1,0 0 0,0-1 1,0 1-1,0 0 0,0 0 0,0 0 1,-1 0-1,1 0 0,0 0 1,-1 0-1,-2-1 0,-2 0-12,0 0-1,-1 0 1,1 0-1,-1 1 1,0 0-1,1 0 1,-1 0-1,0 1 1,1 0-1,-1 0 1,0 1-1,1 0 1,-1 0-1,-8 3 1,-3 1-23,0 1-1,1 1 1,0 1 0,-17 9-1,24-10 4,0-1-1,0 1 0,1 0 0,0 1 1,-13 14-1,18-18 1,1 1 0,-1-1 0,1 1 0,0-1 1,0 1-1,1 0 0,-1 1 0,1-1 0,0 0 0,1 1 0,-1-1 0,1 1 1,-1 9-1,2-12-5,0 0 0,1 0 0,-1 0 0,1 0 0,-1 0 0,1 0 0,0-1 0,0 1 0,0 0 0,0-1 0,1 1 0,-1-1 1,1 1-1,0-1 0,3 4 0,0-1-125,0 0 0,0-1 0,0 0 0,1 0 0,0 0 0,9 4 1,-2-2-108,0-1 1,0-1 0,1 0-1,-1 0 1,1-1-1,17 1 1,-22-4 151,0 0 0,1-1 0,-1 0 0,12-2 0,36-14-487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1.666"/>
    </inkml:context>
    <inkml:brush xml:id="br0">
      <inkml:brushProperty name="width" value="0.025" units="cm"/>
      <inkml:brushProperty name="height" value="0.025" units="cm"/>
    </inkml:brush>
  </inkml:definitions>
  <inkml:trace contextRef="#ctx0" brushRef="#br0">1 534 9737,'0'0'4559,"8"-2"-3262,1-1-1061,0 0 0,-1 0-1,1-1 1,-1-1-1,1 1 1,-2-1 0,1-1-1,11-9 1,65-66 552,-43 41-579,-5 5-110,270-250-161,-299 278 40,0 1 0,1 0 0,-1 1-1,1-1 1,16-6 0,-24 12 12,1 0 1,-1-1-1,0 1 1,0 0 0,1 0-1,-1 0 1,0 0-1,1 0 1,-1 0-1,0 0 1,0 0-1,1 0 1,-1 1-1,0-1 1,1 0-1,-1 0 1,0 0-1,0 0 1,1 0-1,-1 0 1,0 1-1,0-1 1,1 0-1,-1 0 1,0 0-1,0 1 1,0-1-1,1 0 1,-1 0-1,0 1 1,0-1 0,0 0-1,0 0 1,0 1-1,1-1 1,-1 0-1,0 0 1,0 1-1,0-1 1,0 0-1,0 1 1,0-1-1,0 0 1,0 0-1,0 1 1,0-1-1,0 20-37,-1-16 11,-3 39 121,-3 1-1,-2-2 0,-15 49 0,10-46-80,3 0-1,-9 78 0,19-106-365,-2 48-424,3-63 384,0 1 1,0 0-1,0 0 1,1-1-1,-1 1 1,1 0-1,-1-1 1,1 1-1,0 0 1,0-1-1,0 1 1,1-1-1,-1 1 1,1-1-1,-1 0 1,1 0-1,3 4 1,18 0-9657</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2.436"/>
    </inkml:context>
    <inkml:brush xml:id="br0">
      <inkml:brushProperty name="width" value="0.025" units="cm"/>
      <inkml:brushProperty name="height" value="0.025" units="cm"/>
    </inkml:brush>
  </inkml:definitions>
  <inkml:trace contextRef="#ctx0" brushRef="#br0">62 0 14510,'-4'9'-166,"-5"12"238,1 1 0,1 1 0,1-1 0,1 1 0,1 0 0,1 0 0,-1 36 0,16 174 169,0-38-92,-17-169-104,0-20 43,1-18 164,2-16-304,1 1 0,1-1 1,2 1-1,0 0 0,2-1 0,1 1 1,12-40-1,10-11-91,41-89 1,-60 149 403,1 1 1,0-1-1,21-29 1,-29 46-261,0 0 1,0 0 0,1 0-1,-1 0 1,0 0 0,0 0-1,1 0 1,-1 1-1,0-1 1,1 0 0,-1 1-1,1-1 1,-1 1-1,1-1 1,-1 1 0,1 0-1,-1-1 1,1 1 0,-1 0-1,1 0 1,-1 0-1,1 0 1,-1 1 0,1-1-1,0 0 1,-1 1 0,0-1-1,1 1 1,-1-1-1,1 1 1,-1 0 0,0 0-1,1-1 1,-1 1-1,0 0 1,0 0 0,1 0-1,-1 0 1,0 0 0,0 1-1,0-1 1,0 0-1,-1 1 1,1-1 0,0 0-1,-1 1 1,1-1 0,0 1-1,-1-1 1,0 1-1,1-1 1,-1 1 0,0-1-1,0 1 1,0-1-1,0 1 1,0-1 0,0 1-1,0-1 1,0 1 0,-1-1-1,1 1 1,-1-1-1,1 1 1,-2 1 0,-6 7 245,-1 0 0,-1-1 0,1 0 0,-2-1 0,1 0 0,-1 0 1,0-1-1,-13 6 0,-13 8-37,7-2-165,20-14-90,1 1 0,-1 0 0,1 0 0,0 1 0,0 0 0,1 1 0,-12 13 0,16-7-2083,7-7-2476,14-5-2672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3.269"/>
    </inkml:context>
    <inkml:brush xml:id="br0">
      <inkml:brushProperty name="width" value="0.025" units="cm"/>
      <inkml:brushProperty name="height" value="0.025" units="cm"/>
    </inkml:brush>
  </inkml:definitions>
  <inkml:trace contextRef="#ctx0" brushRef="#br0">314 0 15375,'0'0'106,"-1"12"-111,-2 8 442,-1 0 0,0 0 0,-1-1-1,-2 1 1,-15 34 0,-1-9 291,-7 17-439,-3-1 1,-54 74-1,85-132-322,0 0 0,0 1 0,-1-1 0,1 0 0,-1 0-1,0 0 1,0-1 0,0 1 0,0-1 0,0 0 0,-1 0-1,1 0 1,-1 0 0,0 0 0,1-1 0,-1 1 0,0-1 0,-5 1-1,8-2-94,1-1 0,-1 1 0,0 0 0,0-1 0,1 1 0,-1 0 0,0-1 0,1 1 0,-1-1 0,0 1 0,1-1 0,-1 0 0,1 1 0,-1-1 0,1 0 0,-1 1 0,1-1 0,0 0 0,-1 1 0,1-1 0,0 0 0,-1 0 0,1 1 0,0-1 0,0 0 0,0 0 0,0 0-1,0 0 1,-3-31-2899,3 23 1872,-2-119-6709,2 21 6202,-4 54 4439,-4 1 3379,22 66-875,28 16-4504,-29-20-7,14 8-395,1-1 0,0-1 0,1-1 0,43 14 0,-53-22-1613,0-2 1,0 0-1,1-2 0,38 3 1,-23-6-4934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3.916"/>
    </inkml:context>
    <inkml:brush xml:id="br0">
      <inkml:brushProperty name="width" value="0.025" units="cm"/>
      <inkml:brushProperty name="height" value="0.025" units="cm"/>
    </inkml:brush>
  </inkml:definitions>
  <inkml:trace contextRef="#ctx0" brushRef="#br0">0 2411 12204,'0'0'2060,"10"-5"-2220,92-53 910,-2-5 0,109-90 0,-162 118-694,862-699 2259,-397 310-1486,340-246-563,-760 598-233,-61 49-50,101-86-35,-107 78-865,-21 7-2885,-5 14-789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4.369"/>
    </inkml:context>
    <inkml:brush xml:id="br0">
      <inkml:brushProperty name="width" value="0.025" units="cm"/>
      <inkml:brushProperty name="height" value="0.025" units="cm"/>
    </inkml:brush>
  </inkml:definitions>
  <inkml:trace contextRef="#ctx0" brushRef="#br0">376 0 9321,'0'0'5781,"-3"9"-5402,-13 20-15,-1 0 0,-2-1-1,0 0 1,-30 30 0,-2 4-197,21-22-125,-141 199-57,173-243-4517,7-11 2818,14-20-2647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4.749"/>
    </inkml:context>
    <inkml:brush xml:id="br0">
      <inkml:brushProperty name="width" value="0.025" units="cm"/>
      <inkml:brushProperty name="height" value="0.025" units="cm"/>
    </inkml:brush>
  </inkml:definitions>
  <inkml:trace contextRef="#ctx0" brushRef="#br0">224 0 13997,'0'0'475,"0"11"-192,0 52-76,3 1-1,12 65 1,-5-83-224,-2-13-172,-1 1-1,-2 0 1,-1 0-1,-2 0 1,-3 61-1,1-95 116,0 1 0,0-1 0,0 1 0,0-1 0,0 1 0,0-1 0,0 1 0,-1-1 0,1 1 0,0-1 0,0 1 0,-1-1 0,1 0 0,0 1 0,-1-1 0,1 1-1,0-1 1,-1 0 0,1 1 0,0-1 0,-1 0 0,1 1 0,-1-1 0,1 0 0,-1 0 0,1 0 0,-1 1 0,1-1 0,-1 0 0,1 0 0,-1 0 0,1 0 0,-1 0 0,1 0-1,-1 0 1,1 0 0,-1 0 0,1 0 0,-1 0 0,1 0 0,-1 0 0,1 0 0,-1-1 0,1 1 0,0 0 0,-1 0 0,1 0 0,-1-1 0,1 1 0,-1 0 0,1-1-1,0 1 1,-1 0 0,1-1 0,-1 0 0,-22-20-1875,-80-127 2079,63 82 4110,-49-109 1,94 174-4151,0-1-1,0 1 1,1 1 0,-1-1 0,0 1 0,1 0-1,5 0 1,-9 0-23,86 3 32,11 1-983,-34-8-3835,-32-4-1949</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5.603"/>
    </inkml:context>
    <inkml:brush xml:id="br0">
      <inkml:brushProperty name="width" value="0.025" units="cm"/>
      <inkml:brushProperty name="height" value="0.025" units="cm"/>
    </inkml:brush>
  </inkml:definitions>
  <inkml:trace contextRef="#ctx0" brushRef="#br0">1 1 8808,'0'0'3668,"2"13"-3337,5 16 104,1 0-1,2 0 1,0-1 0,29 52 0,77 117-31,21 0-205,175 191 0,-5-8 578,120 167 65,233 329-120,-525-676-658,-132-196 178,-2-8-7355,-1-11-1834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5.935"/>
    </inkml:context>
    <inkml:brush xml:id="br0">
      <inkml:brushProperty name="width" value="0.025" units="cm"/>
      <inkml:brushProperty name="height" value="0.025" units="cm"/>
    </inkml:brush>
  </inkml:definitions>
  <inkml:trace contextRef="#ctx0" brushRef="#br0">36 0 7431,'0'0'6785,"3"9"-6192,10 32-316,-2 1-1,-1 0 1,-3 0 0,-1 1 0,-2 0 0,-2 61 0,-7-84-303,4-19-11,1-1 0,0 0 0,-1 0 0,1 0 0,0 0 0,-1 1 0,1-1 0,0 0 0,-1 0 0,1 0 0,0 0 0,-1 0 0,1 0 0,-1 0 0,1 0 0,0 0 0,-1 0 0,1 0 0,0 0 0,-1 0 0,1 0 0,-1 0 0,1 0 0,0-1 0,-1 1 0,1 0 0,0 0 0,-1 0 0,1-1 0,-1 1 0,-1-2-285,-1-1 1,1 1-1,-1 0 1,1-1-1,0 0 1,0 1-1,0-1 0,1 0 1,-4-6-1,-6-19-1847,2 1 0,-11-49 0,9 23-607</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6.263"/>
    </inkml:context>
    <inkml:brush xml:id="br0">
      <inkml:brushProperty name="width" value="0.025" units="cm"/>
      <inkml:brushProperty name="height" value="0.025" units="cm"/>
    </inkml:brush>
  </inkml:definitions>
  <inkml:trace contextRef="#ctx0" brushRef="#br0">61 90 2370,'-12'-2'787,"-22"-9"1019,33 10-1562,-1 1-1,1-1 1,0 0-1,0 0 1,0-1-1,0 1 1,1 0-1,-1 0 1,0 0 0,0-1-1,1 1 1,-1 0-1,1-1 1,-1 1-1,1 0 1,-1-1-1,1 1 1,0-1-1,0 1 1,0 0 0,0-1-1,0-1 1,0 1 1699,78 86 1971,15 15-3141,-86-92-690,20 19 197,1-1 0,48 33 0,-75-57-206,1 0-1,-1 0 1,0 0-1,1 0 1,-1 0-1,1-1 1,-1 1-1,1-1 1,-1 1-1,1-1 0,-1 1 1,1-1-1,-1 0 1,1 0-1,0 0 1,-1 0-1,1 0 1,-1 0-1,1 0 1,-1-1-1,1 1 1,0 0-1,-1-1 0,2 0 1,-1-1 57,0 1 1,-1-1-1,1 1 1,-1-1 0,1 0-1,-1 0 1,0 0-1,1 1 1,-1-1-1,0-1 1,0 1-1,0 0 1,-1 0-1,2-4 1,1-11 500,-1 0 0,0 0 0,-2-28 0,0 34-590,-1-36-293,-2-1 0,-11-57 0,13 97-2398,1 5-510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6.749"/>
    </inkml:context>
    <inkml:brush xml:id="br0">
      <inkml:brushProperty name="width" value="0.025" units="cm"/>
      <inkml:brushProperty name="height" value="0.025" units="cm"/>
    </inkml:brush>
  </inkml:definitions>
  <inkml:trace contextRef="#ctx0" brushRef="#br0">1 1 11179,'0'0'3395,"78"8"-3107,-22-7-256,11 3-32,8-3-1601,5-1-1570,6 0-3428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31.755"/>
    </inkml:context>
    <inkml:brush xml:id="br0">
      <inkml:brushProperty name="width" value="0.05" units="cm"/>
      <inkml:brushProperty name="height" value="0.05" units="cm"/>
    </inkml:brush>
  </inkml:definitions>
  <inkml:trace contextRef="#ctx0" brushRef="#br0">1 379 11618,'11'2'338,"1"-1"-1,0 0 0,-1 0 0,1-1 0,16-3 1,60-12 626,-46 6-699,74-13 18,455-71 242,-63 48-543,-108 10-57,1239-62-86,-1003 71 238,273-9 169,-1 32-87,-240 45-112,-5 30-3,-566-60-33,1126 85 272,-1218-97-281,440 39-191,-442-39 178,4 1-6,0-1 1,0 0-1,1 0 1,-1 0-1,0-1 0,0 0 1,0 0-1,8-3 1,11-11-78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9.686"/>
    </inkml:context>
    <inkml:brush xml:id="br0">
      <inkml:brushProperty name="width" value="0.05" units="cm"/>
      <inkml:brushProperty name="height" value="0.05" units="cm"/>
    </inkml:brush>
  </inkml:definitions>
  <inkml:trace contextRef="#ctx0" brushRef="#br0">557 66 11787,'25'-19'1533,"28"-28"4542,-61 53-4658,-15 11-43,-45 44 659,-62 73-1,-5 6-1843,107-113-1051,-48 34 0,65-53 672,-1-1-1,1 0 0,-1-1 0,0 0 0,0-1 0,-1-1 0,0 0 0,-14 3 0,-17-3-514</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7.123"/>
    </inkml:context>
    <inkml:brush xml:id="br0">
      <inkml:brushProperty name="width" value="0.025" units="cm"/>
      <inkml:brushProperty name="height" value="0.025" units="cm"/>
    </inkml:brush>
  </inkml:definitions>
  <inkml:trace contextRef="#ctx0" brushRef="#br0">1 0 10602,'0'0'0,"56"34"96,-37-23-64,3-2-961,2-5-2114,6-3-2146</inkml:trace>
  <inkml:trace contextRef="#ctx0" brushRef="#br0" timeOffset="1">402 36 2723,'0'0'2914,"53"-4"-1632,-29 4-97,2-2 128,-7 1-256,-1-1 32,-4 2-32,-3 0-352,-6 0 223,5 0-351,-7 0-513,12 5-96,-3 3-512,3 1-1410,1-1-449,1-3-607,2-5-1891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7.454"/>
    </inkml:context>
    <inkml:brush xml:id="br0">
      <inkml:brushProperty name="width" value="0.025" units="cm"/>
      <inkml:brushProperty name="height" value="0.025" units="cm"/>
    </inkml:brush>
  </inkml:definitions>
  <inkml:trace contextRef="#ctx0" brushRef="#br0">111 0 12780,'0'0'1441,"-48"89"129,25-34-1122,4 4-191,5-2-193,8 2 0,6 0-128,0-1-1314,4 0-960,7-2-929,-6-1-1217</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7.784"/>
    </inkml:context>
    <inkml:brush xml:id="br0">
      <inkml:brushProperty name="width" value="0.025" units="cm"/>
      <inkml:brushProperty name="height" value="0.025" units="cm"/>
    </inkml:brush>
  </inkml:definitions>
  <inkml:trace contextRef="#ctx0" brushRef="#br0">14 1 12011,'-12'50'64,"11"-7"385,1-6-385,0 0-32,1-7-32,11-3-64,3-4-1666,0 1-1345,-4-3-3074</inkml:trace>
  <inkml:trace contextRef="#ctx0" brushRef="#br0" timeOffset="1">72 438 10090,'0'0'1569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8.870"/>
    </inkml:context>
    <inkml:brush xml:id="br0">
      <inkml:brushProperty name="width" value="0.025" units="cm"/>
      <inkml:brushProperty name="height" value="0.025" units="cm"/>
    </inkml:brush>
  </inkml:definitions>
  <inkml:trace contextRef="#ctx0" brushRef="#br0">68 55 11371,'0'0'181,"-5"11"-53,-1 2-54,1 0-1,0 0 0,1 1 0,1 0 0,0 0 1,-2 27-1,5 234 4110,-8-307-668,7 4-3562,2 1 1,1-1 0,2 1-1,0-1 1,2 1-1,0 1 1,2-1 0,2 1-1,0 0 1,1 1-1,2 0 1,16-25 0,-26 47 30,0 0-1,-1-1 1,1 1 0,0 0 0,1 0 0,-1 1 0,1-1 0,-1 1 0,1 0 0,0 0 0,-1 0 0,1 0 0,0 0-1,0 1 1,1 0 0,-1 0 0,0 0 0,0 0 0,8 0 0,-9 1-10,0 0 0,0 0 0,0 0 0,0 0 0,0 1 1,0-1-1,0 1 0,0 0 0,0 0 0,-1 0 0,1 0 0,0 0 0,0 1 0,-1-1 0,1 1 0,-1-1 1,1 1-1,-1 0 0,0 0 0,0 0 0,0 1 0,0-1 0,0 0 0,0 1 0,0-1 0,-1 1 0,1 0 0,0 3 1,-2-5 21,1 0 0,-1 1 1,0-1-1,0 0 1,0 0-1,0 0 0,0 0 1,0 1-1,-1-1 1,1 0-1,0 0 0,0 0 1,-1 0-1,1 0 1,-1 0-1,1 0 1,-1 1-1,0-1 0,1-1 1,-1 1-1,0 0 1,0 0-1,1 0 0,-1 0 1,0 0-1,0-1 1,0 1-1,0 0 0,0-1 1,0 1-1,0-1 1,0 1-1,-2 0 0,-42 13 386,41-13-364,-21 4 70,1 0-1,-1-2 1,1-1-1,-34-2 1,55 0-155,1 0 1,0 0-1,0 0 1,-1-1-1,1 1 1,0-1-1,0 1 1,0-1-1,0 0 1,0 0-1,0 0 0,0 0 1,0 0-1,0-1 1,0 1-1,0-1 1,1 1-1,-1-1 1,1 1-1,-1-1 1,1 0-1,-1 0 1,1 0-1,0 0 0,-1-3 1,1 2-399,0-1-1,0 0 1,0 1-1,0-1 1,1 0-1,0 0 1,0 1 0,0-1-1,0 0 1,1 0-1,-1 1 1,1-1-1,0 0 1,0 1 0,2-5-1,16-23-3650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9.377"/>
    </inkml:context>
    <inkml:brush xml:id="br0">
      <inkml:brushProperty name="width" value="0.025" units="cm"/>
      <inkml:brushProperty name="height" value="0.025" units="cm"/>
    </inkml:brush>
  </inkml:definitions>
  <inkml:trace contextRef="#ctx0" brushRef="#br0">241 0 13485,'0'0'1724,"-5"13"-1446,-30 66 692,-69 186 862,104-264-1890,1-6-264,0 0 150,0-1 0,-1 1 0,1-1 0,-1 1 0,-1-1 0,0-9 0,-1-5-272,15-70-2292,-6 46 1613,-23 89 2291,10-21-902,0 0-1,2 0 0,1 0 1,1 0-1,1 0 1,3 46-1,8-42 99,-5-26-43,-5-17-29,-5-16 50,-1 0 0,-2 0 0,-22-57 0,17 54 204,1-1 0,-9-50-1,21 84-543,0 1-1,0 0 1,-1 0 0,1-1-1,0 1 1,1 0-1,-1-1 1,0 1-1,0 0 1,0-1 0,0 1-1,0 0 1,0-1-1,0 1 1,0 0-1,1-1 1,-1 1-1,0 0 1,0 0 0,0-1-1,1 1 1,-1 0-1,0 0 1,0-1-1,1 1 1,-1 0-1,0 0 1,0 0 0,1 0-1,-1-1 1,0 1-1,1 0 1,-1 0-1,0 0 1,1 0-1,-1 0 1,0 0 0,0 0-1,1 0 1,-1 0-1,0 0 1,1 0-1,-1 0 1,0 0-1,1 0 1,-1 0 0,0 0-1,1 0 1,-1 0-1,0 1 1,1-1-1,-1 0 1,1 0 0,22 9-255,-20-7 251,163 89-4504,-91-52-427</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50.901"/>
    </inkml:context>
    <inkml:brush xml:id="br0">
      <inkml:brushProperty name="width" value="0.025" units="cm"/>
      <inkml:brushProperty name="height" value="0.025" units="cm"/>
    </inkml:brush>
  </inkml:definitions>
  <inkml:trace contextRef="#ctx0" brushRef="#br0">65 7 10154,'0'0'2712,"-9"1"-2365,-29 2-145,38-3-242,-1 0 0,0 0 0,0 0-1,0 0 1,1 0 0,-1 1 0,0-1-1,0 0 1,1 0 0,-1 1 0,0-1-1,0 1 1,1-1 0,-1 1 0,0-1-1,1 1 1,-1-1 0,1 1 0,-1-1-1,1 1 1,-1 0 0,1-1 0,-1 1-1,1 0 1,-1-1 0,1 2 0,2-1-2537,2-15 769,-2 4-178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52.548"/>
    </inkml:context>
    <inkml:brush xml:id="br0">
      <inkml:brushProperty name="width" value="0.025" units="cm"/>
      <inkml:brushProperty name="height" value="0.025" units="cm"/>
    </inkml:brush>
  </inkml:definitions>
  <inkml:trace contextRef="#ctx0" brushRef="#br0">303 37 5093,'0'0'11120,"-9"11"-10741,-207 260 1927,216-271-2347,0 1 0,0-1 0,0 0 0,0 0 0,0 0 0,0 0 0,0 0 0,0 0 0,-1 0 0,1 1 0,0-1 0,0 0 0,0 0 0,0 0 0,0 0 0,-1 0 0,1 0 0,0 0 0,0 0 0,0 0 0,0 0 0,0 0 0,-1 0 0,1 0 0,0 0 0,0 0 0,0 0 0,0 0 0,0 0 0,-1 0 0,1 0 0,0 0 0,0 0 0,0 0 0,0 0 0,0 0 0,0 0 0,-1-1 0,1 1 0,0 0 0,0 0 0,0 0 0,0 0 0,0 0 0,0 0-1,0 0 1,-1-1 0,1 1 0,0 0 0,0 0 0,0 0 0,0 0 0,0 0 0,0 0 0,0-1 0,0 1 0,0 0 0,0 0 0,0 0 0,0 0 0,0-1 0,0 1 0,0 0 0,0 0 0,0 0 0,0 0 0,-2-21-1954,4-26 38,28-138 568,-16 121 5143,5 138-3441,3 0 0,64 137 1,-77-189-379,-8-14 179,-8-11 600,-29-37-1051,3-2-1,1-1 1,-28-51-1,-21-28-533,78 115 730,7 5 28,19 13-39,35 25 52,-54-34 99,33 22-173,169 100-1467,-143-95-2427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59.183"/>
    </inkml:context>
    <inkml:brush xml:id="br0">
      <inkml:brushProperty name="width" value="0.025" units="cm"/>
      <inkml:brushProperty name="height" value="0.025" units="cm"/>
    </inkml:brush>
  </inkml:definitions>
  <inkml:trace contextRef="#ctx0" brushRef="#br0">1 1 10858,'0'0'6123,"9"9"-5557,13 17-140,-1 0 0,-1 1 0,24 44-1,47 108-190,-81-157-697,-1 0-1,-1 0 1,-1 0-1,-1 1 1,-1 1-1,-1-1 1,1 37 0,-16-70-5715,3-8 1629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59.529"/>
    </inkml:context>
    <inkml:brush xml:id="br0">
      <inkml:brushProperty name="width" value="0.025" units="cm"/>
      <inkml:brushProperty name="height" value="0.025" units="cm"/>
    </inkml:brush>
  </inkml:definitions>
  <inkml:trace contextRef="#ctx0" brushRef="#br0">56 302 9673,'0'0'1201,"-8"0"1121,-39 1 1650,57-12-1260,244-129 847,-62 37-9168,-159 81-514,-5-4-4719</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2:51.978"/>
    </inkml:context>
    <inkml:brush xml:id="br0">
      <inkml:brushProperty name="width" value="0.025" units="cm"/>
      <inkml:brushProperty name="height" value="0.025" units="cm"/>
    </inkml:brush>
  </inkml:definitions>
  <inkml:trace contextRef="#ctx0" brushRef="#br0">1106 93 7495,'0'0'176,"-9"-2"182,0 1-494,2 0 242,0 0 1,0 0-1,0-1 1,0 0 0,0 0-1,0-1 1,1 1-1,-1-2 1,1 1 0,0-1-1,0 1 1,0-2-1,0 1 1,-7-8 0,9 8-218,0 0 0,0 0 0,0 1 0,-1 0 0,0 0 0,1 0 0,-1 0 0,0 1 0,0 0 0,0 0 0,0 0 0,-1 1 0,1-1 0,0 1 0,-1 0 0,1 1 0,-1 0 0,1 0 0,-1 0 0,1 0 0,-1 1 0,1 0 0,-1 0 0,-7 3 0,-12 3 483,-1 1 0,1 1 0,-37 20 0,-25 15 78,3 3 1,-135 100-1,196-127-415,1 1 0,1 0 0,1 2 0,1 1 0,2 0 0,0 1 0,-20 40 0,9-7 153,3 1 0,-27 91-1,41-111-109,2 0-1,2 1 1,1 0-1,-1 59 1,7-76-84,1 1 0,1 0 1,1-1-1,1 0 0,1 0 1,1 0-1,1 0 0,20 42 0,-13-38-29,1 0 0,2-1 0,1 0 0,0-2 0,2 0 0,1-1 0,40 34 0,-43-43 41,1-2 0,0 1 0,0-2 0,1-1 0,0-1 0,1 0 0,0-1 0,1-2 0,-1 0 0,1-1 0,30 2 0,2-3 16,0-3 0,0-2-1,0-3 1,-1-2 0,1-2-1,-1-3 1,88-30 0,-74 17-7,-1-4 1,-1-2-1,-2-3 1,-1-3 0,78-60-1,-108 71-26,-2-2 1,0-1-1,-2-1 0,-2-2 0,0-1 1,-2-1-1,28-49 0,-42 63 13,0 0-1,0-1 1,-2 0 0,-1-1 0,0 0-1,-2 0 1,0 0 0,-1 0-1,-1-1 1,-1 0 0,-2 1 0,0-1-1,-1 0 1,0 0 0,-8-31-1,-1 24 109,-1 1-1,0-1 1,-3 2-1,0 0 0,-29-40 1,-1 6 77,-60-61 0,80 97-99,-2 0 0,0 1 0,-2 2 0,0 1 1,-1 1-1,-2 1 0,1 2 0,-61-24 0,70 33-360,1 2-1,-1 0 1,-1 1-1,1 1 1,-1 1 0,1 1-1,-1 1 1,0 0-1,0 2 1,1 1-1,-1 1 1,1 0-1,-1 2 1,1 0-1,-31 13 1,-9 12-2622,4 1-1195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10.073"/>
    </inkml:context>
    <inkml:brush xml:id="br0">
      <inkml:brushProperty name="width" value="0.05" units="cm"/>
      <inkml:brushProperty name="height" value="0.05" units="cm"/>
    </inkml:brush>
  </inkml:definitions>
  <inkml:trace contextRef="#ctx0" brushRef="#br0">240 0 18500,'-1'4'147,"0"-1"0,0 1 0,0-1 0,-1 1 0,1-1 0,-1 0-1,0 0 1,0 0 0,0 0 0,0 0 0,-1 0 0,1-1 0,-5 4 0,-5 8 136,-96 133 1948,92-123-1955,2 1-1,1 0 1,1 1 0,-13 38-1,23-56-180,-1 1-1,1 0 1,1-1 0,-2 18-1,3-23-68,0-1-1,1 1 1,-1 0-1,0-1 1,1 1-1,0-1 1,-1 1-1,1-1 1,0 1-1,0-1 1,1 1-1,-1-1 0,0 0 1,1 0-1,-1 0 1,1 0-1,0 0 1,0 0-1,0 0 1,3 2-1,3 0 0,-1 1 1,1-2-1,1 1 0,-1-1 0,0-1 0,1 0 0,-1 0 0,1 0 0,0-1 0,0 0 0,-1-1 0,1 0 0,0 0 0,16-4 0,4-1-133,-1-1 0,0-1-1,35-14 1,-27 6 5,65-38-1,-44 16-44</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2:54.292"/>
    </inkml:context>
    <inkml:brush xml:id="br0">
      <inkml:brushProperty name="width" value="0.025" units="cm"/>
      <inkml:brushProperty name="height" value="0.025" units="cm"/>
    </inkml:brush>
  </inkml:definitions>
  <inkml:trace contextRef="#ctx0" brushRef="#br0">861 21 4132,'-76'0'3077,"-94"-13"1,157 10-3175,1 2 0,0-1-1,0 1 1,-1 1 0,1 0 0,-1 1 0,1 0-1,0 1 1,0 0 0,0 1 0,0 0-1,0 1 1,0 0 0,1 1 0,0 1 0,0-1-1,0 2 1,-13 10 0,-3 6 73,1 2 1,2 0-1,0 2 1,2 1-1,1 0 0,-20 37 1,3 3-1,-50 126-1,72-153 37,2 1 0,-10 54 0,20-76-26,1 0 0,1 0 0,1 0 1,1 1-1,0-1 0,2 0 0,4 24 1,-2-32-40,0 1 1,1 0 0,0-1-1,1 0 1,1-1-1,-1 1 1,2-1 0,0 0-1,0-1 1,1 0 0,14 13-1,0-3-27,1-1-1,0-1 1,52 29-1,-23-21-152,0-2 0,2-3 0,1-2 0,0-2-1,2-3 1,-1-3 0,116 8 0,-102-16 179,0-3 0,0-4 0,0-3 1,-1-2-1,0-4 0,83-26 0,-113 27 372,0-2-1,0-2 0,-2-2 1,0-1-1,55-37 1,-81 47-277,0-1 0,0 0 0,-1 0 0,0-1 0,-1-1 0,0 1 0,-1-2 0,0 1 1,-1-1-1,0-1 0,-1 1 0,-1-1 0,0-1 0,-1 1 0,0-1 0,-2 0 0,1 0 0,1-24 1,-4 12-54,-2 1-1,0-1 1,-2 1 0,-1 0 0,-1 0 0,-1 0 0,-2 0 0,0 1 0,-2 0 0,0 1 0,-2 0 0,0 1 0,-2 0 0,-1 1 0,0 1 0,-2 0 0,0 1-1,-1 1 1,-1 0 0,-1 2 0,-1 0 0,0 1 0,-1 1 0,-1 2 0,0 0 0,-37-15 0,18 13-290,0 1-1,-1 3 1,0 1 0,-1 2-1,0 2 1,-1 3 0,-45 0 0,9 3-2869</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3:54.587"/>
    </inkml:context>
    <inkml:brush xml:id="br0">
      <inkml:brushProperty name="width" value="0.025" units="cm"/>
      <inkml:brushProperty name="height" value="0.025" units="cm"/>
    </inkml:brush>
  </inkml:definitions>
  <inkml:trace contextRef="#ctx0" brushRef="#br0">6623 302 8168,'-12'-4'-1100,"-68"-17"1477,-1 4 1,-92-9-1,-181 9-2577,-11 9 2953,265 1-91,-162-33 0,259 39-657,-202-45-202,-337-31-1,-498 42 422,713 32-179,1 15-1,-392 64 1,589-52-17,1 5 1,-231 87-1,282-85 31,1 5 0,2 2 0,2 4-1,2 3 1,-107 89 0,101-65-76,3 4 1,3 3-1,3 3 1,4 2 0,4 4-1,3 2 1,4 2-1,4 2 1,4 3-1,5 1 1,3 2 0,-33 147-1,-31 282-86,87-413 80,5 2 1,11 191-1,5-242 18,2 0 0,4-1 0,2 0 0,3-1 0,3-1 0,2-1 0,3-1 0,41 67 0,-2-22 11,3-2 0,6-4 0,117 122 0,-94-122 36,5-5 0,3-4 0,4-6 0,4-4 0,138 73 0,-76-63-10,3-7 0,4-9-1,195 51 1,408 88-57,-146-42-14,-498-130 38,567 144-8,-548-152 34,1-6-1,239 6 1,-284-31 2,196-25 0,-237 11 14,-1-2 0,-1-4 1,118-46-1,-100 25-47,-2-4 0,-1-5 0,-3-3 0,-3-3 0,79-69 0,-97 68-84,-3-2 0,-2-3 0,-3-3-1,-3-2 1,-3-3 0,53-93 0,-72 99 56,-3 0 1,-3-2-1,-2-1 1,27-129-1,19-282 204,-62 406-135,17-163 469,-7-313 1,-24 472-234,-2 0-1,-4 1 1,-3 1 0,-4 0-1,-53-137 1,-6 33-183,-109-181-1,90 193-311,-7 5 0,-6 4 0,-146-157 0,-42 20-3113,202 213-592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4:05.029"/>
    </inkml:context>
    <inkml:brush xml:id="br0">
      <inkml:brushProperty name="width" value="0.025" units="cm"/>
      <inkml:brushProperty name="height" value="0.025" units="cm"/>
    </inkml:brush>
  </inkml:definitions>
  <inkml:trace contextRef="#ctx0" brushRef="#br0">462 1 7111,'-65'15'1537,"5"-2"-1249,6-1 1,7-6-161,12-2-64,1-3-160,6-1-257,7 0-127,-3 0 224,4-2 256,-1-1-256,-9 2-930,8 1-1216</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4:05.766"/>
    </inkml:context>
    <inkml:brush xml:id="br0">
      <inkml:brushProperty name="width" value="0.025" units="cm"/>
      <inkml:brushProperty name="height" value="0.025" units="cm"/>
    </inkml:brush>
  </inkml:definitions>
  <inkml:trace contextRef="#ctx0" brushRef="#br0">1 0 5285,'0'0'897,"5"4"-230,7 5-371,1-1-1,0-1 0,1 0 1,-1-1-1,1-1 1,1 0-1,-1 0 1,1-2-1,0 0 0,21 2 1,30 0 11,71-3-1,-87-2 22,34-1-179,44 0 137,238 28-1,98 20 677,3-35 8,-158-6-483,2 6-429,780-9 76,-826-20-49,429 29 1,-263 59 471,-349-54-388,-73-16 310,60 10-802,-63-10-274,0-1 1,0 0 0,0-1-1,0 1 1,-1-1-1,1 0 1,0 0-1,0-1 1,7-3 0,10-10-4412</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5:34.371"/>
    </inkml:context>
    <inkml:brush xml:id="br0">
      <inkml:brushProperty name="width" value="0.025" units="cm"/>
      <inkml:brushProperty name="height" value="0.025" units="cm"/>
    </inkml:brush>
  </inkml:definitions>
  <inkml:trace contextRef="#ctx0" brushRef="#br0">1 1 10154,'0'0'491,"11"6"-886,1 0 385,-1 0 0,1-1-1,1-1 1,-1 0 0,0 0 0,1-2 0,0 1 0,20 0 0,374 8 234,517-4 621,-501-11-798,1029-5-79,-479 65 52,-194-2-14,939 15 21,529-25-63,-864-30 83,635-33-34,-1061-1 347,-27 15 408,702-19-527,441-49-187,-914 11-1727,-1102 58 1082,-31 1-1432,-15-2-1532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5:57.161"/>
    </inkml:context>
    <inkml:brush xml:id="br0">
      <inkml:brushProperty name="width" value="0.025" units="cm"/>
      <inkml:brushProperty name="height" value="0.025" units="cm"/>
    </inkml:brush>
  </inkml:definitions>
  <inkml:trace contextRef="#ctx0" brushRef="#br0">1 373 7143,'0'0'1799,"4"0"-1938,29-2 246,0-2-1,-1-2 1,0 0-1,58-22 1,-53 16-24,1 1 0,0 2 0,57-6 0,60 8-38,100-9-26,596-52 18,-443 53-37,230-5 0,104 45 56,-517-14-48,952-8 28,-907-7-45,166 0 27,264-5-25,143-38 547,-133 6-349,599 35-141,-1077 9-47,1357-43 40,-1537 38-43,256-15 6,306-7 47,-495 24-57,39-2 660,183 23 0,-298-12-446,-8-1-759,-12-6-2961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6:33.334"/>
    </inkml:context>
    <inkml:brush xml:id="br0">
      <inkml:brushProperty name="width" value="0.025" units="cm"/>
      <inkml:brushProperty name="height" value="0.025" units="cm"/>
    </inkml:brush>
  </inkml:definitions>
  <inkml:trace contextRef="#ctx0" brushRef="#br0">1 360 6374,'0'0'1441,"12"2"-1403,36 12 38,-3-1 11,79 14 1,-62-23-58,1-2 1,97-11-1,124-31-26,39-3 29,830 20 4,-732 40 108,99 1-103,684-25-77,-147 0-309,-266 13 308,831-13 227,-850-17 88,1264-65 1182,292 4-1279,-497 46-49,-945 13-64,-606 20 87,958-34 740,-224 23-650,-986 21-173,-16 0-435,-12-4 330,0 1 0,0-1 0,0 0 0,0 0 0,0 0 0,0 0 0,0 0 0,0 1 1,1-1-1,-1 0 0,0 0 0,0 0 0,0 0 0,0 1 0,0-1 0,0 0 0,0 0 0,0 0 0,0 0 0,0 0 1,0 1-1,-1-1 0,1 0 0,0 0 0,0 0 0,0 0 0,0 0 0,0 1 0,0-1 0,0 0 0,0 0 0,0 0 0,0 0 1,-1 0-1,1 0 0,0 1 0,0-1 0,0 0 0,0 0 0,0 0 0,0 0 0,-1 0 0,1 0 0,0 0 0,0 0 0,0 0 1,0 0-1,0 0 0,-1 0 0,1 0 0,0 0 0,0 0 0,-1 0 0,-17 5-2402</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7:58.252"/>
    </inkml:context>
    <inkml:brush xml:id="br0">
      <inkml:brushProperty name="width" value="0.025" units="cm"/>
      <inkml:brushProperty name="height" value="0.025" units="cm"/>
    </inkml:brush>
  </inkml:definitions>
  <inkml:trace contextRef="#ctx0" brushRef="#br0">0 499 6054,'0'0'859,"15"-9"-1030,3-3 202,1 1-1,0 1 1,0 0-1,1 2 0,0 0 1,0 1-1,1 1 0,0 1 1,0 1-1,0 1 1,1 1-1,39 1 0,309 14 1064,-198-4-351,243 38-271,-23 0-250,-235-43 36,0-7 0,157-23 0,583-38-152,-207 21 17,631-50 646,-656 60-679,419-9 391,-290 67-448,-306-4-34,79-10 207,153 5 133,-85-2-327,277 14 8,689 45 44,682 99-64,-557-33 464,-844-135 1416,278-111-1209,-773 60-670,223-38-90,2-1-65,5 48 72,11 14 28,98-75 4,-481 61 57,455-61 15,-25 42-11,-504 47-1,104 5-133,-274 5-65,14-1-341,-15 1 457,0 0 0,0 0 0,1 0 0,-1-1 0,0 1 0,0 0 0,0 0 0,1 0 0,-1 0 0,0 0 0,0 0 0,0 0-1,0-1 1,0 1 0,1 0 0,-1 0 0,0 0 0,0 0 0,0-1 0,0 1 0,0 0 0,0 0 0,0 0 0,0-1 0,0 1 0,1 0 0,-1 0 0,0 0 0,0-1 0,0 1 0,0 0 0,0 0 0,0 0 0,0-1 0,-1 1 0,1 0 0,0 0 0,0 0 0,0-1 0,0 1-1,0 0 1,0 0 0,0 0 0,0 0 0,0-1 0,0 1 0,-1 0 0,1 0 0,0 0 0,0 0 0,0 0 0,0-1 0,-1 1 0,1 0 0,0 0 0,0 0 0,0 0 0,0 0 0,-1 0 0,1 0 0,0 0 0,0 0 0,-1 0 0,-24-17-7685</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4.617"/>
    </inkml:context>
    <inkml:brush xml:id="br0">
      <inkml:brushProperty name="width" value="0.025" units="cm"/>
      <inkml:brushProperty name="height" value="0.025" units="cm"/>
    </inkml:brush>
  </inkml:definitions>
  <inkml:trace contextRef="#ctx0" brushRef="#br0">0 260 9545,'0'0'5616,"11"-5"-4895,294-175 983,-245 142-1764,-9 1-2850,-65 48-4435,-3 3 3117</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4.950"/>
    </inkml:context>
    <inkml:brush xml:id="br0">
      <inkml:brushProperty name="width" value="0.025" units="cm"/>
      <inkml:brushProperty name="height" value="0.025" units="cm"/>
    </inkml:brush>
  </inkml:definitions>
  <inkml:trace contextRef="#ctx0" brushRef="#br0">0 300 7207,'0'0'8648,"77"7"-7783,-27-37-193,1-1-351,5-5 63,-9 3-160,-3 2-320,-4 4-96,-9 1-769,-5 2-576,-11 0-1474,0 2-1121,-13 0-2466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28.668"/>
    </inkml:context>
    <inkml:brush xml:id="br0">
      <inkml:brushProperty name="width" value="0.05" units="cm"/>
      <inkml:brushProperty name="height" value="0.05" units="cm"/>
    </inkml:brush>
  </inkml:definitions>
  <inkml:trace contextRef="#ctx0" brushRef="#br0">1 224 16684,'3'-3'167,"1"0"0,0 0 0,0 0 0,-1 1 0,1-1 1,1 1-1,-1 0 0,0 1 0,1-1 0,-1 1 1,1-1-1,-1 1 0,1 0 0,-1 1 0,7-1 1,10-2 355,258-47 253,228-50-4200,-472 90 2946,90-20-1103,-120 29 1329</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5.356"/>
    </inkml:context>
    <inkml:brush xml:id="br0">
      <inkml:brushProperty name="width" value="0.025" units="cm"/>
      <inkml:brushProperty name="height" value="0.025" units="cm"/>
    </inkml:brush>
  </inkml:definitions>
  <inkml:trace contextRef="#ctx0" brushRef="#br0">0 74 8680,'0'0'5082,"2"-8"-3945,-2 7-1106,0-2 24,0 1 0,1-1-1,-1 1 1,1 0 0,-1-1 0,1 1 0,0 0 0,0-1 0,0 1 0,0 0 0,1 0 0,-1 0 0,0 0 0,1 0-1,-1 0 1,1 0 0,0 0 0,0 1 0,0-1 0,0 1 0,0-1 0,0 1 0,0 0 0,0 0 0,0 0 0,1 0-1,-1 0 1,5-1 0,5-1-38,1 0 1,0 1-1,0 1 0,0 0 0,0 0 0,16 2 1,-26-1-39,0 1 1,0-1-1,1 0 1,-1 1 0,0 0-1,0 0 1,0 0 0,0 0-1,0 1 1,0-1-1,0 1 1,0-1 0,0 1-1,-1 0 1,1 0 0,-1 1-1,1-1 1,-1 0-1,0 1 1,0-1 0,0 1-1,0 0 1,-1 0-1,1-1 1,-1 1 0,1 0-1,-1 1 1,0-1 0,1 4-1,-1 4-184,0 1 0,0 0 0,-1 0-1,0 0 1,-1-1 0,-1 1 0,0 0 0,0-1-1,-1 1 1,0-1 0,-6 12 0,2-7-836,-1-1 0,0 0 1,-1 0-1,-11 13 0,-9 7-3160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6.332"/>
    </inkml:context>
    <inkml:brush xml:id="br0">
      <inkml:brushProperty name="width" value="0.025" units="cm"/>
      <inkml:brushProperty name="height" value="0.025" units="cm"/>
    </inkml:brush>
  </inkml:definitions>
  <inkml:trace contextRef="#ctx0" brushRef="#br0">160 241 9257,'0'0'5226,"3"-9"-3374,7-25-757,-10 33-1062,0 1 1,0 0-1,0-1 0,0 1 1,0-1-1,0 1 1,0 0-1,0-1 0,0 1 1,0-1-1,0 1 1,0 0-1,-1-1 0,1 1 1,0 0-1,0-1 0,0 1 1,0 0-1,-1-1 1,1 1-1,0 0 0,0-1 1,-1 1-1,1 0 1,0-1-1,-1 1 0,1 0 1,0 0-1,-1-1 1,1 1-1,0 0 0,-1 0 1,1 0-1,0 0 0,-1 0 1,1-1-1,-1 1 1,1 0-1,0 0 0,-1 0 1,1 0-1,-1 0 1,1 0-1,0 0 0,-1 0 1,1 0-1,-1 1 1,1-1-1,0 0 0,-1 0 1,-20 6 334,13-1-358,1 0 0,1 1 1,-1 0-1,1 0 0,0 1 0,0-1 0,1 1 1,0 1-1,0-1 0,-6 14 0,-4 10 19,-14 43 1,11-14 29,16-56-73,1 0 0,1 0 0,-1 1 0,1-1 0,-1 0 0,1 0 0,0 0 0,1 1 0,-1-1 0,1 0 0,0 0 0,1 5 0,-1-9-2,0 1-1,1 0 1,-1-1-1,0 1 1,1-1-1,-1 1 1,0-1-1,1 0 1,-1 0 0,0 1-1,1-1 1,-1 0-1,1 0 1,-1-1-1,0 1 1,1 0-1,-1 0 1,1-1-1,-1 1 1,0 0-1,1-1 1,-1 1 0,2-2-1,6-4 44,0 1 1,-1-1-1,0-1 0,0 1 1,0-1-1,-1-1 0,11-14 0,43-66 563,-50 72-490,9-15 416,-2-1 1,25-58-1,-36 72-292,-1-1 0,0-1 0,-2 1 0,0-1 0,-1 1 0,0-33 0,-3 51-220,0 1 0,1 0 0,-1 0-1,0-1 1,0 1 0,0 0 0,0-1-1,0 1 1,0 0 0,0-1 0,0 1-1,0 0 1,0 0 0,0-1 0,-1 1 0,1 0-1,0-1 1,0 1 0,0 0 0,0 0-1,0-1 1,0 1 0,-1 0 0,1 0-1,0-1 1,0 1 0,0 0 0,-1 0 0,1 0-1,0 0 1,0-1 0,-1 1 0,1 0-1,0 0 1,0 0 0,-1 0 0,1 0-1,0 0 1,-1-1 0,1 1 0,0 0-1,0 0 1,-1 0 0,1 0 0,0 0 0,-1 0-1,1 0 1,0 0 0,0 0 0,-1 0-1,1 1 1,0-1 0,-1 0 0,1 0-1,0 0 1,0 0 0,-1 0 0,1 0 0,0 1-1,0-1 1,-1 0 0,1 0 0,0 0-1,0 1 1,0-1 0,-1 0 0,-15 18-49,2 10 47,0 1-1,2 0 0,1 1 0,2 1 0,0 0 1,2 0-1,2 0 0,-3 49 0,8-78-34,0 1-1,0-1 1,0 0-1,0 1 1,0-1 0,0 0-1,0 0 1,1 1-1,-1-1 1,1 0-1,0 0 1,0 0-1,0 0 1,0 0 0,0 0-1,0 0 1,0 0-1,1 0 1,-1 0-1,1-1 1,-1 1 0,1 0-1,3 2 1,-2-3 17,-1 0 1,1 0 0,0 0-1,0-1 1,0 1-1,0 0 1,0-1 0,0 0-1,0 0 1,0 0 0,0 0-1,0 0 1,0-1 0,0 1-1,-1-1 1,1 0-1,0 0 1,5-2 0,-1-1 33,0 1 0,0-2 0,-1 1 0,1-1 0,-1 0 0,0 0 0,0 0 0,-1-1 0,1 0 0,-1 0 0,-1-1 0,9-13 0,-5 5 29,-1 0 0,0-1 0,0 0 0,7-33 1,-13 40 10,-16 47-367,11-17 300,1-10 19,1 0 1,0 0-1,1 0 0,0 0 1,1 11-1,1-21-15,-1 1 0,0-1 0,1 0-1,-1 0 1,1 0 0,-1 0 0,1 0 0,0 0-1,-1-1 1,1 1 0,0 0 0,0 0 0,0 0 0,0-1-1,-1 1 1,1 0 0,0-1 0,0 1 0,0-1 0,0 1-1,1-1 1,-1 1 0,0-1 0,0 0 0,0 0 0,0 1-1,0-1 1,0 0 0,0 0 0,1 0 0,-1 0 0,0 0-1,0-1 1,0 1 0,0 0 0,0 0 0,0-1-1,0 1 1,1-1 0,-1 1 0,1-2 0,46-20 190,-36 11-56,0 0 0,-1 0 0,0-1-1,0 0 1,-2-1 0,13-19 0,-17 24-38,-4 8-109,-1 0 0,1 0 0,0 0 0,-1 0 0,1 0 0,0 0 0,-1 1 1,1-1-1,0 0 0,-1 0 0,1 1 0,-1-1 0,1 0 0,-1 1 0,1-1 0,0 0 0,-1 1 0,1-1 0,-1 1 1,0-1-1,1 1 0,-1-1 0,1 1 0,-1 0 0,0-1 0,1 1 0,-1-1 0,0 1 0,0 0 0,0-1 0,1 2 1,0 0-12,0 0 1,0 0 0,1 0 0,-1 0 0,1-1 0,0 1 0,-1 0-1,1-1 1,0 1 0,0-1 0,0 1 0,0-1 0,0 0 0,0 0 0,0 0-1,3 1 1,-4-2 47,1 0 0,-1-1 0,0 1 0,1 0 0,-1-1 0,0 1 0,1-1 0,-1 1 0,0-1 0,0 0 0,1 1 0,-1-1 0,0 0 0,0 0 0,0 0 0,0 0 0,0 0 1,0 0-1,0 0 0,-1 0 0,1 0 0,0 0 0,0-1 0,-1 1 0,1 0 0,-1 0 0,1-1 0,-1 1 0,0 0 0,1-1 0,-1 1 0,0-1 0,0 1 0,0 0 0,0-1 0,0 1 0,0 0 0,-1-1 0,1 1 0,0-1 0,-1 1 0,1 0 0,-1 0 0,1-1 0,-1 1 0,0 0 0,1 0 0,-1-1 0,0 1 0,0 0 0,0 0 0,0 0 0,0 0 0,0 0 0,0 1 0,-2-2 0,3-3-1020,11-1 72,28-4-1045,-15 3-112,-2-2-1761,0-1 0,29-19 0,-17 7-2159</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6.756"/>
    </inkml:context>
    <inkml:brush xml:id="br0">
      <inkml:brushProperty name="width" value="0.025" units="cm"/>
      <inkml:brushProperty name="height" value="0.025" units="cm"/>
    </inkml:brush>
  </inkml:definitions>
  <inkml:trace contextRef="#ctx0" brushRef="#br0">68 284 5573,'-6'9'2766,"-2"4"-2003,1-4-66,0 1 0,1 0-1,0 1 1,1-1-1,1 1 1,-1 0 0,1 0-1,1 0 1,-3 20 0,6-30-691,0-1 1,0 1 0,1 0-1,-1-1 1,0 1 0,1 0 0,-1-1-1,1 1 1,-1-1 0,0 1-1,1-1 1,-1 1 0,1-1 0,0 1-1,-1-1 1,1 0 0,-1 1-1,1-1 1,0 0 0,-1 1 0,1-1-1,0 0 1,-1 0 0,1 0-1,0 1 1,-1-1 0,1 0 0,0 0-1,-1 0 1,1 0 0,0 0-1,0 0 1,-1 0 0,1-1 0,0 1-1,-1 0 1,1 0 0,0-1-1,0 1 1,33-12 397,-18 2-266,-1-1-1,-1-1 1,0 0 0,-1-1-1,0 0 1,0-1 0,-2-1-1,0 0 1,-1 0 0,0-1-1,-1-1 1,-1 1-1,0-1 1,-2-1 0,0 1-1,-1-1 1,0 0 0,-2 0-1,0-1 1,-1 1 0,-1-1-1,-1-30 1,-1 47-143,1 0-1,-1 0 1,0 0 0,0 0 0,0 1-1,0-1 1,0 0 0,0 0 0,0 0-1,-1 1 1,1-1 0,-1 1 0,1-1-1,-1 1 1,0 0 0,1-1 0,-1 1-1,0 0 1,0 0 0,0 0 0,0 0-1,0 1 1,0-1 0,0 0 0,0 1-1,0 0 1,0-1 0,-3 1 0,3-1 4,0 1-1,0 0 1,0 0 0,0 0 0,0 0 0,0 0 0,0 0-1,0 0 1,0 0 0,0 1 0,0-1 0,0 1 0,1 0 0,-1 0-1,0-1 1,0 1 0,0 0 0,1 0 0,-1 1 0,0-1-1,1 0 1,-1 0 0,1 1 0,0-1 0,-1 1 0,1-1-1,0 1 1,0 0 0,-2 3 0,3-4-58,0 0 1,0 1-1,0-1 0,0 1 0,0-1 1,0 1-1,1-1 0,-1 1 1,0-1-1,1 1 0,-1-1 0,1 0 1,-1 1-1,1-1 0,0 0 1,-1 1-1,1-1 0,0 0 0,0 0 1,2 2-1,29 27 44,-5-4 14,-22-18 37,-1 0 1,1 1-1,-1-1 0,-1 1 1,0 0-1,0-1 1,0 2-1,-1-1 1,-1 0-1,0 0 0,1 12 1,-2 32-2374,0-34 356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7.370"/>
    </inkml:context>
    <inkml:brush xml:id="br0">
      <inkml:brushProperty name="width" value="0.025" units="cm"/>
      <inkml:brushProperty name="height" value="0.025" units="cm"/>
    </inkml:brush>
  </inkml:definitions>
  <inkml:trace contextRef="#ctx0" brushRef="#br0">34 1 9065,'0'0'8963,"-2"13"-8493,-29 339 1393,30-351-1862,1 0 1,0 0-1,0-1 1,0 1-1,0 0 1,0 0-1,0 0 1,1-1-1,-1 1 1,0 0-1,0 0 1,0 0-1,1-1 1,-1 1-1,0 0 1,1 0-1,-1-1 1,1 1 0,-1 0-1,1-1 1,-1 1-1,1 0 1,-1-1-1,1 1 1,0-1-1,-1 1 1,1-1-1,0 1 1,0-1-1,-1 0 1,3 1-1,-1-1 31,0 0 0,0 0 0,1 0 1,-1 0-1,0 0 0,0-1 0,0 1 0,1-1 0,-1 0 0,0 1 0,3-3 0,51-33 469,-36 18-430,-17 14-76,1 0 1,-1 1 0,1-1 0,0 1-1,0 0 1,0 0 0,0 0-1,0 1 1,1-1 0,-1 1-1,1 0 1,-1 0 0,10-2-1,-13 8-18,1-1 0,-1 0 0,0 1 0,0-1 0,-1 1 0,1-1 0,-1 1 0,1-1 0,-1 1 0,0-1 0,0 1 0,-2 5 0,2-3 29,0-5-101,0 1 0,-1 0 0,1 0 0,0-1 0,1 1 0,-1 0 0,0 0 0,0-1 0,1 1 0,-1 0 0,1-1 0,-1 1 0,1 0 0,0-1 0,0 1 0,-1-1 0,1 1 0,0-1 0,2 2 0,-2-2-105,1-2 0,-1 1-1,0 0 1,1 0-1,-1 0 1,0 0-1,0-1 1,1 1 0,-1-1-1,0 1 1,0-1-1,0 1 1,0-1 0,0 0-1,0 1 1,0-1-1,0 0 1,0 0 0,0 0-1,0 0 1,0 0-1,0 0 1,-1 0-1,1 0 1,0 0 0,-1 0-1,1-2 1,16-23-4055,-2-6-1340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7.718"/>
    </inkml:context>
    <inkml:brush xml:id="br0">
      <inkml:brushProperty name="width" value="0.025" units="cm"/>
      <inkml:brushProperty name="height" value="0.025" units="cm"/>
    </inkml:brush>
  </inkml:definitions>
  <inkml:trace contextRef="#ctx0" brushRef="#br0">72 8 7399,'-5'9'2626,"-3"5"-1915,0-1-36,0 1 1,0 0-1,2 0 1,0 1 0,0 0-1,2 0 1,0 0-1,-4 26 1,8-40-655,0 0 0,0 0 0,1-1 0,-1 1 0,0 0 0,1 0 0,-1-1 0,0 1 0,1 0 0,-1-1 0,1 1 0,-1-1 0,1 1 0,-1 0 0,1-1 1,-1 1-1,1-1 0,-1 1 0,1-1 0,0 0 0,-1 1 0,1-1 0,0 0 0,0 1 0,-1-1 0,1 0 0,0 0 0,0 0 0,-1 1 0,1-1 0,0 0 0,0 0 0,-1 0 0,1 0 0,0-1 0,0 1 0,-1 0 0,1 0 0,0 0 0,1-1 0,1 1 63,0-1-1,0 0 0,1 1 1,-1-1-1,0-1 0,0 1 1,0 0-1,5-4 0,-4 1-9,0 0 1,0 0-1,0 0 1,0-1-1,-1 0 0,0 0 1,0 0-1,0 0 1,-1 0-1,1-1 0,-1 1 1,0-1-1,1-6 1,0-4 46,-1 0 0,0 0 1,-1-24-1,-1 39-130,0 0 0,1 1 0,-1-1 1,0 0-1,0 0 0,0 0 0,-1 0 0,1 0 0,0 0 1,0 0-1,0 0 0,-1 0 0,1 0 0,0 1 0,-1-1 1,1 0-1,-1 0 0,1 0 0,-1 1 0,0-1 0,1 0 1,-1 1-1,0-1 0,1 0 0,-1 1 0,0-1 0,0 1 1,1-1-1,-1 1 0,0-1 0,0 1 0,0 0 0,0-1 1,0 1-1,1 0 0,-2 0 0,0 0-6,1 0-1,-1 0 1,1 0-1,0 1 1,-1-1-1,1 0 1,0 1-1,0-1 0,-1 1 1,1 0-1,0-1 1,0 1-1,0 0 1,-1 0-1,1 0 1,0 0-1,0 0 1,1 0-1,-1 0 1,0 0-1,0 0 1,0 0-1,0 2 1,-9 19 9</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8.050"/>
    </inkml:context>
    <inkml:brush xml:id="br0">
      <inkml:brushProperty name="width" value="0.025" units="cm"/>
      <inkml:brushProperty name="height" value="0.025" units="cm"/>
    </inkml:brush>
  </inkml:definitions>
  <inkml:trace contextRef="#ctx0" brushRef="#br0">0 1 2114,'0'0'5621,"15"8"-4905,-12 2-1130,-1 0 0,0 0 0,0 0 1,-1 1-1,1 14 0,-2-9-1614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8.833"/>
    </inkml:context>
    <inkml:brush xml:id="br0">
      <inkml:brushProperty name="width" value="0.025" units="cm"/>
      <inkml:brushProperty name="height" value="0.025" units="cm"/>
    </inkml:brush>
  </inkml:definitions>
  <inkml:trace contextRef="#ctx0" brushRef="#br0">12 121 2434,'3'-12'4474,"11"-47"110,2 9 3067,-20 69-3782,1 23-3159,-1 12-815,-12 68 383,-1 159-1,17-278-284,0-1 1,0 1-1,0 0 0,0 0 0,0-1 1,1 1-1,-1 0 0,1-1 0,0 1 1,0 0-1,0-1 0,0 1 0,0-1 1,0 1-1,1-1 0,2 4 0,-3-6 5,-1 1-1,1-1 1,0 0-1,-1 1 1,1-1-1,0 0 0,0 1 1,0-1-1,-1 0 1,1 0-1,0 0 1,0 0-1,0 0 1,0 0-1,-1 0 0,1 0 1,0 0-1,0 0 1,0 0-1,-1 0 1,2-1-1,25-17 25,-9-2 49,0-1 1,-2 0 0,0-1-1,22-43 1,9-13 125,-47 109-806,-12 29 563,8-45-149,1 0 0,0 1-1,0 24 1,4-39-190,0-1 1,1 0-1,-1 0 0,0 0 1,0 0-1,1 0 0,-1 0 1,0 0-1,0 0 0,1-1 1,-1 1-1,0 0 1,0-1-1,0 1 0,1-1 1,-1 1-1,0-1 0,2-1 1,12-14-5649,-1-6-3448</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9.195"/>
    </inkml:context>
    <inkml:brush xml:id="br0">
      <inkml:brushProperty name="width" value="0.025" units="cm"/>
      <inkml:brushProperty name="height" value="0.025" units="cm"/>
    </inkml:brush>
  </inkml:definitions>
  <inkml:trace contextRef="#ctx0" brushRef="#br0">1 161 10858,'0'0'2280,"0"8"-823,1 26-475,-1-33-933,1 0-1,-1 0 0,0 0 0,1 0 0,-1-1 1,1 1-1,-1 0 0,1 0 0,0-1 0,-1 1 1,1 0-1,0-1 0,-1 1 0,1-1 0,0 1 1,0-1-1,-1 1 0,1-1 0,0 1 0,0-1 1,0 0-1,0 0 0,0 1 0,-1-1 0,1 0 1,0 0-1,0 0 0,0 0 0,0 0 0,2 0 1,25-3 928,-27 3-918,8-4 213,0 1-1,-1-1 1,1-1 0,-1 0 0,0 0 0,0 0-1,0-1 1,-1 0 0,0-1 0,0 0 0,0 0-1,-1 0 1,0-1 0,-1 1 0,0-2-1,0 1 1,0 0 0,-1-1 0,-1 0 0,1 0-1,-1 0 1,3-18 0,-6 26-263,0-1 0,1 1 0,-1 0 0,0-1 0,0 1 1,0-1-1,0 1 0,0 0 0,0-1 0,-1 1 0,1 0 0,0-1 0,-1 1 0,1 0 0,-1 0 0,1-1 0,-1 1 1,1 0-1,-1 0 0,0 0 0,0 0 0,0-1 0,0 1 0,0 1 0,0-1 0,0 0 0,0 0 0,0 0 0,0 0 0,0 1 1,0-1-1,0 0 0,-1 1 0,1-1 0,0 1 0,-1 0 0,1-1 0,0 1 0,-1 0 0,1 0 0,0 0 0,-1 0 1,1 0-1,0 0 0,-1 0 0,1 0 0,0 0 0,-1 1 0,-1 0 0,-3 0-24,1 1-1,-1 0 0,1 0 1,-1 0-1,1 0 1,0 1-1,0 0 1,0 0-1,1 1 1,-9 6-1,2 2 8,1 2-1,0-1 1,1 1 0,0 1 0,-7 15-1,13-22 2,-1 0-1,1 0 0,1 0 0,-1 1 0,1-1 0,1 0 0,0 1 0,0-1 0,1 1 1,-1 0-1,3 15 0,-1-21-49,0-1 0,0 0 0,1 1 0,-1-1 0,0 0 0,1 0 0,-1 0 0,1 0 0,0 0 0,-1 0 0,1-1 0,0 1 0,0 0 0,0-1-1,0 0 1,1 1 0,-1-1 0,0 0 0,0 0 0,1 0 0,-1 0 0,1-1 0,-1 1 0,1-1 0,-1 0 0,1 1 0,-1-1 0,1 0 0,4-1 0,2 1-628,0 0 0,0-1 0,-1 0 0,1-1 0,0 1 0,-1-2 0,13-4 0,20-17-6404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9.651"/>
    </inkml:context>
    <inkml:brush xml:id="br0">
      <inkml:brushProperty name="width" value="0.025" units="cm"/>
      <inkml:brushProperty name="height" value="0.025" units="cm"/>
    </inkml:brush>
  </inkml:definitions>
  <inkml:trace contextRef="#ctx0" brushRef="#br0">1 168 9833,'49'-168'9770,"-56"229"-7925,4-20-1907,-12 87-32,0 215 1,15-339-301,1 0 1,-1 0 0,0 0 0,1 0 0,0 0-1,0 0 1,0 0 0,3 6 0,9 1-7845</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9.997"/>
    </inkml:context>
    <inkml:brush xml:id="br0">
      <inkml:brushProperty name="width" value="0.025" units="cm"/>
      <inkml:brushProperty name="height" value="0.025" units="cm"/>
    </inkml:brush>
  </inkml:definitions>
  <inkml:trace contextRef="#ctx0" brushRef="#br0">1 71 14157,'0'0'3075,"41"55"-2915,-11-52 225,11-3-65,0 0-160,0-5-192,-4-6 160,-3-2-128,-10 1-480,-5-4-673,-8-2-673,-9-8-2210,-2-2-4099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29.071"/>
    </inkml:context>
    <inkml:brush xml:id="br0">
      <inkml:brushProperty name="width" value="0.05" units="cm"/>
      <inkml:brushProperty name="height" value="0.05" units="cm"/>
    </inkml:brush>
  </inkml:definitions>
  <inkml:trace contextRef="#ctx0" brushRef="#br0">454 14 14587,'-5'-1'250,"-9"-3"362,1 1 0,-23-2 0,32 5-517,0 0 1,0 0 0,0 0 0,0 1-1,0-1 1,0 1 0,0 0 0,0 0-1,1 1 1,-1-1 0,0 1 0,1-1-1,-7 5 1,-182 152 246,129-104-344,53-47-9,2 1-1,-1 0 0,1 1 0,0 0 1,-7 12-1,13-19 11,1 0-1,-1 0 1,1 1 0,0-1 0,0 0-1,0 1 1,0-1 0,1 1 0,-1-1-1,1 1 1,-1-1 0,1 1 0,0-1-1,0 1 1,0 0 0,0-1-1,0 1 1,1-1 0,-1 1 0,1-1-1,0 1 1,0-1 0,0 1 0,0-1-1,0 0 1,0 1 0,1-1 0,-1 0-1,1 0 1,2 3 0,1 0 6,2 0-1,-1 0 1,0 0 0,1-1-1,0 0 1,0-1 0,0 1-1,1-1 1,-1 0 0,1-1-1,-1 0 1,1 0 0,15 1-1,11 0 7,67-4 0,-59 0-126,164-9-291,-203 10 401,73-5-100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0.391"/>
    </inkml:context>
    <inkml:brush xml:id="br0">
      <inkml:brushProperty name="width" value="0.025" units="cm"/>
      <inkml:brushProperty name="height" value="0.025" units="cm"/>
    </inkml:brush>
  </inkml:definitions>
  <inkml:trace contextRef="#ctx0" brushRef="#br0">1 57 11627,'0'0'8584,"35"-52"-8264,-16 47-352,3 5-96,3 0-576,1 0-1410,0 0-1634,0 0-2146</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0.717"/>
    </inkml:context>
    <inkml:brush xml:id="br0">
      <inkml:brushProperty name="width" value="0.025" units="cm"/>
      <inkml:brushProperty name="height" value="0.025" units="cm"/>
    </inkml:brush>
  </inkml:definitions>
  <inkml:trace contextRef="#ctx0" brushRef="#br0">22 11 9001,'-3'9'2247,"0"0"-1405,0-1-402,0-1 1,1 1-1,0 0 0,0-1 1,1 1-1,0 0 0,0 0 0,1 0 1,0 0-1,1 15 0,0-22-445,0 0 0,0 0 0,0-1 0,0 1 0,0 0-1,0 0 1,0-1 0,0 1 0,0 0 0,0-1 0,0 1-1,0-1 1,1 0 0,-1 1 0,0-1 0,0 0 0,0 0-1,1 1 1,-1-1 0,0 0 0,0 0 0,3-1 0,30-4-106,-21-1 148,-1 0 0,0-1 0,-1-1 0,0 0 0,0 0 0,0-1 0,13-16 0,-9 11 5,0 0 0,23-15 0,-37 29-49,-1 0 0,0 0 1,0-1-1,0 1 1,0 0-1,1 0 1,-1 0-1,0 0 0,0 0 1,0 0-1,0 0 1,1 0-1,-1 0 1,0 0-1,0 0 0,0 0 1,0 0-1,1 0 1,-1 0-1,0 0 1,0 0-1,0 0 1,0 0-1,1 1 0,-1-1 1,0 0-1,0 0 1,0 0-1,0 0 1,1 0-1,-1 0 0,0 0 1,0 1-1,0-1 1,0 0-1,0 0 1,0 0-1,0 0 0,0 0 1,1 1-1,-1-1 1,0 0-1,0 0 1,0 0-1,0 1 1,0-1-1,0 0 0,2 15 89,-3 17 552,-13 75 1346,14-107-2033,1 0-1,-1 0 0,0 1 0,1-1 0,-1 0 0,0 0 0,1 0 0,-1 0 0,0 0 0,1 0 0,-1 0 0,0 1 0,1-1 0,-1 0 0,1 0 0,-1-1 0,0 1 0,1 0 0,-1 0 0,0 0 1,1 0-1,-1 0 0,1 0 0,-1 0 0,0-1 0,1 1 0,-1 0 0,0 0 0,0 0 0,1-1 0,-1 1 0,0 0 0,1 0 0,-1-1 0,0 1 0,0 0 0,1-1 0,13-10-4093,0-6-4454</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1.093"/>
    </inkml:context>
    <inkml:brush xml:id="br0">
      <inkml:brushProperty name="width" value="0.025" units="cm"/>
      <inkml:brushProperty name="height" value="0.025" units="cm"/>
    </inkml:brush>
  </inkml:definitions>
  <inkml:trace contextRef="#ctx0" brushRef="#br0">36 57 4965,'0'0'13031,"2"12"-12049,6 94-121,-7 111 0,-2-107-800,1-102-77,1 5-10,-1 0-1,-1-1 0,0 1 0,0 0 1,-1 0-1,-1 0 0,-7 23 0,10-36 12,-1 0-1,1 0 0,0 0 0,0 0 1,0 0-1,0 1 0,0-1 0,-1 0 0,1 0 1,0 0-1,0 0 0,0 0 0,0 0 1,-1 0-1,1 0 0,0 0 0,0 0 1,0 1-1,0-1 0,-1 0 0,1 0 1,0 0-1,0 0 0,0 0 0,-1 0 0,1 0 1,0-1-1,0 1 0,0 0 0,-1 0 1,1 0-1,0 0 0,0 0 0,0 0 1,0 0-1,-1 0 0,1 0 0,0 0 0,0-1 1,0 1-1,0 0 0,0 0 0,0 0 1,-1 0-1,1 0 0,0-1 0,0 1 1,0 0-1,0 0 0,0 0 0,0 0 0,0-1 1,0 1-1,0 0 0,0 0 0,0 0 1,0-1-1,0 1 0,0 0 0,0 0 1,0 0-1,0-1 0,0 1 0,-4-14-229,0-18 228,-1 1-331,1 0 0,2 0 0,1 0 0,6-60 1,-5 90 345,1 0 1,-1-1 0,1 1-1,-1 0 1,1 0 0,-1-1 0,1 1-1,0 0 1,0 0 0,0 0 0,-1 0-1,1 0 1,0 0 0,0 0-1,0 1 1,0-1 0,1 0 0,-1 0-1,0 1 1,0-1 0,0 1-1,1-1 1,-1 1 0,3-1 0,37-4 135,-18 4 47,-11-2-67,0 0 1,0-1 0,-1 0 0,0 0 0,0-2 0,0 1 0,0-1 0,-1-1 0,0 0 0,0 0 0,-1-1 0,0 0 0,0-1 0,-1 0 0,13-19 0,-12 16 140,0-1 0,-2-1 0,0 1 0,0-1 0,-1-1 0,-1 1 1,0-1-1,-1 0 0,-1 0 0,0 0 0,1-31 0,-4 45-258,0 0 1,0 1-1,0-1 0,1 0 0,-1 0 1,0 1-1,0-1 0,0 0 0,-1 0 1,1 1-1,0-1 0,0 0 0,0 0 1,-1 1-1,1-1 0,0 0 0,0 1 1,-1-1-1,1 0 0,-1 1 0,1-1 1,-1 0-1,1 1 0,-1-1 0,1 1 1,-1-1-1,1 1 0,-1-1 0,0 1 1,1 0-1,-1-1 0,0 1 0,1 0 1,-1-1-1,0 1 0,1 0 0,-1 0 1,0-1-1,0 1 0,1 0 0,-3 0 1,1 1-21,0-1 0,0 1 0,0 0 0,0 0 0,0 0 0,0 0 0,0 0 0,0 0 0,1 0 1,-1 0-1,0 1 0,1-1 0,-1 1 0,-2 3 0,-14 20 20,1 1 1,2 1-1,0 1 0,2 0 1,1 1-1,1 0 0,-12 56 1,22-78 10,-1 0 0,1 0 0,1 0 0,-1 0 0,1 0 0,0 0 0,1 0 0,2 14 0,-2-19-63,-1 0 0,1 0 0,0 0 0,1 0 0,-1 0 0,0 0 0,0 0 0,1 0 0,-1 0 0,1-1 0,0 1 0,-1-1 0,1 1 0,0-1 0,0 0 0,0 1 0,0-1 0,0 0 0,0 0 0,0-1 0,0 1-1,1 0 1,-1-1 0,0 1 0,0-1 0,1 0 0,-1 0 0,0 1 0,0-2 0,3 1 0,-2 0-340,0 0 0,0 0 0,0-1 0,1 1 0,-1-1 0,0 0 0,0 0 0,0 0 0,-1 0 0,1 0 0,0-1 0,0 1 0,-1-1 0,1 0 0,3-3 0,19-17-6060</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1.941"/>
    </inkml:context>
    <inkml:brush xml:id="br0">
      <inkml:brushProperty name="width" value="0.025" units="cm"/>
      <inkml:brushProperty name="height" value="0.025" units="cm"/>
    </inkml:brush>
  </inkml:definitions>
  <inkml:trace contextRef="#ctx0" brushRef="#br0">72 388 7143,'0'0'6817,"-8"4"-6225,4-1-517,-1 0-1,1 0 0,-1 1 1,1-1-1,0 1 0,0 0 1,1 0-1,-1 0 0,1 1 1,0-1-1,0 1 0,0 0 1,1 0-1,0 0 0,0 0 1,0 0-1,0 0 0,1 1 1,0-1-1,0 0 0,0 1 1,1-1-1,0 1 0,0-1 1,1 11-1,0-14-58,-1-1 0,0 0 0,1 0 0,-1 1 0,1-1 0,0 0 0,-1 0 1,1 1-1,0-1 0,0 0 0,0 0 0,-1 0 0,1 0 0,0 0 0,1 0 0,-1 0 0,0-1 0,0 1 0,0 0 1,0-1-1,1 1 0,-1-1 0,0 1 0,0-1 0,1 1 0,-1-1 0,0 0 0,1 0 0,-1 1 0,1-1 0,-1 0 0,0 0 1,1-1-1,-1 1 0,0 0 0,1 0 0,-1-1 0,0 1 0,1 0 0,0-2 0,4 1 81,-1-1-1,0 0 0,0 0 1,0 0-1,-1-1 0,1 1 1,0-1-1,-1 0 0,5-5 1,5-7-73,-1-1 0,0 0 0,-1-1 0,-1-1 0,-1 0 0,0 0 0,12-35 0,-22 53-50,0 0 1,0 0-1,0 0 0,0 0 1,-1 0-1,1 0 1,0 0-1,0 0 0,0 0 1,0 0-1,0 0 0,0 0 1,0-1-1,0 1 0,0 0 1,0 0-1,0 0 0,-1 0 1,1 0-1,0 0 1,0 0-1,0 0 0,0 0 1,0 0-1,0 0 0,0-1 1,0 1-1,0 0 0,0 0 1,0 0-1,0 0 1,0 0-1,0 0 0,0 0 1,0 0-1,0-1 0,0 1 1,0 0-1,0 0 0,0 0 1,0 0-1,0 0 1,0 0-1,0 0 0,-10 13-99,-12 24 470,16-26-314,1 0 0,1 0 1,0 0-1,0 1 1,1-1-1,0 1 0,-1 21 1,4-32-35,0-1 1,0 1-1,0 0 1,0-1 0,0 1-1,0 0 1,1-1-1,-1 1 1,0-1 0,0 1-1,1-1 1,-1 1-1,0 0 1,1-1 0,-1 1-1,0-1 1,1 1-1,-1-1 1,1 0 0,-1 1-1,1-1 1,-1 1-1,1-1 1,-1 0 0,1 1-1,-1-1 1,1 0-1,0 0 1,-1 1 0,1-1-1,0 0 1,-1 0-1,1 0 1,-1 0 0,1 0-1,0 0 1,-1 0-1,1 0 1,0 0 0,-1 0-1,1 0 1,-1 0-1,1-1 1,0 1 0,-1 0-1,1 0 1,-1-1-1,1 1 1,0 0 0,-1-1-1,1 0 1,34-20 185,-1-13-148,-1-2 0,-2-1-1,-1-2 1,-2-1 0,-2-1-1,24-51 1,-32 53-2265,24-76 0,-38 94 1820,-10 25 1603,-16 30 906,21-32-2146,-21 36 1250,2 2 0,-30 80 0,42-96-1000,2 1 1,1 0-1,1 0 1,0 0 0,2 0-1,2 43 1,5-53-321,3-24 80,6-24 212,-7-6-242,-2 0 1,-2 0-1,-2-51 0,-12 155-296,11-61 360,0 0-1,0-1 1,0 1-1,1-1 0,0 1 1,-1-1-1,1 0 1,0 1-1,1-1 1,-1 0-1,1 1 0,-1-1 1,1 0-1,0 0 1,0 0-1,0-1 0,1 1 1,-1 0-1,1-1 1,-1 0-1,1 1 1,0-1-1,0 0 0,0 0 1,0-1-1,0 1 1,0-1-1,1 1 1,2 0-1,-1-1 14,0 0 0,0 0 0,0 0 0,0-1 0,0 0 0,0 0 0,0 0-1,-1-1 1,1 0 0,0 0 0,0 0 0,0 0 0,-1-1 0,1 1 0,0-1 0,-1-1 0,0 1 0,1 0 0,-1-1 0,6-5 0,-3 2-72,0 0 1,0-1-1,-1 1 0,0-1 1,0-1-1,-1 1 1,0-1-1,0 1 0,-1-2 1,0 1-1,0 0 1,2-11-1,-11 24-125,-1 0 0,1 0 0,0 0 1,0 1-1,-5 8 0,3-2 259,0 1 1,1 0-1,1 0 0,0 0 0,0 1 1,1 0-1,1 0 0,0 0 1,1 0-1,0 27 0,2-39-75,0-1 0,0 1-1,0 0 1,0-1 0,0 1-1,0-1 1,1 1 0,-1-1-1,0 1 1,1-1 0,-1 1-1,1-1 1,0 0 0,0 1-1,-1-1 1,1 0 0,0 1-1,0-1 1,0 0 0,0 0-1,0 0 1,0 0 0,1 0-1,-1 0 1,0 0 0,0 0-1,1 0 1,-1-1 0,1 1-1,-1 0 1,1-1 0,-1 0-1,1 1 1,-1-1 0,1 0-1,-1 1 1,1-1 0,-1 0-1,1 0 1,-1 0 0,1-1-1,-1 1 1,1 0 0,-1 0-1,4-2 1,2 1 21,-1-1-1,1 0 1,0-1-1,0 0 1,-1 0 0,0 0-1,1-1 1,8-7 0,-6 4-199,-1-1 0,-1-1 0,0 1 1,0-1-1,-1 0 0,6-10 1,-5 5-849,-1 1 1,0-1 0,-1 1 0,4-17 0,0-21-4097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2.321"/>
    </inkml:context>
    <inkml:brush xml:id="br0">
      <inkml:brushProperty name="width" value="0.025" units="cm"/>
      <inkml:brushProperty name="height" value="0.025" units="cm"/>
    </inkml:brush>
  </inkml:definitions>
  <inkml:trace contextRef="#ctx0" brushRef="#br0">0 0 7751,'0'0'7047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2.651"/>
    </inkml:context>
    <inkml:brush xml:id="br0">
      <inkml:brushProperty name="width" value="0.025" units="cm"/>
      <inkml:brushProperty name="height" value="0.025" units="cm"/>
    </inkml:brush>
  </inkml:definitions>
  <inkml:trace contextRef="#ctx0" brushRef="#br0">150 1 8456,'0'0'4271,"-9"3"-1634,-4 1-1757,-1 2-1,1 0 1,-1 0 0,-21 16-1,31-19-837,0-1 0,1 1 0,-1 0-1,1 0 1,-1 0 0,1 0 0,0 0 0,1 1-1,-1-1 1,1 1 0,-1 0 0,1 0 0,0 0-1,0 0 1,1 0 0,-1 0 0,1 1 0,0-1-1,0 0 1,0 1 0,1-1 0,-1 7 0,2-10-54,-1 0 1,1-1 0,0 1-1,-1 0 1,1 0 0,0-1 0,-1 1-1,1-1 1,0 1 0,0-1 0,-1 1-1,1-1 1,0 1 0,0-1-1,0 0 1,0 1 0,-1-1 0,1 0-1,0 0 1,0 0 0,0 1-1,0-1 1,0 0 0,0 0 0,0 0-1,1-1 1,30 0 26,-27 1-14,50-12 103,-47 9-102,1 0 0,-1 1 1,0 1-1,1-1 0,10 0 1,-18 3 8,0-1-1,0 0 1,0 1 0,-1-1 0,1 0 0,0 1-1,0-1 1,-1 1 0,1-1 0,0 1 0,-1-1-1,1 1 1,-1 0 0,1-1 0,-1 1 0,1 0-1,-1-1 1,1 1 0,-1 0 0,1 0 0,-1 0-1,0-1 1,0 1 0,1 0 0,-1 0-1,0 0 1,0 0 0,0-1 0,0 1 0,0 0-1,0 0 1,0 0 0,0 0 0,0 0 0,0-1-1,-1 1 1,1 1 0,-1-1 4,1 1-1,0-1 0,-1 0 1,1 0-1,0 0 1,0 0-1,0 1 1,0-1-1,0 0 1,0 0-1,0 0 1,1 0-1,-1 1 1,0-1-1,1 0 1,-1 0-1,1 0 1,-1 0-1,1 0 0,-1 0 1,1 0-1,0 0 1,-1 0-1,1 0 1,0 0-1,0-1 1,0 1-1,0 0 1,-1 0-1,1-1 1,0 1-1,1-1 1,-1 1-1,0-1 1,0 1-1,0-1 1,0 1-1,0-1 0,0 0 1,3 0-1,7-1-89,0 0 0,0-2 0,0 1 0,0-2 0,0 1 0,0-1 0,-1-1 0,0 0 0,19-12 0,-18 10-35,0 0-1,0 2 1,1-1-1,-1 1 1,1 1 0,0 0-1,23-4 1,-35 8 109,1 0-1,0 0 1,0 1 0,-1-1 0,1 0-1,0 0 1,-1 0 0,1 1 0,0-1-1,0 1 1,-1-1 0,1 0 0,-1 1-1,1-1 1,0 1 0,-1-1 0,1 1-1,-1 0 1,1-1 0,-1 1 0,0-1-1,1 1 1,-1 0 0,1-1 0,-1 1-1,0 0 1,0 0 0,1-1-1,-1 1 1,0 0 0,0 0 0,0-1-1,0 1 1,0 0 0,0 0 0,0-1-1,0 1 1,0 0 0,0 0 0,0-1-1,-1 1 1,1 1 0,-9 47 885,4-25-833,5-16-102,0-4-4585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3.153"/>
    </inkml:context>
    <inkml:brush xml:id="br0">
      <inkml:brushProperty name="width" value="0.025" units="cm"/>
      <inkml:brushProperty name="height" value="0.025" units="cm"/>
    </inkml:brush>
  </inkml:definitions>
  <inkml:trace contextRef="#ctx0" brushRef="#br0">31 54 13453,'0'0'7159,"1"10"-7133,-1 52 778,-16 114-1,2-41-290,14-130-511,-1 1 0,1-1 1,0 1-1,0-1 1,1 1-1,-1-1 1,1 0-1,3 11 1,-3-15 1,-1 0 1,1 0-1,-1 0 1,1 0-1,0-1 1,-1 1 0,1 0-1,0 0 1,-1-1-1,1 1 1,0 0-1,0-1 1,0 1-1,0-1 1,0 1-1,0-1 1,0 0 0,0 1-1,-1-1 1,3 0-1,-1 1 37,1-1 1,0 0-1,-1 0 0,1-1 0,0 1 1,0-1-1,-1 1 0,1-1 0,-1 0 1,5-2-1,3-2 98,0 0 1,0-1 0,-1 0-1,0-1 1,-1 0-1,1-1 1,-1 1 0,11-15-1,5-10 138,22-35-1,-25 36-208,-1-2-1,-2 0 1,-2-1-1,0 0 0,-3-2 1,-1 0-1,9-43 1,-21 79-133,1-1-1,-1 1 1,0-1 0,0 1 0,0-1 0,0 1 0,0 0 0,1-1 0,-1 1 0,0-1 0,0 1-1,0-1 1,0 1 0,0-1 0,0 1 0,-1-1 0,1 1 0,0-1 0,0 1 0,0 0 0,0-1-1,-1 1 1,1-1 0,0 1 0,0-1 0,-1 1 0,1 0 0,0-1 0,0 1 0,-1 0 0,0-1-1,-12 8-5719,-2 6-1070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3.750"/>
    </inkml:context>
    <inkml:brush xml:id="br0">
      <inkml:brushProperty name="width" value="0.025" units="cm"/>
      <inkml:brushProperty name="height" value="0.025" units="cm"/>
    </inkml:brush>
  </inkml:definitions>
  <inkml:trace contextRef="#ctx0" brushRef="#br0">0 112 12364,'0'0'1526,"0"11"-95,1 33-651,-1-42-751,1 1 1,-1 0 0,1-1 0,0 1 0,0-1-1,0 1 1,0-1 0,0 0 0,1 1 0,-1-1 0,1 0-1,-1 0 1,1 0 0,0 0 0,0 0 0,0 0-1,0-1 1,0 1 0,0-1 0,0 1 0,0-1 0,1 0-1,-1 0 1,1 0 0,-1 0 0,1 0 0,-1 0 0,5 0-1,1 0-466,-1 1-1,1-2 0,-1 1 0,1-1 1,0 0-1,-1-1 0,1 1 0,8-3 1,-10 1-129,-1 0 0,1-1 0,-1 0-1,0 0 1,0 0 0,0 0 0,0-1 0,0 0 0,-1 0 0,1 0 0,-1 0 0,0-1 0,-1 0 0,1 0 0,-1 0 0,0 0 0,0 0 0,2-7 0,15-48 131,-13 2 6916,-7 58-6354,0-1-1,0 0 1,0 1-1,0-1 1,0 0-1,0 1 1,0-1-1,0 0 1,0 0 0,0 1-1,0-1 1,0 0-1,0 1 1,-1-1-1,1 0 1,0 1-1,0-1 1,-1 0-1,1 1 1,0-1-1,-1 1 1,1-1-1,-1 1 1,1-1 0,-1 1-1,1-1 1,-1 1-1,1-1 1,-1 1-1,0 0 1,1-1-1,-1 1 1,0 0-1,1-1 1,-1 1-1,0 0 1,1 0-1,-1 0 1,0 0 0,1 0-1,-1-1 1,0 1-1,0 0 1,1 1-1,-1-1 1,0 0-1,1 0 1,-1 0-1,0 0 1,1 0-1,-1 1 1,0-1-1,1 0 1,-1 1 0,0-1-1,1 0 1,-1 1-1,1-1 1,-1 1-1,0 0 1,-4 2 70,0 0-1,1 1 1,-1-1 0,1 1 0,0 0 0,-5 6 0,-2 4 486,2 1-1,0 0 1,-10 21 0,16-29-529,1 0 0,-1 0 0,1 0 0,0 0 0,1 1 0,0-1 0,0 0 0,1 1 0,0-1 0,1 13 0,-1-19-155,1 1-1,0 0 1,0-1-1,-1 1 1,1-1 0,0 1-1,0-1 1,1 1-1,-1-1 1,0 0-1,0 0 1,1 1-1,-1-1 1,1 0-1,-1 0 1,1 0-1,-1 0 1,1-1-1,0 1 1,-1 0 0,1-1-1,0 1 1,-1-1-1,1 0 1,0 1-1,0-1 1,0 0-1,-1 0 1,1 0-1,0 0 1,3-1-1,4 0 20,-1 1 0,0-1-1,1-1 1,-1 0-1,13-4 1,-4-3-82,0 0 0,0-1 0,-1-1 0,0-1 0,-1 0 0,0-1 0,-1-1 0,0 0 0,19-27-1,-32 39 55,-4 5 50,1-1 0,-1 1 0,0-1 1,1 1-1,0 0 0,-1 0 0,1 1 0,0-1 1,1 0-1,-1 1 0,-2 6 0,1-4 1,1-2 7,1-1 0,-1 1 0,1 0 0,-1 0 0,1-1-1,0 1 1,1 0 0,-1 0 0,1 0 0,-1 4 0,2-6-45,-1-1-1,0 0 1,0 0 0,0 0-1,1 1 1,-1-1 0,1 0-1,-1 0 1,1 0-1,-1 0 1,1 0 0,0 0-1,-1 0 1,1 0 0,0 0-1,0 0 1,0 0-1,0 0 1,0-1 0,0 1-1,0 0 1,0-1 0,0 1-1,0-1 1,0 1 0,0-1-1,0 1 1,0-1-1,1 0 1,-1 0 0,0 1-1,0-1 1,1 0 0,-1 0-1,0 0 1,2-1 0,13 0-146,0-1 0,0 0 1,0-2-1,-1 0 0,1-1 1,-1 0-1,0-1 0,0-1 1,0 0-1,24-18 0,23-9-2905,-60 34 3058,-7 13 1485,3-9-1465,-2 2 43,0 0 1,1 0-1,0 1 0,1 0 1,-1-1-1,1 1 1,0 0-1,1 0 0,-2 14 1,3-21-190,0 1 1,0-1 0,0 0 0,0 0 0,0 0 0,0 1 0,0-1-1,1 0 1,-1 0 0,0 0 0,0 1 0,0-1 0,0 0-1,0 0 1,0 0 0,0 1 0,1-1 0,-1 0 0,0 0 0,0 0-1,0 0 1,0 0 0,1 1 0,-1-1 0,0 0 0,0 0 0,0 0-1,1 0 1,-1 0 0,0 0 0,0 0 0,0 0 0,1 0-1,-1 0 1,0 0 0,0 0 0,1 0 0,-1 0 0,0 0 0,0 0-1,0 0 1,1 0 0,-1 0 0,0 0 0,1 0 0,1 0-1416,11 0-6626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4.123"/>
    </inkml:context>
    <inkml:brush xml:id="br0">
      <inkml:brushProperty name="width" value="0.025" units="cm"/>
      <inkml:brushProperty name="height" value="0.025" units="cm"/>
    </inkml:brush>
  </inkml:definitions>
  <inkml:trace contextRef="#ctx0" brushRef="#br0">34 0 15759,'0'0'934,"-4"10"-128,-1 1-608,0 0-1,1 1 1,0-1-1,1 1 1,0 0-1,1 0 1,0 0-1,1 0 1,1 0-1,1 19 1,-1-30-203,1 1 0,0-1 0,0 0 0,0 0 0,0 1 1,0-1-1,0 0 0,1 0 0,-1-1 0,0 1 0,0 0 0,1 0 0,-1 0 0,0-1 0,1 1 0,-1-1 1,1 1-1,-1-1 0,1 0 0,-1 1 0,1-1 0,-1 0 0,1 0 0,-1 0 0,1 0 0,-1 0 0,4-1 1,43-7-201,-22-4-179,-1-1 0,0-1 0,43-34 0,-12 9 36,-56 39 388,1-1 0,-1 1-1,1 0 1,-1-1 0,0 1 0,1-1 0,-1 1 0,1 0 0,-1-1-1,1 1 1,0 0 0,-1 0 0,1-1 0,-1 1 0,1 0 0,-1 0-1,1 0 1,0 0 0,-1 0 0,1 0 0,-1 0 0,1 0 0,0 0-1,-1 0 1,1 0 0,-1 0 0,1 0 0,0 1 0,-1-1-1,1 0 1,-1 0 0,1 1 0,-1-1 0,1 0 0,-1 1 0,1 0-1,2 25 1138,-21 49-859,14-62-960,2-4-2144,-3-4-2574</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5.228"/>
    </inkml:context>
    <inkml:brush xml:id="br0">
      <inkml:brushProperty name="width" value="0.025" units="cm"/>
      <inkml:brushProperty name="height" value="0.025" units="cm"/>
    </inkml:brush>
  </inkml:definitions>
  <inkml:trace contextRef="#ctx0" brushRef="#br0">173 169 13869,'0'0'80,"-9"1"593,4 0-556,-1 1-1,0 0 1,0 0 0,1 0 0,-1 1 0,1-1 0,0 1-1,0 1 1,0-1 0,0 1 0,0-1 0,1 1-1,0 1 1,0-1 0,0 1 0,-6 9 0,0-1 85,1 0-1,1 1 1,1 0 0,0 0 0,0 0 0,1 1 0,1 0 0,1 1 0,0-1 0,-2 22-1,6-36-204,0-1-1,0 1 0,0 0 1,0 0-1,0 0 0,0 0 1,0-1-1,0 1 0,0 0 0,0 0 1,0 0-1,1-1 0,-1 1 1,0 0-1,0 0 0,1-1 0,-1 1 1,1 0-1,-1-1 0,1 1 1,-1 0-1,1-1 0,-1 1 0,1-1 1,0 1-1,-1-1 0,1 1 1,0-1-1,-1 1 0,1-1 0,0 0 1,-1 1-1,1-1 0,0 0 1,0 1-1,0-1 0,-1 0 0,1 0 1,0 0-1,0 0 0,0 0 1,0 0-1,-1 0 0,1 0 0,0 0 1,0 0-1,0-1 0,-1 1 1,1 0-1,0 0 0,0-1 1,1 0-1,3-1 25,0 0 0,0 0 1,0-1-1,0 0 0,-1 0 0,1 0 1,4-4-1,14-16 108,-1-1 0,-1-1 0,-1-1 0,-1-1 0,-2 0 0,0-1 0,-2-1 1,-1-1-1,-2 0 0,11-37 0,-21 61-64,0 0 1,-1-1 0,1 1-1,-1 0 1,0-1 0,-1 1-1,0 0 1,0-1 0,-1-7-1,1 14-26,-1 0 0,1 0 0,-1 0 0,1 0 0,0 0 0,-1 0 0,1 0-1,-1 0 1,1 0 0,0 0 0,-1 0 0,1 0 0,-1 0 0,1 0 0,0 0-1,-1 0 1,1 0 0,-1 1 0,1-1 0,0 0 0,-1 0 0,1 1 0,0-1-1,-1 0 1,1 0 0,0 1 0,-1-1 0,1 0 0,0 1 0,0-1 0,0 0 0,-1 1-1,1-1 1,0 0 0,0 1 0,0-1 0,0 1 0,-1-1 0,1 0 0,0 1-1,0 0 1,-11 18 31,6-10-32,1 0 1,1 1-1,0-1 0,0 1 0,1 0 0,0 0 0,1 0 0,0 0 0,0 1 0,1-1 0,0 0 1,1 0-1,3 15 0,-3-21-26,0 0 0,1 0 0,-1-1 0,1 1 0,-1 0 0,1 0 0,1-1 0,-1 1 0,0-1 0,1 0 0,0 0 0,0 0 0,0 0 0,0 0 0,0 0 0,0-1 0,1 0 0,-1 0 0,1 1 0,0-2 0,-1 1 0,1 0 0,0-1 0,0 0 0,0 0 0,0 0 0,0 0 0,0-1 0,1 0 0,-1 0 0,0 0 1,0 0-1,0 0 0,0-1 0,4-1 0,-4 1 3,-1 0 1,0 0 0,0 0-1,0 0 1,-1-1 0,1 0-1,0 1 1,0-1 0,-1 0-1,1 0 1,-1 0 0,0-1-1,1 1 1,-1-1 0,0 1-1,-1-1 1,1 0 0,0 1-1,-1-1 1,1 0 0,-1 0-1,0 0 1,0 0 0,0-1-1,-1 1 1,1 0 0,-1 0-1,1 0 1,-1-1 0,-1-4-1,0 8-30,0 0 1,0 0-1,0 0 0,0 0 0,0 1 0,0-1 0,0 0 0,0 0 0,0 1 0,0-1 0,0 1 0,0-1 0,0 1 0,1-1 0,-1 1 0,0-1 0,0 1 0,0 0 0,-1 1 0,1 0 8,-1 1-1,0-1 0,1 1 0,0-1 0,0 1 0,0 0 0,0-1 0,0 1 0,0 0 0,1 0 0,-1 0 0,1 0 0,0 0 0,0-1 0,0 4 0,1-4 3,-1-1-1,0 1 0,1-1 0,-1 0 0,1 1 0,0-1 0,-1 0 0,1 1 0,0-1 1,0 0-1,0 0 0,0 0 0,0 0 0,0 0 0,0 0 0,0 0 0,0 0 0,0 0 1,1 0-1,-1-1 0,0 1 0,1 0 0,-1-1 0,0 1 0,1-1 0,-1 0 0,1 1 1,-1-1-1,1 0 0,2 0 0,20 0-288,0 0 1,0-2-1,-1-1 1,1 0-1,0-2 0,33-11 1,-4 2-535,-52 13 920,-1 1 1,0 0-1,1-1 1,-1 1-1,1 0 0,-1-1 1,0 1-1,1 0 0,-1-1 1,0 1-1,1-1 1,-1 1-1,0-1 0,0 1 1,1-1-1,-1 1 0,0-1 1,0 1-1,0-1 1,0 1-1,0-1 0,1 1 1,-1-1-1,0 1 0,0-1 1,0 1-1,-1-1 1,1 1-1,0-1 0,0 1 1,0-1-1,0 1 0,0-1 1,-1 1-1,1-1 1,0 1-1,0-1 0,-1 1 1,0-1-1,-13-27 964,9 20-426,2 0-560,-1 0-1,1 0 0,1 0 1,-1-1-1,2 1 1,-1-1-1,0-16 0,3 24-153,-1 0-1,1 0 1,0 0-1,-1 0 1,1 1-1,0-1 1,0 0-1,0 1 0,0-1 1,0 1-1,0-1 1,0 1-1,0-1 1,0 1-1,0 0 1,0-1-1,0 1 0,0 0 1,0 0-1,0 0 1,0 0-1,0 0 1,0 0-1,1 0 1,-1 0-1,0 0 1,0 0-1,0 1 0,1-1 1,4 1-380,60-2-8200,-26-4-2915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0.192"/>
    </inkml:context>
    <inkml:brush xml:id="br0">
      <inkml:brushProperty name="width" value="0.05" units="cm"/>
      <inkml:brushProperty name="height" value="0.05" units="cm"/>
    </inkml:brush>
  </inkml:definitions>
  <inkml:trace contextRef="#ctx0" brushRef="#br0">44 0 17972,'-15'68'4055,"7"-39"-3518,1 0 1,2 1-1,1-1 1,0 50 0,4-78-527,0 0 1,0 1 0,0-1-1,0 0 1,0 0 0,0 0 0,0 0-1,0 0 1,1 0 0,-1 1-1,0-1 1,1 0 0,-1 0-1,1 0 1,-1 0 0,1 0 0,-1 0-1,1 0 1,0 0 0,0 0-1,-1-1 1,1 1 0,0 0 0,0 0-1,0-1 1,0 1 0,0 0-1,0-1 1,0 1 0,0-1-1,0 1 1,0-1 0,0 0 0,0 1-1,0-1 1,0 0 0,0 0-1,1 0 1,-1 0 0,0 0 0,0 0-1,0 0 1,0 0 0,0 0-1,1 0 1,-1-1 0,0 1-1,0 0 1,2-2 0,6-1 74,0-2-1,-1 1 1,1-1 0,12-9 0,-18 12-75,75-59 360,-59 43-343,1 2 0,1 0 0,1 2 0,0 0 0,32-14 0,-53 28-28,0-1 0,0 1 0,0-1 0,0 1 0,0-1 1,0 1-1,0 0 0,0 0 0,1 0 0,-1-1 0,0 1 0,0 0 0,0 0 0,0 1 1,0-1-1,0 0 0,1 0 0,-1 0 0,0 1 0,0-1 0,0 1 0,0-1 0,0 1 1,0-1-1,0 1 0,0-1 0,0 1 0,0 0 0,-1 0 0,1-1 0,0 1 0,0 0 1,-1 0-1,1 0 0,0 0 0,-1 0 0,1 0 0,-1 0 0,1 0 0,-1 0 0,0 0 1,1 0-1,-1 0 0,0 1 0,0-1 0,0 0 0,0 2 0,1 3 6,-1 0 0,0 0 0,0 0 0,0 0-1,-1 0 1,0 0 0,-3 10 0,2-10-274,0 1 1,0 0-1,0 0 1,1 0-1,0 0 1,0 0-1,1 0 0,0 0 1,0 0-1,3 14 1,0-13-284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5.796"/>
    </inkml:context>
    <inkml:brush xml:id="br0">
      <inkml:brushProperty name="width" value="0.025" units="cm"/>
      <inkml:brushProperty name="height" value="0.025" units="cm"/>
    </inkml:brush>
  </inkml:definitions>
  <inkml:trace contextRef="#ctx0" brushRef="#br0">40 0 14574,'0'0'2274,"1"9"-1964,-1 27 165,-2-1 1,-1 0 0,-12 51-1,8-55-232,2 0-1,1 1 1,1-1-1,2 1 1,4 55-1,-3-86-239,0 1-1,1-1 0,-1 0 0,0 0 1,1 0-1,-1 0 0,1 0 0,-1 0 1,1 0-1,-1-1 0,1 1 1,0 0-1,-1 0 0,1 0 0,0 0 1,0-1-1,0 1 0,0 0 0,-1-1 1,1 1-1,0-1 0,0 1 0,0-1 1,0 1-1,0-1 0,0 0 0,0 0 1,1 1-1,-1-1 0,0 0 0,0 0 1,0 0-1,0 0 0,0 0 0,0 0 1,0 0-1,0-1 0,0 1 0,0 0 1,0 0-1,0-1 0,0 1 0,2-2 1,2 0 119,0 0 1,0 0-1,0 0 0,0-1 1,-1 0-1,1 0 0,6-6 1,9-14 131,-1 0 1,-2 0-1,0-2 1,-1 0-1,-2-1 1,0 0-1,-2-1 0,-1-1 1,-1 0-1,-1-1 1,8-53-1,-16 55-974,-1 25-353,-9 11-5857,-2 5-538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6.351"/>
    </inkml:context>
    <inkml:brush xml:id="br0">
      <inkml:brushProperty name="width" value="0.025" units="cm"/>
      <inkml:brushProperty name="height" value="0.025" units="cm"/>
    </inkml:brush>
  </inkml:definitions>
  <inkml:trace contextRef="#ctx0" brushRef="#br0">1 285 9129,'0'0'4804,"8"0"-4366,27-2 464,-34 2-837,0-1 1,0 1-1,0-1 0,0 0 0,0 1 1,0-1-1,-1 0 0,1 0 0,0 0 1,0 0-1,-1 1 0,1-1 0,0 0 0,-1 0 1,1 0-1,-1-1 0,1 1 0,-1 0 1,0 0-1,1 0 0,-1-2 0,6-30 1101,-5 23-569,9-31 11,-5 23-531,-1 1 1,-1-1-1,1-26 1,-4 43 18,0 31 246,0-28-342,0 0 1,1 1-1,-1-1 1,0 1 0,1-1-1,0 1 1,-1-1-1,1 0 1,0 0-1,0 1 1,0-1 0,1 0-1,-1 0 1,0 0-1,1 0 1,-1 0-1,1 0 1,0-1-1,0 1 1,0 0 0,0-1-1,0 0 1,0 1-1,0-1 1,0 0-1,0 0 1,0 0 0,1 0-1,-1 0 1,0-1-1,1 1 1,-1-1-1,4 1 1,-2-1 16,0 1 1,1-1-1,-1 0 1,1 0 0,-1-1-1,1 1 1,-1-1-1,0 0 1,1 0-1,-1-1 1,0 1-1,0-1 1,0 0-1,0 0 1,0 0-1,0 0 1,-1-1 0,5-3-1,-2 0-75,-1 0 1,1 0-1,-1-1 0,0 0 0,0 0 0,-1 0 1,0-1-1,0 1 0,-1-1 0,0 0 1,0 0-1,-1 0 0,0-1 0,0 1 0,-1 0 1,0-13-1,-1 21 52,0 0 0,0 0 0,-1-1 0,1 1 0,0 0 0,-1 0 0,1 0 0,0-1 0,0 1 0,-1 0 0,1 0 0,0 0 0,-1 0 0,1 0 0,0 0 0,-1-1 0,1 1 1,0 0-1,-1 0 0,1 0 0,0 0 0,-1 0 0,1 0 0,0 0 0,-1 1 0,1-1 0,0 0 0,-1 0 0,1 0 0,0 0 0,-1 0 0,1 0 0,0 1 0,-1-1 0,1 0 0,0 0 0,0 0 0,-1 1 0,1-1 0,0 0 0,0 0 0,-1 1 0,1-1 0,0 0 1,0 1-1,0-1 0,0 0 0,-1 1 0,1-1 0,-16 15 261,14-12-234,-6 8 79,0 0-1,1 1 0,0-1 0,1 1 0,1 1 0,-7 18 0,10-19-344,-2 17-9097,4-25 5466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7.500"/>
    </inkml:context>
    <inkml:brush xml:id="br0">
      <inkml:brushProperty name="width" value="0.025" units="cm"/>
      <inkml:brushProperty name="height" value="0.025" units="cm"/>
    </inkml:brush>
  </inkml:definitions>
  <inkml:trace contextRef="#ctx0" brushRef="#br0">133 343 8520,'0'0'8899,"-9"-4"-8109,7 3-762,0 0-20,0 0 0,0 0-1,0 0 1,0 0 0,0 0 0,0 0 0,0 1 0,0-1 0,0 1 0,0-1 0,-1 1 0,1 0 0,0 0 0,0 0-1,0 0 1,-1 0 0,1 1 0,0-1 0,0 1 0,0-1 0,0 1 0,0 0 0,0 0 0,0 0 0,0 0 0,0 0-1,0 0 1,0 1 0,1-1 0,-1 0 0,0 1 0,1 0 0,-1-1 0,1 1 0,0 0 0,0 0 0,-1-1 0,0 4 0,-7 10 352,1 1 0,-11 27 1,17-38-281,0 1-1,0-1 1,1 0 0,0 0 0,0 1 0,0-1 0,1 1 0,-1-1 0,1 1-1,1-1 1,-1 1 0,1-1 0,1 6 0,-1-10-72,-1 0 1,1 0-1,0 0 0,-1-1 1,1 1-1,0 0 1,0 0-1,0 0 0,0-1 1,0 1-1,0-1 0,0 1 1,0-1-1,0 1 1,0-1-1,0 1 0,0-1 1,0 0-1,0 1 0,1-1 1,-1 0-1,0 0 0,0 0 1,0 0-1,0 0 1,1 0-1,-1-1 0,0 1 1,0 0-1,0 0 0,0-1 1,0 1-1,2-2 1,37-17 859,-24 5-743,0 0 0,-1 0 0,-1-2 0,0 0 0,-1 0 0,-1-1-1,0-1 1,-2 0 0,0-1 0,-1 0 0,-1 0 0,0-1 0,-2 0 0,6-28 0,-11 47-164,-1-1 1,0 1-1,1-1 1,-1 1-1,0-1 1,0 0-1,0 1 1,0-1-1,0 1 1,-1-1-1,1 1 1,0-1-1,-1 1 1,0-4-1,0 5 24,1 0 0,-1 0-1,1 0 1,0-1-1,-1 1 1,1 0-1,-1 0 1,1 0-1,-1 0 1,1 0-1,0 0 1,-1 0-1,1 0 1,-1 0-1,1 0 1,-1 0 0,1 0-1,0 0 1,-1 0-1,1 1 1,-1-1-1,1 0 1,0 0-1,-1 0 1,1 1-1,-1-1 1,1 0-1,0 0 1,-1 1-1,1-1 1,-1 1-1,-31 36-321,22-22 405,2 0 0,0 0 0,0 1 0,1 0-1,1 0 1,1 0 0,0 1 0,1 0-1,1 0 1,1 0 0,0 0 0,1 18-1,2-33-62,-1 1 0,0-1 0,1 0 0,-1 0 0,1 0-1,-1 0 1,1 0 0,0 0 0,0 0 0,0 0 0,0 0 0,1-1-1,-1 1 1,0 0 0,1-1 0,-1 1 0,1-1 0,-1 1 0,1-1-1,0 0 1,0 1 0,0-1 0,-1 0 0,1 0 0,0-1 0,0 1-1,0 0 1,1-1 0,-1 1 0,0-1 0,0 1 0,0-1-1,0 0 1,0 0 0,1 0 0,-1 0 0,0-1 0,0 1 0,0 0-1,0-1 1,0 1 0,0-1 0,0 0 0,0 0 0,0 0 0,0 0-1,0 0 1,0 0 0,-1-1 0,1 1 0,0 0 0,-1-1 0,1 0-1,1-2 1,8-10-148,-1-1-1,0-1 1,-2 0-1,0 0 1,0 0-1,-2-1 0,0 0 1,6-31-1,-14 63 57,-1 0 5,1 1 0,1-1 0,0 1-1,0-1 1,2 1 0,3 24 0,-3-38 82,0 0 0,0 0 0,0 0 0,0 0 0,0 0-1,0-1 1,0 1 0,1 0 0,-1-1 0,1 1 0,-1-1-1,1 1 1,0-1 0,-1 0 0,1 0 0,0 0-1,0 0 1,0 0 0,0 0 0,0 0 0,0-1 0,0 1-1,0-1 1,0 1 0,0-1 0,0 0 0,0 0 0,0 0-1,0 0 1,0 0 0,1 0 0,-1-1 0,0 1 0,0-1-1,0 1 1,0-1 0,0 0 0,3-2 0,5 0 4,-1-2 1,1 1 0,-1-2 0,0 1 0,0-1-1,10-8 1,1-5 32,-1-1 0,-1-1 0,-1 0 0,0-1 0,19-37 0,-13 17-3,-3-1 1,21-59 0,-41 102-35,3-8-43,0 0-1,-1 0 1,1 0 0,-2 0 0,1-1-1,-1 1 1,0 0 0,-1-1 0,0-8-1,-1 17 59,0 0-1,0 0 1,0 0-1,1 0 1,-1 0-1,0 0 1,0 0-1,0 0 1,0 0 0,0 1-1,1-1 1,-1 0-1,0 1 1,0-1-1,0 0 1,1 1-1,-1-1 1,0 1-1,1-1 1,-1 1-1,0 0 1,1-1-1,-1 1 1,0 1-1,-6 7 87,0 0-1,1 0 1,0 1-1,1-1 1,0 1-1,1 1 0,-1-1 1,2 1-1,0 0 1,0-1-1,-1 20 1,-1 16 420,2 69 0,4-85-548,-1-16-52,0-1-1,2 1 1,0-1-1,0 1 1,1-1 0,1 0-1,6 16 1,-34-103-4106,5 45 407,-33-44 0,27 41 4193,2-1 4115,23 33-4411,0-1 1,0 1-1,1-1 0,-1 1 1,0-1-1,0 1 0,1 0 1,-1-1-1,0 1 0,1 0 1,-1-1-1,0 1 0,1 0 1,-1-1-1,0 1 0,1 0 1,-1-1-1,1 1 0,-1 0 1,1 0-1,-1 0 1,1-1-1,-1 1 0,1 0 1,-1 0-1,1 0 0,-1 0 1,1 0-1,-1 0 0,1 0 1,-1 0-1,1 0 0,-1 0 1,1 0-1,-1 1 0,1-1 1,0 0-1,29 0-227,-27 0 550,88 4 768,-1 1-5271,-80-7-151,-5-7-2696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7.832"/>
    </inkml:context>
    <inkml:brush xml:id="br0">
      <inkml:brushProperty name="width" value="0.025" units="cm"/>
      <inkml:brushProperty name="height" value="0.025" units="cm"/>
    </inkml:brush>
  </inkml:definitions>
  <inkml:trace contextRef="#ctx0" brushRef="#br0">0 20 17424,'0'0'6983,"49"-19"-19699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8.600"/>
    </inkml:context>
    <inkml:brush xml:id="br0">
      <inkml:brushProperty name="width" value="0.025" units="cm"/>
      <inkml:brushProperty name="height" value="0.025" units="cm"/>
    </inkml:brush>
  </inkml:definitions>
  <inkml:trace contextRef="#ctx0" brushRef="#br0">7 65 6246,'0'0'12203,"1"10"-11738,-8 139 821,7-148-1272,0 0-1,0 0 0,0 0 0,0-1 0,0 1 0,0 0 1,0 0-1,1 0 0,-1 0 0,0 0 0,0-1 1,1 1-1,-1 0 0,1 0 0,-1-1 0,1 1 0,-1 0 1,1 0-1,-1-1 0,1 1 0,-1-1 0,1 1 0,0 0 1,-1-1-1,1 1 0,0-1 0,0 0 0,0 1 0,-1-1 1,1 1-1,0-1 0,0 0 0,0 0 0,0 0 0,-1 1 1,1-1-1,0 0 0,0 0 0,0 0 0,0 0 0,0 0 1,-1-1-1,1 1 0,0 0 0,0 0 0,0 0 1,0-1-1,0 1 0,-1 0 0,1-1 0,0 1 0,1-2 1,3 0 127,0 0 1,0-1-1,0 0 1,0 0 0,-1 0-1,1-1 1,4-4 0,1-4 16,-1 0 0,0-1 1,-1 0-1,0-1 0,11-26 1,-19 40-165,0-1 0,1 1 0,-1 0 1,0 0-1,1-1 0,-1 1 0,1 0 1,-1 0-1,0 0 0,1-1 0,-1 1 0,1 0 1,-1 0-1,1 0 0,-1 0 0,1 0 1,-1 0-1,1 0 0,-1 0 0,0 0 1,1 0-1,-1 0 0,1 0 0,-1 1 0,1-1 1,-1 0-1,0 0 0,1 0 0,-1 1 1,1-1-1,-1 0 0,0 0 0,1 1 0,-1-1 1,0 0-1,1 1 0,21 15-334,-13-10 248,-6-3 126,0-1 1,0-1-1,0 1 1,1 0-1,-1-1 0,1 0 1,-1 1-1,1-1 1,-1-1-1,1 1 1,0 0-1,-1-1 1,1 0-1,0 0 0,-1 0 1,1 0-1,0-1 1,-1 1-1,1-1 1,0 0-1,-1 0 1,1 0-1,-1-1 0,0 1 1,1-1-1,-1 0 1,0 0-1,0 0 1,0 0-1,4-4 0,-3 1 38,0-1-1,0 0 0,0 0 0,-1 0 0,0 0 1,0-1-1,0 1 0,-1-1 0,0 1 0,0-1 0,-1 0 1,0 0-1,0 0 0,-1-14 0,1 21-75,-1-1 0,0 1 0,0-1 0,0 0 0,0 1 0,0-1 0,0 1 0,0-1 0,0 1 0,-1-1 0,1 0 0,0 1 0,0-1 0,0 1 0,-1-1 0,1 1 0,0-1 0,0 1 0,-1-1 0,1 1 0,0-1 0,-1 1 0,1 0 0,-1-1 0,1 1 0,-1-1 0,1 1 0,0 0 0,-1 0 0,1-1-1,-1 1 1,0 0 0,-19 5-275,-16 24-136,31-24 409,1 1 0,0 0 0,0 0 0,0 0 0,0 0 0,1 0 0,0 1 0,1 0 0,-1 0 0,1-1 0,1 1 0,-1 0 0,1 1 0,0-1 0,1 0 0,0 13 0,1-18 0,0 0-1,0 0 1,-1 0-1,2 0 1,-1 0-1,0 0 1,0 0-1,1 0 0,-1-1 1,1 1-1,-1 0 1,1-1-1,0 0 1,0 1-1,0-1 1,-1 0-1,1 0 1,0 0-1,1 0 0,-1 0 1,0 0-1,0 0 1,0-1-1,3 1 1,60 9 31,-57-10-10,165 8 12,-173-9 8,1 0-1,0 0 0,0 0 1,-1 0-1,1 0 1,-1 0-1,1 0 0,-1 0 1,1 0-1,-1 0 1,1 0-1,-1-1 0,0 1 1,0 0-1,0 0 0,0 0 1,0-1-1,0 1 1,0 0-1,0 0 0,0 0 1,0-1-1,-1-1 1,-6-33 896,-54-77-1102,67 111-5808,29 10 2140,-9-2-954,4 0-2169</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8.992"/>
    </inkml:context>
    <inkml:brush xml:id="br0">
      <inkml:brushProperty name="width" value="0.025" units="cm"/>
      <inkml:brushProperty name="height" value="0.025" units="cm"/>
    </inkml:brush>
  </inkml:definitions>
  <inkml:trace contextRef="#ctx0" brushRef="#br0">96 2 11275,'0'0'5802,"-8"-1"-5054,6 1-714,0 0-1,0 0 1,0-1 0,1 2-1,-1-1 1,0 0 0,0 0-1,0 0 1,0 1 0,0-1-1,1 1 1,-1 0 0,0-1-1,0 1 1,1 0 0,-1 0-1,1 0 1,-1 0 0,0 0-1,1 1 1,0-1 0,-2 2-1,1 1 3,0 0 0,1 0-1,-1 0 1,1 1-1,0-1 1,0 0-1,1 1 1,-1-1-1,1 1 1,0-1-1,0 5 1,1 1-52,1 1 1,0-1-1,1 0 1,0-1-1,0 1 0,1 0 1,0-1-1,1 0 0,0 0 1,0 0-1,1 0 1,0-1-1,10 11 0,-8-11-113,-1 0 0,-1 1-1,1 0 1,-1 0 0,-1 1-1,0 0 1,0 0-1,-1 0 1,-1 0 0,1 0-1,-1 1 1,2 17 0,-5-16 289,0 0 1,-1 0 0,-1 1-1,1-1 1,-2 0 0,-6 21 0,7-27 5,-1 0 1,1-1-1,-1 1 1,0-1-1,-1 1 1,1-1 0,-1 0-1,0 0 1,0-1-1,-1 1 1,1-1-1,-1 0 1,0 0 0,0-1-1,-8 5 1,11-7-147,1 0 0,-1 0 1,0 0-1,0 0 0,0 0 1,0 0-1,0-1 0,0 1 1,0-1-1,0 0 1,-1 0-1,1 0 0,0 0 1,0 0-1,0 0 0,0 0 1,0 0-1,0-1 0,0 1 1,0-1-1,0 0 0,-3-1 1,2 0-22,1 0 0,0 0 1,0 0-1,0 0 0,0-1 1,0 1-1,1-1 0,-1 1 1,1-1-1,0 1 0,-1-1 1,1 0-1,0 0 1,0-3-1,-3-13-542,1 1-1,2-1 1,-1 0 0,3-20-1,-1 26-411,1 2 206,0 0-1,1 1 1,0-1-1,0 1 1,1 0-1,1-1 1,0 1-1,0 1 1,1-1-1,0 1 0,1 0 1,0 0-1,0 0 1,16-15-1,8-10-2122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9.637"/>
    </inkml:context>
    <inkml:brush xml:id="br0">
      <inkml:brushProperty name="width" value="0.025" units="cm"/>
      <inkml:brushProperty name="height" value="0.025" units="cm"/>
    </inkml:brush>
  </inkml:definitions>
  <inkml:trace contextRef="#ctx0" brushRef="#br0">65 289 4869,'0'0'9902,"-9"6"-9048,6-4-830,-1 1 130,0-1 0,1 0 1,-1 1-1,1 0 0,0-1 0,0 1 1,0 1-1,0-1 0,0 0 1,1 1-1,-1-1 0,1 1 1,0 0-1,0 0 0,0 0 0,1 0 1,-1 0-1,1 0 0,0 0 1,1 1-1,-1-1 0,0 0 0,1 8 1,1-11-146,-1 0-1,0 0 1,1 0 0,0 0 0,-1 0 0,1 0 0,-1-1 0,1 1 0,0 0 0,0 0 0,-1-1 0,1 1 0,0-1-1,0 1 1,0 0 0,0-1 0,-1 0 0,1 1 0,0-1 0,0 1 0,0-1 0,0 0 0,0 0 0,0 0 0,0 0-1,0 0 1,0 0 0,0 0 0,0 0 0,0 0 0,0 0 0,2-1 0,35-8 214,-27 3-172,-1 0-1,0-1 0,-1 0 0,1 0 0,-1-1 0,-1-1 0,0 1 0,13-18 0,-9 9-645,0-2-1,0 1 0,15-39 0,-43 96-282,8-24 999,1 0 0,1 1 0,0-1 0,1 1 0,0 1 0,2-1 0,0 1 0,1-1 1,0 1-1,2 21 0,0-37-174,0-1-1,0 1 1,0 0 0,1 0 0,-1-1 0,0 1-1,1 0 1,-1-1 0,1 1 0,-1 0 0,1-1-1,-1 1 1,1 0 0,-1-1 0,1 1 0,-1-1-1,1 1 1,0-1 0,-1 1 0,1-1 0,0 0-1,0 1 1,-1-1 0,1 0 0,0 0 0,0 1 0,-1-1-1,1 0 1,0 0 0,0 0 0,0 0 0,-1 0-1,1 0 1,0 0 0,0 0 0,-1 0 0,1-1-1,0 1 1,0 0 0,1-1 0,1 0-290,1 0 1,-1 0-1,0 0 1,1 0-1,-1-1 1,0 0-1,0 0 1,5-3-1,5-7-1263,-1-1 0,0-1 0,16-22 0,-12 12 961,22-44 0,-22 32 963,-1-2-1,-2 1 1,10-48 0,-13 24 1459,-10 61-1678,0 0 1,1-1-1,-1 1 0,0 0 0,0 0 0,0 0 0,0-1 1,0 1-1,0 0 0,0 0 0,0 0 0,0-1 0,0 1 0,0 0 1,0 0-1,0-1 0,0 1 0,0 0 0,0 0 0,0-1 1,0 1-1,0 0 0,0 0 0,0 0 0,0-1 0,0 1 0,0 0 1,0 0-1,-1 0 0,1-1 0,0 1 0,0 0 0,0 0 1,0 0-1,-1 0 0,1-1 0,0 1 0,0 0 0,0 0 0,-1 0 1,1 0-1,0 0 0,0 0 0,0 0 0,-1-1 0,1 1 1,0 0-1,0 0 0,-1 0 0,-11 10 1992,-10 18-828,16-15-966,0 0 0,1 1 0,0 0 0,1 0 0,1 0 0,0 0 0,-1 16 0,4-25-335,-1 0 1,1-1 0,0 1-1,0 0 1,0-1 0,1 1-1,-1-1 1,1 1 0,0 0-1,1-1 1,-1 0-1,1 1 1,0-1 0,0 0-1,0 0 1,0 0 0,1 0-1,0 0 1,0 0-1,0-1 1,0 1 0,0-1-1,1 0 1,-1 0 0,8 4-1,39 8-1908,-42-14 1869,-1 1-1,0 0 1,1 0 0,-1 1-1,0 0 1,9 5 0,-15-7 190,0 0-1,0 0 1,0 0 0,0 0 0,0 0 0,-1 0 0,1 1 0,0-1 0,-1 0 0,1 0 0,-1 1 0,1-1 0,-1 1 0,0-1 0,0 0 0,1 1 0,-1-1 0,0 0 0,0 1 0,0-1 0,-1 1 0,1-1 0,0 0 0,0 1 0,-1-1 0,1 0 0,-1 1 0,1-1 0,-1 0 0,0 0 0,1 1 0,-1-1 0,0 0 0,0 0 0,0 0 0,0 0 0,0 0 0,0 0 0,0 0 0,-1 1 0,-2 1 93,1 1 1,-1-1-1,0 1 0,0-1 0,0 0 0,-1 0 0,1-1 1,-1 1-1,-9 2 0,-5-4-1355,18-1 876,0 0 1,0 0-1,0-1 0,-1 1 0,1 0 1,0-1-1,0 0 0,0 1 1,0-1-1,0 1 0,0-1 1,0 0-1,1 0 0,-1 1 1,0-1-1,0 0 0,1 0 1,-1 0-1,0 0 0,1 0 0,-2-2 1,-4-16-5643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9.968"/>
    </inkml:context>
    <inkml:brush xml:id="br0">
      <inkml:brushProperty name="width" value="0.025" units="cm"/>
      <inkml:brushProperty name="height" value="0.025" units="cm"/>
    </inkml:brush>
  </inkml:definitions>
  <inkml:trace contextRef="#ctx0" brushRef="#br0">34 127 10570,'0'0'3902,"10"1"-2717,-2 0-946,-1-1-1,1 0 0,-1 0 0,1-1 0,-1 0 0,1 0 0,-1-1 0,0 0 0,0 0 0,0-1 0,0 1 1,0-1-1,0-1 0,10-7 0,-13 9-141,0-1-1,1 1 1,-1-1-1,-1 0 1,1-1 0,0 1-1,-1-1 1,1 1 0,-1-1-1,0 0 1,0 0 0,-1-1-1,1 1 1,-1-1 0,0 1-1,0-1 1,-1 1 0,2-9-1,-3 12-97,0 0-1,0 1 0,0-1 1,0 0-1,0 1 0,0-1 0,-1 0 1,1 1-1,0-1 0,0 1 1,-1-1-1,1 0 0,-1 1 1,1-1-1,0 1 0,-1-1 1,1 1-1,-1-1 0,1 1 1,-1 0-1,1-1 0,-1 1 1,0 0-1,1-1 0,-1 1 1,1 0-1,-1-1 0,0 1 0,0 0 1,-29-2-220,23 3 162,-1 0-1,0 0 0,0 1 0,1 0 0,-11 4 0,8 1 93,0-1-1,0 2 0,0-1 0,1 1 0,0 0 1,1 1-1,-1 0 0,-9 15 0,15-20 27,-1 1 0,1 0 0,0 1 0,0-1 0,1 0 0,-1 1 0,1-1-1,0 1 1,1 0 0,-1 0 0,1 0 0,1 0 0,-1 0 0,1 0 0,0 0 0,0 0 0,0 0 0,1 0-1,2 8 1,-2-11-57,1 0 0,0 0 0,0 0 0,0 0 0,0-1 0,0 1 0,1-1 0,-1 1 0,1-1 0,0 0 0,-1 0 0,1 0 0,0 0 0,0-1 0,0 1 0,1-1 0,-1 1 0,0-1 0,0 0 0,1-1 0,-1 1 0,5 0 0,7 1-953,0 0 0,0-2 0,26-1 0,-2-4-4702</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0.630"/>
    </inkml:context>
    <inkml:brush xml:id="br0">
      <inkml:brushProperty name="width" value="0.025" units="cm"/>
      <inkml:brushProperty name="height" value="0.025" units="cm"/>
    </inkml:brush>
  </inkml:definitions>
  <inkml:trace contextRef="#ctx0" brushRef="#br0">25 1 10922,'0'10'5349,"14"270"-1163,-9-220-3679,-3 70 0,-2-85-486,-1-100-1272,0 16 506,1-1-1,2 1 1,10-57-1,-4 62 289,1 1 0,1 0 0,2 0 0,26-50 0,-37 81 537,0 0-1,1 0 1,-1 0-1,0 0 1,1 0-1,0 0 1,-1 0-1,1 0 1,0 1-1,0-1 1,0 0-1,0 1 1,0 0-1,0-1 1,0 1-1,1 0 1,3-1-1,-5 2-43,1 0 0,-1 0 0,0 1 0,1-1 0,-1 0 0,0 1 1,0-1-1,1 1 0,-1-1 0,0 1 0,0-1 0,0 1 0,0 0 0,0 0 0,0 0 0,0-1 0,0 1 0,0 0 0,0 0 0,0 0 0,0 1 1,-1-1-1,1 0 0,0 0 0,-1 0 0,1 0 0,-1 1 0,1-1 0,-1 0 0,0 1 0,0-1 0,1 2 0,1 3 87,-1 1 0,1-1 0,-1 0-1,0 1 1,-1-1 0,0 0 0,0 1 0,0-1-1,-1 1 1,1-1 0,-2 0 0,1 1-1,-1-1 1,0 0 0,0 0 0,0 0 0,-1 0-1,0 0 1,0-1 0,-1 1 0,0-1 0,-5 6-1,-1-1 59,-1 0-1,0 0 0,-1-2 1,0 1-1,-1-1 0,1-1 1,-1 0-1,-26 9 0,39-16-253,-22 7-558,9-9-4494,12-2-134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1.226"/>
    </inkml:context>
    <inkml:brush xml:id="br0">
      <inkml:brushProperty name="width" value="0.025" units="cm"/>
      <inkml:brushProperty name="height" value="0.025" units="cm"/>
    </inkml:brush>
  </inkml:definitions>
  <inkml:trace contextRef="#ctx0" brushRef="#br0">68 42 15310,'-3'10'1170,"-13"39"191,1 1 0,3 1 0,-9 84 1,36-374-6188,-15 238 4837,0 1 1,1 0 0,-1-1-1,0 1 1,0-1-1,0 1 1,0 0-1,0-1 1,0 1 0,1 0-1,-1-1 1,0 1-1,0-1 1,0 1 0,0 0-1,0-1 1,0 1-1,-1-1 1,1 1-1,0 0 1,0-1 0,0 1-1,0 0 1,0-1-1,0 1 1,-1 0-1,1-1 1,0 1 0,0 0-1,-1-1 1,1 1-1,0 0 1,0 0-1,-1-1 1,1 1 0,0 0-1,-1 0 1,1-1-1,0 1 1,-1 0 0,1 0-1,0 0 1,-1 0-1,1 0 1,-1-1-1,0 1 1,1 1 41,-1 0 1,0 0-1,1 0 1,-1-1-1,1 1 0,-1 0 1,1 0-1,-1 0 1,1 0-1,0 0 0,-1 0 1,1 0-1,0 0 1,0 0-1,0 0 0,0 0 1,0 2-1,0 0-27,0-1-1,0 1 1,0-1-1,1 1 0,-1-1 1,1 1-1,-1-1 1,1 0-1,0 1 1,0-1-1,0 0 0,1 1 1,-1-1-1,0 0 1,1 0-1,-1 0 0,1 0 1,0 0-1,3 2 1,-1-1 6,0-1 1,0 0-1,0 0 1,0 0-1,1 0 0,-1-1 1,0 1-1,1-1 1,-1 0-1,8 0 1,-3 0 4,0-1 1,0 0 0,0-1 0,0 0-1,0 0 1,0-1 0,0 0 0,0-1 0,-1 1-1,1-2 1,7-3 0,-6 1-7,-1-1 1,0 1-1,0-2 0,-1 1 1,10-12-1,-15 15-17,0 0-1,0 0 1,0 0-1,0 0 1,-1-1 0,1 1-1,-1-1 1,0 0 0,-1 1-1,1-1 1,-1 0 0,0 0-1,1-10 1,-2 14-12,0 0 1,0 0-1,0 0 0,0 1 1,-1-1-1,1 0 1,0 0-1,0 0 0,-1 1 1,1-1-1,0 0 1,-1 0-1,1 1 0,0-1 1,-1 0-1,1 1 1,-1-1-1,1 0 0,-1 1 1,0-1-1,1 1 0,-1-1 1,0 1-1,1-1 1,-1 1-1,0 0 0,1-1 1,-1 1-1,0 0 1,0-1-1,1 1 0,-1 0 1,0 0-1,0 0 1,0 0-1,0 0 0,1 0 1,-1 0-1,0 0 0,0 0 1,0 0-1,1 0 1,-1 0-1,0 1 0,0-1 1,0 0-1,1 0 1,-1 1-1,0-1 0,1 1 1,-1-1-1,-1 1 1,-3 2 48,-1 0 1,1-1 0,-1 2 0,1-1 0,-9 8 0,5-1 335,-1 0 1,2 1-1,0 0 1,0 1-1,-12 24 1,17-29-279,-1 1-1,2-1 1,-1 1 0,1 0 0,0 0-1,1 0 1,-1 0 0,2 0 0,-1 0-1,1 1 1,2 11 0,-2-19-105,0 1 1,0-1-1,1 1 1,-1-1 0,1 0-1,-1 1 1,1-1-1,0 0 1,-1 1 0,1-1-1,0 0 1,0 0-1,0 0 1,0 0 0,0 0-1,0 0 1,0 0-1,0 0 1,0 0-1,1 0 1,-1-1 0,0 1-1,0 0 1,1-1-1,-1 1 1,0-1 0,1 1-1,-1-1 1,1 0-1,-1 0 1,1 0-1,-1 0 1,1 0 0,-1 0-1,0 0 1,1 0-1,-1 0 1,1-1 0,-1 1-1,1 0 1,-1-1-1,2 0 1,2-1 8,1 0 0,-1 0-1,0 0 1,0-1 0,1 0 0,-2 0 0,1 0 0,0 0 0,5-6-1,-6 5-209,0 0-1,-1-1 0,0 1 0,0-1 0,0 0 0,0 1 0,-1-1 1,0 0-1,3-9 0,0-28-7769,-5 22 1161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1.468"/>
    </inkml:context>
    <inkml:brush xml:id="br0">
      <inkml:brushProperty name="width" value="0.05" units="cm"/>
      <inkml:brushProperty name="height" value="0.05" units="cm"/>
    </inkml:brush>
  </inkml:definitions>
  <inkml:trace contextRef="#ctx0" brushRef="#br0">216 51 15243,'0'-1'136,"1"-1"-1,-1 0 1,0 0 0,0 0-1,0 0 1,-1 1 0,1-1-1,0 0 1,-1 0-1,1 0 1,-1 1 0,1-1-1,-1 0 1,0 1-1,0-1 1,0 0 0,0 1-1,0-1 1,0 1-1,0 0 1,0-1 0,-1 1-1,1 0 1,-1 0 0,1 0-1,-1 0 1,1 0-1,-1 0 1,1 0 0,-1 0-1,0 0 1,0 1-1,1-1 1,-3 1 0,0-1-12,0 0-1,0 1 1,1 0 0,-1 0 0,0 0 0,0 1 0,0-1 0,0 1-1,0 0 1,1 0 0,-1 0 0,0 0 0,1 1 0,-1-1 0,-5 5-1,0 0-35,1 1-1,0 0 0,1 1 0,0 0 1,0 0-1,0 1 0,-9 16 0,7-9 73,0 1-1,2 1 0,-10 27 0,16-42-113,0 1 1,0-1-1,1 1 0,-1 0 0,1-1 0,0 1 1,0 0-1,1 4 0,-1-7-36,0-1 1,0 1-1,0 0 0,1 0 1,-1-1-1,0 1 0,1 0 1,-1-1-1,0 1 1,1 0-1,-1-1 0,1 1 1,-1-1-1,1 1 0,0 0 1,-1-1-1,1 0 0,-1 1 1,1-1-1,0 1 1,-1-1-1,1 0 0,0 1 1,0-1-1,-1 0 0,1 0 1,0 0-1,0 1 0,-1-1 1,1 0-1,0 0 0,0 0 1,-1 0-1,1 0 1,0-1-1,0 1 0,0 0 1,-1 0-1,1 0 0,0-1 1,-1 1-1,1 0 0,0-1 1,-1 1-1,2-1 1,16-8 91,0-1 0,-1 0 0,0-1 0,28-25 0,-18 15 50,13-11 60,-7 5 81,47-28 0,-78 53-277,-1 1 1,1 0-1,0 0 0,0 0 1,0 0-1,0 0 1,0 0-1,0 1 0,0-1 1,0 1-1,0-1 1,0 1-1,0 0 0,0 0 1,0 0-1,0 0 0,0 0 1,3 1-1,-3 0-9,-1 0 0,0 0 0,1 0 0,-1 1 0,0-1 0,0 0-1,0 1 1,0-1 0,0 1 0,-1-1 0,1 1 0,0 0 0,-1-1 0,1 1 0,-1 0-1,1-1 1,-1 1 0,0 0 0,0 0 0,0 3 0,1 18-4,-2-17-2,1-1 0,0 1 0,1-1 1,-1 1-1,1-1 0,3 9 0,-4-13-1,0 0 0,1 0 0,-1-1 0,1 1 0,-1 0 0,1 0 1,-1-1-1,1 1 0,-1-1 0,1 1 0,0 0 0,-1-1 0,1 1 0,0-1 0,-1 1 0,1-1 0,0 0 0,0 1 1,1-1-1,-1 1-1,1-1 1,0 0 0,0 0 0,-1 0 0,1 0 0,0-1 0,-1 1-1,1 0 1,0-1 0,0 1 0,-1-1 0,1 1 0,1-2 0,60-33 9,5-3 11,-62 35-19,1 0 1,-1 1 0,1 0-1,0 0 1,0 1 0,0-1-1,0 2 1,10-1 0,-15 1-1,-1 0 1,1 0-1,-1 0 1,1 1-1,-1-1 1,1 0 0,-1 1-1,1-1 1,-1 1-1,0 0 1,1-1 0,-1 1-1,0 0 1,0 0-1,1 0 1,-1 0-1,0 0 1,0 0 0,0 0-1,0 1 1,0-1-1,0 0 1,0 0-1,-1 1 1,1-1 0,0 0-1,-1 1 1,1-1-1,-1 1 1,1 2 0,0 4 15,0 0 1,0 1 0,-1-1 0,-1 13 0,1-4 77,0-17-87,0 1 0,0-1-1,0 1 1,0-1 0,0 1 0,1-1-1,-1 0 1,0 1 0,0-1 0,0 1 0,1-1-1,-1 0 1,0 1 0,0-1 0,1 0-1,-1 1 1,0-1 0,1 0 0,-1 0 0,1 1-1,-1-1 1,0 0 0,1 0 0,-1 0-1,0 1 1,1-1 0,-1 0 0,1 0 0,-1 0-1,1 0 1,-1 0 0,1 0 0,-1 0-1,0 0 1,1 0 0,-1 0 0,1 0 0,-1 0-1,1 0 1,-1 0 0,0 0 0,1-1-1,-1 1 1,1 0 0,-1 0 0,0 0 0,1-1-1,0 1 1,21-12 130,21-17 80,-21 13-178,0 0 0,1 2 0,1 1 0,1 0 0,26-9 1,-50 22-44,0-1 0,0 1 1,0 0-1,0-1 1,0 1-1,0 0 0,0-1 1,1 1-1,-1 0 1,0 0-1,0 0 1,0 0-1,0 0 0,0 0 1,0 0-1,0 1 1,0-1-1,0 0 0,0 0 1,0 1-1,0-1 1,0 1-1,0-1 1,0 1-1,2 1 0,-3-1 0,1 0 1,-1 0-1,0 0 0,1 1 0,-1-1 0,0 0 0,0 1 0,1-1 0,-1 0 0,0 0 0,0 1 1,-1-1-1,1 0 0,0 1 0,0-1 0,-1 0 0,0 2 0,-2 6 7,-1 1 0,0-2 0,0 1 0,-8 10-1,-11 14-347,23-33 310,0 0-1,0 0 0,0 0 0,1 0 0,-1 0 1,0 0-1,0 0 0,0 0 0,0 0 0,0 0 1,0 0-1,0 0 0,0 0 0,0 0 0,0 0 1,0 0-1,0 0 0,1 0 0,-1 0 0,0 0 1,0 0-1,0 0 0,0 0 0,0 0 0,0 0 1,0 0-1,0 0 0,0 0 0,0 0 0,0 0 1,0 0-1,1 0 0,-1 0 0,0 1 1,0-1-1,0 0 0,0 0 0,0 0 0,0 0 1,0 0-1,0 0 0,0 0 0,0 0 0,0 0 1,0 0-1,0 0 0,0 0 0,0 0 0,0 1 1,0-1-1,0 0 0,0 0 0,0 0 0,0 0 1,0 0-1,0 0 0,0 0 0,0 0 0,7-3-285,5-9-138,3-4-178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1.605"/>
    </inkml:context>
    <inkml:brush xml:id="br0">
      <inkml:brushProperty name="width" value="0.025" units="cm"/>
      <inkml:brushProperty name="height" value="0.025" units="cm"/>
    </inkml:brush>
  </inkml:definitions>
  <inkml:trace contextRef="#ctx0" brushRef="#br0">66 114 15471,'0'0'2610,"9"-11"246,-2 1-2304,-2 1 19,1 0-1,1 1 1,0 0-1,0 0 0,0 0 1,1 1-1,0 0 1,1 0-1,14-8 1,-22 14-567,0 0 0,0 1 0,1-1 0,-1 0 0,0 1 0,0-1 0,0 1 0,1 0 0,-1-1 0,0 1 0,1 0 0,-1 0 0,0 0 0,0 0 0,1 0 0,-1 0 0,0 0 0,1 0 0,-1 0 0,0 1 0,0-1 0,1 1 0,-1-1 1,0 1-1,0-1 0,0 1 0,0 0 0,1-1 0,-1 1 0,0 0 0,0 0 0,0 0 0,-1 0 0,1 0 0,0 0 0,0 0 0,0 0 0,-1 0 0,1 0 0,-1 0 0,1 0 0,0 2 0,-1 0-8,1 0 0,-1 0 0,0 0 0,0 1 0,0-1 0,0 0 0,0 0 0,-1 0 0,0 0 0,1 0 0,-1 0 0,0 0 0,0-1 0,-1 1 0,1 0 0,-1 0 0,-2 3 0,-9 9 6,-1-1 1,-1 0-1,-25 19 0,18-16-19,-34 35-1,52-48 9,-1 1-1,1 1 1,0-1-1,1 1 1,-1-1-1,1 1 1,0 0-1,1 0 1,-1 1-1,1-1 1,0 1-1,-1 7 1,3-12-13,0 0 0,0 1 0,-1-1 1,1 0-1,1 0 0,-1 1 0,0-1 1,0 0-1,1 0 0,-1 0 1,1 1-1,0-1 0,0 0 0,0 0 1,0 0-1,0 0 0,0 0 0,0 0 1,1-1-1,-1 1 0,1 0 0,-1-1 1,3 3-1,0-2 21,0 0 1,0 0-1,0 0 1,0 0-1,0-1 1,0 1-1,0-1 1,1 0-1,-1-1 1,0 1-1,7 0 1,1-1-123,-1-1 0,1 1 0,-1-2 0,1 0 1,-1 0-1,1-1 0,-1 0 0,17-8 0,13-16-3143,-20 4-2645,-17 6-14</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1.933"/>
    </inkml:context>
    <inkml:brush xml:id="br0">
      <inkml:brushProperty name="width" value="0.025" units="cm"/>
      <inkml:brushProperty name="height" value="0.025" units="cm"/>
    </inkml:brush>
  </inkml:definitions>
  <inkml:trace contextRef="#ctx0" brushRef="#br0">0 0 13581,'0'0'8200,"64"15"-6823,-33-12-769,9-2-447,-5-1-97,2 0-897,-1 0-1826,-2-3-2401,-8-6-3492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2.328"/>
    </inkml:context>
    <inkml:brush xml:id="br0">
      <inkml:brushProperty name="width" value="0.025" units="cm"/>
      <inkml:brushProperty name="height" value="0.025" units="cm"/>
    </inkml:brush>
  </inkml:definitions>
  <inkml:trace contextRef="#ctx0" brushRef="#br0">1 156 13549,'0'0'3913,"10"3"-2675,0 1-1139,-1-1-1,1-1 1,0 0-1,0 0 0,0-1 1,0 0-1,0-1 1,0 0-1,1-1 1,-1 0-1,0 0 0,0-1 1,-1-1-1,1 1 1,18-9-1,-18 6 79,0-2 1,0 1-1,-1-1 0,17-16 0,-23 20-97,0 0 0,-1 0-1,1 0 1,-1 0-1,0 0 1,0 0-1,0-1 1,0 1-1,-1 0 1,1-1-1,-1 0 1,0 1-1,0-1 1,0 0-1,-1 0 1,1 1 0,-1-1-1,0 0 1,0-4-1,-1 6-84,0 0-1,1 0 1,-1 0-1,-1 1 0,1-1 1,0 0-1,0 1 1,-1-1-1,1 0 1,0 1-1,-1 0 1,0-1-1,1 1 1,-1 0-1,0 0 0,0 0 1,1 0-1,-1 0 1,0 0-1,0 1 1,0-1-1,0 1 1,0-1-1,0 1 1,0 0-1,0-1 0,-1 1 1,1 0-1,-3 1 1,-3-1-44,0 0 0,0 0 1,0 1-1,0 0 0,0 1 1,-13 3-1,10 0 126,0 1 1,0-1-1,0 2 0,1 0 1,0 0-1,0 1 1,1 0-1,-13 14 0,17-16 15,-1-1 0,2 2-1,-1-1 1,1 1 0,0-1-1,0 1 1,1 0 0,-1 1-1,2-1 1,-1 0 0,1 1-1,0 0 1,1-1 0,-1 12-1,2-17-116,0 0 0,0 0 0,0-1 0,0 1 0,1 0 0,-1-1 0,0 1 0,1 0 0,0-1 0,-1 1 0,1-1 0,0 1 0,0-1 0,0 1 0,0-1 0,0 0 0,0 1 0,0-1 0,0 0 0,1 0 0,-1 0 0,2 1 0,1 0-175,-1 0 0,1 0 1,-1-1-1,1 0 0,0 0 1,0 0-1,0 0 1,0 0-1,5-1 0,3 1-806,-1-2-1,0 0 0,0 0 0,0-1 0,0 0 0,14-5 1,18-13-4835,0-6-3015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2.704"/>
    </inkml:context>
    <inkml:brush xml:id="br0">
      <inkml:brushProperty name="width" value="0.025" units="cm"/>
      <inkml:brushProperty name="height" value="0.025" units="cm"/>
    </inkml:brush>
  </inkml:definitions>
  <inkml:trace contextRef="#ctx0" brushRef="#br0">210 68 2723,'0'0'8034,"1"-10"-3625,3-29-1590,-4 38-2737,0 0 1,0 0-1,0 0 1,0 1-1,-1-1 1,1 0-1,0 0 1,-1 0-1,1 1 0,0-1 1,-1 0-1,1 1 1,-1-1-1,1 0 1,-1 1-1,0-1 1,1 0-1,-1 1 1,0-1-1,1 1 0,-1-1 1,0 1-1,1-1 1,-1 1-1,0 0 1,0-1-1,0 1 1,0 0-1,1 0 0,-1 0 1,0 0-1,0-1 1,0 1-1,0 0 1,1 0-1,-1 1 1,0-1-1,0 0 0,0 0 1,0 0-1,0 0 1,0 1-1,-35 9 355,30-8-465,0 1 0,0 0-1,0 1 1,0-1-1,0 1 1,1 0 0,0 0-1,0 1 1,0 0-1,0 0 1,1 0 0,0 0-1,0 1 1,0 0-1,1-1 1,-1 1 0,1 1-1,1-1 1,-1 0-1,1 1 1,0-1 0,1 1-1,0 0 1,-1 13-1,2-18-72,1 0 0,-1 0 0,1 0 0,0 0-1,0 0 1,0 0 0,0 0 0,0 0 0,0 0 0,1-1-1,-1 1 1,1 0 0,-1-1 0,1 1 0,-1-1-1,1 1 1,0-1 0,0 0 0,0 0 0,0 0-1,0 0 1,0 0 0,0 0 0,0-1 0,0 1-1,0 0 1,0-1 0,0 0 0,0 0 0,4 1-1,11 0-584,0 1 0,32-3 0,-34 0 709,7-1-74,10 1 2603,-31 1-2480,0 0 1,0 1-1,0-1 1,0 1 0,0 0-1,0-1 1,-1 1-1,1 0 1,0-1-1,0 1 1,-1 0 0,1 0-1,-1-1 1,1 1-1,-1 0 1,1 0 0,-1 0-1,1 0 1,-1 0-1,0 0 1,1 0 0,-1 0-1,0 0 1,0 0-1,0 0 1,0 0-1,0 0 1,0 0 0,0 0-1,0 1 1,0 0-27,0 1 1,0-1-1,0 1 0,-1-1 1,1 0-1,-1 1 1,1-1-1,-1 0 1,0 0-1,0 1 0,0-1 1,0 0-1,0 0 1,-1 0-1,1 0 1,-1 0-1,1 0 0,-1-1 1,1 1-1,-1 0 1,0-1-1,0 0 1,0 1-1,0-1 0,0 0 1,0 0-1,-4 2 1,-5 0 301,0 0-1,-1 0 1,1-1 0,-21 1 0,-15 3 120,-10 2-1106,55-8 567,-1 0 0,1 1 0,-1-1 0,1 0-1,-1 0 1,1-1 0,-1 1 0,1 0 0,-1-1 0,1 1 0,-1-1-1,1 0 1,0 0 0,-1 0 0,1 0 0,0 0 0,0-1 0,0 1 0,-3-3-1,4-4-3938,2 3-3671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3.037"/>
    </inkml:context>
    <inkml:brush xml:id="br0">
      <inkml:brushProperty name="width" value="0.025" units="cm"/>
      <inkml:brushProperty name="height" value="0.025" units="cm"/>
    </inkml:brush>
  </inkml:definitions>
  <inkml:trace contextRef="#ctx0" brushRef="#br0">128 65 8872,'0'0'2387,"1"-10"-780,0-27 416,-1 36-1938,0 0 1,-1 0-1,1 0 0,0 0 1,-1 0-1,1 0 0,-1 1 1,1-1-1,-1 0 1,0 0-1,1 0 0,-1 1 1,0-1-1,0 0 1,0 1-1,1-1 0,-1 0 1,0 1-1,0-1 0,0 1 1,0 0-1,0-1 1,0 1-1,0 0 0,0 0 1,0-1-1,0 1 1,0 0-1,0 0 0,0 0 1,-2 0-1,-30 3 428,30-2-426,-1 0-1,1 1 0,-1-1 0,1 1 1,0 0-1,-1 0 0,1 0 0,0 1 1,0-1-1,1 1 0,-1-1 0,0 1 0,1 0 1,0 0-1,0 0 0,0 1 0,0-1 1,0 0-1,0 1 0,1-1 0,0 1 0,0 0 1,0-1-1,0 1 0,0 0 0,1-1 1,-1 1-1,1 0 0,0 0 0,1 0 0,-1-1 1,2 8-1,-1-9-82,1 0 0,-1 0 0,1 0-1,-1 0 1,1 0 0,0-1 0,0 1 0,0-1 0,0 1 0,0-1 0,0 1 0,0-1 0,0 0-1,1 0 1,3 1 0,47 12-115,-23-7-331,-21-3 346,0 0 1,1 0 0,-1 1 0,-1 0-1,12 9 1,-17-12 109,0 0 0,0 0 0,0 1 0,0-1 0,0 1 0,-1 0 0,1 0 0,-1 0 0,0 0 0,0 0 0,0 0 0,0 1 0,-1-1 0,1 1 0,-1-1-1,0 1 1,1 6 0,-2-9 66,-1 1-1,1-1 0,0 1 1,-1-1-1,1 1 0,-1-1 1,0 0-1,0 1 0,1-1 1,-1 0-1,0 1 0,0-1 1,0 0-1,0 0 0,0 0 0,-1 0 1,1 0-1,0 0 0,0 0 1,-1 0-1,1-1 0,0 1 1,-1 0-1,-2 0 0,-43 13 1238,33-11-1040,-63 12 307,24-14-6693,37-4-1253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4.136"/>
    </inkml:context>
    <inkml:brush xml:id="br0">
      <inkml:brushProperty name="width" value="0.025" units="cm"/>
      <inkml:brushProperty name="height" value="0.025" units="cm"/>
    </inkml:brush>
  </inkml:definitions>
  <inkml:trace contextRef="#ctx0" brushRef="#br0">188 1 14125,'0'0'1410,"-10"0"-449,5 0-937,1 0 0,-1 0 0,0 0 1,0 1-1,1 0 0,-1 0 1,0 0-1,1 0 0,-1 1 1,1 0-1,-1 0 0,1 0 0,0 0 1,0 1-1,0 0 0,0 0 1,0 0-1,1 0 0,-5 5 0,3-2-1,-9 8 196,2 0-1,-1 1 1,2 0 0,0 1-1,-10 20 1,56-75 59,-25 23-292,-6 8 9,0 0 0,1 1 0,0-1 0,1 1 0,-1 0 0,10-8 1,-14 15-14,-1 1 0,1-1 0,0 1 0,0-1 0,-1 1 0,1-1 0,0 1 0,-1-1 0,1 1 0,-1 0 1,1-1-1,-1 1 0,1 0 0,-1-1 0,1 1 0,-1 0 0,0 0 0,1 0 0,-1-1 0,0 1 0,0 0 0,1 0 1,-1 0-1,0 0 0,0-1 0,0 1 0,0 0 0,0 0 0,-1 1 0,7 40 195,-5-37-121,2 26 206,1 0-1,2 0 1,2 0 0,0 0-1,2-1 1,19 38-1,-19-47-266,0-1-1,10 35 0,-18-47 183,0 0 0,0 0-1,-1 0 1,0 1 0,0-1 0,-1 0-1,0 1 1,0-1 0,-1 0 0,-2 12-1,2-18-116,1 1 0,-1-1-1,0 1 1,1-1-1,-1 1 1,0-1-1,-1 0 1,1 0-1,0 1 1,-1-1 0,1 0-1,-1 0 1,0 0-1,0 0 1,0-1-1,0 1 1,0 0-1,0-1 1,0 0 0,0 1-1,0-1 1,-1 0-1,1 0 1,-1 0-1,1 0 1,-1-1-1,1 1 1,-1-1 0,1 1-1,-1-1 1,1 0-1,-1 0 1,0 0-1,1 0 1,-1-1-1,1 1 1,-1-1-1,-4-1 1,1 0-61,1 0 1,-1 0-1,0-1 0,1 0 1,0 0-1,-1 0 0,1-1 1,0 1-1,1-1 0,-1 0 0,1-1 1,0 1-1,0-1 0,0 0 1,-4-7-1,4 5-122,1-1 0,0 1 0,0-1 1,1 0-1,-1 1 0,2-1 0,-1 0 0,1-1 0,1 1 1,-1 0-1,1 0 0,1 0 0,-1 0 0,1 0 0,1 0 0,0 0 1,0 0-1,0 0 0,1 0 0,0 1 0,1-1 0,-1 1 1,9-12-1,-1 4 9,1 1 1,0 1-1,1 0 0,0 0 1,1 2-1,0-1 1,1 2-1,0 0 1,27-13-1,-33 19-33,1-1 254,0 0 1,-1 0 0,0-1-1,0 0 1,14-11-1,-22 16-46,0-1-1,0 1 0,0 0 0,0 0 0,0-1 0,0 1 0,0-1 1,-1 1-1,1-1 0,0 1 0,-1-1 0,1 0 0,-1 1 0,0-1 1,1 1-1,-1-1 0,0-3 0,-1 3 16,1 0-1,-1-1 1,0 1 0,0 0-1,0 0 1,0 0-1,0 0 1,0 0 0,-1 0-1,1 0 1,-1 1 0,1-1-1,-1 0 1,0 1 0,1-1-1,-5-1 1,3 0-74,-1 1 0,0-1 1,0 1-1,0 0 0,0 1 0,0-1 1,0 1-1,0-1 0,0 1 0,-1 1 1,1-1-1,0 0 0,-1 1 0,1 0 1,0 0-1,-1 1 0,1-1 1,0 1-1,-1 0 0,1 0 0,-6 2 1,7-2 0,0 1 0,0-1 0,0 1 0,0 0 0,0 0 1,1 0-1,-1 0 0,1 0 0,-1 1 0,1-1 1,0 1-1,0 0 0,0-1 0,0 1 0,0 0 0,1 0 1,-1 0-1,1 1 0,0-1 0,0 0 0,0 0 1,0 1-1,1-1 0,-1 0 0,1 1 0,0-1 0,0 6 1,0-8-38,0 0 1,1 1 0,-1-1-1,0 0 1,1 0 0,-1 1 0,1-1-1,-1 0 1,1 0 0,0 0-1,-1 0 1,1 0 0,0 0-1,0 0 1,0 0 0,0 0 0,-1 0-1,1 0 1,1 0 0,-1-1-1,0 1 1,0 0 0,2 0 0,38 9-1516,-24-10 182,0 0 0,30-3 0,-36 0 298,0 0 0,0-1 1,0 0-1,0 0 0,-1-1 0,0 0 1,0-1-1,0 0 0,10-10 0,10-8-5027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4.496"/>
    </inkml:context>
    <inkml:brush xml:id="br0">
      <inkml:brushProperty name="width" value="0.025" units="cm"/>
      <inkml:brushProperty name="height" value="0.025" units="cm"/>
    </inkml:brush>
  </inkml:definitions>
  <inkml:trace contextRef="#ctx0" brushRef="#br0">91 17 5990,'0'0'8600,"-10"-4"-7468,-30-8-246,39 12-850,0 0 0,0 0 0,0 0 1,0 0-1,0 1 0,0-1 0,0 0 1,0 1-1,0-1 0,0 1 0,0-1 0,0 1 1,0-1-1,1 1 0,-1-1 0,0 1 1,0 0-1,0 0 0,1-1 0,-1 1 0,1 0 1,-1 0-1,0 0 0,1 0 0,-1 0 1,1 0-1,0 0 0,-1 0 0,1 0 0,0 0 1,0 0-1,-1 0 0,1 0 0,0 1 1,-3 40 675,3-38-696,1-2-25,0 0-1,-1 0 1,1 0-1,0 0 1,0 0-1,0-1 0,0 1 1,0 0-1,1 0 1,-1-1-1,0 1 1,1-1-1,-1 1 1,1-1-1,-1 0 1,1 1-1,0-1 1,0 0-1,0 0 0,0 0 1,-1 0-1,1-1 1,0 1-1,4 0 1,62 16-635,-51-13 453,-15-4 170,41 14-14,-43-13 43,1-1 1,-1 0 0,1 1-1,-1-1 1,1 0 0,-1 1-1,1-1 1,-1 1 0,1-1 0,-1 0-1,0 1 1,1-1 0,-1 1-1,0-1 1,1 1 0,-1 0-1,0-1 1,0 1 0,0-1 0,1 1-1,-1-1 1,0 1 0,0 0-1,0 0 1,-1 0 15,1 1 1,-1-1-1,1 0 1,-1 0-1,0 0 1,1 0-1,-1 0 1,0 0-1,0 0 1,0 0-1,0 0 1,0 0-1,0 0 0,0 0 1,0-1-1,-2 2 1,-8 5 193,1-1 1,-2 0-1,1-1 1,-1-1-1,0 1 0,0-2 1,0 0-1,0 0 1,0-1-1,-1 0 1,-15-1-1,27-1-280,1 0 1,-1 0-1,0 0 0,1 0 1,-1 0-1,0 0 0,0-1 1,1 1-1,-1 0 1,0-1-1,1 1 0,-1 0 1,0-1-1,1 1 0,-1 0 1,1-1-1,-1 1 0,0-1 1,1 1-1,0-1 0,-1 0 1,1 1-1,-1-1 1,1 0-1,-1 1 0,1-1 1,0 0-1,0 1 0,-1-1 1,1 0-1,0 1 0,0-1 1,0-1-1,3-29-6079,7 7-329</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4.854"/>
    </inkml:context>
    <inkml:brush xml:id="br0">
      <inkml:brushProperty name="width" value="0.025" units="cm"/>
      <inkml:brushProperty name="height" value="0.025" units="cm"/>
    </inkml:brush>
  </inkml:definitions>
  <inkml:trace contextRef="#ctx0" brushRef="#br0">102 0 13036,'0'0'3278,"-5"11"-2290,-1 6-596,1-1 0,1 1 0,0 0 0,2 0 0,0 1 0,0 17 0,2 1 125,1 1 1,2-1 0,15 69 0,13 4-268,-17-61-2790,-14-47 976,-2-10-1319,-7-11 2052,0 0 0,-24-33 0,-5-11 2587,24 40-681,-12-26 1470,19 19 2697,46 33-4810,-12 3-472,95 15-1527,-40-15-5298,-46-5 1137</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5.908"/>
    </inkml:context>
    <inkml:brush xml:id="br0">
      <inkml:brushProperty name="width" value="0.025" units="cm"/>
      <inkml:brushProperty name="height" value="0.025" units="cm"/>
    </inkml:brush>
  </inkml:definitions>
  <inkml:trace contextRef="#ctx0" brushRef="#br0">178 383 3171,'0'0'9999,"-9"-2"-8867,4 1-1055,0-1 90,-1 1 0,1 0 0,-1 0 1,1 0-1,-1 0 0,1 1 0,-1 0 1,1 0-1,-1 1 0,0-1 0,1 1 1,0 1-1,-1-1 0,1 1 0,0-1 1,0 2-1,-1-1 0,2 0 0,-1 1 1,0 0-1,0 0 0,-5 6 0,10-9-163,-6 6 708,1 0 0,-1 1 0,2-1 0,-9 16 0,12-22-682,1 1 0,0 0 0,-1 0 0,1 0 0,0-1 0,0 1 0,-1 0 0,1 0-1,0 0 1,0 0 0,0 0 0,0-1 0,0 1 0,0 0 0,1 0 0,-1 0 0,0 0 0,0 0 0,1-1-1,-1 1 1,0 0 0,1 1 0,0-1-34,1 0-1,-1 0 0,0 0 1,1-1-1,-1 1 1,0 0-1,1-1 0,-1 1 1,1-1-1,-1 1 1,1-1-1,-1 1 0,1-1 1,-1 0-1,1 0 1,0 0-1,1 0 1,12 0-150,0 0 0,-1-2 0,0 1 1,1-2-1,-1 0 0,0 0 0,0-1 1,0-1-1,18-9 0,-29 13 655,-5 3-136,-14 7 42,11-6-393,1-1-1,-1 1 1,0-1 0,-1 0 0,1-1-1,0 0 1,-7 2 0,12-3-169,3 0-251,0 0 390,0 0-1,0-1 1,0 1-1,0-1 1,0 1 0,-1-1-1,1 0 1,0 0 0,0 0-1,3-2 1,-3 2 4,24-10-8,41-16-49,-62 26 49,-1-1 1,1 0 0,0 1-1,0 0 1,-1 1 0,1-1-1,0 1 1,0 0-1,6 1 1,-10 2 57,-1-1-1,0 1 1,0 0 0,0-1 0,0 1-1,0 0 1,-1-1 0,1 1-1,-1 0 1,0 0 0,0 0 0,0-1-1,0 1 1,0 0 0,0 0-1,-2 2 1,2 4 266,11-17 833,22-107-467,-15-1-3288,-7-122-11780,-12 250 17432,0-9-2788,0 0-1,1 0 1,-1-1-1,1 1 1,0 0-1,0 0 0,0 0 1,0 0-1,1-1 1,-1 1-1,1 0 0,-1 0 1,1-1-1,0 1 1,3 4 2065,-5-3-2100,0 0-1,0 0 1,1-1-1,-1 1 1,1 0-1,0 0 1,1 0-1,0 7 1,1 8 617,-2-3-283,-1 4-49,0 1 1,2-1-1,1 0 0,0 0 1,2 0-1,0 0 1,11 30-1,-5-25-439,2 1-1,0-1 1,2-1-1,17 24 1,-30-48 50,-11-12 133,-97-91-3626,79 79 3053,0-2-1,1-2 1,-27-35 0,53 62 415,1 0 0,-1 0 1,0-1-1,0 1 0,0 0 1,1 0-1,-1-1 0,1 1 1,-1 0-1,1-1 0,-1 1 1,1 0-1,0-1 0,0 1 1,-1-1-1,1 1 0,0 0 1,0-1-1,1-1 0,-1 2-47,1 1-1,-1-1 0,1 0 0,-1 0 1,1 0-1,0 1 0,-1-1 0,1 0 1,0 1-1,0-1 0,-1 0 1,1 1-1,0-1 0,0 1 0,0 0 1,0-1-1,0 1 0,0 0 0,0-1 1,1 1-1,9-2 17,-1 1 0,1 1 0,-1 0 0,14 1 0,-3 0 168,59 6 107,-12-1-995,-25-8-3061,-40-1-525,-3-8-3384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6.254"/>
    </inkml:context>
    <inkml:brush xml:id="br0">
      <inkml:brushProperty name="width" value="0.025" units="cm"/>
      <inkml:brushProperty name="height" value="0.025" units="cm"/>
    </inkml:brush>
  </inkml:definitions>
  <inkml:trace contextRef="#ctx0" brushRef="#br0">1 41 13677,'0'2'4740,"3"-2"-3202,14 0 288,2 0-481,5 0-448,6 0-769,4 0-128,-5-7-1602,-4-7-3394,3-7-10347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1.935"/>
    </inkml:context>
    <inkml:brush xml:id="br0">
      <inkml:brushProperty name="width" value="0.05" units="cm"/>
      <inkml:brushProperty name="height" value="0.05" units="cm"/>
    </inkml:brush>
  </inkml:definitions>
  <inkml:trace contextRef="#ctx0" brushRef="#br0">66 59 17924,'-24'46'3524,"18"-36"-2904,0 0 0,0 0 0,2 0 0,-1 1 0,1 0 0,1 0 0,-4 20 0,6-30-599,1 0 0,0 0 0,0 0 0,0 0 0,0 1 0,1-1 0,-1 0 0,0 0 1,0 0-1,1 0 0,-1-1 0,0 1 0,1 0 0,-1 0 0,1 0 0,-1 0 0,1 0 0,0 0 0,-1-1 0,1 1 0,0 0 0,-1 0 0,1-1 0,0 1 0,0-1 0,0 1 0,0 0 0,0-1 0,0 0 0,-1 1 0,1-1 0,0 0 0,0 1 0,0-1 0,0 0 0,0 0 0,0 0 0,0 0 0,1 0 0,-1 0 0,1 0 0,3 0-15,0-1 0,0 1 0,0-1 0,-1 0 0,1 0 0,0-1 0,8-3 0,10-9-24,0 0 0,31-26-1,-30 21-29,40-24 0,-63 42 47,-1 1-1,0 0 0,0 0 1,1 0-1,-1-1 0,0 1 0,1 0 1,-1 0-1,0 0 0,1 0 0,-1 0 1,0-1-1,1 1 0,-1 0 0,1 0 1,-1 0-1,0 0 0,1 0 1,-1 0-1,0 0 0,1 0 0,-1 0 1,0 1-1,1-1 0,-1 0 0,0 0 1,1 0-1,-1 0 0,0 0 1,1 1-1,-1-1 0,0 0 0,1 1 1,1 13-31,-10 27 41,6-32 12,2-8-17,-1 0-1,1-1 0,0 1 0,0 0 0,-1 0 0,1 0 0,0 0 0,0-1 0,0 1 0,0 0 1,0 0-1,0 0 0,0 0 0,1 0 0,-1-1 0,0 1 0,0 0 0,1 0 0,-1 0 0,0-1 1,1 1-1,-1 0 0,1-1 0,-1 1 0,1 0 0,-1-1 0,1 1 0,0 0 0,-1-1 0,1 1 1,0-1-1,0 1 0,1 0 1,0-1 0,0 0 1,0 0-1,0 0 0,0 0 1,0 0-1,0 0 0,-1 0 1,1 0-1,0-1 0,0 1 1,0-1-1,0 0 0,0 1 1,-1-1-1,3-1 1,87-54-119,-72 45 30,-5 3-17,0 1-1,0 0 1,0 1 0,27-8-1,-40 14 93,0 0 0,0-1-1,-1 1 1,1 0 0,0 0 0,0 0-1,0 0 1,0 0 0,-1 0-1,1 0 1,0 0 0,0 0-1,0 1 1,0-1 0,-1 0-1,1 0 1,0 1 0,0-1-1,0 1 1,-1-1 0,1 0 0,0 1-1,-1-1 1,1 1 0,0 0-1,0 1 2,0-1-1,-1 0 1,1 1 0,-1-1-1,1 0 1,-1 1-1,1-1 1,-1 1-1,0-1 1,0 1-1,0-1 1,0 1 0,0 1-1,-1 7 12,-1-1-1,1 1 0,-6 13 1,5-18 14,-4 12-77,4-13-378,4-12-488,34-112-3517,-24 74 3327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7.400"/>
    </inkml:context>
    <inkml:brush xml:id="br0">
      <inkml:brushProperty name="width" value="0.025" units="cm"/>
      <inkml:brushProperty name="height" value="0.025" units="cm"/>
    </inkml:brush>
  </inkml:definitions>
  <inkml:trace contextRef="#ctx0" brushRef="#br0">0 156 10570,'0'0'4324,"4"-12"-2648,0 2-1183,1-1 0,0 1 0,0 0 0,1 0 0,11-13 0,-14 19-366,0 0 0,0 1 0,1-1 1,0 0-1,0 1 0,0 0 0,0 0 1,0 0-1,0 1 0,1-1 0,-1 1 1,1 0-1,0 0 0,0 1 0,0-1 1,0 1-1,8-1 0,-12 3-139,0-1 1,1 1 0,-1-1-1,0 1 1,0-1-1,0 1 1,0 0-1,-1 0 1,1-1-1,0 1 1,0 0-1,0 0 1,-1 0-1,1 0 1,0 0-1,-1 0 1,1 0-1,-1 0 1,1 0-1,-1 0 1,1 0-1,-1 1 1,0-1-1,0 0 1,1 0-1,-1 0 1,0 0-1,0 1 1,0-1-1,0 0 1,0 0-1,-1 0 1,1 1-1,-1 0 1,-5 49-57,-16 13-178,17-52 175,0 0 0,1 1 0,0-1 1,1 1-1,1 0 0,-2 19 0,4-32 68,0 0 0,0 1 1,0-1-1,0 0 0,0 1 0,0-1 0,0 0 0,0 1 0,0-1 0,0 0 0,0 1 1,0-1-1,1 0 0,-1 1 0,0-1 0,0 0 0,0 1 0,1-1 0,-1 0 1,0 0-1,0 1 0,1-1 0,-1 0 0,0 0 0,1 0 0,-1 1 0,0-1 1,1 0-1,-1 0 0,0 0 0,1 0 0,-1 0 0,0 0 0,1 0 0,-1 0 1,0 1-1,1-1 0,0-1 0,19-3 24,18-16 140,-17 4-110,0-2 1,0 0-1,-2-1 1,0 0 0,-2-2-1,0 0 1,-1-1-1,22-41 1,-32 45 23,-16 26-104,-4 13-92,6 1 160,0 0-1,2 1 1,0 0-1,2 1 0,0-1 1,2 1-1,0-1 1,2 1-1,3 25 1,-3-47 0,0-1 1,0 1 0,0 0-1,0 0 1,1 0-1,-1 0 1,1 0 0,-1 0-1,1 0 1,0-1 0,0 1-1,0 0 1,0-1 0,0 1-1,0 0 1,0-1 0,0 1-1,1-1 1,-1 0 0,1 1-1,-1-1 1,1 0-1,-1 0 1,1 0 0,0 0-1,-1 0 1,1 0 0,0-1-1,0 1 1,0-1 0,-1 1-1,1-1 1,0 1 0,0-1-1,0 0 1,0 0 0,0 0-1,0 0 1,2-1-1,0 0 69,0 0 0,1 0 0,-1 0 0,0-1 0,0 0 0,0 0 0,0 0 0,0 0 0,-1 0 0,1-1 0,-1 0 0,1 0 0,-1 0 0,0 0 1,0 0-1,3-6 0,0-1 15,-1 0 0,0 0 0,-1-1 0,0 1 0,0-1 0,2-18 0,-4 23-166,-1-1 0,0 0 0,-1 1 0,1-1 0,-2 0 1,1 1-1,-1-1 0,1 0 0,-2 1 0,1-1 0,-1 1 1,-4-11-1,-7 1-590,13 16 613,0 0 0,0 0 0,-1 0 0,1 0 0,0 0 0,0 0 0,0 0 0,-1 0 0,1 0 0,0 1 0,0-1 0,0 0 0,-1 0 0,1 0 0,0 0 0,0 0 0,0 0 1,-1 0-1,1 0 0,0 1 0,0-1 0,0 0 0,0 0 0,0 0 0,-1 0 0,1 0 0,0 1 0,0-1 0,0 0 0,0 0 0,0 0 0,0 1 0,0-1 0,0 0 0,0 0 0,0 0 1,0 1-1,0-1 0,0 0 0,0 0 0,0 0 0,0 1 0,0-1 0,0 2-14,0 0 1,0 0-1,0 0 0,1 0 0,-1 0 1,1 0-1,-1 0 0,1 0 1,0 0-1,0-1 0,0 1 0,0 0 1,0-1-1,0 1 0,0 0 1,0-1-1,1 1 0,1 1 0,3 1 13,0-1 0,0 1-1,0-1 1,0 0 0,1 0-1,0-1 1,-1 0 0,1 0-1,0-1 1,0 1 0,0-2-1,0 1 1,0-1 0,0 0-1,0 0 1,0-1 0,0 0-1,0 0 1,0 0 0,0-1-1,0 0 1,8-5 0,-10 5 38,0 0-1,1 0 1,-2-1 0,1 1 0,0-1 0,0-1 0,-1 1 0,0-1 0,0 1 0,0-1 0,0 0 0,0-1 0,-1 1 0,0-1 0,0 1-1,0-1 1,0 0 0,-1 0 0,0 0 0,0 0 0,0-1 0,0 1 0,-1-1 0,0 1 0,-1-1 0,1 1 0,-1-1 0,0-8-1,0 13-15,0 0 0,0 0 0,-1 0 0,1 1-1,0-1 1,0 0 0,-1 0 0,1 0-1,0 1 1,-1-1 0,1 0 0,-1 0 0,1 1-1,-1-1 1,1 0 0,-1 1 0,0-1-1,1 0 1,-1 1 0,0-1 0,1 1 0,-1-1-1,0 1 1,0 0 0,1-1 0,-1 1 0,-1-1-1,-27 3-176,23 0 141,1 0 0,-1 0 1,0 0-1,1 1 0,0 0 0,0 0 1,-8 6-1,7-3 51,0-1-1,0 1 1,1 1 0,0-1 0,1 1-1,-1 0 1,1 0 0,1 1-1,-1-1 1,1 1 0,0-1-1,1 1 1,0 0 0,0 0 0,1 0-1,-1 15 1,2-21-17,1 0 0,-1 0 0,1 0 0,0 0 0,0 0 0,-1 0-1,1 0 1,1 0 0,-1 0 0,0-1 0,0 1 0,1 0 0,-1-1 0,1 1 0,-1-1 0,1 1 0,-1-1 0,1 0 0,0 0-1,0 0 1,0 0 0,0 0 0,0 0 0,0 0 0,0 0 0,0-1 0,0 1 0,3-1 0,10 3-12,0 0 0,31-1 1,-28-1 12,58 10-170,-55-6-168,1-2-1,29 1 0,-51-4 612,-3-35 3213,-2 16-3011,-1 1 1,-1 0-1,-9-18 1,9 24-823,1 0 0,1-1-1,0 0 1,1 0 0,0-1 0,1 1-1,-3-25 1,51 36-5344,31 11-2535,-27-3 2493</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7.762"/>
    </inkml:context>
    <inkml:brush xml:id="br0">
      <inkml:brushProperty name="width" value="0.025" units="cm"/>
      <inkml:brushProperty name="height" value="0.025" units="cm"/>
    </inkml:brush>
  </inkml:definitions>
  <inkml:trace contextRef="#ctx0" brushRef="#br0">120 179 8936,'-9'5'1725,"-2"2"-822,1 0 1,0 0 0,0 1 0,1 0-1,0 1 1,-13 16 0,19-22-758,0 0-1,0 0 1,1 1 0,-1 0-1,1-1 1,0 1 0,0 0 0,0 0-1,1 0 1,-1 1 0,1-1-1,0 0 1,0 0 0,0 1 0,1-1-1,0 0 1,0 1 0,0-1-1,0 1 1,0-1 0,1 0 0,0 1-1,0-1 1,0 0 0,1 0-1,1 5 1,-1-7-145,-1 0-1,1 0 1,0 0-1,0 0 1,0-1-1,0 1 1,0-1-1,0 1 0,0-1 1,0 1-1,0-1 1,1 0-1,-1 0 1,1 0-1,-1-1 1,1 1-1,-1-1 1,1 1-1,-1-1 1,1 0-1,-1 0 1,1 0-1,-1 0 1,1 0-1,0 0 1,-1-1-1,1 1 1,-1-1-1,0 0 1,3-1-1,3 0 28,-1-1-1,0 0 0,0 0 1,0-1-1,0 0 1,-1 0-1,1-1 0,9-8 1,-3-1-66,0-1 0,-1 0 1,0 0-1,-2-1 0,1-1 1,-2 0-1,0 0 0,-2-1 1,1 0-1,-2 0 0,-1-1 1,0 0-1,-1 0 0,-1 0 0,-1 0 1,0-25-1,-2 42 30,0 1-1,0 0 1,0 0-1,0 0 1,0-1 0,0 1-1,0 0 1,-1 0-1,1 0 1,0 0 0,-1-1-1,1 1 1,-1 0-1,1 0 1,-1 0-1,1 0 1,-1 0 0,0 0-1,1 0 1,-1 0-1,0 0 1,0 0-1,0 1 1,-2-2 0,2 2 19,0 0 0,0 0 0,0 0 1,-1 0-1,1 0 0,0 1 0,0-1 0,0 0 1,0 1-1,-1-1 0,1 1 0,0-1 1,0 1-1,0 0 0,0-1 0,0 1 0,0 0 1,0 0-1,0 1 0,-6 5 81,0 0 1,1 1-1,-1 0 0,-7 13 0,0 6 605,1 0 0,-15 49 0,24-66-652,2 1 1,-1-1 0,1 1-1,1-1 1,0 1-1,0-1 1,1 1-1,1 0 1,-1-1-1,2 1 1,2 13-1,-2-21-220,-1 0-1,0 0 0,0-1 0,1 1 0,0 0 0,-1-1 1,1 0-1,0 1 0,0-1 0,0 0 0,0 0 0,5 3 1,20 7-4378,-6-11-1501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8.402"/>
    </inkml:context>
    <inkml:brush xml:id="br0">
      <inkml:brushProperty name="width" value="0.025" units="cm"/>
      <inkml:brushProperty name="height" value="0.025" units="cm"/>
    </inkml:brush>
  </inkml:definitions>
  <inkml:trace contextRef="#ctx0" brushRef="#br0">33 134 9929,'0'0'7399,"9"5"-6374,29 13-133,-35-18-830,-1 1 1,1-1-1,-1 0 0,1 0 0,0 0 1,-1 0-1,1 0 0,0 0 1,-1-1-1,1 0 0,-1 1 1,1-1-1,-1 0 0,1 0 1,-1 0-1,1 0 0,-1-1 1,0 1-1,0-1 0,0 1 0,0-1 1,0 0-1,3-2 0,0-2 160,0 1 0,-1-1 0,1 0 0,-1 0-1,0 0 1,5-11 0,-7 14-115,-1-1 0,0 1 0,1-1 0,-1 1 0,-1-1 0,1 0 1,0 0-1,-1 1 0,0-1 0,0 0 0,0 1 0,0-1 0,-1 0 0,0-4 0,0 6-121,0 0-1,0 1 1,0-1-1,0 1 1,0-1-1,0 1 1,0 0 0,-1-1-1,1 1 1,-1 0-1,1 0 1,0 0-1,-1 0 1,0 0 0,1 0-1,-1 0 1,1 1-1,-1-1 1,0 1-1,0-1 1,1 1-1,-1-1 1,0 1 0,0 0-1,0 0 1,1 0-1,-1 0 1,0 0-1,0 0 1,-3 2 0,0-1-21,1 0 0,-1 1 1,1 0-1,-1 0 1,1 0-1,0 0 0,0 1 1,0 0-1,0 0 1,0 0-1,0 0 0,1 1 1,0-1-1,-1 1 1,1 0-1,-2 4 0,-5 6 60,1 1-1,0 0 0,-8 21 0,14-28 15,-1 0-1,1 0 1,1 1-1,-1-1 1,2 1-1,-1-1 1,1 1-1,0 10 1,1-17-39,0 0 1,1 1-1,-1-1 0,1 0 1,0 0-1,-1 1 0,1-1 1,0 0-1,0 0 0,1 0 1,-1 0-1,0 0 0,1 0 1,-1 0-1,1 0 0,-1-1 1,1 1-1,0-1 0,0 1 1,0-1-1,-1 1 0,2-1 0,-1 0 1,0 0-1,0 0 0,0 0 1,0-1-1,1 1 0,-1 0 1,0-1-1,1 0 0,-1 0 1,4 1-1,3-1-102,1 0 1,0 0-1,0-1 0,-1 0 0,1 0 0,0-1 1,-1-1-1,1 1 0,-1-2 0,0 1 1,0-1-1,0-1 0,-1 1 0,0-1 1,1-1-1,10-9 0,1-3 195,-1 0 0,0-2 0,-2 0 0,29-41 0,-53 70 951,-35 59 986,40-63-1964,-1 0 0,1 0-1,0 0 1,1 0-1,-1 0 1,1 1 0,0-1-1,0 0 1,0 1-1,1-1 1,0 1 0,0-1-1,2 9 1,-2-13-63,1 0 1,0 0-1,0 0 0,0 0 1,0 0-1,0-1 1,0 1-1,0 0 0,0 0 1,0-1-1,0 1 0,0 0 1,0-1-1,1 1 0,-1-1 1,0 0-1,0 1 1,0-1-1,1 0 0,-1 0 1,0 0-1,1 0 0,-1 0 1,0 0-1,0 0 0,2 0 1,36-6 70,-15-4-333,-1 0-1,-1-2 1,0 0-1,-1-2 0,25-20 1,10-5-3495,-60 54 3829,-7 10 407,4-11-58,1-1 0,0 1 0,1 0-1,0 1 1,1-1 0,1 1 0,0 0 0,0 24 0,3-38-430,0 0 0,0 0 1,0 0-1,1 0 0,-1-1 0,0 1 1,1 0-1,-1 0 0,0 0 0,1-1 1,-1 1-1,1 0 0,0 0 0,-1-1 1,1 1-1,0 0 0,-1-1 1,1 1-1,0-1 0,-1 1 0,1-1 1,0 1-1,0-1 0,0 1 0,0-1 1,0 0-1,-1 0 0,1 1 0,0-1 1,0 0-1,0 0 0,0 0 0,0 0 1,0 0-1,0 0 0,0 0 0,0 0 1,-1-1-1,1 1 0,1 0 0,1-1-265,0 1-1,0-1 0,0 1 0,-1-1 0,1 0 1,0 0-1,-1 0 0,1 0 0,0-1 0,-1 1 1,1-1-1,3-2 0,9-18-4324,0-5-2542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8.734"/>
    </inkml:context>
    <inkml:brush xml:id="br0">
      <inkml:brushProperty name="width" value="0.025" units="cm"/>
      <inkml:brushProperty name="height" value="0.025" units="cm"/>
    </inkml:brush>
  </inkml:definitions>
  <inkml:trace contextRef="#ctx0" brushRef="#br0">17 0 20980,'0'0'544,"-9"52"129,4-17 448,3 2 865,2-2-865,0-1-769,0 0-256,7-1-96,-1 0-288,-3 4-801,-3 2-1537,0 0-1730,-3 0-1794,-3-5-4516</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9.080"/>
    </inkml:context>
    <inkml:brush xml:id="br0">
      <inkml:brushProperty name="width" value="0.025" units="cm"/>
      <inkml:brushProperty name="height" value="0.025" units="cm"/>
    </inkml:brush>
  </inkml:definitions>
  <inkml:trace contextRef="#ctx0" brushRef="#br0">10 0 14286,'0'0'6053,"-9"50"-5989</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0:11.898"/>
    </inkml:context>
    <inkml:brush xml:id="br0">
      <inkml:brushProperty name="width" value="0.025" units="cm"/>
      <inkml:brushProperty name="height" value="0.025" units="cm"/>
    </inkml:brush>
  </inkml:definitions>
  <inkml:trace contextRef="#ctx0" brushRef="#br0">0 1 4036,'0'0'-737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0:13.391"/>
    </inkml:context>
    <inkml:brush xml:id="br0">
      <inkml:brushProperty name="width" value="0.025" units="cm"/>
      <inkml:brushProperty name="height" value="0.025" units="cm"/>
    </inkml:brush>
  </inkml:definitions>
  <inkml:trace contextRef="#ctx0" brushRef="#br0">149 437 3748,'0'0'74,"-8"2"449,-131 34 5905,139-36-6421,0 0-1,0 0 1,0 0 0,0 0-1,1 0 1,-1 0 0,0 0-1,0 0 1,0 0 0,0 0-1,0 1 1,0-1 0,0 0 0,0 0-1,0 0 1,0 0 0,0 0-1,0 0 1,0 0 0,0 0-1,0 1 1,0-1 0,0 0-1,0 0 1,1 0 0,-1 0-1,0 0 1,-1 0 0,1 0 0,0 1-1,0-1 1,0 0 0,0 0-1,0 0 1,0 0 0,0 0-1,0 0 1,0 0 0,0 0-1,0 1 1,0-1 0,0 0-1,0 0 1,0 0 0,0 0 0,0 0-1,0 0 1,-1 0 0,1 0-1,0 0 1,0 0 0,0 0-1,0 0 1,0 0 0,0 0-1,0 1 1,0-1 0,-1 0 0,1 0-1,0 0 1,0 0 0,0 0-1,16 4 55,22 2-79,311 8 88,80 2 107,-192-11-130,-70 4-58,-1 7 1,272 63-1,-330-55 26,1-5-1,1-4 1,178 0 0,646-33 346,-63-1-455,1006-37-24,-1406 29-97,897-75 8,-677 14 176,616-59-7,-1210 139 20,521-42 19,-4-33-208,-362 40 98,2 12 1,280 2-1,-392 28 117,333 7 100,-333 2-54,188 36 0,-278-34-19,42 9-551,178 13-1,-240-31-2168</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1:24.727"/>
    </inkml:context>
    <inkml:brush xml:id="br0">
      <inkml:brushProperty name="width" value="0.025" units="cm"/>
      <inkml:brushProperty name="height" value="0.025" units="cm"/>
    </inkml:brush>
  </inkml:definitions>
  <inkml:trace contextRef="#ctx0" brushRef="#br0">0 66 6887,'21'-1'-30,"-1"-2"1,0 0-1,0-1 1,37-13-1,-30 8 171,50-9-1,15 11 39,0 4-1,-1 3 1,93 14 0,85 1 131,487 11-145,-244 27-112,661 35 1128,-791-85-859,864-3 55,-771-21-237,134-2-45,-605 23-95,70-2 27,0 4-1,-1 2 1,135 28 0,-144-15-3743,-47-12-2733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1:44.756"/>
    </inkml:context>
    <inkml:brush xml:id="br0">
      <inkml:brushProperty name="width" value="0.025" units="cm"/>
      <inkml:brushProperty name="height" value="0.025" units="cm"/>
    </inkml:brush>
  </inkml:definitions>
  <inkml:trace contextRef="#ctx0" brushRef="#br0">0 182 10122,'0'0'672,"10"4"-634,6 2-7,-1-1 0,1 0 1,0-1-1,1-1 0,-1-1 1,0 0-1,18-1 0,850 6 1256,-761-2-1067,142 25 0,38 3 45,695-56-117,-892 16-174,809-20-225,-413 18 150,972 34-54,-1304-19 150,2155-34 261,-699-12-256,-542 44 256,-329-60-47,-294 15-161,1056-48-80,-781 87 62,-25 2 14,-672-2-12,295 2 657,-173 26 539,-117-16-1876,0-3 1,73 4-1,-114-11 209,-2 0 208,-1 0-1,1 0 1,0 0 0,-1 0 0,1 0 0,0 0-1,0 0 1,-1 0 0,1 0 0,0 0-1,-1 0 1,1 0 0,0-1 0,-1 1 0,1 0-1,-1 0 1,1-1 0,0 1 0,-1-1 0,1 1-1,-1 0 1,1-1 0,-1 1 0,1-1 0,0-6-6186</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04.804"/>
    </inkml:context>
    <inkml:brush xml:id="br0">
      <inkml:brushProperty name="width" value="0.025" units="cm"/>
      <inkml:brushProperty name="height" value="0.025" units="cm"/>
    </inkml:brush>
  </inkml:definitions>
  <inkml:trace contextRef="#ctx0" brushRef="#br0">160 3 5605,'0'0'411,"-10"0"-1558,-7-1 658,-58-1 605,71 2 225,0 0 0,0 1 0,0-1 0,0 1 0,-1 0 0,2 0 0,-1 1 0,-5 1-1,8-3-262,0 0 0,1 1 0,-1-1-1,0 0 1,0 1 0,0-1-1,0 1 1,0-1 0,1 1-1,-1 0 1,0-1 0,1 1-1,-1 0 1,0-1 0,1 1-1,-1 0 1,1 0 0,-1-1 0,1 1-1,-1 0 1,1 0 0,0 0-1,-1 0 1,1 0 0,0 0-1,0 0 1,-1 0 0,1 0-1,0-1 1,0 1 0,0 0-1,0 0 1,1 0 0,-1 0 0,0 0-1,0 0 1,0 0 0,1 0-1,-1 0 1,0 0 0,1 0-1,0 1 1,1 0 99,0-1 0,1 1 1,-1 0-1,0-1 0,1 0 0,-1 1 1,0-1-1,1 0 0,0 0 0,-1-1 1,1 1-1,-1 0 0,1-1 0,0 0 1,4 1-1,333 0 1036,-172-2-766,221-19-255,-161 31-148,1 0 41,2-16-80,-84 0-5,249 24 0,470 19 19,-569-36-11,401 54 3,62 0-6,292-56 2418,-1051-12-3481,-5-34-6174,-6 21 276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2.603"/>
    </inkml:context>
    <inkml:brush xml:id="br0">
      <inkml:brushProperty name="width" value="0.05" units="cm"/>
      <inkml:brushProperty name="height" value="0.05" units="cm"/>
    </inkml:brush>
  </inkml:definitions>
  <inkml:trace contextRef="#ctx0" brushRef="#br0">17 6 17212,'-1'0'82,"0"0"1,1 0 0,-1 0 0,0 0-1,1 0 1,-1 0 0,0 0-1,1 1 1,-1-1 0,1 0-1,-1 0 1,0 1 0,1-1 0,-1 0-1,1 1 1,-1-1 0,1 0-1,-1 1 1,1-1 0,-1 1 0,1-1-1,-1 1 1,1-1 0,0 1-1,-1 0 1,1-1 0,0 1-1,0-1 1,-1 1 0,1 0 0,0-1-1,0 1 1,0-1 0,0 1-1,-1 0 1,1-1 0,0 1 0,0 0-1,1-1 1,-1 1 0,0 0-1,0-1 1,0 1 0,1 1-1,-1 0-32,0 0 0,1-1 0,0 1 0,-1 0 0,1 0 0,0 0 0,0 0 0,0 0 0,0-1 0,0 1 0,0-1 0,1 1 0,1 1 0,18 9-901,0-1 1,0 0 0,2-2-1,-1-1 1,29 7 0,0 1-162,-51-16 1037,0 0 0,0 0 0,0 0 0,0 0 0,1 0 0,-1 0 0,0 0 0,0 0 0,0 0 0,0 0 0,0 0 0,1 0 0,-1 0 0,0 1 0,0-1 0,0 0 0,0 0 0,0 0 0,0 0 0,0 0 0,0 0 0,1 1 0,-1-1 0,0 0 0,0 0 0,0 0 0,0 0 0,0 0 0,0 1 0,0-1 0,0 0 0,0 0 0,0 0 0,0 0 0,0 1 0,0-1 0,0 0 0,0 0 0,0 0 0,0 0 0,0 0 0,0 1 0,0-1 0,0 0 0,0 0 0,-1 0 0,1 0 0,0 0 0,0 1 0,0-1 0,0 0 0,0 0 0,0 0 0,0 0 0,0 0 0,-1 0 0,1 1 0,-8 5 653,7-5-548,-13 8 322,1 1 0,1 1-1,0 0 1,1 1 0,0 0 0,0 1 0,2 0-1,-1 1 1,2 0 0,0 0 0,0 1 0,-5 17-1,12-30-415,0 0-1,0 0 0,1 0 0,-1 0 0,1 1 0,0-1 0,-1 0 0,1 0 0,0 0 1,0 1-1,1-1 0,-1 0 0,0 0 0,1 0 0,-1 1 0,1-1 0,0 0 0,-1 0 1,1 0-1,0 0 0,0 0 0,1 0 0,-1-1 0,0 1 0,1 0 0,-1 0 1,2 1-1,0-2-21,0 1 1,0-1-1,-1 0 0,1 0 1,0 0-1,0-1 1,0 1-1,0-1 1,0 1-1,0-1 0,1 0 1,-1 0-1,0 0 1,0-1-1,0 1 1,0-1-1,0 0 1,5-1-1,6-3-5,0-1 0,0 0 1,-1-1-1,0-1 0,0 0 0,-1 0 0,19-18 1,-11 8 18,-1-1 0,-1-2-1,20-28 1,-26 33 22,-20 33-37,-2 5 0,8-17-4,1 0-1,-1 1 1,1-1-1,0 1 1,-1 9-1,2-15-5,0 1-1,0 0 1,0 0 0,0 0-1,0 0 1,0 0-1,0 0 1,1 0 0,-1 0-1,0 0 1,0 0-1,1 0 1,-1 0 0,1 0-1,-1 0 1,1 0-1,-1-1 1,1 1 0,-1 0-1,1 0 1,0-1-1,-1 1 1,1 0 0,0-1-1,0 1 1,-1 0-1,1-1 1,0 1 0,0-1-1,0 0 1,0 1-1,0-1 1,0 0 0,0 1-1,0-1 1,0 0-1,0 0 1,0 0 0,0 0-1,2 0 1,8-1 9,0-1 1,-1 0-1,1-1 1,0 0-1,-1-1 0,1 0 1,-1 0-1,0-1 1,-1 0-1,1-1 1,-1 0-1,16-15 0,-2 1-21,-2-1 0,0-1-1,26-37 1,-42 52-18,1-1 0,-2 1 1,1-1-1,-1 0 0,0 0 1,-1 0-1,0 0 0,0-1 1,2-11-1,-5 19 21,1 0 0,-1 1 1,0-1-1,0 0 0,0 1 0,0-1 0,1 0 1,-1 1-1,0-1 0,0 0 0,0 1 0,-1-1 1,1 0-1,0 1 0,0-1 0,0 0 0,0 1 0,-1-1 1,1 1-1,0-1 0,-1 0 0,1 1 0,0-1 1,-1 1-1,1-1 0,-1 1 0,1-1 0,0 1 1,-1-1-1,0 1 0,1 0 0,-1-1 0,1 1 0,-1 0 1,1-1-1,-1 1 0,0 0 0,1 0 0,-1-1 1,0 1-1,1 0 0,-1 0 0,0 0 0,1 0 1,-1 0-1,0 0 0,1 0 0,-1 0 0,0 0 1,1 0-1,-1 0 0,1 1 0,-2-1 0,-3 2-31,-1 0 0,1 0 0,0 1 0,-9 5 0,0 0 41,1 1 0,0 1 0,1 0 0,0 1 0,1 0 0,0 1 0,-10 15 0,17-21 6,0 0 0,1 0 0,0 0-1,0 1 1,0-1 0,1 1 0,0-1 0,-2 11 0,4-13-11,-1 1 1,1-1-1,0 0 0,0 0 1,1 0-1,-1 0 1,1 0-1,0 1 0,0-1 1,1-1-1,-1 1 0,1 0 1,0 0-1,-1 0 1,5 4-1,3 4-156,0 0 0,1-1 0,1 0 0,0-1 0,1 0 0,18 13 0,-21-17-203,0-1 1,0 1-1,1-1 0,0-1 0,0 0 0,0 0 0,0-1 1,1-1-1,20 4 0,-27-6 254,0-1-1,1 1 1,-2 0 0,1-1 0,0 0-1,0 0 1,0 0 0,0-1-1,0 1 1,-1-1 0,1 0-1,-1 0 1,1 0 0,-1 0 0,0-1-1,0 1 1,0-1 0,0 0-1,3-4 1,19-23-447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02.055"/>
    </inkml:context>
    <inkml:brush xml:id="br0">
      <inkml:brushProperty name="width" value="0.025" units="cm"/>
      <inkml:brushProperty name="height" value="0.025" units="cm"/>
    </inkml:brush>
  </inkml:definitions>
  <inkml:trace contextRef="#ctx0" brushRef="#br0">83 284 9769,'0'0'16101,"-7"6"-16117,-38 37 46,42-40-34,0 1 1,0 0-1,0 0 1,1 0-1,-1 0 1,1 0-1,0 1 1,0-1-1,0 1 0,1-1 1,-1 1-1,0 9 1,35-32 158,-17 1-118,0-1 1,-2-1 0,21-34 0,-6 9 35,-33 89-313,0-36 233,1 1 1,1 0-1,0-1 1,0 1 0,1 0-1,0 0 1,0 0-1,1 0 1,3 16 0,-3-25 9,1 1 0,0-1 0,0 0 0,0 0 0,0 0 0,0 0 0,0 0 0,1 0 0,-1 0 0,0-1 1,0 1-1,1 0 0,-1-1 0,0 1 0,1-1 0,-1 1 0,1-1 0,-1 1 0,0-1 0,1 0 1,-1 0-1,1 0 0,-1 0 0,1 0 0,-1 0 0,1 0 0,2-1 0,0 1 11,0-1 1,-1 1-1,1-1 0,0 0 1,0 0-1,-1-1 0,1 1 0,0-1 1,5-3-1,20-21 91,0-2 0,-2-1 0,35-47 0,-48 57 70,-1-2 1,-1 1 0,0-1 0,-2-1 0,-1 0-1,0-1 1,5-23 0,-14 46-178,0-1 0,0 1 0,0 0 0,1 0 0,-1 0 0,0 0 0,0 0 0,0 0 0,0 0 0,0-1 0,0 1 0,0 0 0,0 0 0,0 0 0,0 0 0,0 0 0,0 0 0,0-1 0,0 1 0,0 0 0,0 0 0,0 0 0,0 0 0,0 0 0,0-1 0,0 1 0,0 0 0,0 0 0,0 0 0,0 0 0,0 0 0,0 0 0,0-1 0,0 1 0,-1 0 0,1 0 0,0 0 0,0 0 0,0 0 0,0 0 0,0 0 0,0 0 0,0-1 0,0 1 0,-1 0 0,1 0 0,0 0 0,0 0 0,0 0 0,0 0 1,0 0-1,-1 0 0,1 0 0,0 0 0,0 0 0,0 0 0,0 0 0,-1 0 0,-9 7-131,-11 14 14,9-7 27,-20 21-96,-47 69 1,72-93 175,0 1 1,0 0-1,1 0 0,1 0 0,0 1 1,1 0-1,0 0 0,1 0 0,0 0 0,1 1 1,0 13-1,2-25 1,0 0 1,0 0-1,0 0 1,0 0-1,1 0 1,-1 0-1,0 0 0,1 0 1,0 0-1,0 0 1,-1-1-1,1 1 1,0 0-1,0 0 0,0-1 1,1 1-1,-1 0 1,0-1-1,1 0 1,-1 1-1,1-1 1,-1 0-1,1 0 0,0 1 1,-1-1-1,1 0 1,0-1-1,0 1 1,0 0-1,0-1 0,0 1 1,0-1-1,0 1 1,0-1-1,0 0 1,0 0-1,0 0 1,0 0-1,0 0 0,4-1 1,1 0 22,0 0 0,1 0 0,-1-1 1,0 0-1,1 0 0,-1-1 0,0 0 0,-1 0 1,1-1-1,6-4 0,20-22 228,-1-1 0,-1-1 1,-2-2-1,-1-1 0,34-57 0,-46 67-186,-10 18-20,-1-1 0,0 0 0,-1 0 1,1 0-1,-2-1 0,1 1 0,-1-1 1,-1 0-1,1 0 0,-2 0 0,2-13 1,-23 41-585,-8 27 514,2 1 1,2 1-1,2 1 1,2 0-1,-17 66 0,19 10-342,18-124 383,4-33-43,14-195-981,-18 227 784,5 24-582,-1-20 823,-1-1-1,0 0 1,1 0 0,0 0 0,-1 0-1,1 0 1,0-1 0,1 0 0,-1 0-1,0 0 1,1 0 0,-1-1 0,1 0-1,-1 1 1,1-2 0,0 1 0,7 0-1,8 0 191,-1-1-1,37-5 0,-47 4-157,0-1 0,0-1 0,0 0 0,0 0 1,0-1-1,-1 0 0,9-5 0,-14 7 32,-1 1 0,1 0 0,-1-1 0,0 1 0,1-1 0,-1 1 0,0-1 0,0 0 0,0 0-1,-1 0 1,1 0 0,0 0 0,-1-1 0,1 1 0,-1 0 0,0-1 0,0 1 0,0-1 0,0 0 0,0 1 0,0-1 0,-1 0-1,1 1 1,-1-1 0,0 0 0,0 1 0,0-6 0,-1 7-82,0 0 0,0 0 0,0 0 0,0 1 0,0-1 0,0 0 0,0 1-1,0-1 1,0 1 0,0-1 0,0 1 0,0-1 0,0 1 0,-1 0 0,1 0 0,0-1 0,0 1 0,0 0 0,0 0 0,-1 0-1,1 0 1,0 1 0,0-1 0,-3 1 0,-29 6-471,23-1 475,1-1-1,0 2 1,1-1 0,-1 1-1,1 1 1,1-1-1,-1 2 1,1-1-1,1 1 1,-9 13-1,11-16 30,0 1-1,0-1 0,1 1 0,0 0 1,1 0-1,-1 0 0,1 0 0,0 0 0,1 0 1,0 1-1,0-1 0,1 0 0,-1 1 1,2-1-1,-1 0 0,2 11 0,0-15-25,0 1 1,0-1-1,0 1 0,0-1 0,1 0 0,-1 0 0,1 0 1,0 0-1,0 0 0,0-1 0,0 1 0,0-1 0,1 0 1,-1 0-1,1 0 0,-1-1 0,1 1 0,0-1 0,0 1 1,5 0-1,40 7-1907,-6-8-3335,-14-4-1586</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3.934"/>
    </inkml:context>
    <inkml:brush xml:id="br0">
      <inkml:brushProperty name="width" value="0.025" units="cm"/>
      <inkml:brushProperty name="height" value="0.025" units="cm"/>
    </inkml:brush>
  </inkml:definitions>
  <inkml:trace contextRef="#ctx0" brushRef="#br0">37 251 4324,'0'0'11510,"-8"1"-10790,-2 0-791,-9 0 1117,45 0 851,22-5-1506,-1-2 0,0-3-1,0-1 1,77-28 0,-74 22-337,267-94-246,-238 80-1346,-75 29 1002,21-10-952,-17-2-5686,-8 7 1152</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4.296"/>
    </inkml:context>
    <inkml:brush xml:id="br0">
      <inkml:brushProperty name="width" value="0.025" units="cm"/>
      <inkml:brushProperty name="height" value="0.025" units="cm"/>
    </inkml:brush>
  </inkml:definitions>
  <inkml:trace contextRef="#ctx0" brushRef="#br0">0 32 14029,'0'0'6268,"10"-5"-6092,10-1-154,0 0 1,1 2 0,-1 0 0,1 1-1,0 1 1,0 1 0,29 2-1,160 18 16,-199-17-32,42 9-27,-51-11 19,-1 1 0,1 0 0,0 0 0,0 0 0,-1 0 0,1 0 0,-1 0 0,1 1 0,-1-1 0,1 0 0,-1 1 0,0-1 0,0 1 0,0-1 0,0 1 0,0 0 0,0 0 0,0-1 0,0 1 0,-1 0 0,1 0 0,0 0 0,-1 0 1,1 3-1,-1 5 98,0 0 0,-1 0 1,0 0-1,0 0 0,-1 0 1,0 0-1,-1 0 1,0 0-1,-6 12 0,-7 10 73,-26 41-1,-6 10-1549,34-56-1290,4-10-3114,3-7-6050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4.937"/>
    </inkml:context>
    <inkml:brush xml:id="br0">
      <inkml:brushProperty name="width" value="0.025" units="cm"/>
      <inkml:brushProperty name="height" value="0.025" units="cm"/>
    </inkml:brush>
  </inkml:definitions>
  <inkml:trace contextRef="#ctx0" brushRef="#br0">53 0 3908,'0'0'4548,"-45"46"-4036,41-34-351,4-1-129,-4-5-545,4-4-1216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5.785"/>
    </inkml:context>
    <inkml:brush xml:id="br0">
      <inkml:brushProperty name="width" value="0.025" units="cm"/>
      <inkml:brushProperty name="height" value="0.025" units="cm"/>
    </inkml:brush>
  </inkml:definitions>
  <inkml:trace contextRef="#ctx0" brushRef="#br0">41 0 11082,'0'0'9796,"1"5"-9865,3 20 388,-1 0-1,-2 0 1,-3 49 0,-17 83 309,3-40-337,3 181-13,15-311-171,-1 0 0,2 0 0,0 1 0,0-1 0,8-19 0,7-23 62,49-301-954,-69 373 724,0-1 0,1 1-1,1-1 1,1 1-1,0-1 1,1 1 0,1-1-1,0 0 1,1 0-1,1 0 1,7 16 0,-12-31 72,1 1 0,0 0 1,0-1-1,0 1 1,0 0-1,0-1 0,0 1 1,0-1-1,0 0 0,0 1 1,1-1-1,-1 0 1,1 0-1,-1 1 0,1-1 1,-1 0-1,1-1 1,-1 1-1,1 0 0,0 0 1,0-1-1,-1 1 0,1-1 1,0 1-1,0-1 1,0 0-1,0 0 0,-1 0 1,1 0-1,0 0 0,0 0 1,0 0-1,0-1 1,-1 1-1,1-1 0,0 1 1,0-1-1,-1 0 0,4-1 1,0-2 43,0 0 0,0 0 0,0 0 1,-1-1-1,1 0 0,-1 1 0,0-2 0,-1 1 1,1 0-1,3-8 0,-2-1 47,0 0 0,-1 0 0,0 0 0,-1 0 1,-1-1-1,0 1 0,0-25 0,-2 37-188,-1 17-298,-2 75 267,3-88 115,1 0 0,-1 0 0,1 0 0,-1 0 0,1 0 0,0 0 0,0-1 0,0 1 0,0 0 0,0-1 0,0 1 0,0-1 0,1 1 0,-1-1 0,0 0 0,1 1 0,-1-1 0,1 0 0,0 0 0,-1 0 0,1 0 0,0 0 0,-1 0 0,1-1 0,0 1 0,0 0 0,0-1 0,0 0 0,0 1 0,0-1 0,0 0 0,2 0 0,12 1-18,0 0-1,29-2 1,-36 0 24,83-14 180,-37 4-133,-52 4 181,0 1 1,-1-1-1,0 0 1,-1 0-1,2-11 1,-2 11-208,0 1-28,1-1-1,-1 1 1,1 0 0,0-1 0,1 1 0,0 0 0,-1 0-1,7-8 1,-7 12-20,0-1 0,0 1-1,1 0 1,-1 0 0,0 0-1,1 0 1,-1 0 0,1 1 0,0-1-1,-1 1 1,1-1 0,0 1-1,0 0 1,0 0 0,0 1-1,0-1 1,0 0 0,0 1-1,0 0 1,4 0 0,5 0-269,34-2-1200,-44 2 1033,0 0 1,1-1 0,-1 1-1,0-1 1,1 0 0,-1 0-1,0 1 1,0-1-1,0-1 1,0 1 0,0 0-1,0-1 1,0 1 0,0-1-1,3-3 1,2-9-4731</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6.114"/>
    </inkml:context>
    <inkml:brush xml:id="br0">
      <inkml:brushProperty name="width" value="0.025" units="cm"/>
      <inkml:brushProperty name="height" value="0.025" units="cm"/>
    </inkml:brush>
  </inkml:definitions>
  <inkml:trace contextRef="#ctx0" brushRef="#br0">1 0 11979,'0'0'8296,"63"27"-7239,-39-20-704,2-2-289,2-5-385,0 0-2017,-7-7-3107</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8.251"/>
    </inkml:context>
    <inkml:brush xml:id="br0">
      <inkml:brushProperty name="width" value="0.025" units="cm"/>
      <inkml:brushProperty name="height" value="0.025" units="cm"/>
    </inkml:brush>
  </inkml:definitions>
  <inkml:trace contextRef="#ctx0" brushRef="#br0">97 255 7623,'2'-6'1485,"0"0"-1,-1 0 0,0 0 1,0 0-1,0-1 0,-1 1 1,0 0-1,-1-11 0,1 16-1348,0 0 1,-1-1-1,1 1 0,0 0 0,-1 0 0,1 0 1,-1-1-1,1 1 0,-1 0 0,1 0 0,-1 0 0,0 0 1,0 0-1,0 0 0,1 0 0,-1 0 0,0 1 0,0-1 1,-2-1-1,2 2-120,-1-1-1,0 1 1,1 0 0,-1 0 0,1 0 0,-1 0 0,1 0 0,-1 0-1,0 0 1,1 0 0,-1 1 0,1-1 0,-1 1 0,1-1 0,-1 1-1,1-1 1,0 1 0,-1 0 0,1 0 0,-2 1 0,-1 2-13,-1 0-1,1 0 1,0 0 0,1 1 0,-1-1 0,1 1 0,0 0 0,0 0 0,0 0 0,1 1-1,-1-1 1,-1 8 0,1-6 20,1 0-1,0 1 0,1-1 1,-1 0-1,2 1 1,-1-1-1,1 1 0,0-1 1,1 10-1,-1-15-22,0-1 1,1 0-1,-1 1 0,1-1 0,-1 0 0,1 1 0,-1-1 1,1 0-1,0 0 0,0 0 0,0 0 0,-1 0 0,1 0 0,0 0 1,0 0-1,0 0 0,0 0 0,1 0 0,-1 0 0,0-1 0,0 1 1,0-1-1,1 1 0,1 0 0,0 0 5,0-1 1,0 0-1,1 1 0,-1-1 0,0-1 1,0 1-1,1 0 0,-1-1 0,0 1 1,4-2-1,3-2 30,0 0 0,0 0 0,0-1 0,0 0 0,10-8 1,0-2 127,-2-1 0,0-1 0,0 0 0,-2-1 0,24-34 0,-32 41-2,0-1 0,-1 0 0,-1 0 0,0-1 0,-1 0 0,0 0 0,-1 0-1,0 0 1,-1-1 0,-1 0 0,1-19 0,-3 33-151,0 0 0,1-1 0,-1 1 0,0 0 0,0 0 0,0 0 0,0-1 0,0 1 0,0 0 0,0 0-1,0 0 1,0-1 0,0 1 0,0 0 0,0 0 0,0 0 0,0-1 0,-1 1 0,1 0 0,0 0 0,0 0 0,0 0 0,0-1 0,0 1 0,0 0 0,0 0 0,-1 0 0,1 0 0,0-1 0,0 1 0,0 0-1,0 0 1,0 0 0,-1 0 0,1 0 0,0 0 0,0 0 0,0 0 0,-1-1 0,1 1 0,0 0 0,0 0 0,0 0 0,-1 0 0,1 0 0,0 0 0,0 0 0,0 0 0,-1 0 0,1 0 0,0 0 0,0 1 0,-13 8 139,-10 18-207,10-6 90,1 1 0,0 0 0,-14 42-1,22-53-38,0-1 0,2 1 0,-1 0 0,1 0-1,1 1 1,0-1 0,0 0 0,1 0 0,1 1-1,3 18 1,-3-27-133,0-1-1,0 0 0,0 1 1,0-1-1,0 0 0,0 0 0,1 0 1,-1 0-1,1 0 0,0 0 1,0 0-1,-1-1 0,1 1 1,0-1-1,1 1 0,-1-1 1,0 1-1,0-1 0,0 0 0,1 0 1,-1 0-1,0-1 0,5 2 1,-5-2-349,0 1 0,0-1 0,1 0 0,-1 0-1,0 0 1,0 0 0,0 0 0,1 0 0,-1-1 0,0 1 0,0 0 0,0-1 0,0 0 0,0 0 0,0 0 0,0 0 0,0 0 0,0 0 0,0 0 0,0 0 0,-1-1 0,1 1-1,0-1 1,-1 1 0,1-1 0,1-3 0,8-20-8324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8.754"/>
    </inkml:context>
    <inkml:brush xml:id="br0">
      <inkml:brushProperty name="width" value="0.025" units="cm"/>
      <inkml:brushProperty name="height" value="0.025" units="cm"/>
    </inkml:brush>
  </inkml:definitions>
  <inkml:trace contextRef="#ctx0" brushRef="#br0">3 21 13773,'0'0'4100,"-1"9"-2392,0-6-1609,1 1-1,0-1 0,0 0 1,0 1-1,0-1 1,0 0-1,0 1 0,1-1 1,0 0-1,1 5 1,-1-6-41,1-1 1,-1 1-1,0 0 1,1-1-1,-1 1 1,1-1 0,-1 0-1,1 1 1,0-1-1,0 0 1,0 0-1,-1 0 1,1 0-1,0 0 1,0 0-1,0-1 1,1 1 0,-1-1-1,0 1 1,0-1-1,0 0 1,0 0-1,3 0 1,0 0 39,-1 0 0,0 0 0,1 0 0,-1 0 0,0-1 0,0 1-1,1-1 1,-1 0 0,0-1 0,0 1 0,0-1 0,0 1 0,0-1 0,4-3 0,-6 3-3,-1 0 1,1 1-1,0-1 1,-1 0-1,1 0 1,-1 0-1,0 0 1,1-1-1,-1 1 1,0 0-1,0 0 0,-1-1 1,1 1-1,0 0 1,-1-1-1,1 1 1,-1-1-1,0 1 1,0-1-1,0 1 1,0-1-1,0 1 1,-1-1-1,1 1 0,-1 0 1,-1-3-1,2 4-88,0 0-1,0 0 0,-1 0 0,1 1 1,0-1-1,-1 0 0,1 1 0,-1-1 0,1 0 1,-1 1-1,1-1 0,-1 1 0,1-1 1,-1 1-1,0-1 0,1 1 0,-1-1 0,0 1 1,0-1-1,1 1 0,-1 0 0,0 0 1,0-1-1,1 1 0,-1 0 0,0 0 1,0 0-1,0 0 0,1 0 0,-1 0 0,0 0 1,0 0-1,0 0 0,1 0 0,-1 0 1,0 0-1,0 1 0,0-1 0,1 0 1,-1 1-1,0-1 0,1 1 0,-1-1 0,-1 1 1,-1 1 4,0-1 1,0 1-1,0 0 1,0 0-1,0 0 1,0 1 0,1-1-1,-5 5 1,3 0-12,0 0 0,0 0 0,1 0 0,-1 0 0,2 1 0,-1 0 0,-1 9 0,3-16 0,1 1 0,0 0 0,-1 0 0,1-1 0,0 1 0,0 0 0,0 0 0,0-1 0,1 1 0,-1 0 0,0-1 0,1 1 0,-1 0 0,1-1 0,0 1 0,-1 0 0,1-1 0,0 1 0,0-1 0,0 1 0,0-1 0,0 0 0,1 1 0,-1-1 0,0 0 0,0 0 0,1 0 0,-1 0 0,1 0 0,-1 0 0,1 0 0,-1 0 0,1-1 0,0 1 0,-1-1 0,1 1 0,3 0 0,4 0 18,0 0-1,1-1 1,-1 0 0,0 0 0,0-1 0,1 0 0,-1 0-1,0-1 1,0 0 0,0-1 0,11-5 0,40-9 45,-59 17-62,0 0 0,-1 0 0,1 0 0,0 1-1,0-1 1,0 0 0,-1 0 0,1 0 0,0 1-1,-1-1 1,1 0 0,0 1 0,0-1 0,-1 1-1,1-1 1,-1 1 0,1-1 0,0 1 0,-1-1-1,1 1 1,-1 0 0,0-1 0,1 2 0,0-1-3,0 0 1,0 0-1,-1 0 1,1 0 0,0 0-1,0-1 1,0 1 0,0 0-1,0 0 1,0-1 0,1 1-1,-1-1 1,0 1-1,0-1 1,0 1 0,0-1-1,3 1 1,6-2 32,0 1 0,0-2-1,0 0 1,0 0 0,0 0 0,-1-1 0,15-7 0,-15 6-138,1 1 1,0-1 0,0 2 0,0-1 0,0 1 0,16-1 0,-25 4 115,-1 0 1,1-1 0,0 1 0,-1 0 0,1-1 0,-1 1 0,1 0-1,-1 0 1,1 0 0,-1-1 0,0 1 0,1 0 0,-1 0 0,0 0 0,0 0-1,1 0 1,-1 0 0,0 0 0,0 0 0,0 0 0,0 0 0,0 0 0,-1 1-1,1 20 185,0-8-2931,0-5-4010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9.694"/>
    </inkml:context>
    <inkml:brush xml:id="br0">
      <inkml:brushProperty name="width" value="0.025" units="cm"/>
      <inkml:brushProperty name="height" value="0.025" units="cm"/>
    </inkml:brush>
  </inkml:definitions>
  <inkml:trace contextRef="#ctx0" brushRef="#br0">46 52 7143,'-4'21'11368,"-5"18"-6377,-1 3-4413,1 2-1,-4 62 1,13-105-565,-1 0 0,1 1 1,0-1-1,0 0 0,0 0 1,1 0-1,-1 1 0,0-1 1,0 0-1,1 0 0,-1 0 1,1 0-1,-1 1 0,1-1 1,-1 0-1,1 0 0,0 0 1,-1 0-1,1 0 1,0 0-1,0-1 0,0 1 1,0 0-1,0 0 0,1 1 1,0-2 48,0 1 1,0-1-1,0 0 1,-1 0 0,1 1-1,0-1 1,0 0-1,0 0 1,0-1 0,0 1-1,0 0 1,0-1-1,0 1 1,2-2 0,5-1 189,0-1 1,0-1 0,-1 0 0,0 0-1,12-9 1,2-6 9,0 0 0,-2-2 1,29-38-1,-40 47-156,0 0 1,0-1-1,-2 0 1,0-1-1,0 1 1,-1-1-1,-1-1 1,4-20-1,-8 13-211,-11 37-2477,-8 31-5247,11-21 1994,1 0-1932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0.227"/>
    </inkml:context>
    <inkml:brush xml:id="br0">
      <inkml:brushProperty name="width" value="0.025" units="cm"/>
      <inkml:brushProperty name="height" value="0.025" units="cm"/>
    </inkml:brush>
  </inkml:definitions>
  <inkml:trace contextRef="#ctx0" brushRef="#br0">0 160 11115,'0'0'7425,"7"-9"-5642,6-8-1245,0 1 669,0-1 0,-1-1 0,15-30-1,-42 74-1252,11-22 23,1 0-1,0 0 0,0 1 0,1-1 1,-1 1-1,1 0 0,0-1 0,1 1 1,-1 0-1,1 0 0,-2 9 0,3-12 13,0 0 1,0-1-1,0 1 0,0 0 0,0 0 0,0-1 0,0 1 0,1-1 0,-1 1 0,0 0 0,1-1 0,0 1 1,-1-1-1,1 1 0,0-1 0,0 1 0,0-1 0,0 0 0,0 1 0,2 1 0,-1-2 4,1 0-1,-1 0 0,1 0 1,-1-1-1,1 1 0,0-1 1,-1 0-1,1 1 0,0-1 1,-1 0-1,1-1 0,0 1 1,3-1-1,0 0 27,0-1-1,1 0 1,-1 0 0,0 0 0,0-1-1,0 1 1,-1-1 0,1-1-1,8-6 1,45-42 1961,-58 52-1939,-1-1 0,1 1 0,-1-1-1,1 0 1,-1 1 0,1-1 0,-1 0 0,1 1-1,-1-1 1,1 0 0,-1 1 0,0-1-1,0 0 1,1 0 0,-1 1 0,0-1-1,0 0 1,0 0 0,0 1 0,0-1 0,0 0-1,0 0 1,0 0 0,0 1 0,0-1-1,0 0 1,-1 0 0,1 1 0,0-1 0,0 0-1,-1 0 1,0 0 0,-21-21 150,20 20-199,0 1 0,0 0-1,1-1 1,-1 1 0,0-1-1,0 0 1,1 1 0,-1-1-1,1 0 1,0 0 0,0 0 0,-1 0-1,1 0 1,0 0 0,-1-4-1,39 3-1987,78 3-7603,-89 0 4389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3.039"/>
    </inkml:context>
    <inkml:brush xml:id="br0">
      <inkml:brushProperty name="width" value="0.05" units="cm"/>
      <inkml:brushProperty name="height" value="0.05" units="cm"/>
    </inkml:brush>
  </inkml:definitions>
  <inkml:trace contextRef="#ctx0" brushRef="#br0">180 7 13691,'0'0'62,"0"0"-1,0-1 1,0 1 0,0 0 0,0 0-1,0-1 1,0 1 0,0 0 0,0 0-1,0-1 1,-1 1 0,1 0-1,0 0 1,0-1 0,0 1 0,0 0-1,0 0 1,-1 0 0,1-1 0,0 1-1,0 0 1,0 0 0,-1 0-1,1 0 1,0-1 0,0 1 0,0 0-1,-1 0 1,1 0 0,0 0 0,0 0-1,-1 0 1,1 0 0,0 0-1,-1 0 1,1 0 0,0 0 0,0 0-1,-1 0 1,1 0 0,0 0 0,0 0-1,-1 0 1,1 0 0,0 0 0,-1 0-1,-16 3 829,4 1-292,1 0 0,-1 1 0,1 1 0,0 0 0,0 0 0,0 1 0,1 1 0,0 0 0,1 1 0,-14 13 0,23-21-569,0 0 1,0 0 0,0 0 0,0 1-1,0-1 1,0 0 0,1 1-1,-1-1 1,0 0 0,1 1-1,-1-1 1,1 1 0,-1 0-1,1-1 1,0 1 0,0-1-1,-1 1 1,1 2 0,1-3-25,-1 0 1,1 0 0,-1 0-1,1 0 1,-1 0 0,1 0-1,0-1 1,-1 1 0,1 0-1,0 0 1,0-1 0,0 1-1,-1 0 1,1-1 0,0 1-1,0-1 1,0 1 0,0-1-1,0 1 1,0-1 0,1 1-1,8 1-86,-1-1-1,1 1 0,0-1 0,17-1 1,-17 0-20,-2 0 28,21 1-385,31 4 0,-51-4 363,-1 1 0,1 0-1,-1 1 1,0-1 0,0 1 0,0 1 0,0 0 0,8 5 0,-14-8 115,-1-1 1,0 1-1,1 0 0,-1 0 0,0 0 1,0 0-1,1 0 0,-1 0 1,0 0-1,0 0 0,0 1 0,0-1 1,-1 0-1,1 0 0,0 1 1,0-1-1,-1 1 0,1-1 0,-1 1 1,0-1-1,1 1 0,-1-1 0,0 1 1,0-1-1,0 1 0,0-1 1,0 1-1,0-1 0,0 1 0,0 0 1,-1-1-1,1 1 0,0-1 0,-1 0 1,0 1-1,1-1 0,-1 1 1,0-1-1,0 0 0,1 1 0,-1-1 1,0 0-1,0 0 0,-1 0 0,1 0 1,0 0-1,-2 1 0,-4 5 254,-1-1-1,0-1 0,0 1 0,-1-1 1,0-1-1,-11 5 0,18-8-237,-21 9 287,0-1-1,-1-1 0,1-1 0,-43 6 0,66-13-329,-1 0 0,1 0 0,0 0 0,0 0 0,0 0-1,-1 0 1,1 0 0,0 0 0,0 0 0,-1 0 0,1 0 0,0 0 0,0 0 0,0 0 0,-1 0-1,1 0 1,0 0 0,0 0 0,0 0 0,-1-1 0,1 1 0,0 0 0,0 0 0,0 0 0,-1 0-1,1 0 1,0-1 0,0 1 0,0 0 0,0 0 0,0 0 0,0-1 0,-1 1 0,1 0 0,0 0 0,0 0-1,0-1 1,0 1 0,0 0 0,0 0 0,0 0 0,0-1 0,0 1 0,0 0 0,0 0 0,0-1-1,0 1 1,0 0 0,0 0 0,0 0 0,0-1 0,0 1-3,6-14-276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0.629"/>
    </inkml:context>
    <inkml:brush xml:id="br0">
      <inkml:brushProperty name="width" value="0.025" units="cm"/>
      <inkml:brushProperty name="height" value="0.025" units="cm"/>
    </inkml:brush>
  </inkml:definitions>
  <inkml:trace contextRef="#ctx0" brushRef="#br0">68 0 17328,'0'0'646,"0"11"465,-3 147 3988,1 23-4123,2-180-990,0-1 0,0 1 0,0 0 0,1-1 1,-1 1-1,0-1 0,1 1 0,-1-1 0,0 1 0,1-1 1,-1 1-1,1-1 0,-1 0 0,1 1 0,-1-1 1,1 1-1,-1-1 0,1 0 0,-1 0 0,1 1 0,-1-1 1,1 0-1,0 0 0,-1 0 0,1 1 0,-1-1 0,1 0 1,0 0-1,-1 0 0,1 0 0,-1 0 0,1 0 0,0 0 1,-1-1-1,1 1 0,-1 0 0,1 0 0,0 0 0,-1-1 1,1 1-1,-1 0 0,1 0 0,-1-1 0,1 1 0,-1-1 1,1 1-1,0-1 0,29-15-678,-17 4 107,-11 9 536,1 1 1,-1-1 0,1 1 0,0 0 0,-1-1 0,1 1 0,0 1-1,0-1 1,0 0 0,1 1 0,-1-1 0,0 1 0,0 0 0,1 0-1,-1 0 1,1 0 0,-1 1 0,6-1 0,-9 2 66,1 0-1,0 0 1,0 0 0,0 0 0,-1 0 0,1 0-1,-1 0 1,1 0 0,-1 0 0,1 0 0,-1 1 0,1-1-1,-1 0 1,0 0 0,0 0 0,0 0 0,0 1-1,0-1 1,0 0 0,0 0 0,0 0 0,0 1 0,0-1-1,-1 2 1,-8 32 781,4-28-694,-1-1 1,1 1 0,-2-1-1,1 0 1,-1-1 0,0 0 0,0 0-1,0 0 1,0-1 0,-1 0-1,0 0 1,0-1 0,0 0-1,0-1 1,-1 0 0,1 0 0,-1 0-1,1-1 1,-15 0 0,21-2-431,1 1 0,-1 0 0,1-1 1,0 1-1,0-1 0,-1 1 0,1-1 1,0 0-1,0 1 0,-1-1 0,1 0 1,0 0-1,0 0 0,0 0 0,0 0 1,0 0-1,1 0 0,-1 0 0,0-1 1,0 1-1,1 0 0,-1 0 0,1-1 1,-1 1-1,1 0 0,-1-1 0,1 1 1,0 0-1,-1-3 0,0-15-5953</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1.005"/>
    </inkml:context>
    <inkml:brush xml:id="br0">
      <inkml:brushProperty name="width" value="0.025" units="cm"/>
      <inkml:brushProperty name="height" value="0.025" units="cm"/>
    </inkml:brush>
  </inkml:definitions>
  <inkml:trace contextRef="#ctx0" brushRef="#br0">0 0 12043,'0'0'6348,"1"8"-4090,-2 153 2045,4-148-4265,4-13 163,6-19 115,-10 5-540,0 0-1,-2 0 1,1 0 0,-2 0 0,-1-18 0,0 2-1992,-1 18 1634,2 7-3567,11 7-168,6 4-381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1.569"/>
    </inkml:context>
    <inkml:brush xml:id="br0">
      <inkml:brushProperty name="width" value="0.025" units="cm"/>
      <inkml:brushProperty name="height" value="0.025" units="cm"/>
    </inkml:brush>
  </inkml:definitions>
  <inkml:trace contextRef="#ctx0" brushRef="#br0">177 7 9641,'0'0'6011,"-8"-2"-3235,-2 0-2296,0 1 0,0 0 0,0 1 0,1 0 0,-1 0 0,-11 2 0,16-1-322,0 0-1,1 1 1,-1-1 0,1 1 0,-1-1 0,1 1 0,0 1 0,0-1 0,0 1 0,0-1 0,0 1 0,1 0 0,-1 0 0,1 1 0,0-1 0,0 1 0,-4 6 0,5-8-136,0 1-1,1 0 0,-1-1 0,1 1 1,0 0-1,0 0 0,0 0 0,0 0 0,1 0 1,-1 0-1,1 0 0,-1 0 0,1 0 1,0 0-1,0 0 0,1 0 0,-1 0 1,1 0-1,-1 0 0,1 0 0,1 4 1,0-5-20,-1-1 0,0 1 1,1-1-1,-1 1 0,1-1 1,-1 1-1,1-1 0,0 0 1,-1 0-1,1 0 0,0 0 1,0 0-1,0 0 0,0 0 1,0-1-1,0 1 0,0-1 1,0 1-1,0-1 0,0 0 1,0 0-1,0 0 0,1 0 1,-1 0-1,0 0 0,0-1 1,0 1-1,0-1 0,0 1 1,0-1-1,0 0 1,2-1-1,2-2 12,0 0 1,1 0-1,-1 0 1,-1-1-1,1 0 1,-1-1 0,0 1-1,0-1 1,0 0-1,-1 0 1,0 0-1,0-1 1,-1 1-1,0-1 1,0 0-1,0 0 1,3-13-1,-7 20-19,1 0 0,0 0 0,0 0 0,0 1 0,0-1 0,0 0 0,0 0 0,0 0 0,0 0 0,0 0 0,0 1-1,-1-1 1,1 0 0,0 0 0,0 0 0,0 0 0,0 0 0,0 0 0,-1 1 0,1-1 0,0 0 0,0 0 0,0 0 0,0 0-1,-1 0 1,1 0 0,0 0 0,0 0 0,0 0 0,-1 0 0,1 0 0,0 0 0,0 0 0,0 0 0,-1 0 0,1 0 0,0 0 0,0 0-1,0 0 1,0 0 0,-1 0 0,1 0 0,0-1 0,0 1 0,0 0 0,0 0 0,-1 0 0,1 0 0,0 0 0,0 0 0,0 0-1,0-1 1,0 1 0,0 0 0,0 0 0,-1 0 0,1 0 0,0-1 0,0 1 0,0 0 0,0 0 0,0 0 0,0-1 0,-11 14-44,8-8 67,1-1 1,-1 1 0,1 0-1,1 0 1,-1 0-1,1 0 1,-1 0 0,2 0-1,-1 0 1,0 0 0,1 0-1,0 0 1,1 11-1,0-14-10,-1 0 0,1 1 0,0-1-1,0 0 1,0 0 0,0 0-1,0 0 1,0 0 0,0 0-1,1 0 1,-1 0 0,1 0 0,-1 0-1,1-1 1,0 1 0,0-1-1,0 1 1,0-1 0,0 0-1,0 0 1,0 0 0,0 0 0,0 0-1,1 0 1,-1 0 0,0-1-1,1 1 1,-1-1 0,0 0-1,1 0 1,2 0 0,0 0 54,0 0 1,1 0-1,-1-1 1,0 0 0,0 0-1,1 0 1,-1-1-1,0 0 1,0 0-1,0 0 1,-1 0-1,1-1 1,-1 0-1,1 0 1,-1 0-1,0 0 1,0-1-1,0 0 1,5-6 0,-5 4-62,1 0 0,-1 0 0,0 0 0,-1-1 0,0 0 0,0 0 0,0 1 0,-1-2 0,0 1 0,0 0 0,-1 0 0,0-1 0,1-11 0,-18 46-439,14-20 483,1 0-1,-1 0 0,1 0 0,0 0 1,1 0-1,0 0 0,0 0 0,2 11 1,-2-16-40,1 0 0,0 1 0,0-1 0,0 0 0,1 0 0,-1 1 0,0-1 0,1 0 0,-1 0 0,1-1 0,0 1 0,0 0 0,0 0 0,0-1 0,0 1 0,0-1 0,0 0 0,0 0 0,0 1 0,1-1 0,-1-1 0,0 1 0,1 0 0,-1-1 0,1 1 0,-1-1 0,4 1 0,-1 0 10,-1 0-1,1-1 1,0 1-1,0-1 1,0 0-1,-1 0 1,1 0-1,0-1 1,0 0-1,-1 0 0,1 0 1,0 0-1,-1-1 1,1 0-1,-1 0 1,1 0-1,-1 0 1,0-1-1,0 1 1,0-1-1,-1 0 0,1 0 1,0-1-1,-1 1 1,0-1-1,0 0 1,0 0-1,-1 0 1,1 0-1,-1 0 1,0-1-1,0 1 0,0-1 1,-1 1-1,1-1 1,-1 1-1,0-1 1,0 0-1,-1 0 1,0-5-1,0 9-21,0 1 0,0-1-1,0 1 1,0-1 0,0 1 0,0 0 0,0-1-1,0 1 1,-1-1 0,1 1 0,0 0 0,0-1-1,0 1 1,-1-1 0,1 1 0,0 0-1,0-1 1,-1 1 0,1 0 0,0 0 0,-1-1-1,1 1 1,-1 0 0,1 0 0,0-1 0,-1 1-1,1 0 1,-1 0 0,1 0 0,0 0 0,-1 0-1,1-1 1,-1 1 0,1 0 0,-1 0 0,1 0-1,-1 0 1,1 0 0,0 0 0,-1 1-1,1-1 1,-1 0 0,1 0 0,-1 0 0,1 0-1,-1 1 1,0-1-17,-1 1 0,1-1 0,-1 1-1,1-1 1,0 1 0,-1 0 0,1-1-1,0 1 1,0 0 0,-1 0 0,1 0 0,0 0-1,-2 2 1,2 0-154,0 0 0,0-1 0,0 1 0,0 0 0,1-1 0,-1 1 0,1 0 0,-1 0 0,1 0 0,0-1 0,0 1-1,0 0 1,1 0 0,-1 0 0,2 5 0,-1-6-527,-1-1 0,1 1 0,0 0 0,0 0 0,0-1-1,0 1 1,0-1 0,0 1 0,0-1 0,0 1 0,1-1-1,-1 1 1,1-1 0,2 2 0,13 4-12721</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2.566"/>
    </inkml:context>
    <inkml:brush xml:id="br0">
      <inkml:brushProperty name="width" value="0.025" units="cm"/>
      <inkml:brushProperty name="height" value="0.025" units="cm"/>
    </inkml:brush>
  </inkml:definitions>
  <inkml:trace contextRef="#ctx0" brushRef="#br0">54 211 10634,'0'0'14376,"-9"7"-14440,-21 21 69,29-28-5,0 1 1,0 0-1,0 0 0,0 0 0,0 0 0,0 0 0,0 0 0,0 0 1,0 0-1,1 0 0,-1 1 0,0-1 0,1 0 0,-1 0 1,1 1-1,-1-1 0,1 0 0,0 1 0,-1-1 0,1 1 0,0-1 1,0 0-1,0 1 0,0-1 0,0 0 0,1 1 0,-1-1 1,0 1-1,1-1 0,-1 0 0,0 0 0,1 1 0,0-1 1,-1 0-1,1 0 0,1 2 0,0-2 29,0 0-1,0 0 1,1 0 0,-1 0-1,0 0 1,1-1 0,-1 1-1,1-1 1,-1 1 0,1-1-1,-1 0 1,1 0 0,0 0-1,-1 0 1,1-1-1,-1 1 1,0-1 0,1 0-1,-1 1 1,1-1 0,-1 0-1,0 0 1,1 0 0,-1-1-1,0 1 1,3-3 0,6-3 112,-1-1 1,0 1-1,17-19 1,-16 13-25,-1 1-1,0-2 1,0 1 0,-2-1-1,12-25 1,-16 30-101,0-1 1,-1 1-1,0-1 1,0 0-1,-1 0 1,-1-1-1,1 1 0,-2 0 1,1-1-1,-2-10 1,1 21-26,0-1 1,0 1-1,0-1 1,0 1-1,0-1 1,0 1-1,-1-1 1,1 1-1,0-1 1,0 1 0,0-1-1,0 1 1,-1-1-1,1 1 1,0 0-1,-1-1 1,1 1-1,0 0 1,-1-1-1,1 1 1,0 0-1,-1-1 1,1 1-1,-1 0 1,1-1-1,0 1 1,-1 0-1,1 0 1,-1 0 0,1-1-1,-1 1 1,1 0-1,-1 0 1,1 0-1,-1 0 1,-21 7-237,-14 21 58,24-16 205,1 0 0,0 1 1,1 0-1,-15 27 0,22-35-22,0 1 0,0-1 0,0 1 0,1 0 0,0-1 0,0 1-1,1 0 1,0 0 0,0 1 0,0-1 0,1 0 0,0 0 0,0 0 0,0 0 0,1 1-1,2 8 1,-2-13-31,0 0 0,0 0 0,1 0 0,-1 0 0,1 0 0,0 0 0,-1-1 0,1 1 0,0 0 0,0-1 0,0 0 0,0 1 0,0-1 0,0 0 0,1 0 0,-1 0-1,0 0 1,1-1 0,-1 1 0,0 0 0,1-1 0,-1 0 0,4 1 0,67 0-1096,-52-2 984,-8 1 373,0-1 0,-1-1-1,1 0 1,12-4 0,-20 5-144,0 0 0,-1-1-1,1 1 1,-1-1 0,1-1 0,-1 1 0,0 0-1,0-1 1,0 0 0,0 0 0,0 0 0,0-1-1,3-4 1,-7 8-71,-11 36-214,11-35 196,0-1 0,0 1 0,0 0 0,0 0 0,0 0 1,0-1-1,0 1 0,0 0 0,0 0 0,1 0 0,-1-1 0,0 1 0,1 0 0,-1 0 0,0-1 0,1 1 0,-1 0 1,1-1-1,-1 1 0,1 0 0,0 0 0,0-1 0,0 1 1,0-1-1,0 0 1,0 0-1,0 0 1,0 0-1,0-1 1,0 1 0,0 0-1,0 0 1,0 0-1,0-1 1,0 1-1,0-1 1,0 1-1,0-1 1,-1 1-1,1-1 1,0 1-1,1-2 1,5-4 48,0 0 1,0 0 0,0-1 0,-1 0-1,0-1 1,0 0 0,-1 1-1,0-2 1,0 1 0,-1 0 0,0-1-1,-1 0 1,0 0 0,0 0-1,-1 0 1,0-1 0,0 1-1,-1 0 1,-1-1 0,0-12 0,0 22-49,0-1 1,0 1 0,0 0-1,0-1 1,0 1 0,0 0 0,0-1-1,0 1 1,1 0 0,-1-1-1,0 1 1,0 0 0,0-1 0,0 1-1,0 0 1,1-1 0,-1 1-1,0 0 1,0 0 0,1-1 0,-1 1-1,0 0 1,0 0 0,1-1-1,-1 1 1,0 0 0,1 0 0,-1 0-1,0-1 1,1 1 0,-1 0-1,0 0 1,1 0 0,-1 0 0,18 3-513,24 18-1293,-29-15 609,-8-4-210,1 0 1,0 0-1,-1-1 1,1 0-1,0 0 0,7 0 1,12-1-11097</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3.863"/>
    </inkml:context>
    <inkml:brush xml:id="br0">
      <inkml:brushProperty name="width" value="0.025" units="cm"/>
      <inkml:brushProperty name="height" value="0.025" units="cm"/>
    </inkml:brush>
  </inkml:definitions>
  <inkml:trace contextRef="#ctx0" brushRef="#br0">51 61 10218,'1'-13'3042,"2"-20"4773,3 19-3090,-7 36-5173,-47 430 656,42-424-34,2-23 101,3-18-24,2-18-318,0 0 0,3 0 0,0 0 1,2 0-1,2 1 0,0 0 0,2 0 1,1 1-1,16-29 0,-22 49-58,6-16-124,30-45 0,-38 66 227,-1 0 0,1 0 1,0 0-1,1 0 0,-1 0 1,1 1-1,-1 0 0,1-1 1,0 1-1,1 1 0,-1-1 0,0 0 1,1 1-1,-1 0 0,1 0 1,0 0-1,-1 1 0,6-1 1,-8 2 5,-1 0 1,1 0 0,-1 0 0,1 0 0,-1 0 0,0 0 0,1 0 0,-1 1 0,1-1 0,-1 1 0,0-1 0,1 1 0,-1-1 0,0 1 0,1 0 0,-1 0 0,0 0 0,0 0 0,0 0 0,0 0-1,0 0 1,0 0 0,1 2 0,0 0-7,-1-1-1,0 1 1,0 0 0,0 0-1,0 0 1,0 0-1,-1 0 1,1 0-1,-1 0 1,0 0-1,0 3 1,0 0 14,-1 0 0,1 0 0,-1 0 0,0 0 0,-1 0 0,0 0 0,0-1 0,0 1 0,0-1 0,-1 1 1,-6 8-1,-1-3 124,0-1 1,0 0-1,-1-1 1,-1 0 0,0 0-1,0-2 1,0 1 0,-1-2-1,0 1 1,0-2-1,0 0 1,-26 6 0,38-11-155,0 1 0,0-1 1,0 0-1,0 0 1,0 0-1,0 0 1,0 0-1,0 0 0,0 0 1,0 0-1,-1 0 1,1 0-1,1 0 1,-1-1-1,0 1 0,0-1 1,0 1-1,0 0 1,0-1-1,0 1 1,0-1-1,0 0 0,1 1 1,-1-1-1,0 0 1,0 1-1,1-1 0,-1 0 1,0-1-1,0 0-156,1 0 1,0 0-1,0 0 0,-1 0 0,1 1 0,1-1 0,-1 0 0,0 0 1,0 0-1,1 0 0,-1 0 0,1 0 0,0 1 0,0-3 0,4-7-1261,0 1 0,1 0-1,0 1 1,9-11 0,9-7-3056,4 0-561</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4.538"/>
    </inkml:context>
    <inkml:brush xml:id="br0">
      <inkml:brushProperty name="width" value="0.025" units="cm"/>
      <inkml:brushProperty name="height" value="0.025" units="cm"/>
    </inkml:brush>
  </inkml:definitions>
  <inkml:trace contextRef="#ctx0" brushRef="#br0">17 1 5926,'0'0'7879,"2"8"-5978,1 11-1145,-1 0 0,-1-1 0,0 1 0,-2 0 0,0-1 0,-1 1 0,-1 0 0,0-1 1,-1 0-1,-8 18 0,13-31 498,8-20-737,9-27-132,-14 18-274,-1 1-1,-1-47 0,-1 73-127,-1 0-1,1 0 1,0 0-1,0-1 0,0 1 1,1 0-1,-1-1 1,1 1-1,-1-1 1,1 1-1,0-1 0,0 0 1,0 0-1,0 0 1,0 0-1,5 3 0,-2-1-15,1 0-1,0 0 0,0 0 0,0-1 0,12 5 1,-14-6 37,0-1 1,0 0 0,0 0 0,0 0 0,1-1 0,-1 1 0,0-1 0,0 0-1,1 0 1,-1-1 0,0 1 0,0-1 0,0 0 0,0 0 0,0 0 0,0 0-1,0-1 1,0 0 0,5-3 0,-5 2-2,-1 1 0,-1-1 0,1 0 0,0 0-1,-1-1 1,0 1 0,1-1 0,-1 1 0,-1-1 0,1 1 0,0-1-1,-1 0 1,0 0 0,0 0 0,0 0 0,-1 0 0,1 0 0,-1 0 0,0-8-1,0 12-7,0-1 0,0 1-1,0 0 1,0 0 0,0-1-1,0 1 1,0 0 0,0 0-1,0-1 1,0 1 0,0 0-1,0 0 1,0 0-1,0-1 1,0 1 0,0 0-1,0 0 1,0 0 0,0-1-1,-1 1 1,1 0 0,0 0-1,0 0 1,0-1 0,0 1-1,0 0 1,-1 0 0,1 0-1,0 0 1,0 0-1,0-1 1,-1 1 0,1 0-1,0 0 1,0 0 0,0 0-1,-1 0 1,1 0 0,0 0-1,-1 0 1,-9 5-213,-8 13 4,15-11 220,-1 0 1,1 0-1,1 0 0,0 1 0,0-1 1,0 0-1,1 1 0,0-1 0,0 1 0,1 0 1,1 12-1,-1-19-3,0 0 0,0 0 0,0 0-1,1 0 1,-1 0 0,0 0 0,1 0 0,-1 0 0,1-1 0,-1 1 0,1 0 0,0 0 0,-1 0-1,1-1 1,0 1 0,-1 0 0,1-1 0,0 1 0,0-1 0,0 1 0,-1-1 0,1 1 0,0-1-1,0 1 1,2 0 0,32 0 133,-28-2-109,1 0-1,0-1 0,0 0 0,-1-1 1,1 0-1,9-4 0,-6-2 2,0 0 0,0 0 0,-1-1-1,0 0 1,-1-1 0,0 0 0,0-1 0,12-23 0,-26 49 41,0 0 1,1 1-1,1 0 0,0 0 1,1 0-1,1 0 1,0 23-1,1-37-230,0 1 0,0-1 0,0 0 0,0 0 0,0 0 0,0 0-1,1 0 1,-1 0 0,0 0 0,1 0 0,-1 0 0,0 0 0,1-1 0,0 1 0,-1 0 0,1 0 0,-1 0 0,1 0-1,0-1 1,0 1 0,-1 0 0,1 0 0,0-1 0,0 1 0,0-1 0,0 1 0,0-1 0,0 1 0,-1-1 0,1 0-1,0 1 1,0-1 0,1 0 0,-1 0 0,0 0 0,0 0 0,0 0 0,0 0 0,0 0 0,0 0 0,0 0 0,0 0-1,0 0 1,0-1 0,0 1 0,0 0 0,0-1 0,0 1 0,0-1 0,0 1 0,-1-1 0,1 1 0,0-1 0,0 0-1,0 1 1,-1-1 0,1 0 0,0 0 0,-1 0 0,1 0 0,-1 1 0,2-3 0,3-18-6550,-1-7-2321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4.882"/>
    </inkml:context>
    <inkml:brush xml:id="br0">
      <inkml:brushProperty name="width" value="0.025" units="cm"/>
      <inkml:brushProperty name="height" value="0.025" units="cm"/>
    </inkml:brush>
  </inkml:definitions>
  <inkml:trace contextRef="#ctx0" brushRef="#br0">0 1 11979,'0'0'7976,"23"61"-8713,-4-44-2274,-3-3-2562,3-4-2851</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5.272"/>
    </inkml:context>
    <inkml:brush xml:id="br0">
      <inkml:brushProperty name="width" value="0.025" units="cm"/>
      <inkml:brushProperty name="height" value="0.025" units="cm"/>
    </inkml:brush>
  </inkml:definitions>
  <inkml:trace contextRef="#ctx0" brushRef="#br0">98 1 15567,'0'0'9246,"-9"9"-8771,-27 27-411,34-35-175,1 0-1,0 0 1,0 1 0,0-1-1,0 0 1,0 1 0,0-1-1,0 1 1,0-1 0,0 1-1,1 0 1,-1-1 0,1 1-1,-1 0 1,1-1 0,-1 4-1,1-4-24,1-1-1,-1 1 0,0 0 0,0 0 1,1 0-1,-1 0 0,1 0 0,-1-1 1,1 1-1,-1 0 0,1 0 0,-1-1 1,1 1-1,0 0 0,-1-1 0,1 1 1,0-1-1,-1 1 0,1-1 0,0 1 0,1 0 1,6 2-711,-1-1 0,0 0 0,0 0 0,1-1 0,11 1 0,-6 0 612,-7-1 176,0 1 0,0 0 0,0 0-1,-1 0 1,1 1 0,-1 0 0,1 0-1,4 4 1,-9-6 148,0-1 0,0 1 0,-1 0-1,1-1 1,0 1 0,0 0 0,-1 0 0,1 0 0,-1 0 0,1-1-1,-1 1 1,1 0 0,-1 0 0,1 0 0,-1 0 0,0 0 0,0 0-1,1 0 1,-1 0 0,0 0 0,0 2 0,-1-2 81,1 1 1,-1-1-1,0 0 1,1 1-1,-1-1 1,0 0-1,0 1 1,0-1-1,0 0 1,0 0-1,0 0 1,-1 0-1,1 0 1,0 0-1,0 0 1,-1 0-1,1-1 1,0 1-1,-3 0 1,-13 8 1968,0-2 1,-28 9 0,0-8-1230,5-10-4711,40-6-7377,3 1-690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5.617"/>
    </inkml:context>
    <inkml:brush xml:id="br0">
      <inkml:brushProperty name="width" value="0.025" units="cm"/>
      <inkml:brushProperty name="height" value="0.025" units="cm"/>
    </inkml:brush>
  </inkml:definitions>
  <inkml:trace contextRef="#ctx0" brushRef="#br0">37 68 7431,'0'0'10495,"-3"8"-8717,-3 3-1126,0 1 0,2 1 0,-1-1 0,2 1 0,0-1 0,0 1 0,-1 21 0,4-33-645,0 0 0,0 0 1,0 0-1,1 1 0,-1-1 0,0 0 1,1 0-1,-1 0 0,1 0 1,-1 0-1,1 0 0,-1 0 1,1-1-1,0 1 0,-1 0 1,1 0-1,0 0 0,0 0 1,0-1-1,-1 1 0,1 0 0,0-1 1,0 1-1,2 0 0,34 8 109,-23-9-148,1 0 0,-1 0 0,16-4 0,-20 2-80,0-1-1,0-1 1,0 1-1,-1-2 0,0 1 1,0-2-1,9-5 0,-8 4-104,1 1-1,0 0 0,19-7 0,-29 13 230,-1 0 0,1 1 1,-1-1-1,1 0 0,-1 1 0,1-1 0,-1 0 1,1 1-1,-1-1 0,1 1 0,-1-1 0,1 1 0,-1-1 1,0 1-1,1-1 0,-1 1 0,0-1 0,0 1 1,1-1-1,-1 1 0,0 0 0,0-1 0,0 1 0,0-1 1,0 1-1,1 0 0,-1-1 0,0 1 0,0 0 1,-1-1-1,1 1 0,0 0 0,0-1 0,0 2 0,-1 35 850,0-26-714,1-10-141,1-1 0,-1 1 0,0 0 0,1-1 0,-1 1 0,0-1 0,1 1 0,-1-1 0,1 0 0,-1 1 0,1-1 0,-1 1 0,1-1 0,-1 0 0,1 1 0,0-1 0,-1 0 0,1 0 0,-1 1 0,1-1 0,0 0 0,-1 0 0,1 0-1,-1 0 1,1 0 0,0 0 0,-1 0 0,1 0 0,0 0 0,27 0 113,-21 0-97,6 0-470,0-1-1,-1 0 1,1-1-1,-1-1 1,18-5 0,-1-4-3774,-1-3-3527,-16 6 50</inkml:trace>
  <inkml:trace contextRef="#ctx0" brushRef="#br0" timeOffset="1">394 1 12268,'0'0'8680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6.203"/>
    </inkml:context>
    <inkml:brush xml:id="br0">
      <inkml:brushProperty name="width" value="0.025" units="cm"/>
      <inkml:brushProperty name="height" value="0.025" units="cm"/>
    </inkml:brush>
  </inkml:definitions>
  <inkml:trace contextRef="#ctx0" brushRef="#br0">167 125 11403,'0'0'4500,"-8"-4"-1895,1 0-2225,0 1 1,0 1-1,0-1 0,-1 1 0,1 0 0,-1 1 1,1 0-1,-1 0 0,-9 1 0,14 0-280,0 0 0,0 0 0,0 0 0,0 1 0,-1 0 0,1-1 0,0 1 0,0 0 0,1 1 0,-1-1 0,0 0 0,0 1 0,1 0 0,-1-1 0,0 1 0,1 0 0,0 0 0,0 1 0,-1-1 0,1 0 0,0 1-1,1-1 1,-1 1 0,0 0 0,1-1 0,0 1 0,-1 0 0,1 0 0,-1 5 0,1-6-94,1 0-1,-1-1 1,1 1-1,-1 0 1,1 0-1,0 0 1,0-1-1,0 1 1,0 0-1,0 0 1,0 0-1,0-1 1,1 1-1,-1 0 1,0 0-1,1-1 1,0 1 0,-1 0-1,1-1 1,0 1-1,0 0 1,0-1-1,0 1 1,0-1-1,0 0 1,1 1-1,-1-1 1,0 0-1,1 0 1,-1 0-1,1 0 1,-1 0-1,1 0 1,-1 0-1,1 0 1,0 0-1,-1-1 1,1 1-1,0-1 1,0 1-1,0-1 1,-1 0-1,3 0 1,2 1 6,0-1 0,0 0 0,0 0 0,0-1 1,-1 0-1,1 0 0,0 0 0,0 0 0,-1-1 0,1 0 0,-1 0 1,10-6-1,-1-1-6,0-1 0,-1-1 0,0 0 0,0-1 0,-1 0 1,-1-1-1,0 0 0,-1-1 0,0 0 0,-1 0 0,-1-1 1,12-30-1,-20 44-9,0 1 0,0 0 0,0 0 0,-1 0 0,1 0 0,0-1 0,0 1 0,0 0 0,-1 0 0,1 0 0,0 0 0,0 0 1,-1 0-1,1 0 0,0 0 0,0-1 0,-1 1 0,1 0 0,0 0 0,0 0 0,-1 0 0,1 0 0,0 1 0,0-1 0,-1 0 0,1 0 0,0 0 0,0 0 0,-1 0 1,1 0-1,0 0 0,0 0 0,-1 0 0,1 1 0,0-1 0,0 0 0,0 0 0,-1 0 0,1 0 0,0 1 0,0-1 0,0 0 0,0 0 0,0 1 0,-1-1 1,1 0-1,-14 10-94,6 0 125,0 1 1,1 0-1,0 0 0,0 1 1,1-1-1,-8 24 1,11-28-53,1-1 0,0 1 0,0 0 0,1-1 0,0 1 0,0 0 0,0 0 0,1 0 0,0 0 0,1 0 0,-1 0 0,1 0 1,1 0-1,3 12 0,-4-17-105,1 1 1,-1-1-1,1 0 1,-1 0-1,1 1 1,0-1 0,0 0-1,0 0 1,1-1-1,-1 1 1,0 0-1,1-1 1,-1 1 0,1-1-1,-1 0 1,1 0-1,-1 0 1,1 0-1,0 0 1,0-1-1,-1 1 1,1-1 0,0 0-1,0 0 1,0 0-1,0 0 1,-1 0-1,1 0 1,0-1 0,0 0-1,5-1 1,1-1 51,1 0 0,0-1 0,-1 0 0,0 0 1,0-1-1,0 0 0,12-10 0,-3 0 847,-1-1 0,-1-1-1,20-25 1,-29 32-494,0 1 0,0-1 0,-1-1 0,-1 1 0,0-1 0,0 0 0,-1 0 0,4-16 0,-8 26-276,1 1 0,-1-1 0,0 0 0,0 1 1,0-1-1,0 0 0,0 1 0,0-1 0,0 0 1,0 1-1,0-1 0,0 0 0,0 1 0,0-1 0,0 0 1,-1 1-1,1-1 0,0 0 0,0 1 0,-1-1 0,1 1 1,0-1-1,-1 1 0,1-1 0,-1 1 0,1-1 0,-1 1 1,1-1-1,-1 1 0,1-1 0,-2 0 0,-22 3-217,17 0 177,1 0-1,0 1 0,0 0 0,0 0 1,1 0-1,-7 5 0,4-1 55,1 1-1,0-1 0,0 1 0,1 0 0,0 0 1,1 1-1,-1 0 0,1 0 0,1 0 0,0 1 1,0-1-1,1 1 0,1 0 0,-1 0 0,1 0 1,1 0-1,0 1 0,1 17 0,0-25-17,1 0-1,0 0 0,0 0 1,0 0-1,1-1 0,-1 1 1,1 0-1,-1-1 0,1 1 1,0-1-1,0 1 0,0-1 1,1 0-1,-1 0 0,0 0 1,1 0-1,-1 0 0,1-1 1,0 1-1,-1-1 1,1 0-1,0 1 0,0-1 1,0-1-1,0 1 0,0 0 1,0-1-1,0 1 0,0-1 1,0 0-1,5 0 0,1 0-442,0 0 0,0 0-1,0-1 1,12-3 0,-15 3-578,0 0 1,0-1 0,0 0 0,0-1 0,10-4 0,7-12-5351,-2-3-3009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3.693"/>
    </inkml:context>
    <inkml:brush xml:id="br0">
      <inkml:brushProperty name="width" value="0.05" units="cm"/>
      <inkml:brushProperty name="height" value="0.05" units="cm"/>
    </inkml:brush>
  </inkml:definitions>
  <inkml:trace contextRef="#ctx0" brushRef="#br0">11 65 15763,'1'0'162,"-1"0"-1,0 1 0,0-1 0,1 1 0,-1-1 1,0 0-1,0 1 0,1-1 0,-1 0 0,0 1 1,1-1-1,-1 0 0,1 0 0,-1 1 1,0-1-1,1 0 0,-1 0 0,1 0 0,-1 0 1,0 1-1,1-1 0,-1 0 0,1 0 0,-1 0 1,1 0-1,-1 0 0,1 0 0,-1 0 0,1 0 1,0-1-1,19 3 953,-9-2-578,0-1 0,0 0 0,0-1-1,15-3 1,-21 3-328,-1 1 0,1-1 0,0 0 0,-1 0 0,1 0 0,-1-1 0,0 0 0,0 0 0,0 0 0,0 0 0,6-7 0,-9 9-184,-1 1 1,1 0-1,-1-1 0,1 1 1,-1-1-1,1 1 1,-1 0-1,0-1 1,1 1-1,-1-1 0,0 1 1,1-1-1,-1 1 1,0-1-1,0 1 0,0-1 1,1 1-1,-1-1 1,0 0-1,0 1 0,0-1 1,0 1-1,0-1 1,0 1-1,0-1 1,0 0-1,0 1 0,0-1 1,0 1-1,-1-1 1,1 1-1,0-1 0,0 1 1,0-1-1,-1 1 1,1-1-1,0 1 1,-1-1-1,1 1 0,0-1 1,-1 1-1,1-1 1,-1 1-1,1 0 0,-1-1 1,1 1-1,-1 0 1,0-1-1,-1 0 2,0 1-1,0-1 0,0 1 1,0 0-1,0-1 1,0 1-1,0 0 1,0 0-1,0 1 0,1-1 1,-1 0-1,0 0 1,-3 2-1,-5 2-3,0 1-1,0 0 1,0 0-1,0 2 1,1-1-1,0 1 1,-9 9-1,12-11-74,1 0-1,0 0 1,0 0-1,1 1 0,-1 0 1,1 0-1,1 0 1,-1 1-1,1-1 1,0 1-1,-4 13 0,7-18-9,0 0-1,-1 0 1,1-1-1,0 1 0,0 0 1,0 0-1,0 0 0,0 0 1,1-1-1,-1 1 1,1 0-1,-1 0 0,1 0 1,-1-1-1,1 1 0,0 0 1,0-1-1,0 1 1,0-1-1,0 1 0,0-1 1,0 1-1,2 0 1,0 0 0,0 0 0,0 0 1,0 0-1,0-1 1,0 1-1,0-1 0,0 0 1,1 0-1,-1 0 1,0-1-1,6 1 1,26 0-459</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6.535"/>
    </inkml:context>
    <inkml:brush xml:id="br0">
      <inkml:brushProperty name="width" value="0.025" units="cm"/>
      <inkml:brushProperty name="height" value="0.025" units="cm"/>
    </inkml:brush>
  </inkml:definitions>
  <inkml:trace contextRef="#ctx0" brushRef="#br0">178 0 8808,'0'0'9396,"-3"12"-7213,-1-1-1469,0 1 0,-1-1 0,-1 0 0,1 0 0,-2 0 0,1-1 0,-16 19 0,8-14-34,-78 93 381,92-108-1224,0 0 0,0-1 1,0 1-1,0 0 0,0 0 0,0 0 1,0 0-1,-1-1 0,1 1 1,0 0-1,0 0 0,0 0 1,0 0-1,0-1 0,0 1 0,0 0 1,0 0-1,-1 0 0,1 0 1,0 0-1,0 0 0,0 0 1,0-1-1,0 1 0,-1 0 0,1 0 1,0 0-1,0 0 0,0 0 1,0 0-1,-1 0 0,1 0 1,0 0-1,0 0 0,0 0 0,0 0 1,-1 0-1,1 0 0,0 0 1,0 0-1,0 0 0,-1 0 1,1 0-1,0 0 0,0 0 0,0 0 1,0 0-1,0 1 0,-1-1 1,1 0-1,0 0 0,0 0 1,0 0-1,0 0 0,0 0 0,0 1 1,-1-1-1,1 0 0,0 0 1,0 0-1,0 0 0,0 0 1,0 1-1,0-1 0,0 0 1,-1-16-4787,1 15 4103,0-21-6906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6.849"/>
    </inkml:context>
    <inkml:brush xml:id="br0">
      <inkml:brushProperty name="width" value="0.025" units="cm"/>
      <inkml:brushProperty name="height" value="0.025" units="cm"/>
    </inkml:brush>
  </inkml:definitions>
  <inkml:trace contextRef="#ctx0" brushRef="#br0">1 0 6246,'0'0'17264,"69"71"-15918,-41-48-386,-4 2-735,6-2-129,0-3-224,-6-1-1538,-2-8-2882,-1-1-3492</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8.602"/>
    </inkml:context>
    <inkml:brush xml:id="br0">
      <inkml:brushProperty name="width" value="0.025" units="cm"/>
      <inkml:brushProperty name="height" value="0.025" units="cm"/>
    </inkml:brush>
  </inkml:definitions>
  <inkml:trace contextRef="#ctx0" brushRef="#br0">30 0 13325,'0'8'560,"-6"277"4730,6-284-5289,0 0 0,-1 0 0,1 0-1,0 0 1,0 0 0,0 0-1,0 0 1,1 0 0,-1 0 0,0 0-1,0 0 1,1 0 0,-1 0-1,0 0 1,1 0 0,-1 0-1,1 0 1,-1 0 0,1 0 0,0-1-1,-1 1 1,1 0 0,0 0-1,-1-1 1,1 1 0,0 0 0,0-1-1,0 1 1,0-1 0,0 1-1,0-1 1,0 1 0,0-1-1,0 0 1,0 1 0,0-1 0,0 0-1,0 0 1,0 0 0,0 0-1,0 0 1,0 0 0,0 0-1,0 0 1,0 0 0,0 0 0,0-1-1,0 1 1,0 0 0,0-1-1,0 1 1,1-1 0,4-2-28,0 1 0,0-1 1,0-1-1,0 1 0,0-1 1,9-9-1,60-68-811,-75 81 835,0 0 1,1 0-1,-1 0 1,0 0-1,0 0 1,0 0-1,0 0 1,1-1-1,-1 1 1,0 0-1,0 0 1,0 0-1,1 0 1,-1 0-1,0 0 1,0 0-1,0 0 1,1 0-1,-1 0 1,0 0-1,0 0 1,0 1-1,0-1 1,1 0-1,-1 0 1,0 0-1,0 0 1,0 0-1,0 0 1,1 0-1,-1 0 1,0 1-1,0-1 1,0 0-1,0 0 1,0 0-1,0 0 1,1 0-1,-1 1 1,0-1-1,0 0 1,0 0-1,0 0 1,0 1-1,0-1 1,0 0-1,0 0 1,0 0-1,0 0 1,0 1-1,0-1 1,0 0-1,0 0 1,0 1-1,2 20 298,-8 22 781,2-34-632,0 0 1,-1-1-1,-1 0 0,1 0 1,-1 0-1,-1 0 0,1-1 1,-15 12-1,18-16-382,0 0 0,0-1 0,0 1 1,-1-1-1,1 0 0,-1 0 0,1 0 0,-1-1 0,0 1 0,1-1 0,-1 0 0,0 0 1,0 0-1,0-1 0,0 1 0,0-1 0,0 0 0,0 0 0,0 0 0,0-1 1,0 1-1,0-1 0,0 0 0,-6-3 0,-11-13-762,17-2-3476,4 16 3363,1 1-1,0-1 0,0 0 1,0 0-1,0 1 1,1-1-1,-1 1 0,1-1 1,-1 1-1,1 0 1,0-1-1,0 1 0,4-3 1,7-9-5876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8.964"/>
    </inkml:context>
    <inkml:brush xml:id="br0">
      <inkml:brushProperty name="width" value="0.025" units="cm"/>
      <inkml:brushProperty name="height" value="0.025" units="cm"/>
    </inkml:brush>
  </inkml:definitions>
  <inkml:trace contextRef="#ctx0" brushRef="#br0">0 194 13741,'0'0'7992,"11"-2"-6023,2-1-1829,-1 0 0,1-1 1,-1-1-1,0 0 0,0 0 0,-1-1 0,0-1 0,0 0 0,0 0 0,-1-1 0,0-1 0,14-14 0,-20 18-114,-1 0 1,0 0-1,0-1 1,0 1 0,-1-1-1,0 1 1,0-1-1,0 0 1,-1 0-1,2-8 1,-3 12-19,0 1 0,0 0-1,0 0 1,0 0 0,0-1 0,0 1 0,0 0 0,0 0 0,-1-1 0,1 1 0,0 0-1,-1 0 1,1 0 0,-1 0 0,1 0 0,-1 0 0,0 0 0,1 0 0,-1 0 0,0 0-1,-1-2 1,0 3-10,0-1-1,0 0 1,1 1-1,-1 0 0,0-1 1,0 1-1,1 0 1,-1 0-1,0 0 0,0 0 1,0 0-1,1 1 1,-1-1-1,0 0 0,0 1 1,1-1-1,-1 1 1,0 0-1,1 0 0,-3 0 1,-2 3-6,0 0-1,0 1 1,0-1 0,0 1-1,1 0 1,0 1 0,0-1-1,0 1 1,0 0 0,1 0 0,0 0-1,-5 14 1,2-7 41,1 0 0,1 0 0,0 1 0,1 0 1,-4 25-1,7-34-30,1 1 0,-1-1 0,1 1 1,0 0-1,0-1 0,1 1 0,0-1 1,0 1-1,0-1 0,3 9 0,-3-13-77,1 1-1,-1 0 1,0 0-1,1-1 1,-1 1-1,1 0 1,0-1-1,0 0 1,-1 1-1,1-1 1,0 0-1,0 0 1,0 0-1,0 0 1,0 0-1,0-1 1,0 1-1,1 0 1,-1-1-1,0 0 1,0 1-1,0-1 1,1 0-1,-1 0 1,0-1-1,0 1 1,1 0-1,2-2 1,0 1-567,-1 0 1,0 0-1,0-1 1,1 1-1,-1-1 0,0 0 1,-1-1-1,1 1 0,0-1 1,-1 1-1,1-1 1,-1 0-1,0-1 0,0 1 1,0 0-1,0-1 1,-1 1-1,0-1 0,3-5 1,16-26-8462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9.416"/>
    </inkml:context>
    <inkml:brush xml:id="br0">
      <inkml:brushProperty name="width" value="0.025" units="cm"/>
      <inkml:brushProperty name="height" value="0.025" units="cm"/>
    </inkml:brush>
  </inkml:definitions>
  <inkml:trace contextRef="#ctx0" brushRef="#br0">60 0 10282,'0'0'5738,"-7"9"-4296,1 0-1088,-1 1 0,2 0 0,0 0 0,0 1 0,1-1-1,0 1 1,0 0 0,1 0 0,-2 20 0,4-18-318,-1-3-14,1 1 0,0-1 0,1 1 0,0-1 0,3 16 0,-2-24-35,-1 1-1,1-1 1,0 1 0,0-1 0,0 0 0,0 1-1,0-1 1,1 0 0,-1 0 0,1 0-1,-1 0 1,1 0 0,0 0 0,0 0-1,0 0 1,0-1 0,0 1 0,0-1-1,1 0 1,-1 1 0,0-1 0,1 0 0,-1 0-1,0-1 1,1 1 0,0 0 0,2 0-1,25 2-136,-24-3 108,1 1 0,-1-1 0,0 1 0,0 1 0,12 3 0,-16-4 66,-1-1 0,1 1 0,-1 0 0,1 0 0,-1 0 0,0 0 0,0 1 0,1-1 0,-1 0 0,0 0 0,0 1 0,0-1 0,0 1 0,-1-1 0,1 1 0,0-1 0,-1 1 0,1-1 0,0 1 0,-1 0 0,0-1 0,1 1 0,-1 0 0,0 0 0,0-1 0,0 3 0,26-74 3814,-22 48-3764,-4 21-72,0 0 0,0 0 0,0 0 0,0 0 0,1 0 0,-1 0 0,0 0 0,0 0 0,1 0 0,-1 0 0,0 0 0,1 0-1,-1 0 1,1 0 0,-1 0 0,1 0 0,0 0 0,-1 1 0,1-1 0,0 0 0,0 0 0,-1 1 0,1-1 0,0 0 0,0 1 0,0-1 0,0 1 0,0-1 0,0 1 0,0-1 0,0 1 0,0 0 0,0 0 0,0-1 0,0 1 0,0 0 0,0 0 0,0 0 0,0 0-1,1 0 1,-1 0 0,0 1 0,1-1 0,37 1-191,-17 0-1008,-1-1 0,26-3 1,-46 3 983,-1 0 1,1 0 0,0 0-1,0 0 1,-1 0 0,1 0-1,0-1 1,0 1-1,-1 0 1,1-1 0,0 1-1,-1 0 1,1-1-1,0 1 1,-1-1 0,1 1-1,0-1 1,-1 0 0,1 1-1,-1-1 1,1 1-1,-1-1 1,0 0 0,1 1-1,-1-1 1,0 0-1,1 0 1,-1 1 0,0-1-1,0 0 1,1 0 0,-1 1-1,0-1 1,0 0-1,0 0 1,0 0 0,0-10-4961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9.749"/>
    </inkml:context>
    <inkml:brush xml:id="br0">
      <inkml:brushProperty name="width" value="0.025" units="cm"/>
      <inkml:brushProperty name="height" value="0.025" units="cm"/>
    </inkml:brush>
  </inkml:definitions>
  <inkml:trace contextRef="#ctx0" brushRef="#br0">0 19 13357,'0'0'8840,"60"-17"-8680,-34 16-128,6 1-448,-2 0-1570,2 0-993,1 0-2466</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0.126"/>
    </inkml:context>
    <inkml:brush xml:id="br0">
      <inkml:brushProperty name="width" value="0.025" units="cm"/>
      <inkml:brushProperty name="height" value="0.025" units="cm"/>
    </inkml:brush>
  </inkml:definitions>
  <inkml:trace contextRef="#ctx0" brushRef="#br0">55 27 7303,'0'0'7079,"-8"9"-5953,-24 31-165,30-39-863,1 1 1,0 0-1,-1 0 1,1 0 0,0 0-1,0 0 1,0 0-1,0 0 1,0 0-1,1 0 1,-1 1-1,0-1 1,1 0-1,0 0 1,0 4-1,0-5-79,0 0 0,0 0 1,1 0-1,-1-1 0,0 1 0,1 0 0,-1 0 0,1-1 0,-1 1 0,1 0 0,0-1 0,-1 1 0,1 0 0,-1-1 1,1 1-1,0-1 0,0 1 0,-1-1 0,1 0 0,0 1 0,0-1 0,-1 0 0,1 1 0,0-1 0,0 0 0,1 0 1,2 1 5,0-1 1,0 0-1,0 0 1,0 0 0,0-1-1,0 1 1,0-1 0,0 0-1,-1 0 1,1 0-1,0-1 1,-1 1 0,7-5-1,0-1 8,0 0 0,-1-1 0,0 0 0,0-1 0,-1 0 0,-1 0 0,1-1 0,-1 0 0,-1 0 0,9-17 0,-22 40 206,3-8-148,1 1 0,0 0 0,0 1 0,0-1 0,1 0 0,-2 8 0,3-13-94,1 3-472,-1 0 0,0 0 0,1 0-1,0 0 1,0 0 0,0 0 0,2 6-1,-2-9 240,1 0 0,-1 0-1,1 0 1,0 0-1,-1 0 1,1 0-1,0 0 1,0 0 0,0 0-1,0 0 1,-1 0-1,1-1 1,1 1-1,-1 0 1,0-1 0,0 1-1,0-1 1,0 1-1,0-1 1,0 0-1,1 1 1,-1-1 0,0 0-1,0 0 1,0 0-1,1 0 1,-1 0-1,2 0 1,20 0-7019</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0.486"/>
    </inkml:context>
    <inkml:brush xml:id="br0">
      <inkml:brushProperty name="width" value="0.025" units="cm"/>
      <inkml:brushProperty name="height" value="0.025" units="cm"/>
    </inkml:brush>
  </inkml:definitions>
  <inkml:trace contextRef="#ctx0" brushRef="#br0">44 201 11627,'0'0'3940,"-7"10"-3225,5-7-658,-23 36 546,23-37-586,1 1 1,0-1-1,0 0 1,0 1-1,0-1 0,1 1 1,-1-1-1,1 1 1,-1-1-1,1 1 1,0 0-1,0-1 1,0 1-1,0-1 1,1 1-1,-1-1 1,1 1-1,-1-1 1,2 4-1,-1-5-22,0 0 0,1 0 0,-1 1 1,0-1-1,0 0 0,1 0 0,-1 0 0,1 0 0,-1 0 0,1 0 1,0-1-1,-1 1 0,1 0 0,0-1 0,-1 0 0,1 1 1,0-1-1,-1 0 0,1 0 0,0 0 0,0 0 0,-1 0 0,1 0 1,0 0-1,2-1 0,1 0 21,1 0 1,-1 0-1,0 0 1,0-1-1,0 0 0,0 0 1,6-3-1,2-4 113,0-1 0,-1 0 0,0 0 0,-1-1 0,0-1 0,-1 0 0,0 0 0,10-18 0,-13 19-12,-1 1 0,-1-1 1,0 0-1,0 0 0,-1-1 1,0 1-1,-1-1 0,-1 0 0,0 0 1,0 0-1,-1-16 0,-1 26-128,0 1-1,0-1 1,0 1-1,-1-1 1,1 1-1,-1-1 0,1 1 1,-1-1-1,1 1 1,-1 0-1,0-1 1,0 1-1,0 0 1,0-1-1,0 1 1,0 0-1,0 0 1,0 0-1,0 0 1,0 0-1,0 0 1,-1 0-1,1 0 1,0 1-1,-1-1 1,1 0-1,-1 1 1,1-1-1,-1 1 0,1 0 1,-1-1-1,1 1 1,-1 0-1,1 0 1,-1 0-1,0 0 1,1 0-1,-1 0 1,1 1-1,-1-1 1,1 0-1,-1 1 1,-2 0-1,-2 1 52,-1 0 0,1 0 0,-1 0 0,1 1 0,0 0 0,0 0 0,0 0 0,0 1 0,-6 5 0,8-6 76,0 1 0,0 0-1,0 0 1,1 0-1,-1 0 1,1 1-1,0-1 1,0 1 0,0 0-1,1 0 1,0 0-1,0 0 1,0 0-1,1 1 1,-1-1 0,1 0-1,1 1 1,-1-1-1,1 10 1,0-14-131,0 1-1,1-1 1,-1 0 0,1 0-1,-1 0 1,1 0 0,0 1-1,0-1 1,-1 0 0,1 0-1,0 0 1,0 0 0,0 0-1,0-1 1,0 1 0,0 0-1,0 0 1,0-1 0,0 1 0,1 0-1,-1-1 1,0 1 0,0-1-1,0 0 1,1 1 0,-1-1-1,0 0 1,1 0 0,1 0-1,49 1-942,-39-1 620,33-3-1440,24 2 240,-69 1 1575,0 1 0,0-1 0,0 1 0,0-1 0,0 1 0,0 0 0,-1-1 0,1 1 0,0 0 0,0-1 0,-1 1 0,1 0 0,0 0 0,-1 0 0,1 0 0,-1 0 0,1 0 0,-1 0 0,0 0 0,1 0 0,-1 0 0,0 0 0,0 0 0,1 0 0,-1 0 0,0 0 0,0 0 0,0 2 0,-1 40 1689,0-30-1909,4-10-4974,6-3-1131</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1.164"/>
    </inkml:context>
    <inkml:brush xml:id="br0">
      <inkml:brushProperty name="width" value="0.025" units="cm"/>
      <inkml:brushProperty name="height" value="0.025" units="cm"/>
    </inkml:brush>
  </inkml:definitions>
  <inkml:trace contextRef="#ctx0" brushRef="#br0">48 1 13389,'0'0'3699,"-1"11"-2781,-45 290 3177,45-297-4037,1-9 48,2-25 126,3-77-996,-3 113 756,1 0 0,0-1 0,0 1 0,0-1 0,1 0 0,-1 0-1,1 0 1,0-1 0,1 1 0,-1-1 0,1 0 0,0 0 0,7 4 0,-7-5 49,1-1 0,-1 0 0,1 0-1,0 0 1,0 0 0,-1-1-1,1 0 1,0 0 0,0-1-1,0 0 1,0 0 0,0 0-1,0 0 1,0-1 0,0 0-1,0-1 1,0 1 0,-1-1-1,1 0 1,0-1 0,-1 1-1,0-1 1,0 0 0,0 0 0,0-1-1,0 1 1,0-1 0,7-8-1,-24 25-153,10-11 118,0 0 0,0 0-1,0 0 1,0 0 0,1 0 0,-1 1 0,1-1 0,-1 1 0,1-1-1,0 1 1,0-1 0,0 1 0,0 0 0,1-1 0,-1 1-1,1 0 1,-1 0 0,1 4 0,0-6-2,1-1 0,-1 1-1,0 0 1,0-1 0,1 1 0,-1-1 0,1 1-1,-1-1 1,0 1 0,1-1 0,-1 1 0,1-1 0,-1 1-1,1-1 1,-1 0 0,1 1 0,-1-1 0,1 0 0,0 1-1,-1-1 1,1 0 0,-1 0 0,1 1 0,0-1 0,-1 0-1,1 0 1,0 0 0,-1 0 0,1 0 0,0 0 0,0 0-1,28 0 62,-21-1-47,3 0-159,-1 0 1,0-1-1,1 0 0,-1-1 1,0 0-1,-1-1 1,14-6-1,-11 5-85,0 0 1,0 1-1,23-5 0,-23 19 1836,-11-8-1591,1 0 1,0 0 0,-1 0-1,1 0 1,0 0-1,0-1 1,-1 1-1,1-1 1,1 1-1,-1-1 1,4 2 0,0-2-14,0-1 0,0 0 0,0 0 0,0 0 0,0-1 0,7-1 0,19-2-1722,-32 4 1477,-3 9-4341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3.342"/>
    </inkml:context>
    <inkml:brush xml:id="br0">
      <inkml:brushProperty name="width" value="0.025" units="cm"/>
      <inkml:brushProperty name="height" value="0.025" units="cm"/>
    </inkml:brush>
  </inkml:definitions>
  <inkml:trace contextRef="#ctx0" brushRef="#br0">0 215 8168,'0'0'7869,"2"-10"-6631,-1 5-1057,0 0 0,0 0 1,1 0-1,0 0 0,0 0 0,0 0 1,0 1-1,1-1 0,0 1 0,0-1 0,0 1 1,0 0-1,1 0 0,-1 1 0,1-1 1,0 1-1,0 0 0,7-5 0,-11 8-177,7-5 266,1 0 0,-1 1 0,1-1 0,0 1 0,0 1 0,0 0 0,0 0 0,1 0 0,-1 1 0,15-2 0,-23 5-273,1-1 0,-1 1 0,1 0 1,-1-1-1,1 1 0,-1-1 0,0 1 0,0 0 1,1-1-1,-1 1 0,0 0 0,0-1 1,0 1-1,1 0 0,-1-1 0,0 1 0,0 0 1,0-1-1,0 1 0,-1 0 0,1 0 0,0-1 1,0 1-1,0 0 0,0-1 0,-1 1 1,1 0-1,0-1 0,-1 1 0,1-1 0,0 1 1,-2 1-1,-8 22-188,9-23 156,0 1 0,-1 0 1,1 0-1,0 0 0,0 0 0,0 0 1,0 0-1,1 0 0,-1 0 1,0 0-1,1 0 0,0 1 0,-1-1 1,1 0-1,0 0 0,0 0 1,0 1-1,1-1 0,0 4 0,0-5 23,0 0 0,0 0 0,-1 0 0,2-1-1,-1 1 1,0 0 0,0-1 0,0 1 0,0 0 0,0-1-1,0 0 1,1 1 0,-1-1 0,0 0 0,0 1 0,1-1-1,-1 0 1,0 0 0,0 0 0,1 0 0,-1 0-1,0-1 1,0 1 0,2-1 0,6 0-5,0-2 1,0 1-1,0-1 1,-1-1-1,1 0 1,-1 0-1,0 0 1,9-7-1,30-31-58,-44 39 98,0 0 0,-1 0 0,1 0 0,-1 0 0,0 0 0,1 0 0,-2-1-1,1 1 1,0-1 0,-1 0 0,1 1 0,-1-1 0,1-7 0,-17 27 46,11-6-78,1-1-1,0 1 1,0 0 0,1 0 0,0 0-1,0 0 1,1 0 0,1 19-1,0-27 36,-1 1 0,1-1-1,0 0 1,1 0 0,-1 0-1,0 0 1,1 0 0,-1 0-1,1 0 1,-1 0 0,1 0-1,0 0 1,0 0 0,0 0-1,0 0 1,0 0 0,1 0-1,-1-1 1,0 1 0,1-1-1,-1 1 1,1-1-1,0 1 1,-1-1 0,1 0-1,0 0 1,0 0 0,0 0-1,0 0 1,0 0 0,0-1-1,0 1 1,0-1 0,0 1-1,0-1 1,0 0 0,0 0-1,1 1 1,-1-2 0,0 1-1,0 0 1,0 0 0,0-1-1,0 1 1,0-1-1,0 0 1,4-1 0,-1 0 24,0-1 1,1 0-1,-1 0 1,0 0-1,0 0 1,-1-1-1,1 0 1,-1 0-1,0 0 1,0-1 0,0 1-1,-1-1 1,6-9-1,-5 7-3,0 0 0,0 0-1,-1 0 1,0 0 0,-1-1-1,1 1 1,-1-1 0,-1 0 0,2-14-1,-6 19-132,-3 11-104,-3 12-94,9-19 290,-1 0 1,1 0 0,0 1-1,0-1 1,-1 0 0,1 0-1,0 0 1,0 1-1,0-1 1,1 0 0,-1 0-1,0 0 1,0 1 0,1-1-1,-1 0 1,0 0 0,1 0-1,0 0 1,-1 0-1,1 0 1,-1 0 0,1 0-1,0 0 1,0 0 0,0 0-1,-1 0 1,1-1 0,0 1-1,0 0 1,0 0-1,0-1 1,0 1 0,0-1-1,1 1 1,-1-1 0,0 1-1,0-1 1,0 0 0,0 0-1,1 1 1,-1-1-1,0 0 1,0 0 0,0 0-1,1 0 1,-1 0 0,0-1-1,0 1 1,0 0 0,0-1-1,3 0 1,-2 1 20,0-1 1,1 0 0,-1 0 0,0 1-1,1-2 1,-1 1 0,0 0-1,0 0 1,0-1 0,0 1 0,0-1-1,0 1 1,0-1 0,-1 0-1,1 0 1,-1 0 0,1 0 0,-1 0-1,0 0 1,1 0 0,-1-1-1,0 1 1,0 0 0,-1-1 0,1 1-1,-1 0 1,1-5 0,-1 2-55,1 3-107,4 0 423,8-17-62,-12 17-232,-1 0 0,1 0 1,0 0-1,1 0 0,-1 0 0,0 0 0,0 0 0,1 0 1,-1 1-1,1-1 0,0 0 0,-1 1 0,1-1 1,2 0-1,-4 2-17,-3-10-612,1 3-7022,0 2 1730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33.313"/>
    </inkml:context>
    <inkml:brush xml:id="br0">
      <inkml:brushProperty name="width" value="0.05" units="cm"/>
      <inkml:brushProperty name="height" value="0.05" units="cm"/>
    </inkml:brush>
  </inkml:definitions>
  <inkml:trace contextRef="#ctx0" brushRef="#br0">0 553 7210,'698'-38'2534,"-429"18"-1562,675-25 1722,3 24-1795,-189 6-697,-234 0-148,412-9 45,106 3 65,0-24-13,-64-21 3,169-10 260,2 25-95,1073-32-268,-1424 51-458,-775 31 340,-19 1-5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4.141"/>
    </inkml:context>
    <inkml:brush xml:id="br0">
      <inkml:brushProperty name="width" value="0.05" units="cm"/>
      <inkml:brushProperty name="height" value="0.05" units="cm"/>
    </inkml:brush>
  </inkml:definitions>
  <inkml:trace contextRef="#ctx0" brushRef="#br0">68 1 16035,'3'0'1953,"0"7"-1129,-3 4-344,-4 11 1321,1 7-521,-3 8-536,-2 6-200,0 4-632,3-1-160,-1-4-440,0-5-312,-1-14 792,-2-8-225,-2-16-151</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4.100"/>
    </inkml:context>
    <inkml:brush xml:id="br0">
      <inkml:brushProperty name="width" value="0.025" units="cm"/>
      <inkml:brushProperty name="height" value="0.025" units="cm"/>
    </inkml:brush>
  </inkml:definitions>
  <inkml:trace contextRef="#ctx0" brushRef="#br0">42 1 8616,'-6'39'9227,"-8"4"-5778,9-30-3193,1 1 0,0 0-1,1 0 1,1 0 0,-2 15 0,5-29-224,-1 1 0,1-1 0,-1 0 0,1 0 0,-1 1 0,1-1 0,-1 0 0,1 0 0,-1 0 0,1 0 0,-1 0 0,1 1 0,-1-1 0,1 0 0,-1 0 0,1-1 1,-1 1-1,1 0 0,-1 0 0,1 0 0,-1 0 0,1 0 0,-1 0 0,1-1 0,-1 1 0,1 0 0,-1 0 0,1-1 0,-1 1 0,1 0 0,-1-1 0,0 1 0,1-1 0,0 0 0,17-11 529,-8 0-473,30-31 63,-39 42-165,0-1 0,1 1 0,-1 0 1,0 0-1,1 0 0,-1 0 0,1 0 0,-1 0 0,1 0 0,0 0 1,-1 0-1,1 1 0,0-1 0,0 1 0,0-1 0,-1 1 1,1 0-1,0 0 0,0 0 0,0 0 0,-1 0 0,1 0 0,0 0 1,2 1-1,-2 0 12,-1 0 0,0 0 0,0 1 1,1-1-1,-1 0 0,0 0 0,0 1 1,0-1-1,0 1 0,-1-1 0,1 1 0,0-1 1,-1 1-1,1-1 0,-1 1 0,1 0 1,-1-1-1,0 1 0,1 3 0,-1 38 371,0-30 104,0-13-308,19-32 1202,-15 25-1505,1 0-1,-1 0 1,1 0 0,1 0 0,-1 1-1,1 0 1,1 0 0,-1 1 0,14-10-1,-18 14-471,0-1 0,-1 1 0,1 0 0,0-1 0,-1 1 0,0-1 0,1 1 0,-1-1 0,0 0 0,0 0 0,0 1 0,0-1 0,0 0 0,1-3 0,2-9-5956</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4.492"/>
    </inkml:context>
    <inkml:brush xml:id="br0">
      <inkml:brushProperty name="width" value="0.025" units="cm"/>
      <inkml:brushProperty name="height" value="0.025" units="cm"/>
    </inkml:brush>
  </inkml:definitions>
  <inkml:trace contextRef="#ctx0" brushRef="#br0">0 0 13837,'0'0'8360,"45"8"-26906</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5.347"/>
    </inkml:context>
    <inkml:brush xml:id="br0">
      <inkml:brushProperty name="width" value="0.025" units="cm"/>
      <inkml:brushProperty name="height" value="0.025" units="cm"/>
    </inkml:brush>
  </inkml:definitions>
  <inkml:trace contextRef="#ctx0" brushRef="#br0">124 132 11243,'0'0'8114,"-10"0"-8087,5 1 23,0-1-1,-1 1 1,1 0 0,0 0 0,0 1 0,0 0 0,0 0 0,0 0 0,1 0 0,-1 1-1,1-1 1,-1 1 0,1 0 0,0 1 0,0-1 0,0 1 0,1 0 0,-1 0 0,1 0-1,0 0 1,0 0 0,0 1 0,1 0 0,-1-1 0,1 1 0,0 0 0,1 0 0,-3 8-1,4-12-48,0 0 0,0-1 0,0 1 0,0-1-1,0 1 1,0 0 0,0-1 0,0 1 0,0 0 0,0-1-1,0 1 1,0-1 0,0 1 0,1-1 0,-1 1-1,0 0 1,0-1 0,1 1 0,-1-1 0,0 1 0,1-1-1,-1 1 1,1-1 0,-1 1 0,0-1 0,1 0-1,-1 1 1,1-1 0,-1 1 0,2-1 0,20 1 159,22-19 119,-23 4-128,-1-1 0,0-1 0,-2-1 0,1-1 0,-2 0 0,-1-1 0,0-1 0,-1 0 1,15-30-1,-21 28 109,-17 24 13,-23 35-144,22-18-83,0 0 1,1 1 0,-6 22 0,12-34-13,0 0 0,0 1 0,1-1 0,0 1 0,0-1 0,1 1-1,0-1 1,1 1 0,0-1 0,3 15 0,-3-21-21,-1 0 1,1 1-1,0-1 1,1 0-1,-1 0 1,0 0-1,1 0 0,-1 0 1,1 0-1,0 0 1,-1 0-1,1-1 1,0 1-1,0 0 0,0-1 1,0 0-1,1 0 1,-1 1-1,0-1 0,0 0 1,1-1-1,-1 1 1,0 0-1,1-1 1,-1 1-1,1-1 0,-1 0 1,1 0-1,-1 0 1,1 0-1,-1 0 0,1-1 1,-1 1-1,5-2 1,1 0 70,-1 0 0,1 0 0,-1-1 0,0 0 0,0-1 0,0 1 0,-1-1-1,1-1 1,-1 1 0,8-7 0,-9 6-58,0 0-1,0 0 0,0 0 0,-1-1 0,1 0 0,-1 1 0,0-1 0,-1-1 0,0 1 1,0 0-1,0-1 0,-1 0 0,0 0 0,0 0 0,0 0 0,0-8 0,-2 15-27,0-1 0,0 0-1,0 1 1,0-1-1,0 1 1,0-1-1,0 0 1,0 1 0,-1-1-1,1 1 1,0-1-1,0 0 1,0 1-1,-1-1 1,1 1 0,0-1-1,-1 1 1,1-1-1,0 1 1,-1-1-1,1 1 1,-1-1-1,1 1 1,-1 0 0,1-1-1,-1 1 1,1 0-1,-1-1 1,1 1-1,-1 0 1,0-1 0,-22 5-181,-16 20-26,34-19 219,1-1 0,-1 1 0,1 0 0,1 0 0,-1 0 0,1 0 0,0 1 0,0-1 0,0 1 1,1 0-1,0 0 0,0 0 0,0 0 0,1 0 0,0 0 0,0 0 0,0 8 0,2-12-6,0-1 0,-1 1 1,1-1-1,0 0 0,0 1 0,0-1 0,0 0 0,0 0 0,0 0 0,0 0 0,0 0 0,1 0 1,-1 0-1,0 0 0,1 0 0,-1 0 0,1-1 0,-1 1 0,1 0 0,-1-1 0,1 1 1,-1-1-1,1 0 0,-1 0 0,1 1 0,3-1 0,50-1 128,-41 1-119,49-11-30,-54 8 47,1 1 0,-1 0 0,0 0 0,0 1 0,1 1 0,18 0 0,-20 0-12,0 1 1,0-2 0,0 1 0,0-1 0,0-1-1,0 1 1,0-1 0,0-1 0,13-5 0,-13 4-253,1 1 1,-1 0-1,1 1 0,-1 0 1,1 1-1,12-2 1,-20 3 3,-1 34-811,0-23-1289,0-4-2215</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6.148"/>
    </inkml:context>
    <inkml:brush xml:id="br0">
      <inkml:brushProperty name="width" value="0.025" units="cm"/>
      <inkml:brushProperty name="height" value="0.025" units="cm"/>
    </inkml:brush>
  </inkml:definitions>
  <inkml:trace contextRef="#ctx0" brushRef="#br0">48 7 12300,'4'-6'4585,"-2"8"-1938,0 18-1309,-6 33-1479,-18 43 709,14-66-226,1 1 1,1-1-1,-2 50 1,8-79-332,0-1 1,0 1 0,0 0-1,0-1 1,0 1 0,0 0-1,0 0 1,0-1-1,0 1 1,0 0 0,1-1-1,-1 1 1,0 0 0,0-1-1,1 1 1,-1-1 0,0 1-1,1 0 1,-1-1-1,1 1 1,-1-1 0,1 1-1,-1-1 1,1 1 0,-1-1-1,1 1 1,0-1 0,-1 0-1,1 1 1,-1-1-1,1 0 1,1 1 0,25-6 767,25-26 359,-24 10-929,-1-2 0,0-2 1,-2 0-1,-1-1 1,-1-1-1,-1-2 0,-2 0 1,23-42-1,-43 70-325,1 0 0,-1 0 1,1 0-1,0 0 0,-1-1 0,0 1 0,1 0 1,-1 0-1,0-1 0,0 1 0,0 0 0,1 0 1,-1-1-1,-1 1 0,1-2 0,0 2-250,-1 1-1,1 0 0,-1-1 1,1 1-1,-1 0 1,0 0-1,1-1 1,-1 1-1,1 0 1,-1 0-1,0 0 0,1 0 1,-1 0-1,1 0 1,-1 0-1,0 0 1,1 0-1,-1 0 1,1 0-1,-1 0 1,0 0-1,1 0 0,-1 1 1,1-1-1,-1 0 1,1 0-1,-1 1 1,0-1-1,1 0 1,0 1-1,-1-1 0,0 1 1,-13 8-9334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6.521"/>
    </inkml:context>
    <inkml:brush xml:id="br0">
      <inkml:brushProperty name="width" value="0.025" units="cm"/>
      <inkml:brushProperty name="height" value="0.025" units="cm"/>
    </inkml:brush>
  </inkml:definitions>
  <inkml:trace contextRef="#ctx0" brushRef="#br0">8 0 10762,'0'0'5605,"-7"49"-3555,7-31-512,0 0-705,0-2-609,2-3-192,9-2-96,6 0-993,-4-4-609,4-5-608,-1-2-1345,-1 0-930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6.861"/>
    </inkml:context>
    <inkml:brush xml:id="br0">
      <inkml:brushProperty name="width" value="0.025" units="cm"/>
      <inkml:brushProperty name="height" value="0.025" units="cm"/>
    </inkml:brush>
  </inkml:definitions>
  <inkml:trace contextRef="#ctx0" brushRef="#br0">155 4 9865,'0'0'4960,"-8"-2"-2980,3 2-1796,0-1-1,0 1 0,0 0 1,0 0-1,0 0 0,0 1 1,0 0-1,0 0 0,0 0 1,1 0-1,-1 1 1,0 0-1,1 0 0,-1 0 1,1 0-1,-1 1 0,1 0 1,0 0-1,0 0 0,1 0 1,-1 1-1,-4 4 1,5-4-16,-1 0 1,1 0 0,-1 0 0,1 0 0,1 0 0,-1 1-1,0-1 1,1 1 0,0 0 0,0-1 0,1 1-1,-1 0 1,1 0 0,0 0 0,-1 7 0,3-11-156,0 1 0,0-1 0,0 0 0,0 0 0,0 0 1,0 0-1,0 0 0,0 0 0,1 0 0,-1 0 0,0 0 0,0 0 0,1-1 1,-1 1-1,1 0 0,-1-1 0,1 1 0,-1-1 0,1 0 0,-1 1 1,1-1-1,-1 0 0,1 0 0,-1 0 0,1 0 0,-1 0 0,1-1 0,2 1 1,48-5 272,-40 2-266,0-1 0,0-1 0,-1 0 0,12-7 0,-15 7-154,0 1 0,0 0 0,1 0 1,-1 1-1,1 0 0,0 0 0,0 1 0,16-2 0,-25 5 132,1-1 0,-1 0 0,1 1 0,-1-1 0,0 1 0,1 0 0,-1-1 0,0 1 0,1-1 0,-1 1 0,0-1 0,0 1 0,1 0 0,-1-1 0,0 1 0,0 0 0,0-1 0,0 1 0,0 0 0,0-1 0,0 1 0,0-1 0,0 1 1,0 0-1,-1-1 0,1 1 0,0 0 0,-1 0 20,1 1 0,0-1 0,-1 0 0,1 0 0,0 0 0,0 0 0,0 0 0,0 0 0,0 1 0,0-1 0,0 0 0,0 0 0,1 0 0,-1 0 0,0 0 0,1 0 0,-1 1 0,1-1 0,-1 0 0,1 0 0,-1 0 0,1 0 0,0-1 0,0 1 0,-1 0 0,1 0 0,0 0 0,0 0 0,0-1 0,0 1 0,0 0 0,1 0 0,-1-1-97,35 2 172,-19-7-3481,-5-6-7032,-9 5 1670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7.220"/>
    </inkml:context>
    <inkml:brush xml:id="br0">
      <inkml:brushProperty name="width" value="0.025" units="cm"/>
      <inkml:brushProperty name="height" value="0.025" units="cm"/>
    </inkml:brush>
  </inkml:definitions>
  <inkml:trace contextRef="#ctx0" brushRef="#br0">134 26 14157,'0'0'8568,"-10"-5"-8301,-34-15-192,41 20-75,1-1 0,0 1 0,-1 0 0,1 0 0,0 1 0,-1-1-1,1 0 1,0 1 0,-1-1 0,1 1 0,0 0 0,0 0 0,0 0 0,0 0 0,-1 0-1,1 0 1,1 1 0,-1-1 0,0 0 0,0 1 0,0 0 0,1-1 0,-1 1 0,1 0-1,-2 3 1,2-4-93,0 0 0,0 0 0,0 0 0,1-1 0,-1 1 0,0 0 0,1 0 0,-1 0 0,1 1 0,-1-1-1,1 0 1,-1 0 0,1 0 0,0 0 0,0 0 0,-1 0 0,1 1 0,0-1 0,0 0 0,0 0 0,0 0 0,1 1 0,-1-1-1,0 0 1,0 0 0,1 0 0,-1 0 0,1 0 0,-1 0 0,1 0 0,-1 0 0,1 0 0,-1 0 0,1 0 0,0 0 0,0 0-1,0 0 1,-1 0 0,1 0 0,0-1 0,0 1 0,0 0 0,0-1 0,0 1 0,0-1 0,2 1 0,33 7-766,-30-8 724,1 1 0,-1 0 0,1 1 1,-1-1-1,1 1 0,-1 0 1,0 1-1,0-1 0,0 1 0,0 1 1,0-1-1,6 6 0,-11-8 177,-1-1 0,1 1-1,-1 0 1,1 0 0,-1-1-1,1 1 1,-1 0-1,0 0 1,1 0 0,-1-1-1,0 1 1,0 0 0,1 0-1,-1 0 1,0 0 0,0 0-1,0-1 1,0 1 0,0 0-1,0 0 1,-1 0 0,1 0-1,0 0 1,0 0 0,-1-1-1,0 3 1,-20 15 2530,-37 5 2101,52-21-4475,-3 1-279,0-1 0,0 0 0,-1-1 0,1 0 0,-14 0 1,23-1-153,-1 0 1,1 0 0,0-1 0,-1 1-1,1 0 1,0 0 0,0 0 0,-1-1 0,1 1-1,0 0 1,-1-1 0,1 1 0,0 0-1,0 0 1,-1-1 0,1 1 0,0 0 0,0-1-1,0 1 1,0-1 0,0 1 0,-1 0-1,1-1 1,0 1 0,0 0 0,0-1 0,0 1-1,0-1 1,0 1 0,0 0 0,0-1 0,0 1-1,0 0 1,1-1 0,-1 1 0,0-1-1,0 1 1,0 0 0,0-1 0,1 1 0,-1 0-1,0-1 1,0 1 0,7-11-6601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7.702"/>
    </inkml:context>
    <inkml:brush xml:id="br0">
      <inkml:brushProperty name="width" value="0.025" units="cm"/>
      <inkml:brushProperty name="height" value="0.025" units="cm"/>
    </inkml:brush>
  </inkml:definitions>
  <inkml:trace contextRef="#ctx0" brushRef="#br0">81 1 10122,'0'0'9139,"-8"9"-8482,4-6-667,-42 50 1616,43-49-1508,1 0-1,-1 0 0,1 0 1,0 0-1,0 0 1,0 0-1,1 0 0,0 1 1,-1-1-1,2 1 1,-1-1-1,0 1 0,1-1 1,0 1-1,1 7 1,-1-11-88,1 0 0,0 0 1,0 0-1,0 0 0,0 0 1,0-1-1,0 1 0,0 0 1,0-1-1,0 1 0,0-1 1,0 1-1,1-1 0,-1 1 1,0-1-1,0 0 0,0 1 1,1-1-1,-1 0 0,0 0 1,1 0-1,-1 0 0,0 0 1,2-1-1,34-2 148,-12-5-406,-1-1 0,0 0 0,-1-2 0,41-26 1,17-8-1028,-81 46 1267,0-1 1,0 0 0,0 0 0,-1 0-1,1 0 1,0 0 0,0 0-1,0 0 1,0 1 0,0-1 0,0 0-1,0 0 1,0 0 0,0 0 0,0 0-1,0 0 1,0 1 0,0-1 0,0 0-1,1 0 1,-1 0 0,0 0 0,0 0-1,0 0 1,0 0 0,0 1 0,0-1-1,0 0 1,0 0 0,0 0 0,0 0-1,0 0 1,0 0 0,1 0 0,-1 0-1,0 0 1,0 0 0,0 0 0,0 0-1,0 0 1,0 1 0,0-1 0,1 0-1,-1 0 1,0 0 0,0 0 0,0 0-1,0 0 1,0 0 0,0 0 0,1 0-1,-1 0 1,0 0 0,0 0 0,0-1-1,0 1 1,0 0 0,-11 20 443,-11 21 804,21-40-1208,1 0 0,-1 1 1,0-1-1,1 0 0,-1 1 0,1-1 1,0 1-1,-1-1 0,1 1 0,0-1 0,0 0 1,0 1-1,0-1 0,0 1 0,0-1 1,0 1-1,1-1 0,-1 1 0,0-1 1,1 1-1,0 1 0,2-1-5,0-1 0,-1 0 1,1 0-1,0 0 0,0-1 0,0 1 1,-1-1-1,1 1 0,0-1 0,0 0 0,0 0 1,0 0-1,0-1 0,4 0 0,8 0 51,4 0-227,-1-1-1,0-1 1,0-1 0,0-1-1,29-11 1,-28 8-726,1 2 1,0 0-1,0 1 0,23-1 1,-43 6 958,1 0 1,-1 1-1,0 0 1,0-1-1,1 1 1,-1-1-1,0 1 1,0-1-1,1 1 1,-1-1-1,0 1 1,0 0-1,0-1 1,0 1-1,0-1 1,0 1-1,0 0 1,0-1-1,0 1 1,0-1-1,0 1 1,0 0-1,-1-1 1,1 1-1,0-1 1,0 1-1,-1-1 1,1 1-1,0-1 1,-1 1 0,1-1-1,0 1 1,-2 0-1,-3 16 736,5-17-796,0 0 1,0 1-1,0-1 0,0 0 0,0 0 0,0 1 0,0-1 0,0 0 0,0 0 0,0 0 0,0 1 1,0-1-1,0 0 0,0 0 0,0 1 0,0-1 0,0 0 0,0 0 0,0 1 0,0-1 0,0 0 0,0 0 1,0 0-1,1 1 0,-1-1 0,0 0 0,0 0 0,0 0 0,0 0 0,1 1 0,-1-1 0,0 0 1,0 0-1,0 0 0,1 0 0,-1 0 0,0 1 0,0-1 0,0 0 0,1 0 0,-1 0 0,0 0 0,0 0 1,1 0-1,28-2-180,-1-1 0,1-2 0,51-14 0,-52 11-327,0 1-1,1 1 1,54-3 0,-82 10 577,1-1 1,-1 0 0,-1 0-1,1 1 1,0-1 0,0 0 0,0 1-1,0-1 1,0 1 0,0-1-1,0 1 1,0 0 0,-1-1-1,1 1 1,0 0 0,-1 0 0,1-1-1,0 1 1,-1 0 0,1 0-1,-1 0 1,1 0 0,-1 0 0,1 0-1,-1 0 1,0 0 0,0 0-1,1 1 1,-1-1-89,0 1 0,1-1 0,-1 0 0,1 1-1,-1-1 1,1 0 0,0 0 0,-1 1 0,1-1 0,0 0-1,0 0 1,0 0 0,0 0 0,0 0 0,0 0 0,0 0 0,0-1-1,0 1 1,0 0 0,0 0 0,1-1 0,-1 1 0,0-1 0,1 1-1,1 0 1,7-1-2923,-4-1-1912,5-1-6312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8.694"/>
    </inkml:context>
    <inkml:brush xml:id="br0">
      <inkml:brushProperty name="width" value="0.025" units="cm"/>
      <inkml:brushProperty name="height" value="0.025" units="cm"/>
    </inkml:brush>
  </inkml:definitions>
  <inkml:trace contextRef="#ctx0" brushRef="#br0">119 153 14670,'0'0'8926,"-7"-5"-8296,5 4-629,0-1 1,1 1 0,-1-1 0,0 1 0,0 0 0,0 0 0,0 0 0,0 0 0,0 0 0,0 0 0,0 0-1,-1 1 1,1-1 0,0 1 0,0 0 0,-1 0 0,1-1 0,0 1 0,0 1 0,-1-1 0,1 0 0,0 1-1,0-1 1,0 1 0,-1-1 0,1 1 0,0 0 0,0 0 0,0 0 0,0 0 0,0 0 0,0 1-1,1-1 1,-1 1 0,0-1 0,1 1 0,-1-1 0,1 1 0,-1 0 0,1 0 0,-2 3 0,0-2 10,0 1 1,0 0 0,0 1-1,1-1 1,0 0 0,0 1-1,0-1 1,0 1 0,1-1-1,-1 1 1,1 0 0,1 0-1,-1 0 1,1-1 0,-1 6 0,3-9 0,0 0 0,0 0 1,0 0-1,0 0 1,0-1-1,0 1 1,0-1-1,0 1 1,1-1-1,-1 0 1,0 0-1,0 0 1,0 0-1,0 0 1,0 0-1,0-1 1,4 0-1,-5 1-5,10-3 21,-1 0-1,1 0 0,-1-1 0,0 0 1,0-1-1,0-1 0,0 1 0,-1-1 0,0-1 1,0 1-1,9-11 0,-2 1-24,-1 0 0,0 0-1,-1-1 1,19-33 0,-30 45-108,0 1 0,-1-1 0,1 0 0,-1 0 0,0 0 0,0 0-1,-1 0 1,1-1 0,0-6 0,-3 12 85,1 0-1,-1 0 0,1 0 1,-1 0-1,1 0 1,0-1-1,-1 1 1,1 0-1,-1 0 0,1 0 1,-1 0-1,1 0 1,-1 0-1,1 0 1,0 1-1,-1-1 0,1 0 1,-1 0-1,1 0 1,0 0-1,-1 0 0,1 1 1,-1-1-1,1 0 1,0 0-1,-1 1 1,-6 5 4,0 1 0,0 0 0,1 0 0,0 0 0,1 1 0,-1 0 0,2 0 0,-1 0 0,1 1 0,0-1 0,-3 13 0,3-9 55,0 1 1,1 0-1,0 1 1,2-1-1,-1 1 1,1-1-1,2 19 1,-1-30-38,0-1 0,1 0 1,-1 1-1,0-1 0,1 0 1,-1 1-1,1-1 0,-1 0 0,1 0 1,0 1-1,-1-1 0,1 0 1,0 0-1,0 0 0,0 0 0,0 0 1,0 0-1,0 0 0,0-1 1,0 1-1,0 0 0,0 0 0,0-1 1,1 1-1,-1-1 0,0 1 1,0-1-1,1 1 0,-1-1 1,0 0-1,1 0 0,-1 0 0,0 1 1,1-1-1,-1-1 0,1 1 1,-1 0-1,2 0 0,1-1 10,-1 1 0,1-1-1,0 0 1,-1 0 0,1 0-1,0-1 1,-1 1 0,1-1 0,-1 0-1,0 0 1,0 0 0,5-4-1,-4 2-63,0 0-1,0-1 1,0 1-1,-1-1 0,0 0 1,0 0-1,0 0 1,0 0-1,-1-1 0,0 1 1,0-1-1,0 1 0,-1-1 1,0 0-1,0 0 1,0 1-1,-1-10 0,0 15 29,0 0 0,0-1-1,0 1 1,-1-1-1,1 1 1,0 0 0,0-1-1,0 1 1,-1 0-1,1-1 1,0 1 0,-1 0-1,1 0 1,0-1-1,0 1 1,-1 0 0,1 0-1,0-1 1,-1 1-1,1 0 1,-1 0 0,1 0-1,0 0 1,-1-1-1,1 1 1,-1 0 0,1 0-1,0 0 1,-1 0-1,1 0 1,-1 0 0,1 0-1,0 0 1,-1 0-1,1 0 1,-1 0 0,1 1-1,0-1 1,-1 0-1,1 0 1,-1 0 0,1 0-1,0 1 1,-1-1-1,1 0 1,0 0 0,-1 1-1,1-1 1,0 0-1,0 0 1,-1 1 0,1-1-1,0 0 1,0 1 0,-1-1-1,1 1 1,0-1-1,0 0 1,0 1-1,0 2 17,0-1 0,0 1 0,0-1 0,1 1 0,-1-1-1,1 0 1,0 1 0,-1-1 0,1 0 0,0 1-1,1-1 1,-1 0 0,0 0 0,1 0 0,-1 0-1,1 0 1,-1 0 0,1-1 0,0 1 0,0 0-1,0-1 1,0 1 0,0-1 0,0 0 0,0 0 0,0 0-1,1 0 1,-1 0 0,4 1 0,12 4-28,0-1-1,1-1 1,19 3 0,-4-1 44,-18-2-602,-14-3 756,-1-1 0,0 1 0,1-1 0,-1 0 0,0 1 0,1-1 0,-1 0 0,1 0 0,-1 0 0,1 0 0,-1 0 0,1 0 0,-1 0 0,2-1 0,-2 0-47,0 0 1,0 0 0,0 0-1,0-1 1,0 1 0,0 0-1,-1-1 1,1 1-1,-1-1 1,1 1 0,-1 0-1,1-1 1,-1 1-1,0-1 1,0 0 0,0 1-1,0-3 1,15-125 662,-15 128-845,0 0 0,1-1-1,-1 1 1,0 0 0,1-1-1,-1 1 1,1 0 0,0 0-1,-1 0 1,1-1 0,0 1-1,0 0 1,0 0 0,0 0-1,-1 0 1,1 0 0,1 1-1,-1-1 1,0 0 0,0 0-1,0 1 1,0-1 0,0 0-1,1 1 1,-1-1 0,0 1-1,1 0 1,-1-1 0,0 1-1,1 0 1,-1 0 0,0 0-1,1 0 1,-1 0 0,0 0-1,2 1 1,55 8-4132,-50-7 3275,26 5-3139,2-1-1784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9.527"/>
    </inkml:context>
    <inkml:brush xml:id="br0">
      <inkml:brushProperty name="width" value="0.025" units="cm"/>
      <inkml:brushProperty name="height" value="0.025" units="cm"/>
    </inkml:brush>
  </inkml:definitions>
  <inkml:trace contextRef="#ctx0" brushRef="#br0">22 1 15439,'1'2'122,"0"-1"0,-1 1 0,1 0 0,-1 0 0,1 0 0,-1 0 0,1-1 0,-1 1 1,0 0-1,0 0 0,0 0 0,0 0 0,0 0 0,-1 2 0,1 2 123,-2 28 994,-9 53 0,6-65-1157,2 1 1,0-1-1,2 1 0,0 0 0,1 0 1,4 23-1,-3-45-135,-1 0-1,1 0 1,-1 0 0,1 0 0,-1 0 0,1 0-1,0 0 1,-1 0 0,1-1 0,0 1 0,0 0-1,-1 0 1,1-1 0,0 1 0,0 0 0,0-1-1,0 1 1,0-1 0,0 1 0,0-1 0,0 0-1,0 1 1,0-1 0,0 0 0,0 0-1,1 0 1,-1 0 0,0 0 0,0 0 0,0 0-1,0 0 1,0 0 0,0 0 0,0-1 0,0 1-1,0 0 1,0-1 0,0 1 0,0-1 0,2 0-1,2-1-119,0 0 0,0 0-1,0-1 1,0 1-1,0-1 1,8-7 0,0-4-69,-1-1 1,0 0 0,-1-1 0,-1 0 0,0-1 0,-1 0-1,-1-1 1,0 0 0,-2 0 0,0 0 0,-1-1 0,-1 0-1,0 0 1,-2 0 0,0 0 0,-1-23 0,-4 41 1396,-2 8-673,-4 10 11,1 16-43,2 1 0,2 0 0,1 1 1,1-1-1,5 48 0,-2-12-1438,-17-84-1078,5-4 2180,-11-17-148,-1 0-1,-29-33 1,53 67 154,-1 1-1,1-1 1,0 1-1,-1 0 0,1 0 1,0-1-1,-1 1 1,1 0-1,0 0 1,-1 0-1,1 0 1,0-1-1,-1 1 1,1 0-1,0 0 1,0 0-1,-1 1 1,1-1-1,0 0 1,-1 0-1,1 0 1,0 0-1,-1 1 1,1-1-1,0 0 1,-1 1-1,2 0 1,46 9-950,-18-4-544,34 1-5523,-31-6 128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4.575"/>
    </inkml:context>
    <inkml:brush xml:id="br0">
      <inkml:brushProperty name="width" value="0.05" units="cm"/>
      <inkml:brushProperty name="height" value="0.05" units="cm"/>
    </inkml:brush>
  </inkml:definitions>
  <inkml:trace contextRef="#ctx0" brushRef="#br0">0 98 13779,'13'-11'501,"0"1"0,0 0-1,1 1 1,0 1 0,1 0 0,0 1 0,0 0-1,1 1 1,-1 1 0,1 0 0,0 2 0,1 0-1,-1 0 1,0 1 0,1 1 0,0 1 0,-1 1 0,31 4-1,-42-4-444,1 1-1,-1-1 0,0 1 0,0 0 1,1 1-1,-2-1 0,1 1 0,0 0 1,0 0-1,-1 0 0,0 1 1,1 0-1,-2 0 0,1 0 0,6 8 1,-8-9-36,0 1 1,-1-1 0,1 1 0,-1-1 0,0 1 0,1 0 0,-2 0-1,1-1 1,0 1 0,-1 0 0,0 0 0,0 0 0,0 0 0,0-1-1,0 1 1,-1 0 0,0 0 0,0 0 0,0-1 0,0 1 0,-1 0-1,1-1 1,-1 1 0,-2 3 0,-3 4 47,-1-1 1,0 0-1,0 0 0,-1-1 1,0 0-1,0-1 0,-21 14 1,-81 43 354,91-54-422,20-11-14,0 0 1,1 0 0,-1 0-1,0 1 1,0-1 0,1 0-1,-1 0 1,0 0 0,0 0-1,1 0 1,-1 0 0,0 0-1,0 0 1,0 1 0,1-1-1,-1 0 1,0 0 0,0 0-1,0 0 1,0 1-1,1-1 1,-1 0 0,0 0-1,0 0 1,0 1 0,0-1-1,0 0 1,0 0 0,1 1-1,-1-1 1,0 0 0,0 0-1,0 1 1,0-1 0,0 0-1,0 0 1,0 1 0,0-1-1,0 0 1,0 0-1,0 1 1,-1-1 0,1 0-1,0 0 1,0 1 0,0-1-1,0 0 1,0 0 0,0 1-1,0-1 1,-1 0 0,1 0-1,0 0 1,0 1 0,0-1-1,0 0 1,-1 0 0,1 0-1,0 0 1,0 0 0,-1 1-1,1-1 1,0 0-1,-1 0 1,30 6-457,-21-5 299,5 2-5,-2 0-1,1 0 1,0 2 0,-1-1-1,1 1 1,19 13 0,-28-16 178,-1 0 1,1-1 0,-1 1 0,1 0-1,-1 1 1,0-1 0,1 0 0,-1 1-1,0-1 1,-1 1 0,1 0-1,0 0 1,-1-1 0,1 1 0,-1 0-1,0 0 1,0 0 0,0 0 0,-1 1-1,1-1 1,-1 0 0,0 0-1,1 0 1,-1 1 0,-1-1 0,1 0-1,0 0 1,-1 0 0,0 0-1,1 1 1,-3 4 0,-2 1 148,0 0-1,-1 1 1,0-2-1,0 1 1,0-1-1,-1 0 1,-1 0-1,1-1 1,-10 7 0,4-4 221,-1 0 1,-1 0-1,1-2 1,-29 13-1,40-20-331,-1 1-1,1-1 0,-1 0 0,1 0 0,-1 0 0,1-1 1,-1 0-1,1 1 0,-1-1 0,1 0 0,-1 0 0,1-1 1,-1 1-1,1-1 0,-1 0 0,1 0 0,-7-2 0,9 2-77,0 0-1,-1 0 1,1 0-1,0 0 1,0 0-1,0 0 1,0 0-1,0-1 1,0 1-1,0 0 1,0 0-1,0-1 1,0 1-1,1-1 1,-1 1-1,0-3 1,0 1-111,1 0 1,0 0 0,0 1-1,0-1 1,0 0 0,0 0 0,0 0-1,1 0 1,-1 1 0,1-1 0,2-5-1,2-5-142,1 0 0,1 1 0,14-21 0,10-3-491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50.151"/>
    </inkml:context>
    <inkml:brush xml:id="br0">
      <inkml:brushProperty name="width" value="0.025" units="cm"/>
      <inkml:brushProperty name="height" value="0.025" units="cm"/>
    </inkml:brush>
  </inkml:definitions>
  <inkml:trace contextRef="#ctx0" brushRef="#br0">140 38 3107,'0'0'10356,"-11"-2"-9048,7 1-1219,0 0-1,0 0 1,0 1-1,0-1 1,1 1-1,-1 0 1,0 0-1,0 0 1,0 1-1,0 0 1,0-1-1,0 1 1,0 1-1,1-1 1,-1 0-1,0 1 1,1 0-1,0 0 1,-1 0-1,1 0 1,0 0-1,0 1 1,0 0-1,0-1 1,-2 4-1,1-2 98,1 1 0,0-1-1,0 1 1,0-1 0,0 1 0,1 0 0,0 0-1,0 0 1,0 0 0,1 0 0,-1 1-1,1-1 1,1 0 0,-1 1 0,1-1 0,0 1-1,0-1 1,0 0 0,3 10 0,-2-13-171,0 0 1,1-1-1,-1 0 1,0 1 0,1-1-1,0 0 1,-1 0-1,1 0 1,0 0-1,-1 0 1,1 0 0,0 0-1,0-1 1,0 1-1,0-1 1,0 1-1,0-1 1,0 0-1,-1 1 1,1-1 0,0 0-1,0-1 1,0 1-1,0 0 1,0 0-1,4-2 1,1 1 45,-1 0 0,1-1 1,0 0-1,0 0 0,-1-1 0,10-4 0,0-4-3,-1 0 0,0-1 0,22-22 0,-30 27-121,-1 0 1,0-1-1,0 1 0,-1-1 1,0-1-1,0 1 0,-1 0 1,0-1-1,3-11 0,-6 6-630,-8 17 152,-10 18 361,13-14 256,0 1 0,0 1-1,1-1 1,0 1 0,0-1 0,1 1 0,0 0 0,1 0 0,-1 0 0,2 0-1,0 0 1,0 0 0,1 10 0,0-17-69,0-1 0,-1 0-1,1 0 1,0 0 0,0 0 0,0 0-1,0 0 1,0 0 0,0 0 0,0 0-1,0-1 1,0 1 0,0 0 0,1 0 0,-1-1-1,0 1 1,0-1 0,1 0 0,-1 1-1,0-1 1,1 0 0,-1 0 0,0 1-1,1-1 1,-1 0 0,1 0 0,-1-1-1,0 1 1,3 0 0,0-1 26,0 1 0,0-1 1,0 0-1,0 0 0,0 0 0,0 0 0,0-1 1,6-3-1,-5 2-97,0-1 0,-1 0 1,1 0-1,-1 0 0,0 0 0,0-1 1,-1 0-1,1 0 0,-1 0 0,0 0 1,0 0-1,-1 0 0,1-1 0,-1 1 0,0-1 1,-1 0-1,2-8 0,-7 9-1214,-6 11 935,-6 12 416,12-11 60,1-1 1,1 1-1,-1-1 1,1 1-1,0 0 1,1 0-1,-1 0 1,1 0-1,1 0 1,-1 0-1,1 0 1,0 0-1,2 9 0,-1-14-102,0-1 0,0 0 0,0 1 0,0-1-1,1 0 1,-1 0 0,0 0 0,0 0-1,1 0 1,-1 0 0,1 0 0,-1 0-1,1-1 1,-1 1 0,1-1 0,0 1-1,-1-1 1,1 1 0,0-1 0,-1 0 0,1 0-1,0 0 1,-1 0 0,1 0 0,0 0-1,-1 0 1,1-1 0,0 1 0,2-2-1,3 1 128,-1 0-1,1-1 0,-1 0 0,1-1 0,-1 1 1,8-6-1,-1 0-10,-1-1-1,0 0 1,0-1 0,-1-1 0,-1 0 0,1 0-1,-2-1 1,0-1 0,0 1 0,-1-1 0,12-27-1,-19 26-195,-10 14-331,-11 17-13,16-10 366,0 0 0,0 0-1,0 0 1,1 1 0,0 0-1,-2 10 1,5-16-158,-1 0 1,1 0 0,0 0-1,0 1 1,0-1-1,0 0 1,0 0-1,0 1 1,0-1 0,1 0-1,-1 0 1,2 3-1,-1-4-109,-1 0 1,1 0-1,0 0 0,0 0 0,-1 0 0,1 0 0,0 0 1,0 0-1,0 0 0,0 0 0,0-1 0,0 1 0,1 0 0,-1-1 1,0 1-1,0-1 0,0 1 0,1-1 0,-1 0 0,0 1 0,0-1 1,3 0-1,19 1-4756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50.527"/>
    </inkml:context>
    <inkml:brush xml:id="br0">
      <inkml:brushProperty name="width" value="0.025" units="cm"/>
      <inkml:brushProperty name="height" value="0.025" units="cm"/>
    </inkml:brush>
  </inkml:definitions>
  <inkml:trace contextRef="#ctx0" brushRef="#br0">219 6 11018,'0'0'5894,"-9"-2"-4389,6 1-1406,-1 0 0,1 0-1,-1 1 1,0 0-1,1-1 1,-1 1-1,0 1 1,0-1-1,1 0 1,-1 1 0,0 0-1,1 0 1,-1 0-1,1 0 1,-1 0-1,1 1 1,0 0-1,0-1 1,-1 1 0,1 0-1,0 1 1,1-1-1,-1 1 1,0-1-1,-4 7 1,2-3-63,-1 0 1,1 1-1,1 0 1,-1 0-1,-3 9 1,7-15-93,0 1-1,1-1 1,-1 0 0,1 1-1,-1-1 1,1 0 0,-1 1-1,1-1 1,0 1 0,-1-1-1,1 1 1,0-1 0,0 1-1,0-1 1,0 0 0,1 1-1,-1-1 1,0 1 0,1-1-1,-1 1 1,1-1-1,-1 0 1,1 1 0,-1-1-1,1 0 1,0 1 0,0-1-1,0 0 1,0 0 0,0 0-1,0 0 1,0 0 0,0 0-1,0 0 1,0 0 0,1 0-1,1 0 1,39 12-1127,-35-11 1083,-1-1 1,1 1-1,0 0 0,-1 0 1,0 1-1,0 0 0,11 7 0,-16-10 130,-1 0 0,1 1 0,-1-1 0,1 0 0,-1 1-1,0-1 1,1 0 0,-1 1 0,0-1 0,1 1 0,-1-1-1,0 1 1,1-1 0,-1 1 0,0-1 0,0 1 0,0-1-1,1 1 1,-1-1 0,0 1 0,0-1 0,0 1 0,0 0-1,0-1 1,0 1 0,0-1 0,0 1 0,0-1 0,0 1-1,-1-1 1,1 1 0,0-1 0,0 1 0,0-1 0,-1 1-1,1-1 1,0 1 0,0-1 0,-1 1 0,1-1-1,-1 1 1,1-1 0,0 0 0,-1 1 0,1-1 0,-1 0-1,1 1 1,-1-1 0,1 0 0,-1 0 0,1 1 0,-1-1-1,1 0 1,-1 0 0,1 0 0,-1 0 0,-37 13 1652,32-11-1696,-12 3 320,0-1 0,0 0 1,-28 1-1,6-11-2999,39 6 2194,0-1 0,0 0 0,0 0 0,0 1 1,0-1-1,0 0 0,1 0 0,-1 0 0,0 0 0,0 0 0,1 0 0,-1 0 1,1 0-1,-1 0 0,1 0 0,-1-1 0,1 1 0,0 0 0,-1-2 1,0-12-8503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50.888"/>
    </inkml:context>
    <inkml:brush xml:id="br0">
      <inkml:brushProperty name="width" value="0.025" units="cm"/>
      <inkml:brushProperty name="height" value="0.025" units="cm"/>
    </inkml:brush>
  </inkml:definitions>
  <inkml:trace contextRef="#ctx0" brushRef="#br0">110 0 7271,'0'0'9417,"-3"11"-7896,-32 95 1478,19-65-2116,2 1 1,2 0-1,2 2 0,-8 64 0,18-107-886,0 0-1,-1 0 0,1 0 0,0 0 1,0 1-1,0-1 0,0 0 1,0 0-1,0 0 0,0 0 0,0 0 1,0 0-1,1 0 0,-1 0 1,0 0-1,1 0 0,-1 0 0,0 0 1,1 0-1,0 0 0,-1 0 1,1 0-1,-1-1 0,1 1 0,0 0 1,0 0-1,-1 0 0,1-1 1,0 1-1,0-1 0,0 1 0,0 0 1,0-1-1,0 0 0,0 1 1,0-1-1,0 1 0,0-1 1,0 0-1,0 0 0,0 0 0,0 0 1,0 0-1,0 0 0,0 0 1,0 0-1,0 0 0,0 0 0,0 0 1,0-1-1,0 1 0,0 0 1,0-1-1,0 1 0,0-1 0,0 1 1,2-2-1,4-1-100,-1-1 0,0 0 0,1 0 0,-1 0 1,-1-1-1,1 0 0,6-7 0,1-4-296,-1 0 0,-1 0 1,0-2-1,-1 1 0,-1-1 1,0-1-1,10-35 0,-38 105 811,14-40-193,0 1 0,1 0 0,0 0 0,1 0 0,-3 18 0,5-28-260,1 0 0,0 0 0,-1 1-1,1-1 1,0 0 0,0 0 0,0 0 0,0 0 0,1 0-1,-1 0 1,0 1 0,1-1 0,0 0 0,-1 0-1,1 0 1,0 0 0,0-1 0,0 1 0,0 0 0,0 0-1,1 0 1,-1-1 0,1 1 0,-1-1 0,3 3-1,-1-4-419,0 1 0,0-1-1,0 1 1,0-1 0,0 0-1,0 0 1,0-1 0,0 1-1,0-1 1,-1 1 0,1-1-1,0 0 1,0 0 0,0 0-1,-1 0 1,1-1 0,0 1-1,3-4 1,24-12-6094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12.182"/>
    </inkml:context>
    <inkml:brush xml:id="br0">
      <inkml:brushProperty name="width" value="0.025" units="cm"/>
      <inkml:brushProperty name="height" value="0.025" units="cm"/>
    </inkml:brush>
  </inkml:definitions>
  <inkml:trace contextRef="#ctx0" brushRef="#br0">1 1314 4805,'0'0'8370,"6"-4"-8290,-1 1-52,0 0-1,0 0 1,0 1-1,1 0 1,-1 0-1,1 0 1,-1 1-1,1 0 1,0 0-1,0 0 1,-1 1-1,8 0 1,186-17 181,-21 0 377,-142 14-67,0-1-1,55-16 0,7 0 548,111-6-897,44-7-7,559-98-98,388-88-58,-567 70 21,202-42 26,20 14-47,-202 40-1,-559 118-7,1 2 35,-1-4-1,118-44 1,-212 65-28,0 0 1,0 0 0,0 0-1,-1 0 1,1 0 0,0 0 0,0 0-1,0 0 1,0 0 0,0 0-1,-1-1 1,1 1 0,0 0-1,0 0 1,0 0 0,0 0 0,0 0-1,-1 0 1,1 0 0,0-1-1,0 1 1,0 0 0,0 0-1,0 0 1,0 0 0,0-1-1,0 1 1,0 0 0,0 0 0,0 0-1,0 0 1,0-1 0,0 1-1,0 0 1,0 0 0,0 0-1,0 0 1,0-1 0,0 1 0,0 0-1,0 0 1,0 0 0,0 0-1,0 0 1,0-1 0,0 1-1,0 0 1,0 0 0,0 0 0,0 0-1,1 0 1,-1-1 0,0 1-1,0 0 1,0 0 0,0 0-1,0 0 1,1 0 0,-1 0-1,0 0 1,0 0 0,0-1 0,0 1-1,1 0 1,-7-4-1779,6-2-5318,5 1 3189</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12.592"/>
    </inkml:context>
    <inkml:brush xml:id="br0">
      <inkml:brushProperty name="width" value="0.025" units="cm"/>
      <inkml:brushProperty name="height" value="0.025" units="cm"/>
    </inkml:brush>
  </inkml:definitions>
  <inkml:trace contextRef="#ctx0" brushRef="#br0">53 111 7207,'-1'0'180,"0"0"1,0 0-1,0-1 1,0 1 0,1 0-1,-1-1 1,0 1-1,0-1 1,0 1-1,1-1 1,-1 1 0,0-1-1,1 1 1,-1-1-1,0 0 1,1 0-1,-1 1 1,1-1-1,-1 0 1,1 0 0,0 1-1,-1-1 1,1 0-1,0 0 1,-1 0-1,1 0 1,0 0-1,0-1 1,0 1-100,1 0 1,0 0 0,0 0-1,-1 0 1,1 0-1,0-1 1,0 2-1,0-1 1,0 0-1,0 0 1,0 0-1,0 0 1,0 1-1,1-1 1,-1 0-1,2 0 1,59-18-383,-58 18 583,75-21 856,-40 11-575,65-12 0,-105 29 195,-11 8-309,-15 11-7,-23 18-38,-80 89-1,102-98-1821,-43 68 1,48-63-3260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24.149"/>
    </inkml:context>
    <inkml:brush xml:id="br0">
      <inkml:brushProperty name="width" value="0.025" units="cm"/>
      <inkml:brushProperty name="height" value="0.025" units="cm"/>
    </inkml:brush>
  </inkml:definitions>
  <inkml:trace contextRef="#ctx0" brushRef="#br0">1 86 4100,'8'-62'5290,"-1"38"-309,-2 29-2523,14 26-2439,6 25 15,3-1-1,1-2 1,3-1-1,67 83 1,-83-116-28,1-1 0,0-1 0,1-1-1,1-1 1,0 0 0,1-2 0,1 0 0,0-1 0,1-1 0,0-1 0,0-1 0,1-1-1,0 0 1,47 6 0,-18-11 234,1-2 0,-1-3 0,1-2 0,-1-2 0,61-15 0,-97 18-164,65-6 110,-46 8-4514</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24.528"/>
    </inkml:context>
    <inkml:brush xml:id="br0">
      <inkml:brushProperty name="width" value="0.025" units="cm"/>
      <inkml:brushProperty name="height" value="0.025" units="cm"/>
    </inkml:brush>
  </inkml:definitions>
  <inkml:trace contextRef="#ctx0" brushRef="#br0">0 1 9769,'0'0'5862,"15"0"-5109,91 2-86,133 20 0,-229-21-665,-1 0 0,0 1-1,0 0 1,-1 0 0,1 1-1,0 0 1,-1 1 0,10 5 0,-16-7 18,1 0 1,-1 0-1,0 0 1,1 1-1,-1-1 1,0 1 0,0-1-1,-1 1 1,1 0-1,-1 0 1,1 0-1,-1 0 1,0 0-1,0 0 1,0 0-1,0 0 1,-1 0 0,1 1-1,-1-1 1,0 0-1,0 0 1,0 1-1,0-1 1,-1 0-1,0 5 1,-3 6 87,-1 1 1,-1-1-1,0-1 1,0 1-1,-1-1 0,-1 0 1,-1-1-1,1 0 1,-15 15-1,0 3-23,-89 114-123,62-86-3778,33-42-1838</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25.784"/>
    </inkml:context>
    <inkml:brush xml:id="br0">
      <inkml:brushProperty name="width" value="0.025" units="cm"/>
      <inkml:brushProperty name="height" value="0.025" units="cm"/>
    </inkml:brush>
  </inkml:definitions>
  <inkml:trace contextRef="#ctx0" brushRef="#br0">1 281 8904,'0'0'9214,"9"2"-8333,-1-1-792,1-1-1,0 0 1,-1-1-1,1 1 1,0-2-1,-1 1 1,1-1-1,-1 0 0,0-1 1,0 0-1,0 0 1,0-1-1,10-6 1,26-16-8,50-37-1,-80 53-69,-1 0 1,-1-1-1,0-1 0,0 0 0,-1-1 0,-1 0 1,15-24-1,-24 35-15,0 1-1,0-1 1,0 1 0,0-1 0,-1 0 0,1 1-1,-1-1 1,1 0 0,-1 0 0,0 1 0,1-1-1,-1 0 1,0 0 0,0 0 0,0 1 0,0-1 0,-1-3-1,0 4-2,1 1-1,-1-1 1,1 0-1,-1 0 1,0 0 0,1 1-1,-1-1 1,0 0-1,0 1 1,0-1-1,1 1 1,-1-1-1,0 1 1,0-1-1,0 1 1,0-1 0,0 1-1,0 0 1,0 0-1,0-1 1,0 1-1,-1 0 1,-3 0-18,-1 0-1,1 0 1,0 1 0,1 0 0,-1 0-1,0 0 1,0 0 0,0 1 0,0 0-1,1 0 1,-7 4 0,-11 10 24,1 2 1,0 0 0,1 1-1,1 2 1,1 0-1,1 0 1,1 2-1,0 0 1,2 1-1,1 0 1,-13 34 0,21-46 25,0 1 0,1-1 0,1 1 0,0 0 0,-2 22 1,5-32-32,-1 0 0,1-1 1,0 1-1,0 0 0,0-1 0,0 1 1,1 0-1,-1 0 0,1-1 1,0 1-1,-1-1 0,1 1 1,0-1-1,1 1 0,-1-1 0,0 1 1,1-1-1,-1 0 0,1 0 1,0 0-1,0 0 0,0 0 1,0 0-1,0 0 0,0 0 0,0-1 1,0 1-1,1-1 0,-1 0 1,1 0-1,-1 0 0,1 0 1,3 1-1,6-1 1,-1 0-1,1-1 1,-1 0 0,1-1-1,-1 0 1,1-1 0,-1 0 0,1-1-1,-1 0 1,0-1 0,-1-1 0,1 1-1,-1-1 1,1-1 0,-2 0-1,15-11 1,14-12-218,-2-2 1,52-55-1,-74 73 220,-10 10 11,0-1 0,1 0 0,-1 0 0,0 0 0,-1 0 0,1-1 0,-1 0 0,0 1 0,0-1 0,0 0 0,-1 0 0,4-11 0,-24 37 318,-50 71-109,62-82-98,0 0 1,0 1 0,1 0-1,1 0 1,0 0 0,0 0 0,-3 20-1,7-30-115,0 1-1,0-1 0,0 0 1,0 1-1,0-1 0,0 0 1,1 1-1,-1-1 0,0 1 1,1-1-1,-1 0 0,1 0 1,-1 1-1,1-1 1,0 0-1,0 0 0,-1 0 1,1 0-1,0 0 0,0 0 1,0 0-1,0 0 0,0 0 1,1 0-1,-1 0 0,0-1 1,0 1-1,0 0 0,1-1 1,-1 1-1,0-1 0,1 1 1,-1-1-1,0 0 1,1 0-1,-1 0 0,0 1 1,1-1-1,-1 0 0,1-1 1,2 1-1,5 0 35,1-1 0,0 0 0,0-1 0,17-4 0,9-8-574,-1-2-1,0-1 1,-1-1-1,0-2 0,32-27 1,-14 12 547,-51 35 80,0 0 0,0-1 0,1 1 0,-1 0 0,0 0 0,1 0 0,-1 0 0,0 0 0,0 0 0,1 0 0,-1 0 0,0 0 0,1 1 0,-1-1 0,0 0 0,0 1 0,0-1 0,1 1 0,-1 0 0,0-1 0,0 1 0,0 0 0,0 0 0,0-1 0,0 1 0,0 0 0,-1 0-1,1 0 1,0 0 0,0 0 0,-1 1 0,1-1 0,0 0 0,-1 0 0,1 0 0,-1 2 0,3 2-83,0 0 0,-1 0-1,0 0 1,0 1-1,0-1 1,-1 0 0,2 11-1,-4-10 152,0 0-1,0 0 0,0 0 1,-1 0-1,0 0 1,0 0-1,-1 0 1,0-1-1,0 1 0,0-1 1,0 0-1,-1 0 1,0 0-1,-8 8 0,-14 20 808,31-34-1796,-5 1 675,1 0 0,-1 0 0,1 0-1,-1-1 1,1 1 0,0 0 0,-1 0 0,1 0 0,-1 0-1,1-1 1,-1 1 0,1 0 0,-1 0 0,1-1-1,-1 1 1,1 0 0,-1-1 0,0 1 0,1-1 0,-1 1-1,1-1 1,-1 1 0,0 0 0,0-1 0,1 1-1,-1-1 1,0 1 0,0-1 0,1 0 0,-1 1 0,0-1-1,0 1 1,0-1 0,0 1 0,0-1 0,0 0-1,1-11-6271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27.039"/>
    </inkml:context>
    <inkml:brush xml:id="br0">
      <inkml:brushProperty name="width" value="0.025" units="cm"/>
      <inkml:brushProperty name="height" value="0.025" units="cm"/>
    </inkml:brush>
  </inkml:definitions>
  <inkml:trace contextRef="#ctx0" brushRef="#br0">163 305 5958,'1'-3'589,"1"1"0,-1 0 0,0-1 0,1 1 0,-1-1 1,-1 1-1,1-1 0,0 0 0,0 1 0,-1-1 0,0 0 1,0 0-1,1 1 0,-1-1 0,-1-4 0,1 2 843,0 5-1401,0 0-1,0-1 1,0 1 0,0 0-1,0 0 1,0 0 0,0-1 0,0 1-1,0 0 1,0 0 0,0 0-1,0-1 1,-1 1 0,1 0 0,0 0-1,0 0 1,0 0 0,0-1-1,0 1 1,0 0 0,-1 0 0,1 0-1,0 0 1,0 0 0,0-1-1,0 1 1,-1 0 0,1 0 0,0 0-1,0 0 1,0 0 0,-1 0-1,1 0 1,0 0 0,0 0 0,0 0-1,-1 0 1,1 0 0,0 0-1,0 0 1,0 0 0,-1 0 0,1 0-1,0 0 1,-14 5 285,-9 12-418,8 1 109,0 1 0,2 1 0,0 0 0,2 0 0,0 2 0,1-1 0,1 1 0,1 1 0,1-1 0,1 1 0,1 1 0,-3 37 0,8-60-7,0-1 0,1 1-1,-1-1 1,0 1 0,0-1 0,0 1 0,1-1 0,-1 1 0,0-1 0,0 0-1,1 1 1,-1-1 0,0 0 0,1 1 0,-1-1 0,0 0 0,1 1-1,-1-1 1,0 0 0,1 1 0,-1-1 0,1 0 0,-1 0 0,1 0 0,-1 0-1,0 1 1,1-1 0,-1 0 0,1 0 0,-1 0 0,1 0 0,-1 0-1,1 0 1,-1 0 0,1 0 0,-1 0 0,1 0 0,-1 0 0,1-1 0,-1 1-1,1 0 1,-1 0 0,0 0 0,1-1 0,0 1 0,23-11 113,1-8-82,-1-1 0,-1-2 0,-1 0 0,0-1 0,27-40 0,-13 17-31,24-28 0,83-135 0,-137 199 315,-1-1-1,0 1 0,-1-1 0,0-1 0,4-16 0,-8 28-281,-1-1 0,1 1 0,0 0 0,0 0 1,-1 0-1,1-1 0,0 1 0,0 0 0,-1 0 0,1 0 0,0 0 0,-1 0 0,1-1 1,0 1-1,-1 0 0,1 0 0,0 0 0,-1 0 0,1 0 0,0 0 0,-1 0 1,1 0-1,0 0 0,0 0 0,-1 0 0,1 0 0,0 0 0,-1 0 0,1 1 1,0-1-1,-1 0 0,1 0 0,0 0 0,0 0 0,-1 1 0,1-1 0,0 0 1,0 0-1,-1 0 0,1 1 0,0-1 0,0 0 0,-1 1 0,-12 10-12,1 2 1,0-1-1,1 1 0,0 1 0,1 0 0,-10 18 0,-1 0 13,-5 8 59,1 1 1,2 1-1,-26 66 1,38-79 123,2 1 1,1 0-1,1 1 0,2 0 0,0 0 1,1 42-1,4-70-297,0 0 1,1 0-1,-1 0 0,1-1 1,-1 1-1,1 0 1,0 0-1,0-1 0,0 1 1,0 0-1,1-1 1,-1 1-1,1-1 0,-1 0 1,1 1-1,0-1 0,0 0 1,3 3-1,-3-4-490,0 1 0,0-1 0,0 0 1,0 0-1,0 0 0,1 0 0,-1 0 0,0 0 0,1 0 0,-1-1 0,0 0 0,1 1 0,3-1 0,6 0-7715</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28.375"/>
    </inkml:context>
    <inkml:brush xml:id="br0">
      <inkml:brushProperty name="width" value="0.025" units="cm"/>
      <inkml:brushProperty name="height" value="0.025" units="cm"/>
    </inkml:brush>
  </inkml:definitions>
  <inkml:trace contextRef="#ctx0" brushRef="#br0">28 169 5541,'-26'27'7412,"24"-15"-4025,21-13-2489,-10-2-628,0-1 0,-1 0 0,0-1 0,0 0 1,0 0-1,-1-1 0,12-10 0,44-50-125,-59 62-126,-1 0 1,1-1-1,-1 1 1,0-1-1,-1 0 1,1 0-1,-1 0 0,0 0 1,0 0-1,0 0 1,-1-1-1,1 1 1,0-11-1,-2 16-21,0-1-1,-1 0 1,1 1-1,0-1 1,0 0-1,-1 1 1,1-1-1,0 0 1,-1 1-1,1-1 1,0 1-1,-1-1 1,1 1-1,-1-1 1,1 1-1,-1-1 1,1 1-1,-1 0 1,1-1-1,-1 1 1,1-1-1,-1 1 1,0 0-1,1 0 1,-1-1-1,0 1 1,1 0-1,-1 0 1,1 0-1,-1 0 1,0 0-1,0 0 1,1 0-1,-1 0 1,0 0-1,1 0 1,-1 0-1,0 0 1,1 0-1,-1 1 1,1-1-1,-1 0 1,0 0-1,1 1 1,-2 0-1,-32 15-266,21-3 272,1 1 1,0 0-1,1 0 1,0 1-1,1 1 0,1-1 1,1 2-1,0-1 1,1 1-1,1 0 1,0 1-1,1-1 1,1 1-1,1 0 1,1 0-1,-1 27 0,3-43-7,0 0 0,0 0 0,0 0-1,1 0 1,-1 0 0,0 0 0,1 0-1,0 0 1,-1 0 0,1 0-1,0-1 1,0 1 0,0 0 0,0-1-1,0 1 1,0 0 0,0-1 0,1 1-1,-1-1 1,1 0 0,-1 1-1,1-1 1,-1 0 0,3 1 0,0 0-2,1 0 0,-1-1 0,1 1 0,-1-1 0,1 0 0,0 0 1,0-1-1,-1 0 0,1 1 0,5-2 0,3 0 11,1 0-1,0-2 1,-1 1 0,0-2-1,0 0 1,22-9 0,-12 0 24,-1 0 1,0-2-1,0-1 1,26-25-1,-35 29-3,-1 0-1,0-1 1,-1-1 0,-1 0-1,0 0 1,-1-1-1,13-27 1,-19 31 1274,-6 9-543,-15 18-364,-19 31-489,11 2 420,21-21-196,5-27-131,0-1 0,0 1 1,0 0-1,0 0 0,1-1 0,-1 1 0,0 0 1,0-1-1,1 1 0,-1 0 0,1-1 1,-1 1-1,0-1 0,1 1 0,-1 0 0,1-1 1,-1 1-1,1-1 0,0 0 0,-1 1 1,1-1-1,-1 1 0,1-1 0,0 0 0,-1 1 1,1-1-1,0 0 0,0 0 0,0 1 1,14 0-135,0 0 0,-1-1 0,1 0 1,0-1-1,-1-1 0,1 0 0,-1-1 1,26-9-1,-24 7-210,0 1 1,-1 0-1,2 1 1,-1 1-1,0 1 0,33 1 1,-49 0 389,1 0 0,-1 1 1,1-1-1,-1 0 0,1 1 1,-1-1-1,1 1 0,-1-1 1,0 1-1,1-1 0,-1 1 1,0-1-1,1 1 0,-1-1 1,0 1-1,0 0 1,1-1-1,-1 1 0,0-1 1,0 1-1,0 0 0,0-1 1,0 1-1,0 0 0,0-1 1,0 1-1,0-1 0,0 1 1,0 1-1,0-1-14,-1-1 0,1 1 0,0 0 1,0 0-1,0 0 0,0 0 0,0 0 0,0 0 1,1 0-1,-1 0 0,0 0 0,0 0 0,1 0 1,-1 0-1,1 0 0,-1 0 0,1 0 0,-1-1 1,1 1-1,-1 0 0,1 0 0,0-1 0,-1 1 1,1 0-1,0-1 0,0 1 0,-1 0 0,1-1 0,0 1 1,0-1-1,0 0 0,1 1 0,6 0-12,-1-1-1,1 0 1,0-1-1,-1 0 0,1 0 1,-1 0-1,1-1 1,-1 0-1,0-1 0,1 0 1,-1 0-1,7-4 1,-6 3-123,1 0 0,-1 0-1,1 1 1,0 0 0,0 1 0,0 0 0,19-1 0,-27 4 112,0 1 0,0 0 1,0 0-1,-1 0 0,1 0 0,0 0 0,-1 1 0,1-1 1,-1 0-1,0 0 0,0 0 0,0 0 0,0 1 1,0-1-1,0 0 0,0 0 0,-1 0 0,0 3 1,-6 6-5559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4.979"/>
    </inkml:context>
    <inkml:brush xml:id="br0">
      <inkml:brushProperty name="width" value="0.05" units="cm"/>
      <inkml:brushProperty name="height" value="0.05" units="cm"/>
    </inkml:brush>
  </inkml:definitions>
  <inkml:trace contextRef="#ctx0" brushRef="#br0">35 99 18132,'13'-1'1744,"-9"12"-1088,-4 6-232,-6 12 1041,-2 5-513,-2 9-536,0 3-64,1 3-376,2-6-264,5-7-520,2-8-280,8-16 848,3-11-216,8-15-169</inkml:trace>
  <inkml:trace contextRef="#ctx0" brushRef="#br0" timeOffset="1">478 0 16604,'4'6'1560,"-13"14"-968,-9 4-208,-8 11 752,5 5-239,-1 4-273,3 4-104,7-1-240,1-1-136,7-5-488,0-2-240,2-9 496,0-7-160,-11-14-48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28.738"/>
    </inkml:context>
    <inkml:brush xml:id="br0">
      <inkml:brushProperty name="width" value="0.025" units="cm"/>
      <inkml:brushProperty name="height" value="0.025" units="cm"/>
    </inkml:brush>
  </inkml:definitions>
  <inkml:trace contextRef="#ctx0" brushRef="#br0">1 0 15407,'0'0'4003,"50"34"-4547,-18-14-1890,2 0-1891,-3 0-3138</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29.065"/>
    </inkml:context>
    <inkml:brush xml:id="br0">
      <inkml:brushProperty name="width" value="0.025" units="cm"/>
      <inkml:brushProperty name="height" value="0.025" units="cm"/>
    </inkml:brush>
  </inkml:definitions>
  <inkml:trace contextRef="#ctx0" brushRef="#br0">268 1 8360,'0'0'7383,"0"11"-5360,-1-4-1738,1 1 0,-1-1 0,-1 1 0,1-1 0,-1 0 0,0 0 0,-1 0 0,0 0 0,0 0 0,-1 0 0,1 0 0,-8 8 0,-48 61 307,-52 75 439,109-150-1033,1 0 0,0 1 1,1-1-1,-1 0 0,0 1 0,0-1 1,0 1-1,1-1 0,-1 1 1,1-1-1,-1 1 0,1 0 0,0-1 1,0 1-1,0-1 0,-1 1 0,1 0 1,1-1-1,-1 1 0,0-1 0,1 4 1,0-4-3,0 0 0,0 0 0,0-1 0,0 1 0,0 0 0,0-1-1,0 1 1,0 0 0,0-1 0,0 0 0,1 1 0,-1-1 0,0 1 0,0-1 0,1 0 0,-1 0 0,0 0 0,0 0 0,1 0 0,-1 0 0,2 0 0,12-2-40,0-1 0,1 0 1,19-8-1,-25 9 31,77-19-35,-55 15-1808,-1-2 0,35-13 0,-65 21 1647,-1-1 0,1 1 0,-1 0 0,1 0 0,-1 0 0,0-1 0,1 1 0,-1 0 0,1-1 0,-1 1 1,0 0-1,1-1 0,-1 1 0,0 0 0,0-1 0,1 1 0,-1 0 0,0-1 0,0 1 0,1-1 0,-1 1 0,0-1 0,0 1 0,0-1 0,0 1 0,0-1 0,0 1 1,0 0-1,0-1 0,0 1 0,0-1 0,0 1 0,0-1 0,0 1 0,0-1 0,0 1 0,0-1 0,-1 1 0,1-1 0,0 1 0,0 0 0,-1-1 0,-8-5-6848</inkml:trace>
  <inkml:trace contextRef="#ctx0" brushRef="#br0" timeOffset="1">105 237 929,'0'0'9000,"-59"-16"-6918,36 8 577,10 3-289,8 2-192,1 1 897,9 0-3299,14 2 224,5 0 224,8-1-32,6-1-96,-1-1 0,8 3-96,-2-4-1537,-4-1-2403,-4-4-3491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0.036"/>
    </inkml:context>
    <inkml:brush xml:id="br0">
      <inkml:brushProperty name="width" value="0.025" units="cm"/>
      <inkml:brushProperty name="height" value="0.025" units="cm"/>
    </inkml:brush>
  </inkml:definitions>
  <inkml:trace contextRef="#ctx0" brushRef="#br0">2 422 6951,'0'0'10543,"-1"4"-9732,1-3-774,0 0-1,0-1 1,-1 1-1,1 0 1,0 0-1,0-1 1,0 1-1,0 0 0,0 0 1,0-1-1,0 1 1,1 0-1,-1 0 1,0-1-1,0 1 1,0 0-1,1-1 1,-1 1-1,0 0 0,1-1 1,-1 1-1,1 0 1,-1-1-1,1 1 1,-1-1-1,1 1 1,-1-1-1,1 1 1,-1-1-1,1 1 0,0-1 1,-1 0-1,1 1 1,0-1-1,-1 0 1,1 1-1,0-1 1,0 0-1,4 1 51,-1-1 0,0 1 0,1-1-1,-1 0 1,1-1 0,-1 1 0,8-2 0,4-2 34,-1 0-1,0-1 1,28-13 0,-21 5-65,0-1 0,-1-1 0,28-25 0,-39 31-27,0-1 1,-1-1-1,0 1 1,0-1-1,-1-1 0,-1 0 1,12-24-1,-19 35-23,1 0 0,-1 0 1,1 0-1,-1 0 0,0 0 0,1 0 0,-1-1 0,0 1 0,0 0 1,0 0-1,0 0 0,0 0 0,0 0 0,0 0 0,0 0 0,0-1 1,-1 0-1,1 2-15,0-1 1,-1 1 0,1 0-1,-1-1 1,1 1 0,0 0-1,-1-1 1,1 1 0,-1 0-1,1 0 1,0 0 0,-1-1-1,1 1 1,-1 0-1,1 0 1,-1 0 0,1 0-1,-1 0 1,1 0 0,-1 0-1,1 0 1,-1 0 0,1 0-1,-1 0 1,1 0 0,-1 0-1,-3 1-38,0 0-1,0 0 0,1 1 0,-1 0 1,1-1-1,-1 1 0,1 0 0,-4 3 1,-15 14 42,0 0 0,2 1 0,1 1 0,-20 27 1,29-34 10,0 0 0,1 0 0,1 1 1,0 0-1,1 1 0,1-1 0,0 2 1,-4 20-1,9-35-12,1 0 0,-1 1 0,1-1 0,-1 0 0,1 0 0,0 1 0,0-1 0,0 0 0,0 1 0,0-1 0,0 0 0,1 0 0,-1 1 0,1-1 0,0 0 0,-1 0 0,1 0 0,0 0 0,0 0 0,0 0 0,1 0 0,-1 0 0,0 0 0,1 0 0,-1-1 0,1 1 0,0-1 0,-1 1 0,1-1 0,0 1 0,3 1 0,3-1-17,0 0 1,1 0-1,-1-1 0,1 0 0,-1-1 0,1 1 0,9-2 0,-16 1 24,8-1 8,0-1 1,0 1-1,0-2 1,-1 1-1,1-1 0,-1-1 1,0 0-1,0 0 0,0-1 1,-1 0-1,1 0 1,-1-1-1,8-7 0,14-14 70,50-57 0,-65 67-58,11-12 8,99-118 96,-108 124-86,0-2-1,-1 0 1,-2-1-1,17-38 1,-30 62-30,0 0 0,0-1 1,-1 1-1,1 0 1,0 0-1,-1-1 0,0 1 1,1-1-1,-1 1 0,0 0 1,0-1-1,0 1 0,-2-5 1,2 6-17,0 0-1,-1 1 1,1-1 0,-1 0-1,1 1 1,-1-1 0,1 0-1,-1 1 1,1-1 0,-1 1-1,0-1 1,1 1 0,-1-1-1,0 1 1,1-1 0,-1 1 0,0 0-1,0-1 1,1 1 0,-1 0-1,0 0 1,0-1 0,0 1-1,1 0 1,-1 0 0,-1 0-1,-3 1-18,1-1-1,0 1 0,-1 0 0,1 0 0,0 1 0,0-1 0,-1 1 0,1 0 0,1 0 0,-1 1 0,0-1 0,0 1 0,-4 3 1,-16 17 164,1 0 0,1 1 0,1 2 0,1 0 0,-32 56 0,42-63-32,0-1 0,2 1-1,0 1 1,2 0 0,0 0-1,1 0 1,1 0 0,1 1-1,1 0 1,0 31 0,2-48-116,1 0 0,0 0 1,-1 0-1,1 0 0,1-1 0,-1 1 1,0 0-1,1-1 0,0 1 0,0-1 0,0 1 1,0-1-1,1 0 0,-1 0 0,1 0 1,0 0-1,0 0 0,0-1 0,0 0 1,6 5-1,-2-4-523,0 1 1,1-1-1,-1 0 1,0 0-1,1-1 1,0 0-1,-1-1 0,1 1 1,13-1-1,12-1-5312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0.666"/>
    </inkml:context>
    <inkml:brush xml:id="br0">
      <inkml:brushProperty name="width" value="0.025" units="cm"/>
      <inkml:brushProperty name="height" value="0.025" units="cm"/>
    </inkml:brush>
  </inkml:definitions>
  <inkml:trace contextRef="#ctx0" brushRef="#br0">17 37 9001,'0'0'7692,"3"-8"-5444,8-19 20,-8 26-617,-4 23-1188,-15 38 184,13-50-559,-1 0 0,2 0 0,-1 0 0,1 0 0,-1 17 0,3-26-89,1-1 0,-1 1 0,0-1 0,0 1 0,0-1 0,0 1 0,1-1 0,-1 1-1,0-1 1,0 0 0,1 1 0,-1-1 0,0 1 0,1-1 0,-1 1 0,0-1 0,1 0 0,-1 1 0,1-1 0,-1 0 0,0 0 0,1 1 0,-1-1 0,1 0 0,-1 0 0,1 1 0,-1-1 0,1 0 0,-1 0 0,1 0 0,0 0 0,26 0 50,25-11-188,-12-6-935,41-25 0,-17 8 569,-64 34 498,0 0 0,0-1 1,0 1-1,1 0 0,-1 0 0,0 0 1,0 0-1,1 0 0,-1-1 1,0 1-1,0 0 0,1 0 0,-1 0 1,0 0-1,0 0 0,1 0 0,-1 0 1,0 0-1,1 0 0,-1 0 0,0 0 1,0 0-1,1 0 0,-1 0 0,0 0 1,0 0-1,1 0 0,-1 0 1,0 1-1,0-1 0,1 0 0,-1 0 1,0 0-1,0 0 0,1 1 0,-1-1 1,0 0-1,0 0 0,0 0 0,1 1 1,-1-1-1,0 0 0,0 0 0,0 1 1,0-1-1,0 0 0,0 0 1,1 1-1,-1-1 0,0 0 0,0 0 1,0 1-1,-4 23 158,-14 23 744,0-22-154,14-21-763,1 0 0,-1 0 0,1 0 0,0 1 0,1-1 0,-1 1 0,1-1 0,0 1 0,0 0 0,0 0 0,1 0 0,-1 0 0,1 0 0,0 9 0,1-14-151,0 1 0,0-1 0,0 0 0,0 1 0,1-1 0,-1 0 0,0 0 0,0 1 0,0-1 0,1 0 0,-1 1 0,0-1 0,0 0 0,1 0 0,-1 0 0,0 1 0,1-1 0,-1 0 0,0 0 0,1 0 0,-1 0 0,0 0 0,1 0 0,-1 0 0,0 1 1,1-1-1,-1 0 0,0 0 0,1 0 0,-1 0 0,0 0 0,1-1 0,-1 1 0,0 0 0,1 0 0,0 0 0,1 0-1510,14 0-6458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1.232"/>
    </inkml:context>
    <inkml:brush xml:id="br0">
      <inkml:brushProperty name="width" value="0.025" units="cm"/>
      <inkml:brushProperty name="height" value="0.025" units="cm"/>
    </inkml:brush>
  </inkml:definitions>
  <inkml:trace contextRef="#ctx0" brushRef="#br0">1 125 14862,'0'0'4313,"10"4"-3421,-5-2-807,-2 0-34,1 0 0,0-1-1,0 1 1,0-1-1,0 0 1,0 0-1,1 0 1,-1-1 0,0 1-1,0-1 1,1 0-1,-1 0 1,0-1-1,0 1 1,1-1 0,-1 0-1,0 0 1,7-3-1,6-3 7,1-1-1,-1 0 0,0-1 1,-1-1-1,0-1 0,-1-1 1,0 0-1,23-25 0,-37 37-50,0-1 0,-1 1 0,1-1 0,0 0 0,-1 1 0,1-1 0,-1 0 0,1 1 0,-1-1 0,1 0 0,-1 0 0,0 0 0,1 0 0,-1 1 0,0-1 0,0 0 0,0 0 0,1 0 0,-1 0 0,0 0 0,0 0-1,0 1 1,-1-3 0,-15 2-227,-29 22-160,29-8 396,0 1-1,-19 22 0,31-32 22,1 1 0,-1-1 0,0 1-1,1 0 1,0 0 0,0 1 0,1-1 0,0 0 0,0 1 0,0-1-1,0 1 1,1 0 0,-1 7 0,2-12-35,1 1 0,0-1 0,-1 0 0,1 0 0,0 0 0,0 0 0,0 0 0,0 0 0,0 0 0,0 0 0,0 0 0,0 0 0,0-1 0,0 1 0,0 0 0,1-1 0,-1 1 0,0-1 0,1 1 0,-1-1 0,0 0 0,1 1 0,-1-1 0,0 0 0,1 0 0,-1 0 0,0 0 0,1 0 0,-1 0 0,2-1 0,51-1 61,-51 2-54,18-3-407,0-2 0,-1 0 0,33-12 0,-36 10 57,-1 1 1,1 1-1,0 1 0,0 1 1,31-3-1,-47 21 3319,-1-14-2922,-1 0 0,1-1 0,0 1 0,-1 0 0,1-1 0,0 1 0,0 0 0,0 0-1,0-1 1,0 1 0,0 0 0,0 0 0,0-1 0,0 1 0,0 0 0,0-1 0,0 1 0,0 0 0,1 0 0,-1-1-1,0 1 1,0 0 0,1-1 0,-1 1 0,1 0 0,-1-1 0,0 1 0,2 0 0,8-2-64,0 0 1,0-1 0,0 0-1,0-1 1,-1 0-1,14-6 1,-14 5-98,0 0 0,0 1 1,0 0-1,0 1 0,1 0 1,-1 0-1,1 1 0,-1 0 1,13 1-1,-21 1 138,0-1-1,0 1 1,0 0-1,0 0 1,0 0 0,0 0-1,-1 0 1,1 0-1,0 0 1,-1 1-1,1-1 1,0 0-1,-1 0 1,0 0 0,1 1-1,-1-1 1,0 0-1,1 1 1,-1-1-1,0 0 1,0 0 0,0 1-1,0-1 1,0 0-1,-1 1 1,1-1-1,0 0 1,-1 2 0,2 18-2896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2.024"/>
    </inkml:context>
    <inkml:brush xml:id="br0">
      <inkml:brushProperty name="width" value="0.025" units="cm"/>
      <inkml:brushProperty name="height" value="0.025" units="cm"/>
    </inkml:brush>
  </inkml:definitions>
  <inkml:trace contextRef="#ctx0" brushRef="#br0">172 130 2498,'8'-9'2573,"4"-4"-1948,40-46 3021,-49 55-2488,0-1 1,0 1-1,0-1 1,0 0-1,-1 0 1,4-10-1,-6 15-1076,0 0 0,0 0 0,0 0 1,0-1-1,-1 1 0,1 0 0,0 0 0,0-1 0,0 1 0,0 0 0,0 0 0,0-1 0,0 1 1,0 0-1,0 0 0,0 0 0,-1-1 0,1 1 0,0 0 0,0 0 0,0 0 0,0 0 0,-1-1 0,1 1 1,0 0-1,0 0 0,0 0 0,-1 0 0,1 0 0,0 0 0,0 0 0,-1 0 0,1-1 0,0 1 1,0 0-1,-1 0 0,1 0 0,0 0 0,0 0 0,-1 0 0,1 0 0,0 0 0,0 0 0,0 1 0,-1-1 1,1 0-1,0 0 0,0 0 0,-1 0 0,1 0 0,0 0 0,0 0 0,0 1 0,-1-1 0,-14 6 5,1 2-71,1 2 1,-1-1-1,2 2 1,-1 0-1,1 0 0,1 1 1,-11 16-1,-5 8 167,-30 54-1,21-15 307,34-68-479,-1 0 0,2-1 0,-1 1 0,1 0-1,0 0 1,0 0 0,1 0 0,0-1 0,2 14 0,-1-17-7,0-1 0,0 0 0,0 1 1,1-1-1,-1 0 0,1 0 0,0 0 0,0 0 1,0 0-1,-1-1 0,2 1 0,-1 0 1,0-1-1,0 0 0,0 1 0,1-1 1,-1 0-1,1 0 0,-1 0 0,1 0 1,-1-1-1,1 1 0,-1-1 0,1 0 1,-1 1-1,1-1 0,3-1 0,10 2-1,0-1-1,0 0 0,17-3 1,-23 1-30,0 0 0,0-1 0,0 1 0,-1-2 0,1 0 0,-1 0 0,0 0 0,0-1 0,0-1 0,-1 1 0,0-1 1,14-14-1,-22 20 42,1 0 0,-1-1 1,1 1-1,-1-1 1,1 1-1,-1 0 0,0-1 1,1 1-1,-1-1 0,0 1 1,1-1-1,-1 1 1,0-1-1,0 0 0,1 1 1,-1-1-1,0 1 0,0-1 1,0 0-1,0 1 1,0-1-1,0 1 0,0-1 1,0 0-1,0 1 0,0-1 1,0 1-1,0-1 1,0 0-1,-1 1 0,1-1 1,0 1-1,0-1 0,-1 1 1,0-2-1,-23-6 216,-40 9-141,61 0-77,-55 10 19,41-7-276,43-8-443,21-6-382,62-23-1,27-6-1245,-136 38 2345,1 1 1,-1 0-1,0 0 1,1 0 0,-1-1-1,1 1 1,-1 0-1,0 0 1,1 0 0,-1 0-1,1 0 1,-1 0-1,1 0 1,-1 0-1,1 0 1,-1 0 0,0 0-1,1 0 1,-1 0-1,1 1 1,-1-1-1,1 0 1,-1 0 0,0 0-1,1 1 1,-1-1-1,1 0 1,-1 0 0,0 1-1,1-1 1,-1 0-1,0 1 1,0-1-1,1 0 1,-1 1 0,0-1-1,0 0 1,1 1-1,-1-1 1,0 1 0,0-1-1,0 1 1,-7 22 1373,-24 24 372,31-47-1768,-18 23 893,-25 35 558,40-54-1447,0 1-1,0 0 0,1-1 1,0 1-1,0 0 0,0 0 1,0 0-1,1 0 0,0 0 1,-1 7-1,2-10-489,0 3-15,3-3-4133,5-2-2345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2.838"/>
    </inkml:context>
    <inkml:brush xml:id="br0">
      <inkml:brushProperty name="width" value="0.025" units="cm"/>
      <inkml:brushProperty name="height" value="0.025" units="cm"/>
    </inkml:brush>
  </inkml:definitions>
  <inkml:trace contextRef="#ctx0" brushRef="#br0">117 3 6758,'0'0'14339,"-9"6"-14168,0 1-80,0 0 0,1 1 1,0 0-1,0 0 0,0 1 0,1 0 0,-7 12 1,9-13 1,0-1 1,1 1-1,0 0 1,0 0-1,1 0 1,0 0 0,1 1-1,0-1 1,0 1-1,1 0 1,-1 16 0,2-24-93,1 0 1,-1-1-1,0 1 1,1 0 0,-1 0-1,0-1 1,1 1-1,-1-1 1,1 1 0,-1 0-1,1-1 1,0 1-1,-1-1 1,1 1 0,0-1-1,-1 1 1,1-1-1,0 0 1,-1 1 0,1-1-1,0 0 1,0 0-1,-1 1 1,1-1 0,0 0-1,0 0 1,-1 0-1,1 0 1,0 0 0,0 0-1,1 0 1,29-2 80,-28 1-77,12-2-108,0 0-1,0-1 1,-1-1 0,1-1-1,-1 0 1,-1-1-1,1 0 1,-1-1-1,16-13 1,2-3-255,-2-1 0,41-44 0,-53 47 421,-17 22-60,0 0-1,0 0 0,0 0 1,0 1-1,0-1 0,0 0 1,0 0-1,-1 0 0,1 0 1,0 0-1,0 0 0,0 0 1,0 0-1,0 0 0,0 0 1,0 1-1,0-1 0,0 0 1,-1 0-1,1 0 0,0 0 1,0 0-1,0 0 0,0 0 1,0 0-1,0 0 0,0 0 0,-1 0 1,1 0-1,0 0 0,0 0 1,0 0-1,0 0 0,0 0 1,0 0-1,0 0 0,-1 0 1,1 0-1,0 0 0,0 0 1,0-1-1,0 1 0,0 0 1,0 0-1,0 0 0,0 0 1,-1 0-1,1 0 0,0 0 1,0 0-1,0 0 0,0 0 1,0-1-1,0 1 0,0 0 1,0 0-1,0 0 0,0 0 1,0 0-1,0-1 0,-37 32 220,26-19-108,1 0-1,0 1 1,-9 16 0,16-24-67,0 1 0,0-1 0,1 1 0,-1-1 0,1 1 0,1 0 0,-1 0 0,1-1 0,0 1 0,0 0 0,1 11 0,0-16-64,1 1 0,0 0-1,-1-1 1,1 1-1,0 0 1,0-1 0,0 1-1,0-1 1,0 1-1,0-1 1,0 0-1,1 1 1,-1-1 0,0 0-1,1 0 1,-1 0-1,1 0 1,-1 0 0,1 0-1,0-1 1,-1 1-1,1 0 1,0-1 0,0 1-1,-1-1 1,1 0-1,0 1 1,0-1 0,2 0-1,6 1-865,0-1 0,0 1 0,0-2 0,10 0-1,21-8-6846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4.441"/>
    </inkml:context>
    <inkml:brush xml:id="br0">
      <inkml:brushProperty name="width" value="0.025" units="cm"/>
      <inkml:brushProperty name="height" value="0.025" units="cm"/>
    </inkml:brush>
  </inkml:definitions>
  <inkml:trace contextRef="#ctx0" brushRef="#br0">98 179 6662,'7'-13'1554,"18"-34"238,-9 14 2898,34-52 1,-47 93-1936,-4 9-2819,-17 40 595,-3 0 0,-50 93-1,-4 11 371,63-124-772,11-21-112,1-16-15,1 0 1,-1 0-1,0 0 0,1 0 0,-1 1 0,0-1 1,1 0-1,-1 0 0,1 0 0,-1 0 1,0 0-1,1 0 0,-1 0 0,0 0 0,1 0 1,-1 0-1,0 0 0,1 0 0,-1 0 0,0-1 1,1 1-1,-1 0 0,0 0 0,1 0 0,-1 0 1,0-1-1,1 1 0,-1 0 0,0 0 0,0 0 1,1-1-1,-1 1 0,0 0 0,0-1 0,0 1 1,1 0-1,-1 0 0,0-1 0,0 0 0,6-4-53,-1-1-1,0 0 0,0-1 0,-1 1 0,0-1 1,0 0-1,-1 0 0,5-11 0,16-67-979,-11 36 361,-13 51 644,0 1 1,0-1-1,0 0 0,0 0 0,1 1 0,-1-1 1,1 0-1,-1 0 0,1 0 0,0 0 0,0 1 1,0-1-1,0 0 0,0 0 0,0-1 0,1 1 1,-1 0-1,1 0 0,-1-1 0,1 1 0,-1 0 1,1-1-1,0 0 0,0 1 0,0-1 0,3 1 1,0 1 34,0 1 0,0-2 1,1 1-1,-1 0 1,1-1-1,0 0 1,0-1-1,0 1 1,0-1-1,10 1 1,-7-3 28,1 0 1,0-1 0,-1 1 0,1-2-1,-1 1 1,1-2 0,-1 1 0,14-8-1,-19 9-17,0 0 0,0 0 0,0-1 0,0 1 0,0-1 0,-1 0 0,1 0 0,-1-1 0,0 1 1,0 0-1,0-1 0,0 0 0,-1 0 0,0 0 0,1 0 0,-1 0 0,-1 0 0,1 0 0,0-1 0,0-5 0,-2 9-17,0 1 1,0 0-1,1-1 1,-1 1 0,0-1-1,0 1 1,0-1 0,0 1-1,0-1 1,0 1-1,0 0 1,-1-1 0,1 1-1,0-1 1,0 1 0,0-1-1,0 1 1,0 0-1,-1-1 1,1 1 0,0 0-1,0-1 1,-1 1 0,1-1-1,0 1 1,-1 0-1,1 0 1,0-1 0,-1 1-1,1 0 1,0 0-1,-1-1 1,1 1 0,-1 0-1,1 0 1,-1 0 0,-18 4-86,-17 21-57,30-19 183,1-1 0,-1 1 0,1 0 0,0 1 0,0-1 0,0 1 0,1 0 0,0 0 0,1 0 0,-1 1 0,2-1 0,-1 1 0,1 0 0,0 0 0,-2 13 0,5-20-37,-1 1-1,1 0 1,-1-1-1,1 1 0,0-1 1,-1 1-1,1-1 1,0 0-1,0 1 1,0-1-1,0 0 1,0 0-1,0 1 0,1-1 1,-1 0-1,0 0 1,1 0-1,-1 0 1,0-1-1,1 1 1,-1 0-1,1-1 0,-1 1 1,1 0-1,0-1 1,-1 0-1,1 1 1,-1-1-1,1 0 0,3 0 1,61 3 74,-54-4-139,178 1-418,-189 0 1244,-3 0-533,0-1 0,1 0-1,-1 0 1,1 0 0,-1 0-1,1 0 1,-1 0 0,1 0-1,0 0 1,-1 0 0,1-1 0,-1-1-1,-3-6-231,1 0 0,0-1 0,1 0 0,0 1 0,1-1 0,0 0 0,1 0-1,0-1 1,0 1 0,2-18 0,-1 27-47,0 0 0,1 0-1,-1 0 1,0 0 0,1 0 0,-1 0-1,1 0 1,-1 0 0,1 0 0,0 0-1,-1 0 1,1 0 0,0 1 0,0-1-1,0 0 1,-1 1 0,1-1 0,0 0-1,0 1 1,0-1 0,0 1 0,0-1-1,0 1 1,0 0 0,0-1 0,0 1-1,0 0 1,1 0 0,0-1 0,40-2-1586,-38 3 1416,36-1-1843,37-1-6922,-40-2-973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5.036"/>
    </inkml:context>
    <inkml:brush xml:id="br0">
      <inkml:brushProperty name="width" value="0.025" units="cm"/>
      <inkml:brushProperty name="height" value="0.025" units="cm"/>
    </inkml:brush>
  </inkml:definitions>
  <inkml:trace contextRef="#ctx0" brushRef="#br0">58 0 14638,'0'0'5125,"-8"12"-3615,5-7-1405,-30 48 1554,31-49-1582,0 0-1,0 0 0,0 1 1,1-1-1,0 0 0,0 1 1,0-1-1,0 1 1,1-1-1,0 1 0,0 0 1,0-1-1,1 1 1,1 8-1,-1-11-79,1 0 1,-1 0 0,1 0-1,0-1 1,0 1 0,0 0-1,0-1 1,0 1-1,0-1 1,0 0 0,0 1-1,1-1 1,-1 0 0,0 0-1,1-1 1,-1 1-1,1 0 1,-1-1 0,1 0-1,-1 1 1,1-1 0,-1 0-1,1 0 1,2-1-1,65-5-887,-17-12-205,-44 14 1139,-1 1-1,1-1 1,0 2-1,0-1 1,0 1-1,15-1 1,-23 46 1626,-1-42-1673,1 0 0,0 0 0,-1 0 0,1 0-1,0-1 1,-1 1 0,1 0 0,0 0 0,0 0-1,0-1 1,0 1 0,0-1 0,0 1 0,0 0-1,0-1 1,0 0 0,0 1 0,0-1 0,0 0-1,0 1 1,0-1 0,0 0 0,1 0 0,-1 0-1,0 0 1,0 0 0,2 0 0,44 0-1247,-36-1 443,-1 1-88,29 2-1420,-37-2 2003,-1 0 1,0 1-1,1-1 1,-1 0-1,0 1 1,0-1 0,1 1-1,-1-1 1,0 1-1,0 0 1,0 0-1,0-1 1,0 1-1,0 0 1,0 0-1,0 0 1,0 0 0,0 0-1,0 0 1,0 0-1,-1 1 1,1-1-1,-1 0 1,2 2-1,-2 3-3643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7.355"/>
    </inkml:context>
    <inkml:brush xml:id="br0">
      <inkml:brushProperty name="width" value="0.025" units="cm"/>
      <inkml:brushProperty name="height" value="0.025" units="cm"/>
    </inkml:brush>
  </inkml:definitions>
  <inkml:trace contextRef="#ctx0" brushRef="#br0">83 82 10154,'4'-25'4810,"-4"24"-4706,0 1 0,0 0 0,0 0 0,0-1 0,-1 1 0,1 0 0,0 0 1,0 0-1,-1-1 0,1 1 0,0 0 0,0 0 0,-1 0 0,1 0 0,0 0 1,0 0-1,-1-1 0,1 1 0,0 0 0,0 0 0,-1 0 0,1 0 0,0 0 1,-1 0-1,1 0 0,0 0 0,-1 0 0,1 0 0,0 0 0,0 1 0,-1-1 0,1 0 1,0 0-1,0 0 0,-1 0 0,1 0 0,0 0 0,0 1 0,-1-1 0,1 0 1,-4 3 82,0-1 1,1 1-1,0 0 1,-1 0 0,1 0-1,0 0 1,0 0 0,-3 6-1,1-1-127,-1 0-1,1 1 1,1 0-1,0 0 1,0 0-1,1 0 1,0 1-1,0 0 1,1-1 0,0 1-1,1 0 1,0 17-1,1-26-50,1 0-1,-1 0 0,1 0 1,0 0-1,-1 0 0,1 0 1,0 0-1,-1-1 0,1 1 1,0 0-1,0-1 0,0 1 1,-1 0-1,1-1 0,0 1 1,0-1-1,0 1 0,0-1 1,0 0-1,0 1 0,0-1 1,0 0-1,0 0 1,0 0-1,1 0 0,-1 0 1,0 0-1,0 0 0,0 0 1,1 0-1,38-5 219,-22-2-225,-1-1 0,0 0-1,0-1 1,-1-1 0,0-1 0,23-20 0,19-11-191,-58 41 180,0 1 1,1 0-1,-1-1 1,0 1-1,0 0 1,1 0-1,-1 0 0,0-1 1,1 1-1,-1 0 1,1 0-1,-1 0 1,0 0-1,1 0 1,-1-1-1,0 1 1,1 0-1,-1 0 0,1 0 1,-1 0-1,0 0 1,1 0-1,-1 0 1,1 1-1,-1-1 1,0 0-1,1 0 1,-1 0-1,0 0 0,1 0 1,-1 1-1,0-1 1,1 0-1,-1 0 1,0 0-1,1 1 1,-1-1-1,4 19-7,-10 39 384,4-39-251,1-17-76,1 1 0,0 0 0,0 0 0,0 0 0,0 0 0,1 0 0,-1 0 0,1-1 0,0 1 0,-1 0 0,1 0 0,0-1 0,1 1 0,-1 0 0,0-1 0,1 0 0,0 1 0,-1-1 0,1 0 1,0 1-1,0-1 0,0 0 0,1-1 0,-1 1 0,0 0 0,1-1 0,4 3 0,-3-2 29,0-1 0,0 0 0,0 0 0,0-1 0,0 1 1,0-1-1,0 0 0,0 0 0,0 0 0,0 0 0,1-1 1,-1 0-1,0 0 0,0 0 0,0 0 0,-1-1 0,1 1 0,0-1 1,4-3-1,3-2-44,-1 0 1,0-1 0,0-1 0,0 0 0,-2 0-1,1-1 1,8-11 0,-13 16-17,-1-1 0,1 1 0,-1 0 0,0-1 0,0 0 0,0 0 0,-1 0 0,0 0 0,0 0 0,-1 0 0,0-1 0,0 1 0,0 0-1,-1-1 1,0-12 0,0 19-15,-1-1 0,1 1-1,0 0 1,0 0 0,0-1 0,0 1-1,0 0 1,-1 0 0,1-1-1,0 1 1,0 0 0,0 0-1,-1 0 1,1 0 0,0-1-1,0 1 1,-1 0 0,1 0-1,0 0 1,0 0 0,-1 0 0,1 0-1,0-1 1,-1 1 0,1 0-1,0 0 1,0 0 0,-1 0-1,1 0 1,0 0 0,-1 0-1,1 0 1,0 1 0,-1-1 0,1 0-1,0 0 1,0 0 0,-1 0-1,1 0 1,0 0 0,0 0-1,-1 1 1,1-1 0,0 0-1,0 0 1,-1 0 0,1 1-1,0-1 1,0 0 0,0 0 0,0 0-1,-1 1 1,1-1 0,-11 16-146,11-14 150,0-1 1,0 1 0,0-1 0,0 1-1,0 0 1,0-1 0,1 1-1,-1-1 1,1 1 0,-1-1 0,1 1-1,-1-1 1,1 1 0,0-1-1,0 0 1,0 1 0,-1-1 0,1 0-1,1 0 1,-1 1 0,0-1-1,0 0 1,0 0 0,1 0 0,-1-1-1,2 2 1,1 0 10,1 0 0,-1-1 0,1 1 0,-1-1 0,1 0 0,0-1 0,-1 1 0,1-1 0,5 0 0,3 0 21,-1-1 0,0-1 0,0 0 0,0 0 0,0-1 0,21-9 0,-19 5-17,0-1 1,0 0-1,13-12 0,-23 17 3,-1 0 0,1 0 0,-1 0 1,0 0-1,0-1 0,0 1 0,0-1 0,-1 0 0,1 0 0,-1 0 1,0 0-1,0 0 0,0-1 0,-1 1 0,2-6 0,-3 9-13,0 1-1,0 0 0,0 0 0,0-1 1,0 1-1,0 0 0,0 0 1,0 0-1,0-1 0,0 1 0,0 0 1,0 0-1,0-1 0,0 1 1,0 0-1,0 0 0,0 0 0,0-1 1,-1 1-1,1 0 0,0 0 1,0 0-1,0 0 0,0-1 0,0 1 1,-1 0-1,1 0 0,0 0 1,0 0-1,0 0 0,0-1 0,-1 1 1,1 0-1,0 0 0,0 0 1,-1 0-1,1 0 0,0 0 0,0 0 1,0 0-1,-1 0 0,1 0 1,0 0-1,0 0 0,0 0 0,-1 0 1,-15 6-99,-11 12-72,14-6 244,0 0-1,1 0 0,1 1 0,-11 16 0,17-22-13,1-1 0,0 1-1,0 0 1,1 1-1,0-1 1,0 0-1,1 1 1,0-1 0,0 1-1,1 0 1,-1 11-1,2-17-59,0 0-1,0-1 1,1 1-1,-1-1 1,0 1 0,1-1-1,-1 1 1,1-1-1,-1 1 1,1-1-1,0 1 1,-1-1 0,1 0-1,0 1 1,0-1-1,0 0 1,0 0-1,0 1 1,0-1 0,1 0-1,-1 0 1,2 1-1,0 0 16,1-1 0,-1 1 0,1-1 0,0 1-1,0-1 1,0 0 0,0 0 0,7 0 0,1-1-19,-1 0 0,0 0 0,1-1 0,-1 0 0,21-6 0,-20 3-162,0-1-1,0 0 1,-1-1 0,0 0 0,0-1 0,20-16 0,-26 19 100,1-1 0,-1 0 0,0 0 0,0-1 0,0 1 0,-1-1 0,0 0 0,0-1 0,0 1 0,-1-1 0,0 1 0,0-1 0,2-10 1,-5 17 63,1-1 1,-1 0 0,0 1 0,0-1 0,0 1 0,0-1 0,1 0 0,-1 1 0,0-1 0,0 0 0,0 1 0,0-1 0,-1 1 0,1-1 0,0 0 0,0 1 0,0-1 0,0 1 0,-1-1 0,1 0 0,0 1 0,0-1 0,-1 1 0,1-1 0,-1 1 0,1-1 0,0 1 0,-1 0 0,1-1 0,-1 1 0,1-1 0,-1 1-1,1 0 1,-1-1 0,0 1 0,-24 4 49,-23 23 174,42-22-164,1 1-1,-1 0 1,1 0-1,0 0 1,1 1-1,-1-1 0,1 1 1,1 0-1,-1 1 1,1-1-1,1 0 1,-1 1-1,1 0 0,0-1 1,1 1-1,0 0 1,0 0-1,1 0 0,0 0 1,0 0-1,2 9 1,-1-15-54,0 0 0,0 1 1,0-1-1,1 0 0,-1 0 0,0 0 1,1 0-1,0 0 0,0 0 1,-1 0-1,1-1 0,0 1 1,0-1-1,0 1 0,1-1 0,-1 0 1,0 0-1,0 0 0,1 0 1,-1 0-1,1 0 0,2 0 0,26-1-2037,-29-1 1669,-1 1 0,0-1 0,1 0 0,-1 1 0,1-1 0,-1 0 0,0 0 0,0 0 0,1 0 0,-1 0 0,0 0 0,0 0 1,0 0-1,0 0 0,0 0 0,0-1 0,0 0 0,7-15-5341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5.369"/>
    </inkml:context>
    <inkml:brush xml:id="br0">
      <inkml:brushProperty name="width" value="0.05" units="cm"/>
      <inkml:brushProperty name="height" value="0.05" units="cm"/>
    </inkml:brush>
  </inkml:definitions>
  <inkml:trace contextRef="#ctx0" brushRef="#br0">1 87 15715,'9'-9'406,"1"1"-1,-1 0 0,2 0 0,-1 1 1,1 1-1,0 0 0,1 0 0,-1 1 0,1 1 1,0 0-1,0 0 0,0 1 0,1 1 1,20-2-1,-9 3 54,1 0-1,-1 1 1,1 2 0,-1 0 0,0 2 0,39 10-1,-50-10-382,-1 1-1,1 0 0,-1 1 1,0 1-1,-1 0 0,0 0 1,0 1-1,16 14 0,-23-18-62,0 0 0,-1 1-1,1-1 1,-1 1-1,0-1 1,0 1 0,0 0-1,-1 0 1,0 1-1,2 6 1,-3-9 4,0 1 0,-1-1 0,1 1 0,-1 0 0,0 0 0,0-1 1,-1 1-1,1 0 0,-1-1 0,0 1 0,0-1 0,0 1 0,0-1 0,-1 1 0,1-1 0,-5 7 0,1-3 21,0-1 0,0 0 0,-1 1 0,0-2 1,-1 1-1,1-1 0,-1 0 0,0 0 0,0-1 0,-1 1 0,1-2 0,-1 1 0,0-1 0,0 0 0,-8 1 0,-3 0-64,0 0 1,0-1-1,0-1 0,0-1 1,-29-2-1,31-1-55</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7.831"/>
    </inkml:context>
    <inkml:brush xml:id="br0">
      <inkml:brushProperty name="width" value="0.025" units="cm"/>
      <inkml:brushProperty name="height" value="0.025" units="cm"/>
    </inkml:brush>
  </inkml:definitions>
  <inkml:trace contextRef="#ctx0" brushRef="#br0">286 44 13965,'1'-2'399,"0"1"-1,-1 0 1,1-1-1,0 1 1,-1-1 0,1 1-1,-1-1 1,0 1-1,0-1 1,1 0-1,-1 1 1,0-1 0,0 1-1,-1-1 1,1 1-1,0-1 1,0 1-1,-1-1 1,1 1 0,-1-1-1,1 1 1,-1-1-1,-1-1 1,0 2-215,-1 0-1,0 0 1,1 0 0,-1 1 0,1-1 0,-1 1 0,0-1 0,0 1-1,1 0 1,-1 0 0,0 0 0,1 1 0,-4 0 0,-8 2-176,-1 1 0,1 0 0,0 1 0,0 1 0,1 0 0,0 1 0,0 1 0,0 0 0,1 0 0,1 1 0,-20 19 0,30-27-31,-1 0 0,1 1 0,-1-1 0,1 1 1,0-1-1,0 1 0,0 0 0,-1-1 0,2 1 0,-1 0 1,0 0-1,0 0 0,0-1 0,0 4 0,1-5-16,0 1 0,1 0-1,-1-1 1,0 1 0,0-1-1,0 1 1,1 0 0,-1-1 0,0 1-1,0-1 1,1 1 0,-1-1-1,1 1 1,-1-1 0,0 1 0,1-1-1,-1 1 1,1-1 0,-1 0-1,1 1 1,-1-1 0,1 0 0,0 1-1,-1-1 1,1 0 0,-1 0-1,1 0 1,1 1 0,6 0-413,1 0 0,-1 0 0,1 0 0,17-2 1,-10 0 353,12 0-649,-19 0 676,0 1-1,0-1 1,0 1-1,0 1 0,0 0 1,0 0-1,0 1 1,0 0-1,11 4 1,-19-5 66,-1-1 0,1 0 0,0 0 1,-1 1-1,1-1 0,0 0 0,-1 1 0,1-1 1,-1 1-1,1-1 0,-1 0 0,1 1 1,-1-1-1,1 1 0,-1 0 0,1-1 0,-1 1 1,0-1-1,1 1 0,-1 0 0,0-1 0,0 1 1,1 0-1,-1-1 0,0 1 0,0 0 1,0-1-1,0 1 0,0 0 0,0-1 0,0 1 1,0 0-1,0 1 0,-1-1 91,0 1 0,0 0 0,0-1 0,-1 1 0,1-1 1,0 1-1,-1-1 0,1 1 0,-1-1 0,1 0 0,-4 2 0,-47 22 1798,22-13-1062,9-3-496,-1 0-1,0-2 1,0 0 0,-1-2 0,0 0-1,-23 1 1,46-7-499,0 0-1,-1 1 1,1-1-1,0 1 1,0-1 0,0 0-1,0 1 1,0-1 0,0 0-1,0 1 1,0-1-1,0 1 1,0-1 0,0 0-1,1 1 1,-1-1 0,0 1-1,0-1 1,1 0-1,-1 1 1,0-1 0,1 0-1,17-17-4726,5-3-1533</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8.441"/>
    </inkml:context>
    <inkml:brush xml:id="br0">
      <inkml:brushProperty name="width" value="0.025" units="cm"/>
      <inkml:brushProperty name="height" value="0.025" units="cm"/>
    </inkml:brush>
  </inkml:definitions>
  <inkml:trace contextRef="#ctx0" brushRef="#br0">50 78 14798,'0'0'10570,"10"-5"-10677,2 1 120,43-19-389,-52 21 353,1 0 0,0 0 0,-1 0 0,1 0 0,-1 0 0,0-1 0,0 0 0,0 1 0,0-1 0,0-1 0,-1 1 0,4-4 0,-6 7 24,0-1 0,0 1-1,0 0 1,0 0 0,0 0-1,0-1 1,1 1 0,-1 0-1,0 0 1,0 0 0,0-1-1,0 1 1,0 0 0,0 0-1,0-1 1,0 1 0,0 0-1,0 0 1,0 0 0,0-1-1,0 1 1,0 0 0,0 0-1,0-1 1,0 1 0,-1 0-1,1 0 1,0 0 0,0-1-1,0 1 1,0 0 0,0 0-1,0 0 1,-1-1 0,1 1-1,0 0 1,0 0 0,0 0-1,0 0 1,-1 0 0,1 0-1,0-1 1,0 1 0,-1 0 0,-13 1-122,-14 10-18,-44 38 488,67-44-256,-1-1 0,1 1 0,0 0 0,0 0 0,1 1 0,-1 0 0,1-1 0,0 1 0,1 1 0,-4 6 0,7-12-90,0-1-1,0 1 1,-1 0 0,1-1 0,0 1 0,0 0 0,0-1-1,0 1 1,0 0 0,0-1 0,0 1 0,0 0 0,1-1-1,-1 1 1,0 0 0,0-1 0,0 1 0,1-1 0,-1 1-1,0 0 1,1-1 0,-1 1 0,0-1 0,1 1 0,-1-1-1,1 1 1,-1-1 0,1 1 0,-1-1 0,1 0 0,-1 1-1,1-1 1,-1 0 0,1 1 0,0-1 0,-1 0 0,1 0-1,0 1 1,-1-1 0,1 0 0,0 0 0,-1 0 0,2 0-1,33 1 72,-26-2-48,24-1-499,-1-1 0,0-2 1,0-2-1,0-1 0,30-11 0,-18 5-340,62-11 0,-106 25 822,0 0-1,0 0 1,0 0-1,0 0 1,0 0-1,1 0 1,-1 1 0,0-1-1,0 0 1,0 0-1,0 0 1,0 0-1,0 0 1,1 0-1,-1 0 1,0 1 0,0-1-1,0 0 1,0 0-1,0 0 1,0 0-1,0 1 1,0-1 0,0 0-1,0 0 1,0 0-1,0 0 1,0 0-1,0 1 1,0-1-1,0 0 1,0 0 0,0 0-1,0 0 1,0 1-1,0-1 1,0 0-1,0 0 1,0 0-1,0 0 1,0 1 0,0-1-1,0 0 1,0 0-1,-1 0 1,1 0-1,0 0 1,0 0 0,0 1-1,0-1 1,0 0-1,0 0 1,-1 0-1,1 0 1,0 0-1,0 0 1,0 0 0,0 0-1,0 0 1,-1 0-1,1 0 1,0 0-1,0 0 1,0 0 0,0 0-1,-1 0 1,1 0-1,-19 21 1317,14-16-1021,-1 0-1,1 1 0,0 0 1,0 0-1,1 0 1,0 1-1,-4 7 1,8-14-304,0 1 1,1-1 0,-1 1-1,0-1 1,1 1 0,-1-1-1,1 1 1,-1-1 0,1 1-1,-1-1 1,1 0 0,-1 1-1,1-1 1,-1 0 0,1 1-1,-1-1 1,1 0 0,0 0-1,-1 0 1,1 1-1,-1-1 1,1 0 0,0 0-1,-1 0 1,1 0 0,0 0-1,-1 0 1,1 0 0,0-1-1,28 1 3,-21 0-25,10-1-325,0-1 0,0-1 0,0-1 1,33-11-1,-32 8 231,-1 2-1,1 1 1,36-5-1,-54 10 251,0 1-1,0-1 0,0 0 0,0 1 0,0-1 0,-1 0 1,1 1-1,0-1 0,-1 1 0,1 0 0,-1-1 0,0 1 1,0-1-1,1 1 0,-1 0 0,0-1 0,0 1 0,0-1 1,-1 1-1,1 2 0,0-3-354,0 0 0,0 0 0,0 0 0,0 0 0,0 0 0,-1 0 0,1 0 0,0 0 0,0 0 0,0 0 0,-1-1 0,1 1 0,-1 0 0,1 0 0,-1 0 0,1 0 0,-1-1 0,1 1 0,-1 0-1,1 0 1,-2 0 0,-9 0-7065,-1-1-6071</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8.785"/>
    </inkml:context>
    <inkml:brush xml:id="br0">
      <inkml:brushProperty name="width" value="0.025" units="cm"/>
      <inkml:brushProperty name="height" value="0.025" units="cm"/>
    </inkml:brush>
  </inkml:definitions>
  <inkml:trace contextRef="#ctx0" brushRef="#br0">0 0 20756,'0'0'1441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1.223"/>
    </inkml:context>
    <inkml:brush xml:id="br0">
      <inkml:brushProperty name="width" value="0.025" units="cm"/>
      <inkml:brushProperty name="height" value="0.025" units="cm"/>
    </inkml:brush>
  </inkml:definitions>
  <inkml:trace contextRef="#ctx0" brushRef="#br0">172 6 11755,'0'0'5258,"-11"-2"-4553,4 1-623,4 0-56,0 1 0,1-1-1,-1 1 1,0-1 0,0 1 0,0 0-1,0 0 1,0 0 0,1 1-1,-1-1 1,0 0 0,0 1 0,0 0-1,1 0 1,-1 0 0,0 0-1,1 0 1,-1 1 0,1-1 0,-1 1-1,1-1 1,0 1 0,-4 3-1,-8 12 518,1 1 0,-18 32 0,27-42-219,0 1-1,0-1 0,0 1 0,1 0 0,1 0 1,0 0-1,0 0 0,-1 17 0,3-24-293,1-1 0,-1 0 0,1 0-1,-1 0 1,1 0 0,-1 0 0,1 1 0,0-1-1,0 0 1,-1 0 0,1-1 0,0 1 0,0 0 0,0 0-1,0 0 1,0-1 0,0 1 0,0 0 0,0-1 0,0 1-1,1-1 1,-1 1 0,0-1 0,0 1 0,0-1 0,1 0-1,-1 0 1,0 0 0,0 0 0,1 0 0,-1 0-1,0 0 1,0 0 0,1 0 0,1-1 0,51-8 514,-32 0-541,0-1 1,-1-1 0,-1 0 0,1-2-1,-2 0 1,0-1 0,0-1-1,-2-1 1,32-36 0,-63 68-532,-1 0 407,0 2 0,-13 22-1,24-35 141,1 0-1,0 0 0,1 0 1,-1 0-1,1 0 0,0 1 1,0 0-1,1-1 1,0 1-1,0 0 0,0-1 1,1 1-1,-1 0 0,1 0 1,1 6-1,0-11 7,0 1 0,0-1 1,0 0-1,0 1 0,0-1 0,0 0 0,0 0 1,1 0-1,-1 0 0,0 0 0,1 0 0,-1 0 1,0 0-1,1 0 0,-1 0 0,1-1 0,0 1 0,-1-1 1,1 1-1,0-1 0,-1 0 0,1 0 0,0 0 1,-1 1-1,1-2 0,0 1 0,-1 0 0,1 0 1,0 0-1,2-2 0,3 2 29,0-1 0,0-1 0,0 1 0,0-1 0,0 0 0,6-4-1,1-2 0,-1 0 0,0-1 0,-1 0-1,0-1 1,20-22 0,-27 27 21,0-1 0,-1 0 1,0 0-1,0 0 0,0-1 1,-1 1-1,0-1 0,0 0 0,0 0 1,-1 0-1,0 0 0,-1 0 1,0 0-1,1-11 0,-3 18-75,1-1-1,0 1 0,-1 0 1,1-1-1,-1 1 1,1 0-1,-1-1 0,1 1 1,-1 0-1,0 0 1,1 0-1,-1 0 0,1-1 1,-1 1-1,1 0 1,-1 0-1,1 0 0,-1 0 1,0 0-1,1 0 1,-1 0-1,1 1 0,-1-1 1,1 0-1,-1 0 1,0 0-1,1 1 0,-1-1 1,1 0-1,-1 0 1,1 1-1,-1-1 0,1 0 1,0 1-1,-1-1 1,1 1-1,-1-1 0,1 0 1,0 1-1,-1-1 0,1 1 1,0-1-1,0 1 1,-1-1-1,1 1 0,0 0 1,0-1-1,0 1 1,-1 0-1,1 1 1,0 0 1,0 0-1,1 0 0,-1 0 0,0 0 0,1 0 1,-1 0-1,1 0 0,0 0 0,-1 0 0,1 0 1,0-1-1,0 1 0,0 0 0,0 0 1,1-1-1,-1 1 0,0-1 0,1 1 0,-1-1 1,1 0-1,-1 0 0,3 2 0,0-1 13,1 0 0,-1-1 0,0 1 0,1-1 0,-1 0 0,1 0 0,0 0 0,-1-1 0,1 0 0,4 0 0,6-1 18,0 0 0,0-1 0,-1-1 0,1 0 1,22-9-1,-29 9-18,0 0 1,-1 0-1,0-1 1,0 0-1,13-9 1,-18 10-9,0 1 0,0 0-1,0-1 1,0 1 0,-1-1 0,1 0 0,-1 1 0,0-1 0,0 0 0,0 0 0,0 0 0,0 0 0,0 0 0,-1 0-1,1 0 1,-1 0 0,0 0 0,0-4 0,-1 7-11,1-1-1,0 1 1,-1 0 0,1-1-1,0 1 1,-1 0 0,1-1-1,-1 1 1,1 0-1,0 0 1,-1-1 0,1 1-1,-1 0 1,1 0 0,-1 0-1,1 0 1,-1-1 0,1 1-1,-1 0 1,1 0-1,-1 0 1,1 0 0,-1 0-1,1 0 1,-1 0 0,1 1-1,-1-1 1,1 0-1,-1 0 1,1 0 0,0 0-1,-1 1 1,1-1 0,-1 0-1,1 0 1,-1 1 0,1-1-1,0 0 1,-1 1-1,1-1 1,0 0 0,-1 1-1,1 0 1,-23 14-107,13-5 110,-10 8 7,2 2-1,-27 35 0,40-48 0,1 1 0,-1 0 0,1 0 0,1 0 0,-1 0 0,1 1 0,1 0 0,0-1 0,0 1 0,1 0 0,-1 17 0,1-23 2,1 0 0,0 0 0,0-1 0,0 1 0,1 0 0,-1 0 0,0-1 0,1 1-1,0 0 1,0-1 0,0 1 0,0-1 0,0 1 0,0-1 0,0 1 0,1-1 0,2 3 0,-2-3 4,1-1 0,0 1 0,0-1 0,0 0-1,0 0 1,0 0 0,0-1 0,0 1 0,0-1 0,0 0 0,0 1 0,0-1 0,0 0 0,0-1 0,5 0 0,18-4-30,0-1 0,-1-2 1,0 0-1,0-1 1,0-2-1,-2-1 1,29-17-1,-12 7-280,98-52-446,-179 119 177,6-20 564,19-15 9,1 1 1,-27 25-1,38-30-28,9-6 83,10-10 35,-8 2 7,0 0 0,0 0 0,1 1 0,0 1 0,0-1 0,10-5 0,-9 6-1062,0 0 0,0-1 0,-1 0 0,12-13 0,-16 9-4829,-3-2-3128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1.586"/>
    </inkml:context>
    <inkml:brush xml:id="br0">
      <inkml:brushProperty name="width" value="0.025" units="cm"/>
      <inkml:brushProperty name="height" value="0.025" units="cm"/>
    </inkml:brush>
  </inkml:definitions>
  <inkml:trace contextRef="#ctx0" brushRef="#br0">9 35 14862,'-5'-12'2947,"1"0"-513,4 6 481,0 3-1282,0 2-1056,9 1-577,10 0-64,-6 6-1121,0-3-3908,-2-3-6246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2.496"/>
    </inkml:context>
    <inkml:brush xml:id="br0">
      <inkml:brushProperty name="width" value="0.025" units="cm"/>
      <inkml:brushProperty name="height" value="0.025" units="cm"/>
    </inkml:brush>
  </inkml:definitions>
  <inkml:trace contextRef="#ctx0" brushRef="#br0">210 52 11243,'0'0'4084,"-5"-8"-2200,3 5-1791,0 0-1,0 0 1,0 0-1,0 1 1,0-1-1,-1 0 1,1 1 0,-1 0-1,0-1 1,1 1-1,-1 0 1,0 1-1,0-1 1,-1 0 0,1 1-1,0 0 1,-1-1-1,1 1 1,0 1 0,-1-1-1,1 0 1,-1 1-1,1 0 1,-1 0-1,1 0 1,-1 0 0,1 0-1,-1 1 1,1 0-1,-1-1 1,1 1-1,-1 0 1,1 1 0,0-1-1,0 1 1,0-1-1,-5 4 1,1 1-107,0 0 0,0 0-1,1 0 1,-1 1 0,1 0 0,-7 11-1,11-14 7,0-1 0,0 1 0,0 0 0,0 0 0,0 0 0,1 0 0,0 0-1,0 1 1,0-1 0,0 0 0,0 0 0,1 1 0,0-1 0,0 0 0,1 8-1,0-11 10,0 0 0,-1 0 0,1 0 0,0 0 0,0 0 0,0 0 0,0-1 0,0 1 0,0 0 0,0-1 0,0 1 0,0 0 0,0-1 0,1 1 0,-1-1 0,0 0 0,0 1-1,0-1 1,1 0 0,-1 0 0,0 0 0,0 0 0,1 0 0,-1 0 0,0 0 0,2 0 0,36-6 91,-32 3-184,0-1 0,-1 0 1,0 0-1,1 0 0,-2-1 0,10-9 1,-9 9-111,-1 0 0,1 0 0,-1 1 0,2-1 0,-1 1 0,12-6 1,-17 11 175,-1-1 1,0 0 0,1 0 0,-1 0 0,0 0 0,1 1 0,-1-1 0,0 0 0,1 0 0,-1 1 0,0-1-1,1 0 1,-1 1 0,0-1 0,0 0 0,0 1 0,1-1 0,-1 0 0,0 1 0,0-1 0,0 0 0,0 1 0,0-1-1,1 1 1,-1-1 0,0 0 0,0 1 0,0-1 0,0 1 0,0-1 0,0 0 0,0 1 0,-1-1 0,1 1-1,0 23 79,0-18-71,2 67 830,1-27-556,-8 87-1,3-122 63,1 0 1,-1 0 0,-1 0 0,0 0 0,-1 0-1,0 0 1,0-1 0,-1 0 0,0 0-1,-1 0 1,0-1 0,-15 17 0,20-24-221,-1 1 1,-1-1 0,1 0-1,0 0 1,-1 0 0,1 0 0,-1 0-1,1 0 1,-1-1 0,0 1-1,0-1 1,0 0 0,0 0-1,0 0 1,0 0 0,0 0 0,0-1-1,0 1 1,0-1 0,0 0-1,-1 0 1,-4-1 0,5 0-79,-1-1 1,1 1 0,0-1 0,0 0-1,0 0 1,1 0 0,-1 0 0,0-1 0,1 1-1,-1-1 1,1 0 0,0 0 0,0 1-1,0-1 1,0-1 0,1 1 0,-1 0-1,1 0 1,-2-5 0,1 1-123,-1 0 0,1-1 1,0 1-1,0 0 0,1-1 0,0 1 1,1-1-1,-1 1 0,1-1 0,1 1 0,0-1 1,0 1-1,0-1 0,5-13 0,-1 10-749,-1 1-1,2 0 1,0 1-1,0-1 1,1 1-1,0 1 1,0-1-1,1 1 1,11-10-1,13-9-4854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3.249"/>
    </inkml:context>
    <inkml:brush xml:id="br0">
      <inkml:brushProperty name="width" value="0.025" units="cm"/>
      <inkml:brushProperty name="height" value="0.025" units="cm"/>
    </inkml:brush>
  </inkml:definitions>
  <inkml:trace contextRef="#ctx0" brushRef="#br0">82 121 15150,'0'0'6609,"10"-6"-6379,-1 1-200,52-35 131,-58 38-161,0 0 1,-1 0-1,0-1 0,1 1 1,-1 0-1,0-1 0,0 1 1,0-1-1,0 0 0,-1 0 0,1 1 1,-1-1-1,1 0 0,-1-1 1,0 1-1,0 0 0,-1 0 0,1 0 1,-1 0-1,1-6 0,-2 8-10,0 1 0,0-1 0,1 1 0,-1-1 0,0 0 0,0 1 0,0-1 0,0 1-1,0 0 1,0-1 0,0 1 0,0 0 0,0 0 0,0 0 0,0-1 0,0 1 0,0 0 0,0 0 0,0 0-1,0 1 1,0-1 0,0 0 0,0 0 0,-2 1 0,-27 7-272,18 1 261,0 0 0,0 2 0,1-1 0,1 1 0,0 1 0,1 0 1,0 0-1,0 1 0,1 0 0,1 1 0,1-1 0,0 1 0,0 1 0,-4 17 0,10-30 26,-1-1 0,1 1 1,-1-1-1,1 1 1,0 0-1,-1 0 1,1-1-1,0 1 1,0 0-1,0-1 1,0 1-1,1 0 1,-1-1-1,0 1 1,1 0-1,-1-1 1,1 1-1,0 0 1,-1-1-1,1 1 0,0-1 1,0 1-1,0-1 1,0 0-1,0 1 1,0-1-1,0 0 1,1 0-1,-1 0 1,0 0-1,1 0 1,-1 0-1,1 0 1,-1 0-1,1 0 1,-1-1-1,4 2 1,1-2 15,-1 1 0,1-1 1,-1-1-1,1 1 0,-1-1 1,1 0-1,-1 0 0,1 0 1,-1-1-1,0 0 1,7-3-1,21-13-282,-1-2 0,-1 0 0,-1-3 0,46-42 0,-70 59 311,3 3 688,-10 14-313,-11 27 117,7-23-10,4-13-488,1-1 0,-1 0 0,1 0-1,-1 1 1,1-1 0,-1 0 0,1 1 0,0-1-1,0 0 1,0 1 0,0-1 0,0 0 0,0 1-1,0-1 1,0 1 0,0-1 0,1 0 0,-1 1-1,0-1 1,1 0 0,-1 0 0,1 1 0,0-1-1,-1 0 1,1 0 0,0 0 0,0 0 0,0 0-1,-1 0 1,1 0 0,0 0 0,1 0 0,-1 0-1,0 0 1,0-1 0,2 2 0,1-1-27,1-1 0,0 1 0,-1-1 1,1 0-1,-1-1 0,1 1 0,0-1 0,-1 0 1,1 0-1,6-2 0,45-20-843,-46 18 455,1 0 1,0 1-1,-1 0 1,1 1-1,1 0 1,-1 1-1,14-2 1,-25 4 385,1 0-1,-1 1 1,1-1 0,-1 0 0,0 0 0,1 0 0,-1 0 0,1 1 0,-1-1 0,1 0-1,-1 1 1,0-1 0,1 0 0,-1 1 0,0-1 0,1 0 0,-1 1 0,0-1 0,0 1-1,1-1 1,-1 0 0,0 1 0,0-1 0,0 1 0,0-1 0,1 1 0,-1-1 0,0 1-1,0-1 1,0 1 0,0-1 0,0 1 0,0 26 604,-1-26-544,1 1 1,-1-1 0,1 0 0,0 1 0,0-1-1,-1 0 1,1 1 0,0-1 0,0 1-1,0-1 1,1 0 0,-1 1 0,0-1 0,0 0-1,1 1 1,-1-1 0,1 0 0,-1 1-1,1-1 1,0 0 0,-1 0 0,1 1 0,0-1-1,0 0 1,1 1 0,13-3-102,-1-2 1,1 0-1,-1-1 0,0 0 1,0-1-1,0-1 1,-1 0-1,0-1 0,20-13 1,-12 7-799,1 2 0,29-12 0,-34 22 731,-16 12 400,-22 28 1105,5-6 400,45-34-4818,-12-7-1456,-2-4-2703</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4.357"/>
    </inkml:context>
    <inkml:brush xml:id="br0">
      <inkml:brushProperty name="width" value="0.025" units="cm"/>
      <inkml:brushProperty name="height" value="0.025" units="cm"/>
    </inkml:brush>
  </inkml:definitions>
  <inkml:trace contextRef="#ctx0" brushRef="#br0">145 242 9705,'0'0'10293,"-9"-7"-9621,5 4-605,-1-1-70,-1 0 0,1 1 0,0-1 0,-1 1 0,0 0 0,-11-4 0,15 7-11,0-1 1,0 1-1,-1 0 0,1 0 0,0-1 1,-1 1-1,1 1 0,0-1 1,0 0-1,-1 1 0,1-1 0,0 1 1,0-1-1,-1 1 0,1 0 0,0 0 1,0 0-1,0 0 0,0 1 0,0-1 1,1 0-1,-1 1 0,0-1 1,1 1-1,-1 0 0,1-1 0,-1 1 1,0 2-1,-1 0 34,0 1 0,0-1 0,1 0 0,0 1 0,0-1 0,0 1 0,1 0 0,-1-1 0,-1 10 0,3-13-9,0 1-1,0-1 1,0 0 0,0 0 0,0 1 0,1-1 0,-1 0 0,0 0 0,0 1-1,1-1 1,-1 0 0,1 0 0,-1 0 0,1 1 0,-1-1 0,1 0 0,0 0-1,0 0 1,-1 0 0,1 0 0,0-1 0,0 1 0,0 0 0,0 0 0,0 0-1,0-1 1,0 1 0,0 0 0,0-1 0,1 1 0,-1-1 0,0 0 0,0 1-1,1-1 1,-1 0 0,0 0 0,0 0 0,1 0 0,-1 0 0,0 0 0,2 0 0,3 0 11,-1 0 0,1-1 1,0 0-1,0 0 1,-1 0-1,1-1 1,-1 0-1,1 0 1,-1 0-1,1-1 1,-1 0-1,0 0 1,8-6-1,-2 0-156,-1-1-1,0 0 1,-1 0-1,15-20 1,-60 56 91,33-23 85,0 1 0,0-1 0,1 1-1,-1 0 1,1 0 0,0 0 0,0 0-1,0 0 1,0 0 0,1 0 0,-1 0 0,0 8-1,2-11-48,0 0-1,0-1 1,0 1-1,0 0 1,0 0-1,0 0 1,0 0-1,0 0 1,1 0-1,-1-1 0,0 1 1,1 0-1,-1 0 1,0 0-1,1-1 1,-1 1-1,1 0 1,-1-1-1,1 1 1,0 0-1,-1-1 0,1 1 1,0 0-1,-1-1 1,2 1-1,1 0-87,-1 0 0,0-1-1,1 1 1,-1-1 0,1 0-1,-1 1 1,1-1 0,-1 0-1,1 0 1,-1-1 0,1 1-1,-1-1 1,5 0 0,6-4-1044,0 0 1,-1-1-1,1 0 1,-1-1-1,0-1 1,-1 0-1,0 0 1,0-1-1,11-12 1,17-27 3330,-45 55 3177,-5 2-4249,-10 10-1278,4 2 525,2 0 0,1 1 0,0 1 0,2 0 0,0 1 0,2 0 0,0 1 0,2 0-1,1 0 1,1 1 0,1-1 0,1 1 0,1 1 0,2 43 0,2-86-269,1 0 0,0-1 0,1 1 1,1 0-1,1 0 0,7-18 0,48-96-1201,-43 96 297,-1 1-229,65-123-2825,-67 133 4232,1 1 1,0 1-1,1 0 1,30-28-1,-46 48-328,1 0 0,0 0 0,0 0-1,0 1 1,0-1 0,0 0 0,0 0 0,0 0-1,0 1 1,0-1 0,0 1 0,1-1 0,-1 1-1,0-1 1,0 1 0,1 0 0,-1-1-1,0 1 1,3 0 0,-4 0-24,1 1 0,-1-1 0,1 1 0,-1-1 1,1 1-1,-1-1 0,1 1 0,-1-1 0,1 1 0,-1 0 0,0-1 0,1 1 0,-1-1 0,0 1 1,0 0-1,1-1 0,-1 1 0,0 0 0,0-1 0,0 1 0,0 0 0,0 0 0,0-1 1,0 2-1,0 4 79,-1 0 1,1 0 0,-1 0 0,-1 0-1,1 0 1,-5 11 0,-23 31 498,21-36-210,0 0 0,1 1 1,-5 13-1,11-25-417,1-1 0,0 1 0,0-1 0,0 1 0,0-1 0,0 1 0,0-1 0,0 1 0,0-1 0,0 1 0,0-1 0,0 1 0,0-1 0,0 1 0,0-1 0,0 1-1,0-1 1,0 1 0,1-1 0,-1 1 0,0-1 0,0 0 0,1 1 0,-1-1 0,0 1 0,0-1 0,1 0 0,-1 1 0,1-1 0,-1 0 0,0 1 0,1-1 0,22 7-1045,38-7-278,-44-1 1517,-13 1-67,-1 0-1,1 0 0,0 1 0,0 0 1,-1-1-1,1 1 0,0 0 1,-1 1-1,1-1 0,-1 0 0,0 1 1,1 0-1,-1 0 0,4 3 1,-6-4-9,0 0 0,0 1 1,0-1-1,0 0 1,-1 1-1,1-1 1,0 0-1,-1 1 1,1-1-1,-1 1 0,1-1 1,-1 1-1,0 0 1,0-1-1,0 1 1,0-1-1,0 1 0,0-1 1,0 1-1,0-1 1,0 1-1,-1 0 1,1-1-1,-1 1 1,1-1-1,-1 0 0,0 1 1,1-1-1,-1 1 1,0-1-1,0 0 1,0 0-1,0 1 0,0-1 1,0 0-1,0 0 1,-3 1-1,-5 8 46,0-1 0,-1-1 0,0 0-1,0 0 1,-1-1 0,0-1 0,-1 0 0,1 0-1,-1-1 1,0 0 0,0-1 0,-1-1 0,1 0-1,-1 0 1,-13 0 0,26-3-256,0 0 0,-1 0 1,1 0-1,0 0 0,-1 0 1,1 0-1,0 0 0,-1 0 0,1 0 1,0 0-1,0 0 0,-1 0 1,1 0-1,0 0 0,-1 0 0,1 0 1,0 0-1,-1 0 0,1-1 1,0 1-1,0 0 0,-1 0 0,1 0 1,0-1-1,0 1 0,-1 0 1,1 0-1,0-1 0,0 1 0,0 0 1,0 0-1,-1-1 0,1 1 0,0 0 1,0-1-1,0 1 0,0 0 1,0-1-1,0 1 0,0 0 0,0-1 1,0 1-1,0 0 0,0 0 1,0-1-1,0 1 0,0 0 0,0-1 1,0 1-1,0-1 0,0-2-1004,0-15-7950</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4.875"/>
    </inkml:context>
    <inkml:brush xml:id="br0">
      <inkml:brushProperty name="width" value="0.025" units="cm"/>
      <inkml:brushProperty name="height" value="0.025" units="cm"/>
    </inkml:brush>
  </inkml:definitions>
  <inkml:trace contextRef="#ctx0" brushRef="#br0">3 69 15214,'-2'2'4100,"15"-6"-2786,9-2-354,4-2-863,8-2-450,-4 0-2850,0-5-3075,0-2-4836</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5.251"/>
    </inkml:context>
    <inkml:brush xml:id="br0">
      <inkml:brushProperty name="width" value="0.025" units="cm"/>
      <inkml:brushProperty name="height" value="0.025" units="cm"/>
    </inkml:brush>
  </inkml:definitions>
  <inkml:trace contextRef="#ctx0" brushRef="#br0">6 0 13997,'0'0'6150,"-6"7"-15663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6.150"/>
    </inkml:context>
    <inkml:brush xml:id="br0">
      <inkml:brushProperty name="width" value="0.05" units="cm"/>
      <inkml:brushProperty name="height" value="0.05" units="cm"/>
    </inkml:brush>
  </inkml:definitions>
  <inkml:trace contextRef="#ctx0" brushRef="#br0">219 49 16964,'-4'-2'389,"0"0"1,0 1 0,0 0-1,-1-1 1,1 1 0,-1 1-1,1-1 1,-1 1 0,1-1-1,-1 1 1,1 0 0,-1 1-1,-5 0 1,3 1-153,0 0 1,0 0-1,0 1 1,1 0-1,-1 0 1,1 0-1,0 1 1,-6 4-1,4-2-199,0 1 0,1 0 0,0 0 0,0 0 0,1 1 0,-1-1 1,2 2-1,-1-1 0,1 1 0,1-1 0,-1 1 0,-3 13 0,7-20-35,1 0 0,-1-1 0,1 1 0,0 0 0,-1 0 0,1-1 0,0 1 0,0 0 0,0 0 0,0-1 0,0 1 0,1 0 0,-1 0 0,0-1 0,1 1 0,-1 0 0,2 2 0,-1-3 0,0 0 1,0-1-1,-1 1 0,1 0 0,0 0 1,0 0-1,0-1 0,0 1 1,0-1-1,0 1 0,0-1 0,0 1 1,1-1-1,-1 0 0,0 1 1,0-1-1,0 0 0,0 0 1,2 0-1,3 0 7,0 0-1,0-1 1,0 0 0,0-1 0,0 1-1,0-1 1,-1 0 0,9-4 0,7-6 29,0 0 1,-1-1-1,-1-1 0,0-1 1,-1-1-1,-1-1 1,0 0-1,-1-1 0,-1-1 1,18-28-1,-28 34 20,-11 14-10,-12 15-14,4 0-35,2 1 0,-12 18 1,22-31 4,-1 0 1,1 1-1,0-1 1,0 1-1,0 0 1,0-1 0,1 1-1,0 0 1,0 0-1,0 0 1,1 0-1,0 0 1,-1 0-1,2 7 1,0-11 0,-1 0 0,0 0 1,0 0-1,1-1 0,-1 1 0,1 0 1,-1 0-1,1-1 0,-1 1 0,1 0 1,-1-1-1,1 1 0,0 0 0,-1-1 1,1 1-1,0-1 0,-1 1 1,1-1-1,0 1 0,0-1 0,0 0 1,-1 1-1,1-1 0,0 0 0,0 0 1,0 0-1,0 1 0,0-1 0,0 0 1,1 0-1,27-5 113,-28 5-115,19-6 61,-1 0 0,1-2 0,-1 0 0,22-14 1,71-50 152,-54 34-184,-59 43-48,-7 11 2,-13 23 11,6-17 25,11-17-9,0 0 1,1 0 0,0 0 0,0 0 0,0 0 0,0 1 0,1-1-1,0 1 1,0 0 0,1-1 0,-1 1 0,1 0 0,0 9-1,1-14-7,0 1 0,0-1 0,0 0-1,1 0 1,-1 0 0,0 0-1,1 0 1,-1 1 0,1-1 0,-1 0-1,1 0 1,0 0 0,-1 0-1,1-1 1,0 1 0,0 0 0,0 0-1,-1 0 1,1 0 0,0-1-1,0 1 1,0 0 0,0-1 0,0 1-1,1-1 1,-1 1 0,0-1-1,0 0 1,0 1 0,0-1 0,0 0-1,1 0 1,-1 0 0,0 0 0,0 0-1,2 0 1,3 0 26,0-1 0,0 0 1,0 0-1,1-1 0,9-3 0,4-3 22,-1-1 1,0-1-1,-1 0 0,30-23 0,-12 3-13,36-37-1,-78 74-128,-1 1 0,1 0 1,1 0-1,-1 0 1,1 0-1,1 1 0,0 0 1,0 0-1,-4 13 0,8-22 18,0 1 0,0 0 0,0 0 0,0 0 0,0-1-1,0 1 1,0 0 0,0 0 0,0 0 0,0-1 0,0 1-1,0 0 1,1 0 0,-1 0 0,0-1 0,0 1 0,1 0-1,-1 0 1,1-1 0,-1 1 0,1 0 0,-1-1 0,1 1-1,-1-1 1,2 2 0,0-1 7,-1 0 0,1-1-1,0 1 1,-1 0 0,1-1 0,0 1 0,0-1 0,-1 0-1,1 0 1,0 1 0,2-1 0,6-1-10,0 0 1,0 0-1,12-4 1,-21 4 47,37-9-522,5-6 18</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9.627"/>
    </inkml:context>
    <inkml:brush xml:id="br0">
      <inkml:brushProperty name="width" value="0.025" units="cm"/>
      <inkml:brushProperty name="height" value="0.025" units="cm"/>
    </inkml:brush>
  </inkml:definitions>
  <inkml:trace contextRef="#ctx0" brushRef="#br0">73 245 1121,'12'-50'15462,"-12"50"-15391,0 0 0,-1 0-1,1 0 1,0 0 0,0 0-1,0 0 1,0 0 0,0 0-1,0 0 1,0 0 0,0 0-1,-1 0 1,1 0 0,0 0-1,0 0 1,0 0 0,0 0-1,0 0 1,0 0 0,0 0-1,-1 0 1,1 0 0,0 0-1,0 0 1,0 0 0,0 0-1,0 0 1,0 0 0,0 0-1,0 0 1,-1 0 0,1 0-1,0 0 1,0 0 0,0 0-1,0 0 1,0 0 0,0-1-1,0 1 1,0 0 0,0 0-1,0 0 1,0 0 0,0 0-1,0 0 1,0 0 0,0 0-1,-1-1 1,1 1 0,0 0-1,0 0 1,0 0 0,0 0-1,0 0 1,0 0 0,0-1-1,-16 28 155,4-4-176,4-11 85,1 1-1,1-1 1,0 1 0,0 1 0,1-1 0,1 1 0,0 0 0,-2 19 0,6-32-122,1 0 0,-1-1 0,0 1 0,1-1-1,-1 1 1,1-1 0,-1 0 0,0 1 0,1-1 0,-1 1-1,1-1 1,-1 0 0,1 1 0,-1-1 0,1 0 0,0 0-1,-1 1 1,1-1 0,-1 0 0,1 0 0,-1 0 0,1 0-1,0 0 1,-1 0 0,1 0 0,0 0 0,-1 0 0,1 0-1,-1 0 1,1 0 0,0 0 0,-1 0 0,1-1 0,-1 1-1,1 0 1,-1 0 0,2-1 0,24-9 115,-1-7-87,0-2-1,-1 0 1,-2-2 0,30-33 0,68-102-698,-110 142 549,-6 9 102,0-1 0,0 1 0,0-1 0,0 0-1,-1 0 1,0 0 0,0-1 0,-1 1 0,0-1 0,2-9 0,-5 16-6,-1 1 0,0-1-1,1 0 1,-1 0 0,1 0 0,-1 1 0,0-1 0,1 1 0,-1 0-1,1-1 1,-1 1 0,-1 1 0,-9 9 25,0 0 0,1 1 0,0 1 0,1 0 0,1 0 0,0 1 0,0 0 0,-7 18 0,11-23 8,-12 21 46,1-1 379,-18 41 0,31-62-375,0 0 0,0 1 1,1-1-1,0 0 0,1 1 1,0-1-1,0 1 1,0-1-1,1 1 0,2 12 1,-2-20-57,1 0 0,0-1 0,-1 1 1,1 0-1,0 0 0,-1 0 0,1 0 1,0-1-1,0 1 0,0 0 0,0-1 1,0 1-1,-1-1 0,1 1 0,0-1 1,0 1-1,0-1 0,1 0 0,-1 0 0,0 1 1,0-1-1,0 0 0,0 0 0,0 0 1,0 0-1,0 0 0,0 0 0,0 0 1,0-1-1,0 1 0,0 0 0,1 0 1,-1-1-1,1 0 0,38-15 214,29-45-149,8-4-14,-77 64-67,1 0 0,0 1-1,0-1 1,-1 0 0,1 1 0,0-1 0,0 0-1,0 1 1,0-1 0,0 1 0,0-1 0,0 1-1,0 0 1,0 0 0,0-1 0,0 1 0,0 0-1,0 0 1,0 0 0,0 0 0,1 0 0,-1 0-1,0 0 1,0 0 0,0 1 0,0-1 0,0 0-1,0 1 1,0-1 0,1 1 0,-1 1-7,0-1-1,0 1 1,0-1 0,0 1 0,-1 0-1,1 0 1,-1-1 0,1 1 0,-1 0-1,1 0 1,-1 0 0,0 0-1,0-1 1,0 1 0,0 3 0,-1 3-20,1 1 1,-2-1-1,1 1 0,-1-1 1,0 0-1,-7 16 1,-6-4 83,12-18-33,1 1-1,-1 0 1,1 0-1,-1 0 1,1 0 0,0 1-1,1-1 1,-1 1-1,0-1 1,1 1 0,0-1-1,-1 5 1,32-21 207,-20 4-210,0 0 0,0 0 0,-1-1 1,14-18-1,-19 22-12,0 1 1,-1-1-1,0 0 1,0 0 0,0 0-1,-1 0 1,0 0 0,0 0-1,0-1 1,-1 1 0,1-11-1,-3 16-21,0 1 0,1 0 1,-1-1-1,0 1 0,0 0 0,0-1 0,0 1 0,0 0 0,0 0 0,0 0 0,0 0 0,0 0 0,0 0 1,0 0-1,0 0 0,0 0 0,0 0 0,0 0 0,0 1 0,0-1 0,0 0 0,1 1 0,-1-1 0,-1 1 1,-8 6-364,10-6 314,0-1 1,0 0-1,0 1 1,0-1-1,0 0 1,0 1-1,0-1 0,0 0 1,0 0-1,1 1 1,-1-1-1,0 0 1,0 1-1,0-1 1,1 0-1,-1 0 1,0 1-1,0-1 1,0 0-1,1 0 1,-1 0-1,0 1 1,1-1-1,-1 0 1,0 0-1,1 0 1,-1 0-1,0 0 1,0 0-1,1 0 1,-1 0-1,0 1 1,1-1-1,-1 0 1,0 0-1,1-1 1,8 4-1616,13 2-7150,-14-5 692</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0.493"/>
    </inkml:context>
    <inkml:brush xml:id="br0">
      <inkml:brushProperty name="width" value="0.025" units="cm"/>
      <inkml:brushProperty name="height" value="0.025" units="cm"/>
    </inkml:brush>
  </inkml:definitions>
  <inkml:trace contextRef="#ctx0" brushRef="#br0">6 135 3331,'0'1'470,"-1"-1"0,1 0 0,0 1 0,-1-1 0,1 1 0,-1-1 0,1 1 0,0-1 0,-1 1 0,1-1 0,0 1 0,0-1 0,-1 1 0,1-1 0,0 1 0,0-1-1,0 1 1,0 0 0,-1-1 0,1 1 0,0-1 0,0 1 0,0 0 0,0-1 0,1 1 0,-1-1 0,0 2 0,14 0 2932,24-14-2656,25-28 643,-60 38-1355,0 0-1,-1 0 0,1-1 0,0 1 0,-1-1 0,0 0 0,1 1 1,-1-1-1,0 0 0,-1-1 0,1 1 0,0 0 0,-1 0 0,0-1 1,0 1-1,0-1 0,1-6 0,-27 32-583,14-7 543,7-11 13,0 1-1,0-1 1,1 1-1,0 0 1,0 0-1,0 0 1,0 0-1,1 1 1,0-1-1,0 1 0,-1 7 1,3-12-3,0 0 1,0 0-1,1-1 0,-1 1 0,1 0 1,-1 0-1,0 0 0,1 0 1,0 0-1,-1-1 0,1 1 0,-1 0 1,1 0-1,0-1 0,0 1 1,-1-1-1,1 1 0,0 0 0,0-1 1,0 0-1,0 1 0,0-1 1,0 1-1,0-1 0,-1 0 0,1 0 1,0 0-1,0 1 0,0-1 1,0 0-1,0 0 0,0 0 0,2-1 1,45 2 105,-36-2-79,162-6 39,-173 7 486,-37 0 2686,32-7-3281,1 0 1,0 0 0,0 0-1,0 0 1,1-1-1,0 1 1,0-1-1,1 1 1,0-1 0,0 0-1,1 1 1,1-14-1,-1 20 32,0 0 0,1 0 0,-1 0 0,1 0 0,-1 0 0,0 0 0,1 0 0,0 0 0,-1 0 0,1 1 0,0-1 0,-1 0 0,1 0 0,0 0 0,0 1 0,0-1 0,-1 0 0,1 1 0,0-1-1,0 1 1,0-1 0,0 1 0,0-1 0,0 1 0,0 0 0,0 0 0,1-1 0,-1 1 0,0 0 0,2 0 0,40-2-172,-33 2 134,14 1-221,-16-1-357,-1 1-1,1-1 0,-1-1 1,1 1-1,-1-1 1,1 0-1,9-4 1,-9-2-4368,-6-5-2038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0.870"/>
    </inkml:context>
    <inkml:brush xml:id="br0">
      <inkml:brushProperty name="width" value="0.025" units="cm"/>
      <inkml:brushProperty name="height" value="0.025" units="cm"/>
    </inkml:brush>
  </inkml:definitions>
  <inkml:trace contextRef="#ctx0" brushRef="#br0">0 9 14958,'0'0'8200,"60"-8"-19923</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1.229"/>
    </inkml:context>
    <inkml:brush xml:id="br0">
      <inkml:brushProperty name="width" value="0.025" units="cm"/>
      <inkml:brushProperty name="height" value="0.025" units="cm"/>
    </inkml:brush>
  </inkml:definitions>
  <inkml:trace contextRef="#ctx0" brushRef="#br0">82 1 12524,'0'0'7559,"-9"69"-7431,9-44-64,0 2 0,0-1-32,0-3 0,-6 0-416,1-4-673,-4-1-384,-6-2-930,-2-7-2369,-4-4-4357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1.696"/>
    </inkml:context>
    <inkml:brush xml:id="br0">
      <inkml:brushProperty name="width" value="0.025" units="cm"/>
      <inkml:brushProperty name="height" value="0.025" units="cm"/>
    </inkml:brush>
  </inkml:definitions>
  <inkml:trace contextRef="#ctx0" brushRef="#br0">0 136 10890,'4'-9'2312,"-1"-1"-1629,1 0-1,0 1 1,0 0 0,1 0 0,0 0-1,11-13 1,-12 18-439,0 0 1,0 0-1,0 0 0,0 0 0,0 1 1,1 0-1,-1 0 0,1 0 0,0 0 0,0 1 1,0 0-1,0 0 0,0 0 0,1 1 0,-1 0 1,8-1-1,-7 1-184,1 0-1,-1 1 1,1 0 0,-1 0-1,1 1 1,-1 0 0,0 0 0,0 0-1,8 3 1,-12-3-60,0 1 0,0-1-1,0 0 1,0 1 0,0-1 0,0 1 0,0 0 0,-1-1-1,1 1 1,-1 0 0,1 0 0,-1 0 0,0 0 0,1 0-1,-1 1 1,-1-1 0,1 0 0,0 0 0,0 1 0,-1-1-1,1 1 1,-1-1 0,0 0 0,0 1 0,0-1 0,0 4-1,-1 2 48,0 0-1,0 0 0,0-1 0,-1 1 0,-1-1 0,-3 11 0,3-11-58,0 0-1,1 1 1,0-1-1,0 1 0,1 0 1,-1 10-1,4-15-94,0 0 0,0 0 0,1-1 0,-1 1 0,1 0 0,-1-1 0,1 0 0,0 1 0,0-1 0,0 0 0,0-1 0,0 1 0,1-1 0,3 2 0,7 5 25,-10-5 58,1 0 0,-1 0 0,0 1 0,-1 0-1,1 0 1,0 0 0,-1 0 0,0 0 0,0 1-1,0-1 1,-1 1 0,1 0 0,-1 0 0,2 7 0,-3-9 36,0 1 0,0-1 0,-1 1 1,1-1-1,-1 1 0,0-1 1,0 1-1,0-1 0,-1 1 1,1-1-1,-1 1 0,0-1 0,0 1 1,0-1-1,0 0 0,-1 0 1,1 1-1,-1-1 0,0 0 0,1 0 1,-2 0-1,-3 4 0,-5 3 436,0-1 1,0 0-1,-1 0 0,0-1 0,-1-1 0,-20 9 0,26-13-285,-1 1-1,0-2 1,1 1 0,-1-1 0,0 0 0,0-1-1,-1 0 1,1 0 0,0-1 0,0 0 0,-1 0 0,-14-3-1,21 3-284,1-1 0,0 1 0,-1 0 0,1-1-1,0 1 1,-1-1 0,1 0 0,0 1 0,0-1 0,0 0-1,-1 0 1,1 0 0,0 0 0,0 0 0,0 0-1,0 0 1,1 0 0,-1 0 0,0 0 0,0 0 0,1-1-1,-1 1 1,1 0 0,-1-1 0,1 1 0,-1 0-1,1-1 1,0 1 0,0 0 0,-1-1 0,1 1 0,0-1-1,0 1 1,1 0 0,-1-3 0,1 1-461,0 1 1,-1-1 0,1 1-1,0 0 1,1-1-1,-1 1 1,0 0-1,1 0 1,-1 0-1,1 0 1,-1 0-1,1 0 1,0 0-1,0 0 1,0 1-1,0-1 1,0 1 0,4-2-1,17-7-4216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2.058"/>
    </inkml:context>
    <inkml:brush xml:id="br0">
      <inkml:brushProperty name="width" value="0.025" units="cm"/>
      <inkml:brushProperty name="height" value="0.025" units="cm"/>
    </inkml:brush>
  </inkml:definitions>
  <inkml:trace contextRef="#ctx0" brushRef="#br0">36 128 5221,'0'0'14109,"8"-2"-11963,5-1-1797,-1-1 0,1 0-1,-1-1 1,20-11 0,-28 14-335,-1 0 1,1 0 0,0 0-1,-1-1 1,1 1 0,-1-1-1,0 0 1,0 0 0,0 0-1,0 0 1,-1 0 0,1-1-1,-1 1 1,0-1 0,0 0-1,0 1 1,0-1 0,-1 0-1,1 0 1,-1 0 0,1-6-1,-2 9-14,-1 0-1,1 0 0,0 0 0,-1 1 1,1-1-1,-1 0 0,1 0 0,-1 0 1,0 0-1,1 0 0,-1 0 0,0 1 1,0-1-1,1 0 0,-1 1 0,0-1 1,0 1-1,0-1 0,0 0 0,0 1 1,0 0-1,0-1 0,0 1 0,0 0 1,0-1-1,0 1 0,0 0 0,0 0 1,0 0-1,0 0 0,0 0 0,0 0 1,0 0-1,0 0 0,0 1 0,-1-1 1,-42 9-272,36-4 249,0-1 0,0 1 0,1 0 0,0 1 0,0-1 0,0 2 0,1-1 0,0 1 0,0-1 0,-5 10 0,7-11 39,1 0 0,0 0 0,0 1-1,1-1 1,-1 1 0,1-1 0,0 1 0,1 0 0,-1 0-1,1 0 1,0 0 0,1 0 0,0 0 0,0 0 0,0 0 0,1 6-1,0-10-36,-1 0-1,1-1 0,0 1 0,0 0 0,0-1 0,0 1 1,0-1-1,0 0 0,1 1 0,-1-1 0,0 0 1,1 0-1,-1 0 0,1 0 0,-1 0 0,1 0 1,-1 0-1,1 0 0,0-1 0,0 1 0,-1-1 0,1 1 1,0-1-1,0 0 0,3 1 0,51 1-2370,-50-3 1935,34-3-3387,3-9-1809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3.265"/>
    </inkml:context>
    <inkml:brush xml:id="br0">
      <inkml:brushProperty name="width" value="0.025" units="cm"/>
      <inkml:brushProperty name="height" value="0.025" units="cm"/>
    </inkml:brush>
  </inkml:definitions>
  <inkml:trace contextRef="#ctx0" brushRef="#br0">208 166 10570,'0'0'5050,"-9"-1"-3011,2 0-1950,0 0 0,0 0 0,1 1 0,-1 0-1,0 0 1,0 1 0,0 0 0,1 0-1,-1 1 1,1-1 0,-1 1 0,1 1 0,-1-1-1,1 1 1,0 0 0,0 1 0,1 0 0,-11 8-1,6-3-20,0 1 0,1 1 0,-9 12 0,16-19 35,-1-1 0,1 1 0,0 0 0,0 1 0,1-1 0,-1 0 0,1 0 0,0 1 0,0-1 0,0 1 0,1-1 0,0 1 0,0 6 0,0-10-91,1 0-1,0 0 1,0 0 0,0 0-1,0-1 1,1 1 0,-1 0 0,0 0-1,0-1 1,0 1 0,1 0-1,-1-1 1,0 1 0,0-1-1,1 0 1,-1 1 0,1-1 0,-1 0-1,0 0 1,1 0 0,-1 0-1,0 0 1,1 0 0,-1 0-1,0-1 1,1 1 0,2-1 0,43-9 258,-26 0-319,0-1 0,-1 0 1,-1-2-1,0-1 0,0 0 0,-1-1 1,-1-1-1,-1 0 0,0-2 0,-1 0 0,-1 0 1,-1-1-1,0-1 0,12-29 0,-21 43 84,-3 3 6,1 1 0,-1-1-1,0 1 1,1-1 0,-1 1-1,0-1 1,-1 0 0,1 0-1,0 1 1,-1-1 0,0 0-1,1 0 1,-1 0 0,0 1-1,0-1 1,-2-6-1,1 9-7,0 0 0,-1 0-1,1 1 1,-1-1 0,1 0-1,0 0 1,-1 1-1,1-1 1,0 1 0,-1-1-1,1 1 1,0-1 0,0 1-1,0 0 1,-1 0-1,1 0 1,-2 1 0,-13 15 128,0-1 0,1 2 1,1 0-1,0 1 0,2 1 1,0 0-1,1 0 0,-14 39 1,24-58-152,0 1-1,0-1 1,0 1 0,1-1 0,-1 1 0,1-1 0,-1 1 0,1-1-1,-1 1 1,1 0 0,0-1 0,0 1 0,0 0 0,0-1 0,0 1-1,0-1 1,0 1 0,0 0 0,1-1 0,-1 1 0,1-1 0,-1 1-1,1-1 1,0 1 0,-1-1 0,1 1 0,0-1 0,0 1 0,0-1-1,0 0 1,0 0 0,0 0 0,1 1 0,-1-1 0,0 0 0,1-1-1,-1 1 1,3 2 0,4-1-126,1 0 0,-1-1 0,1 0-1,-1 0 1,0-1 0,13 0 0,-9 0-283,-4-1 368,-1 0 0,1 0-1,-1-1 1,0 0 0,1 0 0,-1 0-1,0-1 1,-1 0 0,1-1 0,0 0-1,8-6 1,11-10-420,32-30 1,-32 26-99,-7 7 678,-29 27 575,-33 30-101,22-19-480,-22 25 608,40-43-698,1 0-1,0 0 1,0 0-1,0 0 0,0 0 1,0 1-1,1-1 1,-1 1-1,1-1 0,0 1 1,0 0-1,0 6 0,1-9-18,1-1 0,0 1 0,0 0 0,-1 0 1,1 0-1,0 0 0,0 0 0,0-1 0,0 1 0,0 0 0,0-1 0,0 1 0,0-1 0,0 1 0,0-1 0,0 1 0,0-1 0,0 0 0,1 0 0,-1 0 0,0 1 0,0-1 0,0 0 0,0 0 0,1 0 0,1-1 0,40 0 74,-39 1-95,1-1 3,-1 0 1,1 0 0,0 0 0,-1-1-1,1 1 1,-1-1 0,0 0 0,0 0-1,0-1 1,0 0 0,0 1 0,0-1-1,5-5 1,45-53-59,-27 28 47,-8 16 10,-14 13 6,0 1-1,-1-1 1,0-1-1,0 1 1,0-1 0,0 1-1,3-6 1,-72 92-957,63-77 998,-1 0 0,0 0-1,1 0 1,0 0 0,1 0 0,-1 1-1,1-1 1,0 0 0,0 1 0,0 8-1,4-13 2,-1 0-1,1 0 0,0 0 1,0 0-1,0-1 0,-1 1 1,1-1-1,0 1 0,0-1 0,0 0 1,0 0-1,0-1 0,3 0 1,-4 1-43,2 0 10,1-1 1,-1 0-1,0 0 1,0-1 0,0 1-1,0-1 1,0 0-1,-1 0 1,1 0-1,-1-1 1,5-3-1,40-37-234,-26 23-25,28-25-904,-58 54 1241,0 1 0,0 0 1,1 1-1,0-1 0,1 1 1,1 1-1,-1-1 0,2 1 0,0 0 1,0 0-1,1 0 0,-3 23 1,6-34-108,0-1 1,0 0 0,0 1-1,1-1 1,-1 1 0,0-1-1,0 1 1,0-1 0,1 1 0,-1-1-1,0 0 1,0 1 0,1-1-1,-1 0 1,0 1 0,1-1-1,-1 0 1,0 1 0,1-1 0,-1 0-1,0 0 1,1 1 0,-1-1-1,1 0 1,-1 0 0,1 0-1,-1 0 1,1 1 0,-1-1 0,0 0-1,1 0 1,-1 0 0,1 0-1,-1 0 1,1 0 0,-1 0-1,1 0 1,-1 0 0,1-1 0,-1 1-1,1 0 1,-1 0 0,0 0-1,1 0 1,-1-1 0,1 1-1,0-1 1,22-12-5787,-4-8-3687</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4.419"/>
    </inkml:context>
    <inkml:brush xml:id="br0">
      <inkml:brushProperty name="width" value="0.025" units="cm"/>
      <inkml:brushProperty name="height" value="0.025" units="cm"/>
    </inkml:brush>
  </inkml:definitions>
  <inkml:trace contextRef="#ctx0" brushRef="#br0">170 8 10890,'-4'-7'9628,"-5"13"-7562,-7 15-2432,-110 244 4007,112-212-3368,14-53-269,-1 1-1,1 0 1,0-1 0,0 1 0,0 0 0,0-1 0,0 1 0,0 0 0,0-1 0,1 1-1,-1 0 1,0-1 0,0 1 0,0 0 0,1-1 0,-1 1 0,0-1 0,1 1-1,-1-1 1,0 1 0,1-1 0,-1 1 0,1-1 0,-1 1 0,2 0 0,-1-1 6,1 0 0,-1 0 1,0 0-1,1 0 1,-1 0-1,1 0 0,-1-1 1,1 1-1,-1 0 1,0-1-1,1 1 0,-1-1 1,0 0-1,0 1 1,1-1-1,-1 0 1,0 0-1,1-1 0,4-3-67,0 0 0,-1-1-1,1 0 1,-1 0 0,-1 0 0,1-1-1,-1 0 1,0 0 0,4-11-1,22-60-1356,-25 65 225,-5 17 1189,0 0-1,0-1 1,0 1-1,0 0 1,1 0 0,-1-1-1,1 1 1,0-1 0,0 1-1,1 0 1,-1-1-1,1 0 1,0 1 0,-1-1-1,5 4 1,-4-4 21,1-1 0,0 0 0,1 0 0,-1 0 0,0 0 0,1-1 0,-1 1 0,1-1 0,-1 0 1,1 0-1,-1 0 0,1-1 0,0 1 0,0-1 0,7 0 0,-1 0 11,1 0 1,-1-1-1,0 0 0,1-1 0,-1 0 1,0-1-1,0 0 0,0 0 1,13-7-1,-5 0 17,-1 0-1,0-1 1,-1-1-1,16-14 1,-46 58-396,11-28 383,0 0 1,0 0-1,1 0 1,-1 1-1,1-1 0,0 0 1,0 1-1,1 0 1,-1-1-1,1 1 1,0 0-1,1 0 0,-1-1 1,1 1-1,0 0 1,0 5-1,1-8-18,1-1-1,-1 0 1,1 0 0,0 0-1,-1 0 1,1 0 0,0-1-1,-1 1 1,1 0 0,0-1-1,0 1 1,0-1 0,0 0 0,-1 0-1,1 1 1,0-1 0,0 0-1,0-1 1,2 1 0,43-3 79,-46 3-94,16-3-314,0-1 0,-1 0 0,0-1 0,0-1 0,0-1-1,19-10 1,31-13-719,-66 30 1015,1 0 0,-1 0 0,0-1 0,0 1 1,0 0-1,0 0 0,1 0 0,-1 0 1,0 0-1,0 0 0,0 0 0,1 0 0,-1 0 1,0 0-1,0 0 0,1 0 0,-1 0 1,0 0-1,0 0 0,0 0 0,1 0 0,-1 0 1,0 0-1,0 0 0,0 1 0,0-1 1,1 0-1,-1 0 0,0 0 0,0 0 0,0 0 1,0 0-1,1 1 0,-1-1 0,0 0 1,0 0-1,0 0 0,0 0 0,0 1 0,0-1 1,0 0-1,0 0 0,1 0 0,-1 1 1,-2 13-200,-11 26 571,8-26-60,2 1-249,1 0 0,0 0 0,1 0 0,1 1 1,0-1-1,2 0 0,-1 1 0,2-1 0,0 0 0,1-1 0,5 16 0,9 42-507,-16-61 589,-1 0 1,0 1 0,0-1-1,-1 0 1,0 1-1,-1-1 1,-1 0 0,0 1-1,-3 11 1,2-16 7,1 0 0,-1 0-1,0 0 1,-1 0 0,0 0 0,0-1 0,0 1 0,-1-1 0,0 0-1,0-1 1,0 1 0,-1-1 0,0 0 0,-9 6 0,13-9-117,0-1 1,0 0-1,0 1 1,0-1 0,0 0-1,0 0 1,-1 0 0,1 0-1,0-1 1,0 1-1,-1-1 1,1 1 0,-1-1-1,1 0 1,0 0 0,-1 0-1,1 0 1,-1 0-1,1 0 1,0-1 0,-3 0-1,3 0-9,-1-1 0,1 1-1,1-1 1,-1 0 0,0 1 0,0-1-1,1 0 1,-1 0 0,1 0 0,-1 0-1,1 0 1,0 0 0,0 0-1,0-1 1,0 1 0,-1-5 0,-2-10-131,1 0 1,1 0-1,1-1 1,0-26 0,1 35-51,0-2-36,1-1 0,0 1 0,0-1 0,1 1 0,1 0 0,0 0 0,0 0 0,1 0 0,1 0 0,-1 1 0,2 0 0,-1 0 0,2 0 0,-1 1 0,1 0 0,0 0 0,1 0 0,0 1 0,1 0 0,0 1 0,0 0 0,0 0 0,1 1 0,18-9 0,46-15-6921,-37 14-2302</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6.809"/>
    </inkml:context>
    <inkml:brush xml:id="br0">
      <inkml:brushProperty name="width" value="0.025" units="cm"/>
      <inkml:brushProperty name="height" value="0.025" units="cm"/>
    </inkml:brush>
  </inkml:definitions>
  <inkml:trace contextRef="#ctx0" brushRef="#br0">93 234 10442,'-52'19'4847,"48"-18"-4381,1 1 0,0-1 1,0 1-1,0 0 1,1 0-1,-1 0 0,0 0 1,1 1-1,-1-1 0,1 1 1,0-1-1,0 1 1,-3 5-1,5-7-420,1-1 0,-1 1 0,1-1 1,-1 1-1,1-1 0,-1 1 0,1-1 0,0 0 1,-1 1-1,1-1 0,0 0 0,-1 1 0,1-1 0,0 0 1,0 0-1,-1 0 0,1 0 0,0 1 0,0-1 0,-1 0 1,1 0-1,0-1 0,-1 1 0,1 0 0,0 0 0,0 0 1,0-1-1,26-1 690,-14-2-620,0-1 0,-1 0 0,1-1 0,-1-1 0,0 0 0,-1-1 0,0 0 0,0 0 0,-1-1 0,13-14 0,-5 4-115,-2 0 0,0-1 0,-1-1 0,20-38 0,-32 54-54,0 0 0,0-1 0,-1 1 1,0-1-1,0 0 0,-1 0 0,1 0 0,0-10 1,-3 16 11,0 0 1,0 0 0,1-1 0,-1 1 0,0 0 0,0 0 0,0 0-1,1 0 1,-1 0 0,0 0 0,0 0 0,0 0 0,1 0-1,-1 1 1,0-1 0,0 0 0,0 0 0,1 1 0,-1-1-1,-1 1 1,-5 5-29,-1-1 0,1 2 0,0-1 0,1 1 0,-1 0 0,1 1 0,-9 13 0,-4 6 23,3-6 169,1 0-1,-15 27 0,26-39-80,-1 0 0,1 0-1,1 0 1,0 1 0,0-1-1,0 1 1,1 0 0,-1 19-1,3-27-37,0-1 0,0 0-1,1 0 1,-1 1-1,0-1 1,0 0 0,1 0-1,-1 0 1,1 1-1,-1-1 1,1 0 0,-1 0-1,1 0 1,0 0-1,-1 0 1,1 0 0,0 0-1,0 0 1,0 0 0,0 0-1,0 0 1,0-1-1,0 1 1,0 0 0,2 0-1,1 1 6,-1-1 0,1 0-1,0 0 1,0 0 0,0-1 0,0 1-1,0-1 1,6 0 0,3-1-81,0-1 0,0 0 0,0 0 0,18-7 0,-6-2-125,-1 0 0,0-1 0,0-2 0,-2-1 0,1 0 0,-2-1 0,0-2 0,-2 0 0,1-1 0,26-36 0,-42 46 1179,-13 17-666,-15 19 36,16-16-193,-22 35 690,29-43-810,0-1 0,0 0-1,0 0 1,0 0 0,0 1 0,0-1 0,1 0-1,-1 1 1,1-1 0,-1 1 0,1-1 0,0 1 0,0-1-1,0 0 1,1 1 0,-1-1 0,1 1 0,0 3-1,1-5-12,0 1-1,0-1 0,0 1 1,0-1-1,1 0 0,-1 0 1,0 0-1,1 0 0,-1-1 0,0 1 1,1-1-1,-1 1 0,1-1 1,-1 0-1,0 0 0,1 0 1,4-1-1,47-2 251,-37-1-346,1 0 1,-1-1 0,19-8-1,-22 8-67,-1 0 0,1 1-1,-1 0 1,1 1 0,0 0-1,16 0 1,-29 4 139,0-1 1,0 1-1,0-1 0,-1 1 1,1-1-1,0 1 0,0-1 0,-1 1 1,1 0-1,0 0 0,-1-1 1,1 1-1,-1 0 0,1 0 1,-1 0-1,1 0 0,-1-1 0,1 1 1,-1 0-1,0 0 0,1 0 1,-1 0-1,0 0 0,0 0 0,0 0 1,0 0-1,0 0 0,0 0 1,0 0-1,0 0 0,0 0 1,-1 0-1,1 0 0,-1 2 0,1-2 14,-1 0 0,1 0 0,0 1 0,0-1 0,0 0 0,0 1 0,0-1 0,0 0 0,0 1 1,0-1-1,0 0 0,1 1 0,-1-1 0,0 0 0,1 0 0,-1 1 0,1-1 0,-1 0 0,1 0 0,0 0 0,0 0 0,-1 0 0,1 0 0,0 0 0,0 0 0,0 0 0,2 1 0,7 0-29,-1 0 1,1-1-1,0 0 1,0-1-1,0 0 1,-1-1 0,1 0-1,0-1 1,-1 1-1,16-6 1,6-4-1507,53-28 0,-9 4-234,-74 34 2239,-19 26 795,11-16-1414,-11 13 827,7-16-5974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7.151"/>
    </inkml:context>
    <inkml:brush xml:id="br0">
      <inkml:brushProperty name="width" value="0.025" units="cm"/>
      <inkml:brushProperty name="height" value="0.025" units="cm"/>
    </inkml:brush>
  </inkml:definitions>
  <inkml:trace contextRef="#ctx0" brushRef="#br0">1 0 12300,'0'0'11659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6.537"/>
    </inkml:context>
    <inkml:brush xml:id="br0">
      <inkml:brushProperty name="width" value="0.05" units="cm"/>
      <inkml:brushProperty name="height" value="0.05" units="cm"/>
    </inkml:brush>
  </inkml:definitions>
  <inkml:trace contextRef="#ctx0" brushRef="#br0">146 21 17596,'0'-1'97,"0"1"0,0-1 0,1 1 1,-1-1-1,0 0 0,0 1 0,0-1 1,0 1-1,0-1 0,0 0 0,0 1 1,0-1-1,0 1 0,0-1 0,0 0 1,-1 1-1,1-1 0,0 1 0,0-1 0,-1 1 1,1-1-1,0 0 0,0 1 0,-1-1 1,1 1-1,-1 0 0,1-1 0,-1 1 1,1-1-1,0 1 0,-1 0 0,0-1 1,-1 0 93,0 1 0,0-1 0,0 1 0,0-1 1,0 1-1,1 0 0,-1 0 0,0 0 0,0 0 1,-4 1-1,-3 1 412,0 0 0,0 1 0,-15 6 0,23-9-584,-7 4 109,-1 1 1,1-1-1,0 1 0,-8 7 1,15-12-127,0 1 1,0-1 0,0 1 0,1 0-1,-1-1 1,0 1 0,0 0-1,1-1 1,-1 1 0,0 0-1,1 0 1,-1 0 0,1 0-1,-1-1 1,1 1 0,-1 0-1,1 0 1,0 0 0,0 0-1,-1 0 1,1 0 0,0 0-1,0 0 1,0 0 0,0 0 0,0 0-1,0 0 1,0 0 0,0 0-1,1 0 1,-1 0 0,0 0-1,1 0 1,-1 0 0,0 0-1,1 0 1,-1 0 0,1 0-1,0 0 1,-1 0 0,1-1-1,0 1 1,-1 0 0,1 0-1,0-1 1,0 1 0,0-1 0,-1 1-1,1-1 1,2 2 0,15 8-215,1-1 1,1-1 0,0 0 0,0-1 0,23 4 0,12 5-359,-37-11 358,-12-4 156,0 0 0,0 1 0,0 0 0,0 0 0,0 1 0,0 0 0,-1-1 0,1 2 0,-1-1 0,8 7 0,-13-10 66,1 1 0,-1-1 0,0 1-1,0-1 1,0 0 0,0 1 0,0-1 0,1 1 0,-1-1 0,0 0 0,0 1-1,0-1 1,0 1 0,0-1 0,0 1 0,0-1 0,0 0 0,0 1-1,-1-1 1,1 1 0,0-1 0,0 1 0,0-1 0,0 0 0,-1 1 0,1-1-1,0 0 1,0 1 0,-1-1 0,1 0 0,0 1 0,-1-1 0,1 0-1,0 1 1,-1-1 0,1 0 0,0 0 0,-1 0 0,1 1 0,0-1 0,-1 0-1,0 0 1,-18 8 323,17-8-288,-10 4 32,-1-1 1,0 0 0,0-1 0,0 0-1,0-1 1,0 0 0,0-1 0,0-1 0,0 0-1,0-1 1,-23-6 0,4-2-133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7.741"/>
    </inkml:context>
    <inkml:brush xml:id="br0">
      <inkml:brushProperty name="width" value="0.025" units="cm"/>
      <inkml:brushProperty name="height" value="0.025" units="cm"/>
    </inkml:brush>
  </inkml:definitions>
  <inkml:trace contextRef="#ctx0" brushRef="#br0">152 66 3171,'0'0'3657,"6"-8"-668,3-4-1836,6-10 337,-1-2 3111,-59 87-627,0-1-4200,30-38 215,-45 79 1311,55-93-1161,0 0 0,1 1 0,0 0 0,1 0 0,0 0 1,1 0-1,0 0 0,0 13 0,2-22-128,0-1 0,0 1 0,0-1 0,1 1 0,-1-1 0,0 1 0,1-1 0,0 1 0,-1-1 0,1 1 0,0-1-1,-1 0 1,1 0 0,0 1 0,0-1 0,0 0 0,0 0 0,0 0 0,0 0 0,0 0 0,1 0 0,-1 0 0,2 1 0,1 0 17,1 0-1,-1-1 1,1 1 0,-1-1-1,1 1 1,0-2 0,7 2 0,2-1 24,-1-1 1,0 0-1,1-1 1,24-5-1,-32 4-37,0 1 0,-1-1 0,1-1 0,-1 1-1,11-7 1,-14 8 27,-1 0 0,1 0-1,0 0 1,-1-1 0,1 1 0,-1-1 0,0 1-1,1-1 1,-1 1 0,0-1 0,0 0 0,0 0-1,0 0 1,0 1 0,-1-1 0,1 0 0,0 0-1,-1 0 1,0 0 0,1-4 0,-1 5-32,-1 0-1,1 0 1,-1 0 0,0 0 0,1 0 0,-1 0 0,0 0 0,0 0-1,0 0 1,0 1 0,0-1 0,0 0 0,0 0 0,0 1 0,0-1-1,0 1 1,0-1 0,0 1 0,0-1 0,0 1 0,0 0 0,-1 0-1,1-1 1,-2 1 0,-37-6 76,33 5-82,-80-10 23,86 10-65,41 1-458,0 0 345,-7 2-263,0-2 0,0-2-1,1-1 1,-2-1-1,50-14 1,-81 18 830,-35 32 600,22-21-643,-1 0 1,2 0-1,0 2 1,0-1-1,-11 19 1,21-31-444,1 1 1,0-1-1,-1 0 1,1 1 0,0-1-1,0 0 1,-1 1 0,1-1-1,0 0 1,0 1 0,-1-1-1,1 0 1,0 1 0,0-1-1,0 1 1,0-1 0,0 1-1,0-1 1,0 0-1,0 1 1,0-1 0,0 1-1,0-1 1,0 1 0,0-1-1,0 1 1,0-1 0,0 0-1,0 1 1,0-1 0,1 1-1,-1-1 1,0 0 0,0 1-1,0-1 1,1 0-1,-1 1 1,0-1 0,1 0-1,-1 1 1,0-1 0,1 0-1,-1 0 1,0 1 0,1-1-1,-1 0 1,0 0 0,1 0-1,-1 1 1,1-1 0,-1 0-1,1 0 1,1 0-568,0 0 0,-1 0 0,1 0 0,0 0 0,-1 0 0,1-1 0,0 1 0,-1-1 0,1 1 0,-1-1 0,1 0 0,-1 1 0,2-2 0,12-12-8566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8.864"/>
    </inkml:context>
    <inkml:brush xml:id="br0">
      <inkml:brushProperty name="width" value="0.025" units="cm"/>
      <inkml:brushProperty name="height" value="0.025" units="cm"/>
    </inkml:brush>
  </inkml:definitions>
  <inkml:trace contextRef="#ctx0" brushRef="#br0">1 140 12139,'0'0'9380,"12"3"-8990,-9-3-378,3 2 12,1 0 0,0 0 0,0-1 0,0 0 0,0-1 0,1 0-1,-1 0 1,0 0 0,0-1 0,0 0 0,0-1 0,0 1 0,12-6 0,46-30-67,-62 35 34,0 0 1,0 0-1,-1 0 1,1 0 0,0-1-1,-1 1 1,1-1-1,-1 0 1,0 0 0,0 0-1,0 0 1,-1 0-1,1 0 1,-1 0-1,1-1 1,-1 1 0,0-1-1,1-4 1,-3 8-8,0-1 0,1 0 0,-1 1 0,0-1 1,1 1-1,-1-1 0,0 1 0,0-1 0,1 1 0,-1-1 0,0 1 1,0 0-1,0 0 0,1-1 0,-1 1 0,0 0 0,0 0 1,0 0-1,0 0 0,0 0 0,0 0 0,1 0 0,-1 0 0,0 0 1,0 1-1,0-1 0,-1 1 0,-31 6-314,21 0 388,0 1 1,0 0-1,1 1 0,0 0 1,1 1-1,0 0 1,0 0-1,1 1 0,0 1 1,1-1-1,0 2 0,1-1 1,1 1-1,0 0 1,-6 18-1,12-30-56,-1 1 1,1-1-1,0 1 1,-1-1-1,1 1 1,0 0-1,0-1 1,0 1-1,1-1 1,-1 1-1,0-1 1,0 1-1,1-1 1,-1 1-1,1-1 1,-1 1-1,1-1 1,0 0-1,0 1 0,-1-1 1,1 0-1,0 0 1,0 1-1,0-1 1,0 0-1,2 1 1,0 0 14,0-1 0,0 1 0,0-1 0,0 0 0,1 0 0,-1 0 0,0-1 0,0 1 0,1-1 0,-1 1 0,6-1 0,3-1-20,0 0 0,0-1 0,0 0 0,0-1 1,-1 0-1,17-7 0,-8 0-30,0-2 1,-1 0-1,0-1 1,-1-1-1,0-1 1,-2-1-1,1 0 1,-2-1-1,0 0 1,14-24-1,-21 26 194,-13 14 54,-17 20-185,2 6 282,-24 37 0,40-56-230,0 1-1,1-1 0,0 0 1,0 1-1,0 0 0,1 0 1,-1 0-1,2 0 0,-1 0 1,1 0-1,0 0 0,0 12 1,2-18-72,-1 0 1,1 0-1,0 1 1,-1-1-1,1 0 1,0 0-1,-1 0 1,1 0-1,0 0 1,0 0-1,0 0 1,0 0-1,0-1 1,0 1-1,0 0 1,0 0-1,0-1 1,1 1-1,-1-1 1,0 1-1,0-1 1,1 0-1,-1 1 1,0-1-1,0 0 1,1 0-1,-1 0 1,0 0-1,1 0 1,-1 0-1,0 0 1,1 0-1,1-1 1,45-10 213,-25-1-346,-2 0-1,1-2 0,-2-1 0,0-1 1,-1 0-1,0-1 0,-2-1 0,0-1 0,-1-1 1,25-39-1,-46 68-51,-39 69 889,40-70-622,1 0 0,0 0-1,0 1 1,1-1 0,1 0-1,-1 1 1,1-1 0,0 1-1,1 9 1,0-17-86,0 0 1,0 0-1,1-1 0,-1 1 1,0 0-1,0 0 1,1 0-1,-1 0 0,0 0 1,1 0-1,-1 0 1,1-1-1,-1 1 0,1 0 1,-1 0-1,1-1 1,0 1-1,-1 0 0,1-1 1,0 1-1,-1-1 1,1 1-1,0-1 0,0 1 1,0-1-1,1 1 1,28 0 232,-24-2-201,0-1 0,0 0 0,0 0 0,0 0 0,0-1 0,0 0 1,8-5-1,1-6-16,-1 0 0,-1-1-1,0 0 1,-1-1 0,-1 0 0,-1-1 0,0 0 0,-1-1 0,11-31 0,-17 37-230,-7 18 56,-5 21 39,9-25 111,0 0 0,0 0 0,0 0 0,0 0-1,0 0 1,0 0 0,1-1 0,-1 1 0,1 0-1,-1 0 1,1 0 0,0-1 0,-1 1 0,1 0-1,0 0 1,0-1 0,0 1 0,0-1 0,3 3-1,-2-3-9,0 0-1,0 0 0,1-1 1,-1 1-1,0-1 0,0 1 0,1-1 1,-1 0-1,0 0 0,0 0 1,1 0-1,-1 0 0,0-1 0,0 1 1,1-1-1,-1 1 0,4-2 0,5-3-7,-1 0-1,1 0 0,-1-1 1,0 0-1,0 0 0,0-1 1,-1-1-1,0 0 0,-1 0 0,0 0 1,0-1-1,9-14 0,-45 49-279,19-14 387,0 1 0,1 1-1,0 0 1,1 0 0,1 0 0,0 1-1,1 0 1,0 0 0,1 0-1,1 1 1,1-1 0,0 1-1,0 22 1,2-37-120,0-1 0,1 1 0,-1 0 0,0 0 0,0 0 0,0 0-1,0 0 1,1-1 0,-1 1 0,0 0 0,1 0 0,-1 0 0,1-1 0,-1 1 0,1 0 0,-1 0 0,1-1-1,-1 1 1,1-1 0,0 1 0,-1 0 0,1-1 0,0 1 0,0-1 0,-1 0 0,1 1 0,0-1 0,0 0-1,0 1 1,-1-1 0,1 0 0,0 0 0,0 0 0,0 1 0,0-1 0,0 0 0,-1 0 0,1 0 0,0-1-1,0 1 1,1 0 0,0 0-458,0-1-1,0 1 0,-1 0 1,1-1-1,0 1 0,0-1 0,0 0 1,0 0-1,-1 1 0,1-1 1,0 0-1,-1-1 0,1 1 1,-1 0-1,1 0 0,-1-1 1,3-2-1,7-16-5531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9.256"/>
    </inkml:context>
    <inkml:brush xml:id="br0">
      <inkml:brushProperty name="width" value="0.025" units="cm"/>
      <inkml:brushProperty name="height" value="0.025" units="cm"/>
    </inkml:brush>
  </inkml:definitions>
  <inkml:trace contextRef="#ctx0" brushRef="#br0">14 6 15855,'-4'-3'1602,"-1"1"319,1 2-223,4 3-1794,0 8-32,9 0-1762,1 2-1505,1 0-769,4-4-2274</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9.917"/>
    </inkml:context>
    <inkml:brush xml:id="br0">
      <inkml:brushProperty name="width" value="0.025" units="cm"/>
      <inkml:brushProperty name="height" value="0.025" units="cm"/>
    </inkml:brush>
  </inkml:definitions>
  <inkml:trace contextRef="#ctx0" brushRef="#br0">197 162 8200,'0'0'4996,"-9"4"-3549,-8 5-573,0 0-1,0 1 1,1 0 0,-28 24-1,37-28-556,0 1-1,0-1 1,1 1-1,-1 0 0,2 1 1,-1-1-1,1 1 1,0 0-1,1 0 0,0 1 1,0 0-1,0-1 0,-2 13 1,6-19-299,0 0 0,0-1 0,0 1 0,1 0 0,-1 0 0,0 0 0,1-1 0,-1 1 0,1 0 0,-1 0 0,1-1 0,0 1 0,0-1 0,0 1 0,0 0 0,0-1 0,0 0 0,0 1 0,1-1 0,-1 0 0,0 1 0,1-1 0,-1 0 0,1 0 0,-1 0 0,1 0 0,0-1 0,-1 1 0,1 0 0,0-1 0,-1 1 0,1-1 0,0 1 0,0-1 0,0 0 0,2 0 0,9 2 43,-1 0-1,1-2 0,22 0 0,-27-1-44,1-1-1,-1 0 0,0 0 1,0 0-1,0-1 0,0-1 0,-1 1 1,1-1-1,-1 0 0,12-9 1,8-8-89,31-30 0,-42 35-24,17-13-299,-2-2-1,-1-1 1,-1-1 0,44-69 0,-71 100 398,-1 0 1,0 0-1,0-1 0,0 1 1,0 0-1,0-1 0,-1 1 1,1-1-1,-1 1 0,0-1 1,1-2-1,-1 4-14,0 0-1,-1 0 1,1 0 0,0 0 0,0 0-1,0 1 1,-1-1 0,1 0 0,0 0-1,-1 1 1,1-1 0,-1 0-1,1 0 1,-1 1 0,1-1 0,-1 0-1,1 1 1,-1-1 0,0 1 0,1-1-1,-1 1 1,-1-1 0,1 0-6,-1 1 1,0-1-1,0 1 1,0 0-1,0 0 1,0 0 0,0 0-1,1 0 1,-1 1-1,0-1 1,0 0-1,0 1 1,1-1-1,-1 1 1,0 0-1,0 0 1,1-1-1,-1 1 1,0 0-1,1 0 1,-1 1-1,1-1 1,0 0-1,-1 0 1,1 1 0,-2 2-1,-12 14 154,1 1 0,1 0-1,1 0 1,1 1 0,0 1 0,2 0 0,0 1-1,2-1 1,0 2 0,1-1 0,2 1 0,0-1-1,1 1 1,1 0 0,2 31 0,0-52-122,0 0 1,0 0 0,0 0-1,0-1 1,0 1 0,0 0-1,1 0 1,-1 0-1,1 0 1,-1 0 0,1 0-1,0-1 1,0 1-1,0 0 1,0-1 0,0 1-1,0 0 1,0-1 0,0 1-1,1-1 1,-1 0-1,1 1 1,-1-1 0,1 0-1,-1 0 1,1 0 0,0 0-1,-1 0 1,1 0-1,0-1 1,0 1 0,0-1-1,-1 1 1,1-1-1,0 1 1,0-1 0,0 0-1,0 0 1,0 0 0,0 0-1,0 0 1,0-1-1,0 1 1,0-1 0,3 0-1,3-2 43,0 0-1,0 0 1,0-1 0,-1 0-1,1-1 1,-1 1-1,0-1 1,0-1 0,6-5-1,24-26-8,44-42-130,128-162-1,-199 221-240,-19 21-224,-24 24 173,16-6 482,2 0 0,0 2 1,1 0-1,1 0 0,1 2 0,1-1 0,1 1 1,1 1-1,1 0 0,1 0 0,1 1 0,1-1 0,2 1 1,-2 48-1,5-73-263,-8-23-1607,-69-90-2515,47 71 3862,30 42 505,0 0-1,-1-1 1,1 1-1,0 0 1,0-1-1,0 1 1,-1 0 0,1-1-1,0 1 1,0 0-1,0-1 1,0 1-1,0 0 1,-1-1-1,1 1 1,0 0 0,0-1-1,0 1 1,0-1-1,0 1 1,0 0-1,0-1 1,1 1 0,-1-1-1,0 1 1,0 0-1,0-1 1,0 1-1,0 0 1,0-1 0,1 1-1,-1 0 1,0-1-1,16-5 962,29 5-1210,-33 2 535,96-7-995,-37-9-5445,-22-2-2990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4:00.860"/>
    </inkml:context>
    <inkml:brush xml:id="br0">
      <inkml:brushProperty name="width" value="0.025" units="cm"/>
      <inkml:brushProperty name="height" value="0.025" units="cm"/>
    </inkml:brush>
  </inkml:definitions>
  <inkml:trace contextRef="#ctx0" brushRef="#br0">13 143 9705,'-1'-1'195,"0"0"0,0 0-1,0 0 1,0 0 0,0 0 0,0 0-1,1 0 1,-1-1 0,0 1-1,1 0 1,-1-1 0,1 1 0,-1 0-1,1-1 1,0 1 0,-1-1 0,1 1-1,0-1 1,0 1 0,0-1-1,0 1 1,0 0 0,0-1 0,1 1-1,-1-1 1,0 1 0,1-2 0,1-1 99,0 1 0,0 0 0,1-1 0,-1 1 0,1 0 0,-1 0 0,1 1 0,0-1 0,0 0 0,4-1 0,7-6 512,1 1 0,1 0-1,24-8 1,-24 11-535,0 1 0,0 1 0,0 1 0,1 0 0,-1 1 0,1 1 0,25 1 0,-40 0-276,0 0 0,0 0 0,0 0 1,-1 0-1,1 0 0,0 0 1,0 1-1,0-1 0,0 1 1,-1-1-1,1 1 0,0 0 1,0 0-1,-1 0 0,1 0 1,-1 0-1,1 0 0,-1 0 1,1 0-1,-1 1 0,0-1 1,1 0-1,-1 1 0,0 0 0,0-1 1,0 1-1,0-1 0,0 1 1,-1 0-1,1 0 0,0-1 1,-1 1-1,1 0 0,-1 0 1,0 0-1,0 0 0,1 0 1,-1-1-1,0 1 0,-1 0 1,1 0-1,0 0 0,-1 0 1,1 0-1,-1-1 0,0 4 0,-3 6 29,0-1-1,0 0 0,0 0 0,-1 0 0,-1 0 0,-9 12 0,-1-2 12,9-13-21,1 0 1,0 0-1,1 1 1,-1-1-1,2 1 1,-1 1-1,1-1 1,-6 18-1,10-25-4,1-1-1,-1 1 0,1-1 1,0 1-1,-1-1 0,1 1 1,0-1-1,-1 1 1,1-1-1,0 0 0,0 1 1,-1-1-1,1 0 0,0 1 1,0-1-1,0 0 0,0 0 1,-1 0-1,1 0 1,0 0-1,0 0 0,0 0 1,0 0-1,-1 0 0,1 0 1,0-1-1,0 1 0,0 0 1,-1 0-1,1-1 1,0 1-1,0-1 0,33-9 152,26-19-557,-2-3-1,-1-3 1,95-76 0,-140 101 195,4-4-111,-14 14-164,-8 7-388,4-5 847,-23 25 192,-36 50-1,55-68 12,0 0 0,1 1-1,0-1 1,1 1 0,0 0 0,0 0 0,1 1-1,0-1 1,1 1 0,-2 16 0,4-26-171,0 1 0,0-1 0,1 1 1,-1-1-1,0 1 0,1-1 0,-1 1 0,1-1 1,-1 1-1,1-1 0,-1 0 0,1 1 1,0-1-1,0 0 0,0 0 0,0 0 0,0 0 1,0 0-1,0 0 0,0 0 0,0 0 1,1 0-1,-1 0 0,0 0 0,1-1 0,-1 1 1,0 0-1,1-1 0,-1 1 0,1-1 1,-1 0-1,1 0 0,-1 1 0,3-1 0,7 1 69,0-1-1,-1 0 0,20-2 1,-26 2-69,12-3-42,0-1 0,0 0 1,0 0-1,-1-2 0,1 0 1,-1-1-1,-1 0 0,1-1 1,15-13-1,-7 5-27,-1-1 1,-1-2 0,-1 0-1,29-34 1,-47 50 58,1 0 2,-1 0 0,1 0 1,0 0-1,-1 0 0,0-1 0,0 1 0,0-1 0,0 1 0,0-1 0,-1 0 0,0 1 1,0-1-1,0 0 0,1-7 0,-3 11-14,0-1 1,0 1-1,0-1 1,0 1-1,0 0 1,0 0-1,0-1 0,0 1 1,0 0-1,0 0 1,-1 0-1,1 0 1,0 0-1,0 0 1,0 1-1,0-1 0,0 0 1,0 0-1,0 1 1,0-1-1,-2 1 1,-6 5 118,0 0 1,0 1-1,0 0 0,1 0 1,0 1-1,0 0 1,1 0-1,0 1 1,0 0-1,1 0 1,0 1-1,1 0 0,0 0 1,0 0-1,-5 20 1,9-23-61,-1 0 0,2 0 0,-1 0 1,1 0-1,0 0 0,0 0 0,1 0 0,0 0 1,0-1-1,5 14 0,-4-16-186,-1 0 1,1-1-1,0 1 0,0-1 0,1 0 1,-1 1-1,1-1 0,4 4 0,-4-4-397,1-1-1,-1 1 1,1-1-1,0 0 1,-1 1-1,1-2 1,0 1-1,8 2 1,26 2-9057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4:16.323"/>
    </inkml:context>
    <inkml:brush xml:id="br0">
      <inkml:brushProperty name="width" value="0.025" units="cm"/>
      <inkml:brushProperty name="height" value="0.025" units="cm"/>
    </inkml:brush>
  </inkml:definitions>
  <inkml:trace contextRef="#ctx0" brushRef="#br0">47 170 8936,'0'0'2371,"-8"5"-1736,-23 13 11,23-13-406,12-4-200,0-1 10,0 0 0,0 0 0,-1 0 0,1 0 1,0 0-1,0-1 0,0 1 0,0-1 0,-1 0 1,5-2-1,21-3 143,-14 7-103,0 0 1,0 1 0,0 0-1,0 2 1,0 0-1,23 9 1,-22-7-91,0 0 0,1-2 0,0 0 1,0 0-1,20 0 0,274-8 183,-80-1-3,-110 5 95,525-4-85,866 20-372,-943 42-342,-364-30 508,238 3 1,433-105-458,-665 48 102,834-54 275,170 59 593,-878 7-466,754-13 231,-813 37-230,33-1 17,803-54 324,-970 31-381,-125 11-648,0-1 0,-1-1 0,1-1 0,-1 0-1,25-14 1,12-16-5141</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4:36.131"/>
    </inkml:context>
    <inkml:brush xml:id="br0">
      <inkml:brushProperty name="width" value="0.025" units="cm"/>
      <inkml:brushProperty name="height" value="0.025" units="cm"/>
    </inkml:brush>
  </inkml:definitions>
  <inkml:trace contextRef="#ctx0" brushRef="#br0">0 21 11179,'0'0'-395,"9"1"229,118 9 622,230-12 1,-183-10 205,198-6-48,857 30-481,-953-2-66,321 53 0,-108-24 1185,-119-15-428,-357-23-854,104 7-2181,-103-8 1589,0 0 0,1-1 0,-1-1 0,0 0 0,27-9 0,-8-2-3879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5:35.827"/>
    </inkml:context>
    <inkml:brush xml:id="br0">
      <inkml:brushProperty name="width" value="0.025" units="cm"/>
      <inkml:brushProperty name="height" value="0.025" units="cm"/>
    </inkml:brush>
  </inkml:definitions>
  <inkml:trace contextRef="#ctx0" brushRef="#br0">0 0 6502,'0'0'2499,"10"6"-2975,1 0 476,1 0-1,-1-1 0,1 0 1,0-1-1,1 0 0,-1-1 1,25 3-1,495 28 39,-94-7 239,448 64 708,323 21 1004,-539-89-1952,-1-48-32,583-66 22,-614 57 70,-110 4-34,-296 22 527,277 27 0,-485-17-495,-7 1-793,-1-2 0,1 0 0,-1-1 0,29-3 0,-19-6-3007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5:38.773"/>
    </inkml:context>
    <inkml:brush xml:id="br0">
      <inkml:brushProperty name="width" value="0.025" units="cm"/>
      <inkml:brushProperty name="height" value="0.025" units="cm"/>
    </inkml:brush>
  </inkml:definitions>
  <inkml:trace contextRef="#ctx0" brushRef="#br0">2508 410 8872,'-62'0'166,"-81"-11"-1,117 7 36,0-1-1,1-2 0,-1 0 0,2-2 0,-46-21 1,-24-22-48,33 18-60,-2 2 0,-123-45 0,87 52-40,-2 4 1,0 4-1,-1 5 0,0 4 1,-1 4-1,-136 14 1,151-2-19,0 3 0,-94 26 0,142-27-41,1 2 0,0 2 0,1 2 0,1 1 0,0 1 1,-60 43-1,82-50-36,1 1 1,1 0-1,0 1 0,1 0 1,0 1-1,1 1 1,1 0-1,0 0 1,1 1-1,1 0 0,0 1 1,1 0-1,1 0 1,1 0-1,0 1 1,1 0-1,1 0 1,1 0-1,0 0 0,2 0 1,0 0-1,1 1 1,0-1-1,2 0 1,0 0-1,1-1 0,11 31 1,-6-28 28,2 0 0,0-1-1,2 0 1,0-1 0,0 0 0,2-1 0,0 0 0,1-2-1,1 0 1,0-1 0,1 0 0,0-1 0,30 15 0,26 9-40,1-3 1,99 31-1,-167-63 53,150 52-22,3-7-1,1-7 0,312 36 0,459-53 183,-767-23-138,567-43-65,-4-62 27,-230 4-88,-367 67 161,219-88 1,-337 117 48,13-6 39,-2 0 0,1-1 0,25-19 0,-45 28-69,0-1 1,0 0-1,0 0 1,0 0-1,-1 0 1,0-1-1,0 0 1,0 0-1,-1 0 1,1 0-1,-1 0 1,-1-1-1,1 1 0,-1-1 1,0 0-1,0 0 1,0 0-1,-1 0 1,1-10-1,-2 3 70,-2 1 0,0-1-1,0 0 1,-1 1-1,-1 0 1,0 0 0,0 0-1,-1 0 1,-1 1 0,0-1-1,-1 1 1,0 1-1,0-1 1,-12-11 0,-10-10-20,-2 1 0,-66-52 0,42 44-93,-3 2 1,0 2-1,-3 3 0,0 3 1,-2 3-1,-89-26 0,-20 7 56,-215-29 0,45 29-1874,-1 14 0,-400 17 0,561 23-168,2 8-679</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5:46.302"/>
    </inkml:context>
    <inkml:brush xml:id="br0">
      <inkml:brushProperty name="width" value="0.025" units="cm"/>
      <inkml:brushProperty name="height" value="0.025" units="cm"/>
    </inkml:brush>
  </inkml:definitions>
  <inkml:trace contextRef="#ctx0" brushRef="#br0">8009 265 10634,'-79'9'3,"-159"12"17,191-20-22,1-2 1,-1-1-1,-51-11 0,-17-5-5,0 4 0,-146 1 0,75 13-22,-849-10 305,5-68 576,-235-40-1812,79 89 428,1 87 983,1066-46-382,0 5 0,-148 42-1,231-49-160,1 2 0,1 1-1,0 2 1,1 2 0,1 0-1,0 2 1,2 2 0,0 1-1,1 1 1,2 1 0,-45 51-1,52-51 68,2 2 0,1 0 0,1 1 0,1 0 0,-16 43 0,25-54 19,0 1 0,1 1 1,1-1-1,1 1 0,0 0 0,2-1 1,0 1-1,0 0 0,2 0 0,5 33 1,-3-40-2,1-1-1,0 0 1,0-1 0,1 1 0,0-1 0,1 0 0,0 0 0,0 0-1,1-1 1,0 0 0,0 0 0,1-1 0,0 0 0,1 0 0,13 8-1,7 3-11,1-1-1,1-2 1,50 19 0,3-7-1,2-3 1,122 18 0,182 4 18,356-6-548,4-36-45,625 29 344,-1077-8 342,651 35 477,-768-57-259,613-1 245,-254-50-292,-4-33-262,-399 59 24,-20 4-4,237-46-18,-296 50 7,0-2 0,-2-3 0,106-52 0,-143 61-6,0-1 1,-1-1-1,0 0 1,-1-2-1,0 0 1,19-22-1,-32 32 98,0 0 1,0-1-1,-1 0 0,0 1 0,0-1 0,0 0 0,0-1 1,-1 1-1,0 0 0,0-1 0,0 1 0,-1-1 1,0 0-1,0 1 0,0-1 0,-1 0 0,1 0 0,-1 1 1,-1-1-1,1 0 0,-1 0 0,0 1 0,-1-1 1,1 0-1,-1 1 0,0 0 0,0-1 0,-5-7 0,-12-15 249,-1 0 0,-2 1-1,0 1 1,-2 1 0,-48-38-1,-148-93-457,172 128-257,0 2 1,-2 2-1,-1 2 1,0 2-1,-2 3 0,0 2 1,0 3-1,-74-9 1,-21 4-3711,72 7-1168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7.052"/>
    </inkml:context>
    <inkml:brush xml:id="br0">
      <inkml:brushProperty name="width" value="0.05" units="cm"/>
      <inkml:brushProperty name="height" value="0.05" units="cm"/>
    </inkml:brush>
  </inkml:definitions>
  <inkml:trace contextRef="#ctx0" brushRef="#br0">167 218 17828,'0'-1'118,"0"0"0,-1-1 0,1 1 0,-1 0 0,1 0 0,-1 0 0,1 0 1,-1 0-1,0 0 0,1 0 0,-1 0 0,0 0 0,0 0 0,1 1 0,-1-1 0,0 0 0,0 0 1,0 1-1,0-1 0,0 0 0,0 1 0,0-1 0,-1 1 0,0-1 0,0 1 35,-1 0 0,1 0 1,0 0-1,-1 0 0,1 0 0,0 0 0,-1 1 0,1-1 0,0 1 0,-1 0 1,-2 1-1,-4 2 143,0 1-1,1 0 1,0 0 0,-14 12 0,13-9-195,1 0 0,-15 19 0,21-25-91,0 2-1,0-1 0,0 0 1,0 0-1,0 1 1,0-1-1,1 1 1,0 0-1,0-1 0,0 1 1,0 0-1,0 6 1,1-9-6,0 0 0,0 0 0,0 0 0,0 0 0,1 0 0,-1-1 0,0 1 0,1 0 0,-1 0 0,0 0 0,1 0 0,-1 0 0,1-1 0,-1 1 0,1 0 0,-1 0 0,1-1 0,0 1 0,-1 0 0,1-1 0,0 1 0,0-1 0,1 1 0,0 0 5,0 0 0,0 0 0,0-1-1,1 1 1,-1-1 0,0 1 0,0-1 0,1 0 0,2 0-1,5-1 28,-1 0-1,0 0 1,17-6-1,-5 0 19,-1-1-1,0-1 0,0-1 1,-1-1-1,0 0 0,-1-2 0,0 0 1,19-19-1,-14 10 67,-2-1 1,-1 0-1,-1-1 0,-1-2 1,20-34-1,-34 53-66,-1 0-1,0 1 1,0-1 0,-1 0 0,3-11 0,-18 32 122,8-7-188,-81 129 142,75-117-291,2 0 1,0 1 0,1 0 0,2 0 0,-8 32 0,14-50 68,-1 1 0,1-1 0,0 1 0,0-1 0,-1 1 1,2-1-1,-1 0 0,0 1 0,0-1 0,1 1 0,0-1 0,-1 0 0,1 0 1,0 1-1,0-1 0,2 3 0,-2-3 43,0-1 0,1 0 1,-1 0-1,0 0 0,1 0 0,-1 0 1,1 0-1,-1 0 0,1-1 0,-1 1 1,1 0-1,-1-1 0,1 1 0,0-1 1,-1 0-1,1 0 0,0 1 0,-1-1 1,1 0-1,0 0 0,0-1 0,-1 1 1,1 0-1,1-1 0,24-5-696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9:21.183"/>
    </inkml:context>
    <inkml:brush xml:id="br0">
      <inkml:brushProperty name="width" value="0.025" units="cm"/>
      <inkml:brushProperty name="height" value="0.025" units="cm"/>
    </inkml:brush>
  </inkml:definitions>
  <inkml:trace contextRef="#ctx0" brushRef="#br0">1499 0 7591,'-206'55'1564,"-357"147"0,530-187-1515,0 1 0,0 2 0,2 1 0,0 1 0,2 2 0,0 1 0,1 1 0,2 1 0,0 2 0,2 0 0,-27 40 0,0 15-139,3 3 0,4 2 0,4 1 0,4 2 0,4 2 0,-31 146 0,47-150 37,3 0 0,5 0 0,3 1 0,10 127 1,75 349-485,-47-387-258,43 206-36,-53-293 809,4 0 0,42 95 0,-45-139 55,1-1-1,2-1 1,2-2 0,2-1 0,2-1 0,1-1 0,2-3 0,2-1 0,1-1-1,62 41 1,44 17-375,282 135 0,-303-167-147,709 319 757,-616-298 140,440 104 0,138-52-466,-274-52-487,-129-14 147,1450 239 572,131-138 747,10-149 205,-1524-20-1065,1873 8-18,-1886-21-62,625-98-1,426-173-10,544-241-93,-1300 295-383,-568 166 365,-3-7 0,192-112 0,-273 128 373,-2-4 0,-3-4 0,-3-3 0,-2-4 0,-4-4 0,-4-2 0,114-157 0,-122 140-72,-5-2-1,-3-3 1,-5-2 0,-5-3-1,-4-1 1,-4-2 0,27-132-1,-49 163-135,-3 0 0,-3-1 0,-3-1 0,-4 1 0,-11-109 0,3 136 57,-2 1 0,-2 0 0,-3 0 1,-1 1-1,-3 1 0,-1 1 0,-2 0 1,-3 2-1,-42-64 0,20 49 129,-4 1 0,-1 2 0,-3 3 1,-2 2-1,-2 2 0,-2 3 0,-3 3 0,-97-51 0,21 24-197,-3 5 0,-3 8 0,-160-42 0,12 25 46,-4 12-1,-314-22 1,-608 10-486,-293 53-1182,458 12-124,-1051 40 927,530 10 1968,-1-48-743,8-72 648,1521 75-1099,-404-25 146,312 26-1853,-172 18 1,157 5-1753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1.796"/>
    </inkml:context>
    <inkml:brush xml:id="br0">
      <inkml:brushProperty name="width" value="0.025" units="cm"/>
      <inkml:brushProperty name="height" value="0.025" units="cm"/>
    </inkml:brush>
  </inkml:definitions>
  <inkml:trace contextRef="#ctx0" brushRef="#br0">1 18 11563,'0'0'6246,"11"2"-4874,62 5 328,93-2 1,84-18-2326,-241 12 89,18-2-902,-15-6-3651,-11 4-740</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2.171"/>
    </inkml:context>
    <inkml:brush xml:id="br0">
      <inkml:brushProperty name="width" value="0.025" units="cm"/>
      <inkml:brushProperty name="height" value="0.025" units="cm"/>
    </inkml:brush>
  </inkml:definitions>
  <inkml:trace contextRef="#ctx0" brushRef="#br0">1 97 14350,'0'0'2274,"75"3"-609,-27-13-95,6-1-353,10-2-769,-4-3-352,-3 5-64,-6 2-416,-6 1-1185,-14-2-1506,-4-2-2979</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2.502"/>
    </inkml:context>
    <inkml:brush xml:id="br0">
      <inkml:brushProperty name="width" value="0.025" units="cm"/>
      <inkml:brushProperty name="height" value="0.025" units="cm"/>
    </inkml:brush>
  </inkml:definitions>
  <inkml:trace contextRef="#ctx0" brushRef="#br0">3 22 13485,'0'0'907,"10"-3"-117,10-2-475,1 0 1,-1 2-1,1 0 0,0 2 0,0 0 0,-1 1 0,37 5 0,-50-4-308,-1 1-1,0-1 0,1 1 1,-1 0-1,0 1 1,0-1-1,0 1 0,-1 0 1,1 1-1,0-1 0,-1 1 1,0 0-1,5 6 1,-7-6-7,0 0 0,0 0 0,-1 1 0,0-1 0,0 0 0,0 1 0,0 0 0,-1 0 0,0-1 0,0 1 0,0 0 0,0 0 0,-1 0 0,0 0 0,0 0 0,0 0 0,0 0 0,-1 0 0,-3 9 0,0 4 31,-2-1 0,0 0 1,-1 0-1,-1-1 0,0 0 0,-20 28 0,-74 84 82,87-111-108,13-14-33,-13 15-552,0 0-1,-1-2 1,-1 0-1,-28 21 0,20-24-4047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3.353"/>
    </inkml:context>
    <inkml:brush xml:id="br0">
      <inkml:brushProperty name="width" value="0.025" units="cm"/>
      <inkml:brushProperty name="height" value="0.025" units="cm"/>
    </inkml:brush>
  </inkml:definitions>
  <inkml:trace contextRef="#ctx0" brushRef="#br0">148 309 9929,'0'0'4533,"6"-10"-2265,-2 5-1900,19-38 1958,-21 40-1922,-2 0 0,1 0 0,0 0 0,-1 0 0,1 0 0,-1 0 0,0 0 0,0 0 0,0 0 0,-1-4 0,0 6-326,-1 1-1,0-1 1,0 0 0,0 1-1,1 0 1,-1-1 0,0 1 0,0 0-1,0 0 1,0 0 0,0 0-1,0 0 1,0 1 0,1-1-1,-1 1 1,0-1 0,-2 2 0,-4 2-103,1 0-1,0 1 1,0 1 0,1-1 0,-1 1 0,1 0 0,1 0 0,-11 14 0,2 0 15,-22 42 0,33-56 6,-19 44-12,21-47 12,0 0-1,0-1 0,0 1 0,1 0 0,-1 0 1,1 0-1,-1-1 0,1 1 0,0 0 1,0 0-1,1 0 0,-1 0 0,1-1 0,-1 1 1,3 5-1,-3-7 5,1 0 0,0-1 0,0 1-1,0 0 1,0-1 0,0 1 0,0 0 0,0-1 0,1 1 0,-1-1 0,0 0 0,0 1-1,0-1 1,0 0 0,1 0 0,-1 1 0,0-1 0,0 0 0,1 0 0,-1-1 0,0 1 0,0 0-1,0 0 1,1 0 0,-1-1 0,0 1 0,0-1 0,0 1 0,2-2 0,33-16 62,-10-1-41,-1 0 0,-1-1 1,-1-1-1,-1-2 0,-1 0 1,-1-1-1,-2-1 0,0-1 1,-1 0-1,-2-2 1,0 0-1,-2 0 0,13-44 1,-17 13 74,-12 50-33,-7 15-67,-7 14-71,-4 11 50,2 0 1,1 2 0,-14 35 0,25-52-60,1 1-1,1 1 1,0-1 0,2 1 0,0-1 0,0 1 0,2 0 0,1 25 0,0-40-110,0-1 1,0 1-1,0 0 1,1 0-1,0 0 1,-1 0-1,1 0 1,0 0 0,0-1-1,1 1 1,-1 0-1,0-1 1,1 1-1,0-1 1,0 0-1,-1 1 1,1-1 0,0 0-1,1 0 1,-1 0-1,3 2 1,-2-3-375,1 1-1,-1-1 1,1 1 0,0-1 0,-1 0 0,1-1-1,0 1 1,0-1 0,-1 1 0,6-1 0,16 0-5812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4.466"/>
    </inkml:context>
    <inkml:brush xml:id="br0">
      <inkml:brushProperty name="width" value="0.025" units="cm"/>
      <inkml:brushProperty name="height" value="0.025" units="cm"/>
    </inkml:brush>
  </inkml:definitions>
  <inkml:trace contextRef="#ctx0" brushRef="#br0">113 191 14926,'0'0'1041,"-11"10"347,2-2-1157,-1 1-1,1 0 1,1 1 0,0 0 0,0 1-1,1-1 1,0 1 0,1 1-1,0-1 1,1 1 0,1 0-1,-1 0 1,-3 22 0,7-30-234,1 0 0,-1 0 1,1-1-1,0 1 0,1 0 1,-1 0-1,0 0 0,1 0 0,0 0 1,0-1-1,0 1 0,1 0 0,-1-1 1,1 1-1,0-1 0,0 0 1,0 1-1,3 3 0,-2-5 2,-1 0 0,1-1-1,0 1 1,0 0 0,0-1 0,0 0 0,0 0-1,0 0 1,0 0 0,0 0 0,0-1-1,1 1 1,-1-1 0,0 0 0,0 0-1,1 0 1,-1 0 0,0-1 0,0 1-1,1-1 1,-1 0 0,5-2 0,0 0-1,1 0 0,-1-1 0,0 0 0,0 0 1,-1-1-1,1 0 0,-1-1 0,11-10 0,50-59 640,-51 55 203,-25 57 665,6-31-1462,-1 0 0,1 1 0,0-1 0,1 1 1,0-1-1,-1 13 0,2-17-41,0-1 0,0 1 0,0-1 0,0 1 0,1-1 0,-1 0 0,0 1 0,1-1 0,-1 0 0,1 1 0,0-1 0,0 0 0,-1 0 0,1 0 1,0 1-1,0-1 0,0 0 0,0 0 0,0 0 0,0-1 0,0 1 0,0 0 0,1 0 0,-1 0 0,0-1 0,0 1 0,1-1 0,-1 1 0,0-1 0,1 1 0,-1-1 0,1 0 0,-1 0 0,1 0 1,-1 0-1,3 0 0,8 0 2,1 0 0,-1-1 1,1-1-1,-1 0 0,0-1 1,0 0-1,0-1 0,0 0 1,0-1-1,-1 0 0,0-1 1,0 0-1,-1-1 0,1 0 1,-1-1-1,10-10 0,-12 15 698,-8 15-369,-1-11-329,1 0-1,0 0 0,-1 0 0,1 0 1,0 0-1,-1 0 0,1 0 0,0 0 1,0 0-1,0 0 0,0 0 1,0 0-1,0 0 0,0 0 0,0 0 1,1 0-1,-1 0 0,0 0 0,1 0 1,-1 0-1,0 0 0,1 0 0,-1 0 1,1 0-1,-1 0 0,1-1 0,0 1 1,-1 0-1,1 0 0,0-1 0,0 1 1,0 0-1,-1-1 0,1 1 1,2 0-1,4 0 2,0-1 1,0 0-1,0 0 1,1-1-1,-1 0 1,0 0-1,0-1 1,0 1-1,0-2 1,0 1-1,9-5 1,4-4-112,-1-1 0,24-18 0,13-10-432,-54 39 478,-3 4 79,0 0-1,-1 0 1,1 0-1,0 0 1,-1-1 0,0 1-1,1-1 1,-1 1 0,-4 3-1,-3 6 31,5-5-15,0 0 0,1-1 0,0 1 0,0 1 1,1-1-1,-2 8 0,3-14-82,1 1-1,-1-1 1,1 0 0,0 0 0,0 0 0,0 1-1,0-1 1,0 0 0,0 0 0,0 1 0,0-1-1,0 0 1,1 0 0,-1 0 0,0 1-1,1-1 1,-1 0 0,1 0 0,0 0 0,-1 0-1,1 0 1,0 0 0,-1 0 0,1 0 0,0 0-1,0 0 1,0 0 0,0-1 0,0 1 0,0 0-1,0 0 1,0-1 0,0 1 0,0-1-1,0 1 1,1-1 0,-1 0 0,0 1 0,0-1-1,0 0 1,1 0 0,-1 0 0,2 0 0,3 0-322,1 0 1,-1-1 0,1 0 0,-1 0 0,0 0 0,1-1 0,-1 0 0,0 0-1,0-1 1,0 0 0,-1 0 0,1 0 0,-1 0 0,1-1 0,-1 0-1,0 0 1,0-1 0,-1 0 0,7-8 0,7-10-812,-2 0 0,0-1 0,13-31 1,-19 38 427,58-116-291,-30 42 8892,-42 105-3104,-1 12-3513,-11 46-1187,4-21 278,2 1 0,3 1 0,1 0 0,3 0 0,5 61 0,-2-113-298,0 1-1,0-1 1,0 1-1,0 0 1,1-1 0,-1 1-1,1-1 1,-1 1-1,1-1 1,0 1 0,-1-1-1,1 0 1,0 1-1,0-1 1,0 0 0,2 2-1,4-3 618,-3-15-207,-4 2-622,-1 1 1,0-1-1,-1 1 1,0 0-1,-1-1 1,0 1-1,-1 1 1,0-1-1,-1 0 1,0 1-1,-1 0 1,0 0-1,-1 1 1,-13-17-1,16 23 4,-2-5 97,-1 0-1,-1 0 0,1 1 0,-1 0 1,-1 1-1,-17-12 0,26 19 920,41 11 155,-15-3-366,51 7 0,-68-14-943,0 0 0,0-1 0,-1 1 1,1-2-1,0 1 0,0-1 0,-1-1 0,1 1 1,-1-1-1,10-4 0,7-12-4900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5.697"/>
    </inkml:context>
    <inkml:brush xml:id="br0">
      <inkml:brushProperty name="width" value="0.025" units="cm"/>
      <inkml:brushProperty name="height" value="0.025" units="cm"/>
    </inkml:brush>
  </inkml:definitions>
  <inkml:trace contextRef="#ctx0" brushRef="#br0">23 1 9129,'0'0'13468,"-1"11"-12784,-13 194 964,12-114-10514,1-96 3597,-4-11-2290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6.071"/>
    </inkml:context>
    <inkml:brush xml:id="br0">
      <inkml:brushProperty name="width" value="0.025" units="cm"/>
      <inkml:brushProperty name="height" value="0.025" units="cm"/>
    </inkml:brush>
  </inkml:definitions>
  <inkml:trace contextRef="#ctx0" brushRef="#br0">1 0 16720,'0'0'7143,"35"49"-12653,-24-31 1026,2-5-2306</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6.400"/>
    </inkml:context>
    <inkml:brush xml:id="br0">
      <inkml:brushProperty name="width" value="0.025" units="cm"/>
      <inkml:brushProperty name="height" value="0.025" units="cm"/>
    </inkml:brush>
  </inkml:definitions>
  <inkml:trace contextRef="#ctx0" brushRef="#br0">145 1 15150,'0'0'8600,"-11"1"-8269,11-1-331,-13 2 63,1 0 0,0 1 0,0 0 0,-19 9 0,29-12-102,-1 2 0,0-1 0,1 0 1,-1 0-1,1 1 0,-1 0 1,1-1-1,0 1 0,0 0 0,-1 0 1,1 0-1,1 0 0,-1 1 1,0-1-1,1 0 0,-1 1 0,1-1 1,-1 1-1,1 0 0,0-1 0,0 1 1,1 0-1,-1 0 0,0 0 1,1-1-1,0 1 0,-1 0 0,1 0 1,0 0-1,1 5 0,0-6-64,0 1 0,0-1 0,0 0 0,1 1 0,-1-1 0,1 0 0,-1 0 0,1 0 0,0 0 0,-1 0 0,1 0 0,0-1 0,0 1 0,0-1 0,1 1 0,-1-1 0,0 0 0,1 1 0,-1-1 0,0-1 0,4 2 0,65 15-766,-39-10 796,-27-6 92,-1 1-1,1 0 1,0 0-1,-1 1 1,1-1 0,-1 1-1,1 0 1,5 6-1,-9-8 47,0 0-1,0-1 0,-1 1 1,1 0-1,0 0 1,-1-1-1,1 1 0,0 0 1,-1 0-1,1 0 0,-1 0 1,0 0-1,1 0 0,-1 0 1,0 0-1,0 0 0,1 0 1,-1 0-1,0 0 0,0 0 1,0 0-1,0 0 1,0 0-1,-1 0 0,1 0 1,0 1-1,0-1 0,-1 0 1,1 0-1,0-1 0,-1 1 1,1 0-1,-1 0 0,0 0 1,1 0-1,-1 0 0,0 0 1,1-1-1,-1 1 1,0 0-1,0-1 0,0 1 1,1 0-1,-1-1 0,0 1 1,0-1-1,-2 1 0,-8 6 220,0-1 0,-1 0 1,0-1-1,0 0 0,0-1 0,0 0 0,-1-1 0,0-1 0,0 0 0,0 0 0,1-2 0,-1 1 0,-14-2 0,27 0-412,-1 1 0,0 0-1,1-1 1,-1 1-1,1-1 1,-1 1-1,1-1 1,-1 1-1,1-1 1,-1 1 0,1-1-1,0 1 1,-1-1-1,1 0 1,0 1-1,-1-1 1,1 0-1,0 1 1,0-1 0,0 0-1,-1 1 1,1-1-1,0 0 1,0 1-1,0-1 1,0 0-1,0 1 1,0-1 0,1 0-1,-1 0 1,0 1-1,0-1 1,0 0-1,1 1 1,-1-1-1,0 1 1,0-1 0,1 0-1,-1 1 1,1-1-1,0 0 1,16-28-5122,6 3 50,6-4-2268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6.732"/>
    </inkml:context>
    <inkml:brush xml:id="br0">
      <inkml:brushProperty name="width" value="0.025" units="cm"/>
      <inkml:brushProperty name="height" value="0.025" units="cm"/>
    </inkml:brush>
  </inkml:definitions>
  <inkml:trace contextRef="#ctx0" brushRef="#br0">174 0 14446,'0'0'8445,"-8"14"-7954,-1 2-337,0 0 0,2 1 1,-1-1-1,2 2 0,1-1 0,0 1 0,-3 22 0,5-7-146,2 0 0,2 0-1,1 0 1,1-1 0,2 1 0,1-1-1,2 0 1,21 58 0,-32-141-622,-1 33 521,-1 0 0,-1 0 0,0 0 0,-2 1 0,-12-23 0,-56-77 656,45 72 633,33 45-1129,-1-1 0,0 1 1,1-1-1,-1 1 0,1 0 0,-1 0 1,0 0-1,1 0 0,-1 0 1,1 0-1,-1 0 0,1 0 0,-1 0 1,3 1-1,40 11-404,0 0-2144,1-5-5180,-9-6-5611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7.708"/>
    </inkml:context>
    <inkml:brush xml:id="br0">
      <inkml:brushProperty name="width" value="0.05" units="cm"/>
      <inkml:brushProperty name="height" value="0.05" units="cm"/>
    </inkml:brush>
  </inkml:definitions>
  <inkml:trace contextRef="#ctx0" brushRef="#br0">117 32 17108,'3'-1'324,"0"1"0,0 0 1,0 0-1,0 0 0,0 0 1,0 1-1,0-1 1,0 1-1,4 1 0,14 3 2334,-21-5-2629,0 0 0,1 0 0,-1 0 0,0 1 0,1-1 0,-1 0 0,0 0 0,1 0 0,-1 0 0,0 0 0,1 0-1,-1 0 1,1 0 0,-1 0 0,0-1 0,1 1 0,-1 0 0,0 0 0,1 0 0,-1 0 0,0 0 0,1-1 0,-1 1 0,0 0 0,0 0 0,1 0 0,-1-1 0,0 1 0,0 0 0,1 0 0,-1-1 0,0 1 0,0 0 0,0-1 0,1 1 0,-1 0 0,0-1-1,0 1 1,0 0 0,0-1 0,0 1 0,0 0 0,0-1 0,0 1 0,0 0 0,0-1 0,0 1 0,0 0 0,0-1 0,0 1 0,0 0 0,0-1 0,0 1 0,0 0 0,0-1 0,-1 1 0,1 0 0,0-1 0,0 1 0,-1-2 37,0 0 0,0 1 1,0-1-1,0 0 0,0 1 1,0-1-1,0 1 0,0 0 0,0-1 1,-3-1-1,2 2-36,-1 0 0,0-1-1,1 1 1,-1 0 0,0 1 0,0-1 0,1 0-1,-1 1 1,0-1 0,0 1 0,0 0 0,0 0-1,0 0 1,1 1 0,-5 0 0,1 0-37,1 1 1,0 0 0,0 0-1,0 0 1,0 1 0,0-1 0,-8 7-1,6-4-60,1 1 0,-1 0 0,1 0-1,0 0 1,0 1 0,1 0 0,0 0-1,0 0 1,1 1 0,-4 8 0,7-15 49,0 0 0,1 1 0,-1-1 0,1 0 0,-1 0 0,1 1 0,0-1 0,-1 0 0,1 1-1,0-1 1,0 1 0,0-1 0,0 0 0,0 1 0,0-1 0,1 0 0,-1 1 0,0-1 0,1 0 0,-1 1 0,1-1 0,-1 0 0,1 0 0,-1 1 0,1-1 0,0 0 0,0 0 0,0 0 0,0 0 0,0 0 0,0 0 0,0 0 0,0 0 0,0 0 0,0-1 0,0 1 0,0 0 0,1-1 0,1 1 0,4 1-21,0 0 1,0 0 0,0-1-1,0 0 1,0-1 0,9 0-1,20-2-37,-1-2 1,0-1-1,58-18 0,-53 13 145,0 1 0,51-4 0,-89 12-54,-1 1-1,0 0 0,0 0 1,0 0-1,0 0 0,0 0 1,0 0-1,0 0 1,1 1-1,-1-1 0,0 0 1,0 0-1,0 1 1,0-1-1,0 1 0,0-1 1,0 1-1,0-1 0,0 1 1,0 0-1,0 0 1,-1-1-1,1 1 0,0 0 1,0 0-1,1 2 0,-1-1 72,0 2-1,-1-1 0,1 0 0,-1 0 1,1 0-1,-1 0 0,0 6 0,0 4 124,1-12-193,-1 0 1,0 0-1,1-1 0,-1 1 1,0 0-1,1 0 0,-1 0 0,1 0 1,-1 0-1,1 0 0,0-1 1,-1 1-1,1 0 0,0-1 0,0 1 1,-1 0-1,1-1 0,0 1 1,0-1-1,0 1 0,0-1 0,0 0 1,0 1-1,0-1 0,0 0 1,0 1-1,0-1 0,0 0 0,0 0 1,0 0-1,0 0 0,0 0 1,0 0-1,1-1 0,41-4 158,-39 4-150,62-16 85,-48 12-106,0 0 0,1 1 0,-1 0 0,26 0 0,-43 4-3,-1-1-1,1 1 0,0 0 0,0 0 1,0 0-1,-1 0 0,1 0 0,0 0 1,0 0-1,-1 0 0,1 0 0,0 0 1,0 1-1,-1-1 0,1 0 1,0 0-1,0 1 0,-1-1 0,1 1 1,0-1-1,-1 0 0,1 1 0,0-1 1,-1 1-1,1-1 0,-1 1 0,1 0 1,-1-1-1,1 1 0,-1 0 1,0-1-1,1 1 0,-1 0 0,1 1 1,-1 0 3,-1 0 1,1 1 0,-1-1 0,1 1-1,-1-1 1,0 0 0,0 0 0,0 1-1,-1 1 1,-5 12 112,7-15-109,0-1 0,0 1 0,0-1 0,1 0 1,-1 1-1,0-1 0,0 1 0,1-1 0,-1 0 0,0 1 0,1-1 0,-1 0 0,0 0 0,1 1 0,-1-1 0,0 0 0,1 0 0,-1 1 0,0-1 0,1 0 0,-1 0 0,1 0 0,-1 0 0,1 0 0,-1 0 0,0 1 0,1-1 0,-1 0 0,1 0 1,-1 0-1,1 0 0,-1-1 0,0 1 0,1 0 0,-1 0 0,1 0 0,-1 0 0,1-1 0,20-2 75,-20 3-76,54-14 98,-43 9-141,1 2 0,1-1 0,-1 2 1,0 0-1,1 0 0,23 1 1,-36 1 26,-1 0 0,1 0 0,-1 0 0,1 0 1,0 0-1,-1 0 0,1 0 0,-1 0 0,1 1 0,0-1 1,-1 0-1,1 0 0,-1 1 0,1-1 0,-1 0 0,1 1 1,-1-1-1,1 0 0,-1 1 0,1-1 0,-1 1 0,1-1 1,-1 1-1,0-1 0,1 1 0,-1-1 0,0 1 0,1-1 1,-1 1-1,0 0 0,0-1 0,0 1 0,0-1 0,1 1 1,-1 0-1,0-1 0,0 1 0,0-1 0,0 1 0,0 0 1,0-1-1,-1 1 0,1 0 0,0-1 0,0 1 0,0-1 1,0 1-1,-1-1 0,0 2 0,1 0-79,-1-1 1,0 0-1,0 1 1,0-1-1,0 0 0,0 1 1,0-1-1,0 0 0,0 0 1,0 0-1,0 0 0,-1 0 1,1 0-1,0 0 0,-1-1 1,1 1-1,-1 0 0,1-1 1,-3 1-1,-9-1-219,4-3-92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7.653"/>
    </inkml:context>
    <inkml:brush xml:id="br0">
      <inkml:brushProperty name="width" value="0.025" units="cm"/>
      <inkml:brushProperty name="height" value="0.025" units="cm"/>
    </inkml:brush>
  </inkml:definitions>
  <inkml:trace contextRef="#ctx0" brushRef="#br0">152 183 8904,'0'0'14275,"-9"1"-14301,5-1 16,0 0 0,1 1 1,-1 0-1,1 0 1,-1 0-1,1 0 0,-1 0 1,1 1-1,0-1 1,0 1-1,0 0 0,-3 3 1,-1 1 12,1 0 0,0 0 0,0 1 0,1 0 0,-7 10 0,4-5 128,1 1-1,0-1 1,0 1 0,2 0 0,-1 1 0,2 0-1,-5 17 1,9-30-123,0 0-1,0-1 1,0 1-1,-1 0 1,1-1-1,0 1 1,0 0 0,0 0-1,0-1 1,1 1-1,-1 0 1,0-1-1,0 1 1,0 0-1,0-1 1,1 1-1,-1 0 1,0-1 0,1 1-1,-1 0 1,0-1-1,1 1 1,-1-1-1,1 1 1,-1-1-1,1 1 1,-1-1-1,1 1 1,0-1 0,-1 1-1,1-1 1,-1 0-1,1 1 1,0-1-1,-1 0 1,1 0-1,0 1 1,-1-1-1,1 0 1,0 0 0,0 0-1,-1 0 1,1 0-1,0 0 1,-1 0-1,1 0 1,0 0-1,0 0 1,-1-1-1,1 1 1,0 0 0,-1 0-1,1-1 1,0 1-1,0-1 1,39-17 423,-13-1-295,-1-2 0,-1-1-1,0-1 1,-2-1 0,-1 0-1,-1-2 1,-1-1 0,-1-1-1,-2 0 1,0-1 0,14-38-1,-20 31 52,-24 44-64,1 8-137,1 1 0,0 0 0,1 1 0,1 0 0,1 0 0,1 1 0,0 0 0,1 0 0,1 1 0,1 0 1,1 0-1,-2 37 0,5-55 10,0 1 1,0-1 0,0 0 0,0 1-1,0-1 1,1 0 0,-1 1-1,1-1 1,-1 0 0,1 0 0,0 1-1,0-1 1,0 0 0,0 0 0,0 0-1,1 0 1,-1 0 0,1 0-1,-1-1 1,1 1 0,-1 0 0,1-1-1,0 1 1,0-1 0,0 0 0,0 1-1,0-1 1,0 0 0,0 0-1,0 0 1,1-1 0,-1 1 0,0 0-1,1-1 1,-1 0 0,0 1 0,4-1-1,-1 0 14,0-1 1,0 1-1,0-1 0,0 0 0,0 0 0,0 0 0,-1-1 1,1 0-1,0 0 0,-1 0 0,1 0 0,-1-1 0,0 0 1,0 0-1,0 0 0,0 0 0,3-4 0,0-1 20,0-1 0,-1 1 0,0-1-1,0 0 1,-1-1 0,-1 1 0,1-1-1,-1 0 1,-1 0 0,0-1-1,-1 1 1,0 0 0,2-21 0,-4 30-23,0 1 0,0 0 0,0-1 0,0 1 0,0 0 0,0-1 0,0 1 1,0 0-1,0 0 0,0-1 0,0 1 0,0 0 0,0-1 0,-1 1 0,1 0 0,0 0 0,0-1 1,0 1-1,0 0 0,-1 0 0,1-1 0,0 1 0,0 0 0,0 0 0,-1 0 0,1-1 0,0 1 1,0 0-1,-1 0 0,1 0 0,0 0 0,0 0 0,-1-1 0,1 1 0,0 0 0,-1 0 0,1 0 1,-1 0-1,-13 5 76,-11 14-102,21-15 17,0 0 0,0 0 0,1 1 0,0 0 0,0 0 0,0 0 0,1 0-1,0 0 1,0 0 0,0 1 0,0-1 0,1 0 0,0 1 0,0 0 0,0-1-1,1 10 1,1-11 0,-1 0 0,1 0 0,0 0 0,1-1-1,-1 1 1,1-1 0,-1 1 0,1-1 0,0 1-1,1-1 1,-1 0 0,0 0 0,1 0 0,0 0 0,-1 0-1,1-1 1,0 1 0,1-1 0,-1 0 0,0 0-1,1 0 1,-1 0 0,1-1 0,6 3 0,22 7-47,0-2 0,1 0 0,0-3 0,1 0 1,0-3-1,35 1 0,-68-5 159,0 0 0,0 0 0,0-1 0,0 1 0,0 0-1,0 0 1,-1 0 0,1-1 0,0 1 0,-1 0 0,1-1 0,-1 1 0,0-1 0,1 1 0,-1-1 0,0 1 0,0 0 0,0-1-1,0 1 1,0-1 0,0 1 0,0-3 0,-1-49 903,0 45-1009,0-6 45,-1 1 0,-1-1 1,0 1-1,-1 0 1,-10-24-1,8 23-418,0-1 0,1 0 0,-4-25 0,9 39 124,0 0 1,0 1-1,0-1 1,0 0-1,0 0 1,0 0-1,0 0 1,0 0-1,0 0 1,1 0-1,-1 0 1,0 0-1,1 0 1,-1 0-1,1 0 1,-1 0-1,1 0 1,-1 1-1,1-1 1,0 0-1,-1 0 1,1 1-1,0-1 1,-1 0-1,1 1 1,0-1-1,0 1 1,0-1-1,0 1 1,0-1-1,0 1 1,-1 0-1,1-1 1,0 1-1,0 0 1,0 0-1,0 0 1,0 0-1,1 0 1,25-7-8249</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8.048"/>
    </inkml:context>
    <inkml:brush xml:id="br0">
      <inkml:brushProperty name="width" value="0.025" units="cm"/>
      <inkml:brushProperty name="height" value="0.025" units="cm"/>
    </inkml:brush>
  </inkml:definitions>
  <inkml:trace contextRef="#ctx0" brushRef="#br0">0 0 12684,'0'0'9193,"15"50"-7944,-5-17-352,-5 2-609,1 4-96,0-3-96,-1 0-64,-1-1 0,1-7-608,-5-1-1058,0-5-416,0-9-672,-5-4-930,-10-6-4099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8.395"/>
    </inkml:context>
    <inkml:brush xml:id="br0">
      <inkml:brushProperty name="width" value="0.025" units="cm"/>
      <inkml:brushProperty name="height" value="0.025" units="cm"/>
    </inkml:brush>
  </inkml:definitions>
  <inkml:trace contextRef="#ctx0" brushRef="#br0">0 55 12940,'0'0'5894,"77"31"-4036,-30-31-65,1 0-287,6 0-898,-1-2-416,-5-6-127,-3 0-33,-10 0-193,-10 0-800,-7-2-992,-10-1-1058,-8-3-1217,0-3-2755</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8.772"/>
    </inkml:context>
    <inkml:brush xml:id="br0">
      <inkml:brushProperty name="width" value="0.025" units="cm"/>
      <inkml:brushProperty name="height" value="0.025" units="cm"/>
    </inkml:brush>
  </inkml:definitions>
  <inkml:trace contextRef="#ctx0" brushRef="#br0">0 78 13261,'0'0'7206,"49"-41"-5764,-15 28-97,7 1-640,4 2-609,1 9-128,1 1-1922,-6 0-2018,-2 11-3171</inkml:trace>
  <inkml:trace contextRef="#ctx0" brushRef="#br0" timeOffset="1">450 283 11243,'0'0'10148,"9"7"-9844,-6-3-272,1 0-1,1-1 1,-1 0-1,0 0 0,1 0 1,0 0-1,0-1 1,-1 1-1,1-1 1,1 0-1,-1-1 0,0 1 1,0-1-1,1 0 1,-1-1-1,0 1 1,6-1-1,106-13-319,-116 13 316,-1 0 1,1 1-1,0-1 1,0 0-1,-1 1 1,1-1-1,0 1 1,-1-1-1,1 1 1,-1-1-1,1 1 1,-1-1-1,1 1 1,-1-1-1,1 1 1,-1 0-1,1-1 1,-1 1-1,0 0 1,1-1-1,-1 1 1,0 0-1,0-1 1,1 1-1,-1 0 1,0 0-1,0-1 1,0 1-1,0 0 1,0 0-1,0 1 1,0 32 1853,-1-25-1292,0 9 2,1-14-559,-1 1 1,1-1-1,0 1 0,0-1 0,1 0 0,-1 1 1,1-1-1,1 5 0,-2-9-107,1 1 0,-1-1 0,0 1 0,1-1 0,-1 1 0,1 0-1,-1-1 1,0 0 0,1 1 0,-1-1 0,1 1 0,-1-1 0,1 0 0,0 1 0,-1-1 0,1 0 0,-1 1 0,1-1 0,0 0-1,-1 0 1,1 0 0,-1 1 0,2-1 0,25-8-3891,-24 5 2822,1 1 1,0-1-1,-1 0 1,0 0 0,1 0-1,-1 0 1,3-6-1,12-12-4617</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9.319"/>
    </inkml:context>
    <inkml:brush xml:id="br0">
      <inkml:brushProperty name="width" value="0.025" units="cm"/>
      <inkml:brushProperty name="height" value="0.025" units="cm"/>
    </inkml:brush>
  </inkml:definitions>
  <inkml:trace contextRef="#ctx0" brushRef="#br0">102 110 9705,'0'0'6070,"-10"8"-5814,-2 2-46,1 0-1,-1 1 1,-14 19-1,23-26-56,-1 1-1,1-1 0,0 1 0,1-1 1,-1 1-1,1 0 0,0 0 1,0 0-1,0 0 0,1 0 1,0 0-1,0 1 0,0-1 0,0 1 1,1-1-1,1 10 0,-1-13-86,1-1-1,-1 0 1,1 0-1,-1 1 1,1-1-1,0 0 1,0 0-1,0 0 1,-1 0-1,1 0 1,0 0-1,0 0 1,1-1-1,-1 1 1,0 0-1,0-1 1,0 1-1,0 0 1,1-1-1,-1 1 0,0-1 1,0 0-1,1 1 1,-1-1-1,0 0 1,1 0-1,-1 0 1,0 0-1,1 0 1,-1 0-1,0 0 1,1 0-1,-1-1 1,2 0-1,2 1 178,0-1-1,0 0 0,0-1 1,-1 1-1,1-1 1,0 0-1,-1 0 1,5-3-1,11-11-39,-2-1 0,0-1 0,-1 0-1,-1-2 1,-1 0 0,0 0 0,-2-1 0,0-1 0,12-30 0,-22 46-200,-1 1 0,0-1 1,0 1-1,-1-1 0,0 0 1,0 0-1,0-6 0,-13 18-280,8-1 272,-1 0 1,1 0 0,0 1 0,1-1 0,-1 1-1,1 0 1,0 0 0,1 0 0,-1 0-1,1 1 1,-2 11 0,1 1 3,0 1 0,1 35 0,2-52 6,0 1 0,1 0-1,-1 0 1,1-1 0,0 1 0,0-1-1,0 1 1,0-1 0,1 1-1,0-1 1,-1 0 0,1 0 0,0 0-1,1 0 1,-1 0 0,1 0-1,-1 0 1,1-1 0,0 1-1,0-1 1,0 0 0,0 0 0,0 0-1,0 0 1,0-1 0,1 1-1,-1-1 1,1 0 0,-1 0 0,1 0-1,0 0 1,-1 0 0,7-1-1,-2 1 9,1 0 0,-1-1 0,0 0 0,1-1-1,-1 1 1,0-2 0,1 1 0,-1-1 0,0 0 0,0-1-1,0 0 1,0 0 0,-1-1 0,9-5 0,-10 5 0,0 0 1,0-1 0,-1 0 0,1 0-1,-1 0 1,0 0 0,-1-1-1,1 0 1,-1 0 0,0 0 0,-1 0-1,1-1 1,-1 1 0,-1-1 0,1 0-1,-1 0 1,0 0 0,-1 0-1,0 0 1,1-9 0,-2 15-14,0 0 0,0 0 0,0 0 0,-1 0 0,1 0 0,0 0 0,-1 0 0,1 0 0,0 0 0,-1 0 0,1 0 0,-1 1 0,0-1 0,1 0 0,-1 0 0,0 0 0,1 1 0,-1-1 0,0 0 0,0 1 0,1-1 0,-1 0 0,0 1 0,0-1 0,0 1 0,0 0 0,0-1 0,0 1 0,0 0 0,0-1 0,0 1 0,0 0 0,0 0 0,0 0 0,0 0 0,0 0 0,0 0 0,0 0 0,0 0 0,0 1 0,-2-1 0,-1 1 7,0 0 0,-1 0 0,1 0 0,0 0 0,0 1 0,0-1 0,0 1-1,1 0 1,-5 3 0,1 0 42,1 0-1,1 0 1,-1 1-1,1 0 1,0 0 0,0 1-1,1-1 1,-1 1-1,1 0 1,1 0-1,0 0 1,0 1-1,0-1 1,1 1 0,0 0-1,0-1 1,1 1-1,0 0 1,0 0-1,2 15 1,0-20-80,0 1 0,0-1 0,1 0 0,-1 0 0,1-1 0,0 1 1,0 0-1,0-1 0,0 1 0,1-1 0,-1 1 0,1-1 0,-1 0 0,1 0 0,0 0 0,-1 0 0,1-1 0,0 1 1,0-1-1,1 0 0,-1 0 0,0 0 0,0 0 0,0 0 0,1-1 0,-1 0 0,6 1 0,7 0-920,-1 0 0,1 0 0,0-2 0,24-3 0,9-10-3998,1-7-1393</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9.665"/>
    </inkml:context>
    <inkml:brush xml:id="br0">
      <inkml:brushProperty name="width" value="0.025" units="cm"/>
      <inkml:brushProperty name="height" value="0.025" units="cm"/>
    </inkml:brush>
  </inkml:definitions>
  <inkml:trace contextRef="#ctx0" brushRef="#br0">201 27 16047,'0'0'5381,"-60"29"-3555,34-5-577,5 1 0,1 2-160,5-3-768,0-3-353,7-1-481,6-4-800,-1-4-801,1-5-865,-2-7-961</inkml:trace>
  <inkml:trace contextRef="#ctx0" brushRef="#br0" timeOffset="1">1 0 11627,'0'0'10025,"41"54"-9608,-17-30-289,-1-4-256,3 1-1858,-4-7-2562,6-5-8777</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11.155"/>
    </inkml:context>
    <inkml:brush xml:id="br0">
      <inkml:brushProperty name="width" value="0.025" units="cm"/>
      <inkml:brushProperty name="height" value="0.025" units="cm"/>
    </inkml:brush>
  </inkml:definitions>
  <inkml:trace contextRef="#ctx0" brushRef="#br0">1 340 11275,'0'0'8973,"11"-8"-6875,5-4-1347,1 2 0,0 0 0,21-9-1,-29 15-551,1 0-1,0 1 0,0 0 1,0 0-1,0 1 0,1 1 1,-1 0-1,0 0 0,16 1 1,-25 0-206,0 0 1,0 0 0,0 1 0,0-1 0,0 0 0,0 0 0,0 1 0,0-1 0,0 0 0,0 1-1,0-1 1,0 1 0,0 0 0,0-1 0,0 1 0,0 0 0,-1-1 0,1 1 0,0 0 0,0 0 0,-1 0-1,1-1 1,-1 1 0,1 0 0,-1 0 0,1 0 0,0 2 0,-1 0 6,1 0 0,-1 0-1,0-1 1,0 1 0,0 0 0,0 0 0,-1 0 0,1 0-1,-1-1 1,-1 5 0,-2 5 44,-1 0 1,-1 0-1,-10 16 1,7-14-41,-14 23 25,22-35-31,0 0 0,0 0 0,0-1 0,1 1 0,-1 0-1,1 0 1,-1 0 0,1 0 0,0 0 0,-1 0 0,1 0-1,0 0 1,0 0 0,1 0 0,-1-1 0,0 1 0,2 4 0,-1-5 9,0-1 0,1 1 0,-1 0 0,1 0 0,-1-1 0,1 1 0,-1-1 0,1 1 0,0-1 0,-1 1 1,1-1-1,-1 0 0,1 0 0,0 0 0,-1 0 0,1 0 0,0 0 0,-1-1 0,4 0 0,33-7 188,-18-2-153,-1-1 0,0-1 0,-1-1 1,0 0-1,-1-1 0,0-1 0,-2-1 0,1 0 0,23-35 1,-29 33-6,-10 18-40,0-1-1,0 1 1,0 0-1,0 0 1,0 0-1,0 0 1,0 0-1,0-1 1,0 1-1,0 0 1,0 0-1,0 0 1,0 0-1,0 0 1,0 0-1,0-1 1,-1 1-1,1 0 1,0 0-1,0 0 1,0 0-1,0 0 1,0 0-1,0 0 1,0 0-1,-1 0 1,1 0-1,0-1 1,0 1-1,0 0 1,0 0-1,0 0 1,0 0 0,-1 0-1,1 0 1,0 0-1,0 0 1,0 0-1,0 0 1,0 0-1,-1 0 1,1 0-1,0 0 1,0 0-1,0 0 1,0 1-1,0-1 1,0 0-1,-1 0 1,1 0-1,0 0 1,0 0-1,0 0 1,0 0-1,0 0 1,0 0-1,-3 2-21,0 0-1,1-1 0,-1 1 1,1 0-1,0 0 1,0 0-1,0 1 0,0-1 1,0 1-1,-3 4 0,0 3 30,0 1-1,1-1 0,0 1 0,1 0 0,0 0 0,1 1 0,0-1 0,1 0 1,0 1-1,1-1 0,1 20 0,-1-28 12,1-1 0,-1 0-1,1 0 1,-1 1 0,1-1 0,0 0 0,0 0 0,0 0 0,0 0 0,0 0-1,1 0 1,-1 0 0,0 0 0,1 0 0,0-1 0,-1 1 0,1 0 0,0-1-1,0 0 1,0 1 0,0-1 0,0 0 0,0 0 0,0 0 0,0 0 0,0 0-1,0-1 1,1 1 0,-1-1 0,0 1 0,1-1 0,-1 0 0,4 0 0,-1 0 49,0 0 0,-1 0 0,1-1 0,0 0 0,-1 0 0,1 0 1,-1 0-1,0-1 0,1 0 0,-1 0 0,0 0 0,0 0 0,0 0 1,0-1-1,0 0 0,4-4 0,0-3-6,0 0-1,-1 0 1,0-1 0,-1 0 0,0 0-1,0 0 1,-1-1 0,-1 0 0,0 0-1,0 0 1,-2 0 0,1-1-1,-2 1 1,1-1 0,-2-14 0,0 27-251,6 26-308,-3-23 488,0 0 0,1 0 1,-1 0-1,1 0 1,0-1-1,0 1 1,0-1-1,0 0 1,1-1-1,-1 1 0,0-1 1,1 1-1,-1-1 1,1-1-1,-1 1 1,1-1-1,-1 1 1,8-2-1,-10 1 13,1 1 0,-1-1 0,1-1 0,-1 1 0,0 0 0,1-1 0,-1 1 0,0-1 0,1 0 0,-1 0 0,0 1 0,0-2-1,1 1 1,-1 0 0,0 0 0,0-1 0,-1 1 0,1-1 0,0 1 0,0-1 0,-1 0 0,1 0 0,-1 0 0,1 0 0,-1 0 0,0 0 0,0 0 0,0 0 0,0-1 0,0 1 0,0 0 0,-1-1 0,1 1-1,-1 0 1,1-5 0,-1 6-10,0 0 0,0 1 1,0-1-1,0 0 0,-1 0 0,1 0 0,0 0 0,0 0 0,-1 0 0,1 0 0,0 0 0,-1 1 0,1-1 0,-1 0 0,1 0 0,-1 0 0,1 1 0,-1-1 0,1 0 0,-1 1 0,0-1 1,0 0-1,1 1 0,-1-1 0,0 1 0,0-1 0,-1 0 0,-1 1-31,1-1 1,-1 1 0,1-1-1,-1 1 1,1 0-1,-1 0 1,0 0-1,1 0 1,-1 0-1,-3 1 1,0 1-37,0-1 0,0 1 1,1 0-1,-1 0 0,0 1 0,1 0 0,-1 0 0,-6 5 1,10-7 68,0 0 0,1 1 1,-1-1-1,0 1 1,1 0-1,0-1 0,-1 1 1,1 0-1,0 0 1,0 0-1,0 0 0,0 0 1,0 0-1,0 0 0,0 0 1,1 1-1,-1-1 1,1 0-1,0 0 0,0 1 1,0-1-1,0 2 1,1-1-19,0-1 1,0 1-1,0-1 1,0 0-1,0 0 1,1 0 0,-1 0-1,1 0 1,0 0-1,-1 0 1,1 0 0,0-1-1,0 1 1,0-1-1,0 1 1,4 1-1,8 4-109,0-1-1,1 0 0,0-1 0,29 5 0,-17-3 61,-7-2-84,1-1 1,40 3 0,-60-7 521,-1-36 347,1 32-848,-1-1 0,1 1 0,0-1-1,0 1 1,0-1 0,1 1 0,-1 0-1,1 0 1,0 0 0,0 0 0,1 0-1,-1 0 1,1 0 0,0 1 0,0-1 0,0 1-1,0 0 1,7-5 0,3-1-684,0 2-1,1-1 1,0 2-1,19-7 1,-20 9 263,0-1-1,0-1 1,-1 0-1,1-1 1,20-15-1,-22 11 767,0-1 0,-1 0 0,-1-1 0,0 0 0,0-1 0,-1 0-1,-1 0 1,-1 0 0,0-1 0,-1 0 0,6-22 0,-11 36-75,0 0 1,0 0 0,1 0-1,-1 0 1,0 0-1,0 0 1,0 0 0,0 0-1,0 0 1,0 0-1,0 0 1,0 0 0,0 0-1,-1 0 1,1 1-1,0-1 1,-1 0 0,1 0-1,0 0 1,-2-1-1,-12 5 856,-15 27-730,24-18-158,0-1-1,0 1 0,1-1 1,0 1-1,1 0 0,0 1 1,-1 17-1,1 92 24,3-83-58,0-28-117,1 0 1,0 0 0,0 0 0,1 0-1,0-1 1,1 1 0,1-1 0,-1 1-1,6 9 1,-17-69-2704,-2 27 2671,0 1 0,-2 1-1,-1 0 1,-17-22-1,18 28 578,1-1-1,1 0 1,0-1-1,1 0 1,1-1-1,0 0 1,-8-27-1,16 43-452,0 1 0,0-1 0,0 1 0,0-1 0,0 1 0,0 0 0,0-1 0,0 1 0,0-1 0,0 1 0,0-1 0,0 1 0,0-1 0,0 1 0,0-1 0,0 1 0,1 0 0,-1-1 0,0 1 0,0-1 0,1 1 0,-1 0 0,0-1 0,0 1 0,1 0 0,-1-1 0,0 1 0,1 0 0,-1-1 0,1 1 0,-1 0 0,0 0 0,2-1 0,18 0 243,25 13-319,-18-2-45,59 19-839,-27-17-4287,-14-10-3692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11.767"/>
    </inkml:context>
    <inkml:brush xml:id="br0">
      <inkml:brushProperty name="width" value="0.025" units="cm"/>
      <inkml:brushProperty name="height" value="0.025" units="cm"/>
    </inkml:brush>
  </inkml:definitions>
  <inkml:trace contextRef="#ctx0" brushRef="#br0">95 0 11018,'-5'57'10721,"-14"59"-8957,6-43-102,12-67-1603,0-1 1,0 1-1,0 0 0,1 0 0,0 0 0,0-1 0,0 1 1,1 0-1,1 7 0,-1-12-49,1 1 1,-1 0-1,0-1 1,0 1 0,1-1-1,-1 1 1,1-1-1,-1 0 1,1 1-1,0-1 1,0 0-1,-1 0 1,1 0-1,0-1 1,0 1-1,0 0 1,0-1-1,0 1 1,0-1-1,0 1 1,0-1-1,0 0 1,0 0-1,0 0 1,0 0-1,0-1 1,0 1-1,3-1 1,6 0-172,-1-1 0,1-1 0,-1 0 0,0 0 0,19-9-1,-20 8-242,0 0 0,0 0-1,0 1 1,1 1 0,-1 0-1,1 0 1,10-1 0,-20 3 403,0 0 1,1 1-1,-1-1 1,1 0-1,-1 0 1,0 0-1,0 0 1,1 0-1,-1 1 1,0-1 0,1 0-1,-1 0 1,0 0-1,0 1 1,1-1-1,-1 0 1,0 1-1,0-1 1,1 0-1,-1 0 1,0 1-1,0-1 1,0 0-1,0 1 1,0-1-1,1 0 1,-1 1 0,0-1-1,0 0 1,0 1-1,0-1 1,0 1-1,0-1 1,0 0-1,0 1 1,0-1-1,0 0 1,-1 1-1,1-1 1,0 0-1,0 1 1,0-1-1,0 0 1,0 1 0,-1-1-1,1 0 1,0 1-1,0-1 1,0 0-1,-1 0 1,1 1-1,0-1 1,-1 0-1,1 1 1,-13 16 901,0-6-552,0-1 0,-1-1 1,0-1-1,0 0 0,-1 0 0,0-2 0,0 0 0,-1 0 0,1-2 0,-1 0 1,0 0-1,-1-2 0,1 0 0,-24 0 0,40-2-459,-1 0 0,0 0 0,1 0-1,-1 0 1,0 0 0,1 0 0,-1 0 0,0 0-1,0-1 1,1 1 0,-1 0 0,0 0-1,1-1 1,-1 1 0,1 0 0,-1-1 0,0 1-1,1 0 1,-1-1 0,1 1 0,-1-1 0,1 1-1,-1-1 1,1 1 0,-1-1 0,1 0 0,0 1-1,-1-1 1,1 1 0,-1-2 0,1-20-6288,0 20 6010,4-15-5820</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12.127"/>
    </inkml:context>
    <inkml:brush xml:id="br0">
      <inkml:brushProperty name="width" value="0.025" units="cm"/>
      <inkml:brushProperty name="height" value="0.025" units="cm"/>
    </inkml:brush>
  </inkml:definitions>
  <inkml:trace contextRef="#ctx0" brushRef="#br0">50 100 18065,'0'0'6529,"11"-1"-5792,0 0-590,82-12 384,-88 12-513,0 0 0,0 0 1,0-1-1,1 1 0,-1-1 1,-1 0-1,1-1 0,0 1 1,0-1-1,-1 0 0,0 0 1,1 0-1,-1-1 1,-1 0-1,6-6 0,-8 10-10,0-1 0,-1 0 0,1 0 0,-1 0 0,1 0 0,-1 0 0,1 0 0,-1 0 0,0 0 0,1 0 0,-1 0 0,0 0 0,0 0 0,0 0 0,0 0 0,0 0 0,0 0 0,0 0 0,0 0 0,0 0-1,0 0 1,-1 0 0,1 0 0,0 0 0,-1 0 0,1 0 0,-1 0 0,1 0 0,-2-2 0,0 2-15,1 0-1,-1 0 1,0 0-1,0 0 1,0 0-1,0 1 1,0-1-1,0 0 1,0 1-1,0 0 1,-1-1-1,1 1 1,-4 0-1,-3 0-31,1 1-1,-1-1 1,1 2-1,0-1 1,-1 1 0,1 0-1,-9 5 1,4 0 50,0 0 0,0 2 1,1-1-1,0 2 0,-11 11 1,18-16-4,0 0 0,0 0 1,1 1-1,0 0 0,0 0 1,0 0-1,1 0 0,-1 0 1,2 1-1,-1 0 0,1-1 1,-3 15-1,5-19-39,0 0 1,0 0 0,0 0-1,0 0 1,0 0 0,1 0-1,-1 0 1,1 0-1,0 0 1,-1 0 0,1 0-1,0 0 1,0 0 0,0 0-1,0-1 1,1 1-1,-1 0 1,0-1 0,1 1-1,-1-1 1,1 0-1,-1 1 1,1-1 0,0 0-1,0 0 1,-1 0 0,1 0-1,0 0 1,0 0-1,0-1 1,0 1 0,0-1-1,4 1 1,7 2-785,0-1 0,0-1 1,25 1-1,3-2-4983</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12.681"/>
    </inkml:context>
    <inkml:brush xml:id="br0">
      <inkml:brushProperty name="width" value="0.025" units="cm"/>
      <inkml:brushProperty name="height" value="0.025" units="cm"/>
    </inkml:brush>
  </inkml:definitions>
  <inkml:trace contextRef="#ctx0" brushRef="#br0">77 1 14958,'0'0'9940,"-9"0"-9972,6 0 31,-36 4-55,38-4 54,-1 1-1,1-1 0,-1 1 0,1 0 0,0 0 0,-1-1 0,1 1 0,0 0 0,0 0 0,-1 0 0,1 1 0,0-1 1,0 0-1,0 0 0,0 1 0,0-1 0,1 0 0,-1 1 0,0-1 0,1 1 0,-1-1 0,1 1 0,-1-1 1,1 1-1,-1 0 0,1-1 0,0 1 0,0-1 0,0 3 0,1-3-9,-1 1 0,0-1 0,1 0 0,-1 1-1,1-1 1,0 0 0,-1 0 0,1 1 0,0-1 0,0 0 0,0 0-1,0 0 1,0 0 0,0 0 0,0 0 0,0 0 0,0 0 0,0-1-1,0 1 1,1 0 0,-1-1 0,3 2 0,37 12-74,-27-10 40,13 5-33,-16-6-81,0 0 1,0 1-1,-1 0 1,0 0-1,0 1 1,14 9-1,-24-14 174,1 1 0,0-1-1,-1 1 1,1-1 0,-1 1-1,0-1 1,1 1 0,-1-1-1,1 1 1,-1-1 0,0 1-1,1 0 1,-1-1 0,0 1 0,0-1-1,0 1 1,1 0 0,-1-1-1,0 1 1,0 0 0,0-1-1,0 1 1,0 0 0,0-1-1,0 1 1,0 0 0,0-1 0,-1 1-1,1 0 1,0-1 0,0 1-1,0-1 1,-1 1 0,1 0-1,0-1 1,-1 1 0,1-1-1,-1 1 1,1-1 0,-1 1 0,1-1-1,-1 1 1,1-1 0,-1 1-1,1-1 1,-1 0 0,1 1-1,-1-1 1,1 0 0,-1 0-1,0 1 1,1-1 0,-1 0 0,0 0-1,1 0 1,-2 0 0,-39 13 1872,39-13-1900,-20 5 463,1-2-1,-1-1 1,-42 0-1,64-2-556,-1-1-1,1 1 1,-1 0 0,1 0 0,0 0-1,-1-1 1,1 1 0,-1 0-1,1 0 1,0-1 0,-1 1-1,1 0 1,0-1 0,-1 1-1,1-1 1,0 1 0,-1 0-1,1-1 1,0 1 0,0-1 0,-1 1-1,1-1 1,0 1 0,0 0-1,0-1 1,0 1 0,0-1-1,0 1 1,0-1 0,0 1-1,0-1 1,0 1 0,0-1-1,0 1 1,0-1 0,0 1-1,0-1 1,0 1 0,1-1 0,-1 1-1,0 0 1,0-1 0,1 1-1,-1-1 1,0 1 0,1-1-1,12-23-6523,8 2-911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8.470"/>
    </inkml:context>
    <inkml:brush xml:id="br0">
      <inkml:brushProperty name="width" value="0.05" units="cm"/>
      <inkml:brushProperty name="height" value="0.05" units="cm"/>
    </inkml:brush>
  </inkml:definitions>
  <inkml:trace contextRef="#ctx0" brushRef="#br0">116 43 17708,'-9'32'4215,"-22"64"-2678,13-41-1173,-1 1 124,-17 88 0,35-141-450,0 0 1,1 1-1,0-1 1,-1 0-1,1 0 0,0 1 1,1-1-1,-1 0 1,1 0-1,-1 1 0,2 2 1,-2-5-18,1 0 0,-1 0 0,1-1 0,-1 1 0,1-1 0,-1 1 0,1 0 0,-1-1 0,1 1 0,0-1 0,-1 1 0,1-1 0,0 0 0,-1 1 0,1-1 0,0 0 0,-1 1 0,3-1 0,-1 1 13,0-1-1,0 0 1,0 0 0,0 0-1,0 0 1,0 0-1,0-1 1,0 1 0,4-2-1,5-2 76,0-1-1,-1 0 0,0-1 1,0 0-1,0 0 0,17-15 1,51-55 396,-69 66-434,66-76 368,101-149 0,-165 220-1036,-17 23-168,-18 27 220,3-2 139,-3 4-117</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13.521"/>
    </inkml:context>
    <inkml:brush xml:id="br0">
      <inkml:brushProperty name="width" value="0.025" units="cm"/>
      <inkml:brushProperty name="height" value="0.025" units="cm"/>
    </inkml:brush>
  </inkml:definitions>
  <inkml:trace contextRef="#ctx0" brushRef="#br0">112 0 15503,'0'0'6336,"-7"12"-5455,-8 14-320,1 1-1,1 1 1,2 0-1,1 1 1,1 0-1,-8 50 1,13-48-509,-2 8 74,0 43 0,7-87-46,0 0 0,0 0 0,1 1 0,-1-1 0,1 0 0,0 0 0,4-6 0,5-12-4,-4 5-289,-1-2 1,-1 1 0,-1-1 0,0 1 0,-1-1-1,-2 0 1,0-31 0,-1 51 201,0 0 1,0 0 0,0 1-1,-1-1 1,1 0-1,0 0 1,0 0-1,0 1 1,0-1-1,0 0 1,-1 0 0,1 0-1,0 1 1,0-1-1,0 0 1,-1 0-1,1 0 1,0 0 0,0 0-1,-1 0 1,1 0-1,0 1 1,0-1-1,0 0 1,-1 0-1,1 0 1,0 0 0,0 0-1,-1 0 1,1 0-1,0 0 1,0 0-1,-1 0 1,1 0-1,0-1 1,0 1 0,-1 0-1,1 0 1,0 0-1,0 0 1,-1 0-1,1 0 1,0 0-1,0-1 1,0 1 0,0 0-1,-1 0 1,1 0-1,0 0 1,0-1-1,0 1 1,0 0 0,0 0-1,-1-1 1,1 1-1,0 0 1,0 0-1,0 0 1,0-1-1,-11 22-174,10-16 205,0 0-1,1 1 0,-1-1 1,1 0-1,0 0 0,0 1 1,1-1-1,-1 0 0,1 0 1,0 0-1,1 0 0,-1 0 0,1 0 1,0 0-1,0 0 0,1 0 1,0-1-1,-1 1 0,1-1 1,1 0-1,-1 0 0,1 0 1,-1 0-1,1-1 0,0 1 0,0-1 1,1 0-1,-1 0 0,1-1 1,-1 1-1,1-1 0,0 0 1,0 0-1,0-1 0,0 1 1,0-1-1,0 0 0,1 0 0,-1-1 1,0 0-1,0 0 0,1 0 1,-1 0-1,0-1 0,0 0 1,6-2-1,-4 0 14,-1 0 1,0-1-1,-1 0 1,1 0-1,-1-1 1,0 1-1,0-1 0,0 0 1,0-1-1,-1 1 1,0-1-1,0 0 1,-1 0-1,1 0 1,-1 0-1,-1-1 0,1 1 1,2-11-1,-25 42-433,17-21 423,1 0 0,-1 1 0,1-1 0,0 1 0,0 0 0,0 0 0,0 0-1,1 0 1,0 0 0,0 0 0,1 0 0,-1 6 0,1-9-13,0 0-1,1 0 1,-1-1-1,0 1 0,1 0 1,-1 0-1,1 0 1,0 0-1,0-1 1,0 1-1,0 0 0,0-1 1,0 1-1,0-1 1,0 1-1,0-1 1,1 1-1,-1-1 1,1 0-1,-1 0 0,1 0 1,-1 0-1,1 0 1,0 0-1,-1 0 1,1 0-1,0-1 0,0 1 1,0-1-1,-1 1 1,1-1-1,0 0 1,3 1-1,15 0-61,-1-1 1,0-1-1,0 0 0,0-1 0,0-1 1,0-1-1,0-1 0,-1-1 0,1 0 1,-2-1-1,1-1 0,31-19 0,-54 36 386,-10 24 178,15-32-500,-1-1 1,1 1 0,0-1 0,-1 1 0,1-1-1,0 1 1,0-1 0,0 1 0,-1 0 0,1-1-1,0 1 1,0-1 0,0 1 0,0 0 0,0-1-1,0 1 1,0-1 0,0 1 0,0 0 0,0-1-1,0 1 1,1-1 0,-1 1 0,0 0 0,0-1-1,1 1 1,-1-1 0,0 1 0,1-1 0,-1 1-1,0-1 1,1 1 0,-1-1 0,1 0 0,-1 1-1,0-1 1,1 1 0,-1-1 0,1 0 0,0 0-1,0 1 1,15 1 69,0-2-1,0 0 1,0 0-1,0-1 1,30-7-1,79-27-739,-71 18 203,-52 16 448,-1 1 1,0-1-1,0 1 1,0-1 0,0 1-1,1 0 1,-1 0-1,0-1 1,0 1 0,0 0-1,1 0 1,-1 0-1,0 0 1,0 1 0,1-1-1,-1 0 1,0 0 0,0 1-1,2 0 1,0 15 214,-3-15-209,0-1 0,0 1 0,-1 0 1,1 0-1,0 0 0,0 0 0,0 0 0,0 0 1,1 0-1,-1 0 0,0 0 0,0 0 1,0 0-1,1 0 0,-1 0 0,1-1 0,-1 1 1,1 0-1,-1 0 0,1 0 0,-1 0 0,1-1 1,-1 1-1,1 0 0,0-1 0,0 1 0,-1-1 1,1 1-1,0 0 0,0-1 0,0 0 0,-1 1 1,3 0-1,4 1-520,0-1 1,1 0-1,-1 0 0,0 0 1,1-1-1,14-1 1,-17 0-571,0 0 0,0 0 1,0 0-1,0-1 0,0 1 1,0-1-1,-1 0 0,1-1 1,0 1-1,6-6 0,2-4-4653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13.870"/>
    </inkml:context>
    <inkml:brush xml:id="br0">
      <inkml:brushProperty name="width" value="0.025" units="cm"/>
      <inkml:brushProperty name="height" value="0.025" units="cm"/>
    </inkml:brush>
  </inkml:definitions>
  <inkml:trace contextRef="#ctx0" brushRef="#br0">1 0 18834,'0'0'5253,"44"59"-5189,-23-45-961,7 0-3107,-4 1-3139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14.592"/>
    </inkml:context>
    <inkml:brush xml:id="br0">
      <inkml:brushProperty name="width" value="0.025" units="cm"/>
      <inkml:brushProperty name="height" value="0.025" units="cm"/>
    </inkml:brush>
  </inkml:definitions>
  <inkml:trace contextRef="#ctx0" brushRef="#br0">58 268 13773,'0'0'6470,"-9"8"-3742,-27 26-1036,35-33-1660,0 0-1,0 0 1,0 0-1,0 0 1,0 0-1,0 1 1,0-1-1,0 0 1,1 0 0,-1 1-1,0-1 1,1 1-1,-1-1 1,1 0-1,0 1 1,-1-1-1,1 1 1,0-1-1,0 1 1,0-1-1,0 2 1,1-2-25,-1 0 1,1 0 0,0 0-1,-1 0 1,1 0-1,0 0 1,0 0 0,-1 0-1,1 0 1,0-1-1,0 1 1,0 0 0,0-1-1,0 1 1,0 0-1,0-1 1,0 1 0,1-1-1,1 1 1,5 1-187,1-1 0,0 1 0,0-1-1,14-1 1,-21 0 101,14-1-608,0-1 0,1-1 0,-1 0 0,0-1 0,-1-1 0,1-1 0,17-8 0,52-17 2555,-85 32-1777,1-1 1,-1 0 0,0 1-1,0-1 1,1 0 0,-1 0-1,0 1 1,0-1-1,0 0 1,0 1 0,1-1-1,-1 0 1,0 1 0,0-1-1,0 0 1,0 1-1,0-1 1,0 0 0,0 1-1,0-1 1,0 1 0,0-1-1,0 0 1,0 1 0,0-1-1,0 0 1,-1 1-1,1-1 1,0 0 0,0 1-1,0-1 1,0 0 0,-1 1-1,1-1 1,0 0-1,0 0 1,0 1 0,-1-1-1,1 0 1,0 0 0,-1 1-1,1-1 1,-1 0-1,-15 29 403,9-16 81,5-10-551,1 0 1,0 0-1,0-1 0,0 1 1,0 0-1,0 0 0,1 0 1,-1 0-1,1 0 0,0 0 1,0 1-1,0-1 0,0 0 1,1 3-1,-1-4-40,1-1 0,0 0 1,0 1-1,-1-1 0,1 0 0,0 0 0,0 1 1,0-1-1,0 0 0,0 0 0,1 0 0,-1 0 1,0 0-1,0-1 0,1 1 0,-1 0 0,0-1 1,1 1-1,-1-1 0,1 1 0,-1-1 0,1 1 1,-1-1-1,1 0 0,-1 0 0,1 0 0,-1 0 1,1 0-1,1 0 0,15-2-933,-1 0-1,1-1 1,-1-1-1,0-1 1,0 0 0,0-1-1,-1-1 1,0-1 0,0 0-1,23-16 1,-7 5 2142,-35 21-808,-1 0 1,1 1-1,0-1 1,0 1-1,0-1 0,0 1 1,1 0-1,-1 0 1,1 0-1,0 0 0,0 1 1,0-1-1,0 1 1,0-1-1,1 1 0,-2 5 1,5-8-370,0 0 1,1 0-1,-1-1 1,0 1-1,1 0 1,-1-1-1,1 0 0,-1 0 1,0 1-1,1-1 1,-1-1-1,1 1 1,3-1-1,-3 1-53,10-2-305,-1 0 0,1-1 0,-1 0 0,0-1 0,0 0 0,-1-1 0,1-1 0,15-9 0,0-2-122,-1-1 0,29-27 0,-23 15-786,-2-1-1,-1-1 1,35-53-1,-7 2 6964,-65 83-2320,-6 6-3494,6 1 235,0 1 0,1 0 0,0 0 0,1 1 0,0 0 0,0 0 0,1 0 0,0 1 0,0 0 0,1 0 0,1 0 0,-1 1 0,-2 16 0,2-3-86,1 0 0,1 1-1,0-1 1,2 0 0,4 27 0,-3-42-119,1 1 0,0-1 0,1 1 1,0-1-1,0 0 0,1 0 0,5 9 0,-7-15 77,-1 1-1,1-1 0,0 0 0,0-1 1,0 1-1,1 0 0,-1 0 0,1-1 0,-1 0 1,1 1-1,0-1 0,0 0 0,0 0 0,0 0 1,0-1-1,0 1 0,1-1 0,-1 0 1,0 0-1,1 0 0,6 1 0,-9-2-12,-1-1-1,1 1 1,0-1 0,-1 1-1,1 0 1,-1-1 0,1 1-1,-1-1 1,1 0 0,-1 1-1,1-1 1,-1 1 0,0-1-1,1 0 1,-1 1 0,0-1-1,1 0 1,-1 1-1,0-1 1,0 0 0,0 1-1,0-1 1,0 0 0,0 0-1,1 1 1,-2-1 0,1 0-1,0 1 1,0-1 0,0 0-1,0 1 1,-1-2 0,-6-28-671,-7 6-335,-1 1 0,-2 0 0,0 2 0,-1 0 0,-30-26 0,-8-12 619,21 24 1028,23 24 369,0-1-1,1 0 1,1 0 0,-11-16 0,31 27 138,11 4-1114,-1 0 1,1 2-1,-1 0 0,22 10 0,47 11-1674,-26-17-1899,0-4-2439</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25.107"/>
    </inkml:context>
    <inkml:brush xml:id="br0">
      <inkml:brushProperty name="width" value="0.025" units="cm"/>
      <inkml:brushProperty name="height" value="0.025" units="cm"/>
    </inkml:brush>
  </inkml:definitions>
  <inkml:trace contextRef="#ctx0" brushRef="#br0">1 32 8488,'1'0'10832,"4"-2"-5420,33-9-4573,237-6 2735,-174 16-6615,-50 1-5494,-76 1 2855,-5 4-668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25.471"/>
    </inkml:context>
    <inkml:brush xml:id="br0">
      <inkml:brushProperty name="width" value="0.025" units="cm"/>
      <inkml:brushProperty name="height" value="0.025" units="cm"/>
    </inkml:brush>
  </inkml:definitions>
  <inkml:trace contextRef="#ctx0" brushRef="#br0">1 15 9513,'0'0'12540,"12"5"-10746,8 1-1373,1-1 1,-1 0 0,1-2-1,0 0 1,0-2 0,38-1 0,296-35 600,-322 31-993,-15 1-2554,-36 3-865,-36 4-3496,9 3-764</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25.800"/>
    </inkml:context>
    <inkml:brush xml:id="br0">
      <inkml:brushProperty name="width" value="0.025" units="cm"/>
      <inkml:brushProperty name="height" value="0.025" units="cm"/>
    </inkml:brush>
  </inkml:definitions>
  <inkml:trace contextRef="#ctx0" brushRef="#br0">1 71 10025,'0'0'10090,"73"-12"-8008,-27 3-545,7-1-672,3 1-192,0 1-32,-6 3-257,-3 3-256,-8 0-128,-9 2-1057,-8-5-2306,-9-3-4004</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26.649"/>
    </inkml:context>
    <inkml:brush xml:id="br0">
      <inkml:brushProperty name="width" value="0.025" units="cm"/>
      <inkml:brushProperty name="height" value="0.025" units="cm"/>
    </inkml:brush>
  </inkml:definitions>
  <inkml:trace contextRef="#ctx0" brushRef="#br0">76 36 1730,'0'0'8829,"-9"0"-4878,-6 2-2741,-11 0 251,1-7 2872,57 3-389,-5-1-3692,93-1 434,131-22 0,-295 28-416,8-2-333,-41 5 0,-2 10 65,-90 11 33,487-38-595,-239 7 282,-159 3-3410,21 0-2404,23 2-784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27.306"/>
    </inkml:context>
    <inkml:brush xml:id="br0">
      <inkml:brushProperty name="width" value="0.025" units="cm"/>
      <inkml:brushProperty name="height" value="0.025" units="cm"/>
    </inkml:brush>
  </inkml:definitions>
  <inkml:trace contextRef="#ctx0" brushRef="#br0">44 83 11691,'0'0'11771,"14"-6"-11023,23-9-499,1 3 1,0 1 0,1 1 0,45-4 0,101 0-192,-260 15-6,-82 11-1,122-6-58,-1 0 0,1 3 1,0 0-1,-48 22 1,71-24-445,13-2 176,25-1 98,43-5 242,12-7-68,140-31 0,-306 47 158,-57 27-124,-39 9 114,298-74-698,42-9-1572,-132 35-627,-1 0 1,30 1-1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36.306"/>
    </inkml:context>
    <inkml:brush xml:id="br0">
      <inkml:brushProperty name="width" value="0.025" units="cm"/>
      <inkml:brushProperty name="height" value="0.025" units="cm"/>
    </inkml:brush>
  </inkml:definitions>
  <inkml:trace contextRef="#ctx0" brushRef="#br0">154 393 5061,'0'0'14002,"0"-6"-12325,0-4-1305,1 9-102,-1 0 0,0-1-1,0 1 1,1-1 0,-1 1-1,0 0 1,0-1-1,-1 1 1,1-1 0,0 1-1,0 0 1,-1-1-1,1 1 1,0 0 0,-1-1-1,0 1 1,1 0 0,-1-1-1,0 1 1,1 0-1,-1 0 1,0 0 0,0 0-1,0 0 1,0 0-1,-2-2 1,-23-1-609,23 4 345,-1-1-1,0 1 1,0 0-1,0 0 1,0 1-1,0-1 1,0 1-1,0 0 1,1 0-1,-1 0 1,0 0-1,1 1 1,-1 0-1,1-1 0,-1 1 1,1 0-1,0 1 1,0-1-1,0 1 1,0-1-1,0 1 1,1 0-1,-1 0 1,1 0-1,-1 0 1,1 1-1,0-1 1,1 0-1,-1 1 1,0 0-1,1-1 1,0 1-1,0 0 1,0 0-1,0 3 1,-4 19 0,1 0 1,2 0 0,0 36-1,2-61-4,0 0-1,0-1 1,0 1-1,0 0 1,0 0-1,0 0 1,0 0-1,0 0 1,1 0-1,-1-1 1,0 1-1,0 0 1,1 0-1,-1 0 1,1-1-1,-1 1 1,1 0-1,-1 0 1,1-1-1,-1 1 1,1 0-1,0-1 1,-1 1-1,1-1 1,0 1-1,-1-1 1,1 1-1,0-1 1,0 0-1,0 1 1,-1-1-1,1 0 1,0 1-1,0-1 1,0 0-1,0 0 1,0 0-1,0 0 1,-1 0-1,1 0 1,0 0-1,0 0 1,0 0-1,1-1 1,2 0 20,0 0 1,0 0 0,0 0-1,-1-1 1,1 1 0,-1-1-1,1 0 1,-1 0-1,5-3 1,36-39 111,-2-1 1,-1-1-1,-3-3 0,-2-1 1,32-59-1,-54 87-46,-2-2 0,0 1-1,-2-1 1,0-1 0,-2 0-1,10-49 1,-24 99-114,0-1-1,-2 0 1,-12 26 0,-13 43 30,-25 144 60,58-237-31,1-21-3993,5 1-8860,-1 12 2784</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0.415"/>
    </inkml:context>
    <inkml:brush xml:id="br0">
      <inkml:brushProperty name="width" value="0.025" units="cm"/>
      <inkml:brushProperty name="height" value="0.025" units="cm"/>
    </inkml:brush>
  </inkml:definitions>
  <inkml:trace contextRef="#ctx0" brushRef="#br0">17 182 5189,'-16'1'7416,"21"-1"-786,11-1-2498,1-1-4213,1-3 372,0-1 0,-1 0 1,0-1-1,0-1 0,-1-1 0,0 0 0,0-1 1,-1-1-1,0 0 0,25-27 0,-38 36-261,0 0 1,0 0-1,0-1 1,0 1-1,-1-1 0,1 1 1,-1-1-1,0 0 0,0 0 1,0 1-1,0-1 1,1-5-1,-2 7-20,0 0-1,-1 0 1,1 1-1,0-1 1,0 0 0,0 0-1,-1 0 1,1 0-1,0 0 1,-1 0 0,1 0-1,-1 1 1,1-1 0,-1 0-1,0 0 1,1 0-1,-1 1 1,1-1 0,-1 0-1,0 1 1,0-1-1,0 1 1,1-1 0,-1 1-1,0-1 1,0 1-1,0 0 1,0-1 0,0 1-1,0 0 1,0 0 0,1-1-1,-1 1 1,0 0-1,0 0 1,0 0 0,0 0-1,0 0 1,-1 1-1,-7-1-28,1 1-1,0 0 1,0 1-1,0 0 1,1 0-1,-1 1 1,0 0-1,1 0 1,0 0-1,-1 1 1,2 0-1,-1 1 1,0 0-1,1 0 1,-6 6-1,4-4 21,0 0 1,1 1-1,0 0 0,0 0 0,1 1 0,0 0 0,1 0 0,0 1 0,0-1 0,1 1 0,-3 11 1,6-19-2,1-1 0,-1 0 0,1 1 0,0-1 0,-1 1 0,1-1 0,0 1 0,0-1 0,0 1 0,0-1 0,0 1 0,1-1 0,-1 1 0,0-1 0,1 1 0,-1-1 0,1 0 0,-1 1 1,1-1-1,0 0 0,0 1 0,-1-1 0,1 0 0,0 0 0,2 3 0,0-3 7,-1 0 0,1 1 0,-1-1 0,1 0 0,0 0 0,-1-1 1,1 1-1,0 0 0,0-1 0,-1 0 0,1 0 0,5 0 0,9-1 40,-1-1 0,0-1 1,25-7-1,-40 10-47,24-8 17,-12 3-27,0 1 0,0 1 1,0 0-1,0 0 0,0 2 1,0-1-1,1 2 1,-1 0-1,18 2 0,-29-2 23,0 1-1,0 0 0,0-1 0,0 1 1,0 0-1,0 0 0,0 1 0,0-1 1,-1 0-1,1 1 0,-1-1 0,1 1 0,-1-1 1,1 1-1,-1 0 0,0-1 0,0 1 1,0 0-1,0 0 0,0 0 0,0 0 1,0 0-1,-1 0 0,1 3 0,4 55 1228,-5-54-335,0-33 280,-5-138-737,33 164-1014,-14 1-1011,1-1 0,-1 0 0,0-1 1,27-7-1,-3-5-6047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9.629"/>
    </inkml:context>
    <inkml:brush xml:id="br0">
      <inkml:brushProperty name="width" value="0.05" units="cm"/>
      <inkml:brushProperty name="height" value="0.05" units="cm"/>
    </inkml:brush>
  </inkml:definitions>
  <inkml:trace contextRef="#ctx0" brushRef="#br0">197 229 20220,'5'-2'302,"0"-1"-1,0 0 1,0-1 0,0 1-1,-1-1 1,0 0-1,0 0 1,0 0-1,0 0 1,0-1 0,-1 1-1,0-1 1,0 0-1,0 0 1,2-8-1,-5 13-241,1-1-1,-1 0 0,0 0 1,0 0-1,0 1 0,0-1 1,1 0-1,-1 0 0,0 0 1,-1 0-1,1 0 0,0 1 1,0-1-1,0 0 0,0 0 1,-1 0-1,1 1 0,0-1 1,-1 0-1,1 0 0,-1 0 1,1 1-1,0-1 0,-1 0 1,0 1-1,1-1 0,-1 1 1,0-2-1,-1 1-4,-1 0-1,1 0 1,0 0-1,0 1 1,0-1-1,0 0 0,-1 1 1,1 0-1,0-1 1,-4 1-1,-3 0-26,-1 1 0,1 0-1,0 0 1,-14 5-1,3 0-12,1 2 0,-30 15-1,41-19-15,0 1-1,1 0 1,-1 0-1,1 1 1,0 0-1,0 0 1,1 1-1,-8 9 1,13-15 2,0 1 0,0-1 0,0 0 0,1 0 1,-1 1-1,0-1 0,1 0 0,-1 1 0,1-1 0,-1 1 0,1-1 0,0 1 1,-1-1-1,1 1 0,0-1 0,0 1 0,0-1 0,0 1 0,0-1 1,1 1-1,-1-1 0,1 3 0,0-3 1,0 1 0,0-1-1,1 1 1,-1-1 0,0 1 0,1-1 0,-1 0-1,1 0 1,-1 0 0,1 0 0,-1 0 0,1 0-1,0 0 1,0 0 0,2 0 0,9 3 7,1-1 0,-1 0 0,1-1 0,14 0 0,-13-1-4,267 29 125,-282-30-124,1 0 1,-1 0 0,1 0-1,-1 0 1,1 0 0,-1 0-1,1 0 1,-1 0 0,0-1 0,1 1-1,-1 0 1,1 0 0,-1 0-1,1-1 1,-1 1 0,1 0-1,-1-1 1,0 1 0,1 0-1,-1-1 1,0 1 0,1 0 0,-1-1-1,0 1 1,0-1 0,1 1-1,-1 0 1,0-1 0,0 1-1,0-1 1,1 1 0,-1-1 0,0 1-1,0-1 1,0 1 0,0-1-1,0 1 1,0-2 0,-1-22 287,0 19-211,-13-166 1023,13 168-1117,1 0-1,0 0 1,0 0-1,0 0 1,0 0-1,0 0 1,1 0-1,-1 0 1,1 0 0,0 0-1,0 1 1,0-1-1,2-3 1,-2 5-40,0 0 0,0 0 1,0 0-1,0 0 0,0 0 1,1 0-1,-1 1 0,0-1 1,1 1-1,-1-1 0,0 1 1,1-1-1,-1 1 0,1 0 1,-1-1-1,1 1 0,-1 0 1,1 0-1,-1 0 0,1 0 1,-1 1-1,0-1 0,1 0 1,-1 1-1,1-1 0,-1 0 1,0 1-1,3 1 0,54 19-2448,43 13-2366,-90-32 4303,0 0 1,0 0-1,0-1 0,0 0 1,0 0-1,0-2 1,15-1-1,-20 1 482,-1-1-1,0 1 1,0-1-1,0-1 1,-1 1 0,1 0-1,0-1 1,-1 0-1,0 0 1,1-1 0,-1 1-1,0-1 1,3-4-1,-2 2 419,0 0 0,-1 0 0,0 0 0,0 0 0,-1-1 0,1 1 0,-1-1 0,3-12 1,-6 18-250,1 0 1,-1 0 0,0 0 0,0 0 0,1 1-1,-1-1 1,0 0 0,0 0 0,0 0 0,0 0-1,-1 0 1,1 0 0,0 0 0,0 0 0,0 0 0,-1 0-1,1 0-33,-1 1-1,1 0 0,0-1 0,-1 1 0,1 0 0,0 0 1,-1-1-1,1 1 0,0 0 0,-1 0 0,1 0 0,0 0 1,-1 0-1,1-1 0,0 1 0,-1 0 0,1 0 0,-1 0 1,1 0-1,0 0 0,-1 0 0,1 0 0,-1 0 0,1 0 1,-1 1-1,-1-1 104,-1 1 0,1 0 0,0 0 0,0 0 0,-1 0 1,1 1-1,0-1 0,0 0 0,0 1 0,-2 2 0,-8 9-63,1 1 0,0 0 0,0 1 0,2 0-1,0 1 1,1 0 0,0 0 0,1 0 0,1 1 0,1 0 0,0 1 0,2-1-1,0 1 1,0-1 0,2 1 0,0 25 0,8 77-25,-1 31-47,-6-125 36,-2-1 0,0 0 0,-11 46 0,11-67 3,1 1 1,0-1 0,-1 0 0,0 0 0,0 0-1,0 0 1,0-1 0,-1 1 0,1 0-1,-1-1 1,0 0 0,0 0 0,-4 4 0,6-6-21,-1-1 0,1 1-1,0 0 1,0-1 0,0 1 0,-1-1 0,1 1 0,0-1 0,-1 0 0,1 1 0,0-1 0,-1 0 0,1 0 0,0 0 0,-1 0 0,1 0 0,0 0 0,-3-1 0,2 0 10,0 0 0,0 0 1,-1 0-1,1-1 0,0 1 1,0-1-1,1 1 0,-1-1 0,0 1 1,0-1-1,1 0 0,-1 0 1,-1-4-1,-3-3 20,1 0 0,1-1 0,0 0 1,0 0-1,1-1 0,0 1 0,1 0 0,0-1 0,0-18 1,0-3-256,3 1 1,3-34 0,-2 48-113,1 0-1,0 0 1,2 1 0,0-1-1,0 1 1,13-24 0,-13 30-97,1 1 1,-1 0-1,2 0 1,-1 0-1,2 1 1,-1 0 0,1 0-1,0 1 1,0 0-1,1 0 1,12-7-1,12-1-878,1 1 0,-1 1 0,2 2 0,42-8 1,-33 8 746,81-30 1,-117 38 1204,0-1-1,0-1 0,0 0 0,10-7 0,-16 10-493,-1 1 0,1 0 0,-1-1 0,0 1 0,1-1 0,-1 0 0,0 1 0,0-1 0,0 0 0,0 0 0,1-2 0,-2 3-76,0 0-1,0 0 1,0 0-1,1 0 0,-1 0 1,-1 0-1,1 0 1,0 0-1,0 0 0,0 0 1,0 0-1,-1 0 1,1 0-1,0 0 0,-1 0 1,1 0-1,-1 0 1,1 0-1,-1 0 0,0 1 1,1-1-1,-1 0 1,-1-1-1,0 1 32,1 0-1,-1 0 1,0 0 0,0 0-1,0 1 1,0-1 0,0 0-1,0 1 1,0-1 0,0 1-1,0 0 1,0 0 0,0 0-1,0 0 1,0 0 0,0 0-1,0 0 1,0 1 0,0-1-1,0 1 1,0 0 0,0-1-1,0 1 1,1 0 0,-1 0-1,-3 2 1,-4 2 57,0 1 0,1 0 0,-15 13 1,16-13-124,0 1 1,1 0-1,-1 1 1,-7 12-1,13-19-67,0 1 0,0 0 0,0-1 0,0 1 0,0 0 1,1 0-1,-1-1 0,0 1 0,1 0 0,0 0 0,-1 0 0,1 0 0,0 0 0,0 0 0,0 0 0,0 0 0,0 0 0,0 0 0,1-1 0,-1 1 0,1 0 0,-1 0 0,1 0 0,0 0 1,0-1-1,0 1 0,-1 0 0,2-1 0,0 3 0,0-3-4,0 1 1,0-1-1,0 0 1,0 0-1,0 0 1,1 0-1,-1 0 0,0 0 1,1 0-1,-1-1 1,0 1-1,1-1 1,-1 0-1,1 1 1,-1-1-1,1 0 1,-1-1-1,5 0 1,2 0-2,-1-1 1,0 0-1,0 0 1,11-5-1,-2-2-184,0-1 0,0-1 0,-1 0 0,-1-1 0,0 0-1,0-2 1,14-16 0,-15 16-482,-25 35-658,0 0 0,-12 37-1,17-26 182,6-32 1117,0 1 1,0-1-1,0 1 0,0 0 1,0-1-1,0 1 0,0-1 1,0 1-1,0-1 0,1 1 0,-1-1 1,0 1-1,0-1 0,0 1 1,1-1-1,-1 1 0,0-1 1,0 1-1,1-1 0,-1 1 1,1-1-1,-1 0 0,0 1 1,1-1-1,-1 0 0,1 1 1,-1-1-1,1 0 0,-1 1 1,1-1-1,-1 0 0,1 0 1,-1 0-1,1 1 0,-1-1 1,1 0-1,-1 0 0,1 0 1,-1 0-1,1 0 0,-1 0 1,1 0-1,0 0 0,-1 0 0,1 0 1,-1-1-1,1 1 0,-1 0 1,1 0-1,-1 0 0,1-1 1,0 1-1,19-10-596</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1.140"/>
    </inkml:context>
    <inkml:brush xml:id="br0">
      <inkml:brushProperty name="width" value="0.025" units="cm"/>
      <inkml:brushProperty name="height" value="0.025" units="cm"/>
    </inkml:brush>
  </inkml:definitions>
  <inkml:trace contextRef="#ctx0" brushRef="#br0">7 56 11307,'0'0'13815,"1"14"-13238,2 55 280,-9 83 0,2-10-242,4-108-499,0-33-104,0 0-1,0 0 1,-1 1-1,1-1 1,0 0 0,0 0-1,0 1 1,0-1 0,0 0-1,1 0 1,-1 1 0,0-1-1,0 0 1,1 0-1,-1 0 1,1 0 0,-1 1-1,1-1 1,0 0 0,-1 0-1,1 0 1,0 0 0,0 0-1,0 0 1,-1-1-1,1 1 1,0 0 0,0 0-1,0 0 1,0-1 0,1 1-1,-1-1 1,0 1-1,0-1 1,0 1 0,0-1-1,1 0 1,-1 1 0,0-1-1,0 0 1,1 0 0,-1 0-1,2 0 1,1-1 97,1 0-1,-1-1 1,0 0 0,1 1 0,-1-1-1,0-1 1,0 1 0,0 0 0,0-1-1,6-6 1,41-43 227,-2-2 0,-2-3 0,61-97 0,-65 90-238,-30 47-85,-8 12-9,-1 0 0,0-1 0,0 1-1,-1-1 1,1 0 0,-1 1 0,0-2-1,-1 1 1,0 0 0,0 0 0,2-9-1,-36 47-4695,-9 13-4020,18-23 1174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1.672"/>
    </inkml:context>
    <inkml:brush xml:id="br0">
      <inkml:brushProperty name="width" value="0.025" units="cm"/>
      <inkml:brushProperty name="height" value="0.025" units="cm"/>
    </inkml:brush>
  </inkml:definitions>
  <inkml:trace contextRef="#ctx0" brushRef="#br0">0 170 4773,'0'0'12390,"8"-1"-10095,6-4-1627,0 1-1,-1-1 0,1-1 1,-1-1-1,-1 1 0,1-2 0,-1 0 1,-1-1-1,1 0 0,-1 0 1,16-19-1,-26 27-643,0 0-1,0 0 1,-1 0 0,1 1 0,0-1-1,-1 0 1,1 0 0,0 0 0,-1 0-1,1 0 1,-1 0 0,1 0 0,-1 0-1,0 0 1,0-1 0,1 1-1,-1 0 1,0 0 0,0 0 0,0 0-1,0 0 1,0-1 0,-1-1 0,1 3-19,-1-1 0,0 0 1,0 1-1,0-1 1,1 0-1,-1 1 0,0-1 1,0 1-1,0 0 1,0-1-1,0 1 0,0 0 1,0-1-1,0 1 0,0 0 1,0 0-1,0 0 1,0 0-1,0 0 0,-1 0 1,-3 0-29,0 1 0,0-1 1,0 1-1,1 0 0,-1 0 0,1 1 0,-1-1 1,1 1-1,-1 0 0,-5 4 0,1 2 13,0 0 0,0 1-1,1 0 1,0 1 0,1-1-1,0 1 1,1 1 0,-1-1 0,2 1-1,0 1 1,0-1 0,1 0-1,1 1 1,-5 22 0,8-32 10,0 0 1,0 0 0,1-1 0,-1 1 0,0 0 0,1-1 0,-1 1 0,1 0-1,-1-1 1,1 1 0,0 0 0,0-1 0,-1 1 0,1-1 0,0 0 0,1 1 0,-1-1-1,0 0 1,0 1 0,0-1 0,1 0 0,-1 0 0,1 0 0,-1 0 0,1 0-1,-1-1 1,1 1 0,-1 0 0,1-1 0,0 1 0,-1-1 0,1 1 0,2-1-1,9 2 47,-1 0 0,0-1-1,22 0 1,-19-1-18,-4 0 13,27 1-36,44-5 0,-73 3 42,0 0 1,0 0-1,0-1 1,-1-1-1,1 1 1,-1-1-1,0-1 1,1 1-1,-2-1 1,1-1-1,8-5 0,-15 9 15,1-1-1,-1 0 1,1 1-1,-1-1 1,0 0-1,1 0 0,-1 0 1,0 0-1,0 0 1,0 0-1,-1 0 1,1 0-1,0 0 1,-1-1-1,0 1 0,1 0 1,-1 0-1,0 0 1,0-1-1,0 1 1,0 0-1,-1 0 0,1-1 1,-1 1-1,1 0 1,-1 0-1,0 0 1,1 0-1,-1 0 0,0 0 1,-1 0-1,-1-3 1,-5-7 13,0 0 1,-1 1-1,-20-20 1,17 18 28,-29-34-9,81 45-1890,51-2-4130,-31-7-2469,-17-4-3965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2.456"/>
    </inkml:context>
    <inkml:brush xml:id="br0">
      <inkml:brushProperty name="width" value="0.025" units="cm"/>
      <inkml:brushProperty name="height" value="0.025" units="cm"/>
    </inkml:brush>
  </inkml:definitions>
  <inkml:trace contextRef="#ctx0" brushRef="#br0">111 51 11147,'0'0'11968,"2"-8"-10062,7-25-534,-9 32-1358,0 1 1,0 0-1,0 0 1,0-1-1,0 1 1,0 0-1,0-1 1,0 1-1,0 0 0,0 0 1,0-1-1,0 1 1,0 0-1,0 0 1,0-1-1,0 1 1,0 0-1,0-1 0,0 1 1,0 0-1,-1 0 1,1 0-1,0-1 1,0 1-1,0 0 0,0 0 1,-1-1-1,1 1 1,0 0-1,0 0 1,-1 0-1,1 0 1,0 0-1,0-1 0,0 1 1,-1 0-1,1 0 1,0 0-1,-1 0 1,1 0-1,0 0 1,0 0-1,-1 0 0,1 0 1,0 0-1,0 0 1,-1 0-1,1 0 1,0 0-1,-1 0 1,1 0-1,0 0 0,0 0 1,-1 0-1,1 0 1,0 1-1,0-1 1,0 0-1,-1 0 1,1 0-1,0 0 0,0 1 1,-1-1-1,1 0 1,0 0-1,0 0 1,0 1-1,0-1 1,-1 0-1,1 0 0,-9 10-26,0 0-1,1 0 1,0 1-1,0 0 1,1 1 0,1-1-1,0 1 1,-7 19-1,7-18 50,1-2-17,0-1-1,1 1 1,1 0 0,-1 0-1,2 0 1,0 0-1,0 0 1,1 1-1,0-1 1,1 1 0,2 18-1,-1-28-15,-1-1-1,1 1 1,1 0-1,-1 0 1,0-1 0,0 1-1,1-1 1,-1 1-1,1-1 1,-1 0 0,1 1-1,-1-1 1,1 0-1,0 0 1,0 0 0,0 0-1,0 0 1,-1-1-1,1 1 1,0-1 0,0 1-1,0-1 1,0 1-1,0-1 1,0 0 0,1 0-1,-1 0 1,0 0-1,0-1 1,0 1 0,0 0-1,3-2 1,2 1 28,0 0 1,-1-1-1,1 0 1,-1 0-1,1-1 1,-1 1-1,1-2 1,8-4-1,-3-4 8,0 1-1,-1-2 1,0 1 0,-1-1-1,0-1 1,-1 0 0,0-1-1,-1 1 1,-1-1 0,-1-1-1,0 1 1,-1-1 0,3-17-1,-20 65-545,-6 12 544,17-42-30,1 0-1,-1 0 1,1 0 0,-1 0 0,1 0 0,0 1 0,0-1 0,0 0 0,0 0 0,0 0 0,1 0 0,-1 0 0,0 0 0,1 0 0,0 0 0,-1 0 0,3 3 0,-2-4 8,1 0 1,-1 0-1,1 0 1,-1 0-1,1 0 1,0-1-1,0 1 1,-1 0-1,1-1 1,0 1-1,0-1 0,0 0 1,-1 1-1,1-1 1,0 0-1,0 0 1,0-1-1,0 1 1,0 0-1,2-1 1,39-10 203,7-18-124,-43 24-92,0 0-1,0 0 0,0 1 0,1 0 0,-1 0 0,1 1 0,0 0 0,0 0 1,8-1-1,-15 4-17,0 1 0,0-1 0,0 0 0,-1 1 0,1-1 0,0 0 0,0 1 0,-1-1 0,1 1 0,0 0 0,-1-1 1,1 1-1,0-1 0,-1 1 0,1 0 0,-1-1 0,1 1 0,-1 0 0,0 0 0,1-1 0,-1 1 0,0 0 0,1 0 0,-1 0 1,0-1-1,0 1 0,0 0 0,0 0 0,0 2 0,4 36 143,-2-19-27,-2-18-87,0 0 0,1 0-1,-1-1 1,0 1 0,1 0 0,0-1 0,-1 1-1,1 0 1,0-1 0,0 1 0,0-1 0,0 1 0,0-1-1,1 0 1,-1 1 0,0-1 0,0 0 0,1 0 0,-1 0-1,1 0 1,-1 0 0,1 0 0,0 0 0,-1-1-1,1 1 1,0 0 0,-1-1 0,1 0 0,0 1 0,0-1-1,-1 0 1,1 0 0,0 0 0,0 0 0,0 0 0,-1 0-1,1 0 1,0-1 0,0 1 0,-1-1 0,1 1 0,0-1-1,-1 0 1,1 0 0,-1 0 0,3-1 0,6-3-495,0-1 1,0 1 0,-1-2 0,0 0 0,16-15 0,12-25-7732,-21 22 636</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3.495"/>
    </inkml:context>
    <inkml:brush xml:id="br0">
      <inkml:brushProperty name="width" value="0.025" units="cm"/>
      <inkml:brushProperty name="height" value="0.025" units="cm"/>
    </inkml:brush>
  </inkml:definitions>
  <inkml:trace contextRef="#ctx0" brushRef="#br0">59 239 4388,'0'0'16175,"-8"7"-15315,8-6-848,-4 1 151,0 1 1,0 1-1,0-1 0,1 0 1,0 1-1,0 0 1,0 0-1,0 0 0,0 0 1,1 0-1,0 0 1,-1 1-1,2-1 0,-1 1 1,1-1-1,-1 1 1,1 0-1,0 0 0,1 0 1,-1 4-1,1-7-132,0 0 1,0-1-1,0 1 0,0 0 1,0-1-1,0 1 0,0 0 1,1-1-1,-1 1 0,1-1 1,-1 1-1,1-1 0,-1 1 0,1-1 1,0 1-1,0-1 0,0 0 1,0 1-1,0-1 0,0 0 1,0 0-1,0 1 0,2 0 1,0-1-6,0 0 1,0 0 0,0-1 0,0 1 0,0-1-1,0 0 1,0 1 0,0-1 0,0 0 0,0-1-1,0 1 1,5-2 0,1 0 29,0-1 0,0-1 0,0 1 0,-1-2 0,0 1 0,1-1 0,-2 0 0,1-1 0,-1 1 0,0-2 0,0 1 0,0-1 0,8-11 0,2-4-25,0-1 0,-2 0 0,17-34-1,-27 47-26,4-5-12,-2 0 1,0 0-1,0-1 1,-1 0-1,-1 0 1,-1-1-1,0 1 1,1-18-1,-16 43-264,-4 11 409,2 1 1,0 0-1,1 0 0,-10 28 1,17-39-70,2 0 0,-1 0 1,1 0-1,1 1 0,0-1 1,0 1-1,1-1 0,0 1 1,1 0-1,0-1 0,1 1 1,3 14-1,-3-21-63,1-1 0,-1 0 0,1 0 0,0 0 0,0 0 0,0 0 0,0 0-1,1 0 1,-1-1 0,1 1 0,0-1 0,-1 0 0,1 0 0,0 0 0,0 0 0,1 0 0,-1-1 0,0 1 0,1-1 0,-1 0 0,0 0 0,1 0 0,-1-1-1,1 1 1,6 0 0,-4-1-10,1 1 0,-1-1-1,0-1 1,1 1 0,-1-1-1,0 0 1,0 0-1,0-1 1,0 1 0,0-1-1,0-1 1,0 1 0,-1-1-1,7-4 1,-2-1 21,-1-1 1,0 0-1,-1 0 0,0-1 1,-1 0-1,1 0 0,-2-1 1,0 0-1,0 0 0,-1-1 1,0 0-1,-1 1 1,0-1-1,-1-1 0,2-16 1,-5 28-18,0 1 0,0 0 0,-1-1 0,1 1 0,0-1 0,-1 1 0,1 0 0,0-1 0,-1 1 0,1 0 1,-1-1-1,1 1 0,0 0 0,-1 0 0,1-1 0,-1 1 0,1 0 0,-1 0 0,1 0 0,-1 0 0,1 0 0,-1 0 1,1 0-1,-1 0 0,1 0 0,-1 0 0,1 0 0,-1 0 0,1 0 0,-1 0 0,1 0 0,-1 0 0,1 0 0,-1 1 1,1-1-1,0 0 0,-1 0 0,1 1 0,-1-1 0,1 0 0,0 0 0,-1 1 0,1-1 0,-1 1 0,-20 11-91,13-7 97,2 1 1,-1 0-1,1 1 0,0-1 1,0 1-1,1 0 0,-8 13 1,12-19-12,0 0 0,1 1 0,-1-1 1,0 1-1,1-1 0,-1 0 0,1 1 0,-1 0 1,1-1-1,0 1 0,0-1 0,0 1 1,0-1-1,0 1 0,0-1 0,0 1 1,0 0-1,0-1 0,1 1 0,-1-1 0,1 1 1,-1-1-1,1 1 0,0-1 0,0 0 1,-1 1-1,1-1 0,0 0 0,0 0 1,0 1-1,0-1 0,0 0 0,1 0 0,-1 0 1,0 0-1,0 0 0,1-1 0,-1 1 1,1 0-1,-1 0 0,1-1 0,-1 1 0,1-1 1,-1 0-1,1 1 0,-1-1 0,1 0 1,1 0-1,18 4-98,0-1-1,0 0 1,0-2 0,0 0 0,0-2 0,32-4 0,-14-2 510,0-1 1,59-20 0,-67 15-315,0-1 0,-2-2 0,54-37 0,-64 41-145,-17 11-3,1 1-1,-1-1 1,1 1 0,-1 0 0,0 0-1,1 0 1,-1 0 0,1 0 0,-1 1-1,0-1 1,1 1 0,-1-1-1,0 1 1,1 0 0,-1 0 0,0 0-1,0 0 1,0 0 0,0 1 0,2 0-1,19 9 113,-6-8-386,0 0 1,-1-2 0,1 0 0,33-2 0,-6 0-1736,-43 5 1933,0 1-1,0 0 0,0 0 0,0 0 0,-1 0 0,0 0 0,0 0 0,-1 10 1,-1 15 334,-1 16 380,-15 75-1,16-109-347,-1 0 0,-1 0 0,0 0 0,-1 0 0,0 0 0,-1-1 0,0 0 0,-1 0 0,0 0 0,-16 17 0,21-26-166,0 0 0,1 0 0,-1 0 0,0-1 0,0 1 0,0 0 0,0-1 0,0 0 0,0 1 0,0-1 0,-1 0 0,1 0 0,0-1 0,-1 1 0,1 0 0,-1-1 0,1 1 0,0-1 1,-1 0-1,1 0 0,-5 0 0,5-1-30,0 0 0,-1 0 0,1 0 0,0 0 1,0-1-1,0 1 0,0-1 0,0 1 0,0-1 0,0 0 1,0 0-1,1 0 0,-1 0 0,1 0 0,-1 0 1,1 0-1,-1-3 0,-5-10-32,2 1 0,0-1 1,1 0-1,0 0 0,-2-24 0,1-9-1033,2-1 1,6-63-1,-3 106 787,1 0 0,0 0 0,0 0 0,0 0 0,1 0 1,0 1-1,0-1 0,1 0 0,-1 1 0,1 0 0,6-8 0,-5 8-546,0 0-1,1 1 1,-1-1-1,1 1 0,0 0 1,0 1-1,0-1 1,1 1-1,-1 0 1,12-4-1,15-5-4327</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3.854"/>
    </inkml:context>
    <inkml:brush xml:id="br0">
      <inkml:brushProperty name="width" value="0.025" units="cm"/>
      <inkml:brushProperty name="height" value="0.025" units="cm"/>
    </inkml:brush>
  </inkml:definitions>
  <inkml:trace contextRef="#ctx0" brushRef="#br0">343 8 1634,'-14'-6'13433,"-2"5"-6784,-20 8-2219,34-7-4476,-1 1 0,1 0-1,0 0 1,0 0 0,-1 0 0,1 0-1,0 0 1,0 1 0,0-1-1,0 1 1,0-1 0,1 1 0,-1 0-1,0 0 1,1 0 0,-1 0-1,1 0 1,0 0 0,0 0-1,-1 0 1,2 1 0,-1-1 0,0 0-1,-1 5 1,3-5-75,-1 0-1,1 0 1,0 0-1,-1 1 1,1-1-1,0 0 1,0-1-1,0 1 1,1 0 0,-1 0-1,0 0 1,1-1-1,-1 1 1,1-1-1,-1 1 1,1-1-1,2 2 1,39 25-948,-28-19 491,-7-3 309,0-2-62,-1 1 0,0 0 1,0 0-1,12 13 0,-18-17 373,-1-1 0,1 1 0,0 0 0,0 0 0,-1 0 0,1 0 0,-1 0 0,1 0-1,-1 0 1,1 0 0,-1 0 0,0 1 0,0-1 0,1 0 0,-1 0 0,0 0 0,0 0 0,0 0 0,0 0 0,0 1-1,0-1 1,0 0 0,-1 0 0,1 0 0,0 0 0,-1 0 0,1 0 0,-1 0 0,1 0 0,-1 0 0,1 0 0,-1 0-1,0 0 1,1 0 0,-1 0 0,0 0 0,0 0 0,0-1 0,0 1 0,0 0 0,0-1 0,0 1 0,0-1 0,0 1-1,-2 0 1,-10 6 333,0-1-1,0 0 1,-1-1-1,0 0 1,0-1-1,0-1 1,-21 3-1,-34-1-1547,-1-5-4108,51 0 2867,-52 0-10024</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4.184"/>
    </inkml:context>
    <inkml:brush xml:id="br0">
      <inkml:brushProperty name="width" value="0.025" units="cm"/>
      <inkml:brushProperty name="height" value="0.025" units="cm"/>
    </inkml:brush>
  </inkml:definitions>
  <inkml:trace contextRef="#ctx0" brushRef="#br0">0 140 17232,'0'0'1057,"51"-40"641,-7 19 672,9 2-1409,8 4-224,10 4-481,10 3-672,-3-3-3396,4-3-3971</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4.660"/>
    </inkml:context>
    <inkml:brush xml:id="br0">
      <inkml:brushProperty name="width" value="0.025" units="cm"/>
      <inkml:brushProperty name="height" value="0.025" units="cm"/>
    </inkml:brush>
  </inkml:definitions>
  <inkml:trace contextRef="#ctx0" brushRef="#br0">20 1 6470,'0'0'15770,"-4"11"-14777,-1 14-466,1-1 0,1 1 0,1 0 0,1-1 0,1 1 1,1 0-1,7 36 0,-8-59-501,1 0 0,-1-1 0,1 1 0,-1 0 0,1 0 0,0-1 0,-1 1 0,1 0 0,0-1 0,0 1 0,0 0 0,1-1 0,1 2 0,-3-2-2,1-1-1,0 0 1,0 0-1,-1 0 1,1 0 0,0 1-1,0-1 1,-1 0-1,1 0 1,0 0-1,-1-1 1,1 1 0,0 0-1,0 0 1,-1 0-1,1 0 1,0-1-1,-1 1 1,1 0 0,0-1-1,-1 1 1,1-1-1,0 1 1,-1 0-1,1-1 1,-1 1 0,1-1-1,-1 1 1,1-1-1,-1 0 1,1 1-1,-1-1 1,0 0 0,1 1-1,-1-1 1,0 0-1,1-1 1,5-11 38,0-1-1,-1 0 1,0 0 0,-1-1 0,0 1-1,-2-1 1,1 0 0,-2 0 0,0 0 0,-1 0-1,0 0 1,-2 0 0,-4-24 0,4 31 5,1-3-3077,9 14-1026,8 4 3109,-8-4-610,0 0 1,0 0 0,0-1 0,1 0 0,-1-1 0,1 0 0,8 0 0,13 0-6339</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5.540"/>
    </inkml:context>
    <inkml:brush xml:id="br0">
      <inkml:brushProperty name="width" value="0.025" units="cm"/>
      <inkml:brushProperty name="height" value="0.025" units="cm"/>
    </inkml:brush>
  </inkml:definitions>
  <inkml:trace contextRef="#ctx0" brushRef="#br0">150 342 2594,'0'0'14532,"-11"-5"-12797,-36-12-1063,44 17-622,1 0 1,-1 0-1,1 0 0,-1 0 0,0 1 1,1-1-1,-1 1 0,1-1 0,-1 1 0,1 0 1,-1 0-1,1 0 0,0 0 0,-1 1 1,1-1-1,0 0 0,0 1 0,0 0 1,0-1-1,0 1 0,1 0 0,-1 0 0,0 0 1,1 0-1,-1 1 0,1-1 0,-1 3 1,-3 3 258,0 1 0,1 0 0,0 0 0,1 0 1,-3 13-1,5-20-276,0 0 1,1 0-1,-1 0 1,1 1-1,0-1 1,-1 0-1,1 0 0,0 0 1,0 0-1,0 1 1,1-1-1,-1 0 1,0 0-1,1 0 1,0 0-1,-1 0 0,1 1 1,0-1-1,0-1 1,0 1-1,0 0 1,0 0-1,1 0 1,-1 0-1,1-1 0,-1 1 1,1-1-1,-1 1 1,1-1-1,0 0 1,3 2-1,-1-1-8,0-1 1,0-1-1,0 1 0,0 0 1,0-1-1,0 0 0,0 0 0,0 0 1,0 0-1,0-1 0,0 0 1,0 1-1,0-2 0,0 1 0,-1 0 1,8-4-1,-3 0-24,0 0-1,0 0 1,-1-1 0,0 0-1,0 0 1,0-1 0,-1 0-1,0 0 1,-1 0 0,1-1-1,-1 0 1,5-10 0,-8 13-321,0 0 1,0 0-1,0 0 1,-1 0-1,1-1 1,-1 1-1,-1 0 1,1-6-1,-19 77-101,18-65 490,0 1 0,-1 0 0,1 0 1,0 0-1,0 0 0,0 0 0,0 0 1,1-1-1,-1 1 0,1 0 0,-1 0 1,1 0-1,-1-1 0,1 1 0,0 0 1,0-1-1,0 1 0,0 0 0,0-1 1,0 1-1,0-1 0,1 0 0,-1 1 1,0-1-1,1 0 0,2 2 0,-2-2 30,1 0 0,0-1 0,-1 1 0,1-1 0,0 0 0,-1 1 0,1-1 0,0 0 0,-1-1 0,1 1 0,0 0 0,-1-1 0,1 1 0,0-1 0,-1 0 0,1 0 0,-1 0 0,0 0 0,3-2 0,4-3-3,0 0 0,0 0 1,-1-1-1,1 0 1,-2-1-1,1 0 1,-1 0-1,-1 0 1,1-1-1,-1 0 1,7-16-1,-4 8 8,-1-1-1,-1 1 0,-1-1 1,-1 0-1,6-35 0,-7 26-284,-2 0-1,-1-1 1,-4-53-1,-5 58 91,8 23 88,-1-1 1,1 1-1,0 0 0,-1-1 1,1 1-1,-1 0 1,1 0-1,0 0 0,-1-1 1,1 1-1,-1 0 1,1 0-1,-1 0 0,1 0 1,0 0-1,-1 0 1,1 0-1,-1 0 0,1 0 1,-1 0-1,1 0 1,-1 0-1,1 0 0,0 0 1,-1 0-1,1 0 1,-1 1-1,0-1 0,-1 2-2,0-1-1,0 1 1,0 0-1,0 0 0,0 0 1,0 0-1,1 1 0,-1-1 1,1 0-1,-1 1 0,1-1 1,0 0-1,-1 4 1,-5 16 109,0 0 0,2 1 0,1-1 0,0 1 0,2 0 0,1 0 1,0 1-1,4 23 0,-2-30-68,1 0 0,1 1 1,1-1-1,0 0 0,2 0 0,0-1 0,0 0 1,1 0-1,1 0 0,1-1 0,13 17 1,-22-31-12,1 0 0,-1 0 1,1-1-1,0 1 1,-1 0-1,1 0 0,0-1 1,-1 1-1,1-1 0,0 1 1,0 0-1,0-1 1,0 0-1,0 1 0,-1-1 1,1 1-1,0-1 1,0 0-1,0 0 0,0 0 1,0 1-1,0-1 1,0 0-1,0 0 0,0 0 1,0 0-1,1-1 0,0 0 42,0 0-1,0 0 0,-1 0 0,1 0 1,-1 0-1,1 0 0,-1-1 0,1 1 1,-1 0-1,0-1 0,0 1 0,0-1 1,1-1-1,4-7 89,-1 0 0,-1-1 0,6-18 0,-3 6-138,-2 0 0,-1-1 0,-1 1 0,0-42 0,0 65-61,0-1 0,1 0 0,-1 1 0,0-1 0,0 1 0,1 0 0,-1 0 0,0 0-1,0 1 1,1-1 0,5 3 0,6-2 125,-14-1-75,-1 0 1,1 0 0,0 0-1,0-1 1,-1 1-1,1 0 1,0 0 0,-1-1-1,1 1 1,0-1 0,-1 1-1,1-1 1,-1 1 0,1-1-1,-1 1 1,1-1-1,-1 1 1,1-1 0,-1 0-1,0 1 1,1-1 0,-1 0-1,0 1 1,1-1-1,-1 0 1,0 1 0,0-1-1,0 0 1,0 0 0,1 0-1,0-26-58,-1 25 32,-2 1-30,0 0 1,-1 1-1,1-1 0,-1 1 0,1 0 0,-1 0 0,1 0 1,-1 0-1,1 0 0,-1 1 0,-2 0 0,1 0 45,1 1 0,-1 0 0,1 0 0,-1 1 0,1-1 0,0 1 0,0-1 0,0 1 0,0 0 1,1 0-1,-1 0 0,1 1 0,0-1 0,0 1 0,0-1 0,0 1 0,0-1 0,1 1 0,-1 4 0,-1 0 54,1 0 1,0 0 0,1 0-1,0 0 1,0 0-1,1 0 1,0 0 0,1 13-1,0-18-35,1 0-1,-1 0 0,0 0 1,1-1-1,-1 1 0,1 0 1,0-1-1,-1 1 0,1-1 0,1 0 1,-1 0-1,0 1 0,1-1 1,-1-1-1,1 1 0,-1 0 1,1-1-1,0 1 0,0-1 1,-1 0-1,1 0 0,0 0 1,0 0-1,5 1 0,9 1 17,1 0 0,32 2 0,-49-5-31,5 0-81,69 3-2078,-27-7-2671,-10-7-3108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6.857"/>
    </inkml:context>
    <inkml:brush xml:id="br0">
      <inkml:brushProperty name="width" value="0.025" units="cm"/>
      <inkml:brushProperty name="height" value="0.025" units="cm"/>
    </inkml:brush>
  </inkml:definitions>
  <inkml:trace contextRef="#ctx0" brushRef="#br0">113 418 480,'0'0'6150,"7"-10"-3646,-4 5-2461,39-64 5057,-39 64-4398,-1-1-1,1 1 1,-1-1 0,0 0-1,-1 0 1,1 0-1,-1 0 1,0 0 0,-1 0-1,0 0 1,0 0 0,-1-12-1,1 17-649,-1 0 0,1 0 0,-1 0 1,1 0-1,-1 0 0,0 0 0,1 0 0,-1 0 0,0 1 0,0-1 0,1 0 0,-1 0 0,0 1 1,0-1-1,0 0 0,0 1 0,0-1 0,0 1 0,0-1 0,0 1 0,0 0 0,0-1 0,0 1 1,-1 0-1,1 0 0,0 0 0,0 0 0,0 0 0,0 0 0,0 0 0,0 0 0,-3 1 0,1-1-50,-1 1 0,0 0-1,1 0 1,-1 0-1,1 0 1,-1 0-1,1 1 1,0 0 0,-4 2-1,-4 5 84,1 1-1,1 0 1,0 1-1,0 0 0,1 0 1,1 0-1,0 1 1,0 1-1,1-1 1,1 1-1,0 0 1,1 0-1,0 1 1,1-1-1,1 1 1,-2 22-1,4-36-79,0 1-1,0 0 0,0 0 1,0 0-1,0-1 1,0 1-1,0 0 1,0 0-1,1-1 1,-1 1-1,0 0 1,1 0-1,-1-1 0,0 1 1,1 0-1,-1-1 1,1 1-1,-1 0 1,1-1-1,-1 1 1,1-1-1,0 1 0,-1-1 1,1 1-1,0-1 1,-1 0-1,1 1 1,1 0-1,25-1 184,-20-2-97,1 0-1,-1-1 1,-1 1-1,1-1 0,13-8 1,3-7 57,-1-1 0,0 0 0,-1-2 0,-1 0 1,-1-1-1,-2-2 0,20-30 0,-26 35-58,0 0 0,-2-1-1,0 0 1,-1 0 0,-1-1 0,-1 0-1,-1-1 1,0 1 0,-2-1 0,1-27-1,-4 48-92,0 1-1,0-1 1,0 1-1,0 0 1,0-1 0,0 1-1,0-1 1,1 1-1,-2-1 1,1 1-1,0 0 1,0-1-1,0 1 1,0-1-1,0 1 1,0 0 0,0-1-1,0 1 1,-1-1-1,1 1 1,0 0-1,0-1 1,0 1-1,-1 0 1,1-1-1,0 1 1,-1 0-1,1 0 1,0-1 0,0 1-1,-1 0 1,1 0-1,-1-1 1,1 1-1,-12 9-210,-9 24 10,5 6 239,1 0 0,-12 49 0,22-67 43,1 1 0,1-1 0,1 1 0,1 0 0,1-1 0,2 26 0,-1-43-75,0 0-1,0 1 0,0-1 1,0 0-1,1 0 0,0 1 0,0-1 1,0-1-1,0 1 0,1 0 1,-1 0-1,1-1 0,0 0 0,0 1 1,0-1-1,0 0 0,1-1 1,-1 1-1,1 0 0,6 2 0,-4-2-285,0 0-1,-1-1 0,1 0 1,0 0-1,0-1 0,7 1 1,-7-1-781,1-1 1,0 1 0,-1-1 0,1-1-1,10-1 1,1-7-5236,-5-8-2872</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7.295"/>
    </inkml:context>
    <inkml:brush xml:id="br0">
      <inkml:brushProperty name="width" value="0.025" units="cm"/>
      <inkml:brushProperty name="height" value="0.025" units="cm"/>
    </inkml:brush>
  </inkml:definitions>
  <inkml:trace contextRef="#ctx0" brushRef="#br0">69 198 13869,'0'0'9252,"11"-3"-7405,2-2-1520,0 0 0,0 0 0,0-1 0,0-1 0,-1 0 0,16-12 0,-23 15-291,-1 1 1,1-1-1,-1 0 0,1 0 0,-1-1 0,0 1 0,-1-1 0,1 0 0,-1 0 1,0 0-1,0-1 0,-1 1 0,1-1 0,-1 1 0,0-1 0,-1 0 0,0 1 0,1-1 1,-2 0-1,1-8 0,-1 12-41,-1 1 0,1-1 1,-1 1-1,1 0 0,-1-1 0,0 1 1,1 0-1,-1-1 0,0 1 1,0 0-1,0 0 0,0 0 0,0 0 1,0 0-1,0 0 0,-1 0 0,1 0 1,0 0-1,0 1 0,-1-1 1,1 1-1,0-1 0,-1 1 0,1-1 1,-1 1-1,1-1 0,-1 1 0,1 0 1,-1 0-1,1 0 0,-1 0 1,1 0-1,-1 0 0,-2 1 0,-1-1-27,-1 1 0,0-1 0,1 1 0,-1 0 0,0 1 0,1 0 0,0-1 0,-6 4 0,-2 5 78,1 0 1,0 0-1,1 1 0,0 1 0,1 0 1,0 1-1,1-1 0,1 2 0,0-1 1,0 1-1,2 0 0,0 1 1,0 0-1,1 0 0,1 0 0,1 0 1,-3 27-1,6-38-55,-1-1 0,2 0 0,-1 0 0,0 0 0,1 1 0,-1-1-1,1 0 1,0 0 0,0 0 0,0 0 0,1 0 0,-1 0 0,1 0 0,-1 0 0,1-1 0,0 1 0,0-1 0,0 1 0,1-1 0,-1 0 0,0 0 0,1 0 0,0 0-1,-1 0 1,1 0 0,0-1 0,0 1 0,0-1 0,0 0 0,0 0 0,0 0 0,0 0 0,0-1 0,0 1 0,1-1 0,3 0 0,5 1-590,-1 0 1,1-1-1,-1-1 1,1 0-1,-1-1 0,1 0 1,-1 0-1,0-1 1,13-5-1,19-14-4659,-1-5-1533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35.860"/>
    </inkml:context>
    <inkml:brush xml:id="br0">
      <inkml:brushProperty name="width" value="0.05" units="cm"/>
      <inkml:brushProperty name="height" value="0.05" units="cm"/>
    </inkml:brush>
  </inkml:definitions>
  <inkml:trace contextRef="#ctx0" brushRef="#br0">1 114 12811,'13'-22'1194,"-12"19"-1159,1 0 0,-1 1 0,1-1 0,-1 0 0,1 1 0,0-1 0,0 1 0,0 0 0,0-1 0,1 1 0,-1 0 0,0 0 0,1 0 0,0 1 0,-1-1 0,6-2 0,2 1-107,-1 1 0,1 0 0,-1 0-1,1 1 1,0 0 0,0 1 0,10 0 0,72 11-599,-63-6 534,759 56-158,5-62 901,1326-56-160,-1812 48-359,1204-1 504,1 45-456,385 3-236,-1402-37 88,507 5-1,0 23-7,-75 24 28,49 1 20,0-26 38,620-75-9,-5-65 154,-654 41 68,-187 27-558,-618 35 212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40.053"/>
    </inkml:context>
    <inkml:brush xml:id="br0">
      <inkml:brushProperty name="width" value="0.05" units="cm"/>
      <inkml:brushProperty name="height" value="0.05" units="cm"/>
    </inkml:brush>
  </inkml:definitions>
  <inkml:trace contextRef="#ctx0" brushRef="#br0">196 0 17212,'-25'38'674,"0"0"0,3 2 1,1 1-1,2 0 1,2 1-1,2 1 1,1 1-1,3 0 0,-10 72 1,15-59-424,7-59-117,-1 1 1,1 0 0,-1-1-1,1 1 1,0 0 0,0 0-1,-1 0 1,1 0 0,0 0-1,0 0 1,0 0 0,2-1 0,-3 2-231,1 0 0,-1 0 0,1 0 0,-1-1 0,1 1 0,-1 0 0,1 0 0,-1 0 0,0 0 0,1-1 0,-1 1 0,1 0 0,-1 0 0,1-1 0,-1 1 0,0 0 0,1-1 0,-1 1 0,0 0 0,1-1 0,-1 1 0,0-1 0,1 1 0,-1 0 0,0-1 0,0 1 0,0-1 0,1 1 0,-1-1 0,0 1 0,0-1 0,0 1 0,0-1 0,0 1 0,0-1 0,0 1 0,0-1 0,0 1 0,0-1 0,0 0 0,0-7-681</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7.672"/>
    </inkml:context>
    <inkml:brush xml:id="br0">
      <inkml:brushProperty name="width" value="0.025" units="cm"/>
      <inkml:brushProperty name="height" value="0.025" units="cm"/>
    </inkml:brush>
  </inkml:definitions>
  <inkml:trace contextRef="#ctx0" brushRef="#br0">188 9 2018,'0'0'15844,"-11"-2"-13361,5 1-2101,3-1-282,0 1-1,0 1 1,0-1-1,0 0 1,-1 1 0,1 0-1,0-1 1,0 1-1,0 0 1,-1 1-1,1-1 1,0 1 0,0-1-1,0 1 1,0 0-1,0 0 1,0 0-1,0 1 1,0-1 0,0 1-1,-3 1 1,-4 6 394,0 1 1,1-1 0,0 2-1,-15 20 1,21-27-481,1 0-1,-1 0 0,1 0 1,0 0-1,1 0 0,-1 1 1,1-1-1,0 1 1,0-1-1,0 1 0,0-1 1,1 1-1,0-1 1,0 1-1,0-1 0,0 1 1,1 0-1,1 6 1,-1-9-25,0-1 1,1 1 0,-1 0-1,0-1 1,1 1-1,-1-1 1,1 0 0,0 1-1,-1-1 1,1 0 0,0 0-1,0 0 1,-1 0-1,1 0 1,0-1 0,0 1-1,0 0 1,0-1 0,0 0-1,0 1 1,4-1 0,50 3-365,-47-3 246,164-3-218,-202 16 2048,15-5-1341,-73 31 1469,-78 38-1929,160-75-1497</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9.450"/>
    </inkml:context>
    <inkml:brush xml:id="br0">
      <inkml:brushProperty name="width" value="0.025" units="cm"/>
      <inkml:brushProperty name="height" value="0.025" units="cm"/>
    </inkml:brush>
  </inkml:definitions>
  <inkml:trace contextRef="#ctx0" brushRef="#br0">0 0 4805,'0'0'15812,"6"12"-14728,8 17-602,-3 2 1,0-1-1,-2 1 1,7 47-1,2 2-506,-1-2-2981,-12-27-4984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9.824"/>
    </inkml:context>
    <inkml:brush xml:id="br0">
      <inkml:brushProperty name="width" value="0.025" units="cm"/>
      <inkml:brushProperty name="height" value="0.025" units="cm"/>
    </inkml:brush>
  </inkml:definitions>
  <inkml:trace contextRef="#ctx0" brushRef="#br0">9 241 13293,'0'0'2797,"-2"-8"-203,1 4-2405,-1 0-1,1 1 1,0-1-1,1 0 0,-1 0 1,1 0-1,-1 0 1,1 1-1,0-1 0,0 0 1,1 0-1,-1 0 1,1 0-1,0 0 0,0 1 1,0-1-1,1 0 1,-1 1-1,1-1 0,0 1 1,0-1-1,0 1 1,4-5-1,8-6-85,1 1 1,0 0-1,0 1 1,1 1-1,1 0 1,0 1-1,0 1 1,1 1-1,0 1 1,1 0 0,-1 1-1,1 1 1,0 1-1,1 0 1,-1 2-1,0 0 1,37 2-1,-51 1-86,1 0 0,-1 0-1,1 0 1,-1 1 0,0 0 0,1 0 0,-1 0-1,0 1 1,-1 0 0,1 0 0,0 0 0,-1 0-1,0 1 1,0 0 0,0 0 0,0 0 0,0 0-1,-1 0 1,0 1 0,0 0 0,0-1 0,0 1-1,2 8 1,-3-8 6,0-1 0,-1 1 0,0 0 0,0 0 0,0 0 0,0-1 0,-1 1 0,0 0 0,0 0 0,0 0 0,-1 0 0,1 0 0,-1 0 0,0-1 0,-1 1 0,1 0 0,-1-1 0,0 1 0,0-1 0,0 1 0,-1-1 0,0 0 0,1 0-1,-1 0 1,-1 0 0,1-1 0,-5 5 0,-5 3-64,-1-1 0,-1 0 0,0-1 0,0-1 0,0 0 0,-1-1 0,-1 0 0,1-2 0,-1 0 0,0 0 0,0-2 0,-25 3 0,47-8-7210,9-4 2696,5-2 618,10 0-2026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0.486"/>
    </inkml:context>
    <inkml:brush xml:id="br0">
      <inkml:brushProperty name="width" value="0.025" units="cm"/>
      <inkml:brushProperty name="height" value="0.025" units="cm"/>
    </inkml:brush>
  </inkml:definitions>
  <inkml:trace contextRef="#ctx0" brushRef="#br0">1 126 9065,'0'0'13452,"2"10"-12357,7 184 4393,-3-241-5942,-1-93 0,-4 143 451,0 0 0,0-1-1,0 1 1,0 0 0,0 0 0,0-1-1,1 1 1,-1-1 0,1 1 0,0-1 0,-1 1-1,1-1 1,1 0 0,-1 0 0,0 0 0,0 0-1,1-1 1,-1 1 0,1 0 0,-1-1-1,1 0 1,0 1 0,-1-1 0,1 0 0,0-1-1,0 1 1,0 0 0,0-1 0,0 0-1,0 0 1,5 0 0,-1 1 27,0-1 0,1 0 0,-1 0 0,0-1 0,0 0 0,0 0 0,0 0 0,0-1-1,0 0 1,-1-1 0,1 1 0,8-6 0,-10 4 8,1-1 0,-1 1 0,0-1-1,-1-1 1,1 1 0,-1 0 0,0-1 0,0 0 0,-1 0-1,0 0 1,0-1 0,0 1 0,-1-1 0,0 1-1,0-1 1,-1 0 0,0 0 0,0 0 0,0 0 0,-1 1-1,0-1 1,0 0 0,-1 0 0,-2-9 0,3 15-40,0 0 0,0 1 0,0-1 0,0 1 0,0-1 0,0 0 0,0 1 0,-1-1 0,1 0 0,0 1 0,0-1 0,-1 1 0,1-1 0,0 1 0,-1-1 0,1 1 0,-1-1 0,1 1 0,-1-1 0,1 1 0,-1-1 0,1 1 0,-1 0 0,1-1 0,-1 1 0,1 0 0,-1-1 0,0 1 0,1 0 0,-1 0 0,1 0 0,-1-1 0,0 1 0,1 0 0,-1 0 0,0 0 0,1 0 0,-1 0 0,0 0 0,1 0 0,-1 1 0,0-1 0,1 0 0,-1 0 0,1 0 0,-1 1 0,0-1 0,1 0 0,-1 1 0,1-1 0,-1 0 0,1 1 0,-1-1 0,1 1 0,-1-1 0,1 1 0,-1-1 0,1 1 0,0-1 0,-1 2 0,-23 33-305,21-27 308,0 0-1,1 1 1,0-1 0,0 1 0,1 0 0,0-1 0,0 11-1,1-17 9,1 0 0,-1 0 0,0 0 0,0 0 0,1 0 0,-1 0-1,1 0 1,0 0 0,-1 0 0,1-1 0,0 1 0,0 0 0,0 0-1,1-1 1,-1 1 0,0-1 0,0 1 0,1-1 0,-1 1 0,1-1 0,0 0-1,-1 0 1,1 0 0,0 0 0,-1 0 0,1 0 0,0 0 0,0-1-1,0 1 1,0 0 0,0-1 0,0 0 0,0 1 0,3-1 0,1 0 13,-1 0 0,1 0 0,-1 0 0,1-1 0,-1 0 0,1 0 0,-1-1 0,1 1 0,-1-1 0,0 0 0,0-1 0,0 1 0,0-1 0,0 0 0,-1 0 0,1 0 0,-1-1 0,0 0 0,0 0 0,0 0 0,0 0 0,-1 0 0,0-1 0,0 0 0,0 1 0,0-1 0,-1 0 0,0-1 0,0 1 0,0 0 0,-1-1 0,1 1 0,-1 0 0,-1-1 0,1 0 0,-1-7 0,-1 44-681,-1-8 631,2 1 0,3 37 0,-3-57 31,0 1-1,1 0 1,0 0-1,0-1 0,1 1 1,-1 0-1,1-1 1,0 1-1,0-1 1,0 0-1,1 0 1,-1 0-1,1 0 0,0 0 1,0 0-1,1-1 1,-1 1-1,1-1 1,5 4-1,-9-7-112,1 1 1,0 0-1,0 0 0,0-1 0,0 1 0,0-1 1,0 1-1,0-1 0,0 1 0,0-1 1,0 1-1,0-1 0,0 0 0,0 0 1,0 1-1,1-1 0,-1 0 0,0 0 0,0 0 1,0 0-1,0-1 0,0 1 0,0 0 1,0 0-1,1-1 0,-1 1 0,0 0 1,0-1-1,0 1 0,0-1 0,0 0 1,0 1-1,-1-1 0,1 0 0,0 1 0,0-1 1,0 0-1,-1 0 0,2-1 0,0-2-1225,-1-1-1,0 0 1,1 1 0,-2-1-1,1 0 1,0 1-1,-1-1 1,0-7-1,0-21-8016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0.850"/>
    </inkml:context>
    <inkml:brush xml:id="br0">
      <inkml:brushProperty name="width" value="0.025" units="cm"/>
      <inkml:brushProperty name="height" value="0.025" units="cm"/>
    </inkml:brush>
  </inkml:definitions>
  <inkml:trace contextRef="#ctx0" brushRef="#br0">1 0 13965,'0'0'10762,"50"10"-35233</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1.196"/>
    </inkml:context>
    <inkml:brush xml:id="br0">
      <inkml:brushProperty name="width" value="0.025" units="cm"/>
      <inkml:brushProperty name="height" value="0.025" units="cm"/>
    </inkml:brush>
  </inkml:definitions>
  <inkml:trace contextRef="#ctx0" brushRef="#br0">178 1 15951,'-9'1'2776,"-6"1"-1285,-64 11 2939,74-12-4347,-1 0 0,1 0 1,0 1-1,0 0 0,0 0 1,0 0-1,0 0 0,0 1 1,1 0-1,0 0 0,-1 0 1,-4 6-1,8-8-119,0 0 1,1 0-1,-1 0 1,1 0-1,-1 1 1,1-1-1,-1 0 1,1 0-1,-1 1 0,1-1 1,0 0-1,0 1 1,0-1-1,0 0 1,0 1-1,0-1 1,0 0-1,0 1 1,1-1-1,-1 0 0,0 0 1,1 1-1,-1-1 1,1 0-1,-1 0 1,1 0-1,0 1 1,-1-1-1,1 0 0,0 0 1,0 0-1,0 0 1,0 0-1,0 0 1,0-1-1,0 1 1,0 0-1,0 0 0,0-1 1,1 1-1,-1-1 1,2 2-1,8 3-97,-1-1 0,1 0 0,18 5 0,-26-8 32,18 4-386,-8-2 200,0 0 0,-1 1 0,1 1 0,12 6 0,-22-10 313,-1 1 0,0-1 0,1 0 0,-1 1 0,0 0 0,0-1 0,0 1 0,0 0 1,0 0-1,-1 0 0,1 0 0,-1 1 0,1-1 0,-1 0 0,0 1 0,1-1 0,-1 1 0,-1-1 0,1 1 1,0 0-1,-1-1 0,1 1 0,-1 0 0,0-1 0,0 5 0,-1-4 151,0 0 1,0 0-1,0 0 0,-1-1 1,0 1-1,1 0 0,-1-1 0,0 1 1,0-1-1,0 0 0,-1 1 1,1-1-1,-1 0 0,1 0 0,-1-1 1,1 1-1,-1 0 0,-5 1 1,-54 25 889,59-27-1128,-49 15 327,18-16-3567,25-8-3585,5-8-6434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1.875"/>
    </inkml:context>
    <inkml:brush xml:id="br0">
      <inkml:brushProperty name="width" value="0.025" units="cm"/>
      <inkml:brushProperty name="height" value="0.025" units="cm"/>
    </inkml:brush>
  </inkml:definitions>
  <inkml:trace contextRef="#ctx0" brushRef="#br0">1 42 8776,'0'0'7186,"0"-8"-4314,0-19 358,0 25-396,0 22-1990,1-1-708,0 0 0,2 0 0,0 0 0,1 0 0,11 30 0,-15-47-110,1-1-1,-1 1 1,1 0-1,0 0 1,0-1-1,0 1 0,0 0 1,0-1-1,0 1 1,0-1-1,0 1 0,1-1 1,-1 0-1,0 0 1,1 1-1,0-1 0,-1 0 1,1 0-1,-1-1 1,1 1-1,0 0 0,0 0 1,-1-1-1,1 1 1,0-1-1,0 0 1,0 1-1,0-1 0,0 0 1,0 0-1,-1 0 1,1 0-1,0 0 0,0-1 1,0 1-1,0-1 1,0 1-1,-1-1 0,1 0 1,0 1-1,-1-1 1,1 0-1,0 0 0,2-2 1,6-4 194,1 0 1,-1 0-1,-1-1 1,1 0-1,11-13 1,74-106 115,-94 126-346,-1 1 1,0-1-1,0 1 1,1 0-1,-1-1 0,0 1 1,1 0-1,-1-1 1,1 1-1,-1 0 0,0-1 1,1 1-1,-1 0 1,1 0-1,-1-1 0,1 1 1,-1 0-1,1 0 0,-1 0 1,1 0-1,-1 0 1,1-1-1,-1 1 0,1 0 1,-1 0-1,1 0 1,-1 1-1,1-1 0,-1 0 1,1 0-1,-1 0 0,1 0 1,-1 0-1,1 0 1,-1 1-1,1-1 0,-1 0 1,1 0-1,-1 1 1,0-1-1,1 0 0,-1 1 1,0-1-1,1 1 0,-1-1 1,0 0-1,1 1 1,-1-1-1,0 1 0,0-1 1,1 1-1,-1-1 1,0 1-1,0-1 0,0 1 1,0-1-1,0 1 0,1-1 1,-1 1-1,0-1 1,0 1-1,-1 0 0,10 51-38,-4-18 45,-5-33 9,1 0 0,-1 0 0,1 0-1,-1-1 1,1 1 0,0 0-1,-1 0 1,1 0 0,0-1 0,-1 1-1,1 0 1,0-1 0,0 1-1,0-1 1,0 1 0,-1-1-1,1 1 1,0-1 0,0 0 0,0 1-1,0-1 1,0 0 0,0 0-1,0 0 1,0 0 0,0 0-1,0 0 1,0 0 0,0 0 0,0 0-1,0 0 1,0 0 0,0-1-1,0 1 1,0 0 0,0-1-1,0 1 1,0-1 0,0 1 0,0-1-1,0 1 1,-1-1 0,2-1-1,40-30 225,-38 29-241,13-13 22,-11 10-19,0 0 0,0 0 0,1 0 0,-1 1 0,1 0 0,1 1 0,13-7 0,-20 11-7,0 0-1,0 1 1,0-1 0,0 1 0,0-1 0,0 1 0,-1-1-1,1 1 1,0 0 0,0-1 0,-1 1 0,1 0-1,0 0 1,-1-1 0,1 1 0,-1 0 0,1 0-1,-1 0 1,1 0 0,-1 0 0,0 0 0,1 0-1,-1 0 1,0 0 0,0 0 0,0 0 0,0 0-1,0 0 1,0 0 0,0 0 0,0 0 0,0 0 0,0 1-1,-6 20-1278,5-21 1053,1 0-1,-1-1 1,0 1-1,1 0 1,-1-1 0,0 1-1,0 0 1,0-1-1,1 1 1,-1-1 0,0 1-1,0-1 1,0 1 0,0-1-1,0 0 1,0 0-1,0 1 1,0-1 0,0 0-1,0 0 1,-1 0-1,-9-1-4989,0-4-2440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2.219"/>
    </inkml:context>
    <inkml:brush xml:id="br0">
      <inkml:brushProperty name="width" value="0.025" units="cm"/>
      <inkml:brushProperty name="height" value="0.025" units="cm"/>
    </inkml:brush>
  </inkml:definitions>
  <inkml:trace contextRef="#ctx0" brushRef="#br0">0 1 19122,'0'0'6182,"56"17"-6759,-28-5-1921,0 0-1025,-2 2-801,-1 2-2659</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2.658"/>
    </inkml:context>
    <inkml:brush xml:id="br0">
      <inkml:brushProperty name="width" value="0.025" units="cm"/>
      <inkml:brushProperty name="height" value="0.025" units="cm"/>
    </inkml:brush>
  </inkml:definitions>
  <inkml:trace contextRef="#ctx0" brushRef="#br0">153 305 12620,'0'0'5184,"-10"-3"-3188,-36-10-923,43 13-1013,0-1-1,1 1 1,-1 0-1,0 0 1,0 0-1,0 1 1,1-1 0,-1 0-1,0 1 1,0 0-1,1 0 1,-1 0-1,1 0 1,-1 0 0,0 0-1,1 1 1,0-1-1,-1 1 1,1 0-1,0 0 1,0 0 0,0 0-1,0 0 1,0 0-1,1 0 1,-1 1-1,1-1 1,-3 5-1,0 2 257,0-1-1,0 1 0,1 0 1,0 0-1,0 0 0,-1 16 0,3-25-303,1 1 0,0 0-1,0 0 1,0-1 0,0 1-1,1 0 1,-1 0-1,0-1 1,0 1 0,0 0-1,1 0 1,-1-1 0,0 1-1,0 0 1,1-1-1,-1 1 1,1 0 0,-1-1-1,1 1 1,-1 0 0,1-1-1,-1 1 1,1-1-1,-1 1 1,1-1 0,0 0-1,-1 1 1,1-1 0,0 1-1,-1-1 1,1 0-1,0 0 1,0 1 0,-1-1-1,1 0 1,0 0 0,0 0-1,-1 0 1,1 0-1,0 0 1,0 0 0,0 0-1,-1 0 1,1 0 0,0-1-1,0 1 1,-1 0-1,1 0 1,0-1 0,-1 1-1,2-1 1,3-1 166,0 1 0,0-1 1,0 0-1,-1 0 0,1-1 1,7-5-1,2-4-23,-1-1 0,-1-1-1,0 0 1,-1-1 0,-1-1 0,0 1 0,-1-1-1,-1-1 1,9-22 0,-9 16-103,0-1 0,-2 0 0,-1-1-1,-1 0 1,-1 0 0,0-31 0,-3 54-81,1 0 0,-1 0 0,0 0 1,0 0-1,0 0 0,-1 0 0,1 0 0,0 0 0,-1 1 0,1-1 1,-1 0-1,0 0 0,-1-1 0,2 3 14,0 0 0,-1 0 0,1 0 0,-1 0 0,1 0 0,-1 0 0,1 0 0,0 0 0,-1 0 0,1 0 0,-1 1 0,1-1 0,0 0 0,-1 0 0,1 0 0,-1 1 0,1-1 0,0 0 0,0 1 0,-1-1 0,1 0 0,0 1 0,-1-1 0,1 0 0,0 1 0,0-1 0,0 0 0,-1 1 0,1-1 0,0 1 0,0-1 0,0 1 0,-20 50-330,13-23 405,1 1-1,2 0 1,1-1-1,1 1 1,1 1-1,6 47 1,-5-72-48,1-1 0,0 1 0,0-1 0,1 1 0,-1-1 0,1 0 0,0 0 0,0 0 0,1 0 0,-1 0 0,1 0 0,0-1 0,0 1 0,0-1 0,0 0 0,0 0 0,1 0 0,0 0 0,-1-1 0,1 1 0,0-1 0,0 0 0,1 0 0,-1 0 0,0-1 0,0 1 0,1-1 0,-1 0 0,1-1 0,6 1 0,-3 0 16,1-1 0,-1-1 0,1 0 0,-1 0 0,0-1 0,0 1 1,1-2-1,-1 1 0,-1-1 0,1-1 0,0 1 0,-1-1 0,0-1 0,0 1 1,12-10-1,-9 3-25,0 1 1,0-1-1,-1 0 1,-1-1-1,0 0 1,-1-1 0,0 1-1,0-1 1,-2-1-1,0 1 1,0-1-1,-1 0 1,-1 0 0,0 0-1,-1-1 1,0 1-1,-2 0 1,1-1-1,-2 1 1,-2-18-1,3 29-17,-1 0-1,0 1 0,1-1 1,-1 0-1,-1 0 0,1 1 1,0-1-1,0 0 0,-1 1 1,0 0-1,1-1 0,-1 1 1,0 0-1,0 0 0,0 0 1,0 0-1,-1 0 0,1 0 0,-1 1 1,1-1-1,-1 1 0,1-1 1,-1 1-1,0 0 0,1 0 1,-1 1-1,0-1 0,0 0 1,0 1-1,0 0 0,0-1 1,0 1-1,1 0 0,-1 1 1,0-1-1,0 1 0,0-1 1,0 1-1,0 0 0,1 0 1,-1 0-1,0 0 0,1 0 0,-1 1 1,1-1-1,-1 1 0,1-1 1,0 1-1,-1 0 0,1 0 1,-3 4-1,-3 6 34,0 0 0,1 1 0,0 0 0,1 0 0,1 0 0,0 1 0,1 0 0,0 0 1,-3 20-1,5-22-9,1 0 0,0 1 1,0-1-1,1 0 0,1 1 1,0-1-1,1 0 1,0 0-1,1 0 0,0 0 1,7 17-1,-8-25-20,1 1 1,0-1-1,-1 0 0,1 0 0,1 0 1,-1 0-1,1 0 0,-1-1 0,1 1 1,0-1-1,0 0 0,1 0 0,-1-1 1,0 1-1,1-1 0,0 0 0,0 0 1,-1-1-1,1 1 0,0-1 0,0 0 1,0 0-1,8-1 0,-6 0-334,0 0 0,1 0 0,-1-1 0,-1-1 1,1 1-1,0-1 0,0 0 0,0 0 0,-1-1 0,0 0 0,1 0 0,-1-1 0,0 0 0,0 0 0,-1 0 1,8-7-1,12-17-4493,0-2-1964</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3.019"/>
    </inkml:context>
    <inkml:brush xml:id="br0">
      <inkml:brushProperty name="width" value="0.025" units="cm"/>
      <inkml:brushProperty name="height" value="0.025" units="cm"/>
    </inkml:brush>
  </inkml:definitions>
  <inkml:trace contextRef="#ctx0" brushRef="#br0">209 1 8552,'0'0'10207,"-2"8"-8819,-15 59 1892,-53 126 0,-8-23-1880,67-155-2534,2-15-3514,-4-27-4491,4-2 1558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40.432"/>
    </inkml:context>
    <inkml:brush xml:id="br0">
      <inkml:brushProperty name="width" value="0.05" units="cm"/>
      <inkml:brushProperty name="height" value="0.05" units="cm"/>
    </inkml:brush>
  </inkml:definitions>
  <inkml:trace contextRef="#ctx0" brushRef="#br0">1 86 14139,'0'0'359,"1"1"1,-1-1-1,1 0 1,-1 0-1,1 0 1,0 0-1,-1 0 0,1 0 1,-1 0-1,1 0 1,-1 0-1,1 0 0,-1-1 1,1 1-1,-1 0 1,1 0-1,-1 0 1,0-1-1,1 1 0,1-1 1079,-1 0-1079,16-13 1566,-6 5-639,5-1-766,0 0 1,1 1-1,0 1 0,33-11 1,-49 18-520,1 0 1,-1 1-1,1 0 0,-1-1 1,1 1-1,-1 0 1,1 0-1,-1-1 0,1 1 1,-1 0-1,1 1 1,0-1-1,-1 0 0,1 0 1,-1 1-1,1-1 1,-1 1-1,1-1 0,-1 1 1,0 0-1,1-1 1,-1 1-1,2 1 0,-2 0-7,0 0 0,0-1 0,0 1 0,0 0-1,0-1 1,-1 1 0,1 0 0,-1 0 0,1 0-1,-1-1 1,0 1 0,0 0 0,0 0 0,0 0-1,0 0 1,0 2 0,-2 8-35,0-1 0,-1 0 0,0 1 0,-9 19-1,-38 68-75,50-97 132,-1 0 0,0-1 0,0 1 0,1 0 0,-1 0 0,1 0-1,0 0 1,0 0 0,-1 0 0,1 3 0,1-5-65,-1 1 1,0 0-1,0-1 0,0 1 0,0-1 0,0 1 1,1-1-1,-1 1 0,0-1 0,1 1 0,-1-1 1,0 1-1,1-1 0,-1 1 0,1-1 1,-1 1-1,0-1 0,1 0 0,-1 1 0,1-1 1,-1 0-1,1 1 0,0-1 0,1 1-119,0-1-1,0 0 1,0 0-1,0 0 1,1 0 0,-1 0-1,0 0 1,0-1-1,0 1 1,0-1-1,0 1 1,0-1-1,0 0 1,0 0 0,-1 0-1,1 0 1,3-2-1,9-8-470,4 0-200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3.351"/>
    </inkml:context>
    <inkml:brush xml:id="br0">
      <inkml:brushProperty name="width" value="0.025" units="cm"/>
      <inkml:brushProperty name="height" value="0.025" units="cm"/>
    </inkml:brush>
  </inkml:definitions>
  <inkml:trace contextRef="#ctx0" brushRef="#br0">0 0 12364,'0'0'15150,"66"51"-13997,-37-23-352,1 1-225,2 2-287,0-4-193,-6-1-32,-4-3-64,1-2-737,-8-2-768,-4-4-1122,-5-3-2273,-3-4-4101</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8:41.378"/>
    </inkml:context>
    <inkml:brush xml:id="br0">
      <inkml:brushProperty name="width" value="0.025" units="cm"/>
      <inkml:brushProperty name="height" value="0.025" units="cm"/>
    </inkml:brush>
  </inkml:definitions>
  <inkml:trace contextRef="#ctx0" brushRef="#br0">1 5 10186,'0'0'1708,"10"0"-1628,136-2 401,-12 0-78,161 16 0,390 27 1791,-126-20-1655,4 1-427,249-37 193,-553 8-279,-74 0 13,83-2-462,-267 9 146,9-1-344,-5-3-3868,-5-2-604</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8:51.812"/>
    </inkml:context>
    <inkml:brush xml:id="br0">
      <inkml:brushProperty name="width" value="0.025" units="cm"/>
      <inkml:brushProperty name="height" value="0.025" units="cm"/>
    </inkml:brush>
  </inkml:definitions>
  <inkml:trace contextRef="#ctx0" brushRef="#br0">1 202 8232,'0'1'16,"1"1"0,0-1 1,0 1-1,-1-1 0,1 0 1,0 1-1,0-1 0,1 0 0,-1 0 1,0 0-1,0 0 0,0 0 1,1 0-1,-1 0 0,1 0 1,-1 0-1,1-1 0,-1 1 0,1-1 1,-1 1-1,1-1 0,-1 1 1,1-1-1,-1 0 0,1 0 0,0 0 1,1 0-1,50 4-61,542-6 712,-514-2-648,147-27 0,-1-1 13,417 23 73,-366 13-8,517 50 255,-338-12-106,1155 19 144,-1578-60-390,942 0 240,-1-37-5,-369 0-238,198-14-287,888 5 674,-1478 51-315,-61 1-53,170-16 0,421-46 225,-109 9-231,309-1 41,2 45 16,-511 14 177,-149-2-115,307 27-32,-144-5-34,590-19-9,-687-14-43,51-3-57,576 16-133,-193 23-45,390-79 117,-769 17 86,-164 10-54,305-10-1510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9:06.297"/>
    </inkml:context>
    <inkml:brush xml:id="br0">
      <inkml:brushProperty name="width" value="0.025" units="cm"/>
      <inkml:brushProperty name="height" value="0.025" units="cm"/>
    </inkml:brush>
  </inkml:definitions>
  <inkml:trace contextRef="#ctx0" brushRef="#br0">4233 327 6374,'0'0'3091,"-9"-5"-2659,-19-12 305,-42-37 0,58 45-557,0 1 0,-1 0 0,0 0 1,0 2-1,0 0 0,-27-8 0,-95-18-299,61 16 66,-540-100-113,405 98 147,0 9-1,-271 23 1,-440 15 771,711-27-584,-340 45 1,519-41-176,-1 2 0,1 1 0,0 1 0,1 1 1,0 2-1,1 1 0,1 1 0,0 2 0,1 0 1,-32 29-1,30-21 2,2 0 0,1 1 1,1 2-1,1 1 0,1 0 0,2 2 1,1 0-1,-24 56 0,36-70-10,1 0 0,0 0 0,1 0 1,1 1-1,1 0 0,1 0 0,0 0 0,1 0 0,1 0 0,4 30 0,-2-36 4,1 0-1,0 0 0,1 0 0,0 0 1,1-1-1,0 1 0,1-1 1,0 0-1,1-1 0,0 1 0,1-2 1,0 1-1,1-1 0,-1 0 1,2-1-1,12 10 0,16 8 0,1-2-1,1-2 1,77 31 0,137 35-51,-238-83 52,864 237 33,-747-217-53,142 9 1,138-11 97,-126-10-31,572 6 3,-198-10-19,-127-11-52,-447-5 26,0-4-1,-1-3 1,0-4-1,88-32 1,-150 41 31,0-1 0,-1-1 0,0-1 0,0-1-1,-1-1 1,-1 0 0,-1-2 0,0-1 0,-1 0 0,27-33 0,-33 34-4,-1-1 0,-1 0 0,0 0 1,-2-1-1,0-1 0,0 0 0,-2 0 1,-1 0-1,0-1 0,-1 0 1,-1 0-1,-1 0 0,0-37 0,-3 33 1,-2 1 0,0 0 0,-2 0-1,0 0 1,-2 0 0,0 1 0,-2-1 0,0 2-1,-1-1 1,-2 1 0,-23-36 0,14 29-3,-2 0-1,-1 1 1,-1 2 0,-2 0-1,0 2 1,-33-23 0,-6 2 54,-115-59 0,85 60-76,-1 3 0,-2 5 0,-1 4 0,-2 5 0,-1 4-1,-140-12 1,-626 6 299,855 29-287,-345 20-1420,221-10-1235,19-3-1352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9:52.373"/>
    </inkml:context>
    <inkml:brush xml:id="br0">
      <inkml:brushProperty name="width" value="0.025" units="cm"/>
      <inkml:brushProperty name="height" value="0.025" units="cm"/>
    </inkml:brush>
  </inkml:definitions>
  <inkml:trace contextRef="#ctx0" brushRef="#br0">266 1 3844,'0'0'117,"-11"2"396,-24 6 555,1 2 1,0 1 0,0 2 0,-50 27-1,81-37-994,0-1-1,0 1 0,0 0 1,1 1-1,-1-1 1,1 0-1,0 1 1,0-1-1,0 1 0,1 0 1,-1-1-1,1 1 1,0 0-1,0 0 0,0 0 1,1 0-1,-1 0 1,1 0-1,0 6 1121,23 3 1193,6-5-2091,2-3 1,-1 0-1,1-2 1,43-1-1,-11 0 143,-40 1-397,1 1-1,-1 1 0,0 1 0,33 13 1,41 11 173,46 4 68,-68-15-226,0-2 1,1-4-1,79 3 1,366-37 251,-261 2-297,245-27 46,273-25-21,-673 67-19,151 1 33,-247 5-238,11 1 765,-9-6-5213,-5-4-158</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0:14.645"/>
    </inkml:context>
    <inkml:brush xml:id="br0">
      <inkml:brushProperty name="width" value="0.025" units="cm"/>
      <inkml:brushProperty name="height" value="0.025" units="cm"/>
    </inkml:brush>
  </inkml:definitions>
  <inkml:trace contextRef="#ctx0" brushRef="#br0">1366 719 1858,'-337'82'5360,"212"-44"-4923,2 5-1,2 6 1,2 5-1,-133 82 1,230-122-431,1 0 0,1 1 0,0 1 0,1 2 0,1-1 0,0 2 0,1 0 0,2 2-1,0-1 1,1 2 0,0 0 0,2 0 0,1 1 0,1 1 0,1 0 0,1 0 0,1 1 0,1 0 0,2 0 0,0 0 0,1 1 0,2-1 0,1 1 0,0-1 0,5 27 0,-1-35-27,0-1 0,1 1 1,1-1-1,1-1 0,0 1 0,1-1 1,0 0-1,1-1 0,1 0 1,0 0-1,1-1 0,1 0 1,0-1-1,0-1 0,1 0 0,1 0 1,0-1-1,18 9 0,6 2-29,0-3 1,1-1-1,1-1 0,0-3 0,1-1 0,50 8 1,13-4 30,124 2 1,109-14-109,-155-3 157,1507 1-135,-853-4 226,-56 18-88,-194-1-82,701 7 63,826 7-70,-1015-31 93,1030 15 251,-1427 2-295,924 43 78,-1430-44-172,1309 84 779,1-35 512,-426-66-813,-6-81-49,-667 30-309,601-71 37,-943 119-40,430-59 26,-420 51-45,0-4 0,-2-3-1,0-3 1,104-51 0,-153 63-2,-1-1 0,0-1 0,-1-1 0,0-1 0,-1-1-1,-1-1 1,-1 0 0,0-1 0,17-27 0,-23 28 168,0-1-1,-2 0 1,-1 0 0,0-1-1,-1 0 1,-1 0 0,-1-1-1,-1 0 1,-1 0-1,-1 0 1,1-34 0,-3 21-99,-2-1 0,-1 0 0,-2 1 0,-12-52 0,11 66-86,-2 1-1,0 1 1,-1 0-1,0 0 1,-2 0 0,0 1-1,-1 0 1,-1 1-1,-18-20 1,-9-2-75,-1 1 0,-2 3-1,-1 1 1,-90-50 0,-204-82-944,153 90 554,-4 9 0,-2 7 0,-2 9 1,-275-35-1,-801-19 359,779 80 963,-1219-69 919,1158 53-1580,-588-38-1330,-1 39-606,-400 75 1132,88 72 1885,-197 12-236,-603-31-522,862-51-1042,-346 7-240,244 44 1107,19 159-644,1207-188-1434,151-40-710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0:32.555"/>
    </inkml:context>
    <inkml:brush xml:id="br0">
      <inkml:brushProperty name="width" value="0.025" units="cm"/>
      <inkml:brushProperty name="height" value="0.025" units="cm"/>
    </inkml:brush>
  </inkml:definitions>
  <inkml:trace contextRef="#ctx0" brushRef="#br0">350 92 7399,'0'-9'192,"0"7"-154,1-41 741,0 42-661,-1-1-1,0 1 1,0-1 0,0 0-1,-1 1 1,1-1 0,0 1-1,-1-1 1,1 0-1,-1 1 1,1-1 0,-1 1-1,0-1 1,1 1 0,-1 0-1,0-1 1,0 1 0,0 0-1,0-1 1,0 1 0,-1 0-1,1 0 1,0 0 0,0 0-1,-3-1 1,2 2-93,1 0-1,0 1 1,0-1 0,-1 0-1,1 1 1,0-1 0,0 1-1,0 0 1,-1-1 0,1 1 0,0 0-1,0 0 1,0-1 0,0 1-1,0 0 1,1 0 0,-1 0 0,0 0-1,0 0 1,0 1 0,1-1-1,-1 0 1,1 0 0,-1 0-1,1 1 1,-1-1 0,1 0 0,0 0-1,-1 2 1,-12 49-111,11-41 141,-30 152-233,-16 232 0,23 168-792,14-227 988,0-117 51,-7 262 860,17-473-926,2 1 0,-1-1 0,1 0 0,0 1 0,1-1 0,-1 0 0,2 0 0,-1 0 1,1 0-1,8 14 0,-8-18-5,0 0 0,0 0-1,1 0 1,0-1 0,-1 1 0,1-1 0,0 0 0,1 0 0,-1 0 0,1-1 0,-1 1 0,1-1 0,0 0 0,-1 0 0,1-1 0,0 0 0,0 1 0,8-1 0,24 7-69,-1 1 0,0 2 1,-1 2-1,50 24 0,-40-16-86,89 27 1,-73-35 48,0-2 1,101 5 0,127-14 59,-169-4 60,690-37 27,-520 20-35,1167-113 63,-1341 119-70,176-19 28,290-28 151,5 37-57,-541 25-119,1 2-1,-1 3 1,64 15 0,130 53 6,-229-72-6,3 3 7,1-2-1,1 0 0,-1-1 0,1-1 0,23 2 1,-39-5 50,1 1 1,0-1 0,-1 1 0,1-1-1,0 1 1,-1-1 0,1 1-1,-1-1 1,1 1 0,-1-1 0,1 0-1,-1 1 1,1-1 0,-1 0 0,0 1-1,1-1 1,-1 0 0,0 0-1,0 1 1,0-1 0,1 0 0,-1 0-1,0 0 1,0 1 0,0-1 0,0 0-1,-1-1 1,2-31 301,-2 26-354,0-103-174,-1 26 101,11-114 1,9 50 50,38-273 114,-17 177-1544,12-417 1,-50 623 1255,0 8 186,-1 1 0,-2 0 1,0 0-1,-8-30 0,8 52-66,1 0 0,-2 0-1,1 0 1,-1 0 0,0 1 0,0 0-1,-1-1 1,0 1 0,0 0-1,0 1 1,-1-1 0,0 1-1,0 0 1,0 0 0,0 0-1,-1 1 1,0 0 0,0 0 0,0 0-1,-1 1 1,-10-4 0,-62-16 129,0 4 0,-2 4 0,-111-7 0,126 15-2,-648-31 123,-3 50-711,316-2 751,-1031 40 1646,-583 3-996,1952-53-729,-1-3 0,0-2 0,-67-16 0,125 20-324,1 0-1,0 0 1,0-1 0,0 1-1,0-1 1,0 0-1,0-1 1,1 0-1,-1 1 1,-7-7 0,5-9-2736</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1:29.059"/>
    </inkml:context>
    <inkml:brush xml:id="br0">
      <inkml:brushProperty name="width" value="0.025" units="cm"/>
      <inkml:brushProperty name="height" value="0.025" units="cm"/>
    </inkml:brush>
  </inkml:definitions>
  <inkml:trace contextRef="#ctx0" brushRef="#br0">0 240 6790,'0'0'4394,"10"-6"-4522,0 1 124,0 1 0,0 0 1,0 0-1,1 1 0,-1 0 0,1 1 1,0 0-1,0 1 0,19 0 0,160 2 14,415-15 44,-158-30-38,525-42 33,977 25 1328,-1554 72-622,-4 0 155,-372-7-873,-14-1-828,-12-1-1759,-8 0-712</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2:10.694"/>
    </inkml:context>
    <inkml:brush xml:id="br0">
      <inkml:brushProperty name="width" value="0.025" units="cm"/>
      <inkml:brushProperty name="height" value="0.025" units="cm"/>
    </inkml:brush>
  </inkml:definitions>
  <inkml:trace contextRef="#ctx0" brushRef="#br0">3616 547 7783,'-10'-4'417,"-42"-22"624,-263-120 1381,209 102-2467,-122-33 1,113 45 5,-278-72 1075,-9 31-539,149 47-513,-474 12 0,611 22 28,-167 35-1,221-30-47,1 4 1,1 1-1,1 4 1,-77 39 0,120-53-15,1 1 1,0 1 0,1 0 0,0 1 0,0 0 0,1 1 0,1 0 0,0 1 0,1 1 0,0 0 0,1 0 0,1 1 0,0 0 0,1 1 0,1 0 0,0 0-1,1 1 1,1 0 0,1 0 0,-4 20 0,0 22-59,2 2-1,3-1 0,5 77 1,0-29 88,-2-38 22,4 0 0,2 1-1,17 75 1,-14-109 37,2 0 0,1-1 0,1 0 1,3-1-1,0 0 0,3-2 0,31 45 1,-16-35-29,2-1 1,2-2-1,1-2 1,2-2-1,2-1 0,1-3 1,74 42-1,0-11-48,244 91-1,-244-114-177,1-5-1,206 32 1,-159-46 210,245-1-1,-169-22 41,0-10 0,-1-11-1,289-66 1,-332 41 52,-2-8-1,-2-9 1,294-143 0,-445 186 4,-2-1 0,0-2 0,-1-2 0,52-47 0,-80 63-55,0-1-1,-1 0 1,0-1 0,-1 0 0,0-1-1,-1 0 1,0 0 0,-2-1 0,1 0-1,-2 0 1,0-1 0,-1 0-1,0 0 1,-2 0 0,0 0 0,1-21-1,-3 10 76,-2 1-1,0 0 1,-2 0 0,-1 0-1,-1 0 1,-1 1-1,-2 0 1,0 0 0,-2 0-1,0 1 1,-2 1-1,0 0 1,-26-34-1,1 7-32,-3 2-1,-2 2 0,-2 1 0,-2 3 0,-2 1 0,-1 3 0,-2 2 0,-2 2 0,-92-44 1,37 29-85,-2 5 0,-1 4 0,-2 6 0,-139-24 0,-218 2-313,-2 39-1414,178 10-2746,186 2 652</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2:23.237"/>
    </inkml:context>
    <inkml:brush xml:id="br0">
      <inkml:brushProperty name="width" value="0.025" units="cm"/>
      <inkml:brushProperty name="height" value="0.025" units="cm"/>
    </inkml:brush>
  </inkml:definitions>
  <inkml:trace contextRef="#ctx0" brushRef="#br0">207 315 7271,'0'0'96,"-8"6"-107,2-1 203,1 0 66,0 0-1,0-1 0,-1 1 0,0-1 0,0 0 1,0-1-1,0 0 0,-1 0 0,1 0 1,-11 3-1,17-6 106,9-1-126,0 0 0,0-1 0,0 0 0,15-5 0,-14 4-120,8 0-115,-1 0-1,1 1 1,33 1-1,31-3 25,186-49 69,132-17 77,-37 20-225,-492 46 400,-162 36-323,178-15-121,-139 1-1,184-19 131,-210 7 208,226-2-237,-1 2-1,1 3 1,-61 18-1,110-25-598,9-1 244,25-1 153,45-6 221,978-177-1618,-887 152 1023,110-19-2909,-199 35 444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40.852"/>
    </inkml:context>
    <inkml:brush xml:id="br0">
      <inkml:brushProperty name="width" value="0.05" units="cm"/>
      <inkml:brushProperty name="height" value="0.05" units="cm"/>
    </inkml:brush>
  </inkml:definitions>
  <inkml:trace contextRef="#ctx0" brushRef="#br0">35 6 17524,'11'-6'9561,"-16"19"-9304,-4 21-126,0-2-33,2-1-1,1 1 1,-3 48-1,9-79-86,-1-1 0,1 0 0,0 1 0,0-1 0,0 0 0,0 1 0,0-1 0,0 1 0,0-1 0,0 0 0,0 1 0,0-1 0,0 0 0,0 1 0,1-1 0,-1 0-1,0 1 1,0-1 0,0 1 0,0-1 0,1 0 0,-1 0 0,0 1 0,0-1 0,1 0 0,-1 1 0,0-1 0,0 0 0,1 0 0,-1 1 0,0-1 0,1 0 0,-1 0 0,1 1 0,11-9 258,8-18 80,-13 13-306,0-1 1,-1 0-1,-1 0 0,0-1 1,-1 1-1,-1-1 0,3-27 1,-6 41-45,0 1 0,0 0 0,0-1 0,0 1 1,0 0-1,0 0 0,0-1 0,0 1 1,0 0-1,0 0 0,1-1 0,-1 1 0,0 0 1,0 0-1,0 0 0,0-1 0,1 1 1,-1 0-1,0 0 0,0 0 0,0-1 0,1 1 1,-1 0-1,0 0 0,0 0 0,1 0 0,-1 0 1,0 0-1,0 0 0,1 0 0,-1-1 1,0 1-1,0 0 0,1 0 0,-1 0 0,0 0 1,0 0-1,1 0 0,13 4-58,0 0 18,18-1-161,-25-1 44,-1-1 0,1 0 1,-1-1-1,1 0 0,0 0 0,-1 0 1,1-1-1,0 0 0,-1 0 0,1-1 1,10-3-1,12-17-142,3-5-116</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3:15.475"/>
    </inkml:context>
    <inkml:brush xml:id="br0">
      <inkml:brushProperty name="width" value="0.025" units="cm"/>
      <inkml:brushProperty name="height" value="0.025" units="cm"/>
    </inkml:brush>
  </inkml:definitions>
  <inkml:trace contextRef="#ctx0" brushRef="#br0">533 399 2819,'0'0'-267,"-9"0"539,-43-1 141,19-1 288,1 2 1,-1 1 0,-33 6 0,57-6-675,0 1 0,1 0 0,-1 0 0,1 1 0,-1 1 0,1-1 0,0 1-1,1 0 1,-1 1 0,1 0 0,-1 0 0,1 1 0,1 0 0,-1 0 0,1 0 0,-7 11 0,-9 16-36,2 1 1,1 1-1,2 1 0,1 0 0,2 1 1,-12 49-1,14-29 87,2 0 0,3 0 0,0 97 0,8-138-74,1-1 0,0 0 0,1 0-1,1 0 1,0 0 0,2-1 0,-1 1 0,2-1 0,0-1 0,0 1-1,1-1 1,1-1 0,19 23 0,2-2 23,1-2-1,2-1 1,56 41-1,-56-50-15,1-1-1,0-2 1,2-1 0,0-1-1,0-3 1,2-1-1,75 15 1,282 15 222,-317-37-225,813 34 96,-122-7-48,214 10-56,-153-9 0,334-1-102,1-35-16,-869 1 119,347 0-2,1035-16-78,709-72 325,-1156 110 90,444 63-380,-696-42 35,-499-16 40,1261 38 920,-1288-61-792,699-13 477,-282-87-629,-15-87-8,-438 86-104,251-66-95,-622 152 201,44-13 10,159-65-1,-223 79-7,0-2-1,-1 0 0,-1-2 1,0 0-1,-1-2 1,-1 0-1,-1-2 0,0 0 1,-2-1-1,23-32 0,-29 33 110,0 1 0,-2-1 0,-1-1 0,0 0 0,-2-1 0,0 0 0,-1 0 0,5-33 0,-10 41-56,-1-1 0,-1 1 1,0-1-1,0 0 0,-2 1 1,0-1-1,0 1 0,-1-1 1,-1 1-1,-1 0 0,0 1 1,0-1-1,-2 1 0,-11-19 1,4 12-67,-2 1 0,0 0 0,0 1 0,-2 1 1,0 1-1,-1 0 0,-1 2 0,0 0 0,-1 1 0,-1 1 0,0 1 1,-24-8-1,-38-12-167,-170-36 0,225 60 200,-857-135-753,-11 78 1081,481 44-257,-1916-59 1045,733 99-1147,598-4 10,-791-13 137,283-3-304,-567 67-175,1494-41 461,-806 48 885,460-21-848,-475-14-309,321-15 184,-534 5-145,342 16 231,391-6-393,184 9-57,679-45-51,15-2 78,0 0-1,0 0 1,0 0-1,0-1 1,0 1-1,-1-1 1,1-1-1,0 1 1,0-1-1,0 0 1,-6-1-1,6-9-4568</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3:17.528"/>
    </inkml:context>
    <inkml:brush xml:id="br0">
      <inkml:brushProperty name="width" value="0.025" units="cm"/>
      <inkml:brushProperty name="height" value="0.025" units="cm"/>
    </inkml:brush>
  </inkml:definitions>
  <inkml:trace contextRef="#ctx0" brushRef="#br0">72 75 9129,'0'0'1025,"-7"-8"-390,-35-37 336,42 45-958,0 0 0,0 0-1,0 0 1,0 0 0,0 1-1,0-1 1,0 0 0,0 0-1,0 0 1,0 0-1,0 0 1,0 0 0,0 0-1,0 0 1,0 0 0,-1 0-1,1 1 1,0-1-1,0 0 1,0 0 0,0 0-1,0 0 1,0 0 0,0 0-1,0 0 1,0 0 0,0 0-1,0 0 1,0 0-1,0 0 1,0 0 0,0 0-1,-1 0 1,1 0 0,0 1-1,0-1 1,0 0-1,0 0 1,0 0 0,0 0-1,0 0 1,0 0 0,0 0-1,0 0 1,-1 0 0,1 0-1,0 0 1,0 0-1,0 0 1,0 0 0,0-1-1,0 1 1,0 0 0,0 0-1,0 0 1,0 0 0,0 0-1,-1 0 1,1 0-1,0 0 1,0 0 0,0 0-1,0 0 1,0 0 0,3 13 89,6 13-193,22 52 23,-3 1 0,-4 2-1,24 139 1,-31-92 42,1 221 0,-30-49 143,66-643-27,12-92 23,-65 415-114,3-33 35,-2-1 1,-9-94-1,5 135-6,0-1 1,-1 0 0,0 1-1,-1 0 1,0 0-1,-1 0 1,-1 0-1,0 1 1,0 0-1,-2 0 1,1 0-1,-1 1 1,-1 0 0,0 1-1,-1 0 1,-11-10-1,16 17-28,1-1 0,-1 1 0,0 1 0,0-1 0,0 0 0,0 1 0,-1 0 0,1 0 0,-1 1 0,1 0 0,-1 0 0,1 0 0,-9 0 0,11 1-1,-1 1 0,1-1-1,0 1 1,0-1 0,0 1 0,0 0 0,0 0-1,0 0 1,0 1 0,1-1 0,-1 1-1,0 0 1,1 0 0,-1 0 0,1 0-1,0 0 1,-1 0 0,1 0 0,0 1 0,0-1-1,1 1 1,-1 0 0,0-1 0,1 1-1,-2 4 1,-6 16 16,1 1 0,1 0 0,1 0-1,1 0 1,-2 41 0,4 128 122,4-111-112,19 239 14,-3-115 66,-16-174-90,3 41-47,-3-68 26,0 1-1,0 0 0,1-1 1,0 0-1,0 1 0,0-1 0,0 0 1,1 0-1,0 0 0,4 5 0,-7-9 0,1 0 0,0 0-1,0 0 1,-1 0-1,1 0 1,0 0-1,0 0 1,0 0 0,0-1-1,0 1 1,1 0-1,-1-1 1,0 1-1,0 0 1,0-1 0,0 0-1,1 1 1,-1-1-1,0 0 1,1 1 0,-1-1-1,0 0 1,0 0-1,1 0 1,-1 0-1,3-1 1,-2 0 5,0 0 1,0 0-1,0 0 0,0-1 1,-1 1-1,1-1 1,0 1-1,0-1 0,-1 0 1,1 1-1,-1-1 1,0 0-1,2-4 0,3-3 13,-2-1-1,1-1 1,-1 1-1,-1 0 1,3-13-1,3-41-55,-3-1-1,-3 0 1,-3 0 0,-2 0-1,-3 1 1,-3-1 0,-23-89-1,27 138 85,-4-19-280,-6-57 0,13 85 4,0 0 1,1 0-1,0 0 0,0 0 1,0 0-1,1 0 0,0 0 1,1 1-1,0-1 0,0 0 1,0 1-1,1-1 0,0 1 1,7-12-1,-10 18 191,0-1 0,0 1-1,0 0 1,0 0 0,0 0 0,0 0 0,1-1-1,-1 1 1,0 0 0,0 0 0,0 0-1,0 0 1,0 0 0,0-1 0,0 1-1,1 0 1,-1 0 0,0 0 0,0 0 0,0 0-1,0 0 1,1 0 0,-1 0 0,0 0-1,0 0 1,0 0 0,0 0 0,1-1-1,-1 1 1,0 0 0,0 0 0,0 0 0,0 0-1,1 1 1,-1-1 0,0 0 0,0 0-1,0 0 1,0 0 0,1 0 0,-1 0-1,0 0 1,0 0 0,0 0 0,0 0 0,1 0-1,-1 0 1,0 1 0,0-1 0,3 14-3499</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7.400"/>
    </inkml:context>
    <inkml:brush xml:id="br0">
      <inkml:brushProperty name="width" value="0.025" units="cm"/>
      <inkml:brushProperty name="height" value="0.025" units="cm"/>
    </inkml:brush>
  </inkml:definitions>
  <inkml:trace contextRef="#ctx0" brushRef="#br0">1 220 12364,'0'0'5472,"12"-7"-5206,50-29 294,-2-3-1,-2-2 0,58-54 0,-114 94-281,-4 8-207,1 0 0,-1 0 1,0-1-1,-1 1 0,0 0 0,0-1 1,0 0-1,-7 10 0,-1 3 105,-12 21 121,14-27-259,1 0 0,0 0 0,1 1 0,1 0 0,0 1 0,1-1 0,0 1 0,1 0 1,-2 20-1,6-34-170,0-1 0,-1 1 0,1-1 0,0 1 0,0-1 0,0 1 0,1-1 0,-1 1 0,0-1 0,0 1 0,0-1 0,0 1 0,0-1 0,1 1 0,-1-1 0,0 1 0,0-1 0,1 1 0,-1-1 0,0 0 0,1 1 0,-1-1 0,0 1 0,1-1 0,-1 0 0,1 1 0,-1-1 0,1 0 0,-1 0 1,1 1-1,-1-1 0,1 0 0,-1 0 0,2 1 0,13-1-6081,1-2-4458</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7.733"/>
    </inkml:context>
    <inkml:brush xml:id="br0">
      <inkml:brushProperty name="width" value="0.025" units="cm"/>
      <inkml:brushProperty name="height" value="0.025" units="cm"/>
    </inkml:brush>
  </inkml:definitions>
  <inkml:trace contextRef="#ctx0" brushRef="#br0">66 0 11499,'0'0'3587,"-45"58"-1441,36-41-1057,1-2-544,5 1-449,3-3-96,0 0-1057,0-2-1121,0-2-1281,0-1-2563</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8.063"/>
    </inkml:context>
    <inkml:brush xml:id="br0">
      <inkml:brushProperty name="width" value="0.025" units="cm"/>
      <inkml:brushProperty name="height" value="0.025" units="cm"/>
    </inkml:brush>
  </inkml:definitions>
  <inkml:trace contextRef="#ctx0" brushRef="#br0">199 1 11787,'0'0'2717,"-8"2"-1654,-4 3-834,0 0 0,0 1 0,1 1 0,-1 0 0,2 0 0,-1 1 0,1 1 0,0 0 0,-12 14 0,15-16-55,0 1 0,1 0 0,0 0-1,0 0 1,1 0 0,0 1 0,1 0 0,-1 0 0,2 1 0,-1-1 0,1 1-1,1-1 1,-3 20 0,5-28-181,1 0 0,-1 0-1,0 0 1,1 0-1,-1 0 1,1 0 0,-1 0-1,1 0 1,0-1 0,-1 1-1,1 0 1,0 0 0,0-1-1,-1 1 1,1-1 0,0 1-1,0 0 1,0-1 0,0 0-1,0 1 1,0-1 0,0 1-1,0-1 1,0 0 0,0 0-1,0 0 1,0 1 0,0-1-1,0 0 1,0 0 0,0 0-1,0-1 1,0 1 0,0 0-1,1-1 1,41-6-38,-33 2 78,0 1-1,-1-1 1,0-1 0,0 0 0,-1 0 0,0 0 0,0-1 0,0-1 0,-1 1 0,9-13 0,-10 13 57,-1 0 1,1-1-1,-2 1 1,1-1-1,-1 0 0,-1-1 1,1 1-1,-1-1 0,-1 1 1,0-1-1,0 0 1,1-13-1,-3 20-123,0 1 0,0 0 0,-1 0 0,1 0 0,0-1 0,-1 1 0,1 0 0,-1 0-1,1 0 1,-1 0 0,1 0 0,-1 0 0,0 0 0,0 0 0,1 0 0,-1 0 0,0 0 0,0 0 0,0 1 0,0-1 0,0 0 0,0 1 0,0-1 0,0 0 0,0 1-1,0 0 1,-1-1 0,1 1 0,0 0 0,0-1 0,0 1 0,-1 0 0,1 0 0,0 0 0,0 0 0,-3 0 0,-21 6-2422,7 9-3508,14-6 972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8.436"/>
    </inkml:context>
    <inkml:brush xml:id="br0">
      <inkml:brushProperty name="width" value="0.025" units="cm"/>
      <inkml:brushProperty name="height" value="0.025" units="cm"/>
    </inkml:brush>
  </inkml:definitions>
  <inkml:trace contextRef="#ctx0" brushRef="#br0">191 1 16303,'0'0'2200,"-11"10"-1602,2 0-443,-89 99 1833,89-97-1956,0 0 0,0 0-1,1 1 1,1 0 0,0 0 0,1 0-1,0 1 1,-5 21 0,11-34-118,0 1 0,-1 0 0,1-1 1,0 1-1,0-1 0,0 1 0,1-1 1,-1 1-1,0-1 0,1 1 0,-1-1 1,1 1-1,-1-1 0,1 1 0,-1-1 1,1 0-1,0 1 0,0-1 0,0 0 0,0 0 1,0 0-1,0 1 0,2 0 0,0 0-41,0 1 0,1-2 0,-1 1 0,1 0 0,-1-1 0,1 0 1,-1 1-1,1-1 0,6 0 0,-2 0-172,-1 0 0,1 0 0,-1-1 1,1-1-1,0 1 0,-1-1 1,1 0-1,-1-1 0,15-4 0,-15 2-1177,0 0-1,0-1 1,-1 0-1,12-10 0,1-5-6066</inkml:trace>
  <inkml:trace contextRef="#ctx0" brushRef="#br0" timeOffset="1">219 167 9673,'0'0'3523,"-51"55"-1569,36-33-544,4 0-1,0 0-96,3-1-672,3-3-417,1 1-128,2 2-64,2-2-32,0-3-1441,0-2-1634,0-8-2819</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8.784"/>
    </inkml:context>
    <inkml:brush xml:id="br0">
      <inkml:brushProperty name="width" value="0.025" units="cm"/>
      <inkml:brushProperty name="height" value="0.025" units="cm"/>
    </inkml:brush>
  </inkml:definitions>
  <inkml:trace contextRef="#ctx0" brushRef="#br0">188 0 15599,'0'0'918,"-10"9"-251,-3 3-593,-67 68 1571,75-75-1601,0 1-1,0 0 1,1 0-1,0 0 1,0 0 0,0 1-1,1 0 1,0 0-1,0 0 1,1 0-1,-1 0 1,-1 13-1,4-19-102,1 0 1,-1 0-1,0 0 0,1 0 1,-1 0-1,1 0 0,-1 0 0,1 0 1,-1-1-1,1 1 0,-1 0 1,1 0-1,0-1 0,0 1 1,-1 0-1,1-1 0,0 1 0,0-1 1,0 1-1,-1-1 0,1 1 1,0-1-1,0 0 0,0 1 1,0-1-1,0 0 0,0 0 0,0 0 1,0 0-1,2 0 0,36 2-1437,-32-2 1081,40-2-2675,41 1 749,-81 1 2099,0 1 1,0 0-1,0 0 0,0 1 1,0 0-1,0 0 0,0 0 0,0 1 1,6 4-1,-12-7 341,0 1 0,0-1 0,-1 1 0,1-1 0,0 1 0,-1-1 0,1 1 0,0 0 0,-1-1 0,1 1 0,-1 0 1,1 0-1,-1-1 0,1 1 0,-1 0 0,1 0 0,-1 0 0,0 0 0,0-1 0,1 1 0,-1 0 0,0 0 0,0 0 0,0 0 0,0 0 0,0 0 0,0 1 0,-1 1 187,0-1 1,0 0-1,0 1 0,0-1 0,0 0 1,-1 0-1,1 1 0,-1-1 0,1 0 1,-3 2-1,-51 40 4241,49-40-4310,-11 8 735,-10 8 1352,-41 22 1,61-38-2398,0-1-1,0 1 1,0-2 0,-1 1 0,1-1-1,-1 0 1,0 0 0,1-1 0,-1 0-1,0 0 1,-14-1 0,5-6-3388,-1-10-2263</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9.159"/>
    </inkml:context>
    <inkml:brush xml:id="br0">
      <inkml:brushProperty name="width" value="0.025" units="cm"/>
      <inkml:brushProperty name="height" value="0.025" units="cm"/>
    </inkml:brush>
  </inkml:definitions>
  <inkml:trace contextRef="#ctx0" brushRef="#br0">1 57 17104,'0'0'4997,"61"-42"-3716,-29 33-897,2 4-384,7 4 0,-4 1-64,2 0-1057,-1 0-1857,-3 1-1987,-10-1-4900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47.264"/>
    </inkml:context>
    <inkml:brush xml:id="br0">
      <inkml:brushProperty name="width" value="0.025" units="cm"/>
      <inkml:brushProperty name="height" value="0.025" units="cm"/>
    </inkml:brush>
  </inkml:definitions>
  <inkml:trace contextRef="#ctx0" brushRef="#br0">0 64 128,'0'0'16949,"6"-9"-15011,-6 9-1928,2-4 158,-1 1-1,1-1 0,1 1 0,-1 0 1,0-1-1,1 1 0,-1 0 0,1 1 0,0-1 1,0 0-1,0 1 0,1 0 0,-1 0 1,0 0-1,1 0 0,-1 0 0,1 1 0,0-1 1,0 1-1,-1 0 0,1 0 0,0 0 1,0 1-1,5-1 0,-4 1-140,0 1 1,0-1-1,0 1 1,0 0-1,0 0 1,0 1-1,0-1 1,0 1-1,0 0 0,-1 0 1,1 1-1,4 3 1,-7-5-20,-1 0 1,1 0-1,-1 0 1,1 1-1,-1-1 1,0 0-1,0 1 1,0-1-1,0 1 1,0-1-1,0 1 1,0 0-1,-1-1 1,1 1-1,0 0 1,-1 0-1,0-1 1,1 1-1,-1 0 1,0 0-1,0 0 1,0 0-1,0-1 1,0 1-1,0 0 1,-1 0 0,1 0-1,0-1 1,-1 1-1,0 0 1,1 0-1,-1-1 1,0 1-1,0-1 1,0 1-1,0 0 1,0-1-1,-2 3 1,-43 42 395,36-38-331,1 1 0,1-1-1,0 1 1,-11 15 0,18-23-73,1-1-1,-1 1 0,1 0 1,0-1-1,-1 1 1,1 0-1,0 0 0,-1-1 1,1 1-1,0 0 0,0 0 1,0-1-1,-1 1 0,1 0 1,0 0-1,0 0 1,0-1-1,0 1 0,1 0 1,-1 0-1,0 0 0,0-1 1,0 1-1,1 0 1,-1 0-1,0-1 0,1 1 1,-1 0-1,0-1 0,1 2 1,1-1-7,0 1 1,0-1-1,0 0 1,-1 0-1,1 0 0,0 0 1,0 0-1,0 0 1,0-1-1,1 1 1,2 0-1,64 3-448,-62-4 330,7 1-563,16-2-1797,-11-6-2718,-6-2-1021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47.700"/>
    </inkml:context>
    <inkml:brush xml:id="br0">
      <inkml:brushProperty name="width" value="0.025" units="cm"/>
      <inkml:brushProperty name="height" value="0.025" units="cm"/>
    </inkml:brush>
  </inkml:definitions>
  <inkml:trace contextRef="#ctx0" brushRef="#br0">297 34 3299,'0'0'4746,"-9"-2"-2963,0-1-1584,-66-11 3470,70 13-3534,-1 0-1,1 1 0,0 0 1,-1 0-1,1 1 0,0-1 1,-1 1-1,1 0 1,0 1-1,0-1 0,0 1 1,0 0-1,-7 3 0,2 4-59,-1 0-1,1 0 1,1 1-1,0 1 1,0-1-1,1 1 1,0 1-1,1 0 1,0 0-1,1 0 1,1 0-1,0 1 1,0 0-1,1 0 1,1 1-1,0-1 1,1 1-1,1-1 1,0 1 0,0 0-1,2 0 1,2 19-1,-2-28-77,0 0 0,1 0 0,0-1 0,0 1 0,0 0 0,1-1 0,-1 0-1,1 1 1,0-1 0,0 0 0,1-1 0,-1 1 0,1 0 0,0-1 0,0 0 0,0 0 0,0 0 0,0-1 0,1 1 0,-1-1 0,1 0-1,0 0 1,0 0 0,-1-1 0,1 0 0,8 1 0,5 1 409,1 0 0,0-2 1,0 0-1,-1-1 0,36-5 0,-35 1-52,0 0 0,0-1 0,0-1 0,-1 0 0,0-2 0,-1 0 0,1-1 0,-2-1-1,25-17 1,-34 21-160,0 0-1,0-1 1,0 0-1,-1 0 1,0-1-1,0 1 1,-1-1-1,0 0 1,6-13-1,-9 15-138,0 0-1,0-1 1,0 1-1,-1 0 1,0-1 0,0 1-1,-1-1 1,0 1-1,0-1 1,0 1 0,-1-1-1,0 1 1,0 0-1,-1-1 1,-2-6 0,1 6-88,-1-1 1,0 1 0,-1 0 0,1 0 0,-1 1 0,-1-1-1,1 1 1,-1 0 0,0 1 0,0-1 0,-1 1 0,0 0-1,0 1 1,0 0 0,-12-6 0,5 4-424,-1 0 1,0 0-1,0 2 1,0 0-1,0 0 1,-1 1-1,-19 0 1,-6 2-6880,33 1-245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58.480"/>
    </inkml:context>
    <inkml:brush xml:id="br0">
      <inkml:brushProperty name="width" value="0.05" units="cm"/>
      <inkml:brushProperty name="height" value="0.05" units="cm"/>
    </inkml:brush>
  </inkml:definitions>
  <inkml:trace contextRef="#ctx0" brushRef="#br0">1 5467 13859,'1'-8'94,"0"0"1,1 0-1,0 1 0,1-1 1,-1 1-1,1 0 0,1-1 1,0 1-1,0 1 0,0-1 0,9-10 1,6-5-30,42-36 0,-45 43 41,590-492 610,897-611-49,-181 271-329,80 133-161,-61 182-116,-1070 439-51,491-166 15,8 24-17,542-108 15,17 72 18,713 34 64,-1277 199-13,-128 7-497,-288-5-179,-298 23 374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8:19.637"/>
    </inkml:context>
    <inkml:brush xml:id="br0">
      <inkml:brushProperty name="width" value="0.025" units="cm"/>
      <inkml:brushProperty name="height" value="0.025" units="cm"/>
    </inkml:brush>
  </inkml:definitions>
  <inkml:trace contextRef="#ctx0" brushRef="#br0">0 311 12780,'0'0'4047,"9"-6"-2820,284-232 2790,-218 172-3459,-79 100-739,-11 1 514,-27 50 0,29-64-320,1 0-1,2 1 0,0 1 1,1 0-1,1 0 0,-6 34 1,14-56-119,0-1 0,0 1 1,0 0-1,0-1 1,0 1-1,1-1 1,-1 1-1,0-1 0,0 1 1,1-1-1,-1 1 1,0-1-1,1 1 1,-1-1-1,0 1 0,1-1 1,-1 1-1,1-1 1,-1 1-1,1-1 1,-1 0-1,1 1 0,-1-1 1,1 0-1,-1 0 1,1 1-1,-1-1 1,1 0-1,0 0 0,-1 0 1,1 0-1,-1 0 1,1 0-1,0 0 1,-1 0-1,1 0 0,-1 0 1,1 0-1,0 0 1,29-4-4678,-1-12-956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8:19.999"/>
    </inkml:context>
    <inkml:brush xml:id="br0">
      <inkml:brushProperty name="width" value="0.025" units="cm"/>
      <inkml:brushProperty name="height" value="0.025" units="cm"/>
    </inkml:brush>
  </inkml:definitions>
  <inkml:trace contextRef="#ctx0" brushRef="#br0">96 0 3555,'0'0'15663,"-11"11"-14798,8-9-824,-4 4 87,0 0 0,0 1 1,1 0-1,0 0 0,0 0 0,1 1 1,-1-1-1,2 1 0,-1 1 0,1-1 1,0 1-1,1-1 0,0 1 0,0 0 0,-2 17 1,4-18-109,1 0 0,0 0 0,0-1 0,1 1 0,0 0 0,0-1 0,1 1 1,3 9-1,-3-14-7,-1-1 1,1 0 0,-1 0 0,1 0-1,0 0 1,0 0 0,-1-1-1,1 1 1,1 0 0,-1-1 0,0 0-1,0 1 1,0-1 0,1 0-1,-1 0 1,1 0 0,-1 0 0,1-1-1,-1 1 1,1-1 0,-1 0-1,1 1 1,-1-1 0,1 0 0,0 0-1,-1-1 1,1 1 0,-1 0 0,4-2-1,0 1 102,-1-1-1,1 0 0,-1 0 1,0 0-1,0 0 0,1-1 1,-2 0-1,1 0 1,0-1-1,-1 1 0,1-1 1,-1 0-1,0 0 0,0 0 1,-1 0-1,1-1 1,-1 0-1,0 0 0,4-8 1,-3 6 13,-1 0 1,0 0 0,-1 0-1,1 0 1,-1-1 0,-1 1-1,1 0 1,-1-1 0,-1 1-1,1-1 1,-1 1 0,0-1-1,-1 0 1,-2-12 0,1 17-123,1-1 0,-1 1 1,0-1-1,0 1 1,0 0-1,-1 0 1,1 0-1,-1 0 1,0 0-1,1 1 0,-1-1 1,0 1-1,-1 0 1,1 0-1,0 0 1,-1 0-1,1 0 0,-8-2 1,5 2-75,0 0-1,0 0 1,0 1-1,-1 0 1,1 0 0,-1 1-1,1-1 1,0 1-1,-1 1 1,-10 1 0,15-2-1,1 1 0,0-1 0,0 1 0,0-1 1,-1 1-1,1 0 0,0-1 0,0 1 1,0 0-1,0 0 0,0 0 0,0 0 0,0 0 1,0 0-1,1 0 0,-1 0 0,0 0 0,0 0 1,1 1-1,-1-1 0,1 0 0,-1 0 0,1 1 1,0-1-1,-1 0 0,1 3 0,0-3-125,0 0 0,0 1 0,0-1 0,0 1-1,0-1 1,0 0 0,0 1 0,1-1 0,-1 0 0,0 1-1,1-1 1,-1 0 0,1 0 0,0 1 0,-1-1-1,1 0 1,0 0 0,0 0 0,0 0 0,-1 0 0,1 0-1,0 0 1,1 0 0,-1 0 0,0 0 0,1 0 0,9 3-1176,0 0 0,0-1 0,0 0 0,0 0 0,1-2 0,-1 1 0,14-1 0,17 0-5100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8:20.359"/>
    </inkml:context>
    <inkml:brush xml:id="br0">
      <inkml:brushProperty name="width" value="0.025" units="cm"/>
      <inkml:brushProperty name="height" value="0.025" units="cm"/>
    </inkml:brush>
  </inkml:definitions>
  <inkml:trace contextRef="#ctx0" brushRef="#br0">209 42 7079,'0'0'12844,"-10"-5"-11163,6 2-1521,2 2-104,0-1 0,-1 1 0,1 0 0,0 0 0,-1-1 0,1 1 0,0 1 0,-1-1 0,1 0 0,-1 1 0,1-1 0,-1 1 0,0 0 0,1 0 0,-1 0 0,1 0 0,-1 0 0,0 1 0,1-1 0,-1 1 0,1-1 0,-1 1 0,1 0 0,0 0 0,-1 0 0,1 1-1,0-1 1,-3 2 0,-11 9 284,1 1 0,0 0 0,-24 28-1,35-36-310,0 0 0,0 1 0,1-1 0,-1 1 0,1-1 0,1 1 0,-1 0 1,1 0-1,0 0 0,0 1 0,1-1 0,0 0 0,0 1 0,0-1 0,1 1 0,0 6 0,1-10-27,0 0 1,1 0-1,-1 0 0,0 0 1,1 0-1,0 0 0,-1-1 1,1 1-1,0 0 1,1-1-1,-1 0 0,0 1 1,1-1-1,-1 0 0,1 0 1,-1-1-1,1 1 1,0 0-1,0-1 0,0 0 1,0 1-1,0-1 0,0 0 1,0-1-1,0 1 1,1-1-1,4 1 0,5 1 25,0-1 1,1 0-1,-1-1 0,0 0 0,23-4 0,-29 2 9,0 0-1,0-1 0,-1 0 0,1 0 0,-1 0 0,1-1 0,-1 0 0,0 0 0,0 0 0,-1-1 0,1 0 0,-1 0 0,0-1 1,-1 1-1,1-1 0,-1 0 0,0 0 0,-1-1 0,1 1 0,-1-1 0,-1 1 0,1-1 0,-1 0 0,3-14 0,-4 16-59,0 1-1,-1-1 0,1 0 0,-1 0 0,0 1 0,0-1 1,-1 0-1,1 0 0,-1 1 0,0-1 0,0 1 1,0-1-1,-1 0 0,0 1 0,0 0 0,0-1 1,0 1-1,-1 0 0,1 0 0,-1 1 0,0-1 0,-1 0 1,1 1-1,0 0 0,-1 0 0,0 0 0,0 0 1,0 0-1,0 1 0,0 0 0,0 0 0,-1 0 1,1 0-1,-1 1 0,1-1 0,-1 1 0,1 0 0,-6 0 1,1 0-409,0 0 0,0 0 0,1 1 0,-1 0 0,0 1 0,-10 1 0,16-1-67,-1 0 1,1 0-1,0 0 0,0 0 0,-1 1 0,1-1 0,0 1 1,0 0-1,0 0 0,1 0 0,-1 0 0,0 0 0,1 1 1,-1-1-1,1 1 0,0-1 0,-4 7 0,0 5-5868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5:51.296"/>
    </inkml:context>
    <inkml:brush xml:id="br0">
      <inkml:brushProperty name="width" value="0.025" units="cm"/>
      <inkml:brushProperty name="height" value="0.025" units="cm"/>
    </inkml:brush>
  </inkml:definitions>
  <inkml:trace contextRef="#ctx0" brushRef="#br0">1 154 1473,'0'0'19240,"2"2"-16465,10-6-2117,18-18-267,0-1 1,-2-2 0,0 0 0,24-31 0,-55 111-782,1-50 19,-11 50 1060,10-36-3089,2 0-3894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5:52.173"/>
    </inkml:context>
    <inkml:brush xml:id="br0">
      <inkml:brushProperty name="width" value="0.025" units="cm"/>
      <inkml:brushProperty name="height" value="0.025" units="cm"/>
    </inkml:brush>
  </inkml:definitions>
  <inkml:trace contextRef="#ctx0" brushRef="#br0">419 120 7015,'0'0'5023,"0"-9"-3752,0 6-1189,0 1 1,1-1 0,-1 1 0,0-1 0,-1 1 0,1-1 0,0 0 0,-1 1 0,1-1-1,-1 1 1,0-1 0,0 1 0,0 0 0,0-1 0,0 1 0,-1 0 0,1 0 0,-1 0-1,1 0 1,-1 0 0,0 0 0,0 0 0,1 0 0,-1 1 0,-1-1 0,1 1-1,0-1 1,0 1 0,0 0 0,-1 0 0,1 0 0,-1 0 0,1 1 0,-1-1 0,1 0-1,-1 1 1,-3 0 0,-7-1-69,0 2 0,0 0 0,1 1-1,-1 0 1,1 0 0,-1 2 0,1-1 0,0 2-1,0 0 1,0 0 0,1 1 0,0 0 0,0 1-1,1 0 1,-1 1 0,2 0 0,-18 19 0,13-13-21,0 1 0,1 0 0,1 1-1,0 1 1,1 0 0,1 1 0,1 0 0,1 0 0,0 1 0,-9 35 0,15-44 1,0 1-1,1 0 1,0-1-1,0 1 0,1 0 1,1 0-1,0-1 1,0 1-1,1 0 1,1-1-1,-1 1 1,9 18-1,-8-23-5,1 0-1,-1 0 1,1 0-1,1-1 1,-1 1-1,1-1 1,0 0-1,0-1 1,0 1-1,1-1 1,-1 0-1,1 0 1,0 0 0,1-1-1,-1 0 1,0 0-1,1-1 1,0 0-1,-1 0 1,13 1-1,-5-1 192,0-1 0,0 0 0,0-2 0,0 0 0,0 0 0,0-1 0,0-1 0,0 0 0,-1-1 0,1 0 0,-1-1 0,0-1 0,-1 0 0,1-1 0,-1 0 0,0-1 0,20-17 0,-13 8 208,0-1 1,-2-1 0,0 0-1,-1-1 1,0-1 0,-2 0-1,-1-1 1,21-47-1,-29 57-288,-1 1 0,0-1 0,0 0 0,-2 0-1,1-1 1,-2 1 0,1 0 0,-2-1 0,0 1-1,0-1 1,-1 1 0,-3-18 0,2 23-160,0 1 1,-1-1 0,0 1-1,0 0 1,0-1-1,0 1 1,-1 1 0,0-1-1,0 1 1,-1-1-1,0 1 1,0 0-1,0 1 1,0-1 0,-1 1-1,1 0 1,-1 0-1,0 1 1,0 0 0,-1 0-1,1 0 1,-1 1-1,-9-2 1,8 1-203,0 2-1,0-1 1,0 1 0,-1 0-1,1 1 1,0 0 0,0 0 0,-1 1-1,1 0 1,0 0 0,-10 4-1,11-3-316,0 1 0,1 0 0,-1 0 0,1 1-1,0-1 1,0 1 0,0 1 0,-6 4 0,-11 14-4289</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46.080"/>
    </inkml:context>
    <inkml:brush xml:id="br0">
      <inkml:brushProperty name="width" value="0.025" units="cm"/>
      <inkml:brushProperty name="height" value="0.025" units="cm"/>
    </inkml:brush>
  </inkml:definitions>
  <inkml:trace contextRef="#ctx0" brushRef="#br0">222 74 13965,'0'0'5045,"1"-9"-2707,1 1-1704,-1 6-464,0-1 1,0 0-1,0 0 1,-1 0-1,1 1 1,-1-1 0,0 0-1,0 0 1,0 0-1,0 0 1,-1 0 0,1 0-1,-2-3 1,1 5-128,0 0 0,0 0-1,0 0 1,0 0 0,0 0 0,0 0 0,0 0 0,0 0 0,0 1 0,-1-1 0,1 0-1,0 1 1,0-1 0,-1 1 0,1 0 0,0-1 0,-1 1 0,1 0 0,-1 0 0,1 0 0,0 0-1,-1 0 1,1 0 0,-1 0 0,1 0 0,0 0 0,-1 1 0,1-1 0,-2 1 0,-40 16-81,31-9 30,1 1-1,0 0 1,0 1 0,1 1-1,0 0 1,0 0 0,2 1-1,-1 0 1,1 0 0,1 1 0,0 0-1,1 0 1,1 1 0,0 0-1,1 0 1,0 0 0,-2 18-1,6-30 7,0 1-1,0-1 1,0 0-1,0 0 1,0 1 0,1-1-1,-1 0 1,1 0-1,-1 0 1,1 1-1,0-1 1,0 0-1,0 0 1,0 0-1,1 0 1,-1-1-1,0 1 1,1 0-1,-1 0 1,1-1-1,0 1 1,-1-1-1,1 1 1,0-1-1,0 0 1,0 0-1,0 0 1,0 0-1,0 0 1,0 0-1,0 0 1,1-1-1,-1 1 1,0-1-1,0 0 1,1 0 0,-1 1-1,0-1 1,0-1-1,1 1 1,1 0-1,5-1 32,0 0-1,-1 0 1,1 0-1,-1-1 1,1 0 0,-1-1-1,0 0 1,0 0-1,13-8 1,-15 6 149,0-1 0,0 0 1,-1 0-1,0 0 0,0-1 0,-1 0 0,1 0 1,-1 0-1,-1 0 0,0-1 0,0 0 0,4-14 1,-6 18-118,0 0 0,-1 0 1,1-1-1,-1 1 0,0 0 1,0 0-1,0-1 0,0 1 0,-1 0 1,0 0-1,-2-8 0,2 10-81,0 0 0,0 0-1,0 0 1,0 0-1,-1 0 1,1 0 0,-1 1-1,0-1 1,1 0 0,-1 1-1,0-1 1,0 1-1,0 0 1,0-1 0,0 1-1,0 0 1,0 0 0,0 0-1,-1 1 1,1-1-1,0 1 1,-4-1 0,5 0-119,0 1 0,0 0 1,-1-1-1,1 1 0,0 0 1,0 0-1,0 0 0,-1 0 0,1 0 1,0 0-1,0 0 0,0 1 1,0-1-1,-1 0 0,1 1 1,0-1-1,0 1 0,0-1 0,0 1 1,0-1-1,0 1 0,0 0 1,0 0-1,0-1 0,0 1 1,1 0-1,-1 0 0,-1 1 0,1 1-705,0-1 0,0 1 0,1-1 0,-1 1 0,1-1 0,0 1 0,-1-1 0,1 1 0,0-1-1,1 1 1,-1 0 0,1 4 0,4 9-7014</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46.427"/>
    </inkml:context>
    <inkml:brush xml:id="br0">
      <inkml:brushProperty name="width" value="0.025" units="cm"/>
      <inkml:brushProperty name="height" value="0.025" units="cm"/>
    </inkml:brush>
  </inkml:definitions>
  <inkml:trace contextRef="#ctx0" brushRef="#br0">23 0 16848,'0'0'4100,"-17"62"-2947,15-43-705,-2-1-352,4-4-128,0-2-608,4-3-1122,0-4-1185,1-5-2626</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47.082"/>
    </inkml:context>
    <inkml:brush xml:id="br0">
      <inkml:brushProperty name="width" value="0.025" units="cm"/>
      <inkml:brushProperty name="height" value="0.025" units="cm"/>
    </inkml:brush>
  </inkml:definitions>
  <inkml:trace contextRef="#ctx0" brushRef="#br0">203 76 10186,'0'0'8765,"1"-9"-6357,4-27-695,-5 35-1673,0 1 0,0 0-1,0-1 1,0 1-1,0-1 1,0 1 0,0 0-1,0-1 1,0 1-1,0 0 1,0-1 0,0 1-1,0 0 1,0-1-1,0 1 1,0 0 0,0-1-1,-1 1 1,1 0-1,0-1 1,0 1-1,0 0 1,-1-1 0,1 1-1,0 0 1,0 0-1,-1-1 1,1 1 0,0 0-1,-1 0 1,1 0-1,0-1 1,-1 1 0,1 0-1,0 0 1,-1 0-1,1 0 1,0 0 0,-1 0-1,1 0 1,0 0-1,-1 0 1,1 0-1,0 0 1,-1 0 0,1 0-1,-1 0 1,1 0-1,0 0 1,-1 0 0,1 0-1,0 0 1,-1 1-1,-15 6-132,10 0 100,1 0-1,0 0 1,0 1-1,0-1 1,1 1 0,0 0-1,1 0 1,0 1-1,-3 11 1,5-14-21,0-1-1,0 0 1,1 0 0,-1 1-1,1-1 1,1 0 0,-1 1-1,1-1 1,0 0 0,0 0-1,0 0 1,1 0 0,0 0-1,0 0 1,0 0 0,0 0-1,5 5 1,4 6-186,-3-6 34,-1 0 0,0 0 0,-1 1 0,10 22 1,-15-31 150,0 0 0,0 0 0,-1 0 0,1 0 0,-1 0 0,0 0 0,1 0 0,-1 0 0,0 0 0,0 0 0,0 0 0,-1 1 0,1-1 0,0 0 0,-1 0 0,0 0 0,1 0 0,-1 0 0,0 0 0,0 0 0,0 0-1,0-1 1,0 1 0,0 0 0,-1-1 0,1 1 0,-1 0 0,1-1 0,-1 0 0,0 1 0,1-1 0,-1 0 0,0 0 0,0 0 0,-2 1 0,-7 3 14,0-1 0,0 0 0,0-1 0,0-1 0,-14 2 0,19-3 12,0 0 0,0 0 0,0-1-1,0 0 1,0-1 0,0 1 0,0-1-1,0 0 1,0 0 0,1-1-1,-10-3 1,14 4-10,0 1-1,0-1 0,-1 1 1,1-1-1,0 0 1,0 1-1,0-1 0,0 0 1,0 0-1,0 0 1,0 0-1,0 0 0,0 0 1,0 0-1,1 0 1,-1 0-1,0 0 0,1-1 1,-1 1-1,1 0 1,-1 0-1,1-1 0,-1 1 1,1 0-1,0-1 1,0 1-1,0 0 0,0-1 1,0 1-1,0-1 1,0 1-1,0 0 0,0-1 1,1 1-1,-1 0 0,1 0 1,-1-1-1,1 1 1,-1 0-1,1 0 0,0 0 1,-1-1-1,1 1 1,0 0-1,0 0 0,0 0 1,0 0-1,1-1 1,5-4-11,-1 1 0,1-1 1,0 1-1,0 0 0,0 1 1,10-5-1,64-24 347,-59 27-6,-2-2 0,1 0 0,-1-2 0,-1 0 0,0-1 0,0-1-1,32-27 1,-48 37-269,-1 0 0,0 0 0,0 0-1,0 0 1,0-1 0,0 1 0,0 0-1,-1-1 1,1 1 0,-1-1 0,0 0-1,0 0 1,0 1 0,0-1 0,0 0-1,0 0 1,-1 0 0,1 0 0,-1 0-1,0 0 1,0 0 0,0 0-1,0 0 1,-1 1 0,1-1 0,-1 0-1,0 0 1,0 0 0,0 0 0,0 1-1,0-1 1,0 0 0,-1 1 0,0-1-1,1 1 1,-1-1 0,0 1 0,-3-3-1,-1 0-54,0 0 0,0 1 0,0 0 0,-1 0 0,0 0-1,1 1 1,-1 0 0,0 0 0,-1 1 0,1 0 0,0 0-1,-1 1 1,-14-1 0,9 1-155,2 0 149,1 1 0,0 0 1,-1 1-1,1-1 0,-12 4 0,20-3-161,0-1-1,0 1 1,1-1 0,-1 1 0,0 0 0,0 0-1,1 0 1,-1 0 0,1 0 0,-1 0-1,1 0 1,-1 0 0,1 1 0,-1-1-1,1 1 1,0-1 0,0 1 0,0-1-1,0 1 1,0 0 0,0-1 0,1 1-1,-1 0 1,0 0 0,1 0 0,-1-1 0,1 1-1,0 0 1,0 0 0,0 0 0,0 0-1,0 0 1,0 0 0,1 2 0,-1-1-380,1 0 1,0 0-1,1 0 1,-1 0-1,0-1 1,1 1 0,-1-1-1,1 1 1,0-1-1,0 0 1,0 1-1,0-1 1,0 0 0,1 0-1,-1-1 1,1 1-1,-1 0 1,1-1-1,0 1 1,4 1 0,19 9-5793</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47.489"/>
    </inkml:context>
    <inkml:brush xml:id="br0">
      <inkml:brushProperty name="width" value="0.025" units="cm"/>
      <inkml:brushProperty name="height" value="0.025" units="cm"/>
    </inkml:brush>
  </inkml:definitions>
  <inkml:trace contextRef="#ctx0" brushRef="#br0">151 1 10730,'0'0'12716,"-9"5"-12657,-2 1-24,0 1-1,1 0 1,0 0 0,1 1-1,-1 0 1,2 1 0,-1 0 0,1 0-1,1 1 1,-1 0 0,2 0-1,-1 0 1,1 1 0,1 0-1,-8 23 1,12-31-25,1 0 0,-1-1-1,0 1 1,1 0 0,0 0 0,0 0-1,-1 0 1,2 0 0,-1 0 0,0 0-1,1-1 1,-1 1 0,1 0 0,0 0-1,0 0 1,0-1 0,0 1-1,0 0 1,1-1 0,-1 1 0,4 3-1,-1-3 30,0 0-1,0 0 0,0-1 0,1 1 0,-1-1 0,1 0 0,-1-1 0,1 1 1,0-1-1,-1 0 0,1 0 0,7 0 0,-8 0 10,51 5 181,-51-6-113,0 0 0,0 0 0,0 0 1,0 0-1,-1-1 0,1 1 0,0-1 0,0 0 1,-1 0-1,1-1 0,5-2 0,-9 4-74,1-1-1,0 1 1,0-1 0,-1 1-1,1-1 1,0 1 0,-1-1 0,1 0-1,-1 1 1,1-1 0,-1 0-1,1 0 1,-1 1 0,0-1-1,1 0 1,-1 0 0,0 0 0,1 1-1,-1-1 1,0 0 0,0 0-1,0 0 1,0 0 0,0 0-1,0 1 1,0-1 0,0 0 0,0 0-1,0 0 1,0 0 0,-1 0-1,1 1 1,0-1 0,-1 0-1,1 0 1,-1 1 0,1-1-1,0 0 1,-1 0 0,0 1 0,1-1-1,-1 0 1,1 1 0,-1-1-1,0 1 1,1-1 0,-1 1-1,-1-1 1,-3-3-20,1 1 1,-1 0-1,0 0 0,0 1 1,0-1-1,-6-1 0,-2 1-88,1 0-1,-1 0 0,-24-1 0,33 4-308,0 0-1,0 0 0,0 1 0,0-1 0,0 1 1,0 0-1,-6 2 0,9-2-72,-1-1 0,1 1 0,0 0 1,-1 0-1,1-1 0,0 1 0,0 0 0,0 0 0,0 0 0,0 0 0,0 1 1,0-1-1,0 0 0,0 0 0,0 1 0,1-1 0,-1 0 0,0 1 1,1-1-1,-1 3 0,0 10-8563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9:10.873"/>
    </inkml:context>
    <inkml:brush xml:id="br0">
      <inkml:brushProperty name="width" value="0.025" units="cm"/>
      <inkml:brushProperty name="height" value="0.025" units="cm"/>
    </inkml:brush>
  </inkml:definitions>
  <inkml:trace contextRef="#ctx0" brushRef="#br0">35 75 7111,'0'0'8087,"-6"-8"-6923,-17-25-150,22 33-936,1-1-1,0 1 0,-1 0 0,1-1 1,0 1-1,-1 0 0,1 0 0,0-1 0,-1 1 1,1-1-1,0 1 0,0 0 0,0-1 0,-1 1 1,1-1-1,0 1 0,0 0 0,0-1 0,0 1 1,0-1-1,0 1 0,0-1 0,0 1 1,0 0-1,0-1 0,0 1 0,0-1 0,0 1 1,0-1-1,0 1 0,0 0 0,0-1 0,0 1 1,1-1-1,-1 1 0,0 0 0,0-1 1,1 1-1,-1-1 0,0 1 0,0 0 0,1 0 1,-1-1-1,0 1 0,1 0 0,-1-1 0,0 1 1,1 0-1,-1 0 0,1 0 0,-1-1 0,0 1 1,1 0-1,-1 0 0,1 0 0,-1 0 1,1 0-1,27 1-838,-23 0 1101,341 21-212,-243-22-137,854-9-1456,-944 8 1489,26 1-202,-1-2 1,1-1-1,-1-2 0,48-13 1,-85 17 203,-38 10-2327,18-3-176,-2-1-1841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59.138"/>
    </inkml:context>
    <inkml:brush xml:id="br0">
      <inkml:brushProperty name="width" value="0.05" units="cm"/>
      <inkml:brushProperty name="height" value="0.05" units="cm"/>
    </inkml:brush>
  </inkml:definitions>
  <inkml:trace contextRef="#ctx0" brushRef="#br0">611 32 12587,'5'-14'937,"1"-1"-233,-6 13-246,-3 6 166,-144 218 874,104-162-1418,-68 92 6,-48 68 196,123-165-144,3 2 0,-28 63 0,55-107-91,1 0-1,0 1 1,-6 25-1,11-37-34,-1 1 0,1-1 0,0 0 0,-1 1 0,1-1 0,0 0 0,0 1 0,0-1 0,1 0 0,-1 1 0,1-1 0,-1 0 0,1 1 0,0-1 0,0 0 0,0 0 0,0 0 0,0 0 0,0 0 0,0 0 0,1 0 0,-1 0 0,1 0 0,0 0 0,-1-1 0,1 1 0,0-1 0,0 1 0,3 1 0,1-1 10,-1 0 1,1 0-1,-1-1 0,1 0 1,-1 0-1,1 0 0,-1-1 1,1 0-1,7 0 0,52-9 97,-62 8-113,80-18 135,-1-4 0,83-35 1,-106 36-79,1415-469-367,-1231 421 162,-4-6-67</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5.760"/>
    </inkml:context>
    <inkml:brush xml:id="br0">
      <inkml:brushProperty name="width" value="0.025" units="cm"/>
      <inkml:brushProperty name="height" value="0.025" units="cm"/>
    </inkml:brush>
  </inkml:definitions>
  <inkml:trace contextRef="#ctx0" brushRef="#br0">0 302 12684,'0'0'5979,"12"-9"-4810,92-73 16,126-129 0,-227 266-1863,-8-20 761,-2-1-1,-15 48 0,12-50-292,2 0-1,-8 59 1,16-87-131,-1-3 54,1 0 1,0 1-1,0-1 0,0 1 1,0-1-1,0 0 1,0 1-1,0-1 0,0 1 1,0-1-1,1 0 1,-1 1-1,0-1 0,1 0 1,-1 1-1,1-1 0,0 0 1,1 2-1,9 1-5713</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6.138"/>
    </inkml:context>
    <inkml:brush xml:id="br0">
      <inkml:brushProperty name="width" value="0.025" units="cm"/>
      <inkml:brushProperty name="height" value="0.025" units="cm"/>
    </inkml:brush>
  </inkml:definitions>
  <inkml:trace contextRef="#ctx0" brushRef="#br0">58 0 3683,'0'0'16784,"-24"50"-16495,15-27-161,7 0-224,-4 3-1442,3 1-576,1-3 0,-4-2-608,2-4-994,2-5-2754</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6.470"/>
    </inkml:context>
    <inkml:brush xml:id="br0">
      <inkml:brushProperty name="width" value="0.025" units="cm"/>
      <inkml:brushProperty name="height" value="0.025" units="cm"/>
    </inkml:brush>
  </inkml:definitions>
  <inkml:trace contextRef="#ctx0" brushRef="#br0">122 3 10762,'0'0'9006,"-9"2"-9038,3-1 39,0 1 0,0 0 1,1 1-1,-1-1 0,1 1 0,0 0 0,-1 1 1,1-1-1,1 1 0,-1 0 0,0 0 0,1 0 1,0 1-1,0 0 0,1-1 0,-1 1 0,1 1 1,0-1-1,0 0 0,0 1 0,1 0 0,-3 9 1,3-11 2,1 1 1,-1 0 0,1 0-1,-1 0 1,1 0 0,1 0 0,-1-1-1,1 1 1,0 1 0,0-1 0,0 0-1,1-1 1,1 7 0,-2-10-8,1 0 0,-1 0 0,1 0 0,-1 0 0,1 0 0,0 1 0,0-2 0,-1 1 0,1 0 0,0 0 0,0 0 0,0 0 0,0 0 0,0-1 0,0 1 0,0 0 0,0-1-1,0 1 1,0-1 0,0 1 0,2 0 0,0-1 24,0 0 0,0 0 0,1 0 0,-1 0 0,0 0 0,0-1 0,0 1 0,0-1 0,0 0 0,0 0 0,0 0-1,3-2 1,0 1 97,0-1-1,0-1 0,0 1 0,0-1 0,-1 0 0,0 0 1,1-1-1,-2 1 0,1-1 0,0 0 0,-1-1 1,0 1-1,0-1 0,-1 0 0,0 1 0,0-2 0,0 1 1,0 0-1,-1 0 0,0-1 0,-1 0 0,1 1 0,-1-1 1,-1 0-1,1 1 0,-1-10 0,-1 14-164,0-1 0,0 1 0,-1 0 0,1 0 0,0 0 0,-1 0 0,1 0 0,-1 0 0,0 0 0,0 0 0,0 1 0,0-1 0,0 1 0,0-1 0,0 1 0,0 0 0,-1 0 0,1 0 0,0 0 0,-1 0-1,1 0 1,-1 1 0,1-1 0,-1 1 0,1 0 0,-4 0 0,2-1-304,1 1-1,-1 0 1,0 0-1,0 0 1,1 0 0,-1 1-1,0-1 1,-4 3-1,7-3 55,0 0 0,0 1 0,-1-1 0,1 1 0,0-1 0,0 1 0,0 0 0,0-1-1,0 1 1,0 0 0,0 0 0,0 0 0,0 0 0,1 0 0,-1 0 0,0 0 0,0 0 0,1 0 0,-1 0 0,1 0 0,-1 0 0,0 2 0,1 5-4813,3-3-2674</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6.797"/>
    </inkml:context>
    <inkml:brush xml:id="br0">
      <inkml:brushProperty name="width" value="0.025" units="cm"/>
      <inkml:brushProperty name="height" value="0.025" units="cm"/>
    </inkml:brush>
  </inkml:definitions>
  <inkml:trace contextRef="#ctx0" brushRef="#br0">15 52 15407,'0'0'6155,"7"-8"-3774,24-25-1132,-30 32-1214,0 1 1,-1-1-1,1 0 1,0 0-1,-1 1 0,1-1 1,0 0-1,0 1 1,0-1-1,-1 0 1,1 1-1,0 0 1,0-1-1,0 1 0,0-1 1,0 1-1,0 0 1,0 0-1,0-1 1,0 1-1,0 0 1,0 0-1,2 0 1,-3 1-41,1 0 0,0-1 1,-1 1-1,1-1 1,-1 1-1,1 0 1,-1 0-1,0-1 1,1 1-1,-1 0 1,0 0-1,1-1 0,-1 1 1,0 0-1,0 0 1,0 0-1,0 0 1,0-1-1,0 1 1,0 2-1,-6 40-473,-11-19 287,15-22 124,0 0 0,0 0 0,0 0 0,0 1 0,0-1 0,1 1-1,-1-1 1,1 1 0,-1-1 0,1 1 0,0 0 0,0 0 0,0-1 0,1 1-1,-1 0 1,1 0 0,-1 0 0,1 0 0,0 0 0,0 0 0,0 0 0,1 4-1,2-4-3,0-1 0,-1 0 1,1 0-1,0 0 0,0 0 0,1-1 0,-1 1 0,0-1 0,0 0 0,1 0 0,-1 0 0,1 0 0,-1-1 0,5 1 0,7 2-39,14 5-18,-17-6-21,-1 1 0,1 1 1,-1 0-1,0 0 0,0 1 1,11 7-1,-21-12 131,0 1 0,0-1 0,0 1 0,0 0 0,0-1-1,0 1 1,-1 0 0,1 0 0,0-1 0,-1 1 0,1 0 0,0 0 0,-1 0 0,1 0 0,-1 0 0,0 0 0,1 0 0,-1 0-1,0 0 1,1 0 0,-1 0 0,0 0 0,0 0 0,0 0 0,0 0 0,0 0 0,0 0 0,-1 2 0,0 0 110,0-1 0,0 0 0,0 0 0,-1 0 0,1 0 0,-1 0 0,1-1 0,-1 1 0,0 0 0,0-1 0,0 1 0,-2 1 0,-7 4 544,-1-1-1,0 0 0,-18 6 1,12-5-282,-1-1 0,-1-2 0,-25 4 0,0-5-5753</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9:43.871"/>
    </inkml:context>
    <inkml:brush xml:id="br0">
      <inkml:brushProperty name="width" value="0.025" units="cm"/>
      <inkml:brushProperty name="height" value="0.025" units="cm"/>
    </inkml:brush>
  </inkml:definitions>
  <inkml:trace contextRef="#ctx0" brushRef="#br0">183 0 1345,'0'0'2371,"-52"27"-1955,35-20 192,4-1-63,2 2-321,-2 1-64,1 1-96,-3 3-64,6 1-224,-6 2-577,2 0-672,0 1-289</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9:44.460"/>
    </inkml:context>
    <inkml:brush xml:id="br0">
      <inkml:brushProperty name="width" value="0.025" units="cm"/>
      <inkml:brushProperty name="height" value="0.025" units="cm"/>
    </inkml:brush>
  </inkml:definitions>
  <inkml:trace contextRef="#ctx0" brushRef="#br0">12 172 5605,'0'0'8542,"-12"-2"-8307,61-21 277,-7 9-486,0 2 1,1 2-1,75-8 1,139 4 87,-67 6-78,-60 0-272,153-16-521,-142 10 204,-93 11 259,-1-1 0,52-13-1,-73 17 772,-15 7-1779,-16 1-2885,-3-3-928</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8:24.837"/>
    </inkml:context>
    <inkml:brush xml:id="br0">
      <inkml:brushProperty name="width" value="0.025" units="cm"/>
      <inkml:brushProperty name="height" value="0.025" units="cm"/>
    </inkml:brush>
  </inkml:definitions>
  <inkml:trace contextRef="#ctx0" brushRef="#br0">79 21 10634,'0'0'12374,"9"-3"-11439,-7 2-881,4-2 131,1 0-1,-1 1 1,1-1-1,0 2 0,10-3 1,-16 4-176,1 0-1,-1 0 1,0 0 0,1 0 0,-1 0-1,0 0 1,1 0 0,-1 0 0,0 1-1,1-1 1,-1 0 0,0 1 0,0-1-1,1 1 1,-1-1 0,0 1 0,0 0-1,0-1 1,0 1 0,0 0 0,0 0-1,0 0 1,0 0 0,0 0 0,0 0-1,0 0 1,-1 0 0,1 0 0,0 1-1,-1-1 1,1 0 0,-1 0 0,1 0-1,-1 1 1,0-1 0,1 0 0,-1 1-1,0-1 1,0 0 0,0 1 0,0-1-1,-1 3 1,1 0-7,0 1 0,0 0-1,-1-1 1,0 1 0,0 0-1,-1-1 1,1 1 0,-1-1-1,0 0 1,0 1 0,0-1 0,-5 6-1,-41 41 168,12-16-162,34-26-758,15-5 423,29-1 339,-19-2 5,-17 0-33,0 1 0,1 0 0,-1 0 0,0 0 1,0 1-1,-1 0 0,11 6 0,-15-8 15,0-1 0,0 1 0,0 0 0,0 0-1,0-1 1,0 1 0,0 0 0,0 0 0,0 0 0,0 0 0,0 0 0,0 1 0,-1-1 0,1 0-1,0 0 1,-1 0 0,1 1 0,-1-1 0,0 0 0,1 0 0,-1 1 0,0-1 0,0 0 0,0 1-1,0-1 1,0 1 0,0-1 0,0 0 0,0 1 0,0-1 0,-1 0 0,1 1 0,-1-1 0,1 0-1,-1 0 1,1 0 0,-1 1 0,0-1 0,1 0 0,-1 0 0,0 0 0,0 0 0,0 0 0,-1 1-1,-2 1 130,1 0 1,-1-1-1,0 1 0,0-1 0,-1 0 0,1 0 0,0 0 0,-1 0 0,1-1 0,-1 0 0,1 0 0,-1 0 0,-5 0 1,-69 1 1781,57-2-1637,18 0-454,-21-1 636,24 1-572,1 0 0,-1 0 0,0 0 1,1-1-1,-1 1 0,1 0 0,-1 0 1,0 0-1,1 0 0,-1-1 0,1 1 1,-1 0-1,1 0 0,-1-1 0,0 1 1,1-1-1,-1 1 0,1 0 0,0-1 1,-1 1-1,1-1 0,-1 1 0,1-1 1,0 1-1,-1-1 0,1 1 0,0-1 1,0 0-1,-1 1 0,1-1 0,5 0-5951,12 1 1549,-5 0-965</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8:25.388"/>
    </inkml:context>
    <inkml:brush xml:id="br0">
      <inkml:brushProperty name="width" value="0.025" units="cm"/>
      <inkml:brushProperty name="height" value="0.025" units="cm"/>
    </inkml:brush>
  </inkml:definitions>
  <inkml:trace contextRef="#ctx0" brushRef="#br0">342 1 7239,'-8'0'2151,"-7"0"-1593,1 0-1,0 1 1,0 1-1,0 1 1,0 0 0,0 0-1,1 1 1,-24 11-1,23-7-416,1 1 0,0 0 0,1 0 0,0 1-1,1 1 1,0 0 0,0 0 0,1 1 0,1 1-1,0-1 1,1 2 0,0-1 0,1 1 0,0 0-1,1 1 1,1-1 0,-6 26 0,9-28-148,-1 1-1,2 0 1,0-1 0,0 1 0,1 0-1,1 0 1,0-1 0,1 1 0,0 0 0,1-1-1,0 0 1,1 1 0,0-1 0,1-1-1,1 1 1,0-1 0,0 0 0,1 0 0,0-1-1,1 1 1,18 16 0,-21-22 7,0 0 0,1-1 1,0 1-1,0-1 0,0-1 0,0 1 1,1-1-1,-1 0 0,1-1 0,0 0 1,0 0-1,0 0 0,0-1 0,0 0 1,11 1-1,-7-3 101,0 0 0,0 0 0,0-1 0,0 0 0,0-1 0,0-1 0,-1 1 0,0-2 0,12-5 0,0-3 272,-1 0-1,0-2 1,-2 0-1,1-1 1,-2-1-1,0-1 1,-2 0-1,18-25 1,-26 32-50,-1 0 0,0-1 1,-1 0-1,0 0 0,-1-1 1,0 0-1,-1 0 0,0 0 0,3-25 1,-7 33-299,1-1-1,-1 0 1,0 0 0,-1 0 0,1 0 0,-1 0 0,0 1 0,-1-1-1,1 0 1,-1 1 0,-1-1 0,1 1 0,-1 0 0,1-1 0,-1 1-1,-1 1 1,1-1 0,-1 0 0,0 1 0,0 0 0,0 0-1,-1 0 1,1 0 0,-10-5 0,2 2-179,-1 1 1,0 0-1,0 1 0,0 0 0,-1 1 1,-15-3-1,21 5-546,-1 1 1,0 0-1,1 0 1,-1 1-1,0 0 1,1 1-1,-1 0 1,1 0-1,-1 1 1,1 0-1,-11 4 1,-4 7-4458</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28.463"/>
    </inkml:context>
    <inkml:brush xml:id="br0">
      <inkml:brushProperty name="width" value="0.025" units="cm"/>
      <inkml:brushProperty name="height" value="0.025" units="cm"/>
    </inkml:brush>
  </inkml:definitions>
  <inkml:trace contextRef="#ctx0" brushRef="#br0">1 441 15022,'0'0'3865,"12"-11"-2349,64-60 360,100-96-928,-142 131-540,-2-1-1,54-81 1,-177 332-136,85-199-480,1-1 0,0 1-1,1 0 1,1 0 0,0 0 0,-1 22 0,4-35-24,0-2 35,0 1 0,-1-1 0,1 1 0,0-1 0,0 1 0,0-1 0,0 1 0,0 0 0,0-1 1,0 1-1,0-1 0,0 1 0,1-1 0,-1 1 0,0-1 0,0 1 0,0-1 0,0 1 0,1-1 0,-1 1 0,0-1 0,1 1 0,-1-1 0,0 0 0,1 1 0,-1-1 0,0 1 0,1-1 1,-1 0-1,1 0 0,-1 1 0,1-1 0,-1 0 0,1 1 0,-1-1 0,1 0 0,-1 0 0,1 0 0,-1 0 0,1 0 0,15 1-8227</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1.670"/>
    </inkml:context>
    <inkml:brush xml:id="br0">
      <inkml:brushProperty name="width" value="0.025" units="cm"/>
      <inkml:brushProperty name="height" value="0.025" units="cm"/>
    </inkml:brush>
  </inkml:definitions>
  <inkml:trace contextRef="#ctx0" brushRef="#br0">1 292 6118,'0'0'17985,"21"-17"-17910,33-28-54,-14 13-1,-1-1 1,-2-3-1,-2 0 0,41-54 0,-76 88-41,0 1-134,-4 21-74,-2-8 231,-15 26 99,2 2 0,1 0 0,3 1 0,-20 82 0,34-109 983,3-7-4063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59.989"/>
    </inkml:context>
    <inkml:brush xml:id="br0">
      <inkml:brushProperty name="width" value="0.05" units="cm"/>
      <inkml:brushProperty name="height" value="0.05" units="cm"/>
    </inkml:brush>
  </inkml:definitions>
  <inkml:trace contextRef="#ctx0" brushRef="#br0">135 1 17724,'8'10'1312,"-13"13"-1032,-5 5-128,-1 17 360,-4 5-152,3 9-176,-3 2 24,5 1-96,2-2-40,3-5-56,1-5-56,1-10-232,-1-3-176,-2-8-320,-3-8 616,-2-8-128,-3-6-128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2.374"/>
    </inkml:context>
    <inkml:brush xml:id="br0">
      <inkml:brushProperty name="width" value="0.025" units="cm"/>
      <inkml:brushProperty name="height" value="0.025" units="cm"/>
    </inkml:brush>
  </inkml:definitions>
  <inkml:trace contextRef="#ctx0" brushRef="#br0">297 133 11082,'0'0'2494,"6"-11"-194,-1 1-1795,1 2 504,-1-1 0,0 0 1,0 0-1,-1 0 0,0 0 0,-1-1 1,0 0-1,3-17 0,-7 26-986,1 0-1,0 1 0,-1-1 1,1 0-1,-1 1 1,0-1-1,1 0 1,-1 1-1,0-1 0,1 1 1,-1-1-1,0 1 1,0-1-1,1 1 1,-1 0-1,0-1 0,0 1 1,0 0-1,1-1 1,-1 1-1,0 0 1,0 0-1,0 0 0,0 0 1,0 0-1,0 0 1,1 0-1,-1 0 1,0 0-1,0 0 0,0 1 1,0-1-1,0 0 1,1 1-1,-1-1 1,0 0-1,0 1 0,-36 12-169,25-4 123,0 0 0,1 1 0,0 0 0,1 1 1,-12 15-1,16-19 10,1 1 0,-1-1 0,2 1 0,-1 0 0,1 1 0,0-1 0,1 1 0,0 0 0,-3 15 0,6-24 11,0 1 1,0 0-1,-1 0 0,1-1 1,0 1-1,0 0 0,0 0 1,0-1-1,0 1 0,1 0 1,-1 0-1,0-1 0,0 1 1,0 0-1,1-1 1,-1 1-1,0 0 0,1-1 1,-1 1-1,0 0 0,1-1 1,-1 1-1,1-1 0,-1 1 1,1-1-1,-1 1 0,1-1 1,0 1-1,-1-1 0,1 0 1,0 1-1,0 0 1,1-1 4,0 0 1,1 1-1,-1-1 1,0 0 0,1 0-1,-1 0 1,0 0-1,0-1 1,1 1-1,3-2 1,2 0-27,0-1 0,-1 0 0,1 0 0,-1-1 0,9-6 0,-14 9-8,2-2-98,1 0-1,-2 0 1,1-1-1,0 1 1,-1-1 0,5-6-1,-8 9-131,0 10-383,10 312 474,-10-319 214,0-1 0,0 1 0,-1-1 0,1 1 0,0-1 1,-1 1-1,1-1 0,-1 1 0,1-1 0,-1 1 0,1-1 1,-1 0-1,0 1 0,0-1 0,0 0 0,0 0 0,0 1 0,0-1 1,0 0-1,0 0 0,0 0 0,-2 1 0,-1 0 51,1-1-1,-1 1 1,1-1 0,-1 0-1,0 0 1,1 0-1,-1 0 1,0-1-1,-4 1 1,-2-1 88,1 0 0,-1 0 0,1-1 0,-1-1 0,1 1 0,-1-2 0,-8-2 0,-12-9 31,1-2-1,-31-21 1,35 21-333,17 12-2998,15 10 1424,19 12-525,-16-15 610,0 0 0,1 0 0,-1-1 0,1-1 0,-1 1 0,20-2-1,5 0-6312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2.737"/>
    </inkml:context>
    <inkml:brush xml:id="br0">
      <inkml:brushProperty name="width" value="0.025" units="cm"/>
      <inkml:brushProperty name="height" value="0.025" units="cm"/>
    </inkml:brush>
  </inkml:definitions>
  <inkml:trace contextRef="#ctx0" brushRef="#br0">51 0 15407,'0'0'4548,"-15"59"-3363,4-31-288,-4-1-289,11-1-479,-1-4-97,5-5-193,0-4-896,0-6-1089,2-7-672,5 0-545,-1-10-3044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3.085"/>
    </inkml:context>
    <inkml:brush xml:id="br0">
      <inkml:brushProperty name="width" value="0.025" units="cm"/>
      <inkml:brushProperty name="height" value="0.025" units="cm"/>
    </inkml:brush>
  </inkml:definitions>
  <inkml:trace contextRef="#ctx0" brushRef="#br0">1 0 12780,'0'0'9588,"3"3"-8900,1 1-580,1-1 0,-1-1 0,1 1 0,0-1 0,0 1 0,0-1 0,0-1 0,0 1-1,0-1 1,0 0 0,1 0 0,6 0 0,75-1 211,-45-1-113,-52 31-537,-22 30 519,8-17 136,1 1-1,2 1 0,3 1 0,-16 56 0,33-97-1047,-8 29 490,2-21-3973,7-13 3915,-1 0 0,1 0 0,0 1 0,0-1 0,-1 0 0,1 0 0,0 0 0,0 0 0,-1 0 0,1 0 0,0 0 0,0 1 0,-1-1 0,1 0 0,0 0 0,-1 0 0,1 0 0,0 0 0,0 0 0,-1 0 0,1 0 0,0-1 0,0 1 0,-1 0 0,1 0 0,0 0 0,0 0 0,-1 0 0,1 0 0,0 0 0,0-1 0,-1 1 0,1 0 0,0 0 0,0 0 0,0-1 0,-1 1 0,-6-11-8847</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3.417"/>
    </inkml:context>
    <inkml:brush xml:id="br0">
      <inkml:brushProperty name="width" value="0.025" units="cm"/>
      <inkml:brushProperty name="height" value="0.025" units="cm"/>
    </inkml:brush>
  </inkml:definitions>
  <inkml:trace contextRef="#ctx0" brushRef="#br0">1 50 10570,'0'0'12684,"67"-35"-12075,-28 35-449,-3 0-160,5 0-385,-4-3-2081,-3-1-2274,-3-3-2756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3.787"/>
    </inkml:context>
    <inkml:brush xml:id="br0">
      <inkml:brushProperty name="width" value="0.025" units="cm"/>
      <inkml:brushProperty name="height" value="0.025" units="cm"/>
    </inkml:brush>
  </inkml:definitions>
  <inkml:trace contextRef="#ctx0" brushRef="#br0">52 1 3619,'0'0'20334,"14"3"-19794,41 5-547,-1-3 0,1-2 0,95-6 1,-149 3-133,-19 34-448,-59 75 1534,48-71-690,2 1 0,1 1 0,-37 79 0,57-96-718,-2 7-2384,3-21-5967,1-9 2422</inkml:trace>
  <inkml:trace contextRef="#ctx0" brushRef="#br0" timeOffset="1">0 220 14542,'0'0'7110,"52"-11"-5636,-12 11-417,1 0-545,7 0-416,1 0-64,1 0-672,-1 0-2948,-2 0-4003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5:55.625"/>
    </inkml:context>
    <inkml:brush xml:id="br0">
      <inkml:brushProperty name="width" value="0.025" units="cm"/>
      <inkml:brushProperty name="height" value="0.025" units="cm"/>
    </inkml:brush>
  </inkml:definitions>
  <inkml:trace contextRef="#ctx0" brushRef="#br0">0 280 10602,'0'0'3353,"11"-7"-1917,37-27-171,50-45 0,-79 61-642,0-1 0,0 0-1,-2-2 1,-1 0 0,21-33 0,-32 46-209,-2 9-203,-2 19-190,-9 29-101,3-30-36,1-6-33,1 0 0,0 0 0,1 0 0,0 0 0,1 0 0,0 0 0,1 0-1,3 24 1,-2-36-53,0 0 0,0 0 0,0 0 0,0 0 0,0 0 0,0-1-1,0 1 1,1 0 0,-1 0 0,0-1 0,1 1 0,-1-1 0,0 1 0,1-1-1,-1 1 1,1-1 0,-1 0 0,1 0 0,-1 0 0,1 0 0,-1 0 0,0 0-1,1 0 1,-1 0 0,1-1 0,-1 1 0,1 0 0,1-2 0,15-2-4613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5:56.259"/>
    </inkml:context>
    <inkml:brush xml:id="br0">
      <inkml:brushProperty name="width" value="0.025" units="cm"/>
      <inkml:brushProperty name="height" value="0.025" units="cm"/>
    </inkml:brush>
  </inkml:definitions>
  <inkml:trace contextRef="#ctx0" brushRef="#br0">563 31 5926,'-8'-2'1291,"-7"-2"-467,0 1 0,-1 1 0,-20-1 0,21 2-793,1 2 1,-1 0-1,0 1 1,1 0-1,0 1 1,-1 1-1,1 0 1,0 1-1,1 1 1,0 0-1,-1 1 1,-12 8-1,4 1 105,0 1-1,0 1 0,2 0 0,0 2 0,1 0 0,2 2 1,0 0-1,1 0 0,-24 47 0,29-48-220,2 0 1,0 1-1,2 1 1,0 0-1,1 0 0,2 0 1,0 0-1,1 1 0,2 0 1,0-1-1,5 45 1,-2-55 31,1-1-1,0 1 1,1-1 0,0 0 0,1 0 0,0-1 0,1 1 0,0-1 0,1 0 0,0-1 0,1 0 0,0 0 0,0 0 0,1-1 0,0 0-1,1-1 1,0 0 0,1-1 0,-1 0 0,1 0 0,0-1 0,1-1 0,20 8 0,-20-10 252,0 0-1,0 0 1,0-1 0,0-1-1,1 0 1,-1 0 0,1-1 0,-1-1-1,0 0 1,1-1 0,-1 0 0,0-1-1,0-1 1,0 1 0,20-11-1,-3-1 454,-1-2 0,0-2 0,-1 0 0,-1-1 0,-1-2-1,-1-1 1,31-37 0,-30 28-105,-1 0 1,-2-2-1,-1 0 0,-1-1 1,25-67-1,-38 83-345,-1-1 1,-1 1-1,0-1 0,-2 0 0,0 0 1,-1-1-1,-1 1 0,-1-1 0,-4-25 1,3 38-216,0 1 1,0-1 0,-1 0 0,-1 1-1,1 0 1,-1-1 0,0 1 0,-1 0 0,0 1-1,0-1 1,0 0 0,-1 1 0,0 0-1,0 0 1,0 1 0,-1-1 0,0 1-1,0 1 1,0-1 0,-1 1 0,0 0 0,0 0-1,0 1 1,0 0 0,0 0 0,-14-3-1,6 3-355,1 0-1,-1 2 0,0 0 0,0 0 0,0 1 1,0 1-1,1 1 0,-1 0 0,0 0 1,1 2-1,0 0 0,-21 9 0,9-2-1093,1 2 1,0 2-1,1 0 0,0 1 0,-33 30 1,7 0-6120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0.905"/>
    </inkml:context>
    <inkml:brush xml:id="br0">
      <inkml:brushProperty name="width" value="0.025" units="cm"/>
      <inkml:brushProperty name="height" value="0.025" units="cm"/>
    </inkml:brush>
  </inkml:definitions>
  <inkml:trace contextRef="#ctx0" brushRef="#br0">47 305 11755,'0'0'8253,"-8"4"-6363,-23 12-710,24-12-406,16-14 630,60-60-84,-26 30-1231,-2-3 0,-1-1 0,52-78 0,-95 166-281,-25 67 200,18-80-41,2 1 1,1 0-1,2 0 1,-3 42-1,11-72-3373,3-7 419,3-13-3341,-6-1-2187</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2.230"/>
    </inkml:context>
    <inkml:brush xml:id="br0">
      <inkml:brushProperty name="width" value="0.025" units="cm"/>
      <inkml:brushProperty name="height" value="0.025" units="cm"/>
    </inkml:brush>
  </inkml:definitions>
  <inkml:trace contextRef="#ctx0" brushRef="#br0">6 12 11339,'8'2'12375,"7"-6"-9371,-9-2-3791,-26 3 1788,20 3-1020,-1 0-1,1 0 0,-1 0 1,1 0-1,-1 0 0,1 0 1,-1 0-1,1 0 0,-1 0 1,0 0-1,1 0 0,-1 0 1,1 0-1,-1 0 0,1 1 1,-1-1-1,1 0 1,-1 0-1,1 1 0,-1-1 1,1 0-1,0 0 0,-1 1 1,1-1-1,-1 1 0,1-1 1,0 0-1,-1 2 0,9 9-2691,23 9-5672,-20-15 2756</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2.673"/>
    </inkml:context>
    <inkml:brush xml:id="br0">
      <inkml:brushProperty name="width" value="0.025" units="cm"/>
      <inkml:brushProperty name="height" value="0.025" units="cm"/>
    </inkml:brush>
  </inkml:definitions>
  <inkml:trace contextRef="#ctx0" brushRef="#br0">105 77 10025,'0'0'6310,"5"-9"-4212,1 1-1448,-4 6-446,0 0 1,0-1-1,0 1 0,-1-1 1,1 1-1,-1-1 0,1 0 0,-1 1 1,0-1-1,0 0 0,-1 0 1,1 0-1,0 0 0,-1 0 1,0-4-1,-2 6-114,0 0 0,0 1 0,0-1 0,0 1 0,0-1 1,0 1-1,-1 0 0,1-1 0,0 1 0,0 0 0,0 1 0,-1-1 0,1 0 1,0 1-1,0-1 0,-4 2 0,1 1-85,-1 0-1,1 1 1,-1 0 0,1 0-1,0 0 1,1 1 0,-1 0-1,1 0 1,0 0 0,0 0-1,-5 9 1,4-5 4,0-1 0,1 1 0,0 0 0,1 0 0,0 0 0,0 0 0,-2 13 0,5-22-8,0 1-1,0 0 1,0 0 0,0 0-1,0-1 1,0 1 0,0 0-1,0 0 1,0 0-1,0-1 1,1 1 0,-1 0-1,0 0 1,0-1 0,1 1-1,-1 0 1,1 0 0,-1-1-1,0 1 1,1 0 0,-1-1-1,1 1 1,0-1-1,-1 1 1,1-1 0,-1 1-1,1-1 1,1 1 0,25 2 114,-21-4-78,1-1 0,-1 1 1,0-1-1,0 0 0,0-1 1,12-6-1,-12 5 71,-1 0-1,1-1 1,-1 0-1,0-1 1,0 1-1,0-1 1,-1 0-1,0 0 1,0 0-1,0 0 1,-1-1-1,0 1 1,0-1-1,-1 0 1,0 0-1,0 0 1,-1 0-1,1-1 1,-2 1-1,1 0 1,-1-13-1,0 19-133,-1 1 0,1-1 0,-1 0 0,1 1 0,0-1 0,-1 1 0,1-1 0,-1 0 0,1 1 0,-1-1 0,0 1 0,1-1 0,-1 1 0,1 0 0,-1-1 0,0 1 0,1 0 0,-1-1 0,0 1 0,0 0 0,1 0 0,-1 0 0,0-1 0,0 1 0,1 0 0,-1 0 0,0 0 0,0 0 0,1 0 0,-1 0 0,0 1 0,0-1 0,1 0 0,-1 0 0,0 0 0,1 1 0,-1-1 0,0 0 0,1 1 0,-1-1 1,0 1-1,1-1 0,-1 1 0,1-1 0,-1 1 0,1-1 0,-1 1 0,1-1 0,-1 1 0,1 0 0,0-1 0,-1 2 0,-1 4-985,1-1-1,0 1 1,0 0 0,0-1 0,1 1 0,0 0-1,1 8 1,-1-1-2820,0 1-2212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0.430"/>
    </inkml:context>
    <inkml:brush xml:id="br0">
      <inkml:brushProperty name="width" value="0.05" units="cm"/>
      <inkml:brushProperty name="height" value="0.05" units="cm"/>
    </inkml:brush>
  </inkml:definitions>
  <inkml:trace contextRef="#ctx0" brushRef="#br0">0 670 16363,'5'6'2025,"10"-2"-1273,13-7-192,10-1 1113,17-2-697,8-1-152,14 0-192,5 0-120,-2 0-272,-5-1-184,-9 1-632,-9 1-304,-14-4 704,-13 2-120,-21-5-128</inkml:trace>
  <inkml:trace contextRef="#ctx0" brushRef="#br0" timeOffset="1">201 80 13131,'-9'-9'5769,"11"0"-4545,9 1-560,15-5-247,11 1 1511,15 2-1160,5 2-168,13 2-552,4 2-376,-1 4 1208,-3 1-832,-8 6-32,-8 2-16</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3.054"/>
    </inkml:context>
    <inkml:brush xml:id="br0">
      <inkml:brushProperty name="width" value="0.025" units="cm"/>
      <inkml:brushProperty name="height" value="0.025" units="cm"/>
    </inkml:brush>
  </inkml:definitions>
  <inkml:trace contextRef="#ctx0" brushRef="#br0">27 0 13741,'0'0'8104,"-11"62"-7207,5-45-353,2-2-480,2-2-32,2 1-96,0-1-865,0-2-1089,0-4-768,-3-1-1058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3.431"/>
    </inkml:context>
    <inkml:brush xml:id="br0">
      <inkml:brushProperty name="width" value="0.025" units="cm"/>
      <inkml:brushProperty name="height" value="0.025" units="cm"/>
    </inkml:brush>
  </inkml:definitions>
  <inkml:trace contextRef="#ctx0" brushRef="#br0">5 58 9833,'0'0'3753,"9"-8"-875,29-26-834,-36 32-1905,0 1 1,0-1-1,0 1 0,0-1 1,0 1-1,0 0 0,0 0 1,1 0-1,-1 0 0,0 0 0,1 1 1,-1-1-1,1 1 0,-1 0 1,1-1-1,-1 1 0,1 0 0,-1 0 1,1 1-1,-1-1 0,1 0 1,-1 1-1,4 1 0,-5-1-65,0-1-1,0 1 1,0 0 0,0 0-1,0-1 1,-1 1 0,1 0-1,0 0 1,-1 0 0,1 0-1,-1 0 1,1 0 0,-1 0-1,1 0 1,-1 0-1,0 0 1,1 0 0,-1 1-1,0-1 1,0 0 0,0 0-1,0 0 1,0 0 0,0 0-1,0 0 1,0 1 0,0-1-1,-1 0 1,1 0-1,0 0 1,-1 0 0,1 0-1,-1 0 1,1 0 0,-1 0-1,1 0 1,-1 0 0,0 0-1,0 0 1,1-1 0,-1 1-1,0 0 1,0 0 0,-1 0-1,-3 4 84,3-3-156,1-1 0,-1 0 0,1 1 0,-1 0 0,1-1 1,0 1-1,-1 0 0,1-1 0,0 1 0,0 0 0,0 0 0,1 0 0,-2 4 0,3-5-58,0 1 0,0 0 0,0-1 0,0 0-1,0 1 1,1-1 0,-1 0 0,0 1 0,1-1 0,-1 0 0,1 0 0,-1 0 0,1 0 0,0-1 0,-1 1 0,1 0-1,0-1 1,3 1 0,2 2-49,-1 0-1,1 0-1,-1 0 1,1 0-1,-1 1 1,10 7-1,-15-10 101,1 1-1,-1 0 1,1-1-1,-1 1 1,0 0-1,0 0 1,0 0-1,0 0 1,0 0-1,0 0 1,0 0-1,-1 0 1,1 1-1,-1-1 1,1 0-1,-1 0 1,0 0-1,0 1 1,0-1-1,0 0 1,0 0-1,-2 4 1,1-3 82,0-1-1,0 0 1,0 0 0,-1 0 0,1 0 0,-1 0 0,1 0-1,-1 0 1,0 0 0,0-1 0,0 1 0,0-1-1,0 1 1,0-1 0,0 0 0,0 0 0,-1 0 0,1 0-1,-5 1 1,-47 12 1333,-17-12-1204,50-2-2346</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3.826"/>
    </inkml:context>
    <inkml:brush xml:id="br0">
      <inkml:brushProperty name="width" value="0.025" units="cm"/>
      <inkml:brushProperty name="height" value="0.025" units="cm"/>
    </inkml:brush>
  </inkml:definitions>
  <inkml:trace contextRef="#ctx0" brushRef="#br0">43 1 15951,'0'0'7442,"-3"10"-7282,-7 19-301,2 0 0,1 1 0,1 0 0,-2 46 0,10-51-1920,-2-21-1814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4.188"/>
    </inkml:context>
    <inkml:brush xml:id="br0">
      <inkml:brushProperty name="width" value="0.025" units="cm"/>
      <inkml:brushProperty name="height" value="0.025" units="cm"/>
    </inkml:brush>
  </inkml:definitions>
  <inkml:trace contextRef="#ctx0" brushRef="#br0">0 28 10154,'0'0'12235,"49"-26"-12171,-16 26-64,-3 0-64,-4 0-2210,-1-1-3844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4.518"/>
    </inkml:context>
    <inkml:brush xml:id="br0">
      <inkml:brushProperty name="width" value="0.025" units="cm"/>
      <inkml:brushProperty name="height" value="0.025" units="cm"/>
    </inkml:brush>
  </inkml:definitions>
  <inkml:trace contextRef="#ctx0" brushRef="#br0">154 28 5317,'0'0'14835,"-9"-7"-14002,5 4-764,2 2-57,1-1-1,-1 1 0,0-1 0,1 1 0,-1-1 1,0 1-1,0 0 0,0 0 0,0 0 0,0 0 1,0 0-1,0 1 0,0-1 0,0 0 0,0 1 1,0 0-1,0-1 0,-1 1 0,1 0 0,0 0 1,0 0-1,0 1 0,0-1 0,-1 0 0,1 1 1,0-1-1,0 1 0,0 0 0,0 0 0,0 0 1,0 0-1,0 0 0,0 0 0,1 0 0,-1 1 1,0-1-1,1 1 0,-1-1 0,1 1 0,-2 2 1,-6 7 6,1 1 0,1 0 0,0 1 0,-10 25 0,14-32-11,1 0-1,0 1 1,1-1-1,-1 0 1,1 1-1,0-1 1,1 0-1,0 1 1,0-1-1,0 1 1,1-1-1,0 1 1,2 6-1,-3-12 15,1 1 1,0-1-1,-1 0 0,1 0 0,0 0 1,0 0-1,0 0 0,0-1 0,0 1 1,0 0-1,0 0 0,0-1 0,0 1 1,0 0-1,1-1 0,-1 1 0,0-1 1,0 0-1,0 1 0,1-1 0,-1 0 1,0 0-1,1 0 0,-1 0 0,0 0 1,0 0-1,1 0 0,-1 0 0,0 0 1,1-1-1,-1 1 0,0 0 0,0-1 1,0 1-1,1-1 0,-1 1 0,1-2 1,3 0 115,1 0 0,-1-1 0,0 0 0,0 0 0,0 0 0,8-7 0,-7 3 32,0-1 0,-1 0-1,1-1 1,-1 1 0,-1-1-1,7-16 1,-9 19-82,0 0-1,0-1 1,0 1 0,-1 0-1,0 0 1,0-1 0,-1 1-1,1 0 1,-2-1 0,1 1-1,-2-9 1,2 14-97,0 1 1,0-1-1,0 1 0,0-1 1,0 1-1,0 0 0,0-1 0,0 1 1,-1-1-1,1 1 0,0-1 1,0 1-1,0 0 0,-1-1 1,1 1-1,0 0 0,-1-1 1,1 1-1,0 0 0,0-1 0,-1 1 1,1 0-1,-1 0 0,1-1 1,0 1-1,-1 0 0,1 0 1,-1 0-1,1 0 0,0-1 1,-1 1-1,0 0 0,-10 10-798,-3 22-1272,10 9-1955,4-13-1780,0-21 3707,0 14-7897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4.870"/>
    </inkml:context>
    <inkml:brush xml:id="br0">
      <inkml:brushProperty name="width" value="0.025" units="cm"/>
      <inkml:brushProperty name="height" value="0.025" units="cm"/>
    </inkml:brush>
  </inkml:definitions>
  <inkml:trace contextRef="#ctx0" brushRef="#br0">51 1 10090,'0'0'7270,"-24"51"-5380,15-29 0,1-3-929,3 4-801,1-2-192,4-2-673,0-5-1761,0-1-1121,0-4-1442</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5.229"/>
    </inkml:context>
    <inkml:brush xml:id="br0">
      <inkml:brushProperty name="width" value="0.025" units="cm"/>
      <inkml:brushProperty name="height" value="0.025" units="cm"/>
    </inkml:brush>
  </inkml:definitions>
  <inkml:trace contextRef="#ctx0" brushRef="#br0">116 1 13229,'0'0'3736,"-6"9"-3234,-2 4-366,1-1-1,1 1 0,0 0 1,0 1-1,1-1 1,1 1-1,0 0 0,1 0 1,1 1-1,-1 14 1,3-27-137,0 0 1,0 0-1,0 1 1,0-1-1,1 0 1,-1 0-1,1 0 1,-1 1-1,1-1 1,0 0-1,0 0 1,0 0 0,0 0-1,0 0 1,1 0-1,-1-1 1,0 1-1,1 0 1,-1-1-1,1 1 1,2 2-1,2-1 1,0 0-1,0 0 0,0-1 1,0 0-1,13 3 0,18 7-75,-36-12 73,0 0 1,-1 1-1,1-1 0,-1 0 1,0 0-1,1 1 0,-1-1 1,1 0-1,-1 0 0,1 1 1,-1-1-1,1 1 0,-1-1 1,0 0-1,1 1 0,-1-1 1,0 1-1,0-1 0,1 1 1,-1-1-1,0 1 0,0-1 1,1 1-1,-1-1 0,0 1 1,0-1-1,0 1 0,0-1 1,0 1-1,0-1 0,0 2 1,-11 14 71,-25 7 102,25-18 166,0 0 0,-1-1 0,1 0 0,-1-1 0,0 0 0,0-1 0,-16 1 0,27-3-328,0 0 1,0-1 0,1 1 0,-1 0 0,0 0-1,0-1 1,1 1 0,-1 0 0,0-1 0,1 1 0,-1-1-1,0 1 1,1-1 0,-1 1 0,1-1 0,-1 1-1,1-1 1,-1 0 0,1 1 0,-1-1 0,1 0-1,0 1 1,-1-1 0,1 0 0,0 0 0,0 1 0,-1-1-1,1 0 1,0 0 0,0 1 0,0-1 0,0 0-1,0 0 1,0 1 0,0-1 0,0 0 0,0 0-1,1 0 1,-1 1 0,0-1 0,0 0 0,1 1 0,-1-1-1,0 0 1,2-1 0,15-33-136,-3 20 94,2 1 0,-1 1 0,28-17 0,-28 20 209,-1 0 0,0 0 0,-1-1 0,0-1 0,20-24 0,-32 34-104,1 1 0,-1-1 0,0 1 0,0-1 0,0 0 0,0 0 0,0 1 0,-1-1 0,1 0 0,-1 0 0,1 0 0,-1 0 0,1 0 0,-1 0 0,0 0 0,0 0 0,0 0 0,0 0 0,0 0 0,-1 1 0,1-1 0,0 0 0,-1 0 0,1 0 0,-1 0 0,0 0 0,0 1 0,0-1 0,0 0 0,0 0 0,0 1 0,0-1 0,0 1 0,-1-1 0,1 1 0,-1 0 0,1-1 0,-1 1 0,1 0 0,-1 0 0,0 0 0,0 0 0,1 1 0,-1-1 0,0 0 0,0 1 0,0-1 0,-2 0 0,1 0-258,0 1-1,0-1 0,0 1 1,-1-1-1,1 1 1,0 0-1,0 0 1,0 1-1,-1-1 1,1 0-1,0 1 0,0 0 1,-5 2-1,6-3-148,0 1-1,0 1 1,0-1-1,1 0 1,-1 0-1,0 1 1,0-1 0,1 1-1,-1-1 1,1 1-1,-1 0 1,1 0-1,0 0 1,0 0-1,0 0 1,0 0-1,0 0 1,0 0-1,0 0 1,1 0-1,-1 3 1,0 10-5479,1 0-3466</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5.603"/>
    </inkml:context>
    <inkml:brush xml:id="br0">
      <inkml:brushProperty name="width" value="0.025" units="cm"/>
      <inkml:brushProperty name="height" value="0.025" units="cm"/>
    </inkml:brush>
  </inkml:definitions>
  <inkml:trace contextRef="#ctx0" brushRef="#br0">0 0 3331,'0'0'23574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5.935"/>
    </inkml:context>
    <inkml:brush xml:id="br0">
      <inkml:brushProperty name="width" value="0.025" units="cm"/>
      <inkml:brushProperty name="height" value="0.025" units="cm"/>
    </inkml:brush>
  </inkml:definitions>
  <inkml:trace contextRef="#ctx0" brushRef="#br0">174 51 14670,'0'0'5771,"-9"-2"-4955,5 1-806,-1 0-1,1 1 0,0-1 0,-1 1 0,1 0 0,-1 0 0,1 0 0,-1 1 0,1-1 0,0 1 0,-1 0 1,1 1-1,0-1 0,0 1 0,0-1 0,0 1 0,0 1 0,0-1 0,0 0 0,1 1 0,-1 0 1,1 0-1,0 0 0,-1 0 0,2 0 0,-6 8 0,1-3 14,1 1 0,0 1-1,1-1 1,0 1 0,0 0 0,1 1 0,0-1-1,1 1 1,0-1 0,-1 14 0,4-23-20,0 0-1,0 0 1,0-1 0,0 1 0,0 0 0,0 0-1,0 0 1,0-1 0,1 1 0,-1 0-1,0 0 1,1-1 0,-1 1 0,0 0-1,1 0 1,-1-1 0,1 1 0,-1 0-1,1-1 1,-1 1 0,1-1 0,0 1-1,-1-1 1,1 1 0,0-1 0,-1 1 0,1-1-1,0 1 1,1-1 0,0 1 19,1-1 1,-1 0-1,1 1 0,-1-1 1,0 0-1,1-1 1,-1 1-1,1 0 0,-1-1 1,4 0-1,0-1 17,1 0 0,-1-1 0,1 0 0,-1 0 0,0 0 0,0-1 0,6-5 0,-5 2 70,0-1 0,0 0 0,-1 0 0,0 0 0,-1-1 0,0 0 1,0 0-1,-1 0 0,0-1 0,-1 0 0,0 0 0,0 1 0,-1-2 0,0 1 1,-1 0-1,0 0 0,-2-21 0,2 31-123,-1-1 0,0 0 1,0 0-1,-1 1 0,1-1 0,0 0 0,0 0 0,0 1 1,0-1-1,-1 0 0,1 1 0,0-1 0,-1 0 1,1 1-1,0-1 0,-1 0 0,1 1 0,-1-1 0,1 1 1,-1-1-1,1 0 0,-1 1 0,1 0 0,-1-1 1,0 1-1,1-1 0,-1 1 0,0 0 0,1-1 0,-1 1 1,0 0-1,1 0 0,-1-1 0,0 1 0,0 0 0,1 0 1,-1 0-1,0 0 0,0 0 0,1 0 0,-1 0 1,0 0-1,-1 1 0,0-1-123,0 1 0,0 0 0,0-1 0,0 1 0,0 0 0,0 0 0,0 0 1,0 0-1,1 1 0,-1-1 0,0 0 0,1 1 0,-4 3 0,3-1-580,-1 0-1,0 0 1,1 1 0,0-1 0,0 1-1,1 0 1,-1-1 0,1 1-1,0 0 1,-1 8 0,2 5-4739</inkml:trace>
  <inkml:trace contextRef="#ctx0" brushRef="#br0" timeOffset="1">212 218 14542,'0'0'3427,"-30"61"-1441,28-40-417,-4 0-1312,6-3-225,0-4-385,0-4-1665,0-2-928,6-7-2403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6.325"/>
    </inkml:context>
    <inkml:brush xml:id="br0">
      <inkml:brushProperty name="width" value="0.025" units="cm"/>
      <inkml:brushProperty name="height" value="0.025" units="cm"/>
    </inkml:brush>
  </inkml:definitions>
  <inkml:trace contextRef="#ctx0" brushRef="#br0">0 0 15054,'0'0'7303,"11"7"-7180,-1-1-109,1 1 1,0-2-1,1 1 1,-1-2-1,1 1 0,0-2 1,0 0-1,0 0 1,25 2-1,-26-5-6,0 0 0,1-1-1,-1 0 1,0-1 0,1 0 0,-1 0-1,0-1 1,-1-1 0,1 0 0,11-6-1,-30 17 161,2 1 0,-1 0 0,1 1-1,0-1 1,-7 16 0,2-5 224,-1 1 165,0 1-1,1 0 1,-10 29-1,17-39-994,1 0 1,1 0-1,0 1 0,0-1 0,1 17 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0.818"/>
    </inkml:context>
    <inkml:brush xml:id="br0">
      <inkml:brushProperty name="width" value="0.05" units="cm"/>
      <inkml:brushProperty name="height" value="0.05" units="cm"/>
    </inkml:brush>
  </inkml:definitions>
  <inkml:trace contextRef="#ctx0" brushRef="#br0">53 1 14515,'-21'75'2336,"-8"39"739,29-110-2940,-1 0 0,0 0 0,1 0 0,0 0 0,0 0 0,0 0 0,0 1 1,1-1-1,-1 0 0,1 0 0,3 7 0,-3-9-92,0 0 1,0 0-1,0-1 0,1 1 1,-1 0-1,1-1 0,0 1 1,-1-1-1,1 1 1,0-1-1,0 0 0,-1 0 1,1 0-1,0 0 0,0 0 1,1 0-1,-1-1 0,0 1 1,0 0-1,0-1 0,0 0 1,0 0-1,4 1 1,6-1 16,1-1 0,0 0 0,-1 0 0,1-1 1,0-1-1,-1 0 0,0-1 0,17-7 1,93-50 237,-114 56-270,96-62 283,-49 29-53,-55 38-247,1-1 0,-1 1-1,0-1 1,1 1 0,-1 0 0,1 0-1,-1-1 1,0 1 0,1 0 0,-1-1 0,1 1-1,-1 0 1,1 0 0,-1 0 0,1 0-1,-1 0 1,1 0 0,-1-1 0,1 1-1,-1 0 1,1 0 0,-1 1 0,1-1-1,-1 0 1,1 0 0,-1 0 0,2 0-1,-3 14 244,-20 30 121,16-32-278,1-4-41,-1 2 20,0-1-1,1 1 0,0 0 1,0 0-1,1 0 1,1 0-1,0 1 0,-1 16 1,3-26-88,0 0-1,0 0 1,0 0 0,0 0 0,0 0 0,1 0-1,-1 0 1,0 0 0,1 0 0,-1 0-1,1 0 1,-1 0 0,1 0 0,-1 0-1,1 0 1,0-1 0,-1 1 0,1 0 0,0 0-1,0-1 1,-1 1 0,1-1 0,0 1-1,0-1 1,0 1 0,0-1 0,0 1 0,0-1-1,0 0 1,0 1 0,0-1 0,2 0-1,-1 0 1,0 0-1,0 0 0,0 0 0,0 0 0,1-1 1,-1 1-1,0-1 0,0 1 0,0-1 0,0 0 1,0 0-1,0 0 0,0 0 0,-1 0 1,5-3-1,19-25-129</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6.669"/>
    </inkml:context>
    <inkml:brush xml:id="br0">
      <inkml:brushProperty name="width" value="0.025" units="cm"/>
      <inkml:brushProperty name="height" value="0.025" units="cm"/>
    </inkml:brush>
  </inkml:definitions>
  <inkml:trace contextRef="#ctx0" brushRef="#br0">0 40 10666,'0'0'11947,"49"-28"-10697,-15 25-482,3 2-608,4 1-128,4 0-224,-10-3-2947,6-2-5317</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49.593"/>
    </inkml:context>
    <inkml:brush xml:id="br0">
      <inkml:brushProperty name="width" value="0.025" units="cm"/>
      <inkml:brushProperty name="height" value="0.025" units="cm"/>
    </inkml:brush>
  </inkml:definitions>
  <inkml:trace contextRef="#ctx0" brushRef="#br0">73 25 14830,'0'0'3401,"9"-4"-2473,30-13-244,-38 16-658,0 1 0,1-1 0,-1 1 1,0-1-1,1 1 0,-1 0 0,1-1 1,-1 1-1,1 0 0,-1 0 0,1 0 0,-1 0 1,1 0-1,-1 1 0,1-1 0,-1 0 0,1 1 1,-1-1-1,0 1 0,1-1 0,-1 1 1,0-1-1,1 1 0,-1 0 0,0 0 0,0 0 1,0 0-1,0 0 0,0 0 0,0 0 1,0 0-1,0 0 0,0 0 0,0 1 0,0-1 1,0 2-1,0 0 18,0-1 0,0 1 0,0 0 0,-1-1 0,1 1 0,-1 0 0,0-1 0,0 1 0,0 0 0,0 0 0,0-1 0,0 1 0,-1 0 0,1-1-1,-1 1 1,0 0 0,-1 2 0,-6 7 169,0 0 0,-1-1 0,-1 0-1,0 0 1,0-1 0,-14 10-1,12-10-103,0 1 0,0 0-1,2 0 1,-1 1 0,-11 17-1,21-27-115,0 0 0,0-1 0,0 1 0,0 0 0,0-1 0,1 1 0,-1 0 0,0 0 0,1 0 0,-1-1 1,1 1-1,0 0 0,0 0 0,-1 0 0,1 0 0,0 0 0,1 0 0,-1 0 0,0 0 0,1 0 0,-1 0 0,1-1 0,-1 1 0,2 2 0,-1-2 24,1 0 1,0 0-1,0 0 1,0-1-1,0 1 0,0-1 1,0 1-1,1-1 0,-1 0 1,0 0-1,1 0 1,-1 0-1,1 0 0,-1 0 1,5 0-1,3 1-394,1-1 1,0 0-1,0-1 0,0 0 1,0 0-1,0-1 0,17-4 1,-1-7-3585,-4-5-2504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0.014"/>
    </inkml:context>
    <inkml:brush xml:id="br0">
      <inkml:brushProperty name="width" value="0.025" units="cm"/>
      <inkml:brushProperty name="height" value="0.025" units="cm"/>
    </inkml:brush>
  </inkml:definitions>
  <inkml:trace contextRef="#ctx0" brushRef="#br0">306 5 7335,'0'0'576,"-11"-1"610,8 0-1103,-8 0 254,1 0 0,0 0 0,0 1 0,-1 1 0,1 0 0,0 0 1,0 1-1,0 0 0,-14 5 0,13-2-110,-1 0 1,2 1-1,-1 0 0,1 1 1,0 0-1,0 1 1,1 0-1,0 1 1,0 0-1,1 0 1,0 1-1,1 0 1,0 0-1,1 0 1,0 1-1,0 0 1,1 0-1,1 1 1,0 0-1,0-1 1,1 1-1,1 1 1,0-1-1,1 0 1,0 0-1,1 1 1,0-1-1,1 0 1,0 1-1,4 13 1,-4-20-212,1-1 1,0 1 0,0 0 0,1-1 0,0 0 0,0 0 0,0 0 0,1 0 0,-1 0 0,1-1 0,0 1-1,0-1 1,1 0 0,8 6 0,-5-5 13,1 0 1,0-1-1,-1 0 0,1 0 0,1-1 0,-1 0 1,0-1-1,16 2 0,-10-2 18,1-1-1,-1-1 0,1 0 1,-1-1-1,0-1 1,0 0-1,1-1 0,-2 0 1,1-2-1,0 0 1,18-9-1,-14 4 189,-1-2-1,0 0 1,0-2 0,-1 0 0,-1 0 0,25-30-1,-35 38-105,-1 0-1,0 0 0,-1-1 1,0 0-1,0 0 0,0 0 0,0 0 1,-1 0-1,-1-1 0,1 1 1,-1-1-1,0 0 0,-1 0 0,0 0 1,0 0-1,-1 0 0,0 0 1,0 0-1,-1 0 0,0 0 1,-4-14-1,3 17-105,-1 0-1,0 1 1,0-1 0,-1 0-1,0 1 1,1 0 0,-1 0-1,-1 0 1,1 0 0,0 1-1,-1-1 1,0 1 0,0 0-1,0 1 1,0-1 0,0 1-1,-1 0 1,1 0 0,0 1-1,-1 0 1,-8-1 0,4 0-388,-1 1 1,1 0 0,0 1 0,-20 1 0,23 0-593,1 0 1,-1 0 0,1 1 0,0 0 0,0 0 0,-1 0 0,-8 6-1,6-1-5274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0.739"/>
    </inkml:context>
    <inkml:brush xml:id="br0">
      <inkml:brushProperty name="width" value="0.025" units="cm"/>
      <inkml:brushProperty name="height" value="0.025" units="cm"/>
    </inkml:brush>
  </inkml:definitions>
  <inkml:trace contextRef="#ctx0" brushRef="#br0">38 31 6566,'0'0'5573,"10"-5"-3816,8 0-904,0-1 0,0 2 1,1 0-1,-1 2 0,36-2 0,-50 4-809,0 0-1,0 0 0,0 0 0,0 1 0,-1-1 1,1 1-1,0 0 0,0 0 0,0 0 1,3 3-1,-6-4-42,0 1 0,-1-1 0,1 1-1,0-1 1,-1 1 0,1-1 0,-1 1 0,1 0 0,-1-1 0,0 1-1,1 0 1,-1-1 0,1 1 0,-1 0 0,0 0 0,0-1 0,0 1 0,1 0-1,-1 0 1,0-1 0,0 3 0,0-1 22,-1 0 1,1 0-1,-1 1 0,0-1 0,1 0 1,-1 0-1,0 0 0,0 0 1,0 0-1,-1 0 0,-1 2 0,-9 11 108,0-2-1,-1 0 0,-1 0 1,0-1-1,-1-1 1,-21 12-1,19-12 188,-1 1 0,2 1 1,0 0-1,-25 27 0,40-39-286,0 1 0,0-1-1,0 0 1,0 0 0,0 1 0,0-1-1,0 0 1,1 1 0,-1-1 0,1 1-1,-1-1 1,1 1 0,-1-1 0,1 1-1,0-1 1,-1 1 0,1-1 0,0 3-1,1-3-1,-1 0-1,1-1 0,-1 1 0,1 0 0,-1 0 0,1 0 0,-1-1 0,1 1 1,0 0-1,-1-1 0,1 1 0,0-1 0,0 1 0,-1 0 0,1-1 0,0 0 0,0 1 1,0-1-1,0 1 0,0-1 0,-1 0 0,2 0 0,8 2 179,0-1-1,1 0 1,-1-1-1,15-1 1,-9 1-90,8 0-319,0-1 0,0-1 0,0-1 0,-1-1 0,33-10 0,-38 2-2474,-18 11 2404,0 1 0,1-1 1,-1 0-1,0 1 0,0-1 1,0 0-1,0 1 0,0-1 0,0 0 1,0 1-1,0-1 0,0 0 1,-1 1-1,1-1 0,0 0 1,0 1-1,0-1 0,-1 0 0,1 1 1,0-1-1,-1 1 0,1-1 1,-1 0-1,1 1 0,-1-1 1,1 1-1,-1 0 0,1-1 1,-1 1-1,0-1 0,-14-10-6413</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1.100"/>
    </inkml:context>
    <inkml:brush xml:id="br0">
      <inkml:brushProperty name="width" value="0.025" units="cm"/>
      <inkml:brushProperty name="height" value="0.025" units="cm"/>
    </inkml:brush>
  </inkml:definitions>
  <inkml:trace contextRef="#ctx0" brushRef="#br0">0 1 12364,'0'0'7943,"68"0"-6533,-33 0-610,10 0-736,2 0-352,1 0-2210,-7 0-2627,-3 0-5541</inkml:trace>
  <inkml:trace contextRef="#ctx0" brushRef="#br0" timeOffset="1">426 122 11627,'0'0'12684,"2"3"-14766,13-15-1569,0-3-2723</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1.446"/>
    </inkml:context>
    <inkml:brush xml:id="br0">
      <inkml:brushProperty name="width" value="0.025" units="cm"/>
      <inkml:brushProperty name="height" value="0.025" units="cm"/>
    </inkml:brush>
  </inkml:definitions>
  <inkml:trace contextRef="#ctx0" brushRef="#br0">36 1 15503,'0'0'5317,"-6"64"-4997,1-35-192,1 4-96,2-3-64,-4 2-544,3-4-1314,3 1-993,-4-7-1761,-2-3-2179</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1.820"/>
    </inkml:context>
    <inkml:brush xml:id="br0">
      <inkml:brushProperty name="width" value="0.025" units="cm"/>
      <inkml:brushProperty name="height" value="0.025" units="cm"/>
    </inkml:brush>
  </inkml:definitions>
  <inkml:trace contextRef="#ctx0" brushRef="#br0">3 135 13581,'-1'-10'1164,"1"6"-1131,0 0 198,-1 0 0,1 1 0,-1-1 0,1 0 0,0 1 0,0-1 0,1 0 0,-1 0 0,1 1-1,0-1 1,0 1 0,0-1 0,0 1 0,1-1 0,-1 1 0,1-1 0,0 1 0,0 0 0,0 0 0,1 0 0,-1 0 0,1 1-1,-1-1 1,1 1 0,0-1 0,0 1 0,0 0 0,0 0 0,6-3 0,15-1 51,0 0 1,0 2-1,0 1 0,1 1 1,-1 1-1,0 0 0,1 2 1,45 8-1,-67-8-281,0-1 1,0 0-1,0 1 0,0 0 1,0 0-1,0 0 0,0 0 1,0 0-1,0 0 0,0 1 1,0-1-1,-1 1 0,1 0 1,-1 0-1,0 0 0,1 0 1,-1 1-1,0-1 0,0 0 1,0 1-1,0-1 0,-1 1 1,1 0-1,-1 0 0,2 4 1,-2-3 2,-1 0 0,0 0 1,0 1-1,0-1 0,-1 0 1,0 0-1,1 0 0,-1 0 1,0 0-1,-1 0 1,1 0-1,-1 0 0,0 0 1,0 0-1,0-1 0,0 1 1,-1-1-1,-4 5 0,-46 46 143,41-44-130,0 1-1,1 0 1,1 1-1,-15 21 1,24-32-24,0 0-1,1 0 1,-1 0 0,1 0-1,0-1 1,-1 1 0,1 0-1,0 0 1,-1 0 0,1 0-1,0 1 1,0-1 0,0 0-1,0 0 1,0 0 0,0 0-1,0 0 1,0 0 0,0 0-1,1 0 1,-1 0 0,0 0-1,1 0 1,-1 0 0,1 0 0,-1 0-1,1 0 1,-1-1 0,1 1-1,0 0 1,-1 0 0,1 0-1,0-1 1,0 1 0,-1 0-1,1-1 1,0 1 0,0-1-1,0 1 1,0-1 0,0 1-1,0-1 1,0 0 0,0 1-1,0-1 1,0 0 0,0 0-1,1 0 1,10 3-281,-1-1 0,1 0 0,18 0 0,-17-2-336,5 2 258,-1 0 0,0 1 0,30 10 0,-45-13 371,0 1 1,0 0-1,0 0 1,0 0 0,0 0-1,0 0 1,0 0-1,0 1 1,-1-1 0,1 0-1,0 1 1,-1 0-1,1-1 1,-1 1 0,0 0-1,1 0 1,0 2-1,-2-2 41,0-1 0,0 1-1,0 0 1,0 0-1,0 0 1,0 0-1,-1 0 1,1-1-1,-1 1 1,1 0 0,-1 0-1,0 0 1,1-1-1,-1 1 1,0-1-1,0 1 1,0 0-1,-1-1 1,1 0 0,0 1-1,0-1 1,-1 0-1,1 1 1,-3 0-1,-21 21 1201,-1-2 0,-42 28 0,56-42-986,-1 0-1,1 0 0,-1-1 0,-1-1 0,1 0 0,-1-1 0,0 0 0,-21 3 0,33-7-337,1 0 1,0 0-1,-1 0 0,1 0 1,-1 0-1,1 0 0,-1 0 1,1 0-1,-1-1 0,1 1 1,-1 0-1,1-1 0,0 1 1,-1-1-1,1 0 0,0 1 1,-1-1-1,1 0 1,0 0-1,0 0 0,0 0 1,0 0-1,-1 0 0,2 0 1,-1 0-1,0 0 0,0-1 1,0 1-1,0 0 0,1-1 1,-1 1-1,1 0 0,-1-1 1,1 1-1,-1-1 0,1-2 1,-1-1-1080,1-1 0,0 1 1,0-1-1,1 1 0,0-1 0,-1 1 1,2 0-1,-1-1 0,3-5 1,8-14-9537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2.191"/>
    </inkml:context>
    <inkml:brush xml:id="br0">
      <inkml:brushProperty name="width" value="0.025" units="cm"/>
      <inkml:brushProperty name="height" value="0.025" units="cm"/>
    </inkml:brush>
  </inkml:definitions>
  <inkml:trace contextRef="#ctx0" brushRef="#br0">1 0 16207,'0'0'6182</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2.627"/>
    </inkml:context>
    <inkml:brush xml:id="br0">
      <inkml:brushProperty name="width" value="0.025" units="cm"/>
      <inkml:brushProperty name="height" value="0.025" units="cm"/>
    </inkml:brush>
  </inkml:definitions>
  <inkml:trace contextRef="#ctx0" brushRef="#br0">149 9 6438,'0'0'14670,"-6"-3"-13303,4 3-1331,1-1 0,-1 0 0,1 0 0,-1 1 1,0-1-1,0 1 0,1 0 0,-1-1 0,0 1 1,1 0-1,-1 0 0,0 0 0,0 0 0,1 0 1,-1 1-1,0-1 0,0 0 0,1 1 1,-1-1-1,0 1 0,1 0 0,-3 1 0,0 1-30,0 1-1,0-1 0,0 1 1,1 0-1,-1 0 0,1 0 1,0 1-1,-3 5 0,3-6-60,0 1-1,1-1 0,0 0 0,-1 1 0,2-1 0,-1 1 0,0-1 0,1 1 1,0 0-1,0 0 0,0 0 0,1 0 0,0 0 0,0 5 0,2-8-6,0 0-1,0-1 0,1 1 0,-1-1 1,1 1-1,-1-1 0,1 0 1,-1 0-1,1 0 0,0-1 0,0 1 1,-1 0-1,1-1 0,3 0 0,5 3-5,5 1-20,-1 0 74,0 0 0,0 1 0,20 9 0,-33-14 8,0 1 0,-1 0 0,1-1 0,0 1 0,0 0 0,-1 0 0,1 0 0,-1 1 1,1-1-1,-1 0 0,1 0 0,-1 1 0,0-1 0,1 1 0,-1 0 0,0-1 0,0 1 0,0 0 0,0-1 0,-1 1 0,1 0 1,0 0-1,-1 0 0,1 0 0,-1 0 0,0 0 0,1-1 0,-1 1 0,0 0 0,0 0 0,0 0 0,-1 0 0,1 0 0,0 0 1,-2 2-1,0 0 210,-1 1 0,0-1 0,0 0 1,-1-1-1,1 1 0,-1 0 1,0-1-1,0 0 0,0 0 0,-1 0 1,1-1-1,-1 1 0,-8 3 0,-64 21 1186,71-25-1302,1-1-1,-1 1 1,0-1-1,0 0 0,1-1 1,-1 0-1,0 0 1,-9-1-1,14 1-181,0 0 0,-1-1 0,1 1 0,0-1-1,0 0 1,0 1 0,-1-1 0,1 0 0,0 1-1,0-1 1,0 0 0,0 0 0,0 0 0,1 0-1,-1 0 1,0 0 0,0 0 0,1 0 0,-1 0-1,0-1 1,1 1 0,-1 0 0,1 0 0,0-1-1,-1 1 1,1 0 0,0-1 0,0 1 0,0 0-1,0 0 1,0-1 0,0 1 0,0 0 0,0-1-1,0 1 1,1 0 0,-1-1 0,1 1 0,-1 0-1,2-2 1,-1-1-558,0 1 1,1 0-1,-1 1 0,1-1 0,0 0 1,0 0-1,0 1 0,0-1 1,1 1-1,-1 0 0,4-4 0,15-11-5941</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3.004"/>
    </inkml:context>
    <inkml:brush xml:id="br0">
      <inkml:brushProperty name="width" value="0.025" units="cm"/>
      <inkml:brushProperty name="height" value="0.025" units="cm"/>
    </inkml:brush>
  </inkml:definitions>
  <inkml:trace contextRef="#ctx0" brushRef="#br0">103 130 14894,'0'0'6460,"10"-7"-5115,0 0-1119,1 0-48,0 0 1,-1-1-1,1 0 1,-2-1 0,19-20-1,-28 28-161,1 0 1,0 0-1,0 0 0,-1 0 0,1 0 1,-1 0-1,1 0 0,-1 0 1,1 0-1,-1 0 0,1 0 0,-1 0 1,0 0-1,0 0 0,1 0 1,-1-1-1,0 1 0,0 0 0,0 0 1,0 0-1,-1 0 0,1 0 1,0-1-1,0 1 0,-1 0 0,1 0 1,-1 0-1,1 0 0,-2-2 1,1 2-1,-1-1 0,0 1 1,0 0-1,0 0 1,0 0-1,0 0 0,0 0 1,0 0-1,-1 0 1,1 1-1,0-1 0,0 1 1,-1-1-1,-1 1 1,-4-1-2,0 1 0,0 0 0,1 1 0,-1-1 0,0 1 0,0 1 0,1-1 0,-13 5 0,13-1 17,0 0 0,0 0 0,0 0 1,1 1-1,0-1 0,0 2 1,1-1-1,0 1 0,0-1 1,0 1-1,1 1 0,0-1 0,-5 14 1,7-18-25,1 0 0,0 0-1,0 1 1,0-1 0,1 0 0,-1 1 0,1-1 0,0 0 0,0 1 0,0-1 0,0 0 0,0 1-1,1-1 1,-1 0 0,1 1 0,0-1 0,0 0 0,0 0 0,1 0 0,-1 0 0,1 0 0,0 0-1,0 0 1,0 0 0,0-1 0,0 1 0,0-1 0,1 1 0,-1-1 0,1 0 0,0 0-1,-1 0 1,1 0 0,0-1 0,0 1 0,6 1 0,5 2-194,-1-1-1,1-1 1,0 0-1,0-1 1,0 0-1,0-1 1,19-2-1,12-4-3266,-5-7-3404,1-8-6298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1.529"/>
    </inkml:context>
    <inkml:brush xml:id="br0">
      <inkml:brushProperty name="width" value="0.05" units="cm"/>
      <inkml:brushProperty name="height" value="0.05" units="cm"/>
    </inkml:brush>
  </inkml:definitions>
  <inkml:trace contextRef="#ctx0" brushRef="#br0">295 235 15603,'-5'-2'230,"1"0"0,-1 1 0,1-1-1,-1 1 1,1 0 0,-1 1 0,0-1-1,0 1 1,1 0 0,-1 0 0,0 0-1,0 1 1,1 0 0,-1 0 0,0 0 0,1 0-1,-1 1 1,1-1 0,0 1 0,-8 5-1,-4 2 99,0 2 1,1 0-1,0 1 0,1 1 0,-22 24 0,26-25-196,0 0 0,1 1 0,0-1 1,1 2-1,1-1 0,0 1 0,-7 20 0,13-32-105,0 0-1,1 1 1,-1-1-1,1 0 1,-1 0-1,1 0 1,0 0-1,-1 0 0,1 1 1,0-1-1,1 0 1,-1 0-1,0 0 1,1 1-1,-1-1 1,1 0-1,0 0 1,-1 0-1,1 0 1,2 2-1,-2-2-2,0-1 0,1 0 0,0 0 0,-1 1 1,1-1-1,0 0 0,-1-1 0,1 1 0,0 0 0,0 0 0,0-1 0,0 1 0,0-1 0,-1 0 1,1 1-1,0-1 0,4 0 0,5-1 40,1 0-1,-1-1 1,0 0 0,0-1 0,0 0 0,13-6 0,16-9 46,0-2 0,-2-2 1,0-1-1,-2-2 1,39-34-1,-9-1 125,89-102 0,-138 143-160,-1-1 1,20-31 0,-35 50-70,0 0 0,-1 0 1,1 0-1,-1 0 0,1 0 0,-1 0 1,0-1-1,0 1 0,1 0 1,-1 0-1,0 0 0,0 0 1,0-2-1,0 3-4,-1 0 0,1-1 0,0 1 0,0 0 0,-1 0 0,1-1-1,0 1 1,0 0 0,-1 0 0,1 0 0,0 0 0,-1 0 0,1-1 0,0 1 0,-1 0 0,1 0 0,-1 0-1,1 0 1,0 0 0,-1 0 0,1 0 0,0 0 0,-1 0 0,1 0 0,0 0 0,-1 1 0,1-1 0,0 0 0,-1 0-1,1 0 1,0 0 0,-1 0 0,1 1 0,0-1 0,0 0 0,-1 0 0,1 1 0,0-1 0,0 0 0,-1 0-1,1 1 1,0-1 0,-12 9 15,1 0 1,0 1-1,0 0 0,1 1 0,-17 23 0,-40 69 28,50-76-34,2 1 0,-12 31 0,24-50-6,0-1 0,0 1 0,1-1 0,0 1 0,0 0-1,1 0 1,0 0 0,1-1 0,0 1 0,0 0 0,1 0 0,2 10-1,-2-16-3,0 1 0,0-1-1,0 0 1,1 0 0,-1 0-1,1 0 1,0 0 0,0 0-1,0 0 1,0-1 0,1 1-1,-1-1 1,1 1 0,-1-1-1,7 4 1,-5-4 0,1 1 1,0-1-1,0 0 0,0-1 1,0 1-1,0-1 0,0 0 1,0 0-1,9-1 0,0 0 2,0-1-1,0 0 0,0-1 1,0-1-1,-1 0 0,26-10 0,-20 5 7,0-1-1,-1-1 1,0 0-1,-1-1 1,0-1 0,22-21-1,-29 25-1,-2-1-1,1 0 1,-1-1-1,-1 0 1,0 0 0,0-1-1,-1 1 1,0-1-1,-1-1 1,0 1 0,-1-1-1,3-12 1,-6 20 2,-1 1 0,1-1 1,-1 0-1,0 1 0,0-1 0,-1-6 1,1 10-8,0-1 1,0 1-1,0-1 1,-1 0-1,1 1 0,0-1 1,0 1-1,-1-1 1,1 0-1,0 1 1,-1-1-1,1 1 1,0-1-1,-1 1 1,1-1-1,-1 1 0,1 0 1,-1-1-1,1 1 1,-1 0-1,1-1 1,-1 1-1,1 0 1,-1-1-1,0 1 1,1 0-1,-1 0 0,1 0 1,-1 0-1,0-1 1,1 1-1,-1 0 1,1 0-1,-1 0 1,0 0-1,1 0 1,-1 1-1,0-1 1,1 0-1,-1 0 0,1 0 1,-1 1-1,0-1 1,1 0-1,-1 0 1,1 1-1,-1-1 1,0 1-1,-5 3 13,0 0-1,0 0 1,0 1 0,0 0 0,1 0-1,0 0 1,0 1 0,1-1-1,-6 9 1,-2 4 51,-18 39 0,25-46-39,0 0 1,1 0-1,1 1 1,0-1-1,0 1 1,0 12-1,3-21-62,-1 0-1,1-1 1,0 1-1,0 0 1,0 0-1,0 0 1,1-1-1,-1 1 1,1 0-1,-1 0 1,1-1-1,0 1 1,0 0-1,0-1 1,1 1-1,-1-1 1,1 1-1,-1-1 1,1 0-1,0 0 1,0 0-1,0 0 1,0 0-1,0 0 1,0 0-1,0-1 1,1 1-1,-1-1 1,1 1-1,4 1 1,1-2-86,0 1 0,0-1 0,0 0 0,0-1 1,0 0-1,0 0 0,-1-1 0,1 0 0,0 0 0,0-1 1,0 0-1,-1-1 0,1 1 0,8-5 0,35-19-419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3.602"/>
    </inkml:context>
    <inkml:brush xml:id="br0">
      <inkml:brushProperty name="width" value="0.025" units="cm"/>
      <inkml:brushProperty name="height" value="0.025" units="cm"/>
    </inkml:brush>
  </inkml:definitions>
  <inkml:trace contextRef="#ctx0" brushRef="#br0">40 0 10570,'0'0'9502,"1"13"-8301,-3 25-430,-1 0 0,-2-1 0,-1 1 0,-13 38 0,17-67-744,1 1 1,-1 0-1,2 0 1,0 17-1,0-13-25,0-13-9,0 0 1,0 0 0,0 0-1,0 0 1,1 0 0,-1 0 0,0 0-1,0-1 1,1 1 0,-1 0-1,1 0 1,-1 0 0,1-1 0,-1 1-1,1 0 1,-1 0 0,1-1-1,0 1 1,-1-1 0,1 1 0,0 0-1,-1-1 1,1 0 0,0 1-1,0-1 1,0 1 0,0-1 0,1 1-1,35 2-498,-25-5 12,1 1 0,-1-2 1,23-7-1,54-32-842,-120 84 2723,29-39-1289,-1 0 0,1 0 0,0 0 0,0 0 0,0 1-1,1-1 1,-1 1 0,1-1 0,0 1 0,0 0-1,0 0 1,0 5 0,1-8-91,0 1 0,0-1 0,1 1 0,-1-1 0,1 1 0,-1-1 0,1 1 0,0-1 0,0 1 0,-1-1 0,1 0 0,0 1 0,0-1 0,0 0 0,1 0 0,-1 0 0,0 0 0,0 0 0,0 0 0,1 0 0,-1 0 0,1-1 0,-1 1 0,1 0 0,-1-1 0,1 1 0,-1-1 0,1 1 0,-1-1 0,3 0 0,13 4-81,0 0 0,0-2 0,20 2 1,-3-9-6962,-27-1 383</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3.961"/>
    </inkml:context>
    <inkml:brush xml:id="br0">
      <inkml:brushProperty name="width" value="0.025" units="cm"/>
      <inkml:brushProperty name="height" value="0.025" units="cm"/>
    </inkml:brush>
  </inkml:definitions>
  <inkml:trace contextRef="#ctx0" brushRef="#br0">0 19 6086,'0'0'15566,"60"-13"-15181,-30 9-321,11 3-128,6 1-1698,-2 0-2210,1 0-3843</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4.338"/>
    </inkml:context>
    <inkml:brush xml:id="br0">
      <inkml:brushProperty name="width" value="0.025" units="cm"/>
      <inkml:brushProperty name="height" value="0.025" units="cm"/>
    </inkml:brush>
  </inkml:definitions>
  <inkml:trace contextRef="#ctx0" brushRef="#br0">4 122 17040,'0'0'5878,"8"0"-5035,19 1-528,0-1 0,40-6 0,-60 5-321,0 1 0,0-2 0,-1 1-1,1-1 1,-1 0 0,1-1 0,-1 1-1,0-1 1,0-1 0,0 1 0,0-1-1,0 0 1,-1 0 0,0-1 0,0 1-1,0-1 1,4-6 0,-8 10 5,0 0-1,0-1 1,0 1 0,-1 0-1,1 0 1,0-1-1,-1 1 1,1 0 0,0-1-1,-1 1 1,0-1 0,1 1-1,-1-1 1,0 1 0,0-1-1,0 1 1,0-1-1,0 1 1,0-1 0,0 1-1,-1-1 1,1 1 0,0-1-1,-1 1 1,-1-3 0,1 3-1,-1-1 1,1 1-1,-1-1 1,0 1 0,1 0-1,-1 0 1,0 0-1,0 0 1,0 0 0,0 0-1,0 0 1,0 1-1,0-1 1,0 1 0,-4-1-1,-4 0-7,1 0 1,-1 1-1,1 0 0,-1 1 0,1 0 0,-1 0 1,-10 4-1,10-1 15,1 0 0,0 1 0,0 0 0,0 1 0,0-1 0,1 2 0,0-1 0,-13 14 0,18-17 6,-1 1-1,1 0 1,0 0 0,0 0-1,0 0 1,0 0 0,1 1-1,-1-1 1,1 1 0,1 0-1,-1-1 1,0 1 0,1 0-1,0 0 1,0 0 0,1 0-1,0 0 1,-1 0-1,1 0 1,1 5 0,1-6-26,-1-1 0,1 1 1,0-1-1,0 0 0,0 0 0,0 0 1,0 0-1,1 0 0,-1 0 0,1-1 1,0 1-1,-1-1 0,1 1 0,1-1 1,-1 0-1,0-1 0,0 1 0,1 0 1,-1-1-1,1 0 0,-1 0 0,1 0 1,4 1-1,43 6-2161,-6-6-3691,-7-2-2488</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4.792"/>
    </inkml:context>
    <inkml:brush xml:id="br0">
      <inkml:brushProperty name="width" value="0.025" units="cm"/>
      <inkml:brushProperty name="height" value="0.025" units="cm"/>
    </inkml:brush>
  </inkml:definitions>
  <inkml:trace contextRef="#ctx0" brushRef="#br0">13 86 11563,'0'0'3876,"4"-9"-1768,-2 4-1853,1 0-1,0 1 0,-1-1 0,1 1 1,1-1-1,-1 1 0,1 0 1,0 0-1,0 1 0,0-1 1,0 1-1,0 0 0,1 0 0,0 0 1,-1 0-1,1 1 0,0 0 1,0 0-1,0 0 0,1 1 1,5-1-1,-6 1-129,1 0-1,0 0 1,0 1 0,-1 0-1,1 0 1,0 0-1,-1 1 1,1 0 0,8 2-1,-13-2-115,0-1 0,0 1 0,0-1 0,0 1 0,0-1 0,0 1 0,-1 0 0,1 0-1,0-1 1,0 1 0,0 0 0,-1 0 0,1 0 0,0 0 0,-1 0 0,1 0-1,-1 0 1,1 0 0,-1 0 0,1 2 0,-1-1-1,0 1-1,0 0 1,0-1-1,0 1 1,0 0 0,-1-1-1,1 1 1,-1 0 0,0-1-1,0 1 1,0-1-1,-2 4 1,-6 11 74,-1-1 1,-1-1-1,-1 1 0,0-2 0,-20 19 1,20-21-74,-1 1 1,2 0-1,0 1 1,0 0-1,1 1 1,-15 30 0,24-43-10,0 0 0,1 0 0,-1 0 1,0-1-1,1 1 0,-1 0 1,1 0-1,-1 0 0,1 0 0,0 0 1,0 0-1,0 0 0,0 0 1,0 0-1,1 0 0,-1 0 0,0 0 1,1 0-1,0 0 0,-1 0 1,1-1-1,0 1 0,0 0 0,0 0 1,0-1-1,0 1 0,0-1 1,1 1-1,-1-1 0,0 1 0,1-1 1,-1 0-1,1 0 0,0 1 1,-1-1-1,1 0 0,0 0 0,0-1 1,0 1-1,-1 0 0,1-1 1,0 1-1,0-1 0,3 1 0,12 2-358,1-1 0,-1-1 0,0-1 0,23-1 0,-12 0-1580,21-1-3048,-3-6-2546</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5.188"/>
    </inkml:context>
    <inkml:brush xml:id="br0">
      <inkml:brushProperty name="width" value="0.025" units="cm"/>
      <inkml:brushProperty name="height" value="0.025" units="cm"/>
    </inkml:brush>
  </inkml:definitions>
  <inkml:trace contextRef="#ctx0" brushRef="#br0">187 103 8456,'0'0'7815,"-8"-6"-4361,0 2-2949,1 0 0,-1 0 0,0 0 0,0 1 1,-13-4-1,18 6-450,0 1 0,-1-1 0,1 1 1,-1 0-1,1 0 0,-1 0 0,1 0 1,-1 1-1,1-1 0,0 1 0,-1 0 1,1 0-1,0 0 0,0 0 0,-1 1 1,1-1-1,0 1 0,0 0 0,1 0 1,-5 3-1,3-1-61,-1 1 1,1 0-1,0 0 0,0 0 0,1 1 1,-1-1-1,1 1 0,1 0 1,-1 0-1,1 0 0,0 0 1,0 0-1,1 0 0,-2 12 1,3-16 1,-1 1 1,1 0 0,0 0 0,0-1 0,0 1 0,1 0-1,-1-1 1,1 1 0,-1 0 0,1-1 0,0 1-1,0-1 1,0 1 0,1-1 0,-1 0 0,0 1 0,1-1-1,-1 0 1,1 0 0,0 0 0,0 0 0,0 0 0,0 0-1,0-1 1,0 1 0,1-1 0,-1 1 0,0-1 0,1 0-1,-1 0 1,1 0 0,-1 0 0,1 0 0,0-1-1,-1 1 1,5 0 0,2 0 56,1-1 1,-1 0-1,0 0 0,0 0 0,1-1 0,-1-1 1,0 1-1,0-2 0,0 1 0,0-1 1,-1-1-1,1 1 0,-1-1 0,0-1 1,0 0-1,0 0 0,0 0 0,-1-1 0,0 0 1,0 0-1,-1-1 0,0 0 0,0 0 1,-1-1-1,1 0 0,-2 1 0,1-2 1,-1 1-1,0 0 0,-1-1 0,0 0 0,0 0 1,-1 0-1,1-10 0,-2 17-69,-1-1 0,0 1 0,0-1 1,0 0-1,-1 1 0,1-1 0,-1 1 0,1-1 0,-1 1 0,0-1 0,0 1 0,0 0 0,0-1 0,0 1 1,-1 0-1,1 0 0,-1 0 0,1 0 0,-1 0 0,0 0 0,0 0 0,0 0 0,0 1 0,0-1 0,0 1 0,0 0 1,0-1-1,-1 1 0,1 0 0,-1 0 0,1 0 0,-1 1 0,-3-1 0,-42-5-3143,3 11-3866,25 3-1356</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5.921"/>
    </inkml:context>
    <inkml:brush xml:id="br0">
      <inkml:brushProperty name="width" value="0.025" units="cm"/>
      <inkml:brushProperty name="height" value="0.025" units="cm"/>
    </inkml:brush>
  </inkml:definitions>
  <inkml:trace contextRef="#ctx0" brushRef="#br0">62 115 5958,'0'0'3769,"5"-1"-1837,10-2 40,-18 0-1837,-5-2 1532,0-3 3405,8 7-4940,0 0 1,0 1 0,0-1-1,0 0 1,0 0 0,0 0-1,0 1 1,1-1-1,-1 0 1,0 1 0,1-1-1,-1 0 1,0 0 0,1 1-1,-1-1 1,1 0 0,-1 1-1,1-1 1,-1 1-1,1-1 1,-1 1 0,1-1-1,0 1 1,-1-1 0,2 1-1,23-19-592,-18 13 712,-3 3-236,-1 2 114,-1-1-1,1 0 0,-1 0 0,0 0 1,1 0-1,-1 0 0,0-1 1,0 1-1,-1-1 0,1 1 1,0-1-1,-1 0 0,1 0 0,-1 1 1,0-1-1,0 0 0,1-5 1,-2 7 430,-1 1-536,0 0-1,1 0 1,-1 0-1,0 0 1,0 0-1,1 0 1,-1 0-1,0 1 1,1-1-1,-1 0 1,0 0-1,1 1 1,-1-1-1,0 1 1,1-1-1,-1 0 1,0 1-1,1-1 1,-1 1-1,1-1 1,-1 1-1,1 0 1,0-1-1,-1 1 1,0 0-1,-12 16-84,-2 4-33,1 2 0,1-1 0,1 2 1,2 0-1,0 0 0,1 1 0,2 0 0,0 0 0,2 1 0,0 0 1,0 34-1,5-59-116,0-1 1,0 1-1,0-1 1,0 0-1,0 1 1,0-1-1,0 0 1,0 1-1,0-1 1,1 1-1,-1-1 1,0 0-1,0 1 1,0-1-1,1 0 1,-1 1-1,0-1 1,0 0-1,1 0 1,-1 1-1,0-1 1,1 0-1,-1 0 0,0 1 1,1-1-1,-1 0 1,0 0-1,1 0 1,-1 0-1,0 0 1,1 1-1,-1-1 1,1 0-1,-1 0 1,0 0-1,1 0 1,-1 0-1,0 0 1,1 0-1,-1 0 1,1 0-1,-1 0 1,0-1-1,1 1 1,-1 0-1,0 0 1,1 0-1,-1 0 1,1-1-1,-1 1 1,0 0-1,1 0 1,10-7-6304</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6.269"/>
    </inkml:context>
    <inkml:brush xml:id="br0">
      <inkml:brushProperty name="width" value="0.025" units="cm"/>
      <inkml:brushProperty name="height" value="0.025" units="cm"/>
    </inkml:brush>
  </inkml:definitions>
  <inkml:trace contextRef="#ctx0" brushRef="#br0">1 10 10282,'0'0'8675,"8"-1"-6818,35-4-737,1 1-1,55 4 1,-48 1-368,-51 1-682,0 1 0,0 0 1,0-1-1,-1 1 0,1-1 1,-1 1-1,0-1 0,0 0 1,0 1-1,0-1 0,-3 4 0,-29 54-816,-41 84 3285,49-68-5717,22-61 483,0 0 0,1-1-1,0 21 1</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6.599"/>
    </inkml:context>
    <inkml:brush xml:id="br0">
      <inkml:brushProperty name="width" value="0.025" units="cm"/>
      <inkml:brushProperty name="height" value="0.025" units="cm"/>
    </inkml:brush>
  </inkml:definitions>
  <inkml:trace contextRef="#ctx0" brushRef="#br0">0 52 11979,'0'0'9353,"68"-51"-9033,-35 50-255,3 1-65,1 0-417,4 0-2402,4 0-3651</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6.915"/>
    </inkml:context>
    <inkml:brush xml:id="br0">
      <inkml:brushProperty name="width" value="0.025" units="cm"/>
      <inkml:brushProperty name="height" value="0.025" units="cm"/>
    </inkml:brush>
  </inkml:definitions>
  <inkml:trace contextRef="#ctx0" brushRef="#br0">173 0 7911,'0'0'13165,"48"1"-12653,-25-1-319,-1 0-161,8 0-32,-4 4-64,2-3-545,-2 1-1217,-3-1-1088,-7-1-3076</inkml:trace>
  <inkml:trace contextRef="#ctx0" brushRef="#br0" timeOffset="1">1 140 11883,'0'0'6438,"54"11"-4644,-7-11-833,1-4-545,10-4-288,-4 0-63,0-1-65,-3 3-225,-10-2-1472,-9-1-2147,-4 1-3811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7.481"/>
    </inkml:context>
    <inkml:brush xml:id="br0">
      <inkml:brushProperty name="width" value="0.025" units="cm"/>
      <inkml:brushProperty name="height" value="0.025" units="cm"/>
    </inkml:brush>
  </inkml:definitions>
  <inkml:trace contextRef="#ctx0" brushRef="#br0">1 263 16047,'0'0'8921,"13"-6"-7864,37-18-540,79-51 1,-105 59-500,-2-1-1,0 0 1,-1-2 0,-1-1 0,33-40 0,-48 51-29,-13 26-12,0-1 0,1 1-1,1 0 1,0 1-1,2 0 1,0 0 0,1 0-1,0 0 1,2 0-1,0 0 1,1 1-1,4 27 1,-4-42-64,1-1 0,0 1 1,0-1-1,0 0 0,1 1 0,-1-1 0,1 0 1,0 0-1,-1 0 0,5 5 0,-5-7-238,1 0-1,-1 0 0,0 1 0,1-1 1,-1 0-1,1 0 0,-1 0 1,1 0-1,0-1 0,-1 1 1,1 0-1,0-1 0,2 1 1,15 0-6760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1.997"/>
    </inkml:context>
    <inkml:brush xml:id="br0">
      <inkml:brushProperty name="width" value="0.05" units="cm"/>
      <inkml:brushProperty name="height" value="0.05" units="cm"/>
    </inkml:brush>
  </inkml:definitions>
  <inkml:trace contextRef="#ctx0" brushRef="#br0">187 1 19092,'-27'13'1927,"-48"34"1,66-40-1663,0 1 1,0-1-1,0 2 1,1-1-1,0 1 1,1 0-1,-12 19 1,18-27-249,0 0 0,1 1 1,-1-1-1,0 0 0,1 0 1,-1 1-1,1-1 1,-1 1-1,1-1 0,0 0 1,0 1-1,0-1 0,-1 1 1,1-1-1,1 1 0,-1-1 1,0 1-1,0-1 0,0 0 1,1 1-1,0 2 0,0-3-49,0 0 0,0 0 0,0 0-1,0 0 1,1 0 0,-1-1-1,0 1 1,0 0 0,1-1-1,-1 1 1,0-1 0,1 1-1,-1-1 1,0 1 0,1-1-1,-1 0 1,1 0 0,-1 0 0,1 0-1,-1 0 1,0 0 0,3 0-1,-3 0-66,1 0-1,0 0 1,-1-1-1,1 1 0,-1 0 1,1 0-1,-1-1 1,1 1-1,-1-1 1,1 1-1,-1-1 1,1 0-1,-1 0 0,1 1 1,-1-1-1,0 0 1,0 0-1,1 0 1,-1 0-1,0-1 0,0 1 1,0 0-1,0 0 1,0-1-1,-1 1 1,2-3-1,-1 1-73,0 0 0,-1 0 0,0 0 0,0 0 0,1 0 0,-2 0 0,1 0 0,0 0 0,-1 0 0,1 0 0,-1 0 0,0 0 0,-1-4 0,-7-17-358</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8.120"/>
    </inkml:context>
    <inkml:brush xml:id="br0">
      <inkml:brushProperty name="width" value="0.025" units="cm"/>
      <inkml:brushProperty name="height" value="0.025" units="cm"/>
    </inkml:brush>
  </inkml:definitions>
  <inkml:trace contextRef="#ctx0" brushRef="#br0">0 270 7015,'0'0'12716,"11"-4"-11195,48-21-1123,0-2 0,-2-3-1,-1-3 1,-2-2 0,62-52-1,-94 65-295,-17 15-53,-15 14-39,-19 20-40,1 1 1,-30 39-1,47-53 16,0 1 1,1 0-1,1 1 1,0 0-1,2 1 0,0 0 1,-7 23-1,13-38-89,0-1 0,1 1 1,-1 0-1,0 0 0,1 0 0,0 0 0,-1 0 1,1 0-1,0 0 0,0 0 0,0 0 0,0 1 1,1-1-1,-1 0 0,0 0 0,1-1 0,0 1 1,-1 0-1,1 0 0,0 0 0,0 0 0,0 0 1,0-1-1,0 1 0,0 0 0,1-1 0,-1 1 1,1-1-1,2 2 0,0-1-550,0-1 0,0 0 0,0 0 0,0 0 0,0 0 0,1-1 1,-1 1-1,0-1 0,0-1 0,1 1 0,-1 0 0,0-1 0,7-2 0,29-10-8609</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8.451"/>
    </inkml:context>
    <inkml:brush xml:id="br0">
      <inkml:brushProperty name="width" value="0.025" units="cm"/>
      <inkml:brushProperty name="height" value="0.025" units="cm"/>
    </inkml:brush>
  </inkml:definitions>
  <inkml:trace contextRef="#ctx0" brushRef="#br0">245 0 16560,'-15'11'379,"-16"10"452,1 2 0,1 2 1,-28 30-1,46-43-316,0 1 0,1 0 0,1 0 1,-15 29-1,21-36-439,0 1-1,1-1 1,-1 1 0,2-1 0,-1 1 0,1 0-1,0 0 1,0 0 0,1 0 0,-1 0 0,2 0-1,1 12 1,-1-16-75,0 1 0,0-1 0,1 0 0,-1 0 0,1 0-1,0 0 1,-1 0 0,1 0 0,1-1 0,-1 1 0,0 0 0,1-1-1,-1 0 1,1 0 0,0 0 0,0 0 0,0 0 0,0 0 0,0-1-1,0 1 1,0-1 0,0 0 0,1 0 0,-1 0 0,4 0 0,10 2 43,0 0 0,0-2 0,29-1 1,-38 0-21,4 0 6,-1-1 0,1 0-1,-1-1 1,0-1-1,0 1 1,0-2-1,0 0 1,-1 0 0,1-1-1,-1 0 1,0 0-1,0-1 1,16-14-1,-20 15 35,-1 0-1,1-1 1,-1 0-1,0 0 1,-1 0-1,1 0 1,-1-1-1,0 1 0,-1-1 1,0 0-1,0-1 1,0 1-1,-1 0 1,0-1-1,0 1 1,-1-1-1,0 0 0,-1 1 1,1-1-1,-1 0 1,-2-8-1,2 12-61,-1-1-1,0 1 0,-1 0 1,1 0-1,-1 0 1,0 0-1,0 0 1,0 0-1,0 1 0,-1-1 1,1 1-1,-1-1 1,0 1-1,0 0 1,-1 0-1,1 0 0,-6-3 1,1 1-4,1 1 0,-1 0 1,0 0-1,0 1 0,0 0 0,-1 1 1,1-1-1,-17-1 0,16 3-164,0 1 0,0-1 0,0 2 0,0-1 1,0 1-1,0 0 0,0 1 0,-13 4 0,18-4-79,-1-1 1,1 1-1,0 0 0,1 0 0,-1 0 1,0 1-1,1-1 0,-1 1 0,1 0 1,0 0-1,0 0 0,0 0 1,0 1-1,0-1 0,1 1 0,0 0 1,-3 4-1,4-5-599,0 1 0,0-1 0,0 0 0,0 1 0,0-1 0,1 1 0,0-1 0,-1 1 0,1-1 0,1 6 0,4 7-6608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8.785"/>
    </inkml:context>
    <inkml:brush xml:id="br0">
      <inkml:brushProperty name="width" value="0.025" units="cm"/>
      <inkml:brushProperty name="height" value="0.025" units="cm"/>
    </inkml:brush>
  </inkml:definitions>
  <inkml:trace contextRef="#ctx0" brushRef="#br0">260 36 8360,'0'0'11755,"-9"-7"-9732,8 7-2005,-2-3 36,-1 0 1,1 0-1,-1 1 1,0-1 0,0 1-1,0 0 1,-1 0-1,1 0 1,0 1 0,-1-1-1,1 1 1,-1 0 0,1 1-1,-1-1 1,1 1-1,-1 0 1,0 0 0,1 0-1,-1 0 1,0 1-1,1 0 1,-1 0 0,1 0-1,-6 3 1,0 2 18,0 0 0,1 0 0,0 1 0,0 0 1,0 1-1,1 0 0,0 0 0,1 1 0,-1 0 0,-10 19 0,13-21-54,1 0 0,0 1 0,1 0 0,0 0-1,0 0 1,0 0 0,1 1 0,0-1-1,1 1 1,0-1 0,0 1 0,1-1 0,0 1-1,1-1 1,1 12 0,-1-17-12,1 1 0,-1-1 1,1 1-1,0-1 0,0 0 0,0 0 0,0 1 1,1-2-1,-1 1 0,1 0 0,-1 0 0,1-1 1,0 1-1,0-1 0,1 0 0,-1 0 0,0 0 1,1 0-1,-1-1 0,1 1 0,-1-1 0,1 0 1,0 0-1,4 0 0,11 3 45,1-2 0,-1 0 1,28-1-1,-39-2-30,9 1 34,0-2 1,0 0-1,0-1 0,-1 0 1,1-2-1,-1 0 0,0 0 1,0-2-1,-1 0 0,16-9 1,-24 12 12,1-1 0,-1 0 0,0 0 0,-1 0 0,1-1 1,-1 0-1,0 0 0,0-1 0,-1 1 0,0-1 0,0-1 0,0 1 1,-1-1-1,0 1 0,-1-1 0,0 0 0,0-1 0,-1 1 0,0 0 0,0-1 1,1-10-1,-3 16-80,0-1 0,0 1 1,-1-1-1,1 1 0,-1-1 1,0 1-1,0 0 0,0-1 0,0 1 1,0 0-1,-1-1 0,1 1 1,-1 0-1,0 0 0,0 1 1,0-1-1,0 0 0,-1 1 1,-2-4-1,0 2-95,-1 1 1,1-1 0,-1 1-1,1 0 1,-1 1-1,0-1 1,0 1-1,0 0 1,0 1-1,-7-2 1,-3 1-594,0 1 0,1 0 0,-1 1-1,0 1 1,0 0 0,1 1 0,-1 1 0,-17 5 0,-18 11-4303</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8:28.300"/>
    </inkml:context>
    <inkml:brush xml:id="br0">
      <inkml:brushProperty name="width" value="0.025" units="cm"/>
      <inkml:brushProperty name="height" value="0.025" units="cm"/>
    </inkml:brush>
  </inkml:definitions>
  <inkml:trace contextRef="#ctx0" brushRef="#br0">45 54 11915,'0'0'11040,"12"-8"-10885,39-25-75,-48 31-79,-1 1 0,1-1 0,0 1 0,0 0 0,0 0 0,0 0 0,0 0 0,1 0 1,-1 1-1,0-1 0,0 1 0,0 0 0,1 0 0,-1 0 0,3 1 0,-4-1 6,-1 1 1,0 0-1,1-1 0,-1 1 0,0 0 1,0 0-1,1-1 0,-1 1 1,0 0-1,0 0 0,0 0 0,0 1 1,0-1-1,0 0 0,-1 0 1,1 0-1,0 1 0,-1-1 0,1 0 1,0 1-1,-1-1 0,1 2 1,0 3 22,-1-1 0,1 1 0,-1-1 1,0 0-1,0 1 0,-1-1 1,0 0-1,1 1 0,-2-1 0,1 0 1,-1 0-1,0 0 0,-3 8 1,2-9-38,1-1 0,0 1 0,0 0 1,0 0-1,1 0 0,0 0 1,-1 0-1,2 0 0,-1 0 1,0 0-1,1 0 0,-1 8 0,2-10-7,0 0-1,0 0 0,0 1 0,0-1 1,0 0-1,0 0 0,0 0 0,1 0 0,-1 0 1,1 0-1,-1-1 0,1 1 0,0 0 1,0-1-1,-1 0 0,1 1 0,0-1 0,1 0 1,-1 0-1,0 0 0,0 0 0,4 1 0,11 5 9,-11-5-45,1 0 0,-1 1 1,1 0-1,-1 0 0,0 1 0,9 7 0,-13-10 56,-1 1 0,0-1-1,0 1 1,0-1 0,0 1 0,0 0 0,0-1-1,0 1 1,0 0 0,-1 0 0,1 0-1,-1-1 1,1 1 0,-1 0 0,0 0 0,0 0-1,0 0 1,0 0 0,0 0 0,0 0 0,0 0-1,-1-1 1,1 1 0,-1 0 0,1 0-1,-1 0 1,0 0 0,0-1 0,-1 4 0,-3 3 289,0 0 0,-1 0 0,0-1 1,0 0-1,-1 0 0,1 0 1,-1-1-1,-1 0 0,-13 9 1,6-5 112,-1-1 1,0-1-1,-1 0 1,-20 6-1,33-12-407,-1-1 0,0 0-1,0 1 1,0-2 0,0 1-1,0 0 1,0-1 0,-1 0-1,1-1 1,0 1 0,0-1-1,-6-1 1,9 1-136,1 1-1,0-1 0,0 1 1,0-1-1,0 0 0,0 1 1,0-1-1,0 0 1,0 0-1,0 0 0,0 0 1,0 0-1,0 0 0,1 0 1,-1 0-1,0 0 1,1 0-1,-1 0 0,1 0 1,-1-2-1,1 0-362,-1 0 0,1 1-1,0-1 1,0 0 0,0 0 0,1 0-1,-1 1 1,1-1 0,-1 0 0,1 0-1,0 1 1,2-5 0,10-20-5315,1 0-2305</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8:28.771"/>
    </inkml:context>
    <inkml:brush xml:id="br0">
      <inkml:brushProperty name="width" value="0.025" units="cm"/>
      <inkml:brushProperty name="height" value="0.025" units="cm"/>
    </inkml:brush>
  </inkml:definitions>
  <inkml:trace contextRef="#ctx0" brushRef="#br0">479 23 11819,'-10'-3'1164,"0"-1"-901,0 0-1,0 1 1,0 0 0,-1 1 0,1 1 0,-1-1-1,0 1 1,0 1 0,1 0 0,-1 1-1,0 0 1,1 1 0,-1 0 0,1 0-1,-1 1 1,1 0 0,-16 8 0,5 3-83,1 0 0,1 2 0,1 0 0,0 1 1,1 0-1,1 1 0,0 2 0,2-1 0,0 1 0,1 1 1,-15 36-1,19-37-111,0 2 1,2-1-1,0 1 0,2 0 1,0 0-1,2 1 1,0-1-1,1 1 0,2 0 1,0-1-1,2 1 1,6 37-1,-4-45-151,1 0 0,0 0 0,1-1 0,1 1-1,0-1 1,1-1 0,1 1 0,0-1 0,0-1 0,2 0 0,-1 0 0,2-1-1,-1 0 1,1-1 0,1 0 0,0-1 0,0-1 0,1 0 0,0-1 0,0 0-1,1-1 1,22 6 0,-18-6 68,-1-2-1,1 0 1,0-1 0,0-1-1,0 0 1,0-2 0,0 0-1,0-1 1,0-1-1,-1-1 1,1-1 0,0 0-1,-1-2 1,0 0-1,0 0 1,-1-2 0,0 0-1,23-15 1,-19 7 265,1-1 0,-2-2 0,0 1 0,-1-2-1,-2-1 1,0 0 0,-1-1 0,0-1 0,-2 0 0,-1-1 0,-1-1 0,-2 0 0,0 0 0,-1-1 0,-2 0-1,0-1 1,-2 1 0,3-52 0,-8 68-207,0-1 0,-1 1 0,-1-1 0,0 1 0,0 0 0,-1 0 0,0 0 0,-1 0 0,0 0 0,-1 1 0,0 0 0,0 0 0,-1 0 0,0 0 0,-1 1 0,0 0 0,0 1 0,0-1 0,-1 1 0,0 1 0,-1 0 0,1 0 0,-1 0 0,0 1 0,-1 0 0,1 1 0,-15-4 0,11 3-181,0 1-1,0 1 1,0 0-1,-1 1 1,1 0-1,-1 1 1,1 1-1,-1 0 1,1 1-1,-1 0 1,1 1-1,-1 0 1,1 1 0,0 1-1,0 0 1,0 1-1,1 0 1,0 1-1,0 1 1,-22 15-1,15-6-805,1 1 0,0 1 1,1 1-1,1 1 0,1 0 0,1 1 0,-19 36 0,1 16-5490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5.326"/>
    </inkml:context>
    <inkml:brush xml:id="br0">
      <inkml:brushProperty name="width" value="0.025" units="cm"/>
      <inkml:brushProperty name="height" value="0.025" units="cm"/>
    </inkml:brush>
  </inkml:definitions>
  <inkml:trace contextRef="#ctx0" brushRef="#br0">0 229 6246,'0'0'12268,"12"-9"-11954,66-51 23,88-88-1,-151 136-77,-9 19 85,-8 31-39,-21 42 96,17-64-446,0-1 0,2 1 1,0 0-1,1 0 1,-2 26-1,5-42-98,0 1 0,0-1 0,0 1 1,-1-1-1,1 1 0,0-1 0,0 1 0,0-1 0,0 1 0,0-1 0,0 1 1,1-1-1,-1 1 0,0 0 0,0-1 0,0 0 0,0 1 0,1-1 0,-1 1 1,0-1-1,0 1 0,1-1 0,-1 1 0,0-1 0,1 0 0,-1 1 0,0-1 1,1 1-1,-1-1 0,1 0 0,-1 0 0,1 1 0,-1-1 0,1 0 0,-1 0 1,1 1-1,-1-1 0,1 0 0,-1 0 0,1 0 0,-1 0 0,1 0 0,-1 0 1,1 0-1,-1 0 0,1 0 0,-1 0 0,1 0 0,-1 0 0,1 0 0,-1 0 1,1-1-1,-1 1 0,2-1 0,12-6-5847</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5.687"/>
    </inkml:context>
    <inkml:brush xml:id="br0">
      <inkml:brushProperty name="width" value="0.025" units="cm"/>
      <inkml:brushProperty name="height" value="0.025" units="cm"/>
    </inkml:brush>
  </inkml:definitions>
  <inkml:trace contextRef="#ctx0" brushRef="#br0">31 1 15471,'0'0'4484,"-30"59"-4196,30-43-288,0 0-384,0 3-1506,0 0-897,0-5-1921,0-1-4933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6.015"/>
    </inkml:context>
    <inkml:brush xml:id="br0">
      <inkml:brushProperty name="width" value="0.025" units="cm"/>
      <inkml:brushProperty name="height" value="0.025" units="cm"/>
    </inkml:brush>
  </inkml:definitions>
  <inkml:trace contextRef="#ctx0" brushRef="#br0">110 1 10410,'0'0'4799,"-9"6"-4244,0 2-429,0 0 0,0 1 0,1 0 0,1 1 0,0-1 0,0 1 0,0 1 0,1-1 0,1 1 0,0 0 0,1 0 0,0 1 0,0-1 0,-2 19 0,5-26-99,0 1 0,0-1 1,1 1-1,0-1 0,0 1 0,0-1 0,1 1 1,-1-1-1,1 1 0,0-1 0,0 0 0,1 1 1,2 5-1,-3-8-16,1-1 0,-1 1 1,1-1-1,-1 0 0,1 0 1,0 1-1,0-1 0,-1 0 0,1 0 1,0-1-1,0 1 0,0 0 1,0 0-1,0-1 0,0 0 0,0 1 1,0-1-1,0 0 0,0 0 1,0 0-1,0 0 0,0 0 0,0 0 1,0-1-1,0 1 0,0-1 1,0 1-1,0-1 0,0 0 1,0 0-1,3-1 0,0-1 90,0 0 0,0 0 0,0 0 0,0 0-1,0-1 1,-1 0 0,0 0 0,1 0 0,-1 0 0,-1-1 0,1 1 0,-1-1 0,0 0-1,0 0 1,0-1 0,3-8 0,-2 3 291,0 1-1,-1-1 1,0 0-1,-1 0 1,-1 0-1,1 0 1,-2-21-1,0 31-418,0 0 0,0-1 0,0 1 0,-1 0 0,1-1 0,-1 1 0,1 0-1,-1-1 1,1 1 0,-1 0 0,0 0 0,0-1 0,1 1 0,-1 0 0,0 0 0,0 0-1,0 0 1,0 0 0,0 0 0,0 0 0,-1 1 0,1-1 0,0 0 0,0 1 0,-1-1 0,1 1-1,0-1 1,-1 1 0,1-1 0,0 1 0,-1 0 0,1 0 0,-1 0 0,1 0 0,0 0-1,-1 0 1,1 0 0,-1 0 0,1 0 0,-2 1 0,-13 9-3954,8 11-3883,7-10 396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6.362"/>
    </inkml:context>
    <inkml:brush xml:id="br0">
      <inkml:brushProperty name="width" value="0.025" units="cm"/>
      <inkml:brushProperty name="height" value="0.025" units="cm"/>
    </inkml:brush>
  </inkml:definitions>
  <inkml:trace contextRef="#ctx0" brushRef="#br0">0 14 14221,'0'0'9834,"9"-2"-9450,27-9-176,-35 11-204,-1 0-1,1 0 0,0-1 0,-1 1 1,1 0-1,-1 0 0,1 0 1,0 1-1,-1-1 0,1 0 1,-1 0-1,1 0 0,0 0 0,-1 0 1,1 1-1,-1-1 0,1 0 1,-1 1-1,1-1 0,-1 0 0,1 1 1,-1-1-1,1 0 0,-1 1 1,0-1-1,1 1 0,-1-1 0,0 1 1,1-1-1,-1 1 0,1 0 1,2 23 77,-11 20 133,7-43-219,1 0 0,-1-1 0,0 1 0,1 0 0,-1 0 0,1 0 0,0 0 0,-1 0 0,1 0 0,0 0 0,-1 0 0,1 0 0,0 0 0,0 0 0,0 1 0,0-1 0,0 0 0,0 0 0,0 0 0,1 0 0,-1 0 0,0 0 0,0 0 0,1 0 0,-1 0 0,1 0 0,-1 0 0,1 0 1,-1 0-1,1-1 0,0 1 0,-1 0 0,1 0 0,0 0 0,0-1 0,-1 1 0,1 0 0,0-1 0,0 1 0,0-1 0,0 1 0,0-1 0,0 1 0,0-1 0,0 0 0,0 1 0,0-1 0,1 0 0,9 2-41,0-1-1,0 0 1,0 0-1,14-2 1,10 1-17,-33 0 59,-1 0 0,1 1 1,0-1-1,0 0 1,-1 0-1,1 1 0,0-1 1,-1 1-1,1-1 0,0 1 1,-1 0-1,1 0 1,-1 0-1,1 0 0,-1 0 1,1 0-1,-1 0 1,0 0-1,0 0 0,1 1 1,-1-1-1,0 0 1,0 1-1,0-1 0,-1 1 1,1-1-1,0 1 1,0 0-1,-1-1 0,1 1 1,-1 0-1,0-1 1,1 1-1,-1 0 0,0 0 1,0-1-1,0 1 1,0 0-1,0 0 0,-1-1 1,1 1-1,0 0 1,-1-1-1,1 1 0,-1 0 1,-1 1-1,0 4 108,-1-1 1,0 0-1,-1 1 0,0-2 0,0 1 0,0 0 1,-1-1-1,1 0 0,-1 0 0,-9 8 0,6-8 199,0-1 0,0 1 0,0-1 0,0 0 0,-1-1 0,1 0 0,-1 0 0,-10 1 0,9-2-950,0-1 0,0-1 1,-1 1-1,-10-2 0,11-6-7077,9 0 207</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6.834"/>
    </inkml:context>
    <inkml:brush xml:id="br0">
      <inkml:brushProperty name="width" value="0.025" units="cm"/>
      <inkml:brushProperty name="height" value="0.025" units="cm"/>
    </inkml:brush>
  </inkml:definitions>
  <inkml:trace contextRef="#ctx0" brushRef="#br0">1 148 10890,'0'0'3572,"9"1"-2200,33 1 803,55-4 0,125-24-332,-61 5-1353,339-10-307,-233 18-232,-263 13 44,22-1-109,0-1 0,0-1-1,0-1 1,30-10-1,-42 6-587,-15 1-1451,-25-4-5770,2 4-2668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6:05.633"/>
    </inkml:context>
    <inkml:brush xml:id="br0">
      <inkml:brushProperty name="width" value="0.05" units="cm"/>
      <inkml:brushProperty name="height" value="0.05" units="cm"/>
    </inkml:brush>
  </inkml:definitions>
  <inkml:trace contextRef="#ctx0" brushRef="#br0">6167 234 10346,'-90'-33'888,"45"15"-872,-89-21 0,-414-27 1361,388 53-828,-1914-52 554,1043 118-1132,1030-53 29,-412 46 88,290-26 24,-160 46 0,221-45-115,0 3 1,2 3 0,1 2-1,-77 50 1,-205 169-417,295-213 358,-32 27 18,-79 83 0,114-100 81,2 2 0,2 1 0,-33 55 0,61-86-38,1 1 0,1 1 0,1-1 0,1 1 0,-8 32 0,12-39-12,1 0-1,0 0 1,1 0-1,0 1 1,1-1-1,1 1 1,0-1-1,1 0 1,0 1-1,5 15 1,1-6-63,1-1 0,1 0 0,1-1 0,1 0 0,0-1 0,19 22 0,6 2-784,57 51 1,-59-62 256,2-3 0,1-1 0,1-1 0,69 33-1,-49-32-624,0-4 0,115 31-1,-72-32 19,107 10 1,104-8 1990,361-19 1406,1-35 850,-619 27-2791,951-68 2118,-10-66-2108,-285-37-1007,-528 113 251,309-147-1,-418 168 791,72-48 0,-119 68-25,-1-2 0,-1 0 1,-1-1-1,-1-2 0,31-38 1,-44 46-83,0 0 0,-1-1 0,-1 0 0,-1 0 0,0-1 1,-1 0-1,-1 0 0,7-34 0,-11 40-75,-1 0 0,0 1 0,0-1 0,-1 0 0,-1 0 0,0 1 0,0-1 0,-1 0 0,-1 1 0,0-1 0,0 1 1,-1 0-1,-1 0 0,0 1 0,-10-17 0,0 6 11,-1 2 1,-1 0 0,-1 0-1,0 2 1,-22-17 0,-116-70-28,59 49-587,-2 4 1,-3 5-1,-1 4 1,-3 5-1,0 5 0,-143-25 1,14 18-183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2.387"/>
    </inkml:context>
    <inkml:brush xml:id="br0">
      <inkml:brushProperty name="width" value="0.05" units="cm"/>
      <inkml:brushProperty name="height" value="0.05" units="cm"/>
    </inkml:brush>
  </inkml:definitions>
  <inkml:trace contextRef="#ctx0" brushRef="#br0">376 7 14371,'9'-2'1107,"-7"1"-793,0 0-1,1 1 1,-1-1 0,0 1 0,1-1-1,-1 1 1,0 0 0,1 0 0,-1 0-1,0 0 1,5 1 0,-7-1-190,0 1 1,0 0-1,0-1 1,0 1-1,0-1 1,0 1-1,0 0 1,0-1 0,0 1-1,0 0 1,0-1-1,-1 1 1,1-1-1,0 1 1,0 0-1,-1-1 1,1 1-1,0-1 1,-1 1-1,1-1 1,0 1-1,-2 0 1,-9 14 820,-149 142 2407,90-92-2544,-82 87-53,152-152-873,0 1-1,-1 0 1,0-1-1,1 1 1,-1-1-1,1 1 1,-1-1 0,0 1-1,1-1 1,-1 1-1,0-1 1,1 0-1,-1 1 1,0-1-1,0 0 1,0 0-1,-1 1 1,2-1 65,0 0 1,-1-1-1,1 1 0,0 0 1,-1 0-1,1 0 0,0-1 1,-1 1-1,1 0 0,0 0 1,0-1-1,-1 1 0,1 0 1,0-1-1,0 1 0,-1 0 1,1-1-1,0 1 1,0 0-1,0-1 0,0 1 1,0 0-1,0-1 0,0 1 1,-1-1-1,2-33-1260,-1 29 1196,3-28-898</inkml:trace>
  <inkml:trace contextRef="#ctx0" brushRef="#br0" timeOffset="1">53 118 16107,'12'-5'2297,"1"4"-1281,1 2-296,2 8 1329,4 8-673,3 6-264,0 7-336,-2 2-287,1 5-738,-2-1-383,-6 1 520,-1-3-104,0-9-120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7.556"/>
    </inkml:context>
    <inkml:brush xml:id="br0">
      <inkml:brushProperty name="width" value="0.025" units="cm"/>
      <inkml:brushProperty name="height" value="0.025" units="cm"/>
    </inkml:brush>
  </inkml:definitions>
  <inkml:trace contextRef="#ctx0" brushRef="#br0">150 59 6118,'0'0'13442,"0"-8"-12134,-1-25-475,1 32-824,0 1 0,0 0 1,0-1-1,0 1 1,-1-1-1,1 1 1,0-1-1,0 1 0,-1 0 1,1-1-1,0 1 1,0-1-1,-1 1 1,1 0-1,0-1 1,-1 1-1,1 0 0,-1-1 1,1 1-1,0 0 1,-1 0-1,1 0 1,-1-1-1,1 1 0,0 0 1,-1 0-1,1 0 1,-1 0-1,1 0 1,-1 0-1,1 0 1,-1 0-1,1 0 0,-1 0 1,1 0-1,-1 0 1,1 0-1,-1 0 1,1 0-1,-1 0 0,1 0 1,0 1-1,-1-1 1,0 0-1,-16 9-193,5 0 140,2 0 1,-1 0-1,1 0 1,1 1-1,0 1 1,-8 12-1,12-17 27,1 1 0,0 0-1,0 0 1,0 1 0,1-1-1,1 1 1,-1 0 0,1 0-1,0 0 1,1 0 0,-1 12-1,2-19 20,0 0-1,0-1 0,0 1 1,0 0-1,0-1 1,0 1-1,1 0 0,-1 0 1,0-1-1,0 1 0,1 0 1,-1-1-1,1 1 1,-1 0-1,0-1 0,1 1 1,-1-1-1,1 1 1,-1 0-1,1-1 0,0 0 1,-1 1-1,1-1 0,-1 1 1,1-1-1,0 0 1,1 1-1,25 1 90,-20-3-60,-1 0 0,1-1-1,0 1 1,-1-2 0,13-5 0,-10 3 107,0 0-1,-1-1 0,0 0 0,-1 0 1,1-1-1,-1 0 0,-1-1 0,1 1 1,-1-1-1,0 0 0,-1-1 1,0 1-1,0-1 0,-1 0 0,0-1 1,-1 1-1,0-1 0,0 1 0,-1-1 1,1-14-1,-3 24-128,0-1 0,1 0 0,-1 0 1,0 0-1,0 1 0,0-1 0,0 0 0,0 0 0,0 0 1,-1 1-1,1-1 0,0 0 0,0 0 0,0 1 0,-1-1 1,1 0-1,0 0 0,-1 1 0,1-1 0,-1 0 0,1 1 1,-1-1-1,1 1 0,-1-1 0,1 0 0,-1 1 0,0-1 0,1 1 1,-1-1-1,0 1 0,1 0 0,-1-1 0,0 1 0,0 0 1,1 0-1,-1-1 0,0 1 0,0 0 0,0 0 0,1 0 1,-1 0-1,0 0 0,0 0 0,0 0 0,1 0 0,-1 0 1,0 0-1,-1 1 0,0 0-104,-1 0 0,1 0 0,0 0 0,-1 0 0,1 0 0,0 1 0,0-1-1,0 1 1,0-1 0,0 1 0,0 0 0,1 0 0,-1 0 0,-2 3 0,1 2-504,-1 0 0,2 0 1,-1 0-1,1 1 0,0-1 0,0 1 0,0 8 1,1-12-85,1 1 0,0 0 0,0-1 1,1 1-1,-1 0 0,1-1 0,0 1 1,0 0-1,0-1 0,1 1 0,-1-1 1,5 7-1,10 9-4399</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7.919"/>
    </inkml:context>
    <inkml:brush xml:id="br0">
      <inkml:brushProperty name="width" value="0.025" units="cm"/>
      <inkml:brushProperty name="height" value="0.025" units="cm"/>
    </inkml:brush>
  </inkml:definitions>
  <inkml:trace contextRef="#ctx0" brushRef="#br0">28 1 15246,'0'0'5189,"-24"62"-5061,20-36 1,4-3-322,0-4-2113,6-6-1441,3-5-1923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8.371"/>
    </inkml:context>
    <inkml:brush xml:id="br0">
      <inkml:brushProperty name="width" value="0.025" units="cm"/>
      <inkml:brushProperty name="height" value="0.025" units="cm"/>
    </inkml:brush>
  </inkml:definitions>
  <inkml:trace contextRef="#ctx0" brushRef="#br0">68 81 11691,'0'0'11195,"-2"7"-11094,-1 0-99,1 0-1,0 1 1,0-1 0,1 1-1,0 0 1,0 0 0,1 10-1,0-15-23,0 1 0,1 0 0,0-1-1,-1 1 1,2-1 0,-1 1 0,0-1-1,1 1 1,-1-1 0,1 0 0,0 0-1,0 0 1,0 0 0,0 0 0,1 0 0,-1-1-1,1 1 1,0-1 0,0 0 0,5 4-1,6 2 6,-4-3 1,-1 0-1,0 1 0,-1 0 0,13 11 0,-20-16 13,0-1 1,0 1-1,-1 0 1,1 0-1,0 0 0,0 0 1,-1 0-1,1 0 0,0 0 1,-1 0-1,1 0 0,-1 0 1,1 1-1,-1-1 1,0 0-1,1 0 0,-1 0 1,0 1-1,0-1 0,0 0 1,0 0-1,0 0 0,0 1 1,0-1-1,0 0 0,-1 0 1,1 0-1,0 1 1,-1-1-1,1 0 0,-1 0 1,1 0-1,-1 0 0,0 0 1,1 0-1,-1 0 0,0 0 1,0 0-1,0 0 1,0 0-1,1-1 0,-1 1 1,0 0-1,0 0 0,-1-1 1,0 1-1,-7 5 8,1-1 1,-1-1-1,-1 1 0,1-2 1,-16 5-1,21-7-5,-1 1 1,1-1-1,-1-1 0,1 1 1,-1-1-1,1 0 0,-1 0 1,0 0-1,1 0 0,-1-1 1,1 0-1,-1 0 0,1 0 1,-6-3-1,9 4-11,0-1 0,0 1 0,0-1 1,0 1-1,0-1 0,0 0 0,0 1 0,0-1 0,1 0 0,-1 0 0,0 1 0,1-1 1,-1 0-1,0 0 0,1 0 0,-1 0 0,1 0 0,-1 0 0,1 0 0,0 0 0,-1 0 1,1 0-1,0 0 0,0-1 0,0 1 0,0 0 0,0 0 0,0 0 0,0 0 0,0 0 1,0 0-1,1 0 0,-1 0 0,0 0 0,1 0 0,-1 0 0,0 0 0,1 0 0,0 0 1,-1 0-1,1 0 0,-1 0 0,2-1 0,34-34-50,-34 34 65,26-20-100,-5 5 400,-2-1-1,0-1 0,19-23 1,-36 37-109,1 0 0,-1-1 1,-1 0-1,1 1 1,-1-2-1,0 1 1,0 0-1,0 0 1,-1-1-1,0 0 0,-1 1 1,1-1-1,-1 0 1,0 0-1,-1 0 1,0 1-1,-1-13 1,1 17-194,-1 1 0,1-1 1,-1 1-1,0 0 1,0-1-1,1 1 1,-1-1-1,0 1 1,0 0-1,0 0 0,0 0 1,0-1-1,-1 1 1,1 0-1,0 0 1,0 1-1,-1-1 1,1 0-1,-1 0 0,1 1 1,-1-1-1,1 0 1,-1 1-1,1 0 1,-1-1-1,1 1 1,-1 0-1,1 0 0,-1 0 1,0 0-1,1 0 1,-1 0-1,-1 0 1,-1 1-120,0-1 0,1 0 0,-1 1 0,0 0 0,0 0 0,1 0 0,-1 0 0,1 0 0,-1 1 0,1 0 0,-1 0 0,-5 4 0,6-3-231,0 0 0,1 0 0,0 0 0,-1 0 0,1 1 0,0-1 0,1 1 0,-1-1 0,1 1 0,-1 0 0,1 0 0,-1 7 0,0 28-9506,2-29 2915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8.718"/>
    </inkml:context>
    <inkml:brush xml:id="br0">
      <inkml:brushProperty name="width" value="0.025" units="cm"/>
      <inkml:brushProperty name="height" value="0.025" units="cm"/>
    </inkml:brush>
  </inkml:definitions>
  <inkml:trace contextRef="#ctx0" brushRef="#br0">105 1 6022,'0'0'13671,"-9"12"-13420,-3 6-137,-1 1 0,2 1-1,1 0 1,0 0 0,2 1-1,0 0 1,1 1 0,1-1 0,-4 34-1,10-52-109,-1 1 0,1 0 1,0-1-1,0 1 0,1 0 0,-1 0 0,1-1 0,0 1 0,0-1 0,0 1 0,0 0 0,0-1 0,1 0 1,0 1-1,0-1 0,0 0 0,0 0 0,4 5 0,-4-7 8,1 1-1,0-1 1,-1 1-1,1-1 1,0 0 0,-1 0-1,1 0 1,0-1 0,0 1-1,0-1 1,0 1-1,0-1 1,0 0 0,0 0-1,0 0 1,0 0 0,0-1-1,0 1 1,-1-1-1,1 0 1,0 0 0,0 0-1,0 0 1,3-2 0,-1 0 78,0 0 0,0-1 1,-1 1-1,1-1 0,-1 0 1,1 0-1,-1 0 1,-1-1-1,1 1 0,-1-1 1,1 0-1,1-6 0,-4 10-31,0 0 0,0 0 0,0 0 0,-1-1 0,1 1 0,0 0 0,-1 0 0,1-1 0,-1 1 0,0-1-1,1 1 1,-1 0 0,0-1 0,0 1 0,0-1 0,0 1 0,0-1 0,0 1 0,0-1 0,-1 1 0,1 0 0,0-1 0,-1 1-1,1-1 1,-1 1 0,1 0 0,-1 0 0,0-1 0,0 1 0,0 0 0,1 0 0,-1 0 0,0 0 0,0 0 0,-1 0 0,1 0-1,0 0 1,0 0 0,0 0 0,-1 1 0,1-1 0,0 1 0,-1-1 0,1 1 0,0-1 0,-1 1 0,1 0 0,-1-1-1,1 1 1,0 0 0,-2 0 0,-3-1-174,0 0-1,0 1 1,0 0-1,0 0 0,0 0 1,0 1-1,0 0 1,-11 3-1,15-4-223,0 1 0,0 0 0,0 0 0,0 0 0,0 1-1,0-1 1,0 0 0,1 1 0,-1 0 0,-3 3 0,4-3-465,-1 0 1,1 0-1,0 0 0,0 1 1,0-1-1,0 0 1,0 1-1,1-1 0,-1 1 1,1-1-1,-1 5 1,1 7-8614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22.073"/>
    </inkml:context>
    <inkml:brush xml:id="br0">
      <inkml:brushProperty name="width" value="0.025" units="cm"/>
      <inkml:brushProperty name="height" value="0.025" units="cm"/>
    </inkml:brush>
  </inkml:definitions>
  <inkml:trace contextRef="#ctx0" brushRef="#br0">0 0 16367,'0'0'11980,"21"2"-13261,-16-2-2723</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24.397"/>
    </inkml:context>
    <inkml:brush xml:id="br0">
      <inkml:brushProperty name="width" value="0.025" units="cm"/>
      <inkml:brushProperty name="height" value="0.025" units="cm"/>
    </inkml:brush>
  </inkml:definitions>
  <inkml:trace contextRef="#ctx0" brushRef="#br0">1 311 11883,'0'0'6716,"13"-11"-6075,265-206 143,-277 217-781,14-13 74,1-1 0,-2 0-1,22-27 1,-75 91 1586,21-27-1675,-32 49 0,44-61 35,-1 0-19,0 0-1,1 0 1,1 0 0,0 1 0,0 0-1,1 0 1,1 0 0,0 0-1,1 1 1,-2 18 0,4-30-53,0-1 1,1 1-1,-1-1 1,0 1 0,0-1-1,0 1 1,0-1-1,0 1 1,1-1-1,-1 1 1,0-1-1,0 1 1,1-1-1,-1 1 1,1-1-1,-1 1 1,0-1-1,1 0 1,-1 1-1,1-1 1,-1 0-1,0 1 1,1-1 0,-1 0-1,1 0 1,-1 1-1,1-1 1,0 0-1,-1 0 1,1 0-1,0 0 1,24-2-1701,21-18-2804,-8-7-1047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24.770"/>
    </inkml:context>
    <inkml:brush xml:id="br0">
      <inkml:brushProperty name="width" value="0.025" units="cm"/>
      <inkml:brushProperty name="height" value="0.025" units="cm"/>
    </inkml:brush>
  </inkml:definitions>
  <inkml:trace contextRef="#ctx0" brushRef="#br0">135 1 833,'0'0'12630,"-10"9"-8898,9-8-3703,-19 16 941,2 1 1,-28 34-1,42-47-854,0 0-1,0 1 1,0-1 0,1 1 0,0 0 0,0-1 0,0 1 0,1 1-1,-1-1 1,2 0 0,-1 1 0,1-1 0,0 0 0,0 1-1,1 0 1,0-1 0,0 1 0,2 11 0,-1-16-112,0 1 0,1-1 0,-1 0 0,1 1 0,0-1 0,-1 0-1,1 0 1,0 0 0,0 0 0,1-1 0,-1 1 0,0-1 0,0 1 0,1-1 0,-1 0 0,1 0 0,-1 0 0,1 0 0,0 0 0,-1 0 0,1-1 0,0 1 0,0-1 0,3 0 0,9 1 24,0 0 1,-1-1 0,17-3-1,-25 2-16,-1 0-1,0 0 1,0-1 0,0 0-1,0 0 1,0-1-1,0 1 1,0-1-1,-1 0 1,1 0-1,-1-1 1,0 1 0,0-1-1,0 0 1,-1 0-1,1 0 1,-1 0-1,0-1 1,0 0 0,0 1-1,-1-1 1,0 0-1,0 0 1,0 0-1,1-7 1,-1 8 39,-1 0-1,0 0 1,0-1 0,-1 1 0,1-1-1,-1 1 1,0-1 0,0 1 0,0-1-1,-1 1 1,0-1 0,0 1 0,0-1-1,0 1 1,0 0 0,-1 0 0,0 0-1,0 0 1,0 0 0,0 0 0,-1 0-1,0 0 1,0 1 0,0 0 0,0-1-1,0 1 1,0 0 0,-1 1 0,0-1-1,-4-2 1,2 2-54,-1 0 0,0 0-1,0 1 1,-1 0 0,1 0-1,0 1 1,-1 0 0,1 0 0,0 1-1,-1 0 1,1 0 0,-10 2 0,14-2-144,0 1 0,0-1 1,0 1-1,1 0 1,-1 0-1,0 0 1,0 0-1,1 0 0,-1 1 1,1 0-1,-1-1 1,1 1-1,0 0 1,0 0-1,0 0 0,0 0 1,0 0-1,0 1 1,0-1-1,1 0 1,-1 1-1,1 0 0,0-1 1,-1 1-1,1 0 1,1-1-1,-1 1 1,0 0-1,1 0 1,-1 0-1,1 0 0,0 5 1,0-6-142,0 1-1,1-1 1,-1 0 0,1 1-1,0-1 1,0 0 0,0 0 0,0 1-1,0-1 1,0 0 0,0 0 0,1 0-1,-1 0 1,1-1 0,-1 1-1,1 0 1,0-1 0,0 1 0,0-1-1,0 1 1,0-1 0,0 0 0,0 0-1,0 0 1,0 0 0,0 0-1,1 0 1,3 0 0,23 5-4074</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25.099"/>
    </inkml:context>
    <inkml:brush xml:id="br0">
      <inkml:brushProperty name="width" value="0.025" units="cm"/>
      <inkml:brushProperty name="height" value="0.025" units="cm"/>
    </inkml:brush>
  </inkml:definitions>
  <inkml:trace contextRef="#ctx0" brushRef="#br0">169 7 12876,'0'0'8050,"-11"2"-7003,3 1-997,0 0-1,1 0 1,0 0 0,0 1-1,0 0 1,0 0 0,0 1-1,1 0 1,0 0 0,0 0 0,0 1-1,1 0 1,-1 0 0,2 1-1,-7 9 1,4-4 3,0-1 0,1 1 0,0 0 0,1 0 0,1 0 0,0 1 0,1 0 0,-2 13 0,4-22-44,0-1 0,1 0 0,0 0 0,-1 0 0,1 1 0,0-1 0,1 0 1,-1 0-1,1 0 0,-1 0 0,1 1 0,0-1 0,0 0 0,0 0 0,1 0 0,-1-1 0,1 1 0,0 0 1,-1 0-1,1-1 0,0 1 0,1-1 0,-1 0 0,0 0 0,1 0 0,-1 0 0,1 0 0,0 0 0,-1 0 1,1-1-1,0 1 0,0-1 0,0 0 0,0 0 0,0 0 0,0-1 0,5 1 0,1 1 30,1-1-1,0 0 1,0-1-1,0 0 1,0 0-1,-1-1 1,1 0 0,0-1-1,0-1 1,-1 1-1,1-1 1,-1-1-1,0 0 1,0 0-1,0 0 1,-1-1-1,11-8 1,-13 7 80,1 0 1,-1 0 0,0 0-1,-1-1 1,1 0-1,-1 0 1,0 0 0,-1-1-1,0 0 1,0 0-1,-1 0 1,0 0 0,0 0-1,-1-1 1,0 1-1,-1-1 1,0 1 0,0-1-1,-1-14 1,0 19-96,0 0-1,0 1 1,-1-1 0,0 0 0,0 1-1,0-1 1,0 0 0,0 1 0,-1-1-1,0 1 1,0 0 0,0 0 0,0-1-1,0 1 1,0 0 0,-1 1 0,-4-5-1,2 3-23,0 0-1,0 1 0,-1 0 1,1 0-1,-1 0 0,0 1 1,1 0-1,-1 0 1,-1 0-1,-6-1 0,5 2-197,-1 0 1,0 0-1,1 0 0,-1 1 0,0 1 1,0-1-1,1 1 0,-1 1 0,0 0 1,1 0-1,0 1 0,-1 0 0,1 0 1,0 0-1,-11 8 0,10-4-1761,1 0 0,0 1-1,-13 15 1,11-3-4975</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26.233"/>
    </inkml:context>
    <inkml:brush xml:id="br0">
      <inkml:brushProperty name="width" value="0.025" units="cm"/>
      <inkml:brushProperty name="height" value="0.025" units="cm"/>
    </inkml:brush>
  </inkml:definitions>
  <inkml:trace contextRef="#ctx0" brushRef="#br0">1 0 8488,'0'0'9225,"70"35"-8360,-23-31-353,7 3-352,10-2-64,1-1-96,-3 0-1793,-4-2-1250,-10-2-1185,-16 0-961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26.593"/>
    </inkml:context>
    <inkml:brush xml:id="br0">
      <inkml:brushProperty name="width" value="0.025" units="cm"/>
      <inkml:brushProperty name="height" value="0.025" units="cm"/>
    </inkml:brush>
  </inkml:definitions>
  <inkml:trace contextRef="#ctx0" brushRef="#br0">1 0 11787,'0'0'4324,"65"4"-3587,-18-3-417,7 1-224,4-1-64,-2-1-1281,0 0-2402,-2-4-5062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3.355"/>
    </inkml:context>
    <inkml:brush xml:id="br0">
      <inkml:brushProperty name="width" value="0.05" units="cm"/>
      <inkml:brushProperty name="height" value="0.05" units="cm"/>
    </inkml:brush>
  </inkml:definitions>
  <inkml:trace contextRef="#ctx0" brushRef="#br0">177 329 16996,'4'-10'607,"-1"0"0,0 0 0,0 0 0,-1-1 0,0-12 1,-1 20-502,-1 1 0,0 0 1,-1-1-1,1 1 0,0 0 0,-1-1 1,1 1-1,-1 0 0,1 0 1,-1-1-1,0 1 0,0 0 1,-2-3-1,2 4-19,0 0 1,0 0-1,0 0 1,-1 0-1,1 0 0,0 1 1,0-1-1,-1 0 0,1 1 1,0-1-1,-1 1 0,1-1 1,-1 1-1,1 0 1,-1-1-1,1 1 0,-1 0 1,1 0-1,-1 0 0,1 0 1,-1 0-1,1 0 1,-3 1-1,-2 1-18,1 0-1,-1 0 1,0 0 0,1 1-1,-1 0 1,1 0 0,0 0-1,0 0 1,0 1 0,0 0-1,1 0 1,0 1 0,-6 6-1,-2 3-32,1 1 0,1 0-1,-11 21 1,18-30-17,0 0-1,0 0 0,1 0 1,0 1-1,0-1 1,1 1-1,-2 11 1,3-16-8,0-1-1,0 1 1,0 0 0,0-1 0,0 1 0,0-1-1,0 1 1,1-1 0,-1 1 0,1-1-1,-1 0 1,1 1 0,0-1 0,-1 0 0,1 1-1,0-1 1,0 0 0,0 0 0,0 1-1,0-1 1,0 0 0,0 0 0,0 0 0,1 0-1,-1 0 1,0-1 0,0 1 0,1 0-1,-1-1 1,1 1 0,-1-1 0,1 1 0,-1-1-1,1 0 1,-1 1 0,1-1 0,-1 0-1,3 0 1,3 0 33,0 0-1,0-1 0,0 1 1,0-1-1,0-1 1,0 0-1,-1 0 0,13-5 1,3-4 94,26-16 0,-38 21-91,48-31 271,0-2-1,-3-3 1,-1-2 0,-3-2 0,85-99 0,-118 121-196,-18 24-121,0 0 0,1 0-1,-1 0 1,0 0 0,0 0-1,0 0 1,0-1-1,0 1 1,1 0 0,-1 0-1,0 0 1,0 0 0,0 0-1,0-1 1,0 1-1,0 0 1,0 0 0,0 0-1,1 0 1,-1-1 0,0 1-1,0 0 1,0 0-1,0 0 1,0-1 0,0 1-1,0 0 1,0 0 0,0 0-1,0 0 1,0-1-1,0 1 1,-1 0 0,1 0-1,0 0 1,0-1 0,0 1-1,0 0 1,0 0-1,0 0 1,0 0 0,0 0-1,-1-1 1,-8 5-6,-11 10-31,4 3 25,0 0 0,1 1 0,1 0 0,0 1 0,2 1 0,0 0 0,1 1 0,1 0 0,1 1 0,-10 36 0,17-52 9,1 0 1,0 0 0,1 0 0,-1 0-1,1 0 1,1 0 0,-1 0 0,1 0-1,2 9 1,-2-12-2,0 0 0,0 0 0,0 0 0,1 0 0,-1 0 0,1 0 0,0-1 0,0 1 0,0-1 0,0 1 0,1-1 0,-1 0 0,1 1 0,-1-1 0,1-1 0,0 1 0,0 0 0,5 2 0,0-2-18,-1 1-1,0-2 1,1 1-1,-1-1 0,1 0 1,0-1-1,-1 0 0,1 0 1,0 0-1,-1-1 1,1-1-1,-1 1 0,1-1 1,-1 0-1,9-4 1,2-1-12,-1-1 1,-1-1 0,0 0 0,0-1 0,17-14 0,-24 16 41,0 0 1,0 0-1,14-19 1,-20 23 16,0 0 1,0 0-1,-1-1 0,1 1 1,-1-1-1,0 0 1,0 1-1,-1-1 0,1 0 1,-1 0-1,1-9 0,-2 13-19,0 0 0,0 0-1,0 0 1,0 0 0,0 0-1,-1 0 1,1 0 0,0 0-1,0 0 1,-1 0 0,1 0-1,-1 0 1,1 0 0,-1 0-1,1 0 1,-1 0 0,0 0-1,1 0 1,-1 1 0,0-1-1,1 0 1,-1 0 0,0 1-1,0-1 1,0 1 0,0-1-1,0 1 1,0-1 0,0 1-1,0-1 1,0 1 0,0 0-1,0-1 1,0 1 0,0 0-1,0 0 1,0 0 0,0 0-1,0 0 1,0 0 0,0 0-1,0 0 1,-1 1 0,0 0 0,-5 0 13,0 0 0,1 1 0,-1 0 0,1 0 1,-12 7-1,6-2-11,0 0 0,0 1 0,1 1 1,0 0-1,-18 20 0,23-22-47,0 0 0,0 1 0,1 0 0,0 0 0,0 0 0,1 1 0,0-1 1,0 1-1,-3 14 0,6-21-19,1 0 1,-1 1 0,1-1-1,-1 0 1,1 0 0,0 0-1,0 1 1,0-1 0,0 0-1,1 0 1,-1 0-1,0 0 1,1 1 0,0-1-1,-1 0 1,1 0 0,0 0-1,0 0 1,0 0 0,0 0-1,1 0 1,-1-1 0,0 1-1,1 0 1,-1-1 0,1 1-1,0-1 1,-1 1-1,1-1 1,0 0 0,0 0-1,0 0 1,0 0 0,0 0-1,0 0 1,0 0 0,0-1-1,0 1 1,0-1 0,4 1-1,4 0-356,0 0 0,1-1 0,0 0 0,-1 0-1,1-1 1,-1-1 0,14-3 0,-1-1-469,0-2 0,-1-1 1,0 0-1,0-2 0,23-15 0,-5-1-765,58-49 0,-84 64 1896,0 0-1,-1-1 1,0-1 0,-1 0-1,0 0 1,-1-2-1,9-15 1,-20 30-139,0 1 1,1 0 0,-1-1-1,0 1 1,1-1 0,-1 1-1,0-1 1,0 1 0,0-1-1,1 1 1,-1-1 0,0 1-1,0-1 1,0 1 0,0-1-1,0 1 1,0-1 0,0 1-1,0-1 1,0 1 0,0-1-1,0 1 1,-1 0 0,1-2-1,-9 6 1468,-12 16-282,18-17-1260,1 0 0,0 1 0,0-1 0,0 1 0,0 0 1,1-1-1,-1 1 0,1 0 0,0 0 0,0 0 0,1 0 0,-1 0 1,1 0-1,0 0 0,0 0 0,0 0 0,0 0 0,1 0 0,-1 0 1,1 0-1,0 0 0,1 0 0,-1 0 0,1 0 0,3 6 0,6 8-164,0-1-1,1 0 0,1-1 1,15 16-1,4 5-73,-29-33 175,1 0 23,-1 0 0,0 1 0,0-1 1,0 1-1,0 0 0,2 6 0,-5-10 24,0 0 0,0 0-1,1 0 1,-1 0 0,0 0 0,0 1-1,0-1 1,0 0 0,0 0-1,-1 0 1,1 0 0,0 0 0,0 0-1,-1 0 1,1 0 0,-1 0 0,1 0-1,-1 0 1,1 0 0,-1 0 0,0 0-1,1 0 1,-1 0 0,0 0-1,0-1 1,1 1 0,-1 0 0,0 0-1,0-1 1,0 1 0,0-1 0,0 1-1,0-1 1,0 1 0,-2 0-1,-11 3 219,1 0-1,0 0 1,-1-1-1,0-1 0,0 0 1,0-1-1,0 0 1,0-1-1,1-1 0,-1 0 1,0-1-1,-23-6 0,35 7-220,0 1 0,0-1 0,0 0 0,0 0 0,0 0 0,1 0 0,-1 0 0,1-1-1,-1 1 1,1 0 0,-1-1 0,1 1 0,0-1 0,-1 1 0,1-1 0,0 0-1,0 0 1,0 1 0,-1-4 0,1 1-7,0 0-1,1 1 1,-1-1 0,1 0-1,0 1 1,0-1 0,0 0 0,0 1-1,1-1 1,1-6 0,12-28-78</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8.119"/>
    </inkml:context>
    <inkml:brush xml:id="br0">
      <inkml:brushProperty name="width" value="0.025" units="cm"/>
      <inkml:brushProperty name="height" value="0.025" units="cm"/>
    </inkml:brush>
  </inkml:definitions>
  <inkml:trace contextRef="#ctx0" brushRef="#br0">1 346 10218,'0'0'7206,"12"-6"-6026,37-21-739,-1-3 0,-2-1 0,-1-2-1,-1-3 1,-2-1 0,45-51 0,-65 55 101,-5 8-596,-17 27 41,1 0 0,-1-1 0,0 1 0,0 0 1,0 0-1,0-1 0,0 1 0,0 0 0,-1-1 0,1 1 0,-1 0 0,1-1 0,-1 1 1,1 0-1,-1-1 0,0 1 0,-1 1 0,-7 25-97,1-4-160,1 0 1,1 1-1,1-1 1,-4 49 0,9-72 105,0 0 1,-1 0-1,1 0 1,0 0-1,0 0 1,0 0-1,0 0 1,1 0-1,-1 0 1,0 0-1,0 0 1,1 0-1,-1-1 1,0 1-1,1 0 1,-1 0-1,1 0 1,-1 0-1,1 0 1,-1-1-1,1 1 1,0 0-1,-1 0 1,1-1 0,0 1-1,0 0 1,0-1-1,-1 1 1,1-1-1,0 1 1,2 0-1,10 1-4715</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8.469"/>
    </inkml:context>
    <inkml:brush xml:id="br0">
      <inkml:brushProperty name="width" value="0.025" units="cm"/>
      <inkml:brushProperty name="height" value="0.025" units="cm"/>
    </inkml:brush>
  </inkml:definitions>
  <inkml:trace contextRef="#ctx0" brushRef="#br0">1 294 14734,'0'0'4735,"9"-5"-2909,47-29-219,65-52 0,-104 73-1485,-1-1-1,0-1 1,-1 0-1,-1-1 1,0-1-1,-1 0 1,-1-1-1,14-25 1,-51 89-569,9-18 718,-18 45 0,31-65-805,0 1 1,0 0 0,1 0 0,0 0-1,1 0 1,0 0 0,0 1 0,1-1 0,0 0-1,2 13 1,-2-21 201,0 0 0,1 0 0,-1 0 1,0 0-1,0 0 0,1-1 0,-1 1 0,1 0 0,-1 0 0,1 0 0,-1-1 0,1 1 0,0 0 1,-1-1-1,1 1 0,0-1 0,-1 1 0,1 0 0,0-1 0,0 0 0,-1 1 0,1-1 0,0 1 0,0-1 1,0 0-1,0 0 0,0 1 0,1-1 0,12 1-7633</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9.098"/>
    </inkml:context>
    <inkml:brush xml:id="br0">
      <inkml:brushProperty name="width" value="0.025" units="cm"/>
      <inkml:brushProperty name="height" value="0.025" units="cm"/>
    </inkml:brush>
  </inkml:definitions>
  <inkml:trace contextRef="#ctx0" brushRef="#br0">264 92 11659,'0'0'2696,"0"-9"75,0-1-2306,1 5 129,-1 1 0,0-1 0,0 0 0,-1 1 0,1-1 0,-1 1 0,0-1 0,0 1 0,-2-5 0,1 7-511,1 0-1,0 1 1,-1-1-1,1 0 1,-1 1 0,1 0-1,-1-1 1,0 1-1,1 0 1,-1 0-1,0 0 1,0 0 0,0 0-1,0 1 1,0-1-1,0 0 1,0 1-1,0 0 1,0-1 0,0 1-1,-1 0 1,1 0-1,0 0 1,0 0-1,0 1 1,0-1 0,-2 1-1,-5 1-100,1 0 0,0 1 0,0 0 0,0 0 0,1 1 0,-1 0 0,1 0 0,0 1 0,0 0-1,0 0 1,1 0 0,-9 10 0,8-8 9,0 1 0,0 0 0,1 0 0,-1 0 0,2 1 0,-1 0 0,2 0 0,-1 0 0,-6 19-1,11-27-16,-1 0-1,1 0 1,0 1-1,0-1 1,-1 0-1,1 0 1,0 0-1,0 0 0,0 1 1,0-1-1,1 0 1,-1 0-1,0 0 1,0 1-1,1-1 1,-1 0-1,0 0 0,1 0 1,-1 0-1,1 0 1,0 0-1,-1 0 1,1 0-1,0 0 1,0 0-1,1 1 0,0-1 5,0 0-1,0 0 1,0 0 0,1 0-1,-1-1 1,0 1-1,0-1 1,0 1-1,1-1 1,-1 0-1,0 0 1,0 0-1,4-1 1,2 0-1,0 0 1,1-1-1,-1-1 1,0 1-1,-1-1 1,1 0-1,9-6 1,59-57-977,-72 115-495,-2 141 1942,-2-187-309,-1-1-1,1 0 1,0 1 0,0-1-1,-1 0 1,0 0 0,1 1-1,-1-1 1,0 0 0,0 0-1,0 0 1,0 0 0,-1 0-1,1 0 1,0 0 0,-1 0-1,0 0 1,1-1 0,-4 3-1,1-1 76,-1 0-1,1 0 1,-1-1-1,0 0 0,0 0 1,0 0-1,0 0 1,-8 1-1,-1-1 134,-1 0-1,0-1 1,0-1 0,0 0 0,-23-4-1,36 4-429,0 0 0,0-1 0,-1 1 0,1-1 0,0 0 0,0 0 0,0 0 0,0 0 0,0 0 0,0 0 0,0 0 0,0 0 0,1-1 0,-1 1 0,0-1 0,1 0 0,-1 1 0,1-1 0,0 0 0,-1 0 0,1 0 0,0 0-1,0 0 1,0 0 0,0 0 0,0-3 0,1 4-191,1 1 1,-1-1-1,1 0 0,-1 0 0,1 1 0,0-1 0,-1 0 0,1 1 0,-1-1 0,1 1 1,0-1-1,0 1 0,-1-1 0,1 1 0,0 0 0,0-1 0,0 1 0,0 0 0,-1 0 1,1-1-1,0 1 0,0 0 0,0 0 0,0 0 0,1 0 0,5-1-2096,11-5-4042</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9.633"/>
    </inkml:context>
    <inkml:brush xml:id="br0">
      <inkml:brushProperty name="width" value="0.025" units="cm"/>
      <inkml:brushProperty name="height" value="0.025" units="cm"/>
    </inkml:brush>
  </inkml:definitions>
  <inkml:trace contextRef="#ctx0" brushRef="#br0">17 0 13100,'0'0'10763,"-15"53"-10187,13-32-256,2-2-191,0-3-65,0-4-32,0 0-321,6-7-1152,-1 0-897,3-5-1057,1 0-737,0-9-2403</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40.185"/>
    </inkml:context>
    <inkml:brush xml:id="br0">
      <inkml:brushProperty name="width" value="0.025" units="cm"/>
      <inkml:brushProperty name="height" value="0.025" units="cm"/>
    </inkml:brush>
  </inkml:definitions>
  <inkml:trace contextRef="#ctx0" brushRef="#br0">0 20 13485,'0'0'9897,"11"0"-9411,95-4 349,-44 3-625,100-14-1,-162 16-212,0-1 0,1 0 0,-1 0-1,0 1 1,0-1 0,0 0-1,1 1 1,-1-1 0,0 0-1,0 1 1,0-1 0,0 0-1,0 1 1,0-1 0,0 0 0,0 1-1,0-1 1,0 1 0,0-1-1,0 0 1,0 1 0,0-1-1,0 0 1,0 1 0,0-1 0,0 0-1,0 1 1,0-1 0,0 0-1,-1 1 1,1-1 0,0 0-1,0 1 1,0-1 0,-1 0-1,1 0 1,0 1 0,-1-1 0,1 0-1,0 0 1,-1 1 0,-34 48-177,8-15 257,2 1 0,2 1 0,1 1 0,2 2 0,-23 60 1,34-53 202,8-39-4629</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40.555"/>
    </inkml:context>
    <inkml:brush xml:id="br0">
      <inkml:brushProperty name="width" value="0.025" units="cm"/>
      <inkml:brushProperty name="height" value="0.025" units="cm"/>
    </inkml:brush>
  </inkml:definitions>
  <inkml:trace contextRef="#ctx0" brushRef="#br0">0 60 12588,'0'0'10858,"60"-40"-10057,-30 37-545,5 1-256,2 0 32,3 1-1409,1 0-1890,-9-4-1346,1-1-1953</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40.884"/>
    </inkml:context>
    <inkml:brush xml:id="br0">
      <inkml:brushProperty name="width" value="0.025" units="cm"/>
      <inkml:brushProperty name="height" value="0.025" units="cm"/>
    </inkml:brush>
  </inkml:definitions>
  <inkml:trace contextRef="#ctx0" brushRef="#br0">1 49 14478,'0'0'9956,"12"-2"-9663,58-4-95,-43 5-208,1-1 0,0-1 0,-1-1 0,0-2 0,0 0 0,28-12 1,-54 17 30,-4 16-203,-36 73 451,27-65 64,-18 47 0,-4 68 33,15-57-7213,15-68 2608,0-6-1126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41.260"/>
    </inkml:context>
    <inkml:brush xml:id="br0">
      <inkml:brushProperty name="width" value="0.025" units="cm"/>
      <inkml:brushProperty name="height" value="0.025" units="cm"/>
    </inkml:brush>
  </inkml:definitions>
  <inkml:trace contextRef="#ctx0" brushRef="#br0">4 51 12620,'0'0'10698,"-3"-50"-9673,18 49-673,5 1-288,10 0-64,0 2 32,5 5-32,6-1-1633,-3-5-2371,3-1-3491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41.620"/>
    </inkml:context>
    <inkml:brush xml:id="br0">
      <inkml:brushProperty name="width" value="0.025" units="cm"/>
      <inkml:brushProperty name="height" value="0.025" units="cm"/>
    </inkml:brush>
  </inkml:definitions>
  <inkml:trace contextRef="#ctx0" brushRef="#br0">47 0 10858,'0'0'11622,"-4"8"-10570,-1 4-643,-23 58 434,26-63-822,0-1-1,0 1 1,1-1-1,0 1 1,0 0-1,1 0 1,0-1-1,0 1 1,2 11-1,-1-16 0,0 0-1,0 0 1,1 0 0,-1 0 0,1 0-1,-1-1 1,1 1 0,0 0-1,0-1 1,-1 1 0,1-1-1,0 0 1,0 0 0,1 0 0,-1 0-1,0 0 1,0 0 0,0-1-1,1 1 1,-1-1 0,0 1-1,1-1 1,-1 0 0,0 0 0,1 0-1,2 0 1,33-5-1399,-36 4 973,0 0 0,0 1 0,0-1 1,0 0-1,0 0 0,0 0 0,0 0 0,0-1 0,-1 1 0,1 0 1,0-1-1,1-1 0,6-15-4324,-2-2-1783</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41.966"/>
    </inkml:context>
    <inkml:brush xml:id="br0">
      <inkml:brushProperty name="width" value="0.025" units="cm"/>
      <inkml:brushProperty name="height" value="0.025" units="cm"/>
    </inkml:brush>
  </inkml:definitions>
  <inkml:trace contextRef="#ctx0" brushRef="#br0">46 1 12043,'0'0'5670,"-42"54"-4069,39-41-704,3 0-288,0 1-417,0-2-128,3 0-64,3 0-993,5-3-1185,-3-5-705,3-4-2146,-4 0-4516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4.070"/>
    </inkml:context>
    <inkml:brush xml:id="br0">
      <inkml:brushProperty name="width" value="0.05" units="cm"/>
      <inkml:brushProperty name="height" value="0.05" units="cm"/>
    </inkml:brush>
  </inkml:definitions>
  <inkml:trace contextRef="#ctx0" brushRef="#br0">87 57 18004,'-10'42'5226,"-66"285"-1075,92-357-3165,70-203 138,-73 193-1117,-12 38-7,-1 0-1,1 1 1,-1-1-1,1 0 0,0 0 1,0 1-1,0-1 1,0 0-1,0 1 0,0-1 1,0 1-1,0 0 1,1-1-1,-1 1 0,0 0 1,1-1-1,-1 1 1,1 0-1,2-1 0,-1 2-3,-1-1 0,1 1-1,0 0 1,0 0-1,0 0 1,-1 1-1,1-1 1,0 0 0,0 1-1,-1 0 1,1 0-1,4 2 1,6 1-11,1 0-1,1-1 1,-1-1 0,0 0 0,1-1-1,-1 0 1,1-1 0,-1-1-1,24-4 1,-29 4 22,1-1-1,-1 0 1,0-1 0,0 0-1,0-1 1,-1 0 0,1 0-1,-1-1 1,0 0 0,0 0-1,0-1 1,-1 0-1,0 0 1,0-1 0,9-11-1,-15 17-4,0-1 1,0 1-1,-1 0 0,1 0 0,0 0 0,-1 0 0,1-1 0,-1 1 0,1 0 0,-1-1 0,0 1 1,1 0-1,-1-3 0,0 4-1,0 0 0,0-1 0,0 1 0,0-1 0,-1 1 0,1 0 0,0-1 0,0 1 0,0 0 0,-1-1 0,1 1 0,0 0 0,0-1 0,-1 1 0,1 0 0,0 0 0,0-1-1,-1 1 1,1 0 0,0 0 0,-1-1 0,1 1 0,0 0 0,-1 0 0,1 0 0,-1 0 0,1 0 0,-1-1 0,-1 1 1,0 0 0,0 0 0,-1 0 0,1 1 0,0-1 0,0 0 0,0 1 0,0-1 0,0 1 0,0 0 0,0 0 0,0-1 0,0 1 0,-3 3 0,-7 5-21,0 1 0,0 1 0,2 0 0,-1 0 0,1 1 0,1 0 0,-9 15 0,12-16-19,0-1-1,1 1 1,0 0 0,0 0 0,2 0 0,-1 1 0,1-1 0,1 1 0,-2 20 0,4-30-39,0 0 1,0 0-1,0 1 0,0-1 1,0 0-1,1 0 1,-1 0-1,1 1 0,-1-1 1,1 0-1,0 0 1,0 0-1,0 0 0,0 0 1,0 0-1,0 0 0,1-1 1,-1 1-1,0 0 1,1-1-1,0 1 0,-1-1 1,1 1-1,0-1 1,0 0-1,0 0 0,0 0 1,0 0-1,0 0 1,0 0-1,0 0 0,0-1 1,3 1-1,2 0-72,-1 0-1,1-1 1,-1 0 0,1 0-1,-1-1 1,1 0 0,-1 0-1,0 0 1,1-1 0,8-3-1,28-15-726</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42.314"/>
    </inkml:context>
    <inkml:brush xml:id="br0">
      <inkml:brushProperty name="width" value="0.025" units="cm"/>
      <inkml:brushProperty name="height" value="0.025" units="cm"/>
    </inkml:brush>
  </inkml:definitions>
  <inkml:trace contextRef="#ctx0" brushRef="#br0">307 1 6983,'-13'0'2450,"0"0"-2057,1 1 0,-1 1 0,1 0 0,-1 1 1,1 0-1,0 1 0,0 0 0,0 1 0,1 0 0,0 1 0,0 1 1,0-1-1,-14 13 0,15-10-313,-1 0 1,2 1 0,-1 1 0,2-1-1,-1 2 1,1-1 0,1 1-1,0 0 1,1 1 0,0-1-1,1 1 1,-7 24 0,10-27-47,1-1 0,0 0 0,0 1 0,1-1 0,0 1 0,0-1 0,1 1 0,0-1 0,1 0 0,0 1 0,1-1 0,-1 0 0,2 0 0,-1-1 0,1 1 0,1-1 0,0 1 0,0-2 0,12 16 0,-8-13 60,1 0-1,0-1 0,1 0 0,0 0 1,0-1-1,1-1 0,-1 0 0,2 0 1,-1-1-1,1-1 0,0 0 0,0-1 0,22 4 1,-17-5 194,0-1-1,0-1 1,0 0 0,0-2 0,0 0 0,0-1 0,0-1 0,0 0 0,32-12-1,-32 9 3,-1-2 0,0 0-1,-1 0 1,0-2 0,0 0-1,-1 0 1,0-2 0,-1 0-1,20-22 1,-25 23-193,0 0 0,0 0 0,-2-1 1,1-1-1,-2 1 0,1-1 0,-2 0 0,0 0 0,0-1 0,-1 1 0,-1-1 0,0 0 0,0-16 0,-2 24-176,-1-1-1,-1 1 0,1 0 1,-1-1-1,0 1 0,-1 0 1,1 0-1,-1 0 0,0 0 1,-1 0-1,0 0 0,0 1 1,0-1-1,0 1 0,-1 0 1,0 0-1,0 0 0,0 0 1,-1 1-1,1-1 0,-1 1 1,0 1-1,0-1 0,-1 1 1,1-1-1,-1 1 0,0 1 1,-6-3-1,-9-3-790,-1 1 1,-1 1-1,1 0 1,-1 2-1,0 1 1,-35-1-1,-31 4-2701,-2 5-2264</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4.008"/>
    </inkml:context>
    <inkml:brush xml:id="br0">
      <inkml:brushProperty name="width" value="0.025" units="cm"/>
      <inkml:brushProperty name="height" value="0.025" units="cm"/>
    </inkml:brush>
  </inkml:definitions>
  <inkml:trace contextRef="#ctx0" brushRef="#br0">0 247 11723,'0'0'10661,"8"-8"-10464,99-87 776,-65 61-322,59-64 0,-86 86-213,-18 33-66,1-15-360,-31 110-199,23-86-37,0 1 1,2 0 0,2 1-1,0 0 1,0 34 0,9-44-2760,-2-21 2687,-1 0-1,0-1 1,1 1 0,-1-1-1,1 1 1,0 0-1,-1-1 1,1 0-1,-1 1 1,1-1-1,0 1 1,-1-1-1,1 0 1,0 1 0,0-1-1,-1 0 1,1 0-1,0 0 1,0 1-1,-1-1 1,1 0-1,0 0 1,0 0-1,1 0 1,13 0-6574</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4.386"/>
    </inkml:context>
    <inkml:brush xml:id="br0">
      <inkml:brushProperty name="width" value="0.025" units="cm"/>
      <inkml:brushProperty name="height" value="0.025" units="cm"/>
    </inkml:brush>
  </inkml:definitions>
  <inkml:trace contextRef="#ctx0" brushRef="#br0">40 0 12524,'0'0'7175,"-34"62"-5894,32-47-544,-1 5-545,3-2-160,0 5-737,0-1-1729,0 0-1122,0-3-2369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4.713"/>
    </inkml:context>
    <inkml:brush xml:id="br0">
      <inkml:brushProperty name="width" value="0.025" units="cm"/>
      <inkml:brushProperty name="height" value="0.025" units="cm"/>
    </inkml:brush>
  </inkml:definitions>
  <inkml:trace contextRef="#ctx0" brushRef="#br0">84 31 11179,'0'0'8525,"-8"7"-8525,1-1 31,0 1 0,0 0-1,1 0 1,0 1 0,1 0 0,0 0-1,0 0 1,0 1 0,1-1 0,0 1-1,1 0 1,0 0 0,1 1 0,0-1 0,0 1-1,-1 13 1,4-22-1,-1 0 1,0 0-1,1 0 0,-1 0 0,1 0 0,-1 0 1,1 0-1,-1-1 0,1 1 0,0 0 0,-1 0 0,1-1 1,0 1-1,0 0 0,-1-1 0,1 1 0,0-1 1,0 1-1,0-1 0,0 1 0,0-1 0,0 0 1,0 1-1,0-1 0,0 0 0,-1 0 0,1 0 1,0 0-1,0 1 0,1-2 0,-1 1 0,0 0 1,-1 0-1,1 0 0,0 0 0,0-1 0,0 1 1,0 0-1,0-1 0,1 0 0,41-16 1289,-38 13-1151,0 0 1,1 0-1,-1-1 0,-1 0 0,1 0 0,-1 0 0,0 0 0,0-1 1,0 0-1,-1 1 0,0-1 0,0-1 0,-1 1 0,1 0 1,-1-1-1,-1 1 0,1-1 0,-1 0 0,0 1 0,-1-1 1,0 0-1,0 0 0,-1-8 0,0 13-145,1-1 1,-1 1-1,-1 0 0,1 0 0,0 0 1,0 0-1,-1 0 0,1 0 0,-1 0 1,0 0-1,1 1 0,-1-1 1,0 0-1,0 1 0,0 0 0,0-1 1,0 1-1,-1 0 0,1 0 0,0 0 1,0 0-1,-1 1 0,1-1 0,-1 1 1,-3-1-1,3 0-158,0 0 0,0 1-1,0 0 1,0-1 0,1 1 0,-1 0-1,0 0 1,0 0 0,0 1 0,0-1-1,0 1 1,1 0 0,-1-1 0,0 1-1,1 0 1,-1 1 0,0-1 0,1 0 0,-1 1-1,1-1 1,-4 5 0,3-2-863,1 0-1,0 0 1,0 1 0,0-1-1,1 1 1,-1-1 0,1 1 0,0 0-1,0 0 1,1 7 0,-1 6-4880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5.321"/>
    </inkml:context>
    <inkml:brush xml:id="br0">
      <inkml:brushProperty name="width" value="0.025" units="cm"/>
      <inkml:brushProperty name="height" value="0.025" units="cm"/>
    </inkml:brush>
  </inkml:definitions>
  <inkml:trace contextRef="#ctx0" brushRef="#br0">114 0 9545,'0'0'11846,"-4"10"-11019,-31 58-215,-15 31 188,45-88-746,1 0 1,0 0 0,1 0-1,0 0 1,1 1-1,-2 21 1,4-32-53,0 0 0,0-1 1,0 1-1,0 0 0,1-1 0,-1 1 0,0 0 1,0-1-1,1 1 0,-1-1 0,0 1 0,1 0 1,-1-1-1,0 1 0,1-1 0,-1 1 0,1-1 1,-1 1-1,1-1 0,-1 1 0,1-1 0,-1 1 1,1-1-1,0 0 0,-1 1 0,1-1 0,0 0 1,0 0-1,27 3 140,28-14 79,-52 9-314,71-31-534,-41 9-3416,-32 21 2919,1 1 0,-1-1 0,0 1 1,0-1-1,0 0 0,0 0 0,0 0 0,2-6 0,-2-6-5714</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5.664"/>
    </inkml:context>
    <inkml:brush xml:id="br0">
      <inkml:brushProperty name="width" value="0.025" units="cm"/>
      <inkml:brushProperty name="height" value="0.025" units="cm"/>
    </inkml:brush>
  </inkml:definitions>
  <inkml:trace contextRef="#ctx0" brushRef="#br0">56 1 7687,'0'0'7848,"-33"53"-6087,25-30-127,3 1-161,-1-1-800,2-1-545,4-2-96,0-4-448,10-5-1826,1-7-961,0-4-449,2 0-1601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6.072"/>
    </inkml:context>
    <inkml:brush xml:id="br0">
      <inkml:brushProperty name="width" value="0.025" units="cm"/>
      <inkml:brushProperty name="height" value="0.025" units="cm"/>
    </inkml:brush>
  </inkml:definitions>
  <inkml:trace contextRef="#ctx0" brushRef="#br0">103 85 9705,'0'0'15471,"-4"8"-15439,3-6-67,-28 52 182,27-50-221,1 0 1,0 0-1,-1-1 0,1 1 0,1 0 1,-1 0-1,0 0 0,1 0 0,0 0 1,0 0-1,0 0 0,0 0 0,1 0 1,0 0-1,1 5 0,-1-8-36,0 1-1,0-1 0,1 1 1,-1-1-1,0 0 0,1 1 1,-1-1-1,1 0 0,0 0 1,-1 0-1,1 0 1,0 0-1,-1-1 0,1 1 1,0 0-1,0-1 0,0 1 1,0-1-1,3 1 0,46 2-705,-24-1 653,-26-2 173,0 0 1,0 0-1,0 0 0,0 0 1,1 0-1,-1 0 0,0 0 1,0 0-1,0 1 0,0-1 1,0 0-1,0 1 0,0-1 1,0 1-1,0-1 0,0 1 1,-1 0-1,1-1 0,0 1 1,0 0-1,0 0 1,-1-1-1,1 1 0,0 0 1,-1 0-1,1 0 0,0 2 1,-1-2 79,0 1 0,-1-1 0,1 0 0,-1 1 0,1-1 0,-1 1 0,1-1 0,-1 0 0,0 0 0,0 1 0,0-1 0,1 0 0,-1 0 0,0 0 0,0 0 0,-3 2 0,-51 34 1944,46-32-1860,0 0 1,-1-1-1,1 0 1,-1 0-1,-20 3 0,27-6-276,1-1 1,0 0-1,0 0 0,-1 0 0,1 0 0,0-1 0,0 1 0,-1 0 0,1-1 1,0 1-1,0-1 0,0 0 0,-4-2 0,4 2-191,1-1 0,-1 1-1,1 0 1,-1-1 0,1 0 0,0 1-1,0-1 1,0 0 0,0 1 0,0-1-1,0 0 1,0 0 0,0 0-1,1 0 1,-1 0 0,1 0 0,-1-4-1,-1-54-9635,2 26 1900</inkml:trace>
  <inkml:trace contextRef="#ctx0" brushRef="#br0" timeOffset="1">60 48 8872,'0'0'9706,"55"-48"-8041,-39 48-672,7 0-480,-3 1-257,6 11-192,-1-2-32,-1 1-609,-2-4-2081,-1-7-1955,0 0-7142</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6.775"/>
    </inkml:context>
    <inkml:brush xml:id="br0">
      <inkml:brushProperty name="width" value="0.025" units="cm"/>
      <inkml:brushProperty name="height" value="0.025" units="cm"/>
    </inkml:brush>
  </inkml:definitions>
  <inkml:trace contextRef="#ctx0" brushRef="#br0">1 56 10186,'0'0'5349,"13"3"-3924,24 3-271,0-1-1,0-1 1,73-4-1,130-20-1,-97 6-955,635-25-117,-761 44-1005,-17-5 789,0 1-1,0-1 1,0 0 0,0 0 0,0 1 0,-1-1 0,1 0 0,0 0-1,0 1 1,0-1 0,0 0 0,0 0 0,0 1 0,0-1 0,-1 0-1,1 0 1,0 0 0,0 1 0,0-1 0,0 0 0,-1 0 0,1 0-1,0 0 1,0 1 0,0-1 0,-1 0 0,1 0 0,0 0 0,0 0-1,-1 0 1,1 0 0,0 0 0,0 0 0,-1 1 0,1-1 0,0 0-1,0 0 1,-1 0 0,1 0 0,0 0 0,0-1 0,-1 1 0,1 0-1,0 0 1,-1 0 0,1 0 0,0 0 0,0 0 0,0 0 0,-1 0-1,1-1 1,0 1 0,-15 0-7519</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9.226"/>
    </inkml:context>
    <inkml:brush xml:id="br0">
      <inkml:brushProperty name="width" value="0.025" units="cm"/>
      <inkml:brushProperty name="height" value="0.025" units="cm"/>
    </inkml:brush>
  </inkml:definitions>
  <inkml:trace contextRef="#ctx0" brushRef="#br0">188 54 8712,'1'-1'700,"0"-1"1,1 0-1,-1 0 0,0 1 0,0-1 0,0 0 0,-1 0 0,1 0 1,0 0-1,-1 0 0,1 0 0,-1 0 0,1-4 0,-1 5-471,0 0 0,-1 0-1,1 0 1,0 0 0,0 0 0,-1 0-1,1 0 1,0 0 0,-1 0-1,1 0 1,-1 0 0,1 1-1,-1-1 1,1 0 0,-1 0-1,0 0 1,1 1 0,-1-1-1,0 0 1,0 1 0,-1-1 0,0 0-194,0 0 1,0 1 0,0-1 0,0 1 0,0-1 0,0 1 0,0 0-1,0 0 1,0 0 0,-1 0 0,1 0 0,0 0 0,0 1 0,0-1-1,0 1 1,0-1 0,0 1 0,0 0 0,0 0 0,0 0 0,0 0 0,0 0-1,1 0 1,-1 1 0,0-1 0,-1 2 0,-12 11-55,1 0-1,0 1 1,1 0 0,1 1 0,-11 19 0,17-25 14,0 1 1,1-1-1,0 1 0,1 0 1,1 0-1,-1 0 1,2 1-1,0-1 1,0 1-1,0 13 0,2-24 6,0 0 0,0 1-1,0-1 1,0 0 0,0 0-1,1 1 1,-1-1 0,0 0-1,1 0 1,-1 0 0,1 1-1,-1-1 1,1 0 0,-1 0-1,1 0 1,0 0-1,0 0 1,-1 0 0,1 0-1,0 0 1,0-1 0,0 1-1,0 0 1,0 0 0,0-1-1,2 2 1,0-1 5,0 0 1,0-1-1,0 1 0,0-1 0,0 1 1,0-1-1,1 0 0,-1 0 1,0 0-1,5-1 0,1-1 21,1 0-1,-1-1 1,0 0-1,0 0 1,0-1-1,11-6 1,-7 1-2,0 0 0,0-1 0,-1-1 0,-1 0 0,0-1 1,18-24-1,-23 27 130,0 0-1,-1 0 1,0 0 0,-1 0 0,0-1 0,-1 1-1,0-1 1,0 0 0,-1 0 0,0 0 0,0-18 0,-2 27-155,0 0 1,0 0 0,0 0-1,0 0 1,-1 0 0,1 0-1,0 0 1,-1 0-1,1 0 1,-1 1 0,1-1-1,-1 0 1,1 0 0,-1 0-1,0 1 1,1-1 0,-1 0-1,0 1 1,1-1 0,-1 0-1,0 1 1,0-1 0,0 1-1,0-1 1,1 1 0,-1 0-1,0-1 1,0 1 0,0 0-1,0 0 1,0 0 0,0-1-1,0 1 1,0 0 0,0 0-1,0 0 1,0 1 0,0-1-1,0 0 1,0 0 0,0 0-1,0 1 1,-1 0 0,-2-1-94,0 1 1,-1 0 0,1 1 0,0-1 0,0 1-1,0 0 1,0 0 0,-5 4 0,4-1-437,-1 0 1,1 0-1,1 1 0,-1 0 1,1 0-1,0 0 1,-6 12-1,-3 27-7456,13-30 2705</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9.588"/>
    </inkml:context>
    <inkml:brush xml:id="br0">
      <inkml:brushProperty name="width" value="0.025" units="cm"/>
      <inkml:brushProperty name="height" value="0.025" units="cm"/>
    </inkml:brush>
  </inkml:definitions>
  <inkml:trace contextRef="#ctx0" brushRef="#br0">66 0 13869,'0'0'3075,"0"50"-833,-5-21-288,-7 4-577,1 2-576,4 0-609,-8-2-96,11-5-96,-1-3-64,1-6-416,2-6-33,2-5-223,6-13-7720,1-15 1345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4.493"/>
    </inkml:context>
    <inkml:brush xml:id="br0">
      <inkml:brushProperty name="width" value="0.05" units="cm"/>
      <inkml:brushProperty name="height" value="0.05" units="cm"/>
    </inkml:brush>
  </inkml:definitions>
  <inkml:trace contextRef="#ctx0" brushRef="#br0">181 1 20540,'-4'1'223,"0"0"0,1 0 0,-1 0 0,1 1 0,-1-1 0,1 1-1,0 0 1,0 0 0,0 0 0,-4 4 0,1-2 111,-11 9 262,1 0 1,0 1-1,-19 22 0,30-30-529,-1 0 0,1 1 0,1-1 0,0 1 0,0 1 0,0-1 0,0 0 0,1 1 0,1 0 0,-1-1 0,-1 15 0,3-21-63,1 0 0,0 0 0,0 0 0,0 0 0,-1 0 0,1 0 0,0 0 0,0 0 0,0 0 0,1 0 0,-1 0 0,0 0 0,0-1 0,0 1 0,1 0 0,-1 0 0,1 0 0,-1 0 0,0 0 0,1 0-1,0-1 1,-1 1 0,1 0 0,-1 0 0,1-1 0,0 1 0,0 0 0,-1-1 0,1 1 0,0-1 0,0 1 0,0-1 0,-1 1 0,1-1 0,0 1 0,0-1 0,0 0 0,0 0 0,0 0 0,0 1 0,0-1 0,0 0 0,0 0 0,0 0 0,0 0 0,0 0 0,0-1 0,0 1 0,0 0 0,0 0 0,0-1 0,1 0 0,3 0-2,1-1 0,0 0 0,0-1 0,-1 0 0,0 1 0,9-8 0,6-8 0,-1 0-1,-1-2 1,-1 0 0,0-1-1,15-28 1,-28 44-29,-1 1 1,-1-1-1,1 0 1,-1 0-1,3-10 1,-5 15 24,0 0 0,0 0 0,0 0 0,0 0 0,0 0 0,0 1 1,0-1-1,0 0 0,0 0 0,0 0 0,-1 0 0,1 0 0,0 0 0,0 0 0,0 0 0,0 0 0,0 0 0,0 0 1,0 0-1,0 0 0,0 0 0,-1 0 0,1 0 0,0 0 0,0 0 0,0 0 0,0-1 0,0 1 0,0 0 0,0 0 0,0 0 1,0 0-1,0 0 0,0 0 0,0 0 0,0 0 0,-1 0 0,1 0 0,0 0 0,0 0 0,0 0 0,0 0 0,0-1 0,0 1 1,0 0-1,0 0 0,0 0 0,0 0 0,0 0 0,0 0 0,0 0 0,0 0 0,0 0 0,0 0 0,0-1 0,0 1 0,0 0 1,0 0-1,0 0 0,-7 7-50,-6 10-8,1 0 0,1 1 1,-14 29-1,19-34 53,1 0 1,0 0 0,1 1 0,0 0 0,1 0 0,-2 16 0,5-27-1,0-1 0,0 1-1,0 0 1,0-1 0,0 1 0,0-1 0,1 1 0,0-1 0,-1 1 0,1-1 0,0 1 0,0-1 0,0 1 0,2 1 0,-2-3-36,0 1 0,0-1 1,0 0-1,1 0 0,-1 0 0,0 0 1,1 0-1,-1 0 0,1 0 0,-1 0 1,1-1-1,-1 1 0,1-1 0,0 1 1,-1-1-1,4 1 0,0-1-130,0 0 1,1 0-1,-1-1 0,0 1 0,0-1 1,1-1-1,-1 1 0,0-1 1,0 0-1,0 0 0,-1 0 0,6-3 1,7-7-229,0 0 1,0-1 0,-1-1-1,-1 0 1,0-1 0,21-29 0,11-17-626</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0.180"/>
    </inkml:context>
    <inkml:brush xml:id="br0">
      <inkml:brushProperty name="width" value="0.025" units="cm"/>
      <inkml:brushProperty name="height" value="0.025" units="cm"/>
    </inkml:brush>
  </inkml:definitions>
  <inkml:trace contextRef="#ctx0" brushRef="#br0">202 37 2050,'0'0'17216,"-9"-1"-15545,4 0-1572,0 1 1,-1 0-1,1 0 0,-1 0 0,1 1 0,0 0 1,-1 0-1,1 0 0,0 0 0,0 1 0,0 0 1,0 0-1,0 1 0,0-1 0,0 1 0,1 0 1,0 0-1,-1 1 0,1-1 0,0 1 0,1 0 1,-1 0-1,-5 9 0,5-8-95,1 0-1,0 0 1,0 0-1,0 0 1,1 1-1,0-1 1,0 1-1,1 0 1,-1 0-1,0 6 1,2-10-1,0 0 0,0 0 0,0 0 0,0 1 0,0-1 0,1 0 0,-1 0 0,0 0 1,1 0-1,0 0 0,-1 1 0,1-1 0,0 0 0,0-1 0,0 1 0,1 0 0,-1 0 0,0 0 0,1-1 0,-1 1 1,1 0-1,-1-1 0,1 0 0,0 1 0,0-1 0,-1 0 0,1 0 0,3 1 0,42 13 84,-40-14-79,0 1 1,1 0-1,-1 0 1,0 0-1,-1 1 1,1 1-1,11 6 1,-17-9-14,0 1-1,0-1 1,1 1 0,-1-1 0,0 1-1,0 0 1,0 0 0,-1-1-1,1 1 1,0 0 0,-1 0-1,1 0 1,-1 0 0,0 0 0,1 0-1,-1 0 1,0 0 0,0 0-1,0 0 1,-1 0 0,1 0 0,0 0-1,-1 0 1,1 0 0,-1-1-1,0 1 1,1 0 0,-1 0-1,0 0 1,0-1 0,0 1 0,-2 1-1,-1 4 20,-1 0-1,0 0 1,0 0-1,-1-1 1,1 0-1,-10 8 1,9-10 49,1 0 0,-1 0 0,0 0 0,0-1 1,0 0-1,-1 0 0,1-1 0,-1 1 0,1-1 0,-1-1 0,0 1 0,0-1 0,0-1 1,0 1-1,1-1 0,-13-1 0,18 0-65,-1 1 1,1-1-1,0 1 1,-1-1-1,1 0 1,-1 0-1,1 1 1,0-1-1,-1 0 1,1 0-1,0 0 1,0-1-1,0 1 1,0 0-1,0 0 1,0-1-1,0 1 0,0 0 1,1-1-1,-1 1 1,0-1-1,1 1 1,0-1-1,-1 1 1,1-1-1,0 1 1,-1-1-1,1 1 1,0-1-1,0 0 1,0 1-1,0-1 1,1 1-1,-1-1 1,0 1-1,2-3 0,-1-3-69,0 0-1,1 1 0,0-1 1,0 1-1,0 0 0,1-1 1,4-6-1,6-3 57,1 0 0,0 1 0,1 1 0,0 0 0,24-16 0,-20 16 184,0-1 0,-2 0 1,25-28-1,-40 41-60,0-1 0,0 0-1,0 1 1,0-1 0,-1 0-1,1 0 1,-1 0-1,1 0 1,-1 0 0,0-1-1,0 1 1,-1 0 0,1 0-1,-1-1 1,1 1 0,-1 0-1,0-1 1,-1 1 0,1 0-1,-1-5 1,0 6-107,0-1 0,0 1-1,-1 0 1,1 0 0,0 0 0,-1 0-1,1 1 1,-1-1 0,0 0 0,1 1-1,-1-1 1,0 1 0,0-1 0,0 1-1,0 0 1,-1 0 0,1 0 0,0 0-1,0 0 1,0 0 0,-1 1 0,1-1 0,-1 1-1,1 0 1,0 0 0,-1 0 0,1 0-1,-3 0 1,2 0-99,1 0 0,0 0 0,0 0 0,0 0 0,0 1 0,0-1 0,0 1 1,0-1-1,0 1 0,0 0 0,0-1 0,0 1 0,0 0 0,0 1 0,0-1 0,0 0 0,1 0 0,-1 1 0,1-1 0,-1 1 0,1-1 0,-1 1 0,-1 3 0,-5 20-3179,5 4-3938,3-17 578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0.516"/>
    </inkml:context>
    <inkml:brush xml:id="br0">
      <inkml:brushProperty name="width" value="0.025" units="cm"/>
      <inkml:brushProperty name="height" value="0.025" units="cm"/>
    </inkml:brush>
  </inkml:definitions>
  <inkml:trace contextRef="#ctx0" brushRef="#br0">143 1 17392,'0'0'1981,"-12"10"138,-8 8-1094,1 1-1,-30 40 1,44-54-976,0 1 0,1 0 0,0 1 0,0-1 0,1 1 0,0-1 0,0 1 0,0 0 0,1 1 0,0-1-1,1 0 1,-1 0 0,1 1 0,1-1 0,-1 1 0,2-1 0,-1 1 0,2 8 0,-1-14-50,0 0-1,0 0 1,0 0 0,1-1-1,-1 1 1,0 0 0,1-1-1,0 1 1,-1-1-1,1 0 1,0 0 0,-1 1-1,1-1 1,0 0 0,0 0-1,0-1 1,0 1-1,0 0 1,0-1 0,0 1-1,1-1 1,-1 0 0,0 1-1,0-1 1,2 0 0,58-2 57,-62 2-56,7-1-6,1 0 0,-1-1 0,0 0-1,0 0 1,0 0 0,-1-1 0,1 0 0,-1-1-1,8-4 1,-11 6 43,0 0 0,0 0-1,0-1 1,0 1 0,-1-1 0,1 1 0,-1-1-1,0 0 1,1 0 0,-1 0 0,-1 0-1,1-1 1,0 1 0,-1 0 0,0-1 0,1 1-1,-1-1 1,-1 1 0,1-1 0,0-4-1,-1 7-4,-1 0 0,1-1 0,0 1 0,-1 0 0,1 0 0,-1 0 0,0-1 0,1 1 0,-1 0 0,0 0 0,0 0 0,0 0 0,1 0 0,-1 0 0,0 1 0,0-1 0,-1 0 0,1 0 0,0 1 0,0-1 0,0 0 0,0 1 0,-1-1 0,1 1 0,0 0 0,0-1 0,-1 1 0,1 0 0,0 0 0,0 0 0,-3 0 0,-52-1 941,43 2-882,1-1-241,1 2 1,0-1-1,0 1 1,-20 7-1,28-8 88,0-1 0,1 1 0,-1 0 0,1 0 0,-1 0 0,1 0 0,-1 1 0,1-1 0,0 0 0,0 1 0,-1 0 0,1 0 0,0-1 0,0 1 0,1 0 0,-1 1 0,0-1 0,1 0 0,-1 0 0,1 1 0,0-1 0,0 1 0,0-1 0,0 1 0,-1 3 0,2-5-204,1-1-1,-1 1 0,0 0 0,0 0 1,0-1-1,1 1 0,-1 0 1,0 0-1,1-1 0,-1 1 1,1 0-1,-1-1 0,0 1 1,1-1-1,0 1 0,-1-1 1,1 1-1,-1-1 0,1 1 1,0-1-1,-1 1 0,1-1 1,0 0-1,-1 1 0,1-1 1,0 0-1,0 0 0,-1 1 0,1-1 1,0 0-1,0 0 0,-1 0 1,1 0-1,0 0 0,0 0 1,-1 0-1,1 0 0,0 0 1,0-1-1,1 1 0,2 0-1472,18 0-11159</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1.123"/>
    </inkml:context>
    <inkml:brush xml:id="br0">
      <inkml:brushProperty name="width" value="0.025" units="cm"/>
      <inkml:brushProperty name="height" value="0.025" units="cm"/>
    </inkml:brush>
  </inkml:definitions>
  <inkml:trace contextRef="#ctx0" brushRef="#br0">1 1 15118,'0'0'192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2.687"/>
    </inkml:context>
    <inkml:brush xml:id="br0">
      <inkml:brushProperty name="width" value="0.025" units="cm"/>
      <inkml:brushProperty name="height" value="0.025" units="cm"/>
    </inkml:brush>
  </inkml:definitions>
  <inkml:trace contextRef="#ctx0" brushRef="#br0">1 298 8904,'0'9'9831,"10"-11"-7358,18-12-1532,13-14-327,-1-1 0,-1-2 0,-2-2 0,-1-2 0,62-77-1,-82 90-431,-26 37-454,-21 36 53,16-22 133,-5 8-156,2 1 0,-22 71 0,39-108 111,1 0 0,0 0 0,-1 1 0,1-1 0,0 0 0,0 0-1,0 1 1,0-1 0,0 0 0,0 0 0,0 1 0,0-1 0,1 0 0,-1 0-1,0 1 1,1-1 0,-1 0 0,1 0 0,1 2 0,-1-2-100,-1-1 1,1 1-1,0 0 1,0-1-1,0 0 1,0 1-1,0-1 1,0 1-1,0-1 1,0 0-1,0 0 1,0 0-1,0 0 1,0 1-1,0-1 0,0 0 1,0-1-1,0 1 1,0 0-1,0 0 1,0 0-1,0-1 1,0 1-1,-1 0 1,1-1-1,0 1 1,0-1-1,0 1 1,0-1-1,0 1 1,-1-1-1,1 0 1,0 1-1,0-1 1,-1 0-1,2-1 0,10-14-7082</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3.111"/>
    </inkml:context>
    <inkml:brush xml:id="br0">
      <inkml:brushProperty name="width" value="0.025" units="cm"/>
      <inkml:brushProperty name="height" value="0.025" units="cm"/>
    </inkml:brush>
  </inkml:definitions>
  <inkml:trace contextRef="#ctx0" brushRef="#br0">176 22 14221,'0'0'7757,"-10"0"-7383,6 0-367,0 0 0,0 1 0,0-1 0,0 1 1,0 0-1,1 0 0,-1 1 0,0-1 0,1 1 0,-1 0 1,0 0-1,1 0 0,-4 3 0,1 1-2,-1 0 1,1 0 0,0 1-1,1 0 1,0 1-1,-6 9 1,2-4 42,1 0 0,1 1 0,0 0 0,1 0 0,0 1 0,1 0 0,1-1 0,0 2 0,1-1 0,1 0 0,0 17 0,2-31-40,0 0 1,0 0-1,0 0 0,0 0 0,0 0 1,1 1-1,-1-1 0,0 0 1,1 0-1,-1 0 0,1 0 0,-1 0 1,1 0-1,0 0 0,-1 0 0,1-1 1,0 1-1,0 0 0,-1 0 0,1 0 1,0-1-1,0 1 0,0 0 0,2 0 1,0 0 21,-1 0 1,1 0 0,0-1-1,0 1 1,0-1-1,-1 0 1,1 0 0,0 0-1,0 0 1,3 0-1,1-1 77,1-1-1,-1 0 0,1 0 0,-1 0 1,0-1-1,0 0 0,7-4 0,-1-2-12,-1 0-1,0-1 1,0 0-1,-1-1 1,0-1-1,-1 1 1,-1-2-1,9-13 1,-13 18 26,0 0 0,-1 0 0,0 0 1,-1 0-1,0-1 0,0 1 0,-1-1 1,0 0-1,-1 0 0,1 0 0,-2 0 1,1 0-1,-1 0 0,-1 0 0,-1-12 1,1 19-131,0 0 0,1 1 0,-1-1-1,0 0 1,0 0 0,0 1 0,0-1 0,0 0 0,-1 1 0,1-1 0,0 1 0,-1-1 0,1 1 0,-1 0 0,1 0 0,-1 0-1,0 0 1,1 0 0,-1 0 0,0 0 0,0 0 0,0 1 0,0-1 0,1 1 0,-1-1 0,0 1 0,0 0 0,0 0 0,0 0-1,0 0 1,0 0 0,0 0 0,-3 1 0,0-1-151,0 1 0,1 0 0,-1 0 1,0 0-1,1 1 0,-1-1 0,1 1 0,-1 0 0,1 1 0,0-1 0,0 1 0,-6 4 0,7-4-160,0 0 0,1 0-1,0 0 1,0 0 0,0 1-1,0-1 1,0 1 0,0-1-1,1 1 1,0-1-1,-2 8 1,1 24-6515,2-21 1513</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3.488"/>
    </inkml:context>
    <inkml:brush xml:id="br0">
      <inkml:brushProperty name="width" value="0.025" units="cm"/>
      <inkml:brushProperty name="height" value="0.025" units="cm"/>
    </inkml:brush>
  </inkml:definitions>
  <inkml:trace contextRef="#ctx0" brushRef="#br0">114 1 12268,'0'0'8637,"-10"12"-8370,-3 4-195,1 0 0,1 1 0,1 0-1,0 1 1,1 0 0,1 0 0,1 1 0,1 0-1,0 1 1,-4 27 0,10-41-70,-1 0 0,1 0 0,0 1 0,0-1-1,0 0 1,1 1 0,2 10 0,-2-16 12,0 1 1,0 0-1,1 0 1,-1-1 0,0 1-1,0-1 1,1 1-1,-1-1 1,1 0-1,-1 0 1,1 1-1,0-1 1,-1 0-1,1 0 1,0 0-1,0-1 1,0 1 0,0 0-1,0-1 1,0 1-1,0-1 1,0 0-1,0 0 1,0 0-1,0 0 1,0 0-1,3 0 1,3-1 153,1-1 1,-1 1-1,0-1 0,1-1 1,-1 1-1,0-2 1,-1 1-1,1-1 1,-1 0-1,1 0 0,-1-1 1,0 0-1,-1 0 1,1-1-1,-1 0 0,0 0 1,9-13-1,-6 7 114,0-1-1,0 1 0,-1-1 1,-1-1-1,0 1 1,-1-1-1,-1-1 1,0 1-1,4-21 0,-9 33-283,0-1-1,1 1 1,-1-1 0,0 1-1,-1 0 1,1-1-1,0 1 1,-1-1-1,1 1 1,-1-1-1,0 1 1,1 0-1,-1 0 1,0-1 0,-1 1-1,1 0 1,0 0-1,-1 0 1,1 0-1,-1 0 1,1 0-1,-1 1 1,0-1-1,0 0 1,0 1 0,0 0-1,0-1 1,0 1-1,0 0 1,-1 0-1,1 0 1,0 0-1,-1 1 1,1-1-1,0 0 1,-1 1 0,-3-1-1,-2 0-747,0 0 0,1 1 0,-1 0 0,-15 1 0,-24 11-9473,30-3-1346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4.309"/>
    </inkml:context>
    <inkml:brush xml:id="br0">
      <inkml:brushProperty name="width" value="0.025" units="cm"/>
      <inkml:brushProperty name="height" value="0.025" units="cm"/>
    </inkml:brush>
  </inkml:definitions>
  <inkml:trace contextRef="#ctx0" brushRef="#br0">0 6 10826,'0'0'6091,"9"2"-4217,27 3-888,1-3 0,-1-1 0,0-1 0,50-7-1,52-1-1899,-138 8 824,1 0 1,0-1 0,-1 1 0,1 0 0,0 0-1,-1 0 1,1 1 0,0-1 0,-1 0 0,1 0-1,0 0 1,-1 0 0,1 1 0,0-1 0,-1 0-1,1 1 1,0-1 0,-1 0 0,1 1 0,-1-1-1,1 1 1,-1-1 0,1 0 0,-1 1 0,1 0 0,-1-1-1,0 1 1,1-1 0,-1 1 0,0-1 0,1 1-1,-1 0 1,0-1 0,0 1 0,0 0 0,1-1-1,-1 1 1,0 0 0,0-1 0,0 1 0,0 0-1,0-1 1,0 1 0,0 0 0,-1-1 0,1 2-1,-1 1-492,1-1 0,-1 0 0,0 1 0,0-1-1,0 0 1,-1 1 0,1-1 0,0 0 0,-1 0-1,0 0 1,-3 3 0,-12 9-5504</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4.672"/>
    </inkml:context>
    <inkml:brush xml:id="br0">
      <inkml:brushProperty name="width" value="0.025" units="cm"/>
      <inkml:brushProperty name="height" value="0.025" units="cm"/>
    </inkml:brush>
  </inkml:definitions>
  <inkml:trace contextRef="#ctx0" brushRef="#br0">0 1 10890,'0'0'11531,"77"2"-10314,-38-2-512,11 0-385,-3-2-224,0 2-512,-8 0-2851,-7 0-3267,-12 0-8008</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1.003"/>
    </inkml:context>
    <inkml:brush xml:id="br0">
      <inkml:brushProperty name="width" value="0.025" units="cm"/>
      <inkml:brushProperty name="height" value="0.025" units="cm"/>
    </inkml:brush>
  </inkml:definitions>
  <inkml:trace contextRef="#ctx0" brushRef="#br0">0 283 10634,'0'0'7041,"10"-6"-4788,28-16-1606,-1-2 0,-1-2-1,-1-1 1,-1-2 0,-2-1-1,42-50 1,-40 42 448,-40 89-861,-3-25-203,-3 5 23,2 1-1,1-1 1,1 1 0,2 1-1,-2 41 1,8-74-203,0 1 0,0 0 1,0-1-1,0 1 0,0 0 1,0-1-1,0 1 0,0 0 0,0-1 1,0 1-1,1-1 0,-1 1 1,0 0-1,0-1 0,1 1 1,-1-1-1,1 1 0,-1 0 0,0-1 1,1 1-1,-1-1 0,2 1 1,14 2-7541,-5-3-677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1.350"/>
    </inkml:context>
    <inkml:brush xml:id="br0">
      <inkml:brushProperty name="width" value="0.025" units="cm"/>
      <inkml:brushProperty name="height" value="0.025" units="cm"/>
    </inkml:brush>
  </inkml:definitions>
  <inkml:trace contextRef="#ctx0" brushRef="#br0">60 0 8456,'0'0'16400,"-35"63"-15568,27-45-575,3 2-225,-1 2-96,2-1-1026,2-1-1664,2-5-1538,0-6-1762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4.868"/>
    </inkml:context>
    <inkml:brush xml:id="br0">
      <inkml:brushProperty name="width" value="0.05" units="cm"/>
      <inkml:brushProperty name="height" value="0.05" units="cm"/>
    </inkml:brush>
  </inkml:definitions>
  <inkml:trace contextRef="#ctx0" brushRef="#br0">169 0 20300,'-1'2'1633,"-12"18"-961,-6 4-224,-1 12 880,-1 3-448,1 7-335,1 1 7,5 0-32,1 5-80,6-4-240,-1 1-96,3-4-208,0-2-128,3-10-512,0-8-321,2-13 849,3-14-208,7-15-184</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1.682"/>
    </inkml:context>
    <inkml:brush xml:id="br0">
      <inkml:brushProperty name="width" value="0.025" units="cm"/>
      <inkml:brushProperty name="height" value="0.025" units="cm"/>
    </inkml:brush>
  </inkml:definitions>
  <inkml:trace contextRef="#ctx0" brushRef="#br0">119 6 12011,'0'0'12247,"-11"4"-11639,4-2-599,1 1 0,0 0-1,0 0 1,0 1 0,0-1-1,0 1 1,1 1 0,-1-1-1,1 1 1,0 0 0,1 0-1,-1 1 1,1-1 0,0 1-1,0 0 1,1 0 0,0 0-1,0 0 1,0 1 0,1-1-1,0 1 1,0 0 0,-1 10-1,3-15-1,-1 0-1,1-1 0,0 1 1,0 0-1,0-1 0,0 1 1,0 0-1,0 0 1,0-1-1,0 1 0,1 0 1,-1 0-1,1-1 0,-1 1 1,1-1-1,0 1 0,-1 0 1,1-1-1,0 1 0,0-1 1,0 0-1,0 1 0,1-1 1,-1 0-1,0 0 0,0 0 1,1 1-1,-1-1 0,1-1 1,2 3-1,0-2 23,1 0 0,-1 0-1,1 0 1,-1-1 0,1 0-1,0 0 1,-1 0 0,1 0-1,-1-1 1,9-1 0,-7 0 63,0-1 0,-1 1 1,1-1-1,-1 0 0,0-1 1,0 1-1,0-1 0,0 0 1,0 0-1,-1 0 0,0-1 1,0 1-1,0-1 0,0 0 0,-1 0 1,0-1-1,0 1 0,0-1 1,-1 0-1,0 1 0,0-1 1,0 0-1,-1 0 0,0 0 0,0 0 1,0-1-1,-1 1 0,0 0 1,0 0-1,-2-11 0,1 15-90,0 0-1,0 0 1,0 1-1,0-1 0,0 0 1,0 1-1,0-1 1,-1 1-1,1-1 1,-1 1-1,1 0 0,-1-1 1,1 1-1,-1 0 1,0 0-1,0 0 0,1 0 1,-1 1-1,0-1 1,0 0-1,0 1 1,0-1-1,-3 1 0,-18 4-1940,22-4 1659,0 1 0,0 0 1,0-1-1,0 1 0,0 0 0,1 0 0,-1 0 0,0 0 0,0 0 0,1 0 0,-1 0 1,0 0-1,1 0 0,-1 0 0,1 0 0,0 1 0,-1-1 0,1 1 0,-4 26-10322,4-18 2285</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2.055"/>
    </inkml:context>
    <inkml:brush xml:id="br0">
      <inkml:brushProperty name="width" value="0.025" units="cm"/>
      <inkml:brushProperty name="height" value="0.025" units="cm"/>
    </inkml:brush>
  </inkml:definitions>
  <inkml:trace contextRef="#ctx0" brushRef="#br0">104 1 11723,'0'0'14083,"-4"9"-13581,-8 19-1,-1-2 0,-22 34 1,3-6-79,31-53-411,0 0 0,0 0 0,1 0 0,-1 0 0,1 0 0,-1 0 0,1 0 0,-1 1 0,1-1 0,-1 0 0,1 0 0,0 0 0,0 1 0,0-1 0,0 0 0,0 0 0,0 1 0,0-1 0,0 0 0,0 0 0,0 1 0,1-1 0,-1 0 0,1 0 0,-1 0 0,1 0-1,-1 1 1,1-1 0,0 0 0,0 1 0,2 0-6,-1-1-1,0 1 0,1-1 0,-1 0 0,1 0 0,-1 0 1,1 0-1,0 0 0,-1-1 0,1 1 0,0-1 0,0 1 0,3-1 1,3 0-671,0 0 0,1 0 0,-1-1 1,0-1-1,0 1 0,1-1 0,14-6 1,-15 3-1609,-1-1 1,0 1 0,0-1-1,0-1 1,13-14 0,-5 2-3996</inkml:trace>
  <inkml:trace contextRef="#ctx0" brushRef="#br0" timeOffset="1">232 108 8520,'0'0'12108,"-54"54"-10219,37-31-255,4 0-705,4 0-513,2-3-288,1-1-64,6-5-320,0-1-1249,0-3-1282,0-7-1921</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2.863"/>
    </inkml:context>
    <inkml:brush xml:id="br0">
      <inkml:brushProperty name="width" value="0.025" units="cm"/>
      <inkml:brushProperty name="height" value="0.025" units="cm"/>
    </inkml:brush>
  </inkml:definitions>
  <inkml:trace contextRef="#ctx0" brushRef="#br0">102 0 10922,'0'0'15241,"-2"9"-14755,-2 5-348,-1 1-37,0 1-1,2-1 1,0 1-1,-1 17 1,5-32-95,-1 0 1,1 0 0,-1 0-1,1 0 1,0 0 0,0 0-1,-1 0 1,1 0 0,0-1-1,0 1 1,0 0-1,0 0 1,0-1 0,0 1-1,0 0 1,0-1 0,1 1-1,-1-1 1,0 0-1,0 1 1,0-1 0,1 0-1,-1 0 1,2 1 0,42 5-259,-34-5 92,-7 0 139,0-1 0,-1 1 1,1 0-1,0 0 0,0 1 0,-1-1 0,1 1 0,-1 0 0,1 0 0,-1 0 0,0 0 0,4 3 0,-7-4 19,1 0-1,-1-1 0,1 1 1,0 0-1,-1-1 0,0 1 0,1 0 1,-1 0-1,1 0 0,-1-1 0,0 1 1,0 0-1,1 0 0,-1 0 1,0 0-1,0 0 0,0-1 0,0 1 1,0 0-1,0 0 0,0 0 1,-1 1-1,1 0 18,-1-1-1,0 1 1,0 0 0,0 0 0,-1-1 0,1 1 0,0-1-1,0 1 1,-1-1 0,1 0 0,-1 0 0,1 1 0,-1-1-1,-2 1 1,-9 6 128,0 0 0,0-2 1,0 1-1,-1-2 0,0 1 0,0-2 0,-1 0 0,1-1 1,-1 0-1,-21 0 0,35-3-243,0 0 1,0 0 0,0 0-1,1-1 1,-1 1-1,0 0 1,0-1-1,1 1 1,-1 0-1,0-1 1,1 1-1,-1-1 1,0 1-1,1-1 1,-1 0-1,1 1 1,-1-1-1,1 0 1,-1 1-1,1-1 1,-1 0-1,1 1 1,0-1 0,-1 0-1,1 0 1,0 1-1,0-1 1,-1 0-1,1 0 1,0 0-1,0-1 1,0-34-5130,0 24 2847,0-23-3928</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3.219"/>
    </inkml:context>
    <inkml:brush xml:id="br0">
      <inkml:brushProperty name="width" value="0.025" units="cm"/>
      <inkml:brushProperty name="height" value="0.025" units="cm"/>
    </inkml:brush>
  </inkml:definitions>
  <inkml:trace contextRef="#ctx0" brushRef="#br0">1 17 12460,'0'0'12908,"52"-17"-12011,-33 17-545,3 0-192,3 4-32,-7 2-63,5 1-674,-3-3-1921,-5-3-3588,-2-1-6951</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3.771"/>
    </inkml:context>
    <inkml:brush xml:id="br0">
      <inkml:brushProperty name="width" value="0.025" units="cm"/>
      <inkml:brushProperty name="height" value="0.025" units="cm"/>
    </inkml:brush>
  </inkml:definitions>
  <inkml:trace contextRef="#ctx0" brushRef="#br0">0 98 10090,'0'0'5194,"14"0"-2920,159-10 3560,13-13-3763,97-9-1504,336 5-364,-599 26-3074,-40 0-5058,0-2 1336</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4.245"/>
    </inkml:context>
    <inkml:brush xml:id="br0">
      <inkml:brushProperty name="width" value="0.025" units="cm"/>
      <inkml:brushProperty name="height" value="0.025" units="cm"/>
    </inkml:brush>
  </inkml:definitions>
  <inkml:trace contextRef="#ctx0" brushRef="#br0">1 347 13677,'0'0'6128,"12"-5"-3976,17-8-1585,0-2 1,-2-1-1,1-1 0,-2-2 1,-1 0-1,24-24 1,6-10-195,75-93 1,-183 250-1132,30-61 728,-29 59 303,47-90-312,1-1 1,0 1-1,1-1 1,0 1-1,1 0 1,-2 24-1,4-35-69,0 0 1,0-1-1,0 1 0,0-1 0,0 1 0,0 0 1,1-1-1,-1 1 0,0-1 0,0 1 0,0 0 0,1-1 1,-1 1-1,0-1 0,1 1 0,-1-1 0,0 1 1,1-1-1,-1 1 0,1-1 0,-1 0 0,0 1 1,1-1-1,-1 1 0,1-1 0,0 0 0,-1 0 1,1 1-1,-1-1 0,1 0 0,-1 0 0,1 0 1,0 1-1,23-4-6626,-4-8-975</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4.605"/>
    </inkml:context>
    <inkml:brush xml:id="br0">
      <inkml:brushProperty name="width" value="0.025" units="cm"/>
      <inkml:brushProperty name="height" value="0.025" units="cm"/>
    </inkml:brush>
  </inkml:definitions>
  <inkml:trace contextRef="#ctx0" brushRef="#br0">77 1 8680,'0'0'12076,"-36"55"-11019,27-30-257,-6 1 65,8-1-416,1-2-417,2-3-225,4-2-1376,0-6-1474,0-7-1858</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4.950"/>
    </inkml:context>
    <inkml:brush xml:id="br0">
      <inkml:brushProperty name="width" value="0.025" units="cm"/>
      <inkml:brushProperty name="height" value="0.025" units="cm"/>
    </inkml:brush>
  </inkml:definitions>
  <inkml:trace contextRef="#ctx0" brushRef="#br0">152 29 15022,'0'0'5958,"-8"-3"-5707,6 2-249,-1 0 0,1 0 0,0 0 0,0 1 1,-1-1-1,1 1 0,0-1 0,-1 1 0,1 0 0,-1 0 0,1 0 1,0 0-1,-1 1 0,1-1 0,0 1 0,-1-1 0,-2 2 1,0 1 7,0 0-1,1 1 1,0-1 0,0 1 0,0 0 0,0 0 0,0 0 0,-4 8 0,1-3 139,1-1 0,0 1 0,0 0 0,1 1 0,1-1 0,-1 1 1,2 0-1,-1 0 0,1 0 0,1 1 0,0-1 0,0 1 0,0 14 0,3-24-119,-1 1 0,0-1 0,1 0-1,-1 1 1,0-1 0,1 0 0,0 0 0,-1 0 0,1 1-1,0-1 1,-1 0 0,1 0 0,0 0 0,0 0-1,0 0 1,0 0 0,0-1 0,0 1 0,0 0 0,0 0-1,0-1 1,1 1 0,-1 0 0,0-1 0,0 0-1,1 1 1,-1-1 0,0 0 0,0 1 0,1-1 0,-1 0-1,0 0 1,1 0 0,-1 0 0,0 0 0,1 0-1,-1-1 1,0 1 0,1 0 0,1-2 0,3 2 118,1-2 0,-1 1 0,1-1 0,-1 0 0,0 0 1,0-1-1,8-4 0,-5 1-52,-1 0 0,0-1 1,0 1-1,-1-2 1,0 1-1,0-1 0,-1 0 1,1 0-1,-2-1 0,0 0 1,0 0-1,0 0 0,-1 0 1,0-1-1,-1 0 0,0 0 1,-1 0-1,0 0 0,0 0 1,-1-13-1,-1 22-123,0-1 1,0 1-1,-1 0 1,1-1-1,-1 1 1,1 0-1,-1-1 0,1 1 1,-1 0-1,0 0 1,0 0-1,1 0 1,-1-1-1,0 1 0,0 0 1,0 0-1,0 1 1,0-1-1,-1 0 0,1 0 1,0 0-1,0 1 1,0-1-1,-1 1 1,1-1-1,0 1 0,-1-1 1,1 1-1,0 0 1,-1 0-1,1-1 1,-1 1-1,1 0 0,0 0 1,-3 1-1,1-1-281,0 0-1,0 0 1,0 0-1,0 1 0,0 0 1,0-1-1,0 1 1,0 0-1,0 0 1,1 1-1,-1-1 1,0 0-1,1 1 1,-1 0-1,-3 3 0,-4 9-3993,0 0-2489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5.772"/>
    </inkml:context>
    <inkml:brush xml:id="br0">
      <inkml:brushProperty name="width" value="0.025" units="cm"/>
      <inkml:brushProperty name="height" value="0.025" units="cm"/>
    </inkml:brush>
  </inkml:definitions>
  <inkml:trace contextRef="#ctx0" brushRef="#br0">72 68 3043,'0'0'13463,"7"-8"-10468,23-26-411,-27 31-2368,1 0 1,-1 1-1,1-1 0,0 1 1,0 0-1,0 0 0,0 0 1,0 1-1,1-1 0,-1 1 1,0 0-1,1 0 0,-1 1 1,0-1-1,1 1 0,-1 0 1,1 0-1,-1 1 0,1-1 1,4 2-1,-6-2-202,-1 1 0,1-1 0,-1 1 0,1-1 0,-1 1 0,0 0 0,0 0 0,1 0 0,-1 0 0,0 0 0,0 0 0,0 1 0,0-1 0,0 1 0,0 0 0,0-1 1,-1 1-1,1 0 0,-1 0 0,1 0 0,-1 0 0,0 0 0,0 0 0,0 1 0,0-1 0,0 0 0,0 0 0,0 1 0,-1-1 0,1 1 0,-1-1 0,0 1 0,0-1 0,0 3 0,-1 0 21,-1 0 1,0 0-1,-1 0 1,1 0-1,-1-1 0,0 1 1,0-1-1,0 1 1,-1-1-1,1 0 0,-1 0 1,0-1-1,0 1 1,-1-1-1,1 0 0,-1 0 1,-8 4-1,5-2 78,0 1 0,0 0 0,0 0-1,-8 8 1,20-11-106,0-1 1,-1 0-1,1 0 0,0 0 0,0-1 0,0 1 1,0-1-1,1 0 0,-1 0 0,5 0 1,-4 0-8,4 2-18,0-1 1,0 2-1,-1-1 0,1 1 1,-1 1-1,0-1 0,0 1 0,0 1 1,9 8-1,-15-12 11,0 0 1,0-1-1,-1 1 1,1 0-1,0 0 0,-1 0 1,0 0-1,0 0 1,0 1-1,1-1 1,-2 0-1,1 0 0,0 1 1,0-1-1,-1 0 1,0 1-1,1-1 0,-1 1 1,0-1-1,0 1 1,0-1-1,0 1 1,-1-1-1,1 0 0,-1 1 1,1-1-1,-1 0 1,0 1-1,0-1 0,0 0 1,0 0-1,0 1 1,-1-1-1,1 0 1,-1-1-1,1 1 0,-1 0 1,0 0-1,0-1 1,0 1-1,-2 1 0,-6 6 252,0-1 0,-1 0-1,-1-1 1,1 0-1,-1-1 1,0 0-1,-1-1 1,1-1-1,-15 4 1,2-2-94,0-2-1,0 0 1,-48-1 0,72-5-4496,11-5 651,12-4-4213,-3 2-2466</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6.712"/>
    </inkml:context>
    <inkml:brush xml:id="br0">
      <inkml:brushProperty name="width" value="0.025" units="cm"/>
      <inkml:brushProperty name="height" value="0.025" units="cm"/>
    </inkml:brush>
  </inkml:definitions>
  <inkml:trace contextRef="#ctx0" brushRef="#br0">1 15 24343,'0'1'5509,"4"-1"-5124,-2 0-225,1 0-160,3 0-961,7 0-1377,-7-3-513,5-1-2658,-6-5-3940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5.241"/>
    </inkml:context>
    <inkml:brush xml:id="br0">
      <inkml:brushProperty name="width" value="0.05" units="cm"/>
      <inkml:brushProperty name="height" value="0.05" units="cm"/>
    </inkml:brush>
  </inkml:definitions>
  <inkml:trace contextRef="#ctx0" brushRef="#br0">1 23 19516,'7'5'417,"-1"-1"-1,2 1 1,-1-1-1,0-1 1,1 0-1,-1 0 1,1 0-1,0-1 1,0 0-1,11 1 1,1 0 33,0-2 1,40-1-1,-51-1-373,-1 0 0,1 0 0,13-5 0,-19 5-56,0 0 1,-1 0-1,1 0 1,-1 0-1,0 0 1,1-1 0,-1 1-1,0-1 1,0 1-1,1-1 1,-1 0-1,-1 0 1,1 0-1,0 0 1,2-3 0,-4 4-18,0 0 1,1 0 0,-1 1 0,0-1 0,0 0 0,0 0 0,0 1 0,0-1 0,0 0-1,0 0 1,0 1 0,0-1 0,0 0 0,0 0 0,-1 1 0,1-1 0,0 0-1,-1 1 1,1-1 0,0 0 0,-1 1 0,1-1 0,-1 0 0,1 1 0,-1-1-1,1 1 1,-1-1 0,1 1 0,-1-1 0,1 1 0,-1-1 0,0 1 0,1 0-1,-1-1 1,0 1 0,0 0 0,1 0 0,-1-1 0,0 1 0,1 0 0,-1 0 0,0 0-1,0 0 1,0 0 0,-5-1 4,1 0 0,0 0 0,0 1 0,0 0 0,-6 0 0,0 2-10,0 1-1,1-1 1,0 2 0,0-1-1,0 1 1,0 1 0,1 0 0,-1 0-1,-11 10 1,10-7-9,0 1 0,0 1 0,1 0-1,0 0 1,1 1 0,-12 18 0,18-26 8,1 1 1,0 0 0,0 0-1,0 0 1,0 0-1,1 0 1,-1 1-1,1-1 1,0 0-1,1 1 1,-1-1-1,1 1 1,0 5-1,0-8 1,1 0-1,-1 0 0,1 0 0,0 0 1,0 0-1,0 0 0,0 0 0,0 0 0,0-1 1,0 1-1,1 0 0,-1-1 0,1 1 1,-1-1-1,1 1 0,0-1 0,-1 0 1,1 0-1,0 0 0,0 0 0,0 0 1,0 0-1,0 0 0,0-1 0,0 1 1,0-1-1,0 1 0,0-1 0,5 0 1,4 1-25,0-1-1,1 0 1,-1-1 0,0 0 0,0 0 0,0-2 0,0 1 0,17-7 0,86-40-140,-102 43 151,46-26-51,-35 19 99,43-18 0,-65 30-29,-1 1 1,0 0 0,1 0-1,-1-1 1,0 1 0,1 0 0,-1 0-1,0 0 1,1-1 0,-1 1 0,1 0-1,-1 0 1,0 0 0,1 0 0,-1 0-1,1 0 1,-1 0 0,1 0-1,-1 0 1,0 0 0,1 0 0,-1 0-1,1 0 1,-1 0 0,0 1 0,1-1-1,-1 0 1,1 0 0,-1 0 0,0 1-1,1-1 1,-1 0 0,0 0-1,1 1 1,-1-1 0,0 0 0,1 1-1,-1-1 1,0 0 0,0 1 0,0-1-1,1 0 1,-1 1 0,0-1 0,0 1-1,0-1 1,0 0 0,0 1-1,1-1 1,-1 1 0,0-1 0,0 0-1,0 1 1,0-1 0,0 1 0,0-1-1,-1 1 1,1-1 0,0 0 0,0 1-1,0-1 1,0 1 0,0-1 0,-1 0-1,1 1 1,0-1 0,0 0-1,-1 1 1,-16 37 213,12-29-145,2-3-37,0 0 0,1 0 0,0 0 0,0 0 0,1 0 0,-1 9 0,1-14-30,1 1 1,0-1 0,0 0 0,1 1 0,-1-1 0,0 1 0,0-1 0,1 0-1,-1 1 1,0-1 0,1 0 0,0 1 0,-1-1 0,1 0 0,0 0 0,-1 0-1,1 1 1,0-1 0,0 0 0,0 0 0,0 0 0,0 0 0,0-1 0,0 1-1,1 0 1,-1 0 0,0-1 0,0 1 0,1 0 0,-1-1 0,0 1-1,1-1 1,-1 0 0,3 1 0,7 1-30,1-1 0,0 0-1,0-1 1,0 0 0,21-3 0,62-16-443,-45 7 158,-34 8 187,-11 3 73,0-1 1,0 1 0,0 0 0,0 0 0,-1 1-1,1-1 1,0 1 0,0 0 0,0 1 0,9 1-1,-13-2 48,-1 0-1,1 0 1,-1 0 0,1 1-1,-1-1 1,1 0-1,-1 1 1,0-1-1,1 0 1,-1 1-1,1-1 1,-1 0-1,0 1 1,1-1-1,-1 1 1,0-1-1,1 1 1,-1-1-1,0 1 1,0-1-1,0 1 1,1-1-1,-1 1 1,0-1 0,0 1-1,0-1 1,0 1-1,0-1 1,0 1-1,0 0 1,0-1-1,0 1 1,0-1-1,0 1 1,0-1-1,-1 1 1,1-1-1,0 1 1,0-1-1,-1 1 1,1 0-1,-17 23 137,11-17-72,1 2 52,-14 19-39,19-27-76,0-1 1,0 1 0,-1-1-1,1 1 1,0-1-1,-1 1 1,1-1-1,0 1 1,-1-1 0,1 0-1,-1 1 1,1-1-1,-1 0 1,1 1-1,-1-1 1,1 0 0,-1 0-1,1 0 1,-1 1-1,1-1 1,-1 0-1,1 0 1,-1 0 0,0 0-1,1 0 1,-1 0-1,1 0 1,-1 0-1,1 0 1,-1 0 0,1 0-1,-1 0 1,0 0-1,1-1 1,-1 1 0,1 0-1,-1 0 1,1-1-1,-1 1 1,1 0-1,-1-1 1,0 1 0,-8-18 14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7.307"/>
    </inkml:context>
    <inkml:brush xml:id="br0">
      <inkml:brushProperty name="width" value="0.025" units="cm"/>
      <inkml:brushProperty name="height" value="0.025" units="cm"/>
    </inkml:brush>
  </inkml:definitions>
  <inkml:trace contextRef="#ctx0" brushRef="#br0">1 294 13036,'0'0'8035,"11"-9"-6541,71-55-711,-4-3 0,80-87 0,-209 261-1081,42-86 288,1-1 0,1 2 0,1-1 0,0 1 0,-3 35 1,11-44-2411,11-11-6344,0-6-3072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7.685"/>
    </inkml:context>
    <inkml:brush xml:id="br0">
      <inkml:brushProperty name="width" value="0.025" units="cm"/>
      <inkml:brushProperty name="height" value="0.025" units="cm"/>
    </inkml:brush>
  </inkml:definitions>
  <inkml:trace contextRef="#ctx0" brushRef="#br0">0 155 14029,'0'0'11873,"10"-4"-10928,24-18-732,0-1 1,-1-1-1,-1-2 1,28-30-1,-64 61-373,0 1 0,0-1 0,1 1 0,0 0 0,-4 11 0,-8 13 202,5-13-237,1 0 1,0 0-1,1 1 0,1 0 0,1 0 0,0 1 0,1 0 0,2 0 1,-4 29-1,8-38-3478,4-9-2712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8.469"/>
    </inkml:context>
    <inkml:brush xml:id="br0">
      <inkml:brushProperty name="width" value="0.025" units="cm"/>
      <inkml:brushProperty name="height" value="0.025" units="cm"/>
    </inkml:brush>
  </inkml:definitions>
  <inkml:trace contextRef="#ctx0" brushRef="#br0">161 87 10890,'0'0'5029,"4"-10"-2312,3-1-1806,-5 8-553,0-1 0,0 0 1,0 0-1,0 0 0,-1 0 0,0 0 1,1 0-1,-1 0 0,-1 0 0,1 0 1,-1-1-1,1-6 0,-2 10-288,0 1-1,0-1 0,0 0 1,0 1-1,0-1 0,0 1 1,0-1-1,0 1 0,0 0 1,-1-1-1,1 1 0,0 0 1,0 0-1,0 0 0,0 0 1,0 0-1,-1 0 0,1 0 1,0 0-1,0 0 0,0 0 1,0 1-1,0-1 1,-2 1-1,-32 6-57,20 0 0,1 0 0,0 0 0,-15 11 0,25-15-16,-1-1 0,1 2 1,0-1-1,0 0 0,0 1 0,0 0 0,1 0 0,-1 0 1,1 0-1,0 0 0,0 1 0,1 0 0,-3 5 1,5-10 4,0 1 0,0 0-1,0-1 1,0 1 0,-1-1 0,2 1 0,-1 0 0,0-1 0,0 1 0,0 0 0,0-1 0,0 1 0,0-1 0,1 1 0,-1-1 0,0 1 0,0 0 0,1-1 0,-1 1 0,0-1 0,1 1 0,-1-1 0,1 0 0,-1 1 0,1-1 0,-1 1 0,1-1 0,-1 0 0,1 1 0,-1-1 0,1 0 0,-1 0 0,1 1 0,-1-1 0,2 0 0,31 4 25,34-12-520,-42 2 138,-8 2-42,0 0 0,0 1 0,26-1 0,-42 4 366,1 1 1,-1 0 0,0-1 0,0 1 0,0 0 0,0 0 0,0-1 0,0 1-1,0 0 1,0 0 0,0 0 0,-1 0 0,1 0 0,0 0 0,-1 1-1,1-1 1,0 0 0,-1 0 0,0 0 0,1 1 0,-1-1 0,0 0 0,1 0-1,-1 1 1,0-1 0,0 0 0,0 1 0,0 1 0,1 52 449,-2-44-254,1 1-8,1-3 58,-1 1-1,-1-1 1,0 1-1,-3 15 0,4-23-119,-1 0-1,1 0 0,-1 0 0,0-1 0,0 1 0,0 0 0,0 0 0,0-1 1,0 1-1,0-1 0,0 1 0,-1-1 0,1 1 0,-1-1 0,1 0 0,-1 1 1,1-1-1,-1 0 0,0 0 0,0 0 0,1-1 0,-1 1 0,0 0 0,0-1 1,0 1-1,0-1 0,0 1 0,-2-1 0,-5 0 123,1 0 1,-1 0-1,1-1 1,-1 0-1,1-1 1,0 0-1,0 0 0,-1-1 1,2 0-1,-9-4 1,-4-4-189,0 0 1,-27-22-1,61 40-6358,39 7-100,-45-12 4232,18 3-4277</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8.797"/>
    </inkml:context>
    <inkml:brush xml:id="br0">
      <inkml:brushProperty name="width" value="0.025" units="cm"/>
      <inkml:brushProperty name="height" value="0.025" units="cm"/>
    </inkml:brush>
  </inkml:definitions>
  <inkml:trace contextRef="#ctx0" brushRef="#br0">36 1 14798,'0'0'9513,"-12"47"-9065,3-26-255,3 1-161,3-2 0,3 0-449,-4 0-1184,2-6-1282,2-4-1345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9.331"/>
    </inkml:context>
    <inkml:brush xml:id="br0">
      <inkml:brushProperty name="width" value="0.025" units="cm"/>
      <inkml:brushProperty name="height" value="0.025" units="cm"/>
    </inkml:brush>
  </inkml:definitions>
  <inkml:trace contextRef="#ctx0" brushRef="#br0">0 29 13261,'0'0'11386,"9"-4"-11242,8-1-116,1 0-1,0 1 1,0 1-1,0 0 1,0 2-1,34 0 1,-37 0-27,-11 1-3,1-1-1,-1 1 1,0 0-1,0 0 0,1 0 1,-1 0-1,0 1 1,5 1-1,-9-1-10,1 0-1,-1 0 1,1 0-1,-1 0 1,0 0 0,1 0-1,-1 1 1,0-1-1,0 0 1,0 0-1,0 0 1,0 0-1,0 1 1,0-1-1,-1 0 1,1 0 0,0 0-1,-1 0 1,1 0-1,-1 2 1,-12 27 285,10-23-219,-89 194 1484,86-176-1252,5-20-5337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9.664"/>
    </inkml:context>
    <inkml:brush xml:id="br0">
      <inkml:brushProperty name="width" value="0.025" units="cm"/>
      <inkml:brushProperty name="height" value="0.025" units="cm"/>
    </inkml:brush>
  </inkml:definitions>
  <inkml:trace contextRef="#ctx0" brushRef="#br0">0 20 11435,'0'0'12331,"55"-20"-12202,-25 20-65,5 0-96,-1 1-1442,1-1-1793,-5 0-2178,0 0-4452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0.042"/>
    </inkml:context>
    <inkml:brush xml:id="br0">
      <inkml:brushProperty name="width" value="0.025" units="cm"/>
      <inkml:brushProperty name="height" value="0.025" units="cm"/>
    </inkml:brush>
  </inkml:definitions>
  <inkml:trace contextRef="#ctx0" brushRef="#br0">1 22 11851,'0'0'13069,"0"-5"-12632,0 5-434,0-1 1,0 0-1,0 1 0,0-1 0,0 1 0,0-1 0,0 1 1,0-1-1,0 1 0,1-1 0,-1 1 0,0-1 0,0 1 1,1-1-1,-1 1 0,0-1 0,1 1 0,-1 0 0,0-1 1,1 1-1,-1-1 0,1 1 0,-1 0 0,0-1 0,1 1 1,-1 0-1,1 0 0,0-1 0,23-3 61,45 12-7,-13-1-61,10-7-157,-75 15 167,1-8-11,-25 22-397,3 0 1,-37 45-1,60-65 167,-1 1 0,2 0 0,-1 1 0,2-1 0,-1 1 0,1 0 0,1 1 0,0-1 0,0 1 0,2 0 0,-1 0 0,1 0 0,0 14-1</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0.386"/>
    </inkml:context>
    <inkml:brush xml:id="br0">
      <inkml:brushProperty name="width" value="0.025" units="cm"/>
      <inkml:brushProperty name="height" value="0.025" units="cm"/>
    </inkml:brush>
  </inkml:definitions>
  <inkml:trace contextRef="#ctx0" brushRef="#br0">1 8 6118,'0'0'17648,"80"-8"-16911,-42 8-481,3 0-192,4 0-96,-6 3-1633,-2-2-2659,-1-1-1954,-7 0-6118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0.730"/>
    </inkml:context>
    <inkml:brush xml:id="br0">
      <inkml:brushProperty name="width" value="0.025" units="cm"/>
      <inkml:brushProperty name="height" value="0.025" units="cm"/>
    </inkml:brush>
  </inkml:definitions>
  <inkml:trace contextRef="#ctx0" brushRef="#br0">107 0 14286,'0'0'9731,"12"4"-8925,27 4-1046,0-1 0,0-3 0,1-1 0,46-3-1,14 0-6261,-103 1 1361,-15 3 305</inkml:trace>
  <inkml:trace contextRef="#ctx0" brushRef="#br0" timeOffset="1">1 159 14734,'0'0'7143,"70"2"-5189,-25-2-994,6-6-607,1 0-257,2 2-96,-7 1-449,-6-1-2049,-6 2-3492,-10-1-4612</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2.957"/>
    </inkml:context>
    <inkml:brush xml:id="br0">
      <inkml:brushProperty name="width" value="0.025" units="cm"/>
      <inkml:brushProperty name="height" value="0.025" units="cm"/>
    </inkml:brush>
  </inkml:definitions>
  <inkml:trace contextRef="#ctx0" brushRef="#br0">1 327 5701,'0'0'13870,"10"1"-12306,3-2-1344,-1 0-1,1 0 1,-1-1 0,1-1 0,-1 0 0,0-1 0,0 0-1,0-1 1,-1 0 0,13-8 0,12-7-175,0-2-1,-2-1 1,0-2 0,-2-1-1,-1-2 1,-1 0 0,43-57 0,-72 84 10,0 1 1,0-1 0,0 0-1,0 0 1,0 0 0,-1 0-1,1 0 1,0 0-1,-1 0 1,1-1 0,-1 1-1,1 0 1,-1 0 0,1 0-1,-1 0 1,0-1 0,0 1-1,0 0 1,1 0 0,-1-1-1,0 1 1,-1 0 0,1-3-1,-1 4-32,0 0 0,-1 0 0,1 0-1,0 0 1,0 1 0,0-1 0,0 0 0,-1 0 0,1 1-1,0-1 1,0 1 0,0-1 0,0 1 0,0-1-1,0 1 1,0 0 0,0 0 0,0-1 0,1 1-1,-1 0 1,0 0 0,0 0 0,1 0 0,-2 1-1,-17 19 58,0 1 1,2 1-1,0 1 0,2 0 0,0 1 0,2 0 0,1 1 0,0 1 0,-8 34 0,14-8-469,6-31-3678,0-14 1332,0-3-5576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5.621"/>
    </inkml:context>
    <inkml:brush xml:id="br0">
      <inkml:brushProperty name="width" value="0.05" units="cm"/>
      <inkml:brushProperty name="height" value="0.05" units="cm"/>
    </inkml:brush>
  </inkml:definitions>
  <inkml:trace contextRef="#ctx0" brushRef="#br0">167 0 18996,'-6'9'1952,"-4"8"-1343,-5 12-193,-3 4 1160,0 8-808,-1 5-200,5 3-128,-1 0 1,8-3-265,2-6-401,2-12-823,0-6 1888,-4-12-912,-2-10-80,-8-16-72</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3.318"/>
    </inkml:context>
    <inkml:brush xml:id="br0">
      <inkml:brushProperty name="width" value="0.025" units="cm"/>
      <inkml:brushProperty name="height" value="0.025" units="cm"/>
    </inkml:brush>
  </inkml:definitions>
  <inkml:trace contextRef="#ctx0" brushRef="#br0">81 1 15663,'0'0'5541,"-13"63"-4708,0-39-385,-2 0-320,0 2-64,3-3-64,1-4-192,9-5-929,2-6-737</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3.678"/>
    </inkml:context>
    <inkml:brush xml:id="br0">
      <inkml:brushProperty name="width" value="0.025" units="cm"/>
      <inkml:brushProperty name="height" value="0.025" units="cm"/>
    </inkml:brush>
  </inkml:definitions>
  <inkml:trace contextRef="#ctx0" brushRef="#br0">202 57 11371,'0'0'8883,"0"-9"-6294,1 2-2262,-1 6-276,1 0 1,-1 0-1,0 0 0,1-1 0,-1 1 1,0 0-1,0 0 0,0-1 1,0 1-1,0 0 0,0 0 0,0-1 1,0 1-1,-1 0 0,1 0 0,0-1 1,-1 1-1,1 0 0,-1 0 0,1 0 1,-1 0-1,0 0 0,1-1 0,-1 1 1,0 0-1,0 1 0,0-1 0,0 0 1,0 0-1,0 0 0,0 0 1,0 1-1,0-1 0,0 0 0,0 1 1,0-1-1,0 1 0,-1 0 0,1-1 1,0 1-1,0 0 0,-1 0 0,1-1 1,0 1-1,0 0 0,-1 0 0,1 1 1,0-1-1,0 0 0,-3 1 0,-3 1-43,0 0-1,0 0 1,0 1-1,0 0 1,1 1-1,-1 0 1,1 0-1,0 0 1,0 0-1,0 1 0,1 0 1,-1 0-1,1 1 1,-8 11-1,4-5 80,0 0-1,1 1 0,1 0 0,0 0 0,0 1 1,-6 21-1,12-33-70,0 0 1,1 1-1,-1-1 1,0 0-1,1 1 1,-1-1-1,1 0 1,0 1-1,0-1 0,0 1 1,0-1-1,0 0 1,1 1-1,-1-1 1,1 0-1,-1 1 1,1-1-1,0 0 1,0 0-1,0 1 1,0-1-1,0 0 1,0 0-1,1 0 1,-1 0-1,1-1 1,-1 1-1,1 0 0,0-1 1,0 1-1,0-1 1,0 1-1,0-1 1,3 2-1,0-2 18,1 1 0,0-1 0,0 0 0,0 0 0,-1 0 0,1-1 0,0 0 0,0 0 0,0-1 0,0 1 0,0-1 0,0 0-1,7-3 1,-2-1-11,0 1 0,-1-1 0,0-1 0,0 0 0,0 0 0,-1-1 0,0 0 0,0-1 0,9-9-1,-12 11-16,-1 0-1,0 1 0,0-2 0,-1 1 0,0 0 0,0-1 0,0 0 0,-1 0 0,0 0 0,0 0 0,-1-1 0,0 1 0,0-1 0,1-12 0,-3 19-86,0 0 1,0 0 0,0 0 0,0 0-1,0 0 1,-1 0 0,1 0 0,0 1-1,0-1 1,-1 0 0,1 0 0,-1 0-1,1 0 1,-1 0 0,1 1 0,-1-1-1,0 0 1,1 0 0,-1 1 0,0-1-1,1 0 1,-1 1 0,0-1 0,0 1-1,0-1 1,1 1 0,-1 0 0,0-1-1,0 1 1,0 0 0,0-1 0,0 1 0,0 0-1,0 0 1,0 0 0,0 0 0,0 0-1,-1 0 1,1 0-361,0 0-1,0 0 1,0 1-1,0-1 1,0 0 0,0 1-1,0-1 1,0 1-1,0-1 1,0 1 0,0-1-1,0 1 1,0 0-1,1-1 1,-1 1 0,0 0-1,0 0 1,1-1-1,-1 1 1,1 0 0,-1 0-1,0 2 1,-1 5-6734</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4.090"/>
    </inkml:context>
    <inkml:brush xml:id="br0">
      <inkml:brushProperty name="width" value="0.025" units="cm"/>
      <inkml:brushProperty name="height" value="0.025" units="cm"/>
    </inkml:brush>
  </inkml:definitions>
  <inkml:trace contextRef="#ctx0" brushRef="#br0">136 1 9833,'0'0'16112,"-6"12"-15509,-41 60 250,27-43-355,1 0 1,-18 37 0,36-64-487,0-1 0,0 1 0,1-1 0,-1 1 0,0-1 0,1 1 0,-1-1 0,1 1 0,0 0 0,-1-1 0,1 1 0,0 0 0,0-1 1,0 1-1,0 0 0,1-1 0,-1 1 0,0-1 0,1 1 0,-1 0 0,1-1 0,-1 1 0,1-1 0,0 1 0,1 2 0,0-3-14,0 0-1,0 0 0,0 0 1,0 0-1,0 0 0,0 0 1,0 0-1,0-1 0,0 1 1,0-1-1,1 1 0,-1-1 1,0 0-1,0 0 0,1 0 1,2 0-1,5-1-472,0-1-1,0 0 1,0 0 0,0-1-1,0 0 1,-1 0 0,14-8 0,-15 7-124,-1 0 0,0-1 0,0 0 0,0-1 0,0 0 0,-1 0 0,0 0 0,0 0 0,9-14 0,-34 39 4941,-12 14-3073,27-29-1236,1 0 0,0 1 0,0 0 0,0 0 1,0 0-1,1 0 0,0 0 0,0 0 0,0 1 0,1-1 1,0 0-1,0 1 0,0 6 0,1-12-224,0 1 1,0 0-1,1 0 1,-1-1-1,1 1 1,-1 0-1,1 0 0,-1-1 1,1 1-1,-1 0 1,1-1-1,-1 1 0,1-1 1,0 1-1,0-1 1,-1 1-1,1-1 0,0 0 1,-1 1-1,1-1 1,0 0-1,0 1 0,0-1 1,0 0-1,-1 0 1,1 0-1,0 0 0,0 0 1,0 0-1,0 0 1,-1 0-1,1 0 0,0 0 1,0 0-1,0-1 1,0 1-1,3 0-903,13 0-4901</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4.454"/>
    </inkml:context>
    <inkml:brush xml:id="br0">
      <inkml:brushProperty name="width" value="0.025" units="cm"/>
      <inkml:brushProperty name="height" value="0.025" units="cm"/>
    </inkml:brush>
  </inkml:definitions>
  <inkml:trace contextRef="#ctx0" brushRef="#br0">182 1 14798,'0'0'10047,"-9"8"-9812,4-3-280,1-2-5,-1 1 0,1 0 0,0 0 0,0 0 1,1 1-1,-1-1 0,1 1 0,0 0 1,0-1-1,1 2 0,-1-1 0,1 0 0,0 0 1,1 1-1,-1-1 0,0 10 0,2-10-103,0 0 1,1 0-1,0 1 0,0-1 0,0 0 0,0 0 1,1 0-1,0 0 0,0-1 0,1 1 1,-1 0-1,1-1 0,0 0 0,0 1 0,0-1 1,4 4-1,9 12 220,-15-19 5,0 0-1,0 0 1,-1 0 0,1 0-1,0 0 1,-1 1 0,1-1 0,-1 0-1,1 0 1,-1 0 0,0 1 0,1-1-1,-1 0 1,0 0 0,0 1-1,0-1 1,0 0 0,0 0 0,0 1-1,0-1 1,-1 0 0,1 0 0,0 1-1,-1-1 1,1 0 0,-1 0-1,1 0 1,-2 2 0,0 0 72,-1 0 1,0-1-1,1 1 1,-1-1 0,0 1-1,0-1 1,0 0-1,-1 0 1,-6 2-1,-3 2-98,-1-1-1,0-1 1,0 0-1,-18 2 1,30-6-143,-19 1-2785,20-1 2487,0 0 1,0 0 0,0-1 0,0 1 0,0 0-1,0 0 1,0-1 0,0 1 0,0-1-1,1 1 1,-1-1 0,0 1 0,0-1-1,0 1 1,1-1 0,-1 0 0,0 1 0,1-1-1,-2-1 1,-4-13-7363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4.785"/>
    </inkml:context>
    <inkml:brush xml:id="br0">
      <inkml:brushProperty name="width" value="0.025" units="cm"/>
      <inkml:brushProperty name="height" value="0.025" units="cm"/>
    </inkml:brush>
  </inkml:definitions>
  <inkml:trace contextRef="#ctx0" brushRef="#br0">0 19 11531,'0'0'8007,"54"-18"-5764,-29 18-706,4 0-640,5 4-609,1 5-192,-5 4-672,6-4-3524,-6-4-3331</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5.163"/>
    </inkml:context>
    <inkml:brush xml:id="br0">
      <inkml:brushProperty name="width" value="0.025" units="cm"/>
      <inkml:brushProperty name="height" value="0.025" units="cm"/>
    </inkml:brush>
  </inkml:definitions>
  <inkml:trace contextRef="#ctx0" brushRef="#br0">1 13 10666,'0'0'6081,"9"4"-4731,16 5-629,0-1 0,1-1 0,0-1 0,0-1 0,47 3 0,151-5 1103,-139-4-1530,433-28 553,-273 11-1741,-13 9-4286,-243 8-249,-4-3-5830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5.745"/>
    </inkml:context>
    <inkml:brush xml:id="br0">
      <inkml:brushProperty name="width" value="0.025" units="cm"/>
      <inkml:brushProperty name="height" value="0.025" units="cm"/>
    </inkml:brush>
  </inkml:definitions>
  <inkml:trace contextRef="#ctx0" brushRef="#br0">1 284 9897,'0'0'8350,"11"-5"-6007,105-53 937,164-116-2140,-227 129-723,-52 44-428,-4 3-42,0 1 0,0 0 0,0 0-1,0-1 1,0 2 0,1-1 0,-1 0 0,-2 5 0,1-2 40,-28 33 40,15-20 65,1 0-1,1 1 0,1 1 1,1 0-1,0 1 0,2 0 1,-10 26-1,20-45-244,-5 31 129,8-20-1751,9-6-3298,3-8-1317</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6.659"/>
    </inkml:context>
    <inkml:brush xml:id="br0">
      <inkml:brushProperty name="width" value="0.025" units="cm"/>
      <inkml:brushProperty name="height" value="0.025" units="cm"/>
    </inkml:brush>
  </inkml:definitions>
  <inkml:trace contextRef="#ctx0" brushRef="#br0">66 0 9993,'0'0'13357,"-11"54"-12332,3-31-448,-3 3-321,2 1-160,1-3-32,1-3 0,1-4-96,2-1-224,2-4-673,2-3-1217</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7.051"/>
    </inkml:context>
    <inkml:brush xml:id="br0">
      <inkml:brushProperty name="width" value="0.025" units="cm"/>
      <inkml:brushProperty name="height" value="0.025" units="cm"/>
    </inkml:brush>
  </inkml:definitions>
  <inkml:trace contextRef="#ctx0" brushRef="#br0">120 37 9513,'0'0'10794,"-9"2"-10724,4-1-63,1 0 0,0 1 1,0-1-1,0 1 0,-1 0 1,2 0-1,-1 1 0,0-1 1,0 1-1,1-1 0,-1 1 1,1 0-1,-3 4 0,0 1 148,0 0-1,0 1 1,1-1 0,0 1-1,-7 19 1,9-23-5,1 1 0,0-1 0,1 1-1,-1 0 1,1 0 0,0-1 0,0 1 0,1 0 0,0 0 0,0 0-1,1 7 1,0-11-98,-1 0 0,1 0 1,0 0-1,0 0 0,0 0 0,0 0 0,1 0 0,-1-1 0,0 1 0,1 0 0,-1-1 0,1 1 0,0-1 0,-1 1 0,1-1 0,0 0 1,0 1-1,0-1 0,0 0 0,0-1 0,0 1 0,0 0 0,0 0 0,1-1 0,-1 1 0,0-1 0,0 0 0,0 0 0,1 0 0,-1 0 0,2 0 1,4-1 57,0 1 1,0-1 0,0-1 0,-1 1 0,1-1 0,0-1 0,-1 1 0,0-1 0,0-1 0,0 1 0,0-1-1,0 0 1,-1-1 0,1 0 0,-1 0 0,0 0 0,-1-1 0,7-7 0,-6 5 15,1 0 0,-1 0 0,-1-1 0,0 1 0,0-1-1,0-1 1,-1 1 0,-1 0 0,0-1 0,0 0 0,-1 0 0,0 0 0,1-19 0,-3 28-256,0-1-1,0 0 1,0 1 0,-1-1-1,1 0 1,-1 1 0,1-1-1,-1 0 1,1 1 0,-1-1-1,0 1 1,0-1 0,0 1-1,0 0 1,0-1 0,0 1-1,0 0 1,0-1 0,0 1-1,-1 0 1,1 0 0,0 0-1,-1 0 1,1 0 0,-1 1-1,1-1 1,-1 0 0,0 1-1,1-1 1,-1 1 0,0-1-1,1 1 1,-1 0 0,0 0-1,1 0 1,-1 0 0,-2 0-1,1 0-294,-1 0 0,0 0 0,1 1 0,-1-1 0,1 1 0,-1 0 0,1 0 0,-1 0 0,1 1-1,0-1 1,-1 1 0,1 0 0,0 0 0,0 0 0,0 0 0,0 0 0,-2 4 0,-1 0-5880</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40.880"/>
    </inkml:context>
    <inkml:brush xml:id="br0">
      <inkml:brushProperty name="width" value="0.025" units="cm"/>
      <inkml:brushProperty name="height" value="0.025" units="cm"/>
    </inkml:brush>
  </inkml:definitions>
  <inkml:trace contextRef="#ctx0" brushRef="#br0">47 60 12043,'0'0'10330,"9"-8"-8712,-3 1-1304,-3 3-220,-1 1 0,1-1 0,1 1 0,-1 0 0,0 0 1,1 1-1,-1-1 0,1 1 0,0-1 0,0 1 0,0 0 0,0 1 1,0-1-1,1 1 0,8-2 0,3 1 251,0 1 0,1 0 0,-1 2 0,27 3 0,-40-3-314,0-1 0,-1 1 0,1 0 0,0 0 0,0 0 0,0 0 0,0 0 0,-1 1 0,1-1 0,-1 1 0,1 0 0,-1 0 0,0 0 0,3 3 0,-4-3-31,0 0 0,0 0 0,0 0-1,0 0 1,-1 0 0,1 0-1,-1 0 1,1 0 0,-1 0 0,0 0-1,0 0 1,0 0 0,0 0-1,0 1 1,-1-1 0,1 0 0,0 0-1,-1 0 1,0 0 0,1 0-1,-1 0 1,0 0 0,-2 2-1,-4 7 35,-1-1 0,0 0-1,-1 0 1,0-1-1,0 0 1,-1-1-1,0 0 1,-1-1-1,0 1 1,-20 8-1,-14 12 42,45-28-85,0 1 1,-1-1 0,1 0 0,0 0 0,-1 0 0,1 1-1,0-1 1,-1 0 0,1 0 0,0 1 0,-1-1 0,1 0-1,0 1 1,0-1 0,0 0 0,-1 1 0,1-1 0,0 0 0,0 1-1,0-1 1,0 0 0,0 1 0,0-1 0,-1 1 0,1-1-1,0 0 1,0 1 0,0-1 0,0 1 0,0-1 0,1 0-1,-1 1 1,12 9-137,31 4 67,-30-11 30,-5 0 18,0 1 0,0 0 0,-1 0 0,1 1 0,-1-1 0,0 2 0,9 7 0,-15-12 36,0 0 0,0 0-1,0 1 1,0-1-1,0 0 1,0 0 0,0 1-1,0-1 1,-1 1-1,1-1 1,-1 0 0,1 1-1,-1-1 1,1 1-1,-1-1 1,0 1-1,0 0 1,1-1 0,-1 3-1,-1-3 43,0 1 0,0 0 0,0-1 0,0 1 0,0-1 0,0 0-1,0 1 1,0-1 0,0 0 0,-1 0 0,1 1 0,0-1 0,-1 0 0,1 0-1,-1 0 1,1-1 0,-1 1 0,0 0 0,1-1 0,-1 1 0,-3 0 0,-26 8 380,0-1 1,0-1 0,-1-2 0,0-1 0,-33-1 0,68-3-5584,12-2 410,-2-7-1698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6.040"/>
    </inkml:context>
    <inkml:brush xml:id="br0">
      <inkml:brushProperty name="width" value="0.05" units="cm"/>
      <inkml:brushProperty name="height" value="0.05" units="cm"/>
    </inkml:brush>
  </inkml:definitions>
  <inkml:trace contextRef="#ctx0" brushRef="#br0">1 126 17548,'24'-18'974,"1"2"0,0 1 0,1 1 0,1 2 0,39-14 0,-46 20-630,-1 1 1,1 1-1,0 0 0,0 1 0,0 2 0,0 0 0,0 1 1,35 4-1,-49-3-308,0 0 1,-1 1 0,1-1 0,-1 1-1,1 0 1,-1 1 0,0-1 0,0 1-1,0 0 1,0 0 0,0 0 0,-1 1-1,5 5 1,-7-7-36,0 0-1,0 0 1,-1 1 0,1-1-1,-1 1 1,0-1-1,1 1 1,-1 0-1,-1 0 1,1-1 0,0 1-1,-1 0 1,1 0-1,-1 0 1,0 0-1,0-1 1,0 1 0,0 0-1,0 0 1,-1 0-1,0 0 1,1 0 0,-1-1-1,0 1 1,0 0-1,0-1 1,-3 4-1,-3 6 9,-1-1-1,0 0 0,-1 0 0,0-1 1,-1 0-1,0-1 0,-19 13 1,11-7 48,-23 23-1,39-36-69,1-1-1,0 0 0,0 0 0,0 1 1,-1-1-1,2 0 0,-1 1 0,0-1 1,0 1-1,0 0 0,1-1 0,-1 1 1,1-1-1,-1 1 0,1 0 0,0 0 0,-1-1 1,1 3-1,1-2-69,0 0 0,-1 0 0,1 0 0,0 0 0,0 0 0,0 0 0,1 0 0,-1 0 0,0-1 0,1 1 0,-1 0 0,1-1 0,3 3 1,3 3-154,-1 0 0,0 1 0,0 0 0,-1 0 0,1 0 0,-2 1 0,1 0 0,-2 0 0,1 0 0,6 20 0,-10-24 233,0 1-1,1 0 0,-2 0 1,1-1-1,-1 1 1,0 0-1,0 0 0,0 0 1,-1 0-1,0-1 0,0 1 1,-1 0-1,1-1 1,-1 1-1,-1-1 0,1 1 1,-1-1-1,0 0 1,0 0-1,-7 9 0,2-5 241,0-1 0,-1 0 0,0 0 0,0-1-1,-1 0 1,1-1 0,-2 0 0,1 0 0,-1-1 0,1 0-1,-1-1 1,-1-1 0,1 1 0,0-2 0,-1 0 0,-21 2-1,31-4-211,0 0-1,0 0 0,0 0 1,0 0-1,0-1 0,0 1 0,0 0 1,1-1-1,-1 0 0,0 1 1,0-1-1,0 0 0,0 0 0,1 0 1,-1 0-1,0 0 0,1-1 1,-1 1-1,1 0 0,-1-1 0,-1-2 1,2 2-58,0-1 1,0 1-1,0-1 1,0 0-1,1 1 1,-1-1-1,1 0 1,0 1-1,-1-1 1,1 0-1,0 1 1,1-1-1,-1 0 1,1-2-1,3-9-139,0 0 0,0 0-1,1 1 1,13-23 0,9-12-268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42.133"/>
    </inkml:context>
    <inkml:brush xml:id="br0">
      <inkml:brushProperty name="width" value="0.025" units="cm"/>
      <inkml:brushProperty name="height" value="0.025" units="cm"/>
    </inkml:brush>
  </inkml:definitions>
  <inkml:trace contextRef="#ctx0" brushRef="#br0">9 9 15695,'-9'5'5669,"12"-1"-2426,24-2-1719,-17-1-1650,-1-2 0,1 1 0,0-2 0,17-3 0,-27 5 149,-1 0 0,1-1 0,0 1 0,0 0 0,-1 0 0,1 0 0,0 0 0,0 0 0,-1-1 0,1 1 0,0 0 0,0 0 0,0 0 0,-1-1 0,1 1 0,0 0 0,0 0 0,0-1 0,0 1 0,0 0 0,-1 0 0,1-1-1,0 1 1,0 0 0,0 0 0,0-1 0,0 1 0,0 0 0,0-1 0,0 1 0,0 0 0,0 0 0,0-1 0,0 1 0,0 0 0,0-1 0,0 1 0,0 0 0,1 0 0,-1-1 0,0 1 0,0 0 0,0 0 0,0-1-1,0 1 1,1 0 0,-1 0 0,0-1 0,0 1 0,1 0 0,-3 0 13,-1-1 0,1 1 1,0 0-1,0 1 0,-1-1 0,1 0 0,0 1 0,0-1 0,0 1 0,-1 0 0,1-1 0,0 1 1,-2 1-1,2 1 26,0-1 0,1 0-1,-1 0 1,0 0 0,1 1 0,0-1 0,-1 1 0,1-1 0,0 1 0,-1 4 0,3 9-1911,-1-15 1436,0 0 0,1-1 1,-1 1-1,0-1 0,1 1 0,-1 0 0,1-1 0,-1 1 1,1-1-1,-1 1 0,1-1 0,-1 0 0,1 1 1,0-1-1,-1 0 0,1 1 0,0-1 0,-1 0 0,1 1 1,0-1-1,0 0 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43.337"/>
    </inkml:context>
    <inkml:brush xml:id="br0">
      <inkml:brushProperty name="width" value="0.025" units="cm"/>
      <inkml:brushProperty name="height" value="0.025" units="cm"/>
    </inkml:brush>
  </inkml:definitions>
  <inkml:trace contextRef="#ctx0" brushRef="#br0">1 26 10218,'0'0'4452,"10"1"-3854,525 4 3474,-294-7-3815,526 14-326,-1155-15 1446,-391 6-1462,1334-4-799,51-2 663,-594 3 239,-8 0 3,1 0 0,-1 0 0,1 0 1,-1 0-1,1-1 0,-1 0 0,0 0 0,1 0 0,-1 0 1,0-1-1,7-2 0,-11 3 6,0 1 0,0 0 0,0 0 0,0 0 0,0 0 0,0-1 0,0 1 0,0 0 0,1 0 0,-1 0 0,0-1 0,0 1 0,0 0 0,0 0 0,0 0 0,0-1 0,0 1 0,0 0 0,0 0 0,0 0 0,-1-1 0,1 1 0,0 0 0,0 0-1,0 0 1,0-1 0,0 1 0,0 0 0,0 0 0,0 0 0,-1 0 0,1-1 0,0 1 0,0 0 0,0 0 0,0 0 0,0 0 0,-1 0 0,1 0 0,0-1 0,0 1 0,0 0 0,-1 0 0,1 0 0,0 0 0,0 0 0,0 0 0,-1 0 0,1 0 0,0 0 0,0 0 0,0 0 0,-1 0 0,1 0 0,-23-6-198,0 2 0,0 0 0,-42-1 0,-80 7-4224,66 0 164,4 0-83</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45.594"/>
    </inkml:context>
    <inkml:brush xml:id="br0">
      <inkml:brushProperty name="width" value="0.025" units="cm"/>
      <inkml:brushProperty name="height" value="0.025" units="cm"/>
    </inkml:brush>
  </inkml:definitions>
  <inkml:trace contextRef="#ctx0" brushRef="#br0">10183 1 2915,'0'0'6481,"0"31"-5611,-1-17-553,-1 0-1,0-1 1,0 1 0,-2-1 0,1 0 0,-9 18 0,-40 74 299,34-74-562,-2-1 0,-2 0 0,0-2 0,-2-1 0,-41 38 0,23-30 114,-1-1 1,-2-3 0,-51 27-1,-38 9 336,-241 83 0,360-145-502,-344 116-288,-747 145 0,-630-3-556,-15-142-72,950-119 1150,2-47-200,343-9-951,-832-210-1,1203 240 1075,1-3-1,1-4 1,1-4-1,-116-69 1,165 83-234,1-2 1,1-1 0,1-1 0,2-2 0,-34-39-1,46 45 214,0-1-1,1 0 0,1-1 0,1-1 0,2 0 1,0-1-1,1 0 0,-10-43 0,16 50 107,1 0-1,0-1 0,1 0 1,1 1-1,1-1 1,0 0-1,5-23 1,-4 35-221,0 1 1,1-1 0,0 1 0,0 0-1,0 0 1,1 0 0,0 0-1,0 0 1,0 1 0,1-1-1,0 1 1,0 0 0,0 0 0,0 1-1,1-1 1,0 1 0,0 0-1,0 0 1,1 0 0,-1 1-1,1 0 1,0 0 0,0 0 0,7-2-1,-12 5-39,0-1 0,1 1 0,-1 0 0,0-1 0,0 1 0,0 0 0,0 0 0,0 0 0,0 0 0,0 0 0,1 0 0,-1 0 0,0 0 0,0 0 0,0 0 0,0 1 0,0-1 0,0 0 0,0 1 0,0-1 0,0 1 0,0-1 0,0 1 0,0 0 0,0-1 0,0 1 0,0 0 0,0 0 0,1 1 0,-2-1-158,0 0 1,1 0-1,-1 0 0,0 0 0,0 0 0,0 0 1,0 0-1,0 0 0,0 0 0,0 0 1,0 0-1,-1 0 0,1 0 0,0 0 0,0 0 1,-1 0-1,1 0 0,-1 0 0,1 0 1,-1 0-1,1 0 0,-1 0 0,0 0 0,1 0 1,-1-1-1,0 1 0,0 0 0,0-1 1,1 1-1,-1 0 0,-1 0 0,-15 10-5325</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45.990"/>
    </inkml:context>
    <inkml:brush xml:id="br0">
      <inkml:brushProperty name="width" value="0.025" units="cm"/>
      <inkml:brushProperty name="height" value="0.025" units="cm"/>
    </inkml:brush>
  </inkml:definitions>
  <inkml:trace contextRef="#ctx0" brushRef="#br0">136 314 8008,'-10'0'1281,"-4"-1"-860,3-1 328,0 1 0,1 0-1,-1 1 1,0 1 0,1-1 0,-1 2-1,-19 4 1,24 1 686,16-5-1098,17-5 27,1-7-56,0-2 0,-1-1 0,0-1 0,-1-1-1,-1-1 1,31-26 0,-25 20-232,177-149-519,-207 170 411,-1 1 1,1-1-1,0 0 1,-1 1-1,1-1 1,0 1-1,-1-1 0,1 1 1,0-1-1,0 1 1,-1 0-1,1-1 1,0 1-1,0 0 1,0-1-1,-1 1 0,1 0 1,0 0-1,0 0 1,0 0-1,1 0 1,5 14-318,-12 46 233,1-31 111,3-16-321,0 0-1,1 0 0,1 0 1,0 0-1,1 0 0,0 0 1,1 0-1,0 0 1,1-1-1,7 16 0,19 16-4707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48.337"/>
    </inkml:context>
    <inkml:brush xml:id="br0">
      <inkml:brushProperty name="width" value="0.025" units="cm"/>
      <inkml:brushProperty name="height" value="0.025" units="cm"/>
    </inkml:brush>
  </inkml:definitions>
  <inkml:trace contextRef="#ctx0" brushRef="#br0">2773 6 7751,'7'-5'1029,"-4"15"531,-1 18 753,-2-26-2282,-1 15 4,-1 0 1,-1 0-1,0 0 1,-1 0-1,0-1 1,-9 20-1,-49 94 229,49-107-168,-2 0 0,0-1 0,-1 0 0,-2-1 0,0-1-1,-1-1 1,-1-1 0,0 0 0,-2-2 0,0 0 0,-37 19-1,15-14 289,0-2-1,-1-2 0,-1-1 0,-1-3 0,-76 11 0,-106 10-694,-1-11-1,-372-10 1,529-18 331,1-3 0,-1-2 1,2-4-1,0-4 0,0-2 1,2-3-1,1-3 0,1-4 0,-100-59 1,144 75 210,0-2 0,0-1 0,2 0 0,0-2 0,1-1 1,1 0-1,1-1 0,1-1 0,-17-29 0,30 40-777,11 14-1854,13 16-3820,-14-11 1837</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48.760"/>
    </inkml:context>
    <inkml:brush xml:id="br0">
      <inkml:brushProperty name="width" value="0.025" units="cm"/>
      <inkml:brushProperty name="height" value="0.025" units="cm"/>
    </inkml:brush>
  </inkml:definitions>
  <inkml:trace contextRef="#ctx0" brushRef="#br0">134 371 7079,'-8'4'1158,"-58"32"2487,60-32-3200,0 0-1,0 0 1,1 1 0,-1 0 0,1 0 0,0 0 0,1 0-1,-1 1 1,-7 12 0,52-57 1247,6-24-1072,66-115 1,-77 117-650,-29 53-1,0 0-1,1 1 1,0-1-1,0 1 0,0 1 1,1-1-1,0 1 1,1 0-1,-1 1 1,1 0-1,0 0 1,0 1-1,13-4 1,7-1-176,0 0 1,1 2-1,32-3 1,-29 7-306,0 1 1,0 2-1,54 5 0,35 13-5422,-71-10-553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0.980"/>
    </inkml:context>
    <inkml:brush xml:id="br0">
      <inkml:brushProperty name="width" value="0.025" units="cm"/>
      <inkml:brushProperty name="height" value="0.025" units="cm"/>
    </inkml:brush>
  </inkml:definitions>
  <inkml:trace contextRef="#ctx0" brushRef="#br0">1 314 11851,'9'-2'7140,"30"-22"-5717,-5 2-793,134-95 939,-145 98-1061,-1 0 1,-1-2-1,0 0 0,33-48 0,-81 113-663,3 1-1,1 1 0,2 2 1,2 0-1,-17 68 0,34-99-2847,2-7-5274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1.353"/>
    </inkml:context>
    <inkml:brush xml:id="br0">
      <inkml:brushProperty name="width" value="0.025" units="cm"/>
      <inkml:brushProperty name="height" value="0.025" units="cm"/>
    </inkml:brush>
  </inkml:definitions>
  <inkml:trace contextRef="#ctx0" brushRef="#br0">0 0 64</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1.683"/>
    </inkml:context>
    <inkml:brush xml:id="br0">
      <inkml:brushProperty name="width" value="0.025" units="cm"/>
      <inkml:brushProperty name="height" value="0.025" units="cm"/>
    </inkml:brush>
  </inkml:definitions>
  <inkml:trace contextRef="#ctx0" brushRef="#br0">17 1 9545,'0'0'15599,"4"22"-15343,-8-5-160,0-2-32,2 2-64,-3-3-320,1 0-961,2-3-609,2-4-544,0-4-769,11-3-6535</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2.017"/>
    </inkml:context>
    <inkml:brush xml:id="br0">
      <inkml:brushProperty name="width" value="0.025" units="cm"/>
      <inkml:brushProperty name="height" value="0.025" units="cm"/>
    </inkml:brush>
  </inkml:definitions>
  <inkml:trace contextRef="#ctx0" brushRef="#br0">204 1 14221,'0'0'1212,"-11"5"-197,-3 3-779,1 0 0,0 0 1,1 1-1,0 1 0,0 0 1,1 1-1,0 0 0,1 1 1,0 0-1,-11 19 0,11-14-110,0 1-1,-12 34 0,19-45-155,1-1-1,0 1 0,0 0 0,1 0 0,0 1 0,0-1 0,1 0 0,0 0 0,0 0 0,1 0 1,2 10-1,-3-15 25,1-1 1,0 0-1,0 0 0,-1 0 1,1 0-1,0 0 1,0 0-1,0 0 0,0 0 1,0 0-1,1 0 1,-1-1-1,0 1 0,0 0 1,1-1-1,-1 1 1,0-1-1,0 1 0,1-1 1,-1 0-1,1 0 1,-1 1-1,0-1 0,1 0 1,-1 0-1,1 0 1,-1 0-1,0-1 0,1 1 1,-1 0-1,0-1 1,1 1-1,-1-1 0,0 1 1,2-2-1,4 0-2,0 0 0,0-1-1,0 0 1,-1 0 0,9-6 0,1-3 182,0-1 1,-1-1-1,23-26 1,-33 34-109,0-1 1,0 1 0,-1-1-1,0 0 1,0 0 0,0-1-1,-1 1 1,0-1-1,-1 1 1,0-1 0,0 0-1,1-9 1,-3 16-58,0 0 1,0 0-1,0 0 1,0 1-1,0-1 1,0 0-1,0 0 1,0 0-1,-1 0 0,1 0 1,0 0-1,-1 0 1,1 0-1,-1 0 1,1 1-1,0-1 1,-1 0-1,0 0 0,1 1 1,-1-1-1,0 0 1,1 1-1,-1-1 1,0 0-1,1 1 1,-1-1-1,-2 0 0,1 0-16,-1 1 0,1-1 0,-1 1 0,1-1 0,-1 1 0,1 0 0,-1 0 0,0 0 0,1 0 0,-5 1 0,0 0-12,0 1-1,0 0 1,0 0 0,0 1-1,0 0 1,0 0-1,-7 5 1,7-3-155,0 0 1,1 1-1,-1-1 1,1 1 0,-6 8-1,10-11-423,1-1-1,-1 0 1,1 1-1,0-1 1,0 1-1,0 0 1,0-1-1,0 1 1,0 0-1,1-1 1,0 1-1,-1 4 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6.454"/>
    </inkml:context>
    <inkml:brush xml:id="br0">
      <inkml:brushProperty name="width" value="0.05" units="cm"/>
      <inkml:brushProperty name="height" value="0.05" units="cm"/>
    </inkml:brush>
  </inkml:definitions>
  <inkml:trace contextRef="#ctx0" brushRef="#br0">127 1 16548,'0'8'1848,"-10"11"-984,-6 7-328,-4 7 2209,-1 4-1865,1 7-440,2 1 16,5 1-128,5-2-88,8-8-720,1-6-304,11-14 632,3-15-104,8-15-112</inkml:trace>
  <inkml:trace contextRef="#ctx0" brushRef="#br0" timeOffset="1">424 3 16948,'-6'22'1920,"-4"5"-1256,-3 5-288,0 4 1361,6 8-1217,-2 2-56,6 1-80,2 0-128,-3-2-416,1-2-232,-4-10-488,-2-5-169,-2-12 305,-2-6 376,-3-11-288,0-6-224</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2.422"/>
    </inkml:context>
    <inkml:brush xml:id="br0">
      <inkml:brushProperty name="width" value="0.025" units="cm"/>
      <inkml:brushProperty name="height" value="0.025" units="cm"/>
    </inkml:brush>
  </inkml:definitions>
  <inkml:trace contextRef="#ctx0" brushRef="#br0">110 45 13325,'0'0'13036,"10"-7"-12855,31-22-111,-38 28-70,0 0-1,0-1 1,0 1 0,0 0-1,0 0 1,0 1 0,0-1-1,0 1 1,0-1 0,0 1-1,0 0 1,0 0 0,0 0-1,0 1 1,1-1 0,-1 1 0,0 0-1,0 0 1,0 0 0,-1 0-1,1 0 1,0 0 0,0 1-1,-1-1 1,1 1 0,-1 0-1,1 0 1,-1 0 0,0 0-1,1 1 1,-1-1 0,0 0-1,-1 1 1,1-1 0,0 1 0,-1 0-1,1 0 1,-1 0 0,0-1-1,0 1 1,0 0 0,-1 0-1,1 0 1,-1 1 0,1-1-1,-1 0 1,0 0 0,0 0-1,0 0 1,-1 4 0,-4 3 47,1 0-1,-1-1 1,0 1 0,-1-1 0,0-1 0,-13 15 0,-22 33-59,38-52-163,1 0 0,1 0 0,-1 0 0,0 0 0,1 0 0,0 0 0,0 0 0,0 0 0,0 0 0,1 1 0,0-1 0,0 7 0,0-9 137,1-1-1,-1 0 1,0 0 0,1 0 0,0 0 0,-1-1 0,1 1 0,-1 0 0,1 0 0,0 0 0,0 0 0,0-1-1,-1 1 1,1 0 0,0-1 0,0 1 0,0 0 0,0-1 0,0 1 0,0-1 0,0 0 0,2 1-1,34 8-1059,-7-1 526,-30-8 582,0 0 0,1 1 0,-1-1 0,0 0 0,0 0 0,1 1 0,-1-1 0,0 0 0,0 1 0,0-1 0,1 0 0,-1 1 0,0-1 0,0 0 0,0 1 0,0-1 0,0 0 0,0 1 0,0-1 0,0 0 0,0 1 0,0-1 0,0 1 0,0-1 0,0 0 0,0 1 0,0-1 0,0 0 1,0 1-1,0-1 0,0 0 0,0 1 0,-1-1 0,1 0 0,0 1 0,0-1 0,0 0 0,-1 1 0,1-1 0,0 0 0,0 0 0,-1 1 0,1-1 0,0 0 0,-1 0 0,1 0 0,-1 1 0,-14 9 951,-29 10 434,-2-2 0,-88 22 0,129-39-3069,19 0-12582</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3.005"/>
    </inkml:context>
    <inkml:brush xml:id="br0">
      <inkml:brushProperty name="width" value="0.025" units="cm"/>
      <inkml:brushProperty name="height" value="0.025" units="cm"/>
    </inkml:brush>
  </inkml:definitions>
  <inkml:trace contextRef="#ctx0" brushRef="#br0">1 69 11435,'0'0'6534,"9"0"-5413,229-12 4899,-106 1-5255,133-7-497,174-8-312,-326 25-639,-113 1 649,0 0 0,1 0-1,-1 0 1,1-1 0,-1 1-1,1 0 1,-1 0 0,1 0 0,-1 0-1,1 0 1,-1 0 0,1 0 0,-1 0-1,1 0 1,-1 0 0,1 1 0,-1-1-1,1 0 1,-1 0 0,0 0-1,1 0 1,-1 1 0,1-1 0,-1 0-1,1 0 1,-1 1 0,0-1 0,1 0-1,-1 1 1,0-1 0,1 1 0,-1-1-1,0 0 1,0 1 0,1-1-1,-1 1 1,0-1 0,0 1 0,0-1-1,1 1 1,-1-1 0,0 0 0,0 1-1,0-1 1,0 1 0,0-1 0,0 1-1,0-1 1,0 1 0,0-1-1,0 1 1,-1-1 0,1 1 0,0-1-1,0 1 1,0-1 0,0 1 0,-1-1-1,1 0 1,0 1 0,-1 0 0,-21 21-2673,-11-13-3849,19-9-170</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4.233"/>
    </inkml:context>
    <inkml:brush xml:id="br0">
      <inkml:brushProperty name="width" value="0.025" units="cm"/>
      <inkml:brushProperty name="height" value="0.025" units="cm"/>
    </inkml:brush>
  </inkml:definitions>
  <inkml:trace contextRef="#ctx0" brushRef="#br0">184 50 11147,'0'0'4462,"2"-8"-2839,-1 2-1439,2-19 992,-4 25-1141,1-1-1,-1 0 0,1 0 1,-1 0-1,0 1 0,0-1 1,1 0-1,-1 1 0,0-1 1,0 1-1,1-1 0,-1 1 0,0-1 1,0 1-1,0 0 0,0-1 1,0 1-1,0 0 0,0 0 1,0-1-1,0 1 0,0 0 0,0 0 1,0 0-1,0 0 0,0 1 1,0-1-1,0 0 0,1 0 1,-3 1-1,-5 1-12,1 0-1,-1 1 1,1 0 0,0 0 0,-1 1-1,2 0 1,-1 0 0,0 1 0,1 0 0,0 0-1,0 0 1,0 1 0,1-1 0,0 2-1,-5 6 1,4-5 94,0 0 0,0 0 0,1 0 0,1 1 0,-1 0 0,1 0 0,1 0 0,-1 0 0,2 1 0,-1 0 0,-1 18 0,4-27-91,0 0-1,0 0 1,0 1-1,1-1 1,-1 0-1,0 0 1,1 1 0,-1-1-1,1 0 1,-1 0-1,1 0 1,0 0-1,-1 0 1,1 0-1,0 0 1,0 0-1,0 0 1,0 0 0,0 0-1,0 0 1,0-1-1,0 1 1,0 0-1,0-1 1,0 1-1,1-1 1,-1 1-1,0-1 1,0 0 0,0 1-1,1-1 1,-1 0-1,0 0 1,0 0-1,1 0 1,-1 0-1,0 0 1,1 0-1,-1 0 1,0-1-1,0 1 1,2-1 0,3 0 207,0 0 0,0-1 1,0 0-1,0 0 1,-1 0-1,1 0 1,10-7-1,-10 4-95,1 0-1,-1 0 1,0 0 0,0-1 0,-1 0-1,1 0 1,-1-1 0,-1 1-1,1-1 1,-1 0 0,0 0 0,-1-1-1,0 1 1,0-1 0,0 1 0,-1-1-1,2-15 1,-4 22-154,0 1 1,0-1-1,0 1 1,0-1-1,0 1 1,0 0-1,-1-1 1,1 1-1,0-1 1,0 1-1,0 0 1,-1-1-1,1 1 1,0-1-1,0 1 1,-1 0-1,1-1 1,0 1-1,0 0 1,-1 0-1,1-1 1,-1 1-1,1 0 1,0 0-1,-1-1 1,1 1-1,0 0 1,-1 0-1,1 0 1,-1 0-1,1 0 1,-1 0-1,1 0 1,0 0-1,-1-1 1,1 1-1,-1 1 0,1-1 1,-1 0-1,1 0 1,0 0-1,-1 0 1,1 0-1,-1 0 1,1 0-1,-1 1 1,-21 12-2998,18-8 1810,0 1 0,1-1 0,-1 1 1,1 0-1,-4 9 0,-2 10-4658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4.565"/>
    </inkml:context>
    <inkml:brush xml:id="br0">
      <inkml:brushProperty name="width" value="0.025" units="cm"/>
      <inkml:brushProperty name="height" value="0.025" units="cm"/>
    </inkml:brush>
  </inkml:definitions>
  <inkml:trace contextRef="#ctx0" brushRef="#br0">0 0 14446,'0'0'5253,"0"61"-4453,0-42-543,0 0-193,0-2-705,2-1-1217,7-4-704,-5-4-2115,6-8-4131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4.985"/>
    </inkml:context>
    <inkml:brush xml:id="br0">
      <inkml:brushProperty name="width" value="0.025" units="cm"/>
      <inkml:brushProperty name="height" value="0.025" units="cm"/>
    </inkml:brush>
  </inkml:definitions>
  <inkml:trace contextRef="#ctx0" brushRef="#br0">174 122 15310,'0'0'4325,"-6"5"-4443,3-3 119,1 0 1,0 0-1,-1 0 0,1 0 1,0 0-1,0 0 0,0 1 1,1-1-1,-1 1 0,0-1 0,1 1 1,0 0-1,0-1 0,0 1 1,0 0-1,0 0 0,0 0 1,1 0-1,-1 0 0,1 0 0,0 0 1,0 0-1,0 0 0,0 0 1,0 0-1,1-1 0,0 1 1,-1 0-1,1 0 0,0 0 1,0 0-1,1-1 0,-1 1 0,0 0 1,1-1-1,0 1 0,-1-1 1,1 0-1,0 1 0,5 3 1,23 15 104,15 13-169,-43-32 134,-1 0 1,1 0 0,0 0 0,-1 0 0,1 0 0,-1 0 0,0 0 0,0 0 0,0 0 0,0 1 0,0-1-1,0 1 1,0-1 0,-1 1 0,0-1 0,1 1 0,-1-1 0,0 4 0,-1-4-14,1 0 0,-1 0 0,0-1 0,0 1 0,0 0 0,0 0 0,0-1 0,0 1 0,-1 0 1,1-1-1,-1 1 0,1-1 0,-1 0 0,1 0 0,-1 1 0,0-1 0,1 0 0,-1 0 0,0 0 0,0-1 0,0 1 0,-2 0 0,-49 14 284,48-13-209,-14 2 470,0 0 0,-1-2 0,1 0 1,-1-1-1,-27-2 0,46 1-595,0 0-1,0 0 1,0 0-1,1-1 1,-1 1 0,0 0-1,0-1 1,0 1-1,0-1 1,0 1 0,1-1-1,-1 1 1,0-1-1,0 0 1,1 1 0,-1-1-1,1 0 1,-1 1-1,0-1 1,1 0 0,-1 0-1,1 0 1,0 1-1,-1-1 1,1 0 0,0 0-1,-1 0 1,1 0-1,0 0 1,0 0 0,0 0-1,0 0 1,0 0-1,0 0 1,0 0 0,0 0-1,0 0 1,1-1 0,-1-1-16,1 1 1,-1-1 0,1 0 0,0 0-1,0 1 1,0-1 0,0 1 0,1-1 0,-1 1-1,1 0 1,-1-1 0,4-2 0,22-16-40,0 1-1,54-29 1,-61 39 105,-1-1 0,1-1 0,-2 0-1,0-2 1,0 0 0,-2-1 0,0 0 0,27-34 0,-41 47-18,0 0 0,-1 0 1,1 0-1,-1-1 0,0 1 0,0 0 0,0-1 1,0 1-1,0 0 0,0-1 0,0 1 1,-1-1-1,1 0 0,-1 1 0,0-1 0,0 1 1,0-1-1,0 0 0,0 1 0,-1-1 1,1 1-1,-1-1 0,0 1 0,1-1 0,-1 1 1,-2-5-1,0 5-34,1 0 1,-1 0 0,1 0-1,-1 0 1,0 0-1,0 0 1,0 1-1,0-1 1,0 1-1,0 0 1,0 0 0,0 0-1,-1 0 1,1 1-1,0-1 1,-1 1-1,1 0 1,0 0-1,-6 0 1,3 1-119,1 0-1,-1 0 1,1 0 0,-1 1-1,1-1 1,0 1 0,-1 0-1,1 1 1,0-1 0,0 1-1,1 0 1,-1 1 0,1-1-1,-6 5 1,7-4-413,-1-1 1,1 1-1,0 0 1,0 0-1,1 0 0,-1 1 1,-2 4-1,4-5-423,0-1 1,0 0-1,0 1 0,0-1 0,0 1 0,1-1 0,0 1 0,-1-1 0,1 1 0,1 5 0,2 2-6595</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5.313"/>
    </inkml:context>
    <inkml:brush xml:id="br0">
      <inkml:brushProperty name="width" value="0.025" units="cm"/>
      <inkml:brushProperty name="height" value="0.025" units="cm"/>
    </inkml:brush>
  </inkml:definitions>
  <inkml:trace contextRef="#ctx0" brushRef="#br0">177 1 16464,'0'0'1494,"-9"5"-533,-4 3-737,1-1 0,1 1 0,0 1-1,0 0 1,0 1 0,1 0 0,1 0 0,0 1-1,0 0 1,1 1 0,1 0 0,0 0-1,0 0 1,1 1 0,1 0 0,0 1 0,1-1-1,0 1 1,1-1 0,1 1 0,0 0-1,1 0 1,0 1 0,2 14 0,-1-27-215,0 0 1,1 0-1,-1 0 1,0 0-1,1 0 1,0 0-1,0 0 0,-1 0 1,1-1-1,0 1 1,1 0-1,-1 0 1,0-1-1,0 1 1,1 0-1,-1-1 0,1 1 1,-1-1-1,1 0 1,0 0-1,-1 0 1,1 1-1,0-1 0,0-1 1,0 1-1,0 0 1,0 0-1,0-1 1,0 1-1,0-1 1,0 0-1,0 0 0,0 1 1,0-1-1,0 0 1,1-1-1,-1 1 1,0 0-1,3-2 1,0 1 24,1 0 0,-1 0 0,0-1 1,1 0-1,-1 0 0,0 0 0,0-1 1,-1 1-1,1-1 0,0 0 0,-1-1 1,0 1-1,0-1 0,4-4 0,-5 4 87,-1 1-1,1 0 1,-1-1-1,0 0 0,0 1 1,-1-1-1,1 0 1,-1 0-1,0 0 0,0 0 1,0 0-1,0 0 1,-1-1-1,0 1 0,0 0 1,0 0-1,0 0 1,-1 0-1,1 0 0,-1-1 1,0 1-1,0 0 1,-3-5-1,3 7-157,-1-1 1,1 0-1,-1 1 1,0-1-1,0 1 0,0-1 1,-1 1-1,1 0 1,-1 0-1,1 0 0,-1 0 1,-4-2-1,3 2-408,0 0-1,0 1 1,-1 0 0,1 0-1,0 0 1,0 0-1,0 0 1,-1 1 0,1 0-1,0 0 1,-5 1 0,2 1-3874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5.785"/>
    </inkml:context>
    <inkml:brush xml:id="br0">
      <inkml:brushProperty name="width" value="0.025" units="cm"/>
      <inkml:brushProperty name="height" value="0.025" units="cm"/>
    </inkml:brush>
  </inkml:definitions>
  <inkml:trace contextRef="#ctx0" brushRef="#br0">1 7 19699,'0'0'8872,"58"-6"-14637,-43 8-33,-1 0-3555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6.226"/>
    </inkml:context>
    <inkml:brush xml:id="br0">
      <inkml:brushProperty name="width" value="0.025" units="cm"/>
      <inkml:brushProperty name="height" value="0.025" units="cm"/>
    </inkml:brush>
  </inkml:definitions>
  <inkml:trace contextRef="#ctx0" brushRef="#br0">0 240 15535,'0'0'5728,"12"-8"-4516,71-45-345,-21 15-753,100-81-1,-148 102 11,-14 17-120,0 0 0,1 0-1,-1 0 1,0-1-1,0 1 1,0 0 0,0 0-1,-1 0 1,1 0 0,0 0-1,0-1 1,0 1 0,0 0-1,0 0 1,0 0 0,0 0-1,0 0 1,0-1 0,0 1-1,0 0 1,0 0 0,0 0-1,-1 0 1,1 0-1,0 0 1,0 0 0,0-1-1,0 1 1,0 0 0,0 0-1,-1 0 1,1 0 0,0 0-1,0 0 1,0 0 0,0 0-1,-1 0 1,1 0 0,0 0-1,0 0 1,0 0 0,0 0-1,0 0 1,-1 0-1,1 0 1,0 0 0,0 0-1,0 0 1,0 0 0,0 0-1,-1 0 1,1 0 0,0 1-1,-3-1 5,-1 1-1,1 0 0,0 1 1,0-1-1,0 1 1,0-1-1,0 1 0,0 0 1,-2 2-1,-6 6 40,0 0-1,1 1 1,0 0-1,1 0 1,1 1 0,-1 0-1,2 1 1,0 0 0,0 0-1,1 0 1,1 1-1,0 0 1,1 0 0,-4 28-1,8-41-139,0 0-1,-1 1 0,1-1 0,0 0 0,0 0 1,1 0-1,-1 1 0,0-1 0,0 0 1,0 0-1,1 0 0,-1 1 0,1-1 0,-1 0 1,1 0-1,-1 0 0,1 0 0,0 0 1,0 0-1,-1 0 0,3 1 0,-1-1-490,0 0 0,0 0 1,0 0-1,0 0 0,0-1 0,0 1 0,1-1 0,-1 0 0,0 0 0,0 0 0,4 0 0,17 0-6905</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6.570"/>
    </inkml:context>
    <inkml:brush xml:id="br0">
      <inkml:brushProperty name="width" value="0.025" units="cm"/>
      <inkml:brushProperty name="height" value="0.025" units="cm"/>
    </inkml:brush>
  </inkml:definitions>
  <inkml:trace contextRef="#ctx0" brushRef="#br0">201 4 15535,'0'0'3000,"-10"2"-838,-2 0-1868,0 2-1,1-1 1,-1 2-1,1-1 1,0 1 0,0 1-1,1 0 1,0 1 0,0 0-1,-15 13 1,21-16-261,-1 0 1,0 1-1,1-1 0,0 1 1,0 0-1,0 0 0,1 1 0,0-1 1,0 1-1,0-1 0,0 1 1,1 0-1,0 0 0,0 0 0,1 1 1,0-1-1,0 0 0,0 0 1,1 1-1,0-1 0,0 0 1,1 1-1,-1-1 0,3 7 0,-2-11-36,0 1-1,1-1 0,-1 0 0,1 0 1,-1 0-1,1 0 0,0 0 0,0 0 0,0 0 1,0-1-1,0 1 0,0-1 0,0 1 0,0-1 1,1 0-1,-1 0 0,1 0 0,-1 0 1,1-1-1,-1 1 0,1 0 0,-1-1 0,1 0 1,0 0-1,-1 0 0,4 0 0,0 0 4,1 0 0,0 0 1,-1 0-1,1-1 0,-1 0 0,1-1 0,-1 1 0,0-1 0,10-4 0,-8 1 10,1 0 0,-1-1 0,-1 0-1,1 0 1,-1 0 0,0-1 0,0 0 0,0 0 0,-1-1 0,-1 0 0,1 0 0,-1 0-1,0-1 1,-1 0 0,0 0 0,-1 0 0,0 0 0,0-1 0,2-15 0,-5 22-14,0 1 1,0-1-1,0 0 0,-1 0 1,1 0-1,-1 1 1,0-1-1,0 0 1,0 1-1,0-1 1,0 1-1,0-1 1,-1 1-1,1 0 1,-1-1-1,0 1 1,0 0-1,0 0 1,0 0-1,0 0 1,0 0-1,0 1 1,-1-1-1,1 1 1,-5-2-1,2 0-241,-1 1-1,0-1 1,1 1-1,-1 1 1,0-1-1,0 1 1,0 1-1,0-1 1,0 1-1,0 0 1,-7 0-1,12 0 0,-1 1 0,1-1 0,-1 0 0,1 1 0,-1-1 0,1 1 0,-1 0 1,1-1-1,0 1 0,-1 0 0,1 0 0,0 0 0,-1 0 0,1 0 0,0 0 0,0 0 0,0 0 0,-1 2 0,-5 16-5875,6-2-739</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6.917"/>
    </inkml:context>
    <inkml:brush xml:id="br0">
      <inkml:brushProperty name="width" value="0.025" units="cm"/>
      <inkml:brushProperty name="height" value="0.025" units="cm"/>
    </inkml:brush>
  </inkml:definitions>
  <inkml:trace contextRef="#ctx0" brushRef="#br0">206 40 11243,'0'0'12945,"-12"-2"-12197,6 1-724,0 0 0,0 0 0,0 1 0,0 0 0,-1 0 0,1 0 0,0 1 0,0 0 0,0 0 0,0 0 0,0 1 0,0 0 0,0 0 0,1 0 0,-1 1 0,1 0 0,-1 0 0,1 1 0,-8 6 0,6-3 2,0 0 1,0 0-1,1 1 0,0 0 1,1 1-1,-1-1 0,2 1 0,-1 0 1,-4 16-1,8-23-22,0 0 1,0 0-1,0 1 0,0-1 1,1 0-1,-1 1 0,1-1 1,0 0-1,-1 1 0,1-1 1,0 1-1,1-1 0,-1 1 1,0-1-1,1 0 0,-1 1 1,1-1-1,0 0 0,0 1 1,0-1-1,0 0 0,0 0 1,0 0-1,1 0 0,-1 0 1,1 0-1,-1 0 0,1 0 1,0-1-1,-1 1 0,1 0 1,0-1-1,0 0 0,0 1 1,1-1-1,-1 0 0,0 0 1,0 0-1,1-1 0,-1 1 1,0 0-1,1-1 0,4 1 1,1 0-42,1-1 1,-1 0-1,1 0 0,-1-1 1,1 0-1,-1-1 0,1 0 1,-1 0-1,0-1 1,0 0-1,0 0 0,0-1 1,0 0-1,-1 0 0,0-1 1,0 0-1,0 0 1,0 0-1,-1-1 0,0 0 1,0-1-1,0 1 0,-1-1 1,0 0-1,-1 0 0,1-1 1,-2 1-1,1-1 1,-1 0-1,0 0 0,0-1 1,-1 1-1,0 0 0,-1-1 1,1-14-1,-2 21-149,0 0 0,0 0 1,0 0-1,0 0 0,0 0 0,-1 1 0,1-1 0,-1 0 0,0 0 0,1 0 0,-1 1 1,0-1-1,0 0 0,0 1 0,0-1 0,0 1 0,-3-3 0,-20-11-4897,-2 6-2359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6.826"/>
    </inkml:context>
    <inkml:brush xml:id="br0">
      <inkml:brushProperty name="width" value="0.05" units="cm"/>
      <inkml:brushProperty name="height" value="0.05" units="cm"/>
    </inkml:brush>
  </inkml:definitions>
  <inkml:trace contextRef="#ctx0" brushRef="#br0">2 243 15075,'-1'-7'208,"0"-1"-1,1 0 1,1 0-1,-1 0 1,1 0 0,1 0-1,-1 0 1,1 1-1,1-1 1,-1 1-1,1-1 1,1 1-1,-1 0 1,1 0-1,1 1 1,-1-1 0,1 1-1,0 0 1,0 0-1,1 0 1,0 1-1,0 0 1,0 0-1,1 0 1,-1 1 0,9-4-1,3-2 195,1 1 0,0 1 0,0 1 0,1 1 0,0 0 1,0 2-1,1 0 0,36-1 0,-41 4-285,0 1 1,-1 1 0,1 1-1,-1 0 1,1 1 0,-1 0-1,0 1 1,0 1-1,0 1 1,-1 0 0,0 1-1,16 9 1,-25-12-100,0-1 0,0 1 1,0 1-1,-1-1 0,1 0 1,-1 1-1,0 0 0,6 10 1,-9-13-13,0 0 0,0 1 0,0-1 1,0 1-1,0-1 0,0 1 0,-1-1 1,1 1-1,-1-1 0,0 1 0,0 0 1,0-1-1,0 1 0,0 0 0,0-1 1,-1 1-1,1-1 0,-1 1 0,0 0 1,0-1-1,0 0 0,0 1 0,-2 2 1,-2 2 17,-1-1 1,1 0 0,-1 0 0,0 0 0,-1-1 0,1 0 0,-1 0 0,0-1 0,-1 1 0,1-2 0,-14 6 0,-13 4 18,-45 9 1,62-17-119,1-2-1,-1 0 0,0-1 0,0 0 0,-23-2 1,14-3-41</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8.755"/>
    </inkml:context>
    <inkml:brush xml:id="br0">
      <inkml:brushProperty name="width" value="0.025" units="cm"/>
      <inkml:brushProperty name="height" value="0.025" units="cm"/>
    </inkml:brush>
  </inkml:definitions>
  <inkml:trace contextRef="#ctx0" brushRef="#br0">159 500 6566,'-159'41'4650,"264"-77"-1043,52-36-3014,-33 13-512,227-87-732,100-43-5824,-367 150 1051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9.318"/>
    </inkml:context>
    <inkml:brush xml:id="br0">
      <inkml:brushProperty name="width" value="0.025" units="cm"/>
      <inkml:brushProperty name="height" value="0.025" units="cm"/>
    </inkml:brush>
  </inkml:definitions>
  <inkml:trace contextRef="#ctx0" brushRef="#br0">154 625 4612,'-54'27'289,"13"-5"768,7-7-481,15-7-288,14-5 1955,33-12-1379,13-14-319,20-11 480,25-12-64,17-12-545,17-9-224,12-7 225,10-3-257,11-2-128,-2 2-128,3 0-1313,-13-2-2243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2:02.798"/>
    </inkml:context>
    <inkml:brush xml:id="br0">
      <inkml:brushProperty name="width" value="0.025" units="cm"/>
      <inkml:brushProperty name="height" value="0.025" units="cm"/>
    </inkml:brush>
  </inkml:definitions>
  <inkml:trace contextRef="#ctx0" brushRef="#br0">0 9 13389,'0'0'11979,"54"-9"-11915,-2 9-32,16 0-32,1 0-32,0 0-993,-4 0-544,-14 0-770,-10 3-383,-21-2-994,-14-1-2530</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2:03.171"/>
    </inkml:context>
    <inkml:brush xml:id="br0">
      <inkml:brushProperty name="width" value="0.025" units="cm"/>
      <inkml:brushProperty name="height" value="0.025" units="cm"/>
    </inkml:brush>
  </inkml:definitions>
  <inkml:trace contextRef="#ctx0" brushRef="#br0">1 0 11211,'0'0'5477,"59"21"-3523,-14-21-417,8 1-448,6-1-801,-3 0-256,2 0-1761,-9 0-2659,-10-1-4164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2:08.863"/>
    </inkml:context>
    <inkml:brush xml:id="br0">
      <inkml:brushProperty name="width" value="0.025" units="cm"/>
      <inkml:brushProperty name="height" value="0.025" units="cm"/>
    </inkml:brush>
  </inkml:definitions>
  <inkml:trace contextRef="#ctx0" brushRef="#br0">0 332 3011,'0'0'14648,"9"-2"-13612,6-2-698,1-2 0,0 1-1,-1-2 1,0 0 0,-1-1 0,19-13 0,89-69-18,-100 74-202,3-3 247,-1 0 1,-1-1 0,0-1-1,-2-1 1,31-42 0,-59 96-130,-16 38-337,20-58 142,-11 27-294,-15 50 852,27-81-1003,0 0 0,1 1 0,0-1 1,1 1-1,-1-1 0,1 1 0,1-1 0,2 12 0,-3-19-4,0-1-1,0 1 0,0 0 1,1 0-1,-1-1 0,0 1 1,1 0-1,-1-1 0,1 1 0,-1 0 1,1-1-1,-1 1 0,1-1 1,-1 1-1,1-1 0,0 1 0,-1-1 1,1 1-1,0-1 0,-1 0 1,1 1-1,0-1 0,0 0 1,1 1-1,9 0-9088</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10.792"/>
    </inkml:context>
    <inkml:brush xml:id="br0">
      <inkml:brushProperty name="width" value="0.025" units="cm"/>
      <inkml:brushProperty name="height" value="0.025" units="cm"/>
    </inkml:brush>
  </inkml:definitions>
  <inkml:trace contextRef="#ctx0" brushRef="#br0">33 81 10090,'0'0'10671,"2"-9"-9288,0 5-1238,-1 0 1,1 0 0,0 0 0,0 0 0,0 1-1,0-1 1,1 0 0,0 1 0,-1 0 0,1 0-1,1-1 1,-1 2 0,0-1 0,1 0 0,-1 1-1,1-1 1,0 1 0,0 0 0,0 0-1,0 1 1,0-1 0,0 1 0,0 0 0,0 0-1,1 0 1,-1 1 0,0 0 0,8 0 0,-8-1-135,-1 1 0,1 0 1,-1 0-1,1 0 0,-1 1 1,1-1-1,0 1 0,-1 0 1,0 0-1,1 0 0,-1 0 1,0 0-1,1 1 0,-1 0 1,5 3-1,-6-3-9,-1 0-1,0 0 1,0 0 0,0 0-1,0 0 1,-1 0 0,1 0-1,0 0 1,-1 0 0,0 0-1,1 0 1,-1 0 0,0 0-1,0 0 1,0 0 0,0 1-1,0-1 1,-1 0 0,1 0-1,-1 0 1,1 0 0,-1 0-1,0 0 1,0 0 0,0 0-1,0 0 1,0 0-1,-3 3 1,-4 7 34,0-1 0,-1 0 0,-1 0-1,0 0 1,0-2 0,-1 1 0,-1-1 0,-19 12-1,14-9-12,0 1-1,-27 25 1,44-37-28,-1-1 0,1 0 0,0 0 1,-1 0-1,1 1 0,-1-1 0,1 0 0,0 0 1,-1 1-1,1-1 0,-1 0 0,1 1 0,0-1 0,0 0 1,-1 1-1,1-1 0,0 0 0,0 1 0,-1-1 1,1 1-1,0-1 0,0 1 0,0-1 0,0 1 0,0-1 1,0 0-1,-1 1 0,1-1 0,0 1 0,0-1 1,0 1-1,1-1 0,-1 1 0,0-1 0,0 1 0,0-1 1,0 0-1,0 1 0,0-1 0,1 1 0,-1-1 1,0 1-1,0-1 0,1 0 0,-1 1 0,0-1 1,1 0-1,-1 1 0,0-1 0,1 0 0,-1 1 0,0-1 1,1 0-1,-1 0 0,1 0 0,-1 1 0,1-1 1,-1 0-1,0 0 0,2 0 0,32 2-62,-26-3 97,89-1 233,-2 0-2886,-94 2 2436,13 1-3111,-7 5-1881,-3 1-2898</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11.288"/>
    </inkml:context>
    <inkml:brush xml:id="br0">
      <inkml:brushProperty name="width" value="0.025" units="cm"/>
      <inkml:brushProperty name="height" value="0.025" units="cm"/>
    </inkml:brush>
  </inkml:definitions>
  <inkml:trace contextRef="#ctx0" brushRef="#br0">0 233 12684,'0'0'6038,"8"-2"-4378,4-1-1316,0-1 1,-1-1-1,1 0 0,-1-1 1,-1 0-1,1-1 1,14-12-1,76-69 427,-68 58-507,-13 8-242,-16 17-24,1 0-1,-1 0 1,1 1 0,0 0-1,0-1 1,7-3 0,-12 10-38,1 1 1,-1-1-1,0 0 1,1 0-1,-1 0 1,0 0-1,-1 0 1,1 0-1,0 1 0,0-1 1,-1 0-1,0 0 1,1 0-1,-2 2 1,-12 33 532,-33 59-1,31-67-337,1 0 1,2 1-1,-14 46 1,25-45-1129,3-31 745,-1 1 1,0-1-1,1 1 0,-1 0 0,1-1 1,-1 1-1,1-1 0,-1 1 0,1-1 1,-1 1-1,1-1 0,-1 0 0,1 1 1,-1-1-1,1 0 0,0 1 0,-1-1 1,1 0-1,0 0 0,-1 1 0,1-1 1,0 0-1,-1 0 0,1 0 1,0 0-1,-1 0 0,1 0 0,0 0 1,-1 0-1,1 0 0,0 0 0,-1-1 1,1 1-1,0 0 0,-1 0 0,1-1 1,0 1-1,-1 0 0,1-1 0,-1 1 1,2-1-1,14-10-7604</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11.636"/>
    </inkml:context>
    <inkml:brush xml:id="br0">
      <inkml:brushProperty name="width" value="0.025" units="cm"/>
      <inkml:brushProperty name="height" value="0.025" units="cm"/>
    </inkml:brush>
  </inkml:definitions>
  <inkml:trace contextRef="#ctx0" brushRef="#br0">72 0 14510,'0'0'3555,"-43"67"-1825,32-41-609,-1 2-897,7-2-160,5-3-128,0-3-1538,0-5-864,0-6 128,5-7-1378,1-2-2017</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11.994"/>
    </inkml:context>
    <inkml:brush xml:id="br0">
      <inkml:brushProperty name="width" value="0.025" units="cm"/>
      <inkml:brushProperty name="height" value="0.025" units="cm"/>
    </inkml:brush>
  </inkml:definitions>
  <inkml:trace contextRef="#ctx0" brushRef="#br0">163 1 13997,'0'0'9097,"-8"8"-8334,-46 59 177,49-61-928,1 1 1,0-1 0,0 1-1,1 0 1,0 1-1,0-1 1,1 0 0,0 1-1,0-1 1,-1 15 0,9-20-46,-1-1 0,1-1 0,-1 1 0,1-1 1,-1 0-1,9-1 0,27-5-222,-33 4 73,0 0 0,0 1-1,-1 0 1,1 0-1,0 0 1,0 1 0,0 1-1,0-1 1,0 1 0,-1 1-1,1-1 1,0 1-1,7 3 1,-13-4 188,-1 1 0,1-1 0,-1 0 0,1 1 0,-1-1 0,0 1 0,0-1 0,0 1 0,0-1 0,0 1 0,0 0 0,0 0 0,0-1 1,-1 1-1,1 0 0,-1 0 0,1 0 0,-1 0 0,0 0 0,1 0 0,-1 0 0,0 0 0,-1 0 0,1 0 0,0 0 0,0 0 0,-1-1 0,1 1 0,-1 0 0,0 0 0,1 0 0,-1 0 0,0-1 0,0 1 0,0 0 0,0-1 0,-3 4 0,-4 6 530,0 0-1,-1-1 0,-19 19 0,18-19-134,-13 11 403,-40 30-1,58-47-784,0 0 0,-1 0-1,0-1 1,0 0-1,0 0 1,0-1 0,0 1-1,0-1 1,-1-1 0,1 1-1,-1-1 1,1 0-1,-14 0 1,19-2-150,-1 1 0,1 0 1,0-1-1,0 1 0,-1-1 0,1 1 0,0-1 0,0 0 1,0 0-1,-1 1 0,1-1 0,0 0 0,0 0 0,0 0 1,1 0-1,-1 0 0,0 0 0,0-1 0,0 1 0,1 0 0,-1 0 1,1-1-1,-1 1 0,1 0 0,-1 0 0,1-1 0,0-1 1,-5-42-5805,5 37 4525,0-30-4990</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12.369"/>
    </inkml:context>
    <inkml:brush xml:id="br0">
      <inkml:brushProperty name="width" value="0.025" units="cm"/>
      <inkml:brushProperty name="height" value="0.025" units="cm"/>
    </inkml:brush>
  </inkml:definitions>
  <inkml:trace contextRef="#ctx0" brushRef="#br0">1 9 7239,'0'0'13292,"63"-9"-11882,-38 9-449,-1 0-609,6 0-288,4 0-32,-1 0-1377,3 0-2018,-7 0-2211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6:33.474"/>
    </inkml:context>
    <inkml:brush xml:id="br0">
      <inkml:brushProperty name="width" value="0.05" units="cm"/>
      <inkml:brushProperty name="height" value="0.05" units="cm"/>
    </inkml:brush>
  </inkml:definitions>
  <inkml:trace contextRef="#ctx0" brushRef="#br0">0 331 12643,'13'2'239,"0"-2"0,0 0 0,-1-1 0,1 0 0,0 0 0,0-2 0,-1 0 0,0 0 0,1-1 1,18-9-1,382-124 837,12 26-1180,-401 105-87,-13 4 88,1 0 0,0-1-1,-1-1 1,0 0-1,0 0 1,0-1 0,18-11-1,-23 6-128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7.874"/>
    </inkml:context>
    <inkml:brush xml:id="br0">
      <inkml:brushProperty name="width" value="0.05" units="cm"/>
      <inkml:brushProperty name="height" value="0.05" units="cm"/>
    </inkml:brush>
  </inkml:definitions>
  <inkml:trace contextRef="#ctx0" brushRef="#br0">301 147 17700,'4'-1'253,"0"0"0,-1 0 0,1-1 0,0 0-1,-1 0 1,1 0 0,-1 0 0,0 0 0,6-6 0,-8 7-149,0-1 0,0 1 0,0 0 0,0-1 0,-1 1 0,1-1 0,-1 1 0,1-1 1,-1 1-1,1-1 0,-1 0 0,0 1 0,0-1 0,0 1 0,0-1 0,0 0 0,0 1 0,0-1 0,-1 1 0,1-1 0,0 0 0,-1 1 0,1-1 0,-1 1 0,0-1 0,1 1 0,-3-3 0,1 1 42,0 0 0,-1 0-1,1 1 1,-1-1-1,0 0 1,0 1 0,0 0-1,0 0 1,0 0 0,0 0-1,-1 0 1,1 1-1,0-1 1,-1 1 0,0 0-1,1 0 1,-1 0 0,0 0-1,-5 1 1,0-1-85,1 0 0,-1 1-1,0 0 1,0 1 0,1 0 0,-1 0 0,-12 4 0,10 0-56,0 0 0,0 0 0,1 1 0,-1 0 1,1 1-1,1 0 0,-1 0 0,1 1 0,0 1 1,1-1-1,-11 15 0,11-12-13,0 0 1,1 0-1,1 1 0,0 0 1,0 0-1,1 0 1,0 1-1,1-1 1,1 1-1,-2 15 0,4-23 6,0-1 0,1 1-1,0-1 1,0 1-1,1-1 1,-1 1-1,1-1 1,0 1 0,0-1-1,0 0 1,1 0-1,-1 1 1,1-1 0,0 0-1,0 0 1,1 0-1,3 4 1,-3-5 2,-1-1-1,1 1 1,0-1-1,0 0 1,1 0 0,-1 0-1,0 0 1,1-1-1,-1 1 1,1-1 0,-1 0-1,1 0 1,0 0-1,-1-1 1,1 1 0,0-1-1,0 0 1,0 0 0,-1 0-1,1 0 1,5-2-1,5-1 4,1-1-1,-1 0 1,-1-1-1,1-1 0,-1 0 1,0-1-1,22-14 1,-7 1 12,0-2-1,28-28 1,-39 32-2,0 0-1,-1 0 0,0-2 0,-2 0 0,0-1 0,-2 0 1,20-45-1,-30 62-25,-1-1 1,0 1 0,0 0 0,0-1-1,-1-8 1,0 13 10,0 0 0,0-1-1,1 1 1,-1 0 0,0 0-1,0-1 1,0 1 0,-1 0 0,1 0-1,0-1 1,0 1 0,0 0-1,0 0 1,0-1 0,0 1-1,0 0 1,0 0 0,0-1 0,-1 1-1,1 0 1,0 0 0,0 0-1,0 0 1,0-1 0,-1 1 0,1 0-1,0 0 1,0 0 0,0 0-1,-1-1 1,1 1 0,0 0 0,0 0-1,-1 0 1,1 0 0,-1 0-4,0 1 0,0 0 0,0-1 0,0 1 0,0 0 0,0-1 0,0 1 0,0 0 0,0 0 0,1 0 0,-1 0 0,0 0 0,0 1 0,-7 10-13,1 0 1,0 1 0,1 0-1,1 0 1,0 0 0,1 0-1,0 1 1,1 0 0,0 0-1,1 0 1,1 0 0,0 0-1,1 0 1,1 1 0,2 14-1,-3-26 21,1 0 0,0 0 0,0 0 0,0 0 0,0 0 0,0-1 0,0 1 0,1 0 1,0-1-1,-1 1 0,1-1 0,0 1 0,0-1 0,0 0 0,0 0 0,1 1 0,-1-2 0,1 1 0,-1 0 0,1 0 0,0-1 0,-1 0 0,1 1 0,0-1 0,0 0 0,0-1 0,0 1 0,0 0 0,0-1 0,0 1 0,0-1 0,4 0 0,4-1 10,0 0 1,0-1-1,-1-1 0,1 1 0,0-1 0,-1-1 0,18-8 0,6-6 34,0-2 0,0-1 0,44-37 0,80-84-89,-157 141 40,1-2-167,-4 5 121,-9 10 9,-2 10-42,-21 44 1,30-57 87,0 1 1,1-1 0,0 1 0,1 0-1,0 0 1,1 0 0,-1 18 0,2-26 1,0 0 1,0 1 0,0-1 0,1 1-1,-1-1 1,1 0 0,0 1 0,-1-1-1,1 0 1,0 0 0,0 1 0,0-1 0,1 0-1,-1 0 1,0 0 0,4 3 0,-4-4 2,1 0 0,0 0 0,-1 0 0,1 0 0,0 0 0,0 0 0,0-1 0,0 1 0,-1-1 0,1 1 0,0-1 0,0 0 0,0 1 0,0-1 0,0 0 0,3-1 0,3 0 25,1-1 0,-1 0 0,0-1 0,0 0 0,0 0 0,0-1 0,12-7 0,10-10 21,-1-1 0,-1-2 0,-1 0 0,-1-2 1,-2-1-1,0-1 0,23-37 0,-48 67-101,-32 53-1498,30-50 1349,1 0 1,0 0-1,0 1 1,0-1 0,0 0-1,1 1 1,0 0-1,0-1 1,1 1-1,0 0 1,0 8 0,0-13 167,0-1 0,0 1 0,1-1 0,-1 1 0,0 0 0,0-1 0,0 1 0,1-1 0,-1 1 0,0-1 0,1 1 0,-1-1 0,0 1 0,1-1 0,-1 1 0,1-1 0,-1 0 0,1 1 0,-1-1 0,2 1 1,13 3-639</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12.728"/>
    </inkml:context>
    <inkml:brush xml:id="br0">
      <inkml:brushProperty name="width" value="0.025" units="cm"/>
      <inkml:brushProperty name="height" value="0.025" units="cm"/>
    </inkml:brush>
  </inkml:definitions>
  <inkml:trace contextRef="#ctx0" brushRef="#br0">1 185 13549,'0'0'9673,"13"4"-8648,-6-2-905,-2 0-83,-1-1-1,1 1 1,-1-1 0,1 0-1,0-1 1,0 1-1,0-1 1,-1 0 0,1 0-1,0 0 1,0-1 0,0 1-1,-1-1 1,1 0-1,0-1 1,-1 1 0,8-5-1,25-16-140,-2-1 0,-1-2 0,-1-2 0,-1-1 0,30-33 0,-78 105-1615,-10 3 2029,-23 58 1,41-82-795,0-1 1,-5 33-1,6 12-4558,7-54-1840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5.088"/>
    </inkml:context>
    <inkml:brush xml:id="br0">
      <inkml:brushProperty name="width" value="0.025" units="cm"/>
      <inkml:brushProperty name="height" value="0.025" units="cm"/>
    </inkml:brush>
  </inkml:definitions>
  <inkml:trace contextRef="#ctx0" brushRef="#br0">57 0 9865,'0'0'12578,"0"10"-12151,-4 16-112,-1 0 1,-1 0 0,-2 0-1,-12 30 1,14-39-330,5-13 23,-1-1 1,1 0 0,0 0 0,1 1-1,-1-1 1,0 0 0,1 1-1,0-1 1,0 0 0,0 1 0,0-1-1,0 1 1,2 3 0,-1-5 1,0-1 1,0 1-1,0 0 1,0-1-1,0 1 0,1-1 1,-1 0-1,0 1 1,1-1-1,-1 0 1,1 0-1,0 0 0,-1 0 1,1 0-1,0 0 1,0-1-1,-1 1 1,1 0-1,0-1 0,0 0 1,0 1-1,0-1 1,0 0-1,2 0 1,4 1 154,2 0-571,0 0 0,0 0 0,-1-1 0,11-1 0,-17 1-129,-1-1-1,1 1 0,-1-1 0,0 0 0,1 1 1,-1-1-1,0 0 0,0 0 0,0 0 0,0-1 1,1 1-1,-2 0 0,1-1 0,0 0 1,0 1-1,0-1 0,-1 0 0,1 0 0,-1 0 1,1 0-1,1-4 0,3-11-5764</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5.414"/>
    </inkml:context>
    <inkml:brush xml:id="br0">
      <inkml:brushProperty name="width" value="0.025" units="cm"/>
      <inkml:brushProperty name="height" value="0.025" units="cm"/>
    </inkml:brush>
  </inkml:definitions>
  <inkml:trace contextRef="#ctx0" brushRef="#br0">87 0 9161,'0'0'9288,"-51"53"-7462,42-30-609,-2 1-384,5 2-416,1-1-193,1 0-128,4-3-128,0-1-993,0-6-1570,4-6-1569,3-5-1729</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5.760"/>
    </inkml:context>
    <inkml:brush xml:id="br0">
      <inkml:brushProperty name="width" value="0.025" units="cm"/>
      <inkml:brushProperty name="height" value="0.025" units="cm"/>
    </inkml:brush>
  </inkml:definitions>
  <inkml:trace contextRef="#ctx0" brushRef="#br0">494 87 7495,'0'0'854,"-10"-4"390,-4 1-789,1-1 0,-1 2 0,1 0 0,-1 0 1,0 2-1,1-1 0,-1 2 0,0 0 0,1 0 0,-1 2 0,-19 4 0,12 2-92,1 0-1,0 1 1,1 1 0,0 1-1,0 0 1,1 1-1,1 2 1,0-1 0,1 2-1,-20 25 1,26-27-426,1 0 1,0 0-1,1 1 0,0 0 1,1 0-1,-5 18 1,8-19-445,1 1-1,0 1 1,0-1 0,2 0 0,0 1-1,1-1 1,1 18 0,-1-28 250,1 0-1,0 0 1,0 0 0,0 0-1,0 0 1,1 0 0,0 0-1,0-1 1,0 1-1,0 0 1,1-1 0,0 0-1,0 0 1,0 0 0,0 0-1,8 7 1,-6-8 182,0 0 0,0 0 0,0 0 0,0-1 0,0 1 0,1-1 0,-1-1 0,1 1 0,0-1 0,-1 0 1,1 0-1,11 0 0,-3-2 207,0 0 1,0-1-1,0 0 1,0-1 0,0 0-1,-1-1 1,1-1-1,-1 0 1,-1-1 0,1-1-1,16-10 1,0-4 945,-1-1 0,-1-2-1,0-1 1,35-44 0,-50 54-553,0 0 0,-2-1 0,0 0 0,-1-1-1,-1 0 1,0 0 0,-1-1 0,-1 0 0,-1 0 0,5-28-1,-9 40-436,-1 0 0,1-1 0,-1 1 0,-1 0 0,1 0 0,-1 0 0,0 0 0,-1 0 0,1 0 0,-1 0-1,0 1 1,0-1 0,-1 0 0,0 1 0,0 0 0,-5-8 0,2 7-197,1 0 0,-1 0 0,-1 1 0,1 0-1,-1 0 1,0 0 0,0 1 0,0 0 0,-1 0 0,1 0 0,-10-2 0,4 2-211,-1 1 1,1-1-1,-1 2 1,0 0-1,0 1 1,0 0-1,0 1 1,0 1-1,0 0 1,0 1-1,0 0 1,0 2-1,1-1 1,-18 8-1,17-5-447,0 2 1,1 0-1,0 1 0,0 0 0,-21 21 0,-4 12-3520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52.056"/>
    </inkml:context>
    <inkml:brush xml:id="br0">
      <inkml:brushProperty name="width" value="0.025" units="cm"/>
      <inkml:brushProperty name="height" value="0.025" units="cm"/>
    </inkml:brush>
  </inkml:definitions>
  <inkml:trace contextRef="#ctx0" brushRef="#br0">1 295 12043,'0'0'9732,"7"-9"-8771,234-269 1105,-241 277-2065,0 1 1,0 0-1,0-1 0,0 1 1,0 0-1,0-1 0,0 1 0,0 0 1,1 0-1,-1-1 0,0 1 1,0 0-1,0 0 0,1-1 1,-1 1-1,0 0 0,0 0 0,1-1 1,-1 1-1,0 0 0,0 0 1,1 0-1,-1 0 0,0-1 1,0 1-1,1 0 0,-1 0 0,0 0 1,1 0-1,-1 0 0,0 0 1,1 0-1,-1 0 0,0 0 0,1 0 1,-1 0-1,0 0 0,1 0 1,-1 0-1,0 0 0,1 0 1,-1 0-1,0 0 0,0 1 0,1-1 1,-1 0-1,0 0 0,1 0 1,-1 0-1,0 1 0,3 22-47,-10 35 53,-8 1-61,3-19-170,2 1 0,2-1 0,-5 80 0,13-118 51,0-1 1,0 1 0,0-1 0,0 1-1,0-1 1,1 1 0,-1-1 0,0 1-1,1-1 1,0 1 0,-1-1 0,1 0-1,0 1 1,-1-1 0,1 0 0,0 0 0,0 0-1,0 1 1,0-1 0,0 0 0,2 1-1,-2-2-127,0 1 1,1 0-1,-1-1 0,0 0 0,1 1 0,-1-1 0,1 0 0,-1 0 0,0 1 1,1-1-1,-1 0 0,1-1 0,-1 1 0,1 0 0,-1 0 0,0-1 0,1 1 0,-1 0 1,1-1-1,-1 1 0,0-1 0,0 0 0,2-1 0,16-15-5705</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52.403"/>
    </inkml:context>
    <inkml:brush xml:id="br0">
      <inkml:brushProperty name="width" value="0.025" units="cm"/>
      <inkml:brushProperty name="height" value="0.025" units="cm"/>
    </inkml:brush>
  </inkml:definitions>
  <inkml:trace contextRef="#ctx0" brushRef="#br0">1 113 10282,'0'0'2786,"7"-11"-261,1 0-1831,1 0-1,-1 0 0,2 1 0,0 0 0,18-14 0,-25 22-663,1-1 0,-1 0-1,1 1 1,-1 0 0,1 0 0,0 0-1,0 1 1,0-1 0,0 1 0,0 0-1,0 0 1,0 0 0,1 0 0,-1 1-1,0 0 1,0 0 0,1 0-1,-1 0 1,0 1 0,0 0 0,0 0-1,0 0 1,0 0 0,0 0 0,0 1-1,0 0 1,4 2 0,-5-2-14,0 1 0,0-1 0,0 1 0,-1 0 0,1 0 0,-1 0 0,0 0 0,0 0 0,0 0 1,0 1-1,0-1 0,-1 1 0,0-1 0,1 1 0,-1 0 0,-1-1 0,1 1 0,0 0 0,-1 0 0,0 0 0,0-1 1,0 1-1,0 0 0,-1 0 0,1 0 0,-1-1 0,0 1 0,-2 5 0,-3 7 401,0 1 0,-1-1 0,0 0 0,-17 25 1,-14 15 2,-19 33-280,56-88-163,1-1 1,0 1-1,-1 0 1,1-1-1,0 1 0,0 0 1,0-1-1,0 1 0,-1 0 1,1-1-1,0 1 1,0 0-1,0 0 0,1-1 1,-1 1-1,0 0 0,0-1 1,0 1-1,0 0 1,1-1-1,-1 1 0,0 0 1,1-1-1,-1 1 0,0 0 1,1-1-1,-1 1 0,1-1 1,-1 1-1,1-1 1,-1 1-1,1-1 0,-1 1 1,1-1-1,0 0 0,-1 1 1,1-1-1,0 0 1,-1 0-1,1 1 0,0-1 1,-1 0-1,1 0 0,0 0 1,-1 0-1,1 0 1,0 0-1,0 0 0,-1 0 1,2 0-1,49 1-1490,-40-1 561,-2 0 328,3 0-696,0 0 0,-1 0 0,1-1 1,-1 0-1,0-1 0,1 0 0,-1-1 0,20-8 0,1-6-4333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52.734"/>
    </inkml:context>
    <inkml:brush xml:id="br0">
      <inkml:brushProperty name="width" value="0.025" units="cm"/>
      <inkml:brushProperty name="height" value="0.025" units="cm"/>
    </inkml:brush>
  </inkml:definitions>
  <inkml:trace contextRef="#ctx0" brushRef="#br0">0 186 13453,'0'0'7319,"12"-2"-6668,3-3-542,0 0 0,0-1 1,0-1-1,0-1 0,-1 0 0,-1 0 0,1-1 0,-1-1 1,-1-1-1,14-13 0,48-57 1017,-73 79-1088,-2 34-390,-5-8 516,-2 0 0,-12 30 0,13-39-77,0 1 0,1 0 0,1 1 1,1 0-1,0-1 0,1 1 1,0 18-1,3-33-269,0-1 0,0 0 0,0 1 0,0-1 0,0 0 0,0 1 0,1-1 0,-1 0 0,1 0 0,-1 0 0,1 1 0,-1-1 0,1 0 0,0 0 0,-1 0 0,1 0 0,1 2 0,15 5-5462,-3-7-549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53.091"/>
    </inkml:context>
    <inkml:brush xml:id="br0">
      <inkml:brushProperty name="width" value="0.025" units="cm"/>
      <inkml:brushProperty name="height" value="0.025" units="cm"/>
    </inkml:brush>
  </inkml:definitions>
  <inkml:trace contextRef="#ctx0" brushRef="#br0">81 0 7431,'0'0'9577,"-30"58"-6758,13-32-1282,-2-2-159,10 1-866,4-6-384,5-5-224,0-4-1409,9-7-2115,-2-3-3010</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54.028"/>
    </inkml:context>
    <inkml:brush xml:id="br0">
      <inkml:brushProperty name="width" value="0.025" units="cm"/>
      <inkml:brushProperty name="height" value="0.025" units="cm"/>
    </inkml:brush>
  </inkml:definitions>
  <inkml:trace contextRef="#ctx0" brushRef="#br0">85 78 13485,'2'-9'2087,"-2"8"-1987,11-44 3186,-5 24-221,-6 21-2939,0 0 0,0 0 0,1 0 0,-1 0 0,0 0 0,0 0 0,0 0 0,0 0 0,0 0 0,0 0 0,0 0 0,0 0 0,1 0 0,-1 0 0,0 0 0,0 0 0,0 0 0,0 0 0,0 0 0,0 0 0,0 0 0,0 0 0,0-1 0,1 1 630,-1 0-630,-9 127 71,9-126-206,0 1-1,1-1 1,-1 0-1,1 0 1,-1 1-1,1-1 1,-1 0-1,1 0 1,0 0-1,-1 0 1,1 1-1,0-1 1,0 0 0,0-1-1,0 1 1,0 0-1,0 0 1,0 0-1,0-1 1,1 1-1,-1 0 1,0-1-1,0 1 1,1-1-1,-1 1 1,0-1 0,0 0-1,2 1 1,52 7-469,-25-4 301,-25-2 152,1-1 1,-1 1-1,0 0 0,0 0 0,0 1 1,0-1-1,0 1 0,-1 0 0,1 0 1,-1 1-1,0-1 0,0 1 0,0 0 1,6 8-1,-9-10 31,1 1 1,-1 0-1,0 0 1,1-1 0,-1 1-1,0 0 1,-1 0-1,1 0 1,0 0-1,-1 0 1,0 0-1,0 0 1,0 0-1,0 0 1,0 1 0,0-1-1,-1 0 1,0 0-1,1 0 1,-1 0-1,0-1 1,-1 1-1,1 0 1,0 0-1,-1-1 1,1 1 0,-1 0-1,-2 2 1,-5 5 244,0 0 1,0 0-1,-1-1 1,-1 0-1,1-1 1,-1 0-1,-1-1 1,0 0-1,0 0 1,0-2-1,0 1 1,-1-2-1,0 1 1,0-2-1,0 0 1,-1 0-1,-15 0 1,28-3-373,-1 0 1,0 0 0,0 0-1,0 0 1,1 0 0,-1-1 0,0 1-1,0 0 1,1-1 0,-1 0-1,0 1 1,1-1 0,-1 0 0,1 0-1,-1 0 1,1 0 0,-1 0-1,1 0 1,-1 0 0,1 0 0,0-1-1,0 1 1,0 0 0,0-1-1,0 1 1,-1-3 0,-1-2-941,1 0-1,0 0 1,1 0 0,-1 0-1,1-1 1,0-8 0,-1-28-6530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54.386"/>
    </inkml:context>
    <inkml:brush xml:id="br0">
      <inkml:brushProperty name="width" value="0.025" units="cm"/>
      <inkml:brushProperty name="height" value="0.025" units="cm"/>
    </inkml:brush>
  </inkml:definitions>
  <inkml:trace contextRef="#ctx0" brushRef="#br0">0 56 16207,'0'0'11723,"51"-38"-11562,-21 31-161,9 2 32,7 1-128,1 3-1250,2 1-928,-1 0-2306,-3 4-1858,-8 6-5670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8.278"/>
    </inkml:context>
    <inkml:brush xml:id="br0">
      <inkml:brushProperty name="width" value="0.05" units="cm"/>
      <inkml:brushProperty name="height" value="0.05" units="cm"/>
    </inkml:brush>
  </inkml:definitions>
  <inkml:trace contextRef="#ctx0" brushRef="#br0">112 0 18132,'-27'22'1515,"14"-12"-882,-1 1 0,-15 17 0,26-24-530,0-1 0,0 1 1,1 0-1,-1 0 0,1 0 0,0 1 0,0-1 0,0 0 0,0 1 1,1-1-1,0 1 0,0 0 0,-1 5 0,2-8-81,0 1 0,1-1-1,-1 1 1,1-1 0,-1 0 0,1 1-1,0-1 1,0 0 0,0 1-1,0-1 1,0 0 0,1 0 0,-1 0-1,0 0 1,1 0 0,0 0-1,-1-1 1,1 1 0,0 0 0,0-1-1,3 2 1,5 4 89,0-1 1,22 10-1,-28-14-108,12 5-10,63 32-147,-70-34 134,0 1 1,-1 0-1,0 0 1,0 1 0,0 0-1,9 11 1,-16-17 23,0 1 0,0-1 0,-1 0 1,1 0-1,0 1 0,0-1 1,-1 0-1,1 1 0,-1-1 0,1 0 1,-1 1-1,1-1 0,-1 1 0,0-1 1,0 1-1,0-1 0,0 1 0,0-1 1,0 1-1,0-1 0,-1 4 1,0-3 21,0 0 1,0 0 0,-1 1 0,1-1 0,-1 0 0,1 0 0,-1 0 0,0 0 0,1-1 0,-1 1 0,0 0 0,-2 0 0,-6 5 159,0-2 1,0 0 0,-1 0 0,-18 6-1,18-8-132,1 0-1,-1 0 0,1-1 0,-1 0 0,0-1 0,1 0 1,-1-1-1,-19-1 0,30 1-79,-1-1 1,1 1-1,-1 0 0,1 0 0,-1 0 0,0 0 1,1-1-1,-1 1 0,1 0 0,-1-1 1,1 1-1,-1 0 0,1-1 0,-1 1 1,1 0-1,0-1 0,-1 1 0,1-1 0,0 1 1,-1-1-1,1 1 0,0-1 0,-1 1 1,1-1-1,0 1 0,0-1 0,0 0 0,-1 1 1,1-1-1,0 1 0,0-1 0,0 0 1,0 1-1,0-1 0,0 1 0,0-1 1,1 0-1,-1-2-18,1 1 0,0 0 0,0-1 0,0 1 0,1 0 0,-1 0 0,0 0 0,3-3 0,20-20-428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54.728"/>
    </inkml:context>
    <inkml:brush xml:id="br0">
      <inkml:brushProperty name="width" value="0.025" units="cm"/>
      <inkml:brushProperty name="height" value="0.025" units="cm"/>
    </inkml:brush>
  </inkml:definitions>
  <inkml:trace contextRef="#ctx0" brushRef="#br0">26 278 9289,'0'0'4329,"-5"8"-1008,-14 29-839,19-37-2431,0 0-1,0 1 1,-1-1-1,1 0 1,0 1 0,0-1-1,0 0 1,0 1-1,0-1 1,0 0 0,-1 1-1,1-1 1,0 1-1,0-1 1,0 0-1,0 1 1,0-1 0,0 1-1,0-1 1,1 0-1,-1 1 1,0-1 0,0 0-1,0 1 1,0-1-1,0 0 1,1 1 0,-1-1-1,0 0 1,0 1-1,1-1 1,-1 0 0,0 1-1,0-1 1,1 0-1,-1 0 1,0 1-1,1-1 1,-1 0 0,0 0-1,1 0 1,-1 0-1,0 1 1,1-1 0,-1 0-1,0 0 1,1 0-1,-1 0 1,1 0 0,-1 0-1,0 0 1,1 0-1,-1 0 1,1 0 0,-1 0-1,0 0 1,1 0-1,-1 0 1,0-1-1,1 1 1,-1 0 0,0 0-1,1 0 1,0-1-1,24-6 895,-5-3-549,0-1 0,-2 0 0,1-1 0,25-23 0,64-66-91,-105 98-278,15-14 122,-1 0 1,-1-2-1,-1 0 1,-1 0-1,19-35 1,-58 108-43,-54 128 343,71-158-479,0 0-1,2 1 0,1 0 0,1 0 1,-2 45-1,6-53-688,0 10-2321,1-10-2605,4-2-9378</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4:43.982"/>
    </inkml:context>
    <inkml:brush xml:id="br0">
      <inkml:brushProperty name="width" value="0.025" units="cm"/>
      <inkml:brushProperty name="height" value="0.025" units="cm"/>
    </inkml:brush>
  </inkml:definitions>
  <inkml:trace contextRef="#ctx0" brushRef="#br0">91 0 7207,'0'0'1916,"-9"3"-960,-25 10-528,31-12-24,0 0 1,1 0 0,-1 0-1,0 0 1,0 0-1,0-1 1,1 0 0,-1 1-1,0-1 1,0 0-1,0-1 1,0 1 0,0 0-1,-5-2 1,11-1 2428,12 1-2268,15 3-573,365 19 956,-125-12-952,641 2 101,-843-10-669,-60 8-2013,-7-4-1241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04.946"/>
    </inkml:context>
    <inkml:brush xml:id="br0">
      <inkml:brushProperty name="width" value="0.025" units="cm"/>
      <inkml:brushProperty name="height" value="0.025" units="cm"/>
    </inkml:brush>
  </inkml:definitions>
  <inkml:trace contextRef="#ctx0" brushRef="#br0">0 400 14638,'0'0'1831,"12"-1"-2290,64-11-221,88-25 0,41-9-960,607-18-437,-545 52 2323,-238 11-226,1792-73 445,763-26 1297,1203 52-534,-1985 45-1043,115 2-71,-385 43-64,-7 84 637,-1401-109-752,347 36 902,-344-44-2696,214-14-1,-233-10-2939</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09.431"/>
    </inkml:context>
    <inkml:brush xml:id="br0">
      <inkml:brushProperty name="width" value="0.025" units="cm"/>
      <inkml:brushProperty name="height" value="0.025" units="cm"/>
    </inkml:brush>
  </inkml:definitions>
  <inkml:trace contextRef="#ctx0" brushRef="#br0">5 256 8168,'0'0'3608,"-1"-9"-1771,-1-31-410,0 22 2692,12 76-4029,2-1 0,3 0 0,2-1 0,3 0 0,2-2 0,32 57 0,58 123 797,-117-333 1558,-14-65-2384,3-178 0,16 339-72,0 0 0,0 0-1,0 0 1,1 0-1,-1 0 1,1 0 0,0 1-1,0-1 1,0 0-1,0 0 1,0 0 0,1 1-1,-1-1 1,1 1-1,0-1 1,-1 1 0,1-1-1,0 1 1,1 0-1,-1 0 1,0 0 0,1 0-1,-1 1 1,1-1-1,-1 1 1,1-1 0,0 1-1,2-1 1,9-2-25,0 0 0,0 1 0,0 1 0,27-1 0,5-1 77,14-5-40,620-72 62,-564 74-59,339-12 18,-76 20-25,482-3 12,-393-24 17,-289 13-20,-71 3-56,68-2-98,-175 12 63,-3 4 74,0 0 53,0 0 1,0 0-1,0 0 0,-1 0 1,1 0-1,-1-1 0,-4 5 1,-9 13 34,9-7 94,1-1-1,1 2 1,0-1-1,1 1 1,-5 28 0,8-38-209,0 0-1,1 0 1,-1 0 0,1 0 0,0 0 0,0 0 0,1 0 0,-1 0 0,1 0 0,0 0 0,0-1 0,1 1 0,0 0 0,0 0 0,0-1 0,0 1 0,1-1 0,-1 0 0,1 0 0,0 0 0,5 5 0,-7-8-268,-1-1-1,1 0 0,-1 1 0,1-1 1,0 1-1,-1-1 0,1 0 1,0 0-1,0 1 0,-1-1 0,1 0 1,0 0-1,-1 0 0,1 0 1,0 0-1,0 0 0,0 0 0,-1 0 1,1 0-1,0 0 0,0 0 1,6-5-8343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59.408"/>
    </inkml:context>
    <inkml:brush xml:id="br0">
      <inkml:brushProperty name="width" value="0.025" units="cm"/>
      <inkml:brushProperty name="height" value="0.025" units="cm"/>
    </inkml:brush>
  </inkml:definitions>
  <inkml:trace contextRef="#ctx0" brushRef="#br0">111 96 5189,'-37'5'5222,"33"-6"-4567,0 1-1,-1 0 1,1 1-1,0-1 1,0 1 0,0 0-1,0 0 1,0 0-1,0 0 1,0 1-1,0-1 1,1 1-1,-1 0 1,1 1-1,-7 4 1,9-7-613,1 0 0,0 0 1,-1 1-1,1-1 0,0 0 0,0 0 0,-1 1 1,1-1-1,0 0 0,0 1 0,-1-1 1,1 0-1,0 1 0,0-1 0,0 0 1,0 1-1,-1-1 0,1 1 0,0-1 1,0 0-1,0 1 0,0-1 0,0 0 1,0 1-1,0-1 0,0 1 0,0-1 1,0 0-1,0 1 0,0-1 0,1 0 1,-1 1-1,0-1 0,0 1 0,1-1 1,13 5 563,21-7 182,-12-5-690,-1-2 0,1 0 1,-2-2-1,1 0 1,-1-1-1,-1-2 1,0 0-1,25-23 1,-38 30-96,0 1 89,-9 8 58,-26 29-6,10-6 233,-24 44-1,37-60-341,1 0 0,0 1 0,0-1 0,1 1 0,0 0 0,1 1 0,0-1 0,-1 18 0,3-27-103,0 0 0,0-1-1,0 1 1,0-1 0,1 1 0,-1 0-1,0-1 1,0 1 0,1-1 0,-1 1-1,0-1 1,1 1 0,-1-1-1,1 1 1,-1-1 0,1 1 0,-1-1-1,1 1 1,-1-1 0,1 0 0,-1 1-1,1-1 1,-1 0 0,1 1 0,-1-1-1,1 0 1,0 0 0,-1 0 0,1 1-1,0-1 1,-1 0 0,2 0 0,21-2-6488,-11-6 176</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12.919"/>
    </inkml:context>
    <inkml:brush xml:id="br0">
      <inkml:brushProperty name="width" value="0.025" units="cm"/>
      <inkml:brushProperty name="height" value="0.025" units="cm"/>
    </inkml:brush>
  </inkml:definitions>
  <inkml:trace contextRef="#ctx0" brushRef="#br0">78 36 9225,'0'0'11862,"1"-8"-9663,7-19 54,-14 56-406,0-9-1865,0-4-265,1 1 1,1-1-1,1 1 1,-3 29-1,9-44 243,-1 0 1,0 0-1,1 0 0,-1 0 0,1 0 0,0-1 0,-1 1 0,1-1 1,0 0-1,0 0 0,0 0 0,0 0 0,0 0 0,0-1 1,5 1-1,18 7-38,-24-7 65,0 1 0,1-1 0,-1 0 0,0 1 0,0-1 0,0 1 0,0 0 0,-1-1 0,1 1 0,0 0 0,-1 0 0,1 0 0,-1 1 0,0-1 1,1 0-1,-1 0 0,0 1 0,0-1 0,-1 1 0,1-1 0,0 0 0,-1 1 0,0 0 0,0-1 0,1 1 0,-1-1 0,-1 1 0,1 3 0,-1-2 39,0-1 0,-1 0 0,1 0 0,-1 1 0,1-1 0,-1 0 0,0-1 0,0 1 0,0 0 0,-1 0 0,1-1 0,-1 1 0,1-1 1,-1 0-1,0 0 0,0 0 0,0 0 0,0 0 0,0-1 0,-4 2 0,2-1 5,-1 1 0,1-2 0,-1 1 0,0 0 0,0-1 0,1 0 0,-1 0 0,-10-1 0,15 0-240,-1 0-1,0-1 0,0 1 1,1-1-1,-1 1 0,0-1 0,1 0 1,-1 1-1,1-1 0,-1 0 1,1 0-1,-3-2 0,2 1-487,0 0 1,0 0-1,1 0 0,-1-1 0,1 1 1,0 0-1,-1-1 0,1 1 0,0-1 1,-1-3-1,-5-20-8581</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13.267"/>
    </inkml:context>
    <inkml:brush xml:id="br0">
      <inkml:brushProperty name="width" value="0.025" units="cm"/>
      <inkml:brushProperty name="height" value="0.025" units="cm"/>
    </inkml:brush>
  </inkml:definitions>
  <inkml:trace contextRef="#ctx0" brushRef="#br0">0 7 12460,'0'0'12396,"58"-6"-12364,-43 8-64,7 2-897,1 1-1474,-3-2-1056,1-2-1442,-3-1-3523</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13.655"/>
    </inkml:context>
    <inkml:brush xml:id="br0">
      <inkml:brushProperty name="width" value="0.025" units="cm"/>
      <inkml:brushProperty name="height" value="0.025" units="cm"/>
    </inkml:brush>
  </inkml:definitions>
  <inkml:trace contextRef="#ctx0" brushRef="#br0">483 113 4708,'0'0'7367,"-11"0"-5498,-5 0-1312,1 0 1,-1 2-1,1 0 1,0 1-1,-1 0 1,-19 8-1,10-1-332,1 2-1,0 0 1,1 2-1,1 1 1,0 0 0,1 2-1,0 1 1,2 0-1,-35 42 1,43-46-232,1 1 0,0 1 0,1-1 0,1 1 0,1 1 0,0 0 1,1 0-1,1 0 0,0 0 0,1 1 0,1 0 0,1 0 0,1 0 0,0 0 0,4 32 1,-3-44-3,1-1 1,0 1 0,0-1 0,0 1 0,1-1-1,0 1 1,0-1 0,0 0 0,1 0-1,-1 0 1,1 0 0,0-1 0,1 1 0,-1-1-1,1 0 1,0 0 0,0 0 0,0 0 0,1 0-1,-1-1 1,1 0 0,0 0 0,0-1 0,0 1-1,0-1 1,0 0 0,7 2 0,-3-3 133,0 1 0,0-1 1,0 0-1,0-1 0,0 0 1,0-1-1,0 0 0,0 0 1,0-1-1,0 0 0,0-1 0,-1 0 1,1 0-1,-1-1 0,0 0 1,10-6-1,6-5 348,-2-2-1,0 0 1,-1-1-1,0-2 1,-2 0-1,0-1 1,-2 0 0,0-2-1,20-37 1,-26 40-349,-1 0 0,-1-1 0,0-1-1,-2 1 1,-1-1 0,-1-1 0,0 1 0,-2-1 0,-1 1 0,0-1 0,-2 0 0,-2-25 0,0 36-233,-1-1 0,0 1 0,0 0 1,-1 1-1,-1-1 0,0 1 0,-9-15 0,10 20-196,0 0-1,0 0 0,-1 0 1,0 1-1,0-1 0,-6-4 1,8 8-189,0-1-1,0 1 1,-1 1 0,1-1 0,0 0 0,-1 1 0,1-1 0,-1 1 0,1 0 0,-1 0 0,1 1 0,-7-1 0,-7 0-5416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32.704"/>
    </inkml:context>
    <inkml:brush xml:id="br0">
      <inkml:brushProperty name="width" value="0.025" units="cm"/>
      <inkml:brushProperty name="height" value="0.025" units="cm"/>
    </inkml:brush>
  </inkml:definitions>
  <inkml:trace contextRef="#ctx0" brushRef="#br0">25 210 2338,'0'0'18877,"-5"7"-17217,4-7-1594,-15 22 999,13-14-321,18-16 109,40-34-291,-2-1 0,-2-3-1,52-61 1,-118 156-300,-26 29-228,27-54-46,1 0-1,1 1 1,-12 38-1,23-62-57,1-1 0,0 1 0,0-1 1,-1 1-1,1-1 0,0 1 0,0-1 0,0 1 0,0-1 1,0 1-1,0-1 0,0 1 0,0-1 0,0 1 0,0-1 1,0 1-1,0 0 0,0-1 0,0 1 0,1-1 0,-1 1 1,0-1-1,0 1 0,1-1 0,-1 0 0,0 1 0,0-1 1,1 1-1,-1-1 0,1 1 0,-1-1 0,0 0 0,1 1 1,19 0-5951,-9-1 566,-1 0-1555</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33.258"/>
    </inkml:context>
    <inkml:brush xml:id="br0">
      <inkml:brushProperty name="width" value="0.025" units="cm"/>
      <inkml:brushProperty name="height" value="0.025" units="cm"/>
    </inkml:brush>
  </inkml:definitions>
  <inkml:trace contextRef="#ctx0" brushRef="#br0">186 43 13741,'0'0'9465,"4"-8"-8766,9-23-282,-13 31-415,0 0 1,0 0 0,0 0 0,0 0 0,0 1-1,-1-1 1,1 0 0,0 0 0,0 0-1,0 0 1,0 0 0,0 0 0,-1 0 0,1 0-1,0 0 1,0 0 0,0 1 0,0-1-1,-1 0 1,1 0 0,0 0 0,0 0 0,0 0-1,0 0 1,-1 0 0,1 0 0,0 0-1,0-1 1,0 1 0,0 0 0,-1 0-1,1 0 1,0 0 0,0 0 0,0 0 0,0 0-1,0 0 1,-1 0 0,1 0 0,0-1-1,0 1 1,0 0 0,0 0 0,0 0 0,0 0-1,-1 0 1,1-1 0,0 1 0,0 0-1,0 0 1,0 0 0,0 0 0,0 0 0,0-1-1,0 1 1,0 0 0,0 0 0,0 0-1,0 0 1,0-1 0,0 1 0,0 0 0,0 0-1,0 0 1,0-1 0,0 1 0,-12 7-88,0 3 96,-1 1 0,1 1 1,-13 17-1,22-24 46,-1-1 0,0 1-1,1 0 1,0 0 0,1 1 0,-1-1 0,1 1 0,0-1 0,0 1 0,0 0 0,1 0 0,-1 8 0,2-13-54,1-1 0,-1 1 0,1 0 0,-1 0 0,1 0 0,0-1 0,-1 1 0,1 0 0,0-1 0,-1 1 0,1-1 0,0 1 0,0-1 0,0 1 1,-1-1-1,1 1 0,0-1 0,0 0 0,0 0 0,0 1 0,0-1 0,0 0 0,0 0 0,0 0 0,0 0 0,0 0 0,-1 0 0,1 0 0,0 0 0,2-1 0,33-2-65,-27 0 26,-1-1 1,1 1-1,-1-1 1,0-1-1,0 1 0,0-1 1,-1-1-1,0 1 1,0-1-1,0 0 0,8-11 1,-14 15-7,-4 5-67,-9 13-225,-14 30-158,23-33 503,1 0 0,0 0-1,1 0 1,0 0 0,1 1 0,1-1 0,3 23 0,0 26 676,-4-60-627,0-1-1,0 1 1,0-1-1,0 0 1,-1 1 0,1-1-1,-1 1 1,1-1 0,-1 0-1,1 1 1,-1-1 0,0 0-1,1 0 1,-1 1-1,0-1 1,0 0 0,0 0-1,0 0 1,0 0 0,0 0-1,0 0 1,-3 1-1,0 0 125,1-1-1,-1 1 1,0-1-1,1 0 1,-1 0-1,0 0 0,0 0 1,-6 0-1,2-1 44,1 0 0,-1 0 1,0 0-1,1-1 0,-1-1 0,1 1 0,0-1 0,-13-5 0,10 2-377,0-1 0,0 0-1,1 0 1,0-1 0,0 0 0,-8-10-1,34 13-15367,0 4 4526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8.666"/>
    </inkml:context>
    <inkml:brush xml:id="br0">
      <inkml:brushProperty name="width" value="0.05" units="cm"/>
      <inkml:brushProperty name="height" value="0.05" units="cm"/>
    </inkml:brush>
  </inkml:definitions>
  <inkml:trace contextRef="#ctx0" brushRef="#br0">211 215 16027,'0'-1'87,"1"1"0,0-1 0,0 0-1,-1 1 1,1-1 0,0 0 0,-1 0-1,1 1 1,-1-1 0,1 0 0,-1 0-1,1 0 1,-1 0 0,0 0 0,1 0-1,-1 1 1,0-1 0,0 0 0,0 0-1,0 0 1,0-2 0,0 3-32,0-1 1,-1 1 0,1-1 0,-1 0-1,1 1 1,-1-1 0,1 1 0,-1-1-1,1 1 1,-1-1 0,1 1-1,-1 0 1,0-1 0,1 1 0,-1 0-1,1-1 1,-1 1 0,0 0-1,0 0 1,1 0 0,-2-1 0,-4 0 209,1 1 0,-1 0 1,1 0-1,-1 0 0,1 0 1,-10 2-1,4 1 35,0 1 0,0-1 0,1 2 0,-1 0 0,1 0 0,-19 13 0,23-14-210,1 0-1,-1 0 1,1 1 0,1 0-1,-1 0 1,1 0 0,-1 0-1,1 1 1,1-1 0,-1 1-1,1 0 1,0 0 0,-2 8 0,4-13-68,0 1 1,1-1 0,0 1 0,-1-1 0,1 0 0,0 1 0,0-1 0,0 1 0,0-1 0,0 0 0,0 1 0,0-1 0,0 1 0,1-1 0,-1 1 0,0-1-1,1 0 1,-1 1 0,1-1 0,0 0 0,-1 0 0,1 1 0,1 1 0,0-2-5,-1 0 1,1 0-1,0 0 0,-1 0 1,1-1-1,0 1 0,0 0 1,0-1-1,-1 1 1,1-1-1,0 0 0,0 0 1,0 0-1,0 0 0,2 0 1,8-1 20,0-1 0,-1 0-1,0-1 1,17-6 0,15-8 14,0-3-1,-1-1 1,48-32-1,-26 8-17,66-58-1,-114 90-27,-2-1-1,1-1 1,15-20 0,-35 36 7,-6 5-4,-8 10 30,1 1 0,1 0-1,0 1 1,1 0 0,2 2 0,-1 0 0,2 0 0,1 1 0,-10 24 0,20-41-100,0 1 1,1 0 0,-1 0 0,1 0 0,0 1 0,0-1-1,0 0 1,1 0 0,0 1 0,1 9 0,-1-13 22,1 0 0,-1 0 0,1 0 0,0-1 1,-1 1-1,1 0 0,0 0 0,0-1 0,0 1 1,1-1-1,-1 1 0,0-1 0,0 1 0,1-1 0,-1 0 1,1 0-1,-1 1 0,1-1 0,0 0 0,-1 0 1,1-1-1,0 1 0,0 0 0,0-1 0,0 1 1,-1-1-1,1 1 0,0-1 0,0 0 0,0 0 0,0 0 1,2 0-1,24-2-338</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33.621"/>
    </inkml:context>
    <inkml:brush xml:id="br0">
      <inkml:brushProperty name="width" value="0.025" units="cm"/>
      <inkml:brushProperty name="height" value="0.025" units="cm"/>
    </inkml:brush>
  </inkml:definitions>
  <inkml:trace contextRef="#ctx0" brushRef="#br0">27 1 5669,'0'0'18674,"5"54"-17937,-5-34-609,0 2-96,-5 1-128,-1-2-417,0-2-63,1-1-641,-1-9-1922,3-4-2178</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33.952"/>
    </inkml:context>
    <inkml:brush xml:id="br0">
      <inkml:brushProperty name="width" value="0.025" units="cm"/>
      <inkml:brushProperty name="height" value="0.025" units="cm"/>
    </inkml:brush>
  </inkml:definitions>
  <inkml:trace contextRef="#ctx0" brushRef="#br0">12 1 15054,'0'0'8745,"-2"2"-10141,-5 9 4659,5-9-7323</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39.208"/>
    </inkml:context>
    <inkml:brush xml:id="br0">
      <inkml:brushProperty name="width" value="0.025" units="cm"/>
      <inkml:brushProperty name="height" value="0.025" units="cm"/>
    </inkml:brush>
  </inkml:definitions>
  <inkml:trace contextRef="#ctx0" brushRef="#br0">0 63 11851,'0'0'13634,"7"-5"-13212,2-2-265,0 1 0,1 0 0,-1 1 0,1 0 0,1 1 0,-1 0 0,1 1 0,-1 0 1,1 0-1,13-1 0,-1 1-106,0 0 1,0 2 0,0 1-1,32 3 1,-54-2-56,0-1 0,0 1 0,0-1 0,-1 1 0,1-1 0,0 1 0,0 0 0,0-1 0,-1 1 0,1 0 0,0 0 0,-1 0 0,1 0 0,-1-1 0,1 1 0,-1 0 0,1 0 0,-1 0 0,0 0 0,1 0 0,-1 0 0,0 0 0,0 0 0,0 0 0,0 0 0,0 0 0,0 0 0,0 0 0,0 0 0,0 0 0,0 0 0,-1 2 0,-6 34 8,-1-19 18,-1-1 0,0 1 0,-1-2 0,-1 1 0,-21 24 1,18-23-1,0 0 1,2 0 0,-19 36 0,31-53-6,-1-1 0,1 1-1,0 0 1,-1-1 0,1 1 0,0-1 0,-1 1-1,1 0 1,0-1 0,0 1 0,-1 0-1,1-1 1,0 1 0,0 0 0,0-1 0,0 1-1,0 0 1,0-1 0,0 1 0,0 0 0,1-1-1,-1 1 1,0 0 0,0-1 0,0 1-1,1 0 1,-1-1 0,0 1 0,1 0 0,-1-1-1,1 1 1,-1-1 0,0 1 0,1-1-1,-1 1 1,1-1 0,-1 1 0,1-1 0,0 0-1,-1 1 1,1-1 0,-1 0 0,1 1-1,0-1 1,-1 0 0,1 0 0,0 0 0,-1 0-1,1 1 1,0-1 0,-1 0 0,1 0-1,0 0 1,-1 0 0,1 0 0,0-1 0,0 1-1,-1 0 1,2-1 0,19-8-1899,-20 8 1307,0 1 0,0-1 0,-1 0 0,1 0 1,0 1-1,-1-1 0,1 0 0,0 0 0,-1 0 0,1 0 0,-1 0 0,1 0 1,-1 0-1,0 0 0,1 0 0,-1 0 0,0 0 0,0-2 0,0-3-5526</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39.552"/>
    </inkml:context>
    <inkml:brush xml:id="br0">
      <inkml:brushProperty name="width" value="0.025" units="cm"/>
      <inkml:brushProperty name="height" value="0.025" units="cm"/>
    </inkml:brush>
  </inkml:definitions>
  <inkml:trace contextRef="#ctx0" brushRef="#br0">0 49 12300,'0'0'13084,"5"-3"-12321,24 1-369,44 2 0,-39 1-959,42-4 0,-64 1-773,-1 0 0,0 0 1,1-1-1,12-5 1,-5-3-5390,-2-3-4606</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39.881"/>
    </inkml:context>
    <inkml:brush xml:id="br0">
      <inkml:brushProperty name="width" value="0.025" units="cm"/>
      <inkml:brushProperty name="height" value="0.025" units="cm"/>
    </inkml:brush>
  </inkml:definitions>
  <inkml:trace contextRef="#ctx0" brushRef="#br0">1 33 8904,'0'0'10384,"9"-2"-8409,233-26 3582,-241 28-5558,0-1 0,-1 1 0,1 0 0,0-1 0,0 1 0,0 0-1,0 0 1,0 0 0,-1 0 0,1 0 0,0 0 0,0 0 0,0 0 0,0 0 0,0 1 0,0-1 0,-1 0-1,1 0 1,0 1 0,0-1 0,0 0 0,-1 1 0,1-1 0,0 1 0,-1-1 0,1 1 0,0 0 0,-1-1 0,2 2-1,-2 0-2,1-1-1,-1 1 0,0 0 0,0-1 0,0 1 0,0 0 0,0-1 0,0 1 0,0 0 0,0-1 0,-1 1 0,1 0 0,-1-1 0,0 3 0,-35 62-125,31-57 127,-159 237-13,161-243-714,3-3 503,0 0 1,0 0-1,0 1 1,-1-1-1,1 0 1,0 0-1,0 0 1,0 0-1,-1 0 1,1 0-1,0 0 1,0 0-1,-1 0 0,1 0 1,0 0-1,0 0 1,-1 0-1,1 0 1,0 0-1,0 0 1,-1 0-1,1 0 1,0 0-1,0 0 1,0 0-1,-1 0 1,1 0-1,0-1 1,0 1-1,0 0 1,-1 0-1,1 0 1,0 0-1,0 0 1,0-1-1,0 1 1,-1 0-1,1 0 1,0 0-1,0-1 1,0 1-1,0 0 1,0 0-1,0 0 1,0-1-1,0 1 1,-1 0-1,1 0 1,0-1-1,0 1 1,0 0-1,0 0 1,0-1-1,-3-10-5175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40.256"/>
    </inkml:context>
    <inkml:brush xml:id="br0">
      <inkml:brushProperty name="width" value="0.025" units="cm"/>
      <inkml:brushProperty name="height" value="0.025" units="cm"/>
    </inkml:brush>
  </inkml:definitions>
  <inkml:trace contextRef="#ctx0" brushRef="#br0">0 97 8232,'0'0'14670,"77"-7"-14286,-45 11-224,1-2-128,3 0-64,-5-2-1281,3 0-1314,-4 0-1985,0-4-2499</inkml:trace>
  <inkml:trace contextRef="#ctx0" brushRef="#br0" timeOffset="1">657 0 16047,'0'0'7335,"-63"52"-6214,39-30-320,-1 2-353,1 0-255,6-2-129,-5-1-32,6-2-64,0-2-673,4-2-576,2-4-1057,0-5-2051,5-6-2657</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40.599"/>
    </inkml:context>
    <inkml:brush xml:id="br0">
      <inkml:brushProperty name="width" value="0.025" units="cm"/>
      <inkml:brushProperty name="height" value="0.025" units="cm"/>
    </inkml:brush>
  </inkml:definitions>
  <inkml:trace contextRef="#ctx0" brushRef="#br0">197 56 11211,'0'0'2781,"-9"-5"-1842,-2 0-515,0 1 0,0 0 0,-1 1 0,1 0 0,-1 0 0,-23 0 0,31 2-232,0 1-1,-1 0 1,1 1-1,0-1 1,-1 1-1,1 0 1,0 0-1,0 0 1,0 1-1,0-1 1,-6 4-1,7-3-102,1 0 0,0 0 0,0-1 0,0 1 0,0 1 0,0-1-1,1 0 1,-1 0 0,1 1 0,-1-1 0,1 1 0,0-1 0,0 1-1,0-1 1,0 1 0,1 0 0,-1-1 0,1 1 0,-1 0 0,1 4 0,0-6-74,0 0 0,0 1-1,0-1 1,0 0 0,1 1 0,-1-1 0,0 0 0,1 1 0,-1-1 0,0 0 0,1 0 0,0 0 0,-1 1 0,1-1 0,0 0 0,0 0 0,-1 0 0,1 0 0,0 0 0,0 0 0,0 0 0,0-1 0,0 1 0,0 0 0,3 1 0,0 0 25,0-1-1,1 1 1,-1-1-1,1 0 1,-1 0-1,1 0 1,9 0-1,-3-1 23,1 0 0,0-1 1,-1 0-1,1-1 0,21-6 0,-27 5 31,0 0-1,0 0 1,0 0 0,-1-1-1,1 0 1,-1 0 0,0-1 0,5-5-1,-8 9-49,-1-1-1,1 1 1,-1-1-1,0 0 1,0 1-1,1-1 1,-1 0-1,0 1 1,0-1-1,-1 0 1,1 0-1,0 0 1,-1 0-1,1 0 1,-1 0-1,0 0 1,1 0-1,-1 0 1,0 0-1,0 0 1,0 0-1,-1 0 1,1 0-1,0 0 1,-1 0-1,0 0 1,1 0-1,-1 0 0,0 0 1,0 0-1,-1-2 1,0 2-78,0 0 0,0 1-1,0-1 1,0 1 0,0-1 0,-1 1 0,1 0 0,0 0-1,-1 0 1,1 0 0,-1 0 0,1 0 0,-1 1-1,1-1 1,-1 1 0,1 0 0,-1 0 0,1 0 0,-1 0-1,1 0 1,-1 0 0,0 1 0,1-1 0,-4 2-1,1-1-208,1 0-1,-1 1 0,0 0 0,1-1 0,-1 1 0,1 1 1,0-1-1,0 1 0,0 0 0,0 0 0,0 0 0,-3 4 0,1 1-1105,1 1-1,1-1 1,-1 1-1,2 0 0,-1 0 1,-3 14-1,1 3-6144</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40.945"/>
    </inkml:context>
    <inkml:brush xml:id="br0">
      <inkml:brushProperty name="width" value="0.025" units="cm"/>
      <inkml:brushProperty name="height" value="0.025" units="cm"/>
    </inkml:brush>
  </inkml:definitions>
  <inkml:trace contextRef="#ctx0" brushRef="#br0">81 36 13132,'0'0'2413,"-10"9"-165,4-5-1807,-33 29 1422,37-31-1691,0 1 0,-1-1 0,1 1 0,0-1 0,0 1 0,1 0 0,-1 0 0,0-1 0,1 1 0,0 0 0,-1 0 0,1 1 0,1-1 0,-2 5 0,2-8-127,1 1 0,-1 0 0,0-1 0,1 1 0,-1 0-1,1-1 1,-1 1 0,1-1 0,-1 1 0,1-1 0,-1 1-1,1-1 1,0 1 0,-1-1 0,1 0 0,0 1 0,-1-1-1,1 0 1,0 1 0,-1-1 0,1 0 0,0 0 0,0 0-1,-1 0 1,1 0 0,0 0 0,0 0 0,-1 0 0,2 0-1,32 0 833,-25 0-686,4-1-62,0-1 1,0 1-1,1-2 0,-1 0 0,22-9 0,-27 10-33,-1-1 0,1 0 0,-1-1 0,0 0 0,0 0 0,-1-1 0,1 1 0,-1-1 0,0-1 0,10-11 0,-15 16-83,0 0-1,0 0 0,-1 0 1,1 0-1,0 0 0,0 0 0,-1 0 1,1 0-1,-1-1 0,1 1 1,-1 0-1,0 0 0,1-1 0,-1 1 1,0 0-1,0-1 0,0 1 0,0 0 1,0-1-1,0 1 0,0 0 1,-1-1-1,1 1 0,0 0 0,-1 0 1,1-1-1,-1 1 0,1 0 1,-1 0-1,1 0 0,-1-1 0,0 1 1,0 0-1,0 0 0,0 0 1,1 0-1,-1 1 0,0-1 0,-1 0 1,1 0-1,0 1 0,0-1 0,0 0 1,0 1-1,-1-1 0,1 1 1,0-1-1,0 1 0,-1 0 0,1 0 1,0-1-1,-2 1 0,-9-2-328,0-1 0,-1 2 0,1 0 1,-13 0-1,21 1-48,-1 0 0,1 0 1,0 1-1,0-1 1,0 1-1,0 0 0,0 0 1,0 0-1,0 1 1,0 0-1,1-1 0,-1 1 1,1 0-1,-1 1 1,1-1-1,-1 1 0,-5 5 1,-2 9-4896</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18.450"/>
    </inkml:context>
    <inkml:brush xml:id="br0">
      <inkml:brushProperty name="width" value="0.025" units="cm"/>
      <inkml:brushProperty name="height" value="0.025" units="cm"/>
    </inkml:brush>
  </inkml:definitions>
  <inkml:trace contextRef="#ctx0" brushRef="#br0">127 0 10474,'0'0'12988,"-5"2"-13153,-1 2 162,-1 0 0,2 1-1,-1 0 1,1 0 0,-1 0 0,1 0 0,1 1 0,-1 0 0,1 0 0,0 0 0,0 0 0,1 1-1,0-1 1,-5 14 0,-5 16 5,-13 56 0,24-83-20,0 0 0,1-1 1,0 1-1,0 0 0,1 0 0,0-1 1,2 18-1,-2-25 13,1 1 0,-1-1 0,1 1 0,-1-1 0,1 1 0,-1-1 0,1 1 0,0-1 0,0 0 0,0 1 0,0-1 0,0 0 0,0 0 0,0 0 0,0 1 0,1-1-1,-1-1 1,0 1 0,3 2 0,-1-3 13,-1 1-1,1-1 1,-1 1-1,1-1 0,0 0 1,-1 0-1,1 0 0,-1 0 1,1-1-1,0 1 0,-1-1 1,1 1-1,-1-1 0,1 0 1,-1 0-1,3-2 1,-2 2 51,0 0 0,0 0 1,-1-1-1,1 1 0,-1-1 1,1 1-1,-1-1 1,0 0-1,0 0 0,0 0 1,0 0-1,0 0 0,0-1 1,0 1-1,-1 0 1,1-1-1,-1 1 0,0-1 1,0 0-1,0 0 0,0 1 1,0-1-1,0 0 1,-1 0-1,1 0 0,-1 0 1,0 0-1,0 1 0,0-1 1,-1-6-1,0 7-33,0-1 0,0 1-1,0-1 1,0 1 0,-1 0 0,1-1 0,-1 1-1,1 0 1,-1 0 0,0 0 0,0 0 0,0 0-1,0 0 1,0 1 0,0-1 0,0 1-1,-1-1 1,1 1 0,0 0 0,-1 0 0,1 0-1,-1 0 1,0 1 0,1-1 0,-1 1 0,0-1-1,1 1 1,-1 0 0,0 0 0,1 0-1,-1 0 1,0 0 0,-4 2 0,5-2-219,1 1 0,-1-1 0,1 1 0,-1 0 0,1-1 0,-1 1 0,1 0 0,-1 0 1,1 0-1,0 0 0,-1 0 0,1 0 0,0 0 0,0 0 0,0 1 0,0-1 0,0 0 0,0 1 0,0-1 1,0 1-1,1-1 0,-1 1 0,0 2 0,-4 24-7899,5-23 2904</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18.851"/>
    </inkml:context>
    <inkml:brush xml:id="br0">
      <inkml:brushProperty name="width" value="0.025" units="cm"/>
      <inkml:brushProperty name="height" value="0.025" units="cm"/>
    </inkml:brush>
  </inkml:definitions>
  <inkml:trace contextRef="#ctx0" brushRef="#br0">274 47 11723,'0'0'956,"-10"1"709,3 0-1505,0 0 0,-1 1 0,1 0 0,1 0 0,-1 1-1,0 0 1,0 0 0,1 0 0,0 1 0,0 0 0,0 0 0,0 1 0,1 0-1,-1 0 1,1 0 0,0 1 0,1-1 0,-6 9 0,-7 9-98,0 2-1,2 0 1,0 1 0,2 0 0,1 1-1,1 0 1,1 1 0,2 0 0,0 1 0,2 0-1,2 0 1,0 0 0,1 34 0,3-59-143,0 1 0,0-1 1,1 0-1,0 0 1,-1 1-1,1-1 0,1 0 1,-1 0-1,1 0 1,-1 0-1,1 0 0,0 0 1,1-1-1,-1 1 1,1-1-1,-1 1 0,1-1 1,0 0-1,0 0 1,1 0-1,-1-1 0,0 1 1,6 2-1,-4-3 119,0 0-1,0 0 1,0 0-1,0-1 1,1 0-1,-1 0 1,0-1-1,1 1 0,-1-1 1,0 0-1,1-1 1,-1 1-1,0-1 1,0 0-1,1-1 1,-1 1-1,0-1 1,9-4-1,3-3 455,-1-1-1,-1 0 1,1-1-1,-2-1 1,1 0 0,-2-1-1,17-20 1,5-10 454,35-56-1,-54 73-523,0-1 0,-2 0 1,12-32-1,-21 47-316,-1 1 1,-1-1 0,0 0-1,-1-1 1,0 1-1,0 0 1,-2-1 0,1 1-1,-2 0 1,-2-20 0,2 27-155,-1 0-1,0 1 1,0 0 0,-1-1 0,1 1 0,-1 0 0,0 0 0,0 0-1,-1 1 1,1-1 0,-1 1 0,1-1 0,-1 1 0,0 0 0,0 1-1,-1-1 1,1 1 0,0 0 0,-1 0 0,-7-2 0,5 2-304,1 0 0,0 0 0,0 1 0,0 0 1,-1 0-1,1 1 0,-8 0 0,10 0-172,1 1 1,-1-1-1,1 1 0,-1 0 0,1 0 1,0 0-1,-1 0 0,1 1 0,0-1 1,0 1-1,0 0 0,-5 3 1,-10 13-5296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9.272"/>
    </inkml:context>
    <inkml:brush xml:id="br0">
      <inkml:brushProperty name="width" value="0.05" units="cm"/>
      <inkml:brushProperty name="height" value="0.05" units="cm"/>
    </inkml:brush>
  </inkml:definitions>
  <inkml:trace contextRef="#ctx0" brushRef="#br0">100 36 17052,'2'2'299,"0"-1"1,0 0 0,1 0-1,-1 0 1,0 0 0,0 0-1,1-1 1,-1 1 0,1-1 0,-1 1-1,0-1 1,1 0 0,-1 0-1,1 0 1,-1 0 0,5-1-1,-6 0-175,1 1-1,-1 0 0,1-1 0,-1 1 0,1-1 1,-1 1-1,1-1 0,-1 0 0,0 1 1,1-1-1,-1 0 0,0 0 0,0 0 1,1 0-1,-1 0 0,0 0 0,0 0 0,0-1 1,0 1-1,-1 0 0,1-1 0,0 1 1,0 0-1,-1-1 0,1 1 0,0-4 0,-1 5-94,0-1-1,0 1 0,0-1 0,0 0 0,0 1 0,0-1 0,0 1 0,0-1 1,-1 0-1,1 1 0,0-1 0,0 1 0,0-1 0,-1 1 0,1-1 0,0 1 0,-1-1 1,1 1-1,-1-1 0,1 1 0,0-1 0,-1 1 0,1 0 0,-1-1 0,1 1 1,-1 0-1,1-1 0,-1 1 0,0 0 0,1 0 0,-1 0 0,1-1 0,-1 1 0,1 0 1,-1 0-1,0 0 0,1 0 0,-1 0 0,0 0 0,-27 2 326,19 0-344,1 1-1,0 0 1,0 1-1,0-1 1,0 2-1,0-1 1,1 1-1,0 0 1,-8 7-1,11-8-32,0 0 0,0 0 0,0 0 0,1 1 0,-1-1 0,1 1 0,0 0 0,0 0 0,1 0 0,0 0 0,0 0 0,0 1 0,0-1 0,1 0 0,-1 10 0,2-14 16,-1 1 1,1-1-1,0 1 0,1-1 0,-1 1 0,0 0 1,0-1-1,1 0 0,-1 1 0,1-1 1,-1 1-1,1-1 0,-1 1 0,1-1 1,0 0-1,0 0 0,0 1 0,0-1 1,0 0-1,0 0 0,1 1 0,1 0-6,0 0 0,-1-1 0,1 1 0,0-1 0,0 0 0,0 0 0,-1 0 0,1-1 0,0 1-1,4 0 1,7 0-51,-1-1 0,1-1-1,-1 1 1,14-4-1,44-11-291,104-36 0,29-7-56,-173 53 437,-31 5-18,1 0-1,-1 0 0,1-1 0,0 1 0,-1 0 1,1 0-1,-1 0 0,1 0 0,0 0 1,-1 1-1,1-1 0,-1 0 0,1 0 0,0 0 1,-1 0-1,1 1 0,-1-1 0,1 0 0,-1 0 1,1 1-1,0 0 0,-1-1 2,1 1 0,-1-1-1,0 1 1,0-1 0,0 1-1,0-1 1,0 1 0,0-1-1,0 0 1,0 1 0,0-1-1,0 1 1,-1-1 0,1 1 0,0-1-1,0 1 1,0-1 0,0 0-1,-1 1 1,1-1 0,-1 1-1,-19 23 346,18-22-290,-6 6 95,-17 18 235,24-25-357,0 0 1,0 1 0,0-1-1,0 1 1,0-1 0,0 1-1,1-1 1,-1 1 0,0-1-1,1 1 1,-1 0 0,1-1-1,-1 1 1,1 0 0,0 2-1,0-4-21,0 1-1,1-1 0,-1 1 0,1 0 0,-1-1 0,0 1 0,1-1 1,-1 1-1,1-1 0,-1 1 0,1-1 0,0 0 0,-1 1 1,1-1-1,-1 0 0,1 1 0,0-1 0,-1 0 0,1 0 0,-1 1 1,1-1-1,0 0 0,-1 0 0,1 0 0,0 0 0,0 0 0,-1 0 1,1 0-1,1 0 0,22-3 95,-23 3-101,87-22-31,-60 13-117,0 2-1,40-4 1,-66 10 123,1 1 0,-1 0 0,1 0 0,-1 0 0,0 0 0,1 0 0,-1 1 0,0-1 0,1 1 0,-1-1 0,0 1 0,0 0 0,5 2 0,-6-2 22,0 0 0,0 0-1,0 1 1,0-1 0,0 0-1,0 0 1,-1 1 0,1-1 0,0 1-1,-1-1 1,1 1 0,-1-1 0,1 1-1,-1-1 1,0 1 0,0-1 0,1 1-1,-1 0 1,0-1 0,0 1 0,-1 2-1,1-1 44,-1 0 0,1 0 0,0 1 0,1-1 0,-1 0 0,0 1 0,1-1 0,1 5 0,-1-7-32,0 0 0,-1 0 0,1 0-1,0 0 1,0 0 0,0 0 0,0-1 0,0 1 0,0 0 0,0 0 0,0-1-1,0 1 1,0-1 0,0 1 0,0-1 0,0 1 0,1-1 0,-1 0 0,0 1-1,0-1 1,1 0 0,-1 0 0,0 0 0,0 0 0,3 0 0,18-2-16,-1 0 1,1-2-1,-1 0 1,27-10-1,-23 7-293,0 1-1,36-4 1,-59 9 254,0 1 0,0 0 0,0 0 0,0 0 0,0 0 0,0 0 1,0 1-1,0-1 0,0 1 0,0-1 0,0 1 0,0 0 0,0 0 0,0-1 0,2 3 0,-4-3 20,0 1 1,1-1-1,-1 1 1,0-1-1,1 0 0,-1 1 1,0-1-1,1 1 0,-1-1 1,0 1-1,0-1 0,0 1 1,0-1-1,1 1 1,-1-1-1,0 1 0,0-1 1,0 1-1,0-1 0,0 1 1,0-1-1,-1 2 0,1-1-21,-1 1-1,1-1 0,-1 0 1,0 1-1,1-1 0,-1 0 0,0 1 1,0-1-1,0 0 0,0 0 0,-1 2 1,-1-2-17,1 1 0,0 0 0,-1-1 0,1 1 0,-1-1 1,0 0-1,1 0 0,-1 0 0,0 0 0,0-1 0,0 1 0,1-1 1,-1 1-1,0-1 0,0 0 0,0 0 0,0-1 0,-5 0 0,-13-5-192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7.466"/>
    </inkml:context>
    <inkml:brush xml:id="br0">
      <inkml:brushProperty name="width" value="0.025" units="cm"/>
      <inkml:brushProperty name="height" value="0.025" units="cm"/>
    </inkml:brush>
  </inkml:definitions>
  <inkml:trace contextRef="#ctx0" brushRef="#br0">1 504 16143,'0'0'230,"13"-11"-171,61-48 575,150-129-45,-190 156-313,-1-2 1,-2-1-1,-1-1 0,32-53 1,-51 69 1347,-19 31-329,-19 33-707,3 4 386,-32 87 0,48-108-819,0-1 0,2 1 0,1 0 0,1 1 0,0 35-1,9-40-1249,9-14-3564,-5-8-1011</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7.799"/>
    </inkml:context>
    <inkml:brush xml:id="br0">
      <inkml:brushProperty name="width" value="0.025" units="cm"/>
      <inkml:brushProperty name="height" value="0.025" units="cm"/>
    </inkml:brush>
  </inkml:definitions>
  <inkml:trace contextRef="#ctx0" brushRef="#br0">67 0 18129,'0'0'2883,"-37"77"-1314,26-45-896,3-1-449,3-4-224,-1-2-192,6-5-1377,0-7-577,0-5-513,11-8-6117</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8.177"/>
    </inkml:context>
    <inkml:brush xml:id="br0">
      <inkml:brushProperty name="width" value="0.025" units="cm"/>
      <inkml:brushProperty name="height" value="0.025" units="cm"/>
    </inkml:brush>
  </inkml:definitions>
  <inkml:trace contextRef="#ctx0" brushRef="#br0">162 1 13036,'0'0'11718,"-2"13"-11109,-5 12-285,-1-1-1,-1 0 1,-1 0 0,-1-1 0,-28 43 0,19-38-188,13-19-107,1 0 1,-1 0 0,1 0-1,1 1 1,0-1 0,0 1-1,1 1 1,0-1 0,-3 17-1,7-26-19,0 0 0,1 1-1,-1-1 1,0 0 0,1 0-1,-1 0 1,0 0 0,1 0 0,-1 0-1,1 0 1,0-1 0,-1 1-1,1 0 1,0 0 0,-1 0-1,1 0 1,0-1 0,0 1 0,0 0-1,0-1 1,0 1 0,0-1-1,0 1 1,0-1 0,0 0-1,0 1 1,0-1 0,0 0 0,0 1-1,0-1 1,0 0 0,0 0-1,0 0 1,0 0 0,1 0-1,0-1 1,45-2 170,-31-1-787,-1 0 0,1-1 0,-1 0 0,19-11 0,-14 6-2604,-2-1 0,31-23 0,-18 7-2148</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8.538"/>
    </inkml:context>
    <inkml:brush xml:id="br0">
      <inkml:brushProperty name="width" value="0.025" units="cm"/>
      <inkml:brushProperty name="height" value="0.025" units="cm"/>
    </inkml:brush>
  </inkml:definitions>
  <inkml:trace contextRef="#ctx0" brushRef="#br0">112 164 14157,'0'0'4645,"-61"70"-2467,46-44-449,-2 5-575,6-4-322,3-2-671,8-5-129,0 0-64,8-4-929,3-4-1538,6-7-1184,-2-4-1026,1-1-2690</inkml:trace>
  <inkml:trace contextRef="#ctx0" brushRef="#br0" timeOffset="1">594 1 14734,'0'0'4484,"-13"7"-2984,-11 10-884,1 0-1,0 2 1,2 0-1,0 1 0,2 1 1,-29 39-1,40-49-479,0 0-1,1 1 1,0 0-1,0 0 0,2 1 1,-1 0-1,2 0 1,-1 0-1,2 0 0,-4 25 1,7-36-130,0 0 0,0 0 0,0 0 0,0 1 0,0-1 0,1 0 0,-1 0 0,1 0 1,-1 0-1,1 0 0,0 0 0,0 0 0,0 0 0,0 0 0,0 0 0,0 0 0,0 0 0,1-1 0,-1 1 1,1 0-1,2 1 0,-1-1 8,1 0 1,-1 0 0,1 0-1,-1 0 1,1-1 0,0 0-1,-1 0 1,1 0-1,0 0 1,0-1 0,6 1-1,-3-1 13,-1 0-1,1 0 0,0 0 1,0-1-1,-1 0 0,1-1 1,-1 0-1,1 0 0,-1 0 1,1 0-1,-1-1 0,0 0 1,0-1-1,6-4 0,-10 6 31,1-1 0,0 0 0,0 0-1,-1-1 1,0 1 0,0 0 0,0-1-1,0 1 1,0-1 0,-1 0 0,1 1-1,-1-1 1,0 0 0,0 0 0,-1 0-1,1 0 1,-1 0 0,0 0 0,0-4-1,0 6-76,-1-1-1,1 1 0,-1 0 0,1-1 0,-1 1 0,0 0 0,0 0 0,0 0 0,-1 0 0,1 0 0,0 0 0,-1 0 0,1 0 0,-1 1 0,0-1 0,1 1 0,-1-1 0,0 1 0,0-1 0,0 1 0,0 0 0,0 0 0,0 0 1,-1 0-1,1 0 0,0 1 0,0-1 0,-1 1 0,1-1 0,0 1 0,-5 0 0,5 0-79,-52-1-4047,21 11-3436,21-2 1081</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8.884"/>
    </inkml:context>
    <inkml:brush xml:id="br0">
      <inkml:brushProperty name="width" value="0.025" units="cm"/>
      <inkml:brushProperty name="height" value="0.025" units="cm"/>
    </inkml:brush>
  </inkml:definitions>
  <inkml:trace contextRef="#ctx0" brushRef="#br0">258 0 17072,'0'0'7260,"-12"11"-6331,-117 116 724,112-109-1591,1 1-1,1 0 0,1 1 0,1 1 1,0 0-1,-12 29 0,22-23 289,3-19-3406,4-16-9490,-2-9 583</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9.241"/>
    </inkml:context>
    <inkml:brush xml:id="br0">
      <inkml:brushProperty name="width" value="0.025" units="cm"/>
      <inkml:brushProperty name="height" value="0.025" units="cm"/>
    </inkml:brush>
  </inkml:definitions>
  <inkml:trace contextRef="#ctx0" brushRef="#br0">153 35 14574,'-9'1'1521,"-2"1"-672,1 0 0,-1 0 0,0 2 0,1-1 0,-18 9 0,24-10-668,-1 1 1,1-1-1,0 1 1,0-1-1,0 1 1,0 1-1,1-1 0,-1 0 1,1 1-1,0-1 1,0 1-1,0 0 1,1 0-1,-1 1 1,1-1-1,0 0 1,0 1-1,-1 4 1,3-8-174,0 0 1,0-1 0,0 1-1,0 0 1,0 0 0,0-1-1,0 1 1,0 0 0,0-1-1,0 1 1,0 0 0,1 0-1,-1-1 1,0 1 0,0-1-1,1 1 1,-1 0 0,1-1-1,-1 1 1,1-1 0,-1 1-1,1-1 1,-1 1 0,1-1-1,-1 1 1,1-1 0,-1 1-1,1-1 1,0 0 0,-1 1-1,1-1 1,0 0 0,-1 0-1,1 1 1,0-1 0,-1 0-1,1 0 1,0 0 0,1 0-1,34 1 152,-26-1-95,0-1-36,0 0 1,0-1 0,-1 0-1,1-1 1,0 0 0,-1 0-1,0-1 1,0 0 0,0-1-1,0 0 1,0 0-1,-1-1 1,0 0 0,-1 0-1,1-1 1,-1 0 0,0-1-1,-1 1 1,8-12-1,-13 18-2,0-1 0,0 1-1,0-1 1,0 1-1,-1-1 1,1 1-1,0-1 1,-1 0 0,1 1-1,-1-1 1,0 0-1,1 1 1,-1-1-1,0 0 1,0 1 0,0-1-1,0 0 1,-1 0-1,1-1 1,-1 2-24,1 0 0,-1 0 0,0 0 0,1 0-1,-1 0 1,0 1 0,0-1 0,0 0 0,0 0 0,0 1 0,0-1 0,1 1 0,-1-1 0,-1 1 0,1-1-1,0 1 1,0-1 0,0 1 0,0 0 0,0 0 0,-2-1 0,-2 1-50,0 0 1,0 0-1,0 0 1,0 1-1,0-1 1,-1 1-1,1 0 1,1 1-1,-1-1 1,0 1-1,-7 3 1,4 1-252,-1 0 0,1 0 0,-1 1 0,2 0 1,-1 0-1,1 1 0,0 0 0,1 0 0,0 1 0,-7 11 1,-4 20-3756,8 2-3731,9-21-1051</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9.605"/>
    </inkml:context>
    <inkml:brush xml:id="br0">
      <inkml:brushProperty name="width" value="0.025" units="cm"/>
      <inkml:brushProperty name="height" value="0.025" units="cm"/>
    </inkml:brush>
  </inkml:definitions>
  <inkml:trace contextRef="#ctx0" brushRef="#br0">109 0 7687,'0'0'5803,"-11"9"-3064,1-1-2399,-4 3 753,1 0 0,-19 21 0,29-29-974,0 0 1,1 0 0,-1 0 0,1 1-1,0-1 1,0 1 0,0-1-1,0 1 1,1 0 0,-1-1 0,1 1-1,0 0 1,0 0 0,1 0-1,-1 0 1,1 0 0,0 0 0,0 7-1,1-9-100,0-1 0,-1 0 0,1 1 0,0-1 0,0 0-1,0 0 1,0 0 0,0 0 0,0 0 0,1 0 0,-1 0 0,0 0-1,0 0 1,1 0 0,-1-1 0,1 1 0,-1 0 0,0-1 0,1 0 0,-1 1-1,1-1 1,-1 0 0,1 1 0,2-1 0,43 2 605,-40-2-465,2 0 12,1 0 0,-1-1 0,1 0 0,-1-1 0,0 0 0,0 0 0,0-1 0,0 0 0,14-7 0,-20 8-26,1 0-1,-1-1 1,1 1 0,-1-1 0,0 0-1,0 0 1,0 0 0,0 0 0,0 0-1,-1-1 1,0 1 0,0-1-1,0 0 1,0 0 0,0 0 0,-1 0-1,1 0 1,-1 0 0,0 0-1,0 0 1,-1 0 0,1 0 0,-1-7-1,0 9-135,-1-1-1,1 1 0,-1 0 1,1-1-1,-1 1 0,0 0 1,0 0-1,0-1 0,0 1 1,0 0-1,0 0 0,-1 0 1,1 0-1,-1 1 0,0-1 1,1 0-1,-1 1 0,0-1 1,0 1-1,0-1 0,0 1 1,0 0-1,0 0 0,0 0 1,0 0-1,-1 0 0,1 1 1,0-1-1,-1 0 0,1 1 1,0 0-1,-3 0 0,-13-3-1037,0 2 0,0 0 0,-23 2 0,18 0-2240,-3-1-3191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56.082"/>
    </inkml:context>
    <inkml:brush xml:id="br0">
      <inkml:brushProperty name="width" value="0.025" units="cm"/>
      <inkml:brushProperty name="height" value="0.025" units="cm"/>
    </inkml:brush>
  </inkml:definitions>
  <inkml:trace contextRef="#ctx0" brushRef="#br0">381 65 8968,'0'0'161,"-49"-13"63,23 6-192,4-2-192,-2 0-257,1 1 257,-5 1 160,4 1 32,-8 3-192,-9 1-769,-11 1-768,-8 1-1763</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56.740"/>
    </inkml:context>
    <inkml:brush xml:id="br0">
      <inkml:brushProperty name="width" value="0.025" units="cm"/>
      <inkml:brushProperty name="height" value="0.025" units="cm"/>
    </inkml:brush>
  </inkml:definitions>
  <inkml:trace contextRef="#ctx0" brushRef="#br0">77 102 11275,'-9'0'1526,"2"0"-1075,2 1-163,1 0 1,-1 0 0,0-1-1,0 0 1,0 0-1,1 0 1,-1-1-1,0 0 1,1 0 0,-8-2-1,12 3-253,-1 0-1,1-1 1,0 1-1,0 0 1,0 0-1,0 0 1,0 0-1,0-1 1,0 1-1,0 0 1,0 0 0,0 0-1,0 0 1,0-1-1,0 1 1,0 0-1,0 0 1,0 0-1,0 0 1,0-1-1,0 1 1,0 0-1,0 0 1,0 0-1,0 0 1,0-1-1,1 1 1,-1 0 0,0 0-1,0 0 1,0 0-1,0 0 1,0-1-1,0 1 1,1 0-1,-1 0 1,0 0-1,0 0 1,0 0-1,0 0 1,1 0-1,-1 0 1,0 0-1,0 0 1,0-1 0,0 1-1,1 0 1,-1 0-1,0 0 1,0 0-1,0 0 1,0 0-1,1 0 1,-1 1-1,0-1 1,0 0-1,0 0 1,1 0-1,-1 0 1,0 0-1,0 0 1,59-10 21,0 2 0,0 3-1,67 3 1,-53 1 20,1114 3-6,-316 5-952,-854-7 784,-3 1 79,-1-1 1,0 0-1,0-1 0,0 0 0,0-2 1,0 1-1,0-1 0,14-6 0,-27 9 25,1 0 0,-1 0-1,1-1 1,-1 1-1,0 0 1,1 0 0,-1 0-1,1 0 1,-1-1-1,0 1 1,1 0 0,-1 0-1,0-1 1,1 1-1,-1 0 1,0 0-1,1-1 1,-1 1 0,0 0-1,0-1 1,0 1-1,1-1 1,-1 1 0,0 0-1,0-1 1,0 1-1,0-1 1,0 1-1,1 0 1,-1-1 0,0 1-1,0-1 1,-12-7 24,-22 1-74,-95-3-779,-151 8 1,140 4 471,-613 9 144,6 49 296,719-57-155,19-3-73,1 0-1,-1 1 1,1 0 0,-1 1 0,1 0 0,0 0 0,0 1 0,0 0 0,-8 4 0,15-5-466,7-1-45,67 5 102,123-7 0,-90-2 518,167-1-289,820-32-9580,-1040 33 10287,6 1 1124,-1-2-1,86-18 0,-120 12-61,-25 4-581,-16 0 111,-50-5-641,0 3-1,-103 2 0,100 4-226,-653-1-447,239 20-2934,257-8-1252</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1:07.155"/>
    </inkml:context>
    <inkml:brush xml:id="br0">
      <inkml:brushProperty name="width" value="0.025" units="cm"/>
      <inkml:brushProperty name="height" value="0.025" units="cm"/>
    </inkml:brush>
  </inkml:definitions>
  <inkml:trace contextRef="#ctx0" brushRef="#br0">3249 453 9417,'0'0'1100,"-10"-10"-268,-114-122 2350,109 115-3275,0 0 1,-2 2-1,0 0 0,0 1 1,-2 0-1,0 2 0,0 0 1,-1 1-1,0 1 0,-42-14 1,-14 2-510,-141-24 1,136 32 1179,-15-1-340,-172-5 0,-100 25-471,330-4 214,-168 6 192,-269 45-1,395-38-99,0 4 0,1 4-1,2 2 1,0 5 0,2 2-1,-97 57 1,140-69-76,1 2-1,1 1 1,1 2-1,0 0 1,2 2-1,2 1 1,0 2-1,-24 34 1,32-35-7,0 1 0,2 1-1,0 0 1,3 1 0,0 0 0,2 1-1,2 0 1,0 1 0,-3 43 0,7-31 1,1 0 1,3 0-1,1 0 0,2 0 1,16 75-1,-11-90 6,0-2 0,2 1-1,1-1 1,2-1-1,0 0 1,2-1 0,1 0-1,1-1 1,31 35-1,-11-22 73,2-1 0,2-2 0,1-2 0,1-2 0,2-2 0,1-1 0,1-3 0,56 22 0,-9-11-4,3-4 0,1-4 0,135 21 0,-100-31-99,2-5-1,0-6 0,0-7 1,0-5-1,0-6 0,174-36 1,-168 15 76,-2-5 0,-2-7 0,-2-5 0,-3-7 1,227-130-1,-290 145 171,-3-3 0,-1-3-1,-3-2 1,-2-4 0,89-98 0,-124 120 9,-2-1 0,-1 0 0,-2-2-1,-1-1 1,23-57 0,-32 63-65,-1 0 0,-1-1 0,-2 0 0,-1 0 1,-2 0-1,0-1 0,-4-60 0,-1 71-191,-1 0 1,0 0-1,-2 1 0,0-1 1,-2 1-1,0 0 1,0 1-1,-2 0 0,-13-21 1,7 17-80,-1 0 1,-1 1-1,-1 0 0,-1 2 1,-1 0-1,-25-18 0,-1 5-375,0 3 0,-2 2-1,-2 2 1,0 2 0,-1 2-1,-65-17 1,-72-10-2571,-22 5-1468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9.867"/>
    </inkml:context>
    <inkml:brush xml:id="br0">
      <inkml:brushProperty name="width" value="0.05" units="cm"/>
      <inkml:brushProperty name="height" value="0.05" units="cm"/>
    </inkml:brush>
  </inkml:definitions>
  <inkml:trace contextRef="#ctx0" brushRef="#br0">128 93 19028,'12'-6'2172,"-12"14"-942,-14 27-115,10-26-698,-29 64 482,-21 51-423,46-100-352,0 0 1,2 0-1,-5 32 1,10-53-96,1 0 0,0 0 1,0 0-1,0 0 0,0 0 0,0 0 0,1-1 1,-1 1-1,2 4 0,-2-6-16,1 0 1,-1 0-1,1 0 1,0 0-1,-1-1 0,1 1 1,-1 0-1,1 0 0,0-1 1,0 1-1,0 0 1,-1-1-1,1 1 0,0-1 1,0 1-1,0-1 0,0 0 1,0 1-1,0-1 1,0 0-1,0 1 0,0-1 1,0 0-1,0 0 0,0 0 1,0 0-1,0 0 1,0 0-1,0 0 0,0-1 1,0 1-1,1-1 0,11-3 64,-1-1-1,0 0 1,1-1-1,-2-1 0,1 0 1,-1 0-1,18-17 1,-20 18-34,70-61 455,-3-3 0,111-134 0,-173 189-454,-4 4-15,0 0-1,-1-1 1,0 0 0,10-21 0,-19 33-41,0 0-1,0 0 1,0-1 0,0 1-1,0 0 1,0 0 0,0 0 0,0 0-1,0 0 1,0 0 0,0 0 0,0 0-1,0-1 1,0 1 0,0 0 0,-1 0-1,1 0 1,0 0 0,0 0-1,0 0 1,0 0 0,0 0 0,0 0-1,0 0 1,0 0 0,0 0 0,-1 0-1,1 0 1,0 0 0,0 0-1,0 0 1,0 0 0,0 0 0,0 0-1,0 0 1,-1 0 0,1 0 0,0 0-1,0 0 1,0 0 0,0 0 0,0 0-1,0 0 1,0 0 0,0 0-1,-1 0 1,1 0 0,0 0 0,0 0-1,0 0 1,0 0 0,0 1 0,0-1-1,0 0 1,0 0 0,0 0 0,0 0-1,0 0 1,0 0 0,0 0-1,0 0 1,0 0 0,-1 1 0,-8 5-852,-12 14-1031,-29 37 0,22-22 890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2.773"/>
    </inkml:context>
    <inkml:brush xml:id="br0">
      <inkml:brushProperty name="width" value="0.025" units="cm"/>
      <inkml:brushProperty name="height" value="0.025" units="cm"/>
    </inkml:brush>
  </inkml:definitions>
  <inkml:trace contextRef="#ctx0" brushRef="#br0">1 428 17457,'0'0'2914,"9"-9"-1654,184-159 704,81-78-2102,-268 242 497,-4 7-108,-10 20 55,-18 31 411,9-21-372,0 0 0,3 2-1,0-1 1,3 2 0,0-1-1,3 1 1,1 1-1,-4 66 1,10-102-410,1 0 1,0 1-1,0-1 0,1 0 0,-1 0 1,0 0-1,0 0 0,0 0 0,1 0 1,-1 0-1,0 0 0,1 0 1,-1 0-1,1 0 0,-1 0 0,1 0 1,0 0-1,-1 0 0,2 1 0,20 3-6834,-8-5 322</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3.116"/>
    </inkml:context>
    <inkml:brush xml:id="br0">
      <inkml:brushProperty name="width" value="0.025" units="cm"/>
      <inkml:brushProperty name="height" value="0.025" units="cm"/>
    </inkml:brush>
  </inkml:definitions>
  <inkml:trace contextRef="#ctx0" brushRef="#br0">81 1 11147,'0'0'13452,"-21"53"-11914,10-30-417,0 2-545,-1-1-448,1 1-96,2-5 1,3 0-162,6-8-896,0-6-640,10-7-5222,5-16 738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3.507"/>
    </inkml:context>
    <inkml:brush xml:id="br0">
      <inkml:brushProperty name="width" value="0.025" units="cm"/>
      <inkml:brushProperty name="height" value="0.025" units="cm"/>
    </inkml:brush>
  </inkml:definitions>
  <inkml:trace contextRef="#ctx0" brushRef="#br0">177 1 9033,'0'0'15470,"-6"9"-14274,-24 39 328,-57 100 99,78-130-1563,0 1 0,1 0 0,2 0-1,-1 0 1,2 1 0,-3 26 0,7-44-56,1-1 1,0 0-1,0 0 1,0 1-1,0-1 0,0 0 1,0 1-1,0-1 1,0 0-1,1 1 0,-1-1 1,1 0-1,-1 0 0,1 1 1,-1-1-1,1 0 1,-1 0-1,1 0 0,0 0 1,0 0-1,-1 0 1,1 0-1,0 0 0,0 0 1,0 0-1,0 0 1,2 0-1,-1 0 12,1 0 0,0 0 0,0-1 0,-1 1 0,1-1 0,0 1 0,0-1 0,0 0 0,-1 0 0,1 0 0,0-1 0,3 0 0,5-1-153,0-1 0,0 0 0,-1-1 0,1 0 0,16-10 0,-12 5-1099,-1-1 0,1-1-1,17-17 1,8-23-7854,-24 21 1430</inkml:trace>
  <inkml:trace contextRef="#ctx0" brushRef="#br0" timeOffset="1">264 170 14061,'0'0'5157,"-52"68"-2338,33-35-417,-1 0-576,3 3-513,8-2-640,-1-2-385,9-4-160,1-2-96,0-7-160,5-6-1954,6-4-2690,4-9-6055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4.021"/>
    </inkml:context>
    <inkml:brush xml:id="br0">
      <inkml:brushProperty name="width" value="0.025" units="cm"/>
      <inkml:brushProperty name="height" value="0.025" units="cm"/>
    </inkml:brush>
  </inkml:definitions>
  <inkml:trace contextRef="#ctx0" brushRef="#br0">282 1 13901,'0'0'2589,"-10"1"363,1 2-2493,0 0-1,0 1 0,0 0 0,0 0 0,0 1 1,1 0-1,0 0 0,0 1 0,0 0 1,1 1-1,-8 8 0,-8 9 300,1 1 1,1 1-1,-27 45 0,41-59-682,0 0-1,1 0 1,1 0-1,0 1 1,0-1-1,1 1 1,1 0 0,1 0-1,-1 1 1,2-1-1,0 23 1,1-32-71,1-1 1,0 0 0,0 1-1,0-1 1,0 0 0,1 0 0,-1 0-1,1 0 1,0 0 0,0 0-1,0-1 1,0 1 0,0 0-1,1-1 1,-1 0 0,1 0 0,0 1-1,-1-1 1,1-1 0,0 1-1,0 0 1,0-1 0,0 0 0,1 1-1,-1-1 1,0 0 0,0-1-1,1 1 1,-1-1 0,6 1-1,-1 0 7,0-1-1,0 1 1,0-1-1,0-1 1,-1 1-1,1-2 1,0 1-1,0-1 0,-1 0 1,1 0-1,-1-1 1,12-6-1,-13 5-2,0 0 0,0 0 0,0-1-1,0 1 1,0-2 0,-1 1-1,0 0 1,0-1 0,-1 0 0,0 0-1,0-1 1,0 1 0,0-1 0,-1 0-1,-1 0 1,1 0 0,-1 0 0,0 0-1,0-1 1,-1 1 0,1-14-1,-2 19-3,-1 0 0,1 0-1,0 0 1,-1 0 0,1 0-1,-1 0 1,0 0-1,1 1 1,-1-1 0,0 0-1,0 0 1,0 1-1,0-1 1,0 1 0,-1-1-1,1 1 1,0-1-1,-1 1 1,1 0 0,-3-2-1,0 1-3,-1-1-1,1 1 1,-1 0 0,0 0-1,1 1 1,-1-1-1,-9 0 1,-3-1-189,-1 2-1,1 0 1,-27 3 0,39-1-8,1-1 0,-1 1 0,1 0 0,-1 0 0,1 0 0,0 1 1,0-1-1,-1 1 0,1 0 0,0 1 0,-5 3 0,7-5-181,1 1 0,-1-1 0,0 1-1,1 0 1,-1 0 0,1 0 0,-1 0 0,1 0 0,0 0 0,0 0 0,0 0 0,0 1 0,0-1 0,0 3 0,3 7-5047,10-4-2205</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4.353"/>
    </inkml:context>
    <inkml:brush xml:id="br0">
      <inkml:brushProperty name="width" value="0.025" units="cm"/>
      <inkml:brushProperty name="height" value="0.025" units="cm"/>
    </inkml:brush>
  </inkml:definitions>
  <inkml:trace contextRef="#ctx0" brushRef="#br0">260 0 15983,'0'0'8937,"-69"76"-7784,37-39-289,-3 3-383,1 1-97,0-4-95,14-4-161,1-6-64,8-6-192,5-6-1346,6-11-1633,13-27-20211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4.738"/>
    </inkml:context>
    <inkml:brush xml:id="br0">
      <inkml:brushProperty name="width" value="0.025" units="cm"/>
      <inkml:brushProperty name="height" value="0.025" units="cm"/>
    </inkml:brush>
  </inkml:definitions>
  <inkml:trace contextRef="#ctx0" brushRef="#br0">191 27 16432,'-9'0'2124,"0"1"-1863,1 0 0,0 1 0,0 0 0,0 0 0,0 0 0,0 1 0,0 1 0,1-1 0,-1 1 0,1 0 0,0 1 0,0 0 0,1 0 0,-1 0 1,1 1-1,1 0 0,-1 0 0,-6 10 0,9-12-177,0 1 0,0 0 0,0 0 0,1 0 0,0 1 0,0-1 0,1 0 0,-2 10 0,3-14-75,-1 0-1,1 1 0,0-1 0,0 0 0,0 1 0,0-1 1,0 0-1,0 1 0,1-1 0,-1 0 0,0 1 1,1-1-1,-1 0 0,1 1 0,0-1 0,-1 0 0,1 0 1,0 0-1,-1 0 0,1 0 0,0 0 0,0 0 0,0 0 1,0 0-1,0 0 0,0 0 0,0 0 0,1-1 0,-1 1 1,0 0-1,0-1 0,1 1 0,-1-1 0,0 1 0,0-1 1,1 0-1,-1 0 0,1 1 0,1-1 0,3 1 20,1-1 0,0 1-1,-1-1 1,1-1 0,0 1-1,-1-1 1,1 0-1,0 0 1,-1-1 0,0 0-1,1 0 1,-1-1 0,0 0-1,0 0 1,0 0 0,0 0-1,-1-1 1,1 0 0,-1-1-1,0 1 1,-1-1 0,1 0-1,-1 0 1,0 0 0,0 0-1,0-1 1,-1 0-1,1 0 1,-2 0 0,1 0-1,-1 0 1,1-1 0,-2 1-1,1-1 1,-1 1 0,0-1-1,0 1 1,-1-9 0,0 14-18,0-1 0,0 0 1,0 0-1,0 0 1,-1 1-1,1-1 1,0 0-1,-1 0 0,0 1 1,1-1-1,-1 0 1,0 1-1,0-1 0,0 1 1,0-1-1,0 1 1,0-1-1,0 1 1,0 0-1,-1-1 0,1 1 1,-3-2-1,1 2-36,-1-1 0,1 1 0,0 0 0,0 0 0,-1 0 0,1 0 0,-1 1 0,1 0 0,-1-1 0,1 1 0,-5 1 0,0-1-163,0 1 0,0 1 0,0-1 0,0 1 0,0 1 0,1-1 0,-1 1 0,1 1 0,0-1 0,-8 6 0,9-4-367,0 1 0,1-1-1,-1 1 1,1 0 0,0 0-1,1 0 1,0 1 0,0-1-1,0 1 1,1 0 0,0 0-1,0 1 1,-2 12 0,-2 15-5637</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5.067"/>
    </inkml:context>
    <inkml:brush xml:id="br0">
      <inkml:brushProperty name="width" value="0.025" units="cm"/>
      <inkml:brushProperty name="height" value="0.025" units="cm"/>
    </inkml:brush>
  </inkml:definitions>
  <inkml:trace contextRef="#ctx0" brushRef="#br0">155 63 16816,'0'0'4404,"-9"6"-2557,-11 9-881,1 0 0,-29 29 0,42-38-893,0 1-1,0 0 1,1 0 0,0 0 0,0 0-1,1 1 1,0 0 0,0 0 0,1 0 0,0 0-1,1 1 1,-4 14 0,6-22-62,0 0 0,0 0 0,0 0 0,0 0-1,0 0 1,1 0 0,-1 0 0,0 0 0,0 0 0,1 0 0,-1 0 0,0 0 0,1 0 0,-1 0 0,1 0 0,-1 0 0,1 0 0,0-1-1,-1 1 1,1 0 0,0 0 0,-1-1 0,1 1 0,0 0 0,0-1 0,1 1 0,31 7 336,-22-8-245,-1-1 1,1 0-1,-1 0 0,18-5 0,-15 1-82,0 0-1,-1-2 1,1 1-1,-1-1 1,-1-1 0,1 0-1,-1-1 1,-1 0 0,12-13-1,-13 13 94,-1 0-1,-1 0 0,1-1 0,-1 0 0,-1 0 1,0-1-1,-1 0 0,1 0 0,-2 0 0,6-22 1,-9 31-101,-1 0 0,0 0 1,0 1-1,1-1 0,-1 0 1,0 0-1,0 0 1,-1 0-1,1 0 0,0 1 1,-1-1-1,1 0 0,-1 0 1,1 0-1,-1 1 1,0-1-1,0 0 0,0 1 1,0-1-1,0 1 0,0-1 1,0 1-1,-3-3 1,1 2-27,0 0 1,0 0 0,0 1-1,0 0 1,0-1 0,-1 1-1,1 0 1,0 0 0,-1 1 0,1-1-1,-1 1 1,-3 0 0,-3 0-264,0 0-1,0 1 1,1 0 0,-1 1 0,0 0 0,1 0 0,-1 1-1,-12 6 1,-10 11-2872,6 0-2953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0.799"/>
    </inkml:context>
    <inkml:brush xml:id="br0">
      <inkml:brushProperty name="width" value="0.025" units="cm"/>
      <inkml:brushProperty name="height" value="0.025" units="cm"/>
    </inkml:brush>
  </inkml:definitions>
  <inkml:trace contextRef="#ctx0" brushRef="#br0">564 1 11499,'0'0'5723,"0"10"-6887,-4 169 1225,-9-1 1,-7-1-1,-45 183 0,23-164-57,8 3 0,-11 284-1,35-248 264,-64 372 0,30-381-92,-159 975 814,193-1073-1342,10-127 102,1-21-3961,4-1 529</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2.857"/>
    </inkml:context>
    <inkml:brush xml:id="br0">
      <inkml:brushProperty name="width" value="0.025" units="cm"/>
      <inkml:brushProperty name="height" value="0.025" units="cm"/>
    </inkml:brush>
  </inkml:definitions>
  <inkml:trace contextRef="#ctx0" brushRef="#br0">31 218 11723,'0'0'6299,"-6"8"-4868,-16 24-315,22-32-1096,0 0 0,0 0-1,-1 0 1,1 0 0,0 1 0,0-1 0,0 0 0,0 0-1,0 0 1,-1 0 0,1 0 0,0 0 0,0 0 0,0 1 0,0-1-1,0 0 1,0 0 0,0 0 0,0 0 0,-1 1 0,1-1 0,0 0-1,0 0 1,0 0 0,0 0 0,0 1 0,0-1 0,0 0 0,0 0-1,0 0 1,0 1 0,0-1 0,0 0 0,0 0 0,0 0 0,0 0-1,1 1 1,-1-1 0,0 0 0,0 0 0,0 0 0,0 0 0,0 0-1,0 1 1,0-1 0,0 0 0,1 0 0,-1 0 0,0 0 0,0 0-1,0 0 1,0 1 0,0-1 0,1 0 0,-1 0 0,0 0 0,0 0-1,0 0 1,0 0 0,1 0 0,-1 0 0,0 0 0,0 0 0,0 0-1,1 0 1,-1 0 0,0 0 0,0 0 0,10-2 264,-10 2-273,18-9 470,0 0 0,-1-2 0,0 0-1,-1-1 1,0 0 0,26-28-1,-11 12-375,97-104 990,-127 168-1218,-6-10 222,-2 0 1,-13 30-1,-8 34-756,20-27-3591,9-55-573,4-6-2466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3.363"/>
    </inkml:context>
    <inkml:brush xml:id="br0">
      <inkml:brushProperty name="width" value="0.025" units="cm"/>
      <inkml:brushProperty name="height" value="0.025" units="cm"/>
    </inkml:brush>
  </inkml:definitions>
  <inkml:trace contextRef="#ctx0" brushRef="#br0">71 0 11115,'0'0'11562,"-2"10"-11535,1-4 177,-9 39-412,-4-18 3271,13-45 1265,1 10-4640,0 17 337,-1 6-5,-1 0-1,0 0 1,-1 0-1,-1 0 1,-7 17 0,-8 41 70,27-96-4853,2-7-2682,-3 5-77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0.375"/>
    </inkml:context>
    <inkml:brush xml:id="br0">
      <inkml:brushProperty name="width" value="0.05" units="cm"/>
      <inkml:brushProperty name="height" value="0.05" units="cm"/>
    </inkml:brush>
  </inkml:definitions>
  <inkml:trace contextRef="#ctx0" brushRef="#br0">218 109 18796,'7'-3'610,"25"-13"951,-30 15-1435,-1 0 0,0 0 0,1 0 1,-1 0-1,0 0 0,0-1 0,0 1 0,0 0 0,0-1 0,0 1 1,0 0-1,0-1 0,0 1 0,-1-1 0,1 1 0,0-1 0,-1 0 1,1-2-1,-1 4-79,0 0 1,0-1 0,0 1-1,0-1 1,0 1-1,0 0 1,0-1 0,0 1-1,0 0 1,-1-1 0,1 1-1,0 0 1,0-1-1,0 1 1,0 0 0,-1-1-1,1 1 1,0 0 0,0 0-1,-1-1 1,1 1 0,0 0-1,0 0 1,-1-1-1,1 1 1,0 0 0,-1 0-1,1 0 1,0 0 0,-1-1-1,1 1 1,-1 0-1,-16-1 663,-17 9-307,33-8-391,-17 5 49,0 1-1,0 1 0,1 1 1,0 1-1,0 0 0,1 1 1,0 0-1,1 2 1,0 0-1,-19 20 0,33-31-49,-1 1 0,1 0-1,-1 0 1,1 0 0,0 0-1,-1 0 1,1 0 0,0 0-1,1 0 1,-1 1-1,0-1 1,0 0 0,1 1-1,0-1 1,-1 0 0,1 1-1,0 2 1,0-4-4,1 1 1,0-1-1,-1 1 0,1-1 1,0 1-1,-1-1 0,1 0 1,0 1-1,0-1 0,0 0 1,0 0-1,1 0 0,-1 0 1,0 0-1,0 0 0,1 0 1,-1 0-1,0 0 0,1 0 1,-1-1-1,1 1 0,-1-1 0,1 1 1,-1-1-1,1 0 0,2 1 1,15 2 19,0 0 1,0-1-1,0-1 1,0-1-1,33-4 1,-9-2 29,59-17 0,-87 19-22,45-14 152,-55 16-130,0 0 0,0 0 1,0-1-1,0 0 1,0 0-1,-1 0 1,1-1-1,5-5 0,-9 7-13,1 0-1,-1 1 0,0-1 1,0 0-1,-1 0 1,1 0-1,0 0 0,-1-1 1,1 1-1,-1 0 1,1 0-1,-1 0 0,0 0 1,0 0-1,0-1 0,0 1 1,-1 0-1,1 0 1,0 0-1,-1 0 0,0 0 1,1 0-1,-1 0 0,0 0 1,-2-3-1,-3-7 164,-1-1-1,-16-20 0,10 14-119,11 17-80,0-1-1,0 1 1,1-1-1,0 1 1,-1-1 0,1 0-1,0 0 1,-1-5-1,2 8-8,0 0 0,0-1-1,0 1 1,0 0 0,0-1-1,0 1 1,0 0-1,0-1 1,1 1 0,-1 0-1,0-1 1,0 1 0,0 0-1,0-1 1,1 1 0,-1 0-1,0 0 1,0-1-1,0 1 1,1 0 0,-1 0-1,0 0 1,1-1 0,-1 1-1,0 0 1,0 0 0,1 0-1,18-1-215,186 27-5894,-181-24 5193</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3.740"/>
    </inkml:context>
    <inkml:brush xml:id="br0">
      <inkml:brushProperty name="width" value="0.025" units="cm"/>
      <inkml:brushProperty name="height" value="0.025" units="cm"/>
    </inkml:brush>
  </inkml:definitions>
  <inkml:trace contextRef="#ctx0" brushRef="#br0">59 1 11179,'0'0'16554,"0"7"-16095,0 6-334,-1-1 0,-1 0-1,0 0 1,0 0 0,-1 0 0,-1 0 0,-9 21-1,7-19-37,0 0-1,1 1 0,1 0 0,1 0 0,0 0 0,-1 19 1,4-33-110,1 1 0,-1 0 1,0-1-1,1 1 0,0 0 1,-1-1-1,1 1 0,0-1 1,0 1-1,0-1 0,0 0 1,0 1-1,0-1 0,0 0 1,0 0-1,1 1 0,-1-1 1,0 0-1,1 0 0,-1-1 1,1 1-1,-1 0 0,1 0 1,-1-1-1,1 1 0,-1-1 1,1 1-1,0-1 1,-1 0-1,1 1 0,0-1 1,0 0-1,-1 0 0,1 0 1,0-1-1,2 0 0,2 1-715,-1 0-1,1-1 0,0 1 1,-1-1-1,0-1 1,1 1-1,-1-1 0,0 0 1,1 0-1,7-5 0,-10 4-638,1 0 0,-1 0-1,0-1 1,0 1 0,0-1 0,4-7-1,4-7-4942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4.070"/>
    </inkml:context>
    <inkml:brush xml:id="br0">
      <inkml:brushProperty name="width" value="0.025" units="cm"/>
      <inkml:brushProperty name="height" value="0.025" units="cm"/>
    </inkml:brush>
  </inkml:definitions>
  <inkml:trace contextRef="#ctx0" brushRef="#br0">51 0 4773,'0'0'18769,"-32"55"-17904,24-34-256,3 1-225,3-3-256,-2 0-64,4-3-64,0-2-448,0-5-1282,0-4-1377,4-5-1313,3-1-1474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4.417"/>
    </inkml:context>
    <inkml:brush xml:id="br0">
      <inkml:brushProperty name="width" value="0.025" units="cm"/>
      <inkml:brushProperty name="height" value="0.025" units="cm"/>
    </inkml:brush>
  </inkml:definitions>
  <inkml:trace contextRef="#ctx0" brushRef="#br0">135 0 14990,'0'0'7965,"-11"13"-7655,-7 10-101,1 1 1,-21 39-1,29-48-121,2 1 0,0-1-1,1 1 1,0 0-1,2 1 1,0-1-1,-2 19 1,5-31-85,1 0 0,0 0 0,-1 0 0,2 1 0,-1-1 0,0 0 0,1 0 0,0 0 0,0 0 0,0 0 0,0 0 0,1-1 0,0 1 0,0 0 0,0-1 0,0 1 0,0-1 0,5 6 0,-4-7 12,0 0-1,0 0 1,0 0 0,1 0 0,-1 0 0,1-1 0,-1 0 0,1 0 0,-1 0 0,1 0-1,0 0 1,-1-1 0,1 0 0,0 1 0,0-1 0,-1-1 0,1 1 0,0 0 0,-1-1 0,1 0-1,4-2 1,-2 1 130,0 0-1,0-1 1,0 0-1,-1-1 1,0 1-1,1-1 1,-1 0 0,-1 0-1,1 0 1,0-1-1,4-7 1,-7 10-53,0 0 1,0 0 0,0-1-1,0 1 1,0-1-1,-1 0 1,1 0 0,-1 1-1,0-1 1,0 0 0,0 0-1,0 0 1,0 0-1,-1 0 1,1 0 0,-1 0-1,0 0 1,0-1 0,0 1-1,0 0 1,-1 0-1,1 0 1,-1 0 0,0 0-1,-2-5 1,0 6-87,0-1 1,-1 0-1,1 1 0,-1-1 1,0 1-1,0 0 0,1 1 1,-1-1-1,-1 1 0,1-1 1,0 1-1,0 0 1,0 1-1,-8-1 0,9 0-315,1 1 1,-1 0-1,0-1 0,0 1 0,0 1 0,0-1 1,0 0-1,1 1 0,-1-1 0,0 1 0,0 0 1,1 0-1,-6 2 0,8-2-117,-1 0 0,1 0 0,-1-1 0,1 1 1,-1 0-1,1 0 0,-1 0 0,1 0 0,0-1 0,0 1 0,-1 0 1,1 0-1,0 0 0,0 0 0,0 0 0,0 0 0,0 0 0,0 0 0,0 1 1,0 2-2498,0 3-2747</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4.749"/>
    </inkml:context>
    <inkml:brush xml:id="br0">
      <inkml:brushProperty name="width" value="0.025" units="cm"/>
      <inkml:brushProperty name="height" value="0.025" units="cm"/>
    </inkml:brush>
  </inkml:definitions>
  <inkml:trace contextRef="#ctx0" brushRef="#br0">157 0 15150,'0'0'10688,"1"10"-10277,-1-3-344,0 1 0,0-1-1,-1 0 1,0 0 0,0 0 0,-1 0 0,0 0 0,0 0 0,-1 0 0,1-1 0,-1 1-1,-1-1 1,1 1 0,-1-1 0,-1-1 0,-5 8 0,-23 30 258,21-30-499,0 2 0,1-1 0,1 2 1,1-1-1,0 1 0,-10 25 0,23-63-15088,5 0 4671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5.125"/>
    </inkml:context>
    <inkml:brush xml:id="br0">
      <inkml:brushProperty name="width" value="0.025" units="cm"/>
      <inkml:brushProperty name="height" value="0.025" units="cm"/>
    </inkml:brush>
  </inkml:definitions>
  <inkml:trace contextRef="#ctx0" brushRef="#br0">164 24 13933,'0'0'2328,"-10"0"-1431,3 0-899,-1 1 1,0 0-1,0 1 1,1 0-1,-1 0 1,1 1-1,0 0 1,-10 5-1,12-6 168,1 0 0,0 1-1,0-1 1,1 1-1,-1 0 1,0 0 0,1 0-1,0 1 1,0-1 0,0 1-1,0 0 1,0 0-1,1 0 1,0 0 0,0 0-1,0 0 1,0 1 0,-2 8-1,4-13-103,0 1 0,0 0-1,0 0 1,0 0 0,0 0-1,0 0 1,0-1 0,0 1-1,0 0 1,0 0 0,1 0-1,-1 0 1,0-1 0,1 1-1,-1 0 1,0 0 0,1-1 0,-1 1-1,1 0 1,-1 0 0,1-1-1,-1 1 1,1 0 0,0-1-1,-1 1 1,1-1 0,0 1-1,-1-1 1,1 1 0,0-1-1,1 1 1,1 0 71,1 0 1,-1 0-1,1 0 0,-1-1 1,1 1-1,0-1 0,-1 0 1,5 0-1,2-1 82,0 0 0,0 0 0,0-1-1,-1 0 1,16-6 0,-18 5-30,-1-1-1,1 0 1,-1 0-1,1 0 1,-1-1-1,-1 0 1,8-6 0,-11 8-68,0 1 0,0-1 0,0 0 0,0 0 0,-1 0 0,1 0 0,-1 0 0,0 0 0,0-1 0,0 1 0,0 0 0,0-1 0,-1 1 0,1 0 0,-1-1 0,0 1 0,0-1 0,-1-3 0,0 5-107,0 0 1,0 0 0,0 1-1,0-1 1,0 0 0,0 1 0,0-1-1,-1 1 1,1-1 0,-1 1-1,1 0 1,-1 0 0,1 0 0,-1 0-1,0 0 1,1 0 0,-1 0 0,0 0-1,0 0 1,0 1 0,0-1-1,0 1 1,0 0 0,0-1 0,0 1-1,0 0 1,0 0 0,0 0-1,0 0 1,0 1 0,-2 0 0,-4-1-76,0 1 0,0 0 0,0 0 0,0 1 0,1 0 0,-15 5-1,16-3-124,-1 0 1,1 0-1,0 1 0,0-1 0,0 1 0,1 1 0,0-1 0,0 1 0,0 0 0,0 0 0,1 0 0,0 1 0,-3 7 0,4-7-1005,0 0 0,1 1 0,0-1 0,0 1 0,0 0 0,1-1 0,0 16 0,1-2-5414</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5.470"/>
    </inkml:context>
    <inkml:brush xml:id="br0">
      <inkml:brushProperty name="width" value="0.025" units="cm"/>
      <inkml:brushProperty name="height" value="0.025" units="cm"/>
    </inkml:brush>
  </inkml:definitions>
  <inkml:trace contextRef="#ctx0" brushRef="#br0">38 6 13293,'0'0'2268,"0"9"-890,0-2-1289,0 3 584,0 1 0,1 0 0,0-1 0,5 19 0,-6-27-549,0-1 1,1 1-1,-1-1 1,1 1 0,-1-1-1,1 0 1,-1 1-1,1-1 1,0 0-1,0 0 1,-1 1-1,1-1 1,0 0 0,0 0-1,0 0 1,1 0-1,-1 0 1,0 0-1,0 0 1,0-1 0,1 1-1,-1 0 1,0-1-1,1 1 1,-1-1-1,0 1 1,1-1-1,-1 0 1,1 1 0,-1-1-1,1 0 1,-1 0-1,1 0 1,-1 0-1,1 0 1,-1-1-1,1 1 1,-1 0 0,0-1-1,1 1 1,-1-1-1,1 1 1,-1-1-1,0 1 1,0-1-1,1 0 1,1-2 0,3 0 120,-1-1 0,1 0 0,-1 0 0,0-1 0,-1 1 0,9-10 0,-12 12-174,1 0 0,0-1 0,-1 1 0,1 0 1,-1-1-1,0 1 0,0-1 0,0 1 0,0-1 1,0 1-1,-1-1 0,1 0 0,-1 1 0,0-1 1,1 0-1,-1 1 0,0-1 0,-1 0 0,0-4 1,0 6-92,0-1 0,-1 0 0,0 1 1,1-1-1,-1 1 0,0-1 1,0 1-1,1 0 0,-1 0 0,0 0 1,0 0-1,0 0 0,-1 0 0,1 0 1,0 1-1,0-1 0,0 1 1,-1-1-1,1 1 0,0 0 0,0 0 1,-3 0-1,-53 3-2404,54-2 2089,0 0-1,0 1 0,0-1 1,1 1-1,-1 0 1,1 0-1,-1 0 0,1 1 1,-4 2-1,-6 14-3416,13-18 3370,-1 0 1,1 0-1,0 0 0,0 0 0,0 0 0,0 1 0,-1-1 0,2 0 0,-1 0 0,0 0 0,0 0 0,0 0 0,0 0 0,1 0 0,-1 0 0,0 0 0,1 0 0,0 2 0,9 5-5320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5.799"/>
    </inkml:context>
    <inkml:brush xml:id="br0">
      <inkml:brushProperty name="width" value="0.025" units="cm"/>
      <inkml:brushProperty name="height" value="0.025" units="cm"/>
    </inkml:brush>
  </inkml:definitions>
  <inkml:trace contextRef="#ctx0" brushRef="#br0">0 0 14061,'0'0'11211,"52"4"-10314,-22-4-385,2 0-288,2 0-95,-5 0-129,1 0-225,-7 0-1280,-5 0-833,-6 0-1794,-7 5-2306</inkml:trace>
  <inkml:trace contextRef="#ctx0" brushRef="#br0" timeOffset="1">58 69 12748,'0'0'14670,"62"19"-14158,-34-15-223,-2 0-161,5-2-96,-4 0-737,-3 1-1537,-4-3-2338,-5 0-4997</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9.090"/>
    </inkml:context>
    <inkml:brush xml:id="br0">
      <inkml:brushProperty name="width" value="0.025" units="cm"/>
      <inkml:brushProperty name="height" value="0.025" units="cm"/>
    </inkml:brush>
  </inkml:definitions>
  <inkml:trace contextRef="#ctx0" brushRef="#br0">57 223 11339,'-5'3'2178,"-1"1"2408,10-2 1996,-10-1-5545,19-11-1989,-1-1 942,-2 1 58,1 0 0,-2 0 0,0-1 0,14-21 0,-22 31 11,-1 0 0,1 1 1,-1-1-1,0 0 1,1 1-1,-1-1 0,0 0 1,1 1-1,-1-1 1,0 0-1,0 1 0,0-1 1,0 0-1,1 0 1,-1 1-1,0-1 0,0 0 1,-1 0-1,1 1 0,0-1 1,0 0-1,0 0 1,0 1-1,-1-1 0,1 0 1,0 1-1,-1-1 1,1 0-1,-1 0 0,0 0-37,0 1 0,0-1 0,-1 1 0,1-1 0,0 1-1,0 0 1,0-1 0,-1 1 0,1 0 0,0 0-1,0 0 1,-1 0 0,1 0 0,0 0 0,-2 1 0,-2 0-39,0 0 1,0 0 0,0 0 0,0 1 0,0 0 0,0 0 0,-7 5 0,4 0 60,0 0 1,1 1 0,0 0-1,0 0 1,-6 10 0,11-14-18,0 0 0,0 0 0,1 0 0,-1 0 0,1 1 0,0-1 0,0 0-1,0 1 1,1-1 0,-1 0 0,1 1 0,0-1 0,0 1 0,2 7 0,-1-11-16,0 1-1,0 0 0,0-1 1,0 1-1,0-1 0,0 1 1,0-1-1,0 1 0,1-1 1,-1 0-1,1 0 0,-1 1 1,1-1-1,-1 0 0,1 0 1,0-1-1,0 1 1,-1 0-1,1-1 0,0 1 1,0-1-1,0 1 0,0-1 1,-1 0-1,1 0 0,2 0 1,57 2 194,-54-2-177,6-2 17,0 0-1,0-1 1,0 0 0,0-1 0,0 0 0,-1-1 0,0 0 0,0-1 0,0-1 0,-1 0 0,0 0 0,11-10 0,-16 12 73,1 0 1,-1 0 0,0 0 0,-1-1 0,0 0-1,0 0 1,0-1 0,0 1 0,-1-1 0,0 0-1,-1 0 1,1 0 0,-1-1 0,-1 1 0,1-1 0,-2 0-1,1 0 1,-1 0 0,0 0 0,0 0 0,-1-10-1,-1 15-104,0 0 0,-1 0 0,1 0-1,0 0 1,-1 1 0,0-1 0,0 0-1,0 1 1,0-1 0,0 1 0,0 0-1,-1 0 1,1 0 0,-1 0-1,0 0 1,1 0 0,-1 1 0,0-1-1,0 1 1,0 0 0,0 0 0,0 0-1,0 0 1,0 0 0,-1 1 0,1-1-1,-6 1 1,-3-1-40,-1 0 0,0 0 0,0 1 1,0 1-1,-21 4 0,25-3 57,1 1 0,-1 0 0,1 0 1,0 1-1,0 0 0,-8 5 0,13-7-230,1-1 1,-1 1-1,1 0 0,-1 0 0,1 0 1,0 0-1,0 0 0,0 1 0,0-1 1,0 1-1,0-1 0,1 1 0,-1-1 1,1 1-1,0 0 0,0 0 0,0 0 0,0 0 1,0 0-1,0 4 0,1-6 8,0-1-1,0 1 1,0-1 0,0 1-1,1-1 1,-1 1-1,0-1 1,0 1 0,0-1-1,0 1 1,1-1-1,-1 1 1,0-1 0,0 1-1,1-1 1,-1 0-1,0 1 1,1-1 0,-1 1-1,0-1 1,1 0-1,-1 1 1,0-1 0,1 0-1,0 1 1,10 2-5963,-1-3-477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9.433"/>
    </inkml:context>
    <inkml:brush xml:id="br0">
      <inkml:brushProperty name="width" value="0.025" units="cm"/>
      <inkml:brushProperty name="height" value="0.025" units="cm"/>
    </inkml:brush>
  </inkml:definitions>
  <inkml:trace contextRef="#ctx0" brushRef="#br0">35 1 17457,'4'5'2081,"-4"4"-479,2 2 448,-2 4-769,0 6-704,0 1-353,-2 2-128,-3-1-64,-5-1-32,3-1-192,1-3-705,4-4-1345,-3-6-929,1-7-2402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9.806"/>
    </inkml:context>
    <inkml:brush xml:id="br0">
      <inkml:brushProperty name="width" value="0.025" units="cm"/>
      <inkml:brushProperty name="height" value="0.025" units="cm"/>
    </inkml:brush>
  </inkml:definitions>
  <inkml:trace contextRef="#ctx0" brushRef="#br0">146 13 11691,'0'0'13741,"-10"0"-13682,6 1-52,0-1-1,0 0 1,-1 1 0,1 0 0,0 0-1,0 0 1,0 1 0,0-1 0,0 1-1,0 0 1,0 0 0,1 0 0,-1 0 0,-3 4-1,1 0 84,0 0 0,0 0 1,1 0-1,0 1 0,0 0 0,1 0 0,-8 14 0,8-12 52,0 0-1,1 0 1,0 1 0,0-1-1,1 1 1,-2 13 0,4-21-125,0 0 1,0-1-1,-1 1 1,1 0-1,0 0 1,1 0-1,-1-1 1,0 1-1,0 0 1,1 0-1,-1-1 1,1 1-1,-1 0 1,1-1-1,0 1 1,0 0-1,0-1 1,0 1-1,0-1 1,0 0-1,0 1 1,0-1-1,1 0 1,-1 0-1,0 1 1,1-1-1,-1 0 1,1 0 0,-1-1-1,1 1 1,0 0-1,-1 0 1,1-1-1,0 1 1,-1-1-1,1 0 1,0 1-1,0-1 1,3 0-1,1 0 83,1-1-1,0 1 1,-1-1-1,1-1 1,-1 1-1,1-1 1,-1 0-1,0-1 1,0 0-1,0 0 1,0 0-1,-1 0 1,1-1-1,-1 0 1,0 0-1,0-1 1,0 1-1,0-1 1,5-8-1,-5 7-49,-1 0 1,0 0-1,0 0 0,0-1 0,-1 1 0,0-1 1,0 0-1,-1 0 0,0 0 0,0 0 0,-1-1 0,0 1 1,0 0-1,-1 0 0,1-1 0,-2 1 0,-1-12 1,2 18-74,0-1 0,0 1 1,-1-1-1,1 0 1,-1 1-1,1-1 0,-1 1 1,0-1-1,0 1 1,1 0-1,-1-1 0,0 1 1,0 0-1,0-1 1,-1 1-1,1 0 1,0 0-1,0 0 0,-1 0 1,1 0-1,0 0 1,-1 1-1,1-1 0,-1 0 1,1 1-1,-1-1 1,1 1-1,-1-1 0,0 1 1,1 0-1,-1 0 1,0 0-1,-2 0 0,-24 6-3983,3 6-6567,19-8 563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0.873"/>
    </inkml:context>
    <inkml:brush xml:id="br0">
      <inkml:brushProperty name="width" value="0.05" units="cm"/>
      <inkml:brushProperty name="height" value="0.05" units="cm"/>
    </inkml:brush>
  </inkml:definitions>
  <inkml:trace contextRef="#ctx0" brushRef="#br0">303 8 20324,'0'-1'37,"0"1"0,1 0 0,-1 0 0,0 0 0,0 0 1,0-1-1,0 1 0,0 0 0,0 0 0,0 0 0,0-1 0,0 1 0,0 0 0,0 0 0,0 0 0,0-1 0,0 1 0,0 0 0,0 0 0,0 0 0,0-1 0,0 1 0,-1 0 0,1 0 0,0 0 0,0 0 0,0-1 0,0 1 0,0 0 0,0 0 0,-1 0 0,1 0 0,0 0 0,0-1 0,0 1 0,0 0 0,-1 0 0,1 0 0,0 0 0,0 0 0,0 0 1,0 0-1,-1 0 0,1 0 0,0 0 0,-1 0 0,-7 8 632,-8 19-102,8-4-512,0 0-1,2 0 1,-4 32-1,-4 76-61,8-60 81,-1 1 51,-12 92 373,14-135-81,-1 0 0,-2-1-1,-16 42 1,21-64-236,1-1 0,-1 1 0,-1 0 0,1-1-1,-1 0 1,0 0 0,0 0 0,-1 0 0,1-1 0,-8 5 0,11-7-121,-1-1 1,0 0 0,0 0 0,0 0 0,1 0 0,-1 0 0,0-1 0,0 1 0,-1-1 0,1 1 0,0-1 0,0 0 0,0 1 0,0-1-1,0 0 1,0 0 0,0-1 0,0 1 0,-1 0 0,1-1 0,0 1 0,0-1 0,0 0 0,0 0 0,1 0 0,-1 0 0,0 0-1,0 0 1,0 0 0,1-1 0,-1 1 0,1 0 0,-2-3 0,-2-1-18,1 0 0,0-1 0,1 1 0,-1-1 0,1 0 0,0 0-1,1-1 1,-1 1 0,1 0 0,1-1 0,-1 1 0,1-1 0,-1-12 0,1-4-241,1 0 0,5-39 0,0 35-198,0 0 0,2 0 0,1 0 0,1 1 0,1 0 1,1 1-1,2 0 0,0 1 0,1 0 0,2 1 0,18-21 0,13-10-552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0.603"/>
    </inkml:context>
    <inkml:brush xml:id="br0">
      <inkml:brushProperty name="width" value="0.025" units="cm"/>
      <inkml:brushProperty name="height" value="0.025" units="cm"/>
    </inkml:brush>
  </inkml:definitions>
  <inkml:trace contextRef="#ctx0" brushRef="#br0">1 308 9801,'0'0'9828,"10"-4"-7874,21-10-856,-2-1 0,0-2 0,43-31 0,-35 20-630,-3-2 0,0-1 0,-2-1 0,43-56 0,-188 301 199,108-205-689,0 1-1,0 1 1,1-1-1,0 1 1,0-1 0,1 1-1,0 0 1,1 0-1,-2 21 1,5-31-193,0 0 1,-1 0 0,1 1-1,0-1 1,-1 0 0,1 0-1,0 0 1,0 0-1,-1 0 1,1 0 0,0 0-1,0-1 1,-1 1-1,1 0 1,0 0 0,-1 0-1,1-1 1,0 1-1,-1 0 1,1-1 0,0 1-1,-1-1 1,1 1-1,-1-1 1,1 1 0,-1-1-1,1 1 1,-1-1-1,1 1 1,-1-2 0,6-11-4217,4-4-1975</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0.950"/>
    </inkml:context>
    <inkml:brush xml:id="br0">
      <inkml:brushProperty name="width" value="0.025" units="cm"/>
      <inkml:brushProperty name="height" value="0.025" units="cm"/>
    </inkml:brush>
  </inkml:definitions>
  <inkml:trace contextRef="#ctx0" brushRef="#br0">160 0 16592,'0'0'9507,"-1"9"-9277,-3 8-63,-2 0 0,0 0 0,-1 0 0,-1 0 0,0-1 1,-1-1-1,-1 1 0,-18 20 0,8-7 317,-25 45 0,44-73-472,1 0 0,-1 0 0,0 0 0,0 1 0,1-1 0,-1 0 0,1 1 0,-1-1 0,1 1 0,0-1 0,-1 0 1,1 1-1,0-1 0,0 1 0,0-1 0,0 1 0,0-1 0,0 1 0,1-1 0,-1 0 0,0 1 0,1-1 0,-1 1 0,1-1 1,-1 0-1,2 2 0,-1-2 11,1 0 1,0 0 0,-1 0 0,1 0-1,0 0 1,0 0 0,-1-1 0,1 1-1,0-1 1,0 1 0,0-1-1,0 0 1,0 1 0,0-1 0,0 0-1,3-1 1,6 0-168,0 0 0,0-1 1,-1 0-1,1-1 0,17-7 0,18-16-4134,-41 22 2475,1-1 0,-1 1 0,0-1-1,-1 0 1,8-8 0,1-9-8724</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1.360"/>
    </inkml:context>
    <inkml:brush xml:id="br0">
      <inkml:brushProperty name="width" value="0.025" units="cm"/>
      <inkml:brushProperty name="height" value="0.025" units="cm"/>
    </inkml:brush>
  </inkml:definitions>
  <inkml:trace contextRef="#ctx0" brushRef="#br0">94 0 16367,'0'0'4773,"-41"49"-2179,30-29-1184,-1 2-417,5-1-353,1-1-415,-3 2-161,3-2-64,6-4-64,-1-3-1186,1-2-607,0-8-1795</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1.701"/>
    </inkml:context>
    <inkml:brush xml:id="br0">
      <inkml:brushProperty name="width" value="0.025" units="cm"/>
      <inkml:brushProperty name="height" value="0.025" units="cm"/>
    </inkml:brush>
  </inkml:definitions>
  <inkml:trace contextRef="#ctx0" brushRef="#br0">154 1 14638,'0'0'10282,"-9"12"-10288,-4 7-59,-68 104 462,73-110-299,1 0-1,1 1 1,0 0 0,0 0 0,2 0 0,0 1-1,0 0 1,-1 18 0,5-32-73,0 1 0,0 0 0,0-1 0,0 1 0,0 0 0,0-1 0,0 1 0,1-1 0,-1 1 0,1-1 0,-1 1 0,1-1 0,0 1 0,-1-1 0,1 1 0,0-1 0,0 0 0,0 1 0,0-1 0,0 0-1,0 0 1,1 0 0,-1 0 0,0 0 0,2 1 0,0 0 46,0-1-1,0 0 1,0 0-1,1-1 1,-1 1-1,0-1 1,0 1-1,1-1 1,-1 0 0,0 0-1,0-1 1,4 0-1,1 0 39,0-1 1,0 0-1,0 0 0,0-1 0,-1 0 1,1 0-1,-1-1 0,0 0 0,13-9 1,-16 8-22,0 0-1,0 0 1,0 0 0,-1-1 0,0 1 0,0-1 0,0 0 0,-1 0 0,0 0 0,3-12 0,-4 16-84,-1 0 0,1 1 0,-1-1 0,0 0-1,0 0 1,1 0 0,-1 0 0,0 1 0,0-1 0,-1 0 0,1 0 0,0 0-1,-1 1 1,1-1 0,-1 0 0,1 0 0,-1 1 0,0-1 0,0 0 0,1 1-1,-1-1 1,-1 1 0,1-1 0,0 1 0,0 0 0,0-1 0,-1 1 0,1 0-1,-1 0 1,1 0 0,-1 0 0,1 0 0,-1 0 0,1 0 0,-1 1 0,0-1-1,0 1 1,1-1 0,-1 1 0,-3-1 0,1 1-176,1-1 0,-1 1 0,1 0 0,0 1 0,-1-1 0,1 0 0,-1 1 0,1 0 0,0 0 0,0 0-1,-1 0 1,1 0 0,0 1 0,0-1 0,0 1 0,1 0 0,-1 0 0,-5 4 0,-21 33-6953,19-24 965</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3.221"/>
    </inkml:context>
    <inkml:brush xml:id="br0">
      <inkml:brushProperty name="width" value="0.025" units="cm"/>
      <inkml:brushProperty name="height" value="0.025" units="cm"/>
    </inkml:brush>
  </inkml:definitions>
  <inkml:trace contextRef="#ctx0" brushRef="#br0">0 288 11307,'0'0'10634,"13"-11"-9866,109-106-160,-106 100-325,-1 0-1,-1 0 0,0-2 0,-1 0 1,-2 0-1,15-32 0,-76 272 17,48-204-495,0-1 1,3 32-1,-1-47 56,0-1 1,0 1-1,0 0 1,1 0-1,-1 0 0,0-1 1,0 1-1,1 0 0,-1 0 1,0-1-1,1 1 1,-1 0-1,1-1 0,-1 1 1,1-1-1,-1 1 0,1 0 1,0-1-1,-1 1 1,1-1-1,-1 1 0,1-1 1,0 0-1,0 1 0,-1-1 1,1 0-1,0 1 1,0-1-1,-1 0 0,1 0 1,0 0-1,0 0 1,1 0-1,0 0-417,-1 0 0,1 0 0,0 0 0,-1 0 0,1 0 0,0-1 0,-1 1 0,1-1 0,0 1 0,-1-1 0,1 0 0,-1 1 0,1-1 0,-1 0 0,1 0 0,1-2 0,12-17-8566</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3.756"/>
    </inkml:context>
    <inkml:brush xml:id="br0">
      <inkml:brushProperty name="width" value="0.025" units="cm"/>
      <inkml:brushProperty name="height" value="0.025" units="cm"/>
    </inkml:brush>
  </inkml:definitions>
  <inkml:trace contextRef="#ctx0" brushRef="#br0">148 0 6182,'0'0'13607,"-8"3"-13398,4-2-104,0 1 1,-1-1-1,1 1 1,0 0-1,1 1 0,-1-1 1,0 1-1,1-1 1,-1 1-1,1 0 1,0 0-1,0 1 1,0-1-1,0 1 1,1-1-1,-1 1 1,1 0-1,0 0 1,0 0-1,0 0 1,1 0-1,-1 1 1,1-1-1,0 0 1,1 1-1,-1-1 1,1 1-1,0 7 0,0-11-91,1 0-1,0 0 0,0 0 0,0 0 0,0 0 1,0 0-1,1-1 0,-1 1 0,0 0 0,0-1 1,0 1-1,1 0 0,-1-1 0,0 1 0,1-1 1,-1 0-1,0 1 0,1-1 0,-1 0 0,0 0 1,1 0-1,-1 0 0,1 0 0,2-1 0,35-2 293,-32 1-279,0 0 0,-1 0 1,1-1-1,-1 0 0,1 0 0,-1-1 1,-1 0-1,1 0 0,0 0 0,-1 0 1,0-1-1,0 0 0,0 0 0,-1-1 1,1 1-1,-1-1 0,-1 0 0,5-9 1,-20 21-523,-6 9 317,8 0 211,0 0-1,1 0 1,1 1 0,1 0-1,0 1 1,1-1 0,1 1-1,0 0 1,1 1 0,1-1-1,1 1 1,1 0-1,0-1 1,1 1 0,1 0-1,5 28 1,-6-46 4,0 0 0,0 1-1,0-1 1,0 0 0,1 1 0,-1-1 0,0 0-1,0 1 1,0-1 0,0 0 0,0 1 0,0-1-1,0 0 1,0 1 0,0-1 0,0 0 0,0 1-1,0-1 1,0 0 0,0 0 0,-1 1-1,1-1 1,0 0 0,0 1 0,0-1 0,0 0-1,0 1 1,-1-1 0,1 0 0,0 0 0,0 0-1,-1 1 1,1-1 0,0 0 0,0 0-1,-1 0 1,1 1 0,0-1 0,-1 0 0,1 0-1,0 0 1,0 0 0,-1 0 0,-20-4 968,-30-23 47,44 23-831,-9-7 95,12 8-294,0 0 0,1 1 0,-1-1-1,0 1 1,-1 0 0,1 0 0,0 0 0,-8-2 0,16 9-3855,1-2 2821,0-1-1,0-1 1,0 1 0,1-1 0,-1 1 0,0-2 0,1 1-1,-1 0 1,7-1 0,12 0-6296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4.102"/>
    </inkml:context>
    <inkml:brush xml:id="br0">
      <inkml:brushProperty name="width" value="0.025" units="cm"/>
      <inkml:brushProperty name="height" value="0.025" units="cm"/>
    </inkml:brush>
  </inkml:definitions>
  <inkml:trace contextRef="#ctx0" brushRef="#br0">47 0 16303,'0'0'4004,"-21"57"-1666,12-33-896,0-2-770,3-1-415,4-4-225,2-4-321,0-4-1376,0-5-1026,6-6-5316,0-15 1248</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4.471"/>
    </inkml:context>
    <inkml:brush xml:id="br0">
      <inkml:brushProperty name="width" value="0.025" units="cm"/>
      <inkml:brushProperty name="height" value="0.025" units="cm"/>
    </inkml:brush>
  </inkml:definitions>
  <inkml:trace contextRef="#ctx0" brushRef="#br0">0 4 14253,'0'0'10288,"11"-2"-10235,156 1 358,-167 29-352,-8 4 377,-1 0 0,-15 35 0,-12 40 210,21-34-589,13-40-6318</inkml:trace>
  <inkml:trace contextRef="#ctx0" brushRef="#br0" timeOffset="1">19 220 13004,'0'0'10314,"48"-28"-10122,-25 28-192,-3 0-384,6 0-1602,-5-4-2082,1-4-4068</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4.799"/>
    </inkml:context>
    <inkml:brush xml:id="br0">
      <inkml:brushProperty name="width" value="0.025" units="cm"/>
      <inkml:brushProperty name="height" value="0.025" units="cm"/>
    </inkml:brush>
  </inkml:definitions>
  <inkml:trace contextRef="#ctx0" brushRef="#br0">0 0 11403,'0'0'10810,"12"5"-10303,2 0-432,0-1 1,1 0-1,-1 0 0,29 2 0,-36-6-102,1 1-1,-1-1 1,1-1-1,-1 1 0,0-1 1,1 0-1,-1-1 1,0 0-1,0 0 1,0 0-1,0-1 0,0 0 1,0-1-1,6-4 1,-53 59 1636,-41 68 1,72-104-1489,1 0 0,0 0-1,1 1 1,0-1 0,-7 32 0,10-18-5641,5 0-5941</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5.173"/>
    </inkml:context>
    <inkml:brush xml:id="br0">
      <inkml:brushProperty name="width" value="0.025" units="cm"/>
      <inkml:brushProperty name="height" value="0.025" units="cm"/>
    </inkml:brush>
  </inkml:definitions>
  <inkml:trace contextRef="#ctx0" brushRef="#br0">1 188 9353,'0'0'12524,"65"-17"-12492,-44 17-128,5 0-1314,0 0-1857,-3-2-2787</inkml:trace>
  <inkml:trace contextRef="#ctx0" brushRef="#br0" timeOffset="1">464 1 15407,'0'0'5541,"-60"54"-4036,42-31-608,1 4-288,4-1-417,-4 1-128,4-2-32,2 0 32,1-4-352,3-4-737,-1-6-577,8-5-1056,-3-5-1122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1.265"/>
    </inkml:context>
    <inkml:brush xml:id="br0">
      <inkml:brushProperty name="width" value="0.05" units="cm"/>
      <inkml:brushProperty name="height" value="0.05" units="cm"/>
    </inkml:brush>
  </inkml:definitions>
  <inkml:trace contextRef="#ctx0" brushRef="#br0">141 25 20492,'-1'-1'105,"0"0"-1,1 0 1,-1 0-1,0 0 1,0 0-1,0 0 0,0 0 1,0 0-1,0 1 1,0-1-1,0 0 1,-1 1-1,1-1 0,0 0 1,0 1-1,-1 0 1,1-1-1,0 1 1,0 0-1,-1 0 0,1-1 1,0 1-1,-1 0 1,1 0-1,0 1 1,-1-1-1,1 0 0,0 0 1,-2 1-1,-3 0 135,0 1-1,1-1 1,-1 1-1,1 0 1,-8 4-1,8-2-185,0-1 0,0 1 0,0 1 1,0-1-1,1 1 0,0 0 0,0 0 0,0 0 0,1 0 1,-1 1-1,-4 10 0,7-14-45,0 0 1,0 0 0,0 1-1,1-1 1,-1 0 0,0 0-1,1 0 1,-1 1-1,1-1 1,0 0 0,0 1-1,0-1 1,0 0 0,0 0-1,1 1 1,-1-1-1,1 0 1,-1 0 0,1 1-1,0-1 1,0 0 0,0 0-1,0 0 1,0 0-1,0 0 1,0 0 0,1 0-1,-1-1 1,1 1-1,0 0 1,-1-1 0,1 1-1,0-1 1,0 0 0,3 2-1,-1-1 15,0 0 0,0-1 0,0 0 0,0 1 0,0-2 0,0 1-1,0 0 1,1-1 0,-1 0 0,0 0 0,0 0 0,8-2 0,-4 1 15,0-1 0,-1-1 0,0 1 0,0-1 0,0-1 0,11-6 0,-4 1-6,0-1 0,-1-1 0,-1 0 0,0-1 0,20-24 0,-29 32-44,3-3-58,0-1 0,-1 0 0,0 0 0,6-13 0,-11 21 60,0 0 1,-1 0 0,1 0 0,0 0 0,0 1 0,0-1-1,0 0 1,0 0 0,-1 0 0,1 0 0,0 0 0,0 0-1,0 0 1,0 0 0,0 0 0,-1 0 0,1-1-1,0 1 1,0 0 0,0 0 0,0 0 0,0 0 0,-1 0-1,1 0 1,0 0 0,0 0 0,0 0 0,0 0 0,0 0-1,0-1 1,0 1 0,-1 0 0,1 0 0,0 0-1,0 0 1,0 0 0,0 0 0,0-1 0,0 1 0,0 0-1,0 0 1,0 0 0,0 0 0,0 0 0,0-1 0,0 1-1,0 0 1,0 0 0,0 0 0,0 0 0,0 0 0,0-1-1,0 1 1,0 0 0,0 0 0,0 0 0,0 0-1,0 0 1,0-1 0,-10 8-283,6-1-26,-1-1 0,1 1 0,0 0 0,1 0 0,-1 0 0,1 1 0,1-1 0,-1 1 0,1-1 0,0 1 0,1 0 0,-2 12 0,3-18 284,0 0 0,-1-1 0,1 1 0,0 0 0,1-1 0,-1 1 1,0 0-1,0-1 0,0 1 0,0 0 0,0-1 0,1 1 0,-1-1 1,0 1-1,1 0 0,-1-1 0,0 1 0,1-1 0,-1 1 0,1-1 1,-1 1-1,1-1 0,-1 1 0,1-1 0,-1 1 0,1-1 0,-1 0 1,1 1-1,0-1 0,-1 0 0,1 0 0,-1 1 0,1-1 0,0 0 1,0 0-1,18-2-748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5.549"/>
    </inkml:context>
    <inkml:brush xml:id="br0">
      <inkml:brushProperty name="width" value="0.025" units="cm"/>
      <inkml:brushProperty name="height" value="0.025" units="cm"/>
    </inkml:brush>
  </inkml:definitions>
  <inkml:trace contextRef="#ctx0" brushRef="#br0">147 1 9865,'0'0'2670,"-8"1"-508,1-1-1831,1 1 0,-1 1 0,0-1 1,1 1-1,0 0 0,-1 0 0,1 1 1,0 0-1,0 0 0,1 1 0,-1-1 1,1 1-1,-1 0 0,1 1 0,0-1 1,1 1-1,-1 0 0,1 1 0,-6 7 1,7-7-52,0-1 0,1 0 0,-1 1 1,1-1-1,1 1 0,-3 7 0,4-12-254,0 0-1,-1 0 1,1 0-1,0 0 1,0 0-1,-1 0 0,1 0 1,0 0-1,0 0 1,0 0-1,0 0 1,0 0-1,1 0 1,-1 0-1,0 0 1,0 0-1,1 0 1,-1 0-1,1 0 0,-1 0 1,1 0-1,-1-1 1,1 1-1,-1 0 1,1 0-1,0 0 1,-1-1-1,1 1 1,0 0-1,0-1 0,-1 1 1,1 0-1,0-1 1,0 1-1,0-1 1,0 0-1,0 1 1,0-1-1,0 0 1,2 1-1,3-1 50,0 0 1,0 0-1,1 0 0,-1-1 1,0 0-1,0 0 0,0 0 1,1-1-1,-1 0 0,-1 0 1,1-1-1,0 1 0,-1-1 1,10-7-1,-11 7-38,-1 0 1,0 1-1,0-2 0,0 1 0,0 0 0,0 0 1,-1-1-1,1 0 0,-1 1 0,0-1 0,0 0 1,0 0-1,-1 0 0,1-1 0,-1 1 0,0 0 1,0 0-1,-1-1 0,1 1 0,-1 0 0,0-1 1,-1-4-1,1 7-74,0 1 1,0-1 0,-1 1-1,1-1 1,0 1-1,-1 0 1,1-1 0,-1 1-1,0-1 1,1 1-1,-1 0 1,0 0-1,0 0 1,0-1 0,0 1-1,0 0 1,0 0-1,0 0 1,0 0-1,0 0 1,0 1 0,-1-1-1,1 0 1,0 1-1,-1-1 1,1 0 0,0 1-1,-1 0 1,1-1-1,-1 1 1,1 0-1,-1 0 1,1-1 0,-1 1-1,1 0 1,0 1-1,-1-1 1,1 0-1,-1 0 1,1 1 0,-1-1-1,-1 2 1,-2-1-291,1 0 1,0 0-1,0 1 0,0 0 1,0 0-1,0 0 0,0 0 1,0 1-1,1 0 0,-1-1 1,1 1-1,0 0 0,-5 6 1,4-1-1144,0-1 1,0 1-1,1 0 0,0 0 1,0 0-1,-2 14 1,2 1-5567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5.924"/>
    </inkml:context>
    <inkml:brush xml:id="br0">
      <inkml:brushProperty name="width" value="0.025" units="cm"/>
      <inkml:brushProperty name="height" value="0.025" units="cm"/>
    </inkml:brush>
  </inkml:definitions>
  <inkml:trace contextRef="#ctx0" brushRef="#br0">37 6 9961,'0'0'7672,"-4"9"-5852,1-2-1572,-20 47 1601,22-50-1749,0-1 1,0 1-1,0-1 0,0 1 1,0 0-1,1-1 1,0 1-1,0 0 1,0-1-1,0 1 1,0 0-1,1-1 1,0 1-1,1 6 0,-1-9-22,0 0-1,1 0 0,-1 0 1,0 0-1,0 0 0,0 0 0,1 0 1,-1-1-1,1 1 0,-1 0 1,0-1-1,1 1 0,-1-1 0,1 0 1,-1 1-1,1-1 0,0 0 1,-1 0-1,1 0 0,-1 0 0,1 0 1,-1 0-1,1 0 0,-1 0 1,1-1-1,-1 1 0,1-1 1,2-1-1,1 1 58,1-1 0,-1 0 0,0 0 0,0-1 0,0 1 0,8-7 0,-9 5-51,0 0-1,0 0 0,0 0 0,-1-1 1,0 1-1,0-1 0,0 0 0,0 0 1,-1 0-1,1 0 0,-1 0 0,-1-1 1,2-6-1,-2 10-78,-1 0 0,0 1 0,0-1-1,0 0 1,0 0 0,0 1 0,-1-1 0,1 0 0,0 0 0,-1 1 0,1-1 0,-1 0 0,0 1 0,0-1 0,1 1 0,-1-1 0,0 1-1,-2-2 1,1 1-51,0 0 0,0 0 0,0 1 0,-1 0 1,1-1-1,-1 1 0,1 0 0,-1 0 0,1 0 0,-1 0 0,0 1 0,1-1 0,-1 1 0,0 0 0,-3-1 0,3 1-169,0 0 1,0 0-1,0 0 1,0 0-1,-1 0 1,1 1-1,0-1 1,0 1-1,0 0 1,1 0-1,-1 0 1,0 0-1,0 0 1,-3 2-1,5-1-289,-1-1 0,1 1 0,-1 0 0,1-1 0,-1 1 0,1 0 0,0-1 0,0 1 0,0 0 0,0 0 0,0 0 0,1 0 0,-1 0 0,0 4-1,0 7-5265</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6.255"/>
    </inkml:context>
    <inkml:brush xml:id="br0">
      <inkml:brushProperty name="width" value="0.025" units="cm"/>
      <inkml:brushProperty name="height" value="0.025" units="cm"/>
    </inkml:brush>
  </inkml:definitions>
  <inkml:trace contextRef="#ctx0" brushRef="#br0">0 1 14446,'0'0'10442,"64"18"-9482,-32-17-351,1 1-385,-1 0-160,-4 1-32,0 0-192,-9-1-897,-6-2-769,-4 2-1441</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6.582"/>
    </inkml:context>
    <inkml:brush xml:id="br0">
      <inkml:brushProperty name="width" value="0.025" units="cm"/>
      <inkml:brushProperty name="height" value="0.025" units="cm"/>
    </inkml:brush>
  </inkml:definitions>
  <inkml:trace contextRef="#ctx0" brushRef="#br0">0 13 13837,'0'0'9673,"80"7"-8424,-44-9-544,-1-3-513,1 2-128,-6 2-576,-6-3-2051,-7-1-3843</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7.930"/>
    </inkml:context>
    <inkml:brush xml:id="br0">
      <inkml:brushProperty name="width" value="0.025" units="cm"/>
      <inkml:brushProperty name="height" value="0.025" units="cm"/>
    </inkml:brush>
  </inkml:definitions>
  <inkml:trace contextRef="#ctx0" brushRef="#br0">135 85 4644,'2'-4'1144,"-1"0"0,1 1 0,-1-1-1,0 0 1,0 0 0,0 0 0,0 0-1,-1 0 1,0 0 0,0 0 0,0 0-1,-1-6 1,1 9-891,0-1 1,0 1-1,-1 0 1,1 0-1,0 0 0,-1 0 1,1 0-1,-1 0 1,0 0-1,1 0 0,-1 0 1,0 0-1,1 0 1,-1 0-1,0 0 0,0 1 1,0-1-1,-2-1 1,2 2-218,-1-1 0,1 1 0,-1-1 0,1 1 0,-1 0 1,1 0-1,-1 0 0,0 0 0,1 0 0,-1 0 0,1 0 0,-1 0 1,1 1-1,-1-1 0,0 1 0,1-1 0,-3 2 0,-2 1-9,0 1 0,1 0 0,0 0 0,0 0-1,0 0 1,0 1 0,1 0 0,0 0 0,0 0 0,0 1-1,-5 8 1,3-3 76,0 0 0,1 0 0,0 1 0,1-1 0,-4 16 0,7-25-89,0 0 0,1 0 0,-1 0 0,1 0 1,-1 0-1,1 1 0,0-1 0,0 0 0,0 0 0,0 1 1,0-1-1,0 0 0,1 0 0,-1 0 0,1 1 0,0-1 1,0 0-1,-1 0 0,1 0 0,0 0 0,1 0 0,-1 0 0,2 1 1,0-1 1,0 0 0,1-1 0,-1 1 0,1-1 0,-1 0 1,1 0-1,0 0 0,-1-1 0,1 1 0,0-1 0,0 0 1,6-1-1,-2 1 57,0-1 0,-1 0 1,1 0-1,-1-1 1,1 0-1,-1-1 0,0 1 1,0-1-1,0-1 0,-1 1 1,1-1-1,-1 0 0,1-1 1,-1 0-1,-1 0 1,1 0-1,-1 0 0,0-1 1,0 0-1,0 0 0,-1 0 1,0-1-1,0 1 0,-1-1 1,0 0-1,0 0 1,0-1-1,-1 1 0,0 0 1,-1-1-1,1 1 0,-2-1 1,1 1-1,-1-14 0,0 19-77,-1 1 0,1-1 0,0 1 1,-1-1-1,1 1 0,-1-1 0,1 1 0,-1-1 0,0 1 0,1 0 0,-1-1 0,0 1 0,0 0 0,0 0 0,0 0 0,0 0 0,-1 0 0,1 0 0,0 0 0,0 0 0,-1 0 0,1 0 0,0 0 0,-1 1 0,1-1 0,-1 1 0,1-1 0,-1 1 0,1 0 0,-1-1 0,1 1 0,-1 0 0,1 0 0,-1 0 0,1 0 0,-1 0 0,1 1 0,-1-1 0,1 0 0,-1 1 0,1-1 0,-4 2 0,1-1-200,0 0 0,1 1-1,-1 0 1,0-1 0,0 1 0,1 1 0,-1-1 0,1 0 0,0 1-1,0 0 1,0 0 0,0 0 0,0 0 0,0 0 0,-2 4 0,4-3-764,0 1 1,0-1 0,0 1 0,0 0 0,1-1-1,-1 1 1,1-1 0,1 7 0,-1-1-2724,0 4-5059</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8.291"/>
    </inkml:context>
    <inkml:brush xml:id="br0">
      <inkml:brushProperty name="width" value="0.025" units="cm"/>
      <inkml:brushProperty name="height" value="0.025" units="cm"/>
    </inkml:brush>
  </inkml:definitions>
  <inkml:trace contextRef="#ctx0" brushRef="#br0">70 0 12748,'0'0'6438,"0"59"-4100,-10-34-1120,3 3-642,-1 3-384,-1 0-128,1 1-352,-1-1-1121,5-6-1858,-5-7-2403,3-8-6149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8.653"/>
    </inkml:context>
    <inkml:brush xml:id="br0">
      <inkml:brushProperty name="width" value="0.025" units="cm"/>
      <inkml:brushProperty name="height" value="0.025" units="cm"/>
    </inkml:brush>
  </inkml:definitions>
  <inkml:trace contextRef="#ctx0" brushRef="#br0">0 219 11339,'0'0'9721,"12"-4"-8701,5-3-947,1-1 0,-2 0 1,1-1-1,-1-1 1,-1-1-1,0 0 0,25-25 1,-30 27-56,0-1 234,1 0 0,-1-1 0,-1 0 0,0 0 0,0-1 0,-1 0 0,7-17 0,-61 93 634,29-39-891,-35 63 92,48-79-116,0 0 0,0 0-1,1 0 1,0 0 0,1 0-1,0 0 1,0 1 0,0 12-1,2-22-122,0 1-1,0-1 1,0 0-1,0 1 1,0-1-1,0 1 1,1-1-1,-1 0 1,0 1-1,0-1 0,0 0 1,0 1-1,0-1 1,1 0-1,-1 1 1,0-1-1,0 0 1,1 1-1,-1-1 1,0 0-1,0 0 0,1 1 1,-1-1-1,0 0 1,1 0-1,-1 1 1,0-1-1,1 0 1,-1 0-1,1 0 1,-1 0-1,0 0 0,1 0 1,-1 1-1,0-1 1,1 0-1,-1 0 1,1 0-1,-1 0 1,0 0-1,1-1 1,-1 1-1,1 0 1,-1 0-1,0 0 0,1 0 1,0 0-302,10 0-5893</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9.205"/>
    </inkml:context>
    <inkml:brush xml:id="br0">
      <inkml:brushProperty name="width" value="0.025" units="cm"/>
      <inkml:brushProperty name="height" value="0.025" units="cm"/>
    </inkml:brush>
  </inkml:definitions>
  <inkml:trace contextRef="#ctx0" brushRef="#br0">166 1 16816,'0'0'4730,"-10"8"-4127,-2 2-467,1 1 0,0 0 0,-13 18 0,19-23-100,1 0 1,1-1-1,-1 2 0,1-1 0,0 0 0,0 1 0,1-1 0,0 1 1,0 0-1,1 0 0,-1 0 0,1 9 0,3-15 1,0-1 0,0 1-1,0 0 1,0-1 0,0 1 0,0-1-1,0 0 1,1 0 0,-1 0 0,0 0-1,0 0 1,0 0 0,0-1 0,0 1-1,1-1 1,1 0 0,4-4-97,-1 0 1,0 0 0,0-1-1,-1 0 1,0 0 0,0-1-1,0 1 1,-1-1-1,1-1 1,-2 1 0,1-1-1,-1 0 1,0 0-1,-1 0 1,3-9 0,-8 13-385,-6 12 285,-9 15 228,13-16 47,0 2 1,0-1 0,1 0-1,0 1 1,1-1 0,0 1-1,0 0 1,1 0 0,0-1-1,0 1 1,1 0 0,0 0-1,3 14 1,1-5-86,0-1 0,2 1 1,0-1-1,1-1 0,14 27 0,-20-41 11,1 0 0,-1-1 0,0 1 0,-1 1 0,1-1 0,0 0 0,-1 0 0,1 0 0,-1 0 0,1 0 0,-1 1 0,0-1 0,0 4 0,-1-6 59,1 1 1,0 0-1,-1 0 1,1 0-1,0-1 1,-1 1-1,1 0 0,-1 0 1,1-1-1,-1 1 1,0 0-1,1-1 1,-1 1-1,0-1 1,1 1-1,-1-1 0,0 1 1,1-1-1,-1 1 1,0-1-1,0 0 1,0 1-1,-1-1 0,-5 1 281,0 0 0,-1-1-1,1 1 1,0-2-1,-1 1 1,1-1 0,-9-2-1,6 1-195,0 0-1,0-1 1,0 0-1,0-1 1,-16-8 0,23 10-421,-1-1 1,0 1 0,1-1 0,-1 0 0,1 0 0,0 0 0,0 0 0,0 0 0,-5-8-1,23 7-10559,-13 4 9470,14-2-4286</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9.696"/>
    </inkml:context>
    <inkml:brush xml:id="br0">
      <inkml:brushProperty name="width" value="0.025" units="cm"/>
      <inkml:brushProperty name="height" value="0.025" units="cm"/>
    </inkml:brush>
  </inkml:definitions>
  <inkml:trace contextRef="#ctx0" brushRef="#br0">1 43 14542,'0'0'9475,"12"-1"-8855,9-1-510,16 0-170,1-2-1,0-2 1,-1-1-1,42-14 0,-79 22 56,0-1-1,0 1 1,1 0-1,-1-1 0,0 1 1,0 0-1,0-1 1,0 1-1,0-1 0,0 1 1,0 0-1,0-1 1,0 1-1,0 0 0,0-1 1,0 1-1,0 0 1,0-1-1,-1 1 0,1-1 1,0 1-1,0 0 1,-1-1-1,1 1 0,0-1 1,-1 1-1,1-1 1,-1 1-1,-10 23 142,-6 4 348,2 1 0,1 1 0,1 0 0,1 1 0,-11 48 0,22-35-2673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0.072"/>
    </inkml:context>
    <inkml:brush xml:id="br0">
      <inkml:brushProperty name="width" value="0.025" units="cm"/>
      <inkml:brushProperty name="height" value="0.025" units="cm"/>
    </inkml:brush>
  </inkml:definitions>
  <inkml:trace contextRef="#ctx0" brushRef="#br0">1 1 9833,'0'0'15343,"71"6"-15151,-38-3-192,3 0-128,-4-3-1506,-3 0-2209,3 0-1987,-2-6-6117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1.697"/>
    </inkml:context>
    <inkml:brush xml:id="br0">
      <inkml:brushProperty name="width" value="0.05" units="cm"/>
      <inkml:brushProperty name="height" value="0.05" units="cm"/>
    </inkml:brush>
  </inkml:definitions>
  <inkml:trace contextRef="#ctx0" brushRef="#br0">202 15 20348,'1'-12'1049,"-3"10"-277,-10 21-131,-96 224 1396,92-204-1916,-43 124 192,58-159-268,-1 0-1,1-1 0,1 1 0,-1 0 0,1 0 0,-1 0 0,1 0 0,0 0 1,1 6-1,-1-9-19,1 0 1,-1 0 0,0 0 0,1 0-1,-1 0 1,1 0 0,-1 0-1,1-1 1,-1 1 0,1 0-1,0 0 1,0 0 0,-1-1 0,1 1-1,0 0 1,0-1 0,0 1-1,-1-1 1,1 1 0,0-1-1,0 1 1,0-1 0,0 0 0,0 1-1,0-1 1,0 0 0,0 0-1,0 0 1,0 0 0,0 0-1,0 0 1,0 0 0,0 0-1,0 0 1,0 0 0,0 0 0,0-1-1,0 1 1,0 0 0,2-2-1,5 0 126,1-2-1,-1 1 1,1-1 0,-1-1-1,14-9 1,38-33 238,-45 34-343,14-16-66,-24 23-10,1 0-1,-1 0 1,1 1-1,0 0 1,0 0-1,1 0 1,0 1-1,12-7 1,-19 11 25,0 0 1,0 0-1,1 0 1,-1 0-1,0 0 1,1 0-1,-1 0 1,0 0-1,0 0 1,1 0-1,-1 0 1,0 0-1,1 0 1,-1 0-1,0 0 1,0 0-1,1 0 1,-1 0-1,0 0 1,0 1-1,1-1 1,-1 0-1,0 0 1,0 0-1,1 0 1,-1 1-1,0-1 1,0 0-1,0 0 1,1 1-1,-1-1 0,0 0 1,0 0-1,0 1 1,0-1-1,1 1 1,0 14-73,-5 16 17,-6 1 49,7-23-36,0 0 0,1 1-1,0-1 1,-1 17 0,3-26 13,0 0 0,0 0-1,0 1 1,0-1 0,0 0 0,0 0 0,0 0 0,0 1 0,0-1-1,0 0 1,1 0 0,-1 0 0,0 1 0,0-1 0,0 0 0,0 0-1,0 0 1,1 0 0,-1 0 0,0 1 0,0-1 0,0 0 0,0 0-1,1 0 1,-1 0 0,0 0 0,0 0 0,1 0 0,-1 0 0,0 0-1,0 0 1,0 0 0,1 0 0,-1 0 0,0 0 0,0 0 0,0 0-1,1 0 1,-1 0 0,0 0 0,0 0 0,1 0 0,-1 0 0,0 0-1,0 0 1,0-1 0,0 1 0,1 0 0,-1 0 0,0 0 0,10-6-384,1-7 7,3-4-132</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0.436"/>
    </inkml:context>
    <inkml:brush xml:id="br0">
      <inkml:brushProperty name="width" value="0.025" units="cm"/>
      <inkml:brushProperty name="height" value="0.025" units="cm"/>
    </inkml:brush>
  </inkml:definitions>
  <inkml:trace contextRef="#ctx0" brushRef="#br0">1 104 10442,'0'0'12983,"5"-4"-12706,2-1-235,1 0 0,0 1 0,0 0 0,0 1 0,0 0 0,0 0 0,1 1 0,0 0 0,-1 1 0,12-2 0,-4 1-21,1-1 0,-1-1-1,18-7 1,-25 7 238,0 0 1,0-1-1,0 0 0,-1 0 0,0-1 1,9-9-1,-30 32-69,0 0 1,1 1-1,1 1 1,0 0-1,-10 29 0,7-17 50,1 0-1,2 1 0,-13 54 0,19-45-4359,3 2-4605</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0.764"/>
    </inkml:context>
    <inkml:brush xml:id="br0">
      <inkml:brushProperty name="width" value="0.025" units="cm"/>
      <inkml:brushProperty name="height" value="0.025" units="cm"/>
    </inkml:brush>
  </inkml:definitions>
  <inkml:trace contextRef="#ctx0" brushRef="#br0">0 39 8232,'0'0'17520,"62"-39"-16687,-29 39-288,8 3-321,1 3-192,-7-1-160,2-2-1730,-7-3-2850,-5 0-6983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2.119"/>
    </inkml:context>
    <inkml:brush xml:id="br0">
      <inkml:brushProperty name="width" value="0.025" units="cm"/>
      <inkml:brushProperty name="height" value="0.025" units="cm"/>
    </inkml:brush>
  </inkml:definitions>
  <inkml:trace contextRef="#ctx0" brushRef="#br0">0 278 13293,'7'-1'521,"-1"-1"1,0-1 0,0 1 0,0-1 0,0 0 0,-1 0-1,1-1 1,-1 1 0,1-1 0,6-8 0,9-4 373,-11 9-535,35-22 173,-2-2 1,-1-3-1,-1 0 1,45-52-1,-100 110-435,1 0 0,2 1 0,0 0 0,1 1-1,2 0 1,1 0 0,1 1 0,-6 54 0,12-80-181,0 1 0,0-1 0,0 1 0,0 0 0,0-1 0,1 1 0,-1-1 0,0 1 1,1-1-1,-1 1 0,1-1 0,0 1 0,-1-1 0,1 1 0,0-1 0,0 0 0,0 1 0,0-1 0,0 0 0,0 0 0,3 2 0,-2-2-314,0 0 0,-1 0 0,2-1 0,-1 1 0,0 0 0,0-1 0,0 0 0,0 0 0,0 0 0,0 1 0,0-2 0,0 1 0,0 0 0,0 0 0,1-1 0,1 0 0,17-8-7178</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2.543"/>
    </inkml:context>
    <inkml:brush xml:id="br0">
      <inkml:brushProperty name="width" value="0.025" units="cm"/>
      <inkml:brushProperty name="height" value="0.025" units="cm"/>
    </inkml:brush>
  </inkml:definitions>
  <inkml:trace contextRef="#ctx0" brushRef="#br0">106 65 13997,'0'0'5237,"-2"-9"-2722,-6-27-1288,9 35-1188,-1 1 0,0-1 0,0 0 0,0 0 0,1 0 0,-1 0 0,0 0 0,1 1 0,-1-1 0,0 0 0,1 0 0,-1 0 0,1 1 0,0-1 0,-1 0 0,1 1 0,0-1 0,-1 0 0,1 1 0,0-1 0,0 1 0,-1-1 0,1 1 0,0 0 0,0-1 0,0 1 0,0 0 0,-1-1 0,1 1 0,0 0 0,0 0 0,0 0 0,0 0 0,0 0 0,0 0 0,1 0 0,36 1 193,-35 0-172,0-1-44,0 0 0,-1 0 0,1 0-1,0 0 1,0 1 0,0 0 0,0-1-1,-1 1 1,1 0 0,0 0 0,-1 1-1,1-1 1,-1 1 0,1-1 0,-1 1-1,0 0 1,0-1 0,1 1-1,-1 0 1,0 1 0,-1-1 0,1 0-1,0 1 1,-1-1 0,1 1 0,-1-1-1,0 1 1,0-1 0,0 1 0,0 0-1,0 0 1,-1-1 0,1 6 0,-1-2-22,0-1 0,-1 0 0,0 1 1,0-1-1,0 0 0,0 1 1,-1-1-1,0 0 0,0 0 0,-1 0 1,1 0-1,-1-1 0,0 1 1,0-1-1,-1 0 0,1 0 1,-6 5-1,-15 12-117,-2-2 1,-39 24-1,14-10 154,49-32-34,1 0 0,-1 0 0,1 0 0,-1 0 0,1 0 0,-1 0 0,1 0 0,0 1-1,0-1 1,-1 0 0,1 1 0,0-1 0,0 1 0,0-1 0,1 1 0,-1 0-1,0-1 1,1 1 0,-1 2 0,1-3 2,0 0 0,0 0 0,1 0 0,-1 0 0,0 0 0,1 0 0,-1 0 0,1 0 0,0 0 0,-1-1 0,1 1 0,0 0 0,-1 0 0,1 0 0,0-1 0,0 1 0,-1 0 0,1-1 0,0 1 0,0-1-1,0 1 1,0-1 0,1 1 0,8 2-39,0 0 0,0 0 0,0-1-1,19 2 1,5-1-3384,51-3-1,-42-3-2138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3.143"/>
    </inkml:context>
    <inkml:brush xml:id="br0">
      <inkml:brushProperty name="width" value="0.025" units="cm"/>
      <inkml:brushProperty name="height" value="0.025" units="cm"/>
    </inkml:brush>
  </inkml:definitions>
  <inkml:trace contextRef="#ctx0" brushRef="#br0">0 182 6342,'0'0'15695,"14"-1"-14547,1-1-1032,0-1 1,-1-1 0,1 0 0,-1-1 0,1-1 0,-2 0 0,1 0-1,15-11 1,0-4 37,0-1-1,-2-1 1,35-39-1,-91 94-141,-38 55 0,58-75-82,2 1 0,0-1 1,0 1-1,1 1 1,1-1-1,0 1 0,1 0 1,-5 25-1,9-38-127,0 0 0,0 1 0,-1-1 0,1 1 0,0-1 0,0 0 0,0 1 0,1-1 0,-1 1 0,0-1 0,0 1 0,1-1 0,-1 0 0,1 1 0,-1-1 0,1 0 0,0 0 0,-1 1 0,1-1 0,0 0-1,0 0 1,2 2 0,-2-2-335,1 0 0,0-1 0,0 1 0,0 0 0,0-1 0,0 1 0,0-1 0,0 0 0,0 0 0,0 0 0,0 0 0,0 0 0,0 0 0,0 0 0,0 0 0,2-2 0,21-5-9819</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3.506"/>
    </inkml:context>
    <inkml:brush xml:id="br0">
      <inkml:brushProperty name="width" value="0.025" units="cm"/>
      <inkml:brushProperty name="height" value="0.025" units="cm"/>
    </inkml:brush>
  </inkml:definitions>
  <inkml:trace contextRef="#ctx0" brushRef="#br0">126 1 11339,'0'0'6085,"-66"56"-4035,44-30-288,3 3-577,6 0-608,7-1-481,6-5-96,0-3-1121,8-4-1089,9-9-1025,-4-7-1666,5 0-4580</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3.850"/>
    </inkml:context>
    <inkml:brush xml:id="br0">
      <inkml:brushProperty name="width" value="0.025" units="cm"/>
      <inkml:brushProperty name="height" value="0.025" units="cm"/>
    </inkml:brush>
  </inkml:definitions>
  <inkml:trace contextRef="#ctx0" brushRef="#br0">178 43 9225,'0'0'12999,"-11"6"-12652,3-1-221,-1 1-1,0-1 1,1 1 0,0 1 0,1 0 0,-10 10 0,13-13-131,1 0 0,0 0 0,0 1 0,0-1 0,0 1-1,1-1 1,0 1 0,0 0 0,0 0 0,1 0 0,-1 0 0,1 0 0,0 1 0,1-1 0,-1 0 0,1 0 0,1 8 0,-1-12-74,1 1 1,0-1-1,0 1 0,0-1 1,0 1-1,0-1 1,0 1-1,0-1 0,0 0 1,0 0-1,1 1 1,-1-1-1,1 0 1,-1 0-1,0 0 0,1-1 1,0 1-1,-1 0 1,1-1-1,-1 1 0,1-1 1,0 1-1,0-1 1,-1 0-1,1 1 0,0-1 1,2 0-1,58 2-2530,-49-3 2070,-4 1 306,27 0-213,-35 0 485,1 0 0,-1 0 0,0 0 0,1 0 0,-1 1 0,0-1 0,0 0-1,0 1 1,1-1 0,-1 1 0,0-1 0,0 1 0,0-1 0,0 1 0,0 0 0,0-1 0,0 1 0,0 0 0,0 0 0,1 2 0,-2-3 90,0 1 1,0 0 0,0 0 0,0 0 0,0 0 0,-1 0 0,1-1 0,0 1 0,-1 0 0,1 0 0,0 0 0,-1-1 0,1 1-1,-1 0 1,1-1 0,-1 1 0,1 0 0,-1-1 0,0 1 0,1 0 0,-1-1 0,0 1 0,0-1 0,1 0 0,-1 1 0,0-1-1,0 1 1,-1-1 0,-29 14 624,25-11-386,6-3-352,-17 9 210,-1-1 0,1-1-1,-2-1 1,1 0-1,0-2 1,-1 0-1,-29 3 1,47-7-502,0 0 0,0 0 0,0 0 0,0-1 1,-1 1-1,1 0 0,0 0 0,0-1 0,0 1 0,0-1 0,0 1 1,0-1-1,0 1 0,0-1 0,0 1 0,1-1 0,-1 0 0,0 0 0,0 1 1,0-1-1,1 0 0,-1 0 0,1 0 0,-1 0 0,0 0 0,1 0 1,-1 0-1,1 0 0,0 0 0,-1 0 0,1 0 0,0 0 0,0 0 1,0 0-1,-1 0 0,1 0 0,0 0 0,1-1 0,-1 0 0,-1-24-9642</inkml:trace>
  <inkml:trace contextRef="#ctx0" brushRef="#br0" timeOffset="1">55 6 11659,'0'0'4805,"54"-5"-3204,-20 5-544,3 0-192,4 0-641,4 3-224,-9 2-2498,-1-2-3588</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4.197"/>
    </inkml:context>
    <inkml:brush xml:id="br0">
      <inkml:brushProperty name="width" value="0.025" units="cm"/>
      <inkml:brushProperty name="height" value="0.025" units="cm"/>
    </inkml:brush>
  </inkml:definitions>
  <inkml:trace contextRef="#ctx0" brushRef="#br0">1 114 15791,'0'0'8659,"9"6"-8125,-6-4-521,1 1 0,0-1 0,0 0 1,0 0-1,0 0 0,0 0 0,0-1 1,1 1-1,-1-1 0,0 0 0,1-1 1,-1 1-1,1-1 0,-1 0 0,1 0 0,-1 0 1,1-1-1,-1 1 0,1-1 0,-1 0 1,0 0-1,1-1 0,-1 0 0,6-2 1,15-8-229,-1-1 1,0-1 0,-1-1-1,0-1 1,-2-1 0,26-25 0,-61 58 300,1 0 0,0 1 0,2 1 0,-14 26 0,17-29-206,1-1 0,1 1 0,0 0 0,1 0 1,1 1-1,1-1 0,-3 21 0,6-34-187,-1-1 1,1 0-1,0 1 0,0-1 0,0 1 1,0-1-1,0 0 0,1 1 0,-1-1 1,0 0-1,1 1 0,-1-1 0,1 0 1,-1 0-1,1 1 0,-1-1 1,1 0-1,0 0 0,0 0 0,0 0 1,0 0-1,0 0 0,1 2 0,13 3-6681</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4.571"/>
    </inkml:context>
    <inkml:brush xml:id="br0">
      <inkml:brushProperty name="width" value="0.025" units="cm"/>
      <inkml:brushProperty name="height" value="0.025" units="cm"/>
    </inkml:brush>
  </inkml:definitions>
  <inkml:trace contextRef="#ctx0" brushRef="#br0">1 16 12588,'0'0'9545,"52"-2"-8680,-28 2-545,4 0-256,4 0-160,-2 0-1345,3 0-866,-1-4-2497,-4-5-8521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4.946"/>
    </inkml:context>
    <inkml:brush xml:id="br0">
      <inkml:brushProperty name="width" value="0.025" units="cm"/>
      <inkml:brushProperty name="height" value="0.025" units="cm"/>
    </inkml:brush>
  </inkml:definitions>
  <inkml:trace contextRef="#ctx0" brushRef="#br0">16 220 8968,'0'0'6668,"-4"8"-4767,2-4-1806,-8 24 1926,16-19-338,16-11 219,-5-3-1490,-1-2 0,1 0 1,-1-1-1,-1 0 0,23-17 0,69-59-216,-86 67-273,-1 0 0,-2-2 1,0 0-1,23-32 0,-62 83-111,2 0 0,0 2 0,3 0 0,-20 54 0,36-87 130,-7 32-774,10-19-1910,8-7-3571,8-7-574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2.123"/>
    </inkml:context>
    <inkml:brush xml:id="br0">
      <inkml:brushProperty name="width" value="0.05" units="cm"/>
      <inkml:brushProperty name="height" value="0.05" units="cm"/>
    </inkml:brush>
  </inkml:definitions>
  <inkml:trace contextRef="#ctx0" brushRef="#br0">47 0 15627,'-1'15'1281,"-1"0"0,0 0 0,-1-1 0,-8 23 0,-4 21 27,11-36-938,0 0 1,2 0-1,0 0 1,2 0-1,3 43 1,-3-64-340,0 0 1,0 0-1,1 0 0,-1 0 1,0 0-1,0-1 1,0 1-1,1 0 0,-1 0 1,0 0-1,1 0 1,-1 0-1,1-1 0,-1 1 1,1 0-1,-1 0 1,1-1-1,0 1 0,-1 0 1,2 0-1,-2-1 4,1 0 0,-1 0 0,1 0 0,-1-1 0,1 1 1,-1 0-1,1 0 0,-1 0 0,1-1 0,-1 1 0,1 0 0,-1 0 0,1-1 0,-1 1 0,1 0 0,-1-1 0,0 1 0,1 0 0,-1-1 0,0 1 0,1-1 0,-1 1 0,1-2 1,15-33 963,10-65-95,-23 78-866,2 1 0,0 0 0,1 1 0,2-1 1,17-34-1,-24 53-42,1-1 0,-1 1 0,1 0 0,0 0 1,0 0-1,0 0 0,0 0 0,0 0 1,0 1-1,0-1 0,1 1 0,-1-1 0,1 1 1,-1 0-1,1 0 0,-1 0 0,1 0 1,0 1-1,-1-1 0,1 1 0,0-1 0,0 1 1,-1 0-1,4 0 0,5 2-149,1-1-1,-1 2 0,1-1 1,16 8-1,2-1-569,65 11 88,-42-14 234</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5.335"/>
    </inkml:context>
    <inkml:brush xml:id="br0">
      <inkml:brushProperty name="width" value="0.025" units="cm"/>
      <inkml:brushProperty name="height" value="0.025" units="cm"/>
    </inkml:brush>
  </inkml:definitions>
  <inkml:trace contextRef="#ctx0" brushRef="#br0">1 169 10122,'0'0'13917,"13"2"-12764,-5-1-1019,-2 0-74,1 0 0,-1-1-1,0 1 1,1-1 0,-1-1 0,0 1 0,1-1 0,-1 0-1,0 0 1,0-1 0,1 0 0,-1 0 0,7-4-1,19-11-5,0-1-1,-2-1 1,0-2-1,-1-1 0,34-35 1,-60 53-360,-5 4 103,-14 11 22,-22 20 118,25-17 122,0 1 1,0 0-1,-17 29 1,27-38-258,-1-1 0,1 2 0,0-1 0,0 0 0,1 0-1,-1 1 1,2 0 0,-1-1 0,1 1 0,0 0 0,0 0 0,1 0 0,-1-1 0,2 9 0,-1-14-47,1-1 1,-1 1-1,0-1 1,1 1-1,-1-1 1,1 1-1,-1-1 0,1 0 1,-1 1-1,1-1 1,-1 0-1,1 1 1,-1-1-1,1 0 1,-1 0-1,1 1 1,-1-1-1,1 0 0,-1 0 1,1 0-1,0 0 1,-1 0-1,1 0 1,-1 0-1,1 0 1,-1 0-1,1 0 1,0 0-1,-1 0 1,1 0-1,0-1 0,2 1-1939,12 0-10676</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5.900"/>
    </inkml:context>
    <inkml:brush xml:id="br0">
      <inkml:brushProperty name="width" value="0.025" units="cm"/>
      <inkml:brushProperty name="height" value="0.025" units="cm"/>
    </inkml:brush>
  </inkml:definitions>
  <inkml:trace contextRef="#ctx0" brushRef="#br0">197 28 13164,'0'0'7640,"-11"-6"-6845,9 5-777,-1-2-18,0 1 1,0 0-1,0 0 0,0 0 1,-1 1-1,1-1 0,-1 1 0,1 0 1,-1 0-1,0 0 0,1 0 1,-1 1-1,0-1 0,1 1 1,-1 0-1,0 0 0,0 0 0,1 1 1,-1-1-1,0 1 0,1 0 1,-1 0-1,0 0 0,1 1 1,0-1-1,-1 1 0,1 0 0,-6 4 1,3-2-2,1 0 0,0 1 1,0 0-1,0 0 0,1 0 1,-1 0-1,1 1 0,1-1 1,-1 1-1,1 0 0,0 0 1,0 1-1,1-1 0,0 1 1,-2 7-1,4-13 5,0-1-1,0 1 1,0-1-1,0 1 1,1-1-1,-1 1 1,0-1-1,0 1 1,0-1 0,1 0-1,-1 1 1,0-1-1,1 1 1,-1-1-1,0 0 1,1 1-1,-1-1 1,0 0-1,1 1 1,-1-1 0,1 0-1,-1 1 1,1-1-1,-1 0 1,1 0-1,-1 0 1,1 1-1,-1-1 1,1 0-1,0 0 1,25 1 93,21-12-656,6-22-751,-13 6-55,-41 33 1363,1 0 0,-1 0-1,-1 0 1,1-1 0,-1 1-1,-4 9 1,2-2 189,-1 10 233,0 1-1,1 0 1,2 1-1,0 40 1,1-62-271,1 0 0,-1 0-1,0 1 1,0-1 0,0 0 0,0 0-1,-1 0 1,1 0 0,-1 0 0,0 0 0,0 0-1,0-1 1,0 1 0,0-1 0,-1 1-1,1-1 1,-1 0 0,0 0 0,1 0-1,-1 0 1,0 0 0,0-1 0,0 0 0,0 1-1,-1-1 1,1 0 0,0 0 0,0-1-1,-1 1 1,1-1 0,-6 1 0,5-1-79,1 0 0,-1 1 1,0-2-1,0 1 1,0 0-1,0-1 1,0 0-1,1 1 0,-1-2 1,0 1-1,1 0 1,-5-3-1,6 3-190,1 0 1,-1 0-1,0 0 0,1-1 0,-1 1 1,1 0-1,-1-1 0,1 0 1,0 1-1,0-1 0,0 0 0,0 1 1,0-1-1,0 0 0,0 0 1,0 0-1,1 0 0,-1 0 0,1 0 1,-1 0-1,1 0 0,0 0 0,0-2 1,2-27-9250,9 15 1196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6.260"/>
    </inkml:context>
    <inkml:brush xml:id="br0">
      <inkml:brushProperty name="width" value="0.025" units="cm"/>
      <inkml:brushProperty name="height" value="0.025" units="cm"/>
    </inkml:brush>
  </inkml:definitions>
  <inkml:trace contextRef="#ctx0" brushRef="#br0">64 1 18706,'0'0'9353,"-53"35"-9289,44-12-32,7 3-96,2 1-1154,0-5-1664,0-5-2692,2-6-3778</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6.604"/>
    </inkml:context>
    <inkml:brush xml:id="br0">
      <inkml:brushProperty name="width" value="0.025" units="cm"/>
      <inkml:brushProperty name="height" value="0.025" units="cm"/>
    </inkml:brush>
  </inkml:definitions>
  <inkml:trace contextRef="#ctx0" brushRef="#br0">1 52 13261,'0'0'5012,"13"0"-3928,132-7-98,-128 5-914,0 0-1,0-1 1,-1-1-1,1 0 1,-1-2 0,0 1-1,24-13 1,-75 63 1675,18-21-1289,-11 14 177,1 1 0,2 1 0,2 1 1,-22 54-1,41-85-665,1 1 1,1 0-1,0 0 0,-1 13 1,2 4-4457</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6.951"/>
    </inkml:context>
    <inkml:brush xml:id="br0">
      <inkml:brushProperty name="width" value="0.025" units="cm"/>
      <inkml:brushProperty name="height" value="0.025" units="cm"/>
    </inkml:brush>
  </inkml:definitions>
  <inkml:trace contextRef="#ctx0" brushRef="#br0">1 1 12300,'0'0'7911,"72"13"-7494,-38-9-289,1 1-96,7-4-1282,-7-1-1856,2-1-3076</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7.324"/>
    </inkml:context>
    <inkml:brush xml:id="br0">
      <inkml:brushProperty name="width" value="0.025" units="cm"/>
      <inkml:brushProperty name="height" value="0.025" units="cm"/>
    </inkml:brush>
  </inkml:definitions>
  <inkml:trace contextRef="#ctx0" brushRef="#br0">18 14 15310,'0'0'10293,"4"-2"-9999,5-1-259,1 1 0,0 0 1,0 1-1,-1 0 0,1 0 1,0 1-1,14 2 0,-10-1-216,0-1-1,-1 0 1,1-1-1,16-3 1,-60 53-732,1-6 1436,-31 61 1,51-86-699,1 1 1,1-1 0,-5 24 0,4 25-3742</inkml:trace>
  <inkml:trace contextRef="#ctx0" brushRef="#br0" timeOffset="1">1 191 9769,'0'0'9641,"52"-13"-9384,-22 17-225,2 6 0,1-6-1057,3 0-3556,5-4-8423</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7.997"/>
    </inkml:context>
    <inkml:brush xml:id="br0">
      <inkml:brushProperty name="width" value="0.025" units="cm"/>
      <inkml:brushProperty name="height" value="0.025" units="cm"/>
    </inkml:brush>
  </inkml:definitions>
  <inkml:trace contextRef="#ctx0" brushRef="#br0">0 76 9705,'0'0'2258,"15"0"-1532,377-3 4055,219-10-2264,1204-6-1826,-963 17 705,-507 2-369,-201 0 1961,-143 0-2460,-7-26-8728,-5 13 2275</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8.585"/>
    </inkml:context>
    <inkml:brush xml:id="br0">
      <inkml:brushProperty name="width" value="0.025" units="cm"/>
      <inkml:brushProperty name="height" value="0.025" units="cm"/>
    </inkml:brush>
  </inkml:definitions>
  <inkml:trace contextRef="#ctx0" brushRef="#br0">1 238 12396,'0'0'3897,"8"-3"-2050,52-23-625,-2-2 0,0-2 0,82-60 1,-66 42-806,-47 36-503,-27 12 77,0 0-1,1 0 1,-1 0 0,0 0-1,0 0 1,1 0 0,-1 0-1,0 0 1,0 0 0,0 0-1,1 0 1,-1 0 0,0 0-1,0 1 1,1-1 0,-1 0-1,0 0 1,0 0 0,0 0-1,1 0 1,-1 1 0,0-1-1,0 0 1,0 0 0,0 0-1,0 1 1,0-1 0,1 0-1,-1 0 1,0 1 0,0-1 0,0 0-1,0 0 1,0 1 0,0-1-1,0 0 1,0 0 0,0 0-1,0 1 1,0-1 0,0 0-1,0 0 1,0 1 0,0-1-1,0 0 1,0 0 0,-1 1-1,-19 43-657,12-29 907,-11 20-305,11-23-91,1 1 0,0 0 0,1 0 0,0 1 1,1 0-1,1-1 0,0 2 0,-4 26 0,10-36-3410,4-5-2194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9.101"/>
    </inkml:context>
    <inkml:brush xml:id="br0">
      <inkml:brushProperty name="width" value="0.025" units="cm"/>
      <inkml:brushProperty name="height" value="0.025" units="cm"/>
    </inkml:brush>
  </inkml:definitions>
  <inkml:trace contextRef="#ctx0" brushRef="#br0">0 200 9929,'0'0'8536,"10"-3"-6587,17-7-1338,0-1 0,-1-1 1,0-2-1,27-18 0,101-79 961,-144 105-1529,-32 41-657,4-14 607,1 1-1,1 1 0,1 0 1,2 1-1,0 1 0,-16 42 1,29-67-101,0 1 0,-1 0 1,1 0-1,0-1 0,0 1 1,0 0-1,-1 0 0,1-1 0,0 1 1,0 0-1,0 0 0,0 0 1,0-1-1,0 1 0,1 0 0,-1 0 1,0-1-1,0 1 0,0 0 1,1 0-1,-1-1 0,0 1 0,1 0 1,-1-1-1,1 1 0,-1 0 1,1-1-1,0 2 0,1-2-415,0 1 0,-1-1 0,1 1 0,0-1 0,-1 0 0,1 0-1,0 0 1,-1 0 0,1 0 0,0 0 0,-1 0 0,1-1 0,2 0 0,17-6-6433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9.601"/>
    </inkml:context>
    <inkml:brush xml:id="br0">
      <inkml:brushProperty name="width" value="0.025" units="cm"/>
      <inkml:brushProperty name="height" value="0.025" units="cm"/>
    </inkml:brush>
  </inkml:definitions>
  <inkml:trace contextRef="#ctx0" brushRef="#br0">275 29 15310,'0'0'6150,"-10"-6"-5696,5 3-434,3 1-16,0 0 0,0 0-1,0 1 1,-1-1 0,1 0 0,-1 1-1,1 0 1,-1 0 0,1 0-1,-1 0 1,0 0 0,0 0-1,1 1 1,-1-1 0,0 1 0,0 0-1,0 0 1,0 0 0,1 0-1,-1 0 1,0 1 0,0-1 0,0 1-1,1 0 1,-1 0 0,0 0-1,1 0 1,-1 0 0,1 1-1,-1-1 1,-2 3 0,0-1 29,1 1 0,0 0 0,0 0 0,0 0 0,0 0 0,1 1 0,0-1 0,0 1 0,0 0 0,0 0 0,1 0 0,0 0 0,0 1-1,0-1 1,0 0 0,0 12 0,2-16-18,1 0 0,-1 0 0,1 0-1,0 0 1,0 0 0,-1 0-1,1 0 1,0 0 0,0 0 0,0 0-1,0 0 1,0-1 0,0 1 0,0 0-1,0-1 1,1 1 0,-1-1 0,0 1-1,0-1 1,0 0 0,1 1-1,-1-1 1,0 0 0,1 0 0,-1 0-1,0 0 1,0 0 0,1 0 0,-1 0-1,2-1 1,45-4 286,-38 2-487,-1-2 0,1 1 0,-1-1-1,0-1 1,0 0 0,0 0 0,-1 0-1,10-11 1,-18 17-380,-1 6 451,0 0 0,0 0-1,-1 0 1,0-1-1,-1 1 1,1 0 0,-1-1-1,-3 6 1,-7 15 118,-5 42 627,16-55-56,-1 1 0,0-1 0,-1-1 0,-1 1 0,-7 15 0,10-25-404,-1 1 0,1-1 0,-1 0 0,1 0 0,-1 0 0,0 0 0,0 0 0,-1 0 0,1-1 0,0 1 0,-1-1 0,0 0 0,1 0 1,-1-1-1,0 1 0,0-1 0,0 0 0,0 0 0,0 0 0,0 0 0,-6 0 0,1-1 26,0 1 0,0-1 1,0 0-1,0-1 0,-1 0 0,1 0 0,-14-5 1,21 5-304,-1 0 1,0 0-1,1 0 1,-1 0 0,1-1-1,-1 1 1,1-1-1,0 0 1,-1 0 0,1 0-1,0 0 1,0 0-1,1 0 1,-1 0 0,0 0-1,1-1 1,-1 1-1,1-1 1,0 1 0,0-1-1,0 0 1,0 1-1,0-1 1,0 0 0,1 0-1,0 0 1,-1 1-1,1-6 1,0 7-117,0 0 1,1 0-1,-1 0 0,0 0 1,0 0-1,1 0 0,-1 0 1,1 0-1,-1 0 0,1 0 1,-1 0-1,1 0 0,0 0 1,-1 1-1,1-1 0,0 0 1,0 0-1,-1 1 1,1-1-1,0 0 0,0 1 1,0-1-1,0 1 0,0-1 1,0 1-1,0 0 0,0-1 1,2 1-1,32-6-8791,-14 5 2416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6:33.862"/>
    </inkml:context>
    <inkml:brush xml:id="br0">
      <inkml:brushProperty name="width" value="0.05" units="cm"/>
      <inkml:brushProperty name="height" value="0.05" units="cm"/>
    </inkml:brush>
  </inkml:definitions>
  <inkml:trace contextRef="#ctx0" brushRef="#br0">483 9 12731,'12'-8'1073,"-12"8"-1055,1 0 0,-1 0-1,0 0 1,0 0-1,1 0 1,-1 0-1,0 0 1,0 0 0,0 0-1,1 0 1,-1 0-1,0 0 1,0 0-1,1 0 1,-1 0 0,0 0-1,0 1 1,0-1-1,1 0 1,-1 0-1,0 0 1,0 0-1,0 0 1,0 1 0,1-1-1,-1 0 1,0 0-1,0 0 1,0 0-1,0 1 1,0-1 0,1 0-1,-1 2 19,0 0 1,0-1-1,0 1 0,0 0 0,0 0 0,0-1 0,0 1 1,-1 0-1,1-1 0,-1 1 0,1-1 0,-1 1 1,1 0-1,-1-1 0,-1 3 0,-22 36 160,-2-1 0,-47 55 0,34-46-169,-131 158 152,48-60 67,112-135-222,7-8-14,0 1 0,0-1 1,0 0-1,0 1 0,1 0 1,-1 0-1,1 0 0,0 0 1,0 0-1,1 0 0,-1 0 0,0 5 1,2-8-7,0-1-1,0 1 1,0-1 0,0 1-1,0 0 1,0-1 0,0 1 0,0-1-1,0 1 1,1-1 0,-1 1-1,0-1 1,0 1 0,0-1 0,1 1-1,-1-1 1,0 0 0,1 1-1,-1-1 1,0 1 0,1-1 0,-1 0-1,1 1 1,-1-1 0,1 0-1,-1 1 1,0-1 0,1 0 0,-1 0-1,1 1 1,-1-1 0,1 0 0,0 0-1,-1 0 1,2 0 0,21 0 77,-18 0-57,37-6 84,-1-1 0,-1-3 0,50-17 0,-30 9 9,-18 6-139,171-54 702,-152 44-345,83-43 0,-64 21-176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2.572"/>
    </inkml:context>
    <inkml:brush xml:id="br0">
      <inkml:brushProperty name="width" value="0.05" units="cm"/>
      <inkml:brushProperty name="height" value="0.05" units="cm"/>
    </inkml:brush>
  </inkml:definitions>
  <inkml:trace contextRef="#ctx0" brushRef="#br0">0 305 13403,'1'1'98,"-1"-1"1,1 1-1,0 0 0,-1-1 1,1 1-1,0-1 0,-1 1 1,1-1-1,0 0 1,-1 1-1,1-1 0,0 0 1,0 1-1,0-1 0,-1 0 1,1 0-1,0 0 0,0 0 1,0 0-1,0 0 1,0 0-1,-1 0 0,1 0 1,0 0-1,1 0 0,32-1 612,345-29 4458,-169 11-4020,1944-177 1860,-1990 178-3012,374-29-793,-517 47 596,70-1-386,-79 2 162,0 0 0,0 1-1,-1 0 1,1 1 0,12 5 0,-23-8 388,-1 0-1,1 0 1,0 1 0,-1-1 0,1 0-1,-1 0 1,1 1 0,0-1-1,-1 0 1,1 1 0,-1-1-1,1 0 1,-1 1 0,1-1 0,-1 1-1,1-1 1,-1 1 0,0-1-1,1 1 1,0 1 0,-2-2 6,1 1 0,0-1 0,0 1 0,-1-1 1,1 0-1,0 1 0,-1-1 0,1 1 0,0-1 1,-1 0-1,1 1 0,-1-1 0,1 0 0,0 1 0,-1-1 1,1 0-1,-1 0 0,1 1 0,-1-1 0,1 0 0,-1 0 1,1 0-1,-2 0 0,-20 5-944</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9.932"/>
    </inkml:context>
    <inkml:brush xml:id="br0">
      <inkml:brushProperty name="width" value="0.025" units="cm"/>
      <inkml:brushProperty name="height" value="0.025" units="cm"/>
    </inkml:brush>
  </inkml:definitions>
  <inkml:trace contextRef="#ctx0" brushRef="#br0">71 0 18385,'0'0'6054,"-46"40"-5445,32-18-129,9 2-256,-1 2-160,6-5-32,0 0-480,0-2-1025,2-6-1378,2-7-1793,1-6-4005</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1.236"/>
    </inkml:context>
    <inkml:brush xml:id="br0">
      <inkml:brushProperty name="width" value="0.025" units="cm"/>
      <inkml:brushProperty name="height" value="0.025" units="cm"/>
    </inkml:brush>
  </inkml:definitions>
  <inkml:trace contextRef="#ctx0" brushRef="#br0">41 64 4676,'-30'-28'6521,"19"7"4233,61 15-8293,159-3-1932,-223 45-780,-27 21 316,-40 63 662,72-104-523,0-1 0,1 2 1,1-1-1,1 1 1,-8 31-1,14-34 700,2-5-3575,2-8-2431,-2-13-1284,-1-5-3063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1.564"/>
    </inkml:context>
    <inkml:brush xml:id="br0">
      <inkml:brushProperty name="width" value="0.025" units="cm"/>
      <inkml:brushProperty name="height" value="0.025" units="cm"/>
    </inkml:brush>
  </inkml:definitions>
  <inkml:trace contextRef="#ctx0" brushRef="#br0">1 14 14157,'0'0'7752,"65"7"-5766,-27-5-961,1-2-673,4 3-352,2-3 32,-10 0-480,1 0-2147,-1-3-1505,-11-6-576,-1-5-3300</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1.938"/>
    </inkml:context>
    <inkml:brush xml:id="br0">
      <inkml:brushProperty name="width" value="0.025" units="cm"/>
      <inkml:brushProperty name="height" value="0.025" units="cm"/>
    </inkml:brush>
  </inkml:definitions>
  <inkml:trace contextRef="#ctx0" brushRef="#br0">1 7 10826,'0'0'13896,"9"0"-13714,200-6-3578,-209 6 3398,1 0-1,-1 0 1,0 1-1,1-1 1,-1 0-1,1 1 1,-1-1-1,0 0 1,1 1-1,-1-1 1,0 1-1,1-1 1,-1 1-1,0-1 1,1 0-1,-1 1 1,0-1-1,0 1 1,0 0-1,0-1 1,1 1-1,-1-1 1,0 1-1,0-1 1,0 1-1,0-1 1,0 1-1,0-1 1,0 1-1,-1-1 1,1 1-1,0-1 1,0 1-1,0-1 1,0 1-1,-1-1 0,1 1 1,0-1-1,0 1 1,-1-1-1,1 1 1,0-1-1,-1 1 1,-11 27 301,-9 15 1222,-16 52 1,22-47-1483,2 1 1,-10 72-1,18-95-1681,5-48-2692,-2-25-261,-5 19 603,1-2-822</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2.268"/>
    </inkml:context>
    <inkml:brush xml:id="br0">
      <inkml:brushProperty name="width" value="0.025" units="cm"/>
      <inkml:brushProperty name="height" value="0.025" units="cm"/>
    </inkml:brush>
  </inkml:definitions>
  <inkml:trace contextRef="#ctx0" brushRef="#br0">0 0 7719,'0'0'9770,"52"10"-8041,-26-5-416,8 0-704,-2-3-481,1-2-480,-1 0-3972,2-4-5542</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7.860"/>
    </inkml:context>
    <inkml:brush xml:id="br0">
      <inkml:brushProperty name="width" value="0.025" units="cm"/>
      <inkml:brushProperty name="height" value="0.025" units="cm"/>
    </inkml:brush>
  </inkml:definitions>
  <inkml:trace contextRef="#ctx0" brushRef="#br0">1 1 18001,'0'0'9097,"82"21"-8425,-32-11-415,8-1-161,2-3-64,-2 1-929,-11-3-993,-12-2-1281,-12-2-2723</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8.204"/>
    </inkml:context>
    <inkml:brush xml:id="br0">
      <inkml:brushProperty name="width" value="0.025" units="cm"/>
      <inkml:brushProperty name="height" value="0.025" units="cm"/>
    </inkml:brush>
  </inkml:definitions>
  <inkml:trace contextRef="#ctx0" brushRef="#br0">3 1 11851,'0'0'6502,"-2"48"-4612,37-43-192,16-2-1090,10-2-448,1-1-95,-2 0-1827,1 0-3811,-1-11-8168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19.653"/>
    </inkml:context>
    <inkml:brush xml:id="br0">
      <inkml:brushProperty name="width" value="0.025" units="cm"/>
      <inkml:brushProperty name="height" value="0.025" units="cm"/>
    </inkml:brush>
  </inkml:definitions>
  <inkml:trace contextRef="#ctx0" brushRef="#br0">124 41 8616,'0'-3'447,"-2"-32"10799,-2 32-6421,-5 21-4554,1 0-245,1 1 0,2 0 0,-1 0 0,2 0 0,1 1 0,-1 20 0,4-40-34,0 1 0,1 0-1,-1-1 1,1 1 0,-1 0 0,1-1 0,0 1 0,-1-1-1,1 1 1,-1-1 0,1 1 0,0-1 0,-1 1 0,1-1-1,0 0 1,0 1 0,-1-1 0,1 0 0,0 0 0,0 1-1,0-1 1,-1 0 0,1 0 0,0 0 0,0 0 0,0 0 0,-1 0-1,2 0 1,33-1-129,-25 1 52,22-2-176,-21 0 187,1 2 1,0-1 0,-1 1 0,18 3 0,-27-3 56,0 0 0,0 1 1,-1-1-1,1 1 0,0-1 0,0 1 1,-1 0-1,1 0 0,0 0 0,-1 0 1,1 0-1,-1 0 0,1 0 1,-1 0-1,0 1 0,1-1 0,-1 0 1,0 1-1,0-1 0,0 1 0,0-1 1,0 1-1,0 0 0,0 0 1,-1-1-1,1 1 0,-1 0 0,1 0 1,-1 0-1,0-1 0,1 1 0,-1 0 1,0 2-1,0 4 58,0 0-1,-1 0 1,0-1 0,0 1-1,0 0 1,-1-1 0,0 1-1,-1-1 1,0 1 0,0-1-1,0 0 1,-1 0 0,0 0-1,-1-1 1,1 1 0,-1-1-1,0 0 1,-1-1 0,1 1-1,-8 4 1,2 1 63,-1 0-22,-1 0 1,0 0-1,-17 10 1,27-19-78,0 0 1,-1-1 0,1 1 0,0-1 0,-1 1-1,1-1 1,-1 0 0,1 0 0,-1-1 0,1 1-1,-1-1 1,0 1 0,1-1 0,-1 0 0,0-1-1,1 1 1,-1-1 0,0 1 0,1-1 0,-6-3-1,5 2-194,1 0-1,0 0 0,0-1 0,1 1 0,-1-1 1,0 0-1,1 0 0,0 0 0,0 0 1,0-1-1,0 1 0,0 0 0,0-1 1,1 1-1,0-1 0,0 0 0,-1-5 1,-9-66-8631,9 33-1211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19.999"/>
    </inkml:context>
    <inkml:brush xml:id="br0">
      <inkml:brushProperty name="width" value="0.025" units="cm"/>
      <inkml:brushProperty name="height" value="0.025" units="cm"/>
    </inkml:brush>
  </inkml:definitions>
  <inkml:trace contextRef="#ctx0" brushRef="#br0">1 31 15182,'0'0'7367,"48"0"-6758,-29 0-481,4 0-96,5-2 32,1 0-32,1 0-1153,2-5-1505,2 3-1058,-6-3-1601,-8 1-2658</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20.390"/>
    </inkml:context>
    <inkml:brush xml:id="br0">
      <inkml:brushProperty name="width" value="0.025" units="cm"/>
      <inkml:brushProperty name="height" value="0.025" units="cm"/>
    </inkml:brush>
  </inkml:definitions>
  <inkml:trace contextRef="#ctx0" brushRef="#br0">462 0 8680,'-11'0'828,"-1"0"-417,0 1 0,-1 0 0,1 1 0,0 0 0,0 1 0,0 0 0,1 1 0,-1 0 0,-17 10 0,4 2-172,1 1 0,1 1-1,1 0 1,0 2 0,1 1 0,2 1-1,-34 47 1,39-48-239,1 1 0,0 0 0,2 0 1,1 1-1,1 1 0,1 0 0,1 0 0,1 0 0,-5 41 0,9-41-24,1 0-1,2 0 0,0 0 1,1 0-1,1 0 0,2 0 1,0 0-1,17 42 0,-15-49-50,1-1 0,0-1-1,2 0 1,0 0 0,0 0-1,1-1 1,1-1 0,1 0-1,0-1 1,0 0 0,1-1 0,27 17-1,-30-22 96,1 1-1,-1-1 1,1-1 0,1 0-1,-1-1 1,1 0 0,-1-1-1,1-1 1,0 0-1,0 0 1,0-1 0,0-1-1,23-2 1,-20-1 231,0 0 1,0-2-1,0 0 1,0 0-1,-1-2 0,0 0 1,0 0-1,-1-2 1,24-16-1,-10 1 260,-1 0 0,-1-2 1,-2-1-1,0 0 0,-2-2 0,-1-1 0,-1-1 1,-2 0-1,17-41 0,-21 40-213,-2 0 1,-1-1-1,-1-1 0,-2 0 1,-1 0-1,3-62 0,-10 80-276,0 1 0,-1 0-1,-1 0 1,0 0 0,-1 0-1,-1 1 1,-10-27 0,9 31-101,1 1-1,-1 1 1,-1-1 0,0 1 0,0 0 0,0 0 0,-1 0 0,0 1 0,-1 0 0,1 1-1,-2-1 1,-14-8 0,14 10-146,1 1 0,-1 0 0,0 1 0,-1 0 0,1 0 0,0 1 0,-1 0 0,1 1 0,-1 0 0,0 0 0,0 1 0,-19 2 0,20-1-356,0 1 0,0 0 1,0 1-1,0 0 0,1 0 1,-1 1-1,1 0 0,-11 7 0,-15 13-3326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39.394"/>
    </inkml:context>
    <inkml:brush xml:id="br0">
      <inkml:brushProperty name="width" value="0.05" units="cm"/>
      <inkml:brushProperty name="height" value="0.05" units="cm"/>
    </inkml:brush>
  </inkml:definitions>
  <inkml:trace contextRef="#ctx0" brushRef="#br0">314 2 19572,'0'-2'2683,"-2"6"-932,-3 15-250,-4 30-974,3 33-328,8 141 0,2-71-439,-4-152 211,1 1 0,-1 0 0,0-1 1,0 1-1,0-1 0,0 1 0,0 0 0,0-1 0,-1 1 0,1 0 0,0-1 0,0 1 0,0-1 0,0 1 0,-1 0 0,1-1 0,0 1 0,-1-1 1,1 1-1,0-1 0,-1 1 0,0 0 0,0-1-10,1 0-1,-1 0 1,1 0 0,-1 0 0,1 0 0,-1 0-1,0 0 1,1-1 0,-1 1 0,1 0-1,-1 0 1,1 0 0,-1-1 0,1 1 0,0 0-1,-1 0 1,1-1 0,-1 1 0,1-1 0,-1 0-1,-25-30-1419,22 25 1245,-26-33-972,-79-107-1640,8-3 4366,100 147-1362,-1 0-1,1 0 1,0 0 0,-1 0 0,1-1 0,0 1-1,0-1 1,1 1 0,-1-1 0,0-4 0,1 7-107,0-1 1,0 1 0,0-1 0,0 1-1,0-1 1,0 1 0,1-1 0,-1 1 0,0 0-1,0-1 1,1 1 0,-1-1 0,0 1 0,1 0-1,-1-1 1,0 1 0,1 0 0,-1-1 0,1 1-1,-1 0 1,1-1 0,18-3 1236,249-2 2303,-41 3-4657,-226 3 1037,3 0-62,1 0 0,-1-1 0,0 1 0,1-1-1,-1 0 1,0 0 0,0 0 0,8-4 0,1-3-464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5.514"/>
    </inkml:context>
    <inkml:brush xml:id="br0">
      <inkml:brushProperty name="width" value="0.025" units="cm"/>
      <inkml:brushProperty name="height" value="0.025" units="cm"/>
    </inkml:brush>
  </inkml:definitions>
  <inkml:trace contextRef="#ctx0" brushRef="#br0">66 158 10378,'0'0'1409,"-10"5"566,-1-1-1281,5-2-244,1 0 0,0 1 0,0 0 0,0-1 0,0 1 0,-8 8 0,13-11-391,1 0 0,-1 0-1,1 0 1,-1 0 0,0 0 0,1 0 0,-1 0 0,1 0-1,-1 0 1,0 0 0,1 1 0,-1-1 0,1 0-1,-1 0 1,0 0 0,1 1 0,-1-1 0,0 0-1,1 1 1,-1-1 0,0 0 0,1 1 0,-1-1 0,0 0-1,0 1 1,1-1 0,-1 0 0,0 1 0,0-1-1,0 1 1,0-1 0,1 0 0,-1 1 0,0-1-1,0 1 1,0-1 0,0 1 0,0-1 0,0 0 0,0 1-1,0-1 1,0 1 0,0-1 0,-1 1 0,1-1-1,0 0 1,0 1 0,0-1 0,0 1 0,-1-1 0,1 0-1,0 1 1,0-1 0,-1 0 0,1 1 0,0-1-1,-1 0 1,1 1 0,0-1 0,-1 0 0,1 0-1,0 1 1,-1-1 0,1 0 0,-1 0 0,1 0 0,-1 1-1,38-2 555,-25-2-444,0-1-1,-1 0 1,1 0-1,-1-1 1,0-1-1,0 0 1,13-9-1,71-60-45,-67 51-104,-13 12-23,-9 7 5,1 0 1,-1 0-1,0-1 0,0 0 1,0-1-1,8-12 0,-33 48-166,2 0 0,-14 33 0,25-48 143,0 0 1,1 0-1,1 1 1,0 0-1,1-1 1,1 1-1,-1 17 1,3-31-105,0 1 1,0 0-1,0 0 1,0 0-1,0 0 1,0-1-1,1 1 1,-1 0-1,1 0 1,-1-1-1,1 1 1,0 0-1,0-1 1,0 1-1,0 0 1,0-1-1,0 0 1,0 1-1,0-1 1,0 1-1,3 1 1,-1-2-481,0 1 0,0-1 0,1 0 1,-1 0-1,0 0 0,0 0 0,1-1 0,-1 1 0,0-1 1,1 0-1,3 0 0,7 0-4818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5.926"/>
    </inkml:context>
    <inkml:brush xml:id="br0">
      <inkml:brushProperty name="width" value="0.025" units="cm"/>
      <inkml:brushProperty name="height" value="0.025" units="cm"/>
    </inkml:brush>
  </inkml:definitions>
  <inkml:trace contextRef="#ctx0" brushRef="#br0">1 201 10025,'0'0'11046,"10"-6"-10118,25-17-607,-2-1 0,60-56-1,-17 13-171,-75 67-162,-1 0 1,0 0-1,1 1 1,-1-1-1,0 0 0,0 0 1,0 1-1,1-1 1,-1 0-1,0 1 1,0-1-1,0 0 0,0 1 1,1-1-1,-1 0 1,0 1-1,0-1 0,0 0 1,0 1-1,0-1 1,0 0-1,0 1 1,0-1-1,0 0 0,0 1 1,0-1-1,0 1 1,0-1-1,-1 0 1,1 1-1,0-1 0,0 0 1,0 0-1,0 1 1,-1-1-1,1 0 0,0 1 1,0-1-1,0 0 1,-1 0-1,1 1 1,-7 21 38,-3-1 20,1 0 0,1 0 0,1 1 0,1 0 0,1 0 0,1 0 0,-2 33 0,10-35-1200,-3-20 903,0 1-1,-1-1 1,1 1-1,0-1 0,-1 1 1,1-1-1,0 1 0,0-1 1,-1 0-1,1 1 1,0-1-1,0 0 0,0 0 1,-1 1-1,1-1 0,0 0 1,0 0-1,0 0 1,0 0-1,0 0 0,14 0-5876</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6.431"/>
    </inkml:context>
    <inkml:brush xml:id="br0">
      <inkml:brushProperty name="width" value="0.025" units="cm"/>
      <inkml:brushProperty name="height" value="0.025" units="cm"/>
    </inkml:brush>
  </inkml:definitions>
  <inkml:trace contextRef="#ctx0" brushRef="#br0">108 1 12940,'0'0'5541,"-9"7"-5439,3-3-86,0 0 1,0 1 0,1 0-1,0 0 1,0 0-1,1 1 1,-1-1-1,1 1 1,0 0-1,1 0 1,-1 1-1,1-1 1,0 1 0,1 0-1,0-1 1,0 1-1,0 0 1,1 0-1,-1 8 1,2-14-13,0 0-1,0 0 1,0 0-1,0 0 1,0 0 0,0-1-1,1 1 1,-1 0-1,0 0 1,0 0 0,1-1-1,-1 1 1,0 0-1,1 0 1,-1-1 0,1 1-1,-1 0 1,1 0-1,-1-1 1,1 1 0,-1-1-1,1 1 1,0 0-1,-1-1 1,1 1 0,0-1-1,0 0 1,-1 1-1,1-1 1,1 1 0,0-1 13,1 1 1,0-1 0,-1 0-1,1 0 1,-1 0-1,1 0 1,-1-1 0,1 1-1,-1-1 1,4 0 0,3-2 35,0-1 0,-1 1 0,1-1 0,14-10 0,-8 3-182,-1 0 0,-1-1 0,0 0 0,-1-1 0,17-22 0,-35 49 215,1-1 0,0 1 1,2 0-1,-1 1 0,2-1 0,0 0 0,0 1 0,2 0 1,0-1-1,0 1 0,1-1 0,1 1 0,7 28 1,-7-40 95,-1 0 1,-1 1 0,1-1 0,-1 1-1,1 0 1,-1-1 0,0 1 0,0-1 0,0 1-1,-1-1 1,1 1 0,-1-1 0,0 1-1,0-1 1,0 1 0,-1-1 0,1 0 0,-1 0-1,1 0 1,-1 0 0,0 0 0,0 0-1,-1 0 1,1 0 0,-1-1 0,1 1 0,-1-1-1,0 0 1,0 0 0,0 0 0,0 0 0,-6 3-1,0-1-18,1-1-1,-1 0 1,1 0-1,-1 0 1,0-1-1,0-1 1,0 1-1,0-1 1,0-1-1,0 0 1,-1 0-1,-10-2 1,-5-10-1694,17 1-1454,9-2-4001,6 6 434</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6.792"/>
    </inkml:context>
    <inkml:brush xml:id="br0">
      <inkml:brushProperty name="width" value="0.025" units="cm"/>
      <inkml:brushProperty name="height" value="0.025" units="cm"/>
    </inkml:brush>
  </inkml:definitions>
  <inkml:trace contextRef="#ctx0" brushRef="#br0">30 0 16720,'0'0'4965,"-17"58"-3204,8-37-1024,5-1-385,4-3-320,0 1-160,0-4-1569,0-3-1090,8-9-1665,3-2-3075</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7.119"/>
    </inkml:context>
    <inkml:brush xml:id="br0">
      <inkml:brushProperty name="width" value="0.025" units="cm"/>
      <inkml:brushProperty name="height" value="0.025" units="cm"/>
    </inkml:brush>
  </inkml:definitions>
  <inkml:trace contextRef="#ctx0" brushRef="#br0">0 35 14670,'0'0'7442,"9"1"-7117,8 1-272,0-2-1,0 0 0,0-1 0,0 0 1,0-2-1,0 0 0,-1-1 1,1 0-1,31-14 0,-48 18-59,0-1-1,1 1 1,-1 0-1,1-1 1,-1 1-1,1 0 1,-1 0-1,1-1 1,-1 1-1,1 0 1,0 0-1,-1 0 0,1 0 1,-1 0-1,1 0 1,-1 0-1,1 0 1,0 0-1,-1 0 1,1 0-1,-1 0 1,1 0-1,-1 0 1,1 1-1,-1-1 1,1 0-1,-1 0 0,1 1 1,-1-1-1,1 0 1,0 1-1,1 20-84,-18 37 246,12-44-23,-7 25 603,3 1 0,-6 50 0,11-15-5279,2-71-340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7.462"/>
    </inkml:context>
    <inkml:brush xml:id="br0">
      <inkml:brushProperty name="width" value="0.025" units="cm"/>
      <inkml:brushProperty name="height" value="0.025" units="cm"/>
    </inkml:brush>
  </inkml:definitions>
  <inkml:trace contextRef="#ctx0" brushRef="#br0">1 34 11851,'0'0'10058,"65"-8"-9546,-29 8-256,1-2-159,2-2-354,2 0-2049,-3-4-2050,-5 1-3107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7.837"/>
    </inkml:context>
    <inkml:brush xml:id="br0">
      <inkml:brushProperty name="width" value="0.025" units="cm"/>
      <inkml:brushProperty name="height" value="0.025" units="cm"/>
    </inkml:brush>
  </inkml:definitions>
  <inkml:trace contextRef="#ctx0" brushRef="#br0">0 71 12908,'0'0'7533,"14"-4"-6839,33-10-374,145-39-96,-191 54-230,-1-1-1,1 0 1,-1 1-1,1-1 1,-1 0-1,1 1 1,-1-1-1,1 1 1,-1-1-1,1 1 0,-1-1 1,0 1-1,1-1 1,-1 1-1,0 0 1,1-1-1,-1 1 1,0-1-1,0 1 1,0 0-1,1-1 1,-1 1-1,0 0 1,0-1-1,0 1 1,0 0-1,0-1 1,0 1-1,0 0 1,-1-1-1,1 1 1,0-1-1,0 1 1,0 0-1,-1-1 0,1 1 1,-1 0-1,-6 30 426,-25 51 1180,-26 80 502,53-116-1550,5-27-2935,0-2-4154</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8.194"/>
    </inkml:context>
    <inkml:brush xml:id="br0">
      <inkml:brushProperty name="width" value="0.025" units="cm"/>
      <inkml:brushProperty name="height" value="0.025" units="cm"/>
    </inkml:brush>
  </inkml:definitions>
  <inkml:trace contextRef="#ctx0" brushRef="#br0">0 33 10762,'0'0'11499,"66"-27"-10282,-31 27-576,6 0-449,0 0-160,6 0 32,-10 0-1922,-7 0-3267,-2-2-3363</inkml:trace>
  <inkml:trace contextRef="#ctx0" brushRef="#br0" timeOffset="1">443 16 19923,'0'0'4228,"65"-6"-4196,-46 3-32,3 3-833,-1 0-1761,-4-3-2019,-1-1-3394</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8.839"/>
    </inkml:context>
    <inkml:brush xml:id="br0">
      <inkml:brushProperty name="width" value="0.025" units="cm"/>
      <inkml:brushProperty name="height" value="0.025" units="cm"/>
    </inkml:brush>
  </inkml:definitions>
  <inkml:trace contextRef="#ctx0" brushRef="#br0">27 140 9737,'0'0'9668,"-5"9"-7912,-15 24-469,20-33-1266,0 0 0,0 1 0,-1-1 0,1 0 0,0 0-1,0 1 1,0-1 0,0 0 0,0 1 0,0-1 0,0 0 0,0 1 0,-1-1 0,1 0 0,0 0 0,0 1 0,0-1 0,0 0 0,1 1-1,-1-1 1,0 0 0,0 1 0,0-1 0,0 0 0,0 0 0,0 1 0,0-1 0,1 0 0,-1 1 0,0-1 0,0 0 0,0 0-1,0 0 1,1 1 0,-1-1 0,0 0 0,0 0 0,1 0 0,-1 1 0,0-1 0,1 0 0,-1 0 0,0 0 0,0 0 0,1 0 0,-1 0-1,0 0 1,1 1 0,-1-1 0,0 0 0,1 0 0,-1 0 0,0 0 0,0 0 0,1 0 0,-1-1 0,0 1 0,1 0 0,-1 0 0,0 0-1,1 0 1,18-3 358,3-8-146,0 0-1,-1-1 0,0-1 1,-1-1-1,31-28 0,-30 25-200,58-52-967,-78 68 33,-2 4-139,-22 49-34,-21 49 945,41-91 92,0 1 0,1-1 0,0 1-1,0-1 1,1 1 0,0 0 0,1 0 0,1 10 0,-1-20-115,0-1-1,0 1 1,0-1-1,0 1 1,0 0 0,0-1-1,1 1 1,-1-1 0,0 1-1,0-1 1,1 1-1,-1-1 1,0 1 0,1-1-1,-1 1 1,0-1 0,1 0-1,-1 1 1,0-1-1,1 1 1,-1-1 0,1 0-1,-1 0 1,1 1-1,-1-1 1,1 0 0,-1 0-1,1 1 1,-1-1 0,1 0-1,0 0 1,-1 0-1,1 0 1,-1 0 0,1 0-1,-1 0 1,1 0 0,0 0-1,-1 0 1,1 0-1,14 0-6193</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9.170"/>
    </inkml:context>
    <inkml:brush xml:id="br0">
      <inkml:brushProperty name="width" value="0.025" units="cm"/>
      <inkml:brushProperty name="height" value="0.025" units="cm"/>
    </inkml:brush>
  </inkml:definitions>
  <inkml:trace contextRef="#ctx0" brushRef="#br0">97 1 14221,'0'0'1890,"-10"7"-1126,3-3-576,1 1 1,-1 1 0,1-1 0,0 1 0,0 0 0,1 0 0,0 1-1,0 0 1,0 0 0,1 0 0,0 0 0,0 1 0,1-1-1,0 1 1,-3 12 0,5-16-135,0 0 1,0 1-1,0-1 0,1 0 1,-1 0-1,1 1 0,0-1 1,1 0-1,-1 0 0,1 1 1,-1-1-1,1 0 0,1 0 1,-1 0-1,4 7 0,-3-8-14,1-1 0,-1 1-1,1-1 1,-1 0 0,1 0-1,0-1 1,0 1 0,0 0 0,0-1-1,0 0 1,0 0 0,1 0-1,-1 0 1,0 0 0,0-1 0,1 1-1,-1-1 1,1 0 0,-1 0-1,5-1 1,3 1 72,-1-1 0,1-1-1,-1 1 1,1-2 0,-1 1-1,0-2 1,0 1 0,0-1 0,0-1-1,-1 0 1,17-12 0,-20 14 61,-1-1 1,1-1 0,-1 1 0,-1-1-1,1 0 1,0 0 0,-1-1 0,0 1-1,-1-1 1,1 0 0,-1 0-1,0 0 1,0 0 0,-1 0 0,0-1-1,0 1 1,-1-1 0,1 0 0,-1-12-1,-1 17-133,0 0 0,-1 0 0,1-1 0,-1 1 0,0 0 0,0 0 0,0 0 0,0 0 0,0 0-1,0 0 1,0 0 0,-1 0 0,1 0 0,-1 1 0,1-1 0,-1 1 0,0-1 0,0 1 0,0-1 0,1 1-1,-1 0 1,0 0 0,-1 0 0,1 0 0,0 0 0,0 1 0,0-1 0,0 1 0,-1-1 0,1 1 0,0 0 0,-3 0-1,-12-2-415,0 0 0,0 2 0,-19 2 0,28-2 72,2 0-24,0 1-1,0 0 1,1 0-1,-1 0 1,1 1-1,-1 0 1,1 0-1,-6 3 1,-10 13-3424,20-17 3127,0 1 1,0 0-1,0 0 0,0 0 0,1 0 1,-1 0-1,0 0 0,1 0 0,0 0 0,-1 0 1,1 0-1,0 2 0,0 7-5824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0.452"/>
    </inkml:context>
    <inkml:brush xml:id="br0">
      <inkml:brushProperty name="width" value="0.05" units="cm"/>
      <inkml:brushProperty name="height" value="0.05" units="cm"/>
    </inkml:brush>
  </inkml:definitions>
  <inkml:trace contextRef="#ctx0" brushRef="#br0">391 37 17284,'16'-22'2781,"-16"22"-2731,0 0-1,0-1 1,0 1-1,1-1 0,-1 1 1,0 0-1,0-1 1,0 1-1,0-1 1,0 1-1,0 0 1,0-1-1,0 1 1,0-1-1,0 1 1,0-1-1,-1 1 1,1 0-1,0-1 0,0 1 1,0 0-1,0-1 1,-1 1-1,1-1 27,-1 1 0,0-1 0,0 1 0,1-1 0,-1 1 0,0-1 0,0 1 0,1 0 0,-1 0 0,0-1 0,0 1 0,0 0 0,1 0 0,-1 0 0,0 0 0,-1 0-1,-5 0 212,1 1 0,-1 0 0,1 0 0,-1 0 0,1 1-1,-1 0 1,-6 3 0,-44 22 271,55-26-543,-18 9 5,1 1 1,0 1 0,1 0-1,0 1 1,1 1 0,1 1-1,-24 26 1,38-38-20,0-1 1,0 1-1,0 0 1,1 0-1,-1 0 0,0 0 1,1 0-1,0 0 0,0 1 1,0-1-1,0 0 1,1 1-1,-1-1 0,1 0 1,0 1-1,0-1 0,0 1 1,0-1-1,1 4 0,0-2 0,1 0 0,0 0 0,1 0 0,-1 0 0,1 0 0,0-1 0,0 1 0,0-1 0,0 0 0,1 0 0,6 6 0,17 13 10,2-1 1,33 19 0,-22-14 1,-37-26-1,0 1-1,-1 0 1,0 0 0,1 0 0,-1 0-1,0 0 1,0 1 0,0-1 0,0 0-1,-1 1 1,1 0 0,2 4 0,-4-6-1,0-1-1,0 1 1,0-1 0,0 1 0,0 0-1,0-1 1,0 1 0,0 0 0,0-1-1,0 1 1,0-1 0,0 1 0,0 0-1,0-1 1,-1 1 0,1-1 0,0 1-1,0-1 1,-1 1 0,1-1 0,-1 1-1,1-1 1,0 1 0,-1 0 0,-1 0 16,0 0 0,1 0 0,-1 0 0,0 0 0,0 0 0,0-1-1,1 1 1,-1-1 0,0 1 0,0-1 0,-3 1 0,-14 1 212,-1-1-1,1-1 0,0 0 0,-1-1 1,-22-5-1,30 4-165,1-1 1,-1 0-1,1-1 0,0 0 1,0-1-1,0 0 0,1 0 1,-1-1-1,-15-13 0,24 18-135,1-1 0,-1 1 0,0-1 0,1 1 0,0-1 0,-1 0 0,1 1 0,0-1 0,-1 0 0,1 0 0,0 0 0,1 0 0,-1 0 0,0 0 0,0 0 0,1-1 0,0 1 0,-1 0 0,1 0 0,0 0 0,0-3 0,0 2-84,1 1 1,0-1-1,0 1 0,0-1 1,0 1-1,0 0 0,0 0 0,1 0 1,-1-1-1,1 1 0,-1 1 1,1-1-1,0 0 0,0 0 0,0 1 1,0-1-1,0 1 0,3-2 1,12-7-480,0 2 1,1 0-1,0 1 1,33-8 0,-47 14 521,51-15-1083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9.533"/>
    </inkml:context>
    <inkml:brush xml:id="br0">
      <inkml:brushProperty name="width" value="0.025" units="cm"/>
      <inkml:brushProperty name="height" value="0.025" units="cm"/>
    </inkml:brush>
  </inkml:definitions>
  <inkml:trace contextRef="#ctx0" brushRef="#br0">110 1 15535,'0'0'3929,"-10"6"-3999,2-1 116,1 1 0,0-1 0,-1 1 1,2 1-1,-1 0 0,1 0 0,0 0 0,1 0 0,-1 1 0,1 0 0,1 0 0,0 1 0,0-1 0,0 1 0,-2 13 0,4-17 49,1 1 1,-1-1-1,1 0 0,1 1 0,-1-1 1,1 0-1,0 1 0,0-1 0,1 1 1,0-1-1,0 0 0,0 1 0,3 9 1,-2-12-41,0-1 0,0 1 1,0-1-1,1 1 0,-1-1 1,0 0-1,1 0 0,0 0 1,-1 0-1,1 0 0,0-1 1,0 1-1,0-1 0,0 0 1,0 0-1,0 0 1,0 0-1,0 0 0,1-1 1,-1 1-1,0-1 0,1 0 1,-1 0-1,4 0 0,1 0 89,0-1-1,1 0 0,-1 0 1,0 0-1,1-1 1,-1 0-1,0-1 0,0 0 1,-1 0-1,1-1 0,0 1 1,-1-2-1,0 1 1,0-1-1,0 0 0,-1-1 1,0 1-1,0-1 0,0-1 1,-1 1-1,0-1 1,0 0-1,0 0 0,-1 0 1,0-1-1,-1 1 0,0-1 1,0 0-1,0 0 1,-1 0-1,0 0 0,-1-1 1,0 1-1,0-15 0,-1 20-176,0 1 0,0 0-1,-1 0 1,1 0 0,-1-1-1,1 1 1,-1 0 0,0 0-1,0 0 1,0 0 0,0 0-1,0 0 1,0 0 0,-1 0-1,1 0 1,0 1 0,-1-1-1,0 1 1,1-1 0,-1 1-1,0-1 1,0 1 0,0 0 0,0 0-1,0 0 1,0 0 0,0 0-1,0 0 1,0 1 0,-4-1-1,-6-2-1502,0 1 0,-1 1 0,1 0 0,-16 1 0,22 0 491,-29 0-6621</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0.300"/>
    </inkml:context>
    <inkml:brush xml:id="br0">
      <inkml:brushProperty name="width" value="0.025" units="cm"/>
      <inkml:brushProperty name="height" value="0.025" units="cm"/>
    </inkml:brush>
  </inkml:definitions>
  <inkml:trace contextRef="#ctx0" brushRef="#br0">1 159 10602,'0'0'4596,"10"0"-3816,335-10 3100,186-30-3913,-484 36 147,1052-75 473,-815 61-23,0 12 0,388 43 0,-658-36-578,345 29 551,-305-29-295,0-3 1,0-2-1,-1-2 1,87-22-1,-105 16-149,-26 8-95,0 1 0,1 0 0,0 0 0,0 1-1,14-1 1,-34 4-7397,-4 0 2456</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0.899"/>
    </inkml:context>
    <inkml:brush xml:id="br0">
      <inkml:brushProperty name="width" value="0.025" units="cm"/>
      <inkml:brushProperty name="height" value="0.025" units="cm"/>
    </inkml:brush>
  </inkml:definitions>
  <inkml:trace contextRef="#ctx0" brushRef="#br0">1 162 8456,'0'0'12999,"8"-2"-12081,35-13-616,-1-1-1,0-3 1,-1-1 0,-1-2-1,59-45 1,-99 67-306,0 0 0,0 0 0,0 0 0,0 0 0,0 0-1,0 0 1,1 0 0,-1 0 0,0 0 0,0 0 0,0 0 0,0-1 0,0 1 0,0 0 0,0 0 0,0 0 0,0 0 0,0 0 0,1 0-1,-1 0 1,0 0 0,0 0 0,0 0 0,0 0 0,0 0 0,0 0 0,0 0 0,0 0 0,0 0 0,1 0 0,-1 0 0,0 0 0,0 0-1,0 0 1,0 0 0,0 0 0,0 1 0,0-1 0,0 0 0,0 0 0,1 0 0,-1 0 0,0 0 0,0 0 0,0 0 0,0 0 0,0 0 0,0 0-1,0 0 1,0 0 0,0 1 0,0-1 0,0 0 0,0 0 0,0 0 0,0 0 0,0 0 0,0 0 0,0 0 0,0 0 0,0 0 0,0 1-1,0-1 1,0 0 0,0 0 0,0 0 0,0 0 0,0 0 0,-3 13-113,-7 14 120,-7 7 14,10-22-22,0 0 0,1 0 0,0 1 0,1 0 0,1 0 0,0 0 0,1 0 1,0 1-1,0 14 0,3-27-190,0-1 1,0 1 0,1 0-1,-1 0 1,0 0 0,1-1-1,-1 1 1,0 0 0,1-1-1,-1 1 1,1 0 0,-1-1-1,1 1 1,-1 0 0,1-1-1,0 1 1,-1-1-1,1 1 1,0-1 0,0 0-1,-1 1 1,1-1 0,0 0-1,0 1 1,-1-1 0,1 0-1,0 0 1,0 0 0,0 0-1,-1 1 1,1-1 0,0 0-1,0-1 1,0 1 0,0 0-1,-1 0 1,1 0-1,0 0 1,1-1 0,2 1-1155,14-1-6269</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1.259"/>
    </inkml:context>
    <inkml:brush xml:id="br0">
      <inkml:brushProperty name="width" value="0.025" units="cm"/>
      <inkml:brushProperty name="height" value="0.025" units="cm"/>
    </inkml:brush>
  </inkml:definitions>
  <inkml:trace contextRef="#ctx0" brushRef="#br0">122 1 14638,'0'0'1900,"-9"3"166,-2 2-1765,0 0 1,0 1-1,1 1 0,0 0 0,-12 10 0,18-13-206,0 0 1,0 0-1,1 0 0,-1 1 0,1-1 0,0 1 1,-4 7-1,6-10-66,0 1 0,0-1 0,1 0 1,-1 0-1,0 1 0,1-1 0,0 0 0,0 1 0,0-1 1,0 0-1,0 1 0,0-1 0,0 0 0,1 1 1,-1-1-1,1 0 0,0 0 0,1 5 0,0-6-14,0 1 1,-1-1-1,1 1 0,0-1 0,0 1 0,0-1 1,0 0-1,0 0 0,0 0 0,0 0 0,1 0 1,-1-1-1,0 1 0,0-1 0,1 1 0,-1-1 1,0 0-1,1 0 0,-1 0 0,0 0 0,4-1 1,2 1 27,0-1 0,0 0 0,0 0 0,-1-1 0,10-3 0,-11 2-30,0 0 0,0-1 0,-1 1 0,1-1 0,-1 0-1,0 0 1,0-1 0,-1 0 0,6-7 0,-8 10 47,0 0 1,-1 0-1,1-1 0,-1 1 0,1 0 0,-1-1 0,0 0 1,0 1-1,0-1 0,0 0 0,-1 1 0,1-1 0,-1 0 1,1 0-1,-1 0 0,0 1 0,0-1 0,0 0 0,-1 0 1,1 0-1,-1 0 0,1 1 0,-1-1 0,-1-3 0,0 4-56,1 1-1,0-1 0,-1 1 1,1-1-1,-1 1 1,0 0-1,1 0 0,-1 0 1,0 0-1,0 0 0,1 0 1,-1 0-1,0 1 1,0-1-1,0 1 0,0-1 1,0 1-1,0 0 0,0 0 1,0 0-1,0 0 0,0 0 1,0 0-1,0 0 1,0 1-1,0-1 0,-3 2 1,3-2-282,-1 1 0,1-1 0,-1 1 1,1 0-1,-1 0 0,1 0 0,0 0 1,-1 0-1,1 1 0,0-1 0,0 1 1,0 0-1,0-1 0,0 1 0,0 0 1,1 0-1,-1 0 0,1 0 0,-1 0 0,1 0 1,-2 4-1,3 15-9203,5-14 1730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1.603"/>
    </inkml:context>
    <inkml:brush xml:id="br0">
      <inkml:brushProperty name="width" value="0.025" units="cm"/>
      <inkml:brushProperty name="height" value="0.025" units="cm"/>
    </inkml:brush>
  </inkml:definitions>
  <inkml:trace contextRef="#ctx0" brushRef="#br0">146 21 12588,'0'0'7591,"-9"-2"-5738,5 1-1811,-1 0 1,1 0-1,0 0 1,0 0-1,-1 1 1,1 0-1,0 0 1,-1 0-1,1 1 1,0 0-1,-1-1 1,1 1-1,0 1 1,0-1-1,0 1 1,0-1 0,0 1-1,0 0 1,1 0-1,-1 1 1,0-1-1,1 1 1,0 0-1,0 0 1,0 0-1,0 0 1,0 1-1,1-1 1,-3 5-1,2-5-18,1 0 0,0 1-1,0-1 1,0 1-1,0 0 1,1-1-1,0 1 1,-1 0 0,1 0-1,1 0 1,-1 0-1,0 0 1,1 0-1,0 0 1,0 0 0,1 8-1,0-10-10,0 1 0,0-1-1,0 1 1,0-1-1,0 0 1,0 1 0,1-1-1,-1 0 1,1 0 0,0 0-1,0 0 1,0 0 0,0 0-1,0-1 1,0 1-1,0-1 1,0 1 0,1-1-1,-1 0 1,0 0 0,1 0-1,-1 0 1,1 0 0,-1 0-1,1-1 1,3 1-1,7 1 7,-1-1-1,1 0 0,0-1 1,0-1-1,-1 0 0,1 0 0,0-2 1,-1 1-1,0-1 0,23-9 1,-30 9 68,0 1 1,1 0-1,-1-1 1,0 0-1,0 0 1,0-1-1,-1 1 1,1-1-1,-1 0 1,0 0-1,0-1 1,0 1-1,-1-1 1,1 0 0,-1 0-1,0 0 1,-1 0-1,1 0 1,-1-1-1,0 1 1,0-1-1,-1 1 1,0-1-1,0 0 1,1-10-1,-2 15-49,0-1-1,0 1 0,-1 0 0,1-1 0,0 1 0,-1 0 0,1-1 0,0 1 0,-1 0 0,1 0 0,-1 0 1,0-1-1,1 1 0,-1 0 0,0 0 0,0 0 0,0 0 0,0 0 0,0 0 0,0 0 0,0 1 1,0-1-1,0 0 0,-1 0 0,-2-1-21,0 1 0,0-1 0,0 1 0,1 0 0,-1 0 1,0 1-1,0-1 0,-6 1 0,0 0-267,-1 0 0,1 1 0,-1 0 1,1 1-1,-20 6 0,-19 16-2427,21-2-3468,17-9-1547</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2.471"/>
    </inkml:context>
    <inkml:brush xml:id="br0">
      <inkml:brushProperty name="width" value="0.025" units="cm"/>
      <inkml:brushProperty name="height" value="0.025" units="cm"/>
    </inkml:brush>
  </inkml:definitions>
  <inkml:trace contextRef="#ctx0" brushRef="#br0">0 1 14029,'0'0'10026,"62"27"-9514,-12-20-159,10-1-129,2-3-128,-1 0-32,-7 0-961,-11 0-1793,-13-1-1282,-15 1 288</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2.798"/>
    </inkml:context>
    <inkml:brush xml:id="br0">
      <inkml:brushProperty name="width" value="0.025" units="cm"/>
      <inkml:brushProperty name="height" value="0.025" units="cm"/>
    </inkml:brush>
  </inkml:definitions>
  <inkml:trace contextRef="#ctx0" brushRef="#br0">0 1 10826,'0'0'7752,"71"43"-6535,-26-42-737,6-1-160,3 0-127,0-2-65,-7-4-160,-6 0-2435,-8 2-1761,-14 0-4740</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3.645"/>
    </inkml:context>
    <inkml:brush xml:id="br0">
      <inkml:brushProperty name="width" value="0.025" units="cm"/>
      <inkml:brushProperty name="height" value="0.025" units="cm"/>
    </inkml:brush>
  </inkml:definitions>
  <inkml:trace contextRef="#ctx0" brushRef="#br0">0 286 7559,'0'0'11462,"10"1"-9909,2-2-1302,0 0-1,0-1 1,1 0-1,-1-1 1,-1 0 0,1-1-1,0-1 1,-1 0-1,0 0 1,0-1 0,-1 0-1,17-13 1,15-13-156,64-62 1,-92 81-98,-7 7-11,-1 1 0,1-1-1,-1 0 1,-1 0-1,1-1 1,-1 0-1,0 0 1,-1 0-1,1 0 1,4-15-1,-40 55-920,24-23 907,2-1 0,-1 2 0,1-1 0,1 1 0,-1-1 0,2 1 0,0 0-1,0 1 1,1-1 0,0 0 0,1 1 0,1-1 0,1 24 0,-1-34-136,0 0 0,0 0 0,0-1 0,1 1 0,-1 0 1,0 0-1,1 0 0,-1 0 0,0-1 0,1 1 0,-1 0 0,1 0 0,0-1 0,-1 1 0,1 0 0,-1-1 1,1 1-1,0-1 0,0 1 0,-1-1 0,1 1 0,0-1 0,0 1 0,0-1 0,-1 0 0,1 1 1,0-1-1,0 0 0,0 0 0,1 0 0,13 1-6649</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4.349"/>
    </inkml:context>
    <inkml:brush xml:id="br0">
      <inkml:brushProperty name="width" value="0.025" units="cm"/>
      <inkml:brushProperty name="height" value="0.025" units="cm"/>
    </inkml:brush>
  </inkml:definitions>
  <inkml:trace contextRef="#ctx0" brushRef="#br0">37 171 8040,'0'0'7751,"-7"9"-5776,-22 27-352,29-36-1571,0 0 0,1 0-1,-1 0 1,0 0 0,0 0 0,1 0 0,-1 0 0,0 0-1,1 0 1,-1 0 0,0 0 0,0 0 0,1 0 0,-1 0-1,0 0 1,0 0 0,1 1 0,-1-1 0,0 0 0,0 0-1,0 0 1,1 0 0,-1 0 0,0 1 0,0-1 0,0 0-1,1 0 1,-1 1 0,0-1 0,0 0 0,0 0-1,0 0 1,0 1 0,0-1 0,1 0 0,-1 0 0,0 1-1,0-1 1,0 0 0,0 1 0,0-1 0,0 0 0,0 0-1,0 1 1,0-1 0,0 0 0,0 0 0,-1 1 0,1-1-1,0 0 1,0 0 0,0 1 0,22-10 415,17-16-202,-1-1 0,-1-2 0,-1-2 0,-1-1 0,37-45 1,-85 113-469,3-19 206,1 0 0,1 0 0,1 0 1,1 1-1,0 0 0,1 0 0,2 1 0,-1-1 1,1 35-1,3-53-154,0 0 0,0 0 1,1-1-1,-1 1 0,0 0 1,1 0-1,-1-1 0,1 1 1,-1 0-1,1-1 0,-1 1 1,1-1-1,0 1 0,-1-1 1,1 1-1,0-1 0,-1 1 1,1-1-1,0 1 1,0-1-1,-1 0 0,1 1 1,0-1-1,0 0 0,0 0 1,0 0-1,-1 0 0,1 0 1,0 0-1,0 0 0,0 0 1,0 0-1,-1 0 0,1 0 1,0 0-1,0 0 0,0-1 1,-1 1-1,1 0 0,0-1 1,0 1-1,-1 0 0,1-1 1,1 0-1,13-13-5913</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4.999"/>
    </inkml:context>
    <inkml:brush xml:id="br0">
      <inkml:brushProperty name="width" value="0.025" units="cm"/>
      <inkml:brushProperty name="height" value="0.025" units="cm"/>
    </inkml:brush>
  </inkml:definitions>
  <inkml:trace contextRef="#ctx0" brushRef="#br0">168 65 11627,'0'0'2594,"0"-9"343,0 6-2530,0-1 1,-1 0-1,1 1 1,-1-1 0,0 0-1,0 1 1,0-1-1,0 1 1,-4-7 0,4 9-314,0 0 1,0-1-1,0 1 0,0 0 1,-1 0-1,1 0 1,0 1-1,-1-1 1,1 0-1,0 0 0,-1 1 1,1-1-1,-1 1 1,0-1-1,1 1 1,-1 0-1,1-1 0,-1 1 1,1 0-1,-1 0 1,0 0-1,1 0 1,-1 0-1,1 1 1,-1-1-1,1 0 0,-1 1 1,0-1-1,1 1 1,0 0-1,-1-1 1,1 1-1,-3 2 0,-1-1-96,1 1-1,-1 0 0,0 0 0,1 1 0,0-1 0,-1 1 0,2 0 0,-1 0 0,0 0 0,1 1 0,0-1 1,0 1-1,0 0 0,0 0 0,1 0 0,0 0 0,0 0 0,0 0 0,1 1 0,0-1 0,-1 9 0,2-13 5,0 0-1,0-1 0,0 1 0,0 0 0,0-1 0,0 1 1,0 0-1,1-1 0,-1 1 0,0 0 0,0-1 0,1 1 1,-1 0-1,0-1 0,1 1 0,-1-1 0,1 1 0,-1-1 1,1 1-1,-1-1 0,1 1 0,-1-1 0,1 0 1,0 1-1,-1-1 0,1 0 0,-1 1 0,1-1 0,0 0 1,-1 0-1,2 1 0,29-2 35,-22-1-138,0-1 1,-1 1 0,1-1 0,12-7 0,-2-4-531,-16 11 367,0 0 0,1 0 0,-1 1-1,1-1 1,-1 1 0,1 0 0,0 0 0,0 0 0,0 1 0,0-1 0,1 1 0,4-1-1,-8 4 195,0-1 0,-1 1 0,1 0-1,0 0 1,-1-1 0,0 1 0,1 0-1,-1 0 1,0 0 0,0 0 0,0-1-1,0 1 1,0 0 0,0 0 0,-1 2-1,1 1 27,0 159 2816,0-164-2688,0 1 1,0 0-1,0 0 0,-1-1 1,1 1-1,0 0 0,0 0 1,-1-1-1,1 1 0,0 0 1,-1-1-1,1 1 0,-1 0 0,1-1 1,-1 1-1,1-1 0,-1 1 1,1-1-1,-1 1 0,0-1 1,1 1-1,-1-1 0,0 1 1,1-1-1,-1 0 0,0 1 1,1-1-1,-2 0 0,-31 4 740,-30-13-282,-39-7-1230,108 14-7122,11 3 5154,-8 0-312,9-1-2567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0.888"/>
    </inkml:context>
    <inkml:brush xml:id="br0">
      <inkml:brushProperty name="width" value="0.05" units="cm"/>
      <inkml:brushProperty name="height" value="0.05" units="cm"/>
    </inkml:brush>
  </inkml:definitions>
  <inkml:trace contextRef="#ctx0" brushRef="#br0">59 209 15451,'48'-12'2848,"56"-22"-1,-84 26-2174,0-1 0,0-1 0,-1-1 0,-1 0 0,21-17 0,-36 25-592,0 0-1,0 0 1,0 0 0,0 0-1,0 0 1,-1 0 0,0-1-1,1 1 1,-1-1 0,2-6-1,-4 9-61,1 0-1,-1 0 1,0-1-1,0 1 1,0 0-1,0 0 1,0 0-1,0-1 1,0 1-1,0 0 1,0 0-1,0 0 1,-1 0-1,1-1 1,-1 1-1,1 0 1,-1 0-1,1 0 1,-1 0-1,1 0 1,-1 0-1,0 0 1,0 0-1,1 0 1,-1 0-1,0 1 1,0-1-1,0 0 0,0 0 1,0 1-1,0-1 1,0 1-1,0-1 1,0 1-1,-1-1 1,1 1-1,0 0 1,-2-1-1,-6-1 45,-1 0-1,1 1 1,-1 0-1,1 0 1,-1 1-1,0 0 1,1 1-1,-1 0 1,0 0-1,1 1 1,-12 4-1,1 0-6,1 1 1,1 1-1,-1 0 0,-23 16 0,31-17-46,1 1 0,0 0-1,1 0 1,-1 1-1,2 0 1,-1 0 0,1 1-1,-11 18 1,17-25-9,0 1 0,0 0 0,0 0 0,0-1 0,1 1 0,-1 0 0,1 0 0,0 1 0,0-1 0,1 0 0,-1 0 0,1 0 0,0 0 0,0 1 0,1-1 0,-1 0 0,1 0-1,0 0 1,0 0 0,0 0 0,0 0 0,1 0 0,-1 0 0,1 0 0,0 0 0,1-1 0,-1 1 0,0-1 0,5 5 0,-3-4-40,1 0 0,0 0-1,-1 0 1,2 0 0,-1-1-1,0 0 1,1 0-1,-1 0 1,1 0 0,0-1-1,0 0 1,9 2 0,-5-3-146,-1 0 0,0-1 0,1 0 0,-1 0-1,1 0 1,-1-2 0,15-2 0,-3-2-146,-1-1-1,-1-1 0,1-1 0,-1 0 1,-1-1-1,30-21 0,4-9-456</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5.393"/>
    </inkml:context>
    <inkml:brush xml:id="br0">
      <inkml:brushProperty name="width" value="0.025" units="cm"/>
      <inkml:brushProperty name="height" value="0.025" units="cm"/>
    </inkml:brush>
  </inkml:definitions>
  <inkml:trace contextRef="#ctx0" brushRef="#br0">4 1 14029,'0'0'7880,"-3"49"-7400,3-36-320,0-1-128,0 1-288,0 1-833,0 1-673,0-1-1088,0-1-1763,0-4-2850</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5.756"/>
    </inkml:context>
    <inkml:brush xml:id="br0">
      <inkml:brushProperty name="width" value="0.025" units="cm"/>
      <inkml:brushProperty name="height" value="0.025" units="cm"/>
    </inkml:brush>
  </inkml:definitions>
  <inkml:trace contextRef="#ctx0" brushRef="#br0">1 46 11563,'0'0'9395,"8"-6"-8829,-4 2-484,1 1 1,0-1-1,0 1 0,0 0 0,1 1 0,-1-1 0,1 1 0,-1 0 1,1 0-1,0 1 0,0 0 0,11-1 0,97-6 511,-113 9-599,0-1 1,0 1-1,0-1 1,0 1-1,-1 0 1,1-1-1,0 1 1,-1 0-1,1 0 1,0-1 0,-1 1-1,1 0 1,-1 0-1,1 0 1,-1 0-1,1 0 1,-1 0-1,0 0 1,0-1-1,1 1 1,-1 0 0,0 0-1,0 0 1,0 0-1,0 0 1,0 0-1,0 0 1,-1 2-1,1 40-2,-1-33 20,-1 8 145,-1 1 1,-1-1-1,0 0 1,-1 0-1,-1-1 0,-10 21 1,5-14-95,2 1 0,-6 28 1,14-45-2543</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6.105"/>
    </inkml:context>
    <inkml:brush xml:id="br0">
      <inkml:brushProperty name="width" value="0.025" units="cm"/>
      <inkml:brushProperty name="height" value="0.025" units="cm"/>
    </inkml:brush>
  </inkml:definitions>
  <inkml:trace contextRef="#ctx0" brushRef="#br0">1 31 7847,'0'0'16944,"52"-21"-16815,-24 21-97,-2 0 0,4 0-257,-2 0-1184,-2 0-1602,-5-1-2210,-3-7-4772</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6.667"/>
    </inkml:context>
    <inkml:brush xml:id="br0">
      <inkml:brushProperty name="width" value="0.025" units="cm"/>
      <inkml:brushProperty name="height" value="0.025" units="cm"/>
    </inkml:brush>
  </inkml:definitions>
  <inkml:trace contextRef="#ctx0" brushRef="#br0">0 31 12748,'0'0'11905,"8"0"-11436,45-4-287,-1-2-1,60-15 1,-135 62-1116,5-11 1045,-25 59 0,37-75-427,1 1 0,0 0 0,2 0-1,-1 0 1,2 1 0,-2 23 0</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7.043"/>
    </inkml:context>
    <inkml:brush xml:id="br0">
      <inkml:brushProperty name="width" value="0.025" units="cm"/>
      <inkml:brushProperty name="height" value="0.025" units="cm"/>
    </inkml:brush>
  </inkml:definitions>
  <inkml:trace contextRef="#ctx0" brushRef="#br0">0 5 10410,'0'0'10794,"49"-5"-10346,-23 5-255,10 0-161,-3 0-865,-3 0-3139,-7 0-3587</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7.422"/>
    </inkml:context>
    <inkml:brush xml:id="br0">
      <inkml:brushProperty name="width" value="0.025" units="cm"/>
      <inkml:brushProperty name="height" value="0.025" units="cm"/>
    </inkml:brush>
  </inkml:definitions>
  <inkml:trace contextRef="#ctx0" brushRef="#br0">0 149 9993,'8'0'2515,"40"-3"79,-1-3 0,83-20 0,-22 3-901,42-1-990,216-7 0,-237 29-1589,-1 7-1,135 21 0,-212-18 433,52 9 150,1-5 0,155-1-1,-253-12 454,0 0 0,0 0 0,0-1 0,0 1-1,-1-1 1,1 0 0,0-1 0,-1 1 0,0-1-1,7-5 1,-11 7-177,0 1 0,1-2 0,-1 1 0,0 0 0,0 0 0,1 0 0,-1 0 0,0-1 0,0 1 0,-1-1 0,1 1 0,0 0-1,0-1 1,-1 0 0,1 1 0,-1-1 0,1 1 0,-1-1 0,1 0 0,-1 1 0,0-3 0,0 2-222,-1 0 0,1 0-1,-1 0 1,0 1 0,1-1 0,-1 0 0,0 1-1,0-1 1,0 0 0,0 1 0,0-1 0,-1 1-1,1-1 1,-3-1 0,-13-11-5510,-4 1-4212</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7.808"/>
    </inkml:context>
    <inkml:brush xml:id="br0">
      <inkml:brushProperty name="width" value="0.025" units="cm"/>
      <inkml:brushProperty name="height" value="0.025" units="cm"/>
    </inkml:brush>
  </inkml:definitions>
  <inkml:trace contextRef="#ctx0" brushRef="#br0">1 184 11851,'0'0'5808,"9"-3"-4324,27-10 271,62-31-1,-36 9-1373,76-54 0,-162 120-605,2 2 0,-30 55 0,51-86 221,-5 7 8,0 1 0,1 1 0,0-1 1,0 1-1,1 0 0,0 0 0,1 0 0,1 0 0,0 1 0,-2 22 0,4-34-78,1 1 0,-1-1 1,0 1-1,0-1 0,1 1 0,-1-1 0,0 0 1,1 1-1,-1-1 0,0 0 0,1 1 0,-1-1 1,1 0-1,-1 1 0,1-1 0,-1 0 0,1 0 1,-1 0-1,1 1 0,-1-1 0,1 0 0,-1 0 1,1 0-1,-1 0 0,1 0 0,-1 0 0,1 0 1,-1 0-1,1 0 0,-1 0 0,1 0 0,-1 0 1,1 0-1,-1-1 0,1 1 0,-1 0 1,1 0-1,-1 0 0,0-1 0,1 1 0,0-1 1,21-10-3779,-2-11-2171</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8.152"/>
    </inkml:context>
    <inkml:brush xml:id="br0">
      <inkml:brushProperty name="width" value="0.025" units="cm"/>
      <inkml:brushProperty name="height" value="0.025" units="cm"/>
    </inkml:brush>
  </inkml:definitions>
  <inkml:trace contextRef="#ctx0" brushRef="#br0">101 1 13549,'0'0'827,"-8"7"924,0-1-1508,0 0 0,0 1 0,1 0 0,0 1 0,1-1 0,-1 1 0,1 1-1,1-1 1,0 1 0,0 0 0,1 0 0,0 0 0,-5 20 0,8-26-196,0 1 0,1-1 0,-1 1 0,1-1 0,0 1 0,0-1 0,0 1 0,1-1-1,-1 1 1,1-1 0,0 1 0,0-1 0,0 1 0,0-1 0,1 0 0,-1 0 0,1 0 0,0 0 0,3 5 0,-2-6 31,0 0 0,0 0 0,0-1 0,0 1 0,0-1 0,0 0 0,1 0 0,-1 0 1,0 0-1,1 0 0,-1-1 0,1 1 0,-1-1 0,1 0 0,-1 0 0,0-1 0,1 1 0,-1 0 0,1-1 0,3-1 0,-1 0 0,-1 0 0,0 0-1,0 0 1,0-1 0,0 0 0,0 0-1,0 0 1,-1-1 0,0 1 0,1-1-1,-1 0 1,-1 0 0,1-1 0,0 1-1,-1-1 1,0 1 0,0-1-1,3-9 1,-2 6 83,0-1 1,-1 0-1,0 0 0,0 0 1,-1 0-1,0 0 0,-1-1 0,0 1 1,-1 0-1,0-13 0,0 21-161,-1 0-1,1-1 1,-1 1-1,0 0 1,1-1 0,-1 1-1,0 0 1,0 0-1,0-1 1,0 1-1,0 0 1,0 0-1,0 0 1,0 0-1,0 0 1,0 0-1,-1 1 1,1-1-1,0 0 1,-1 1 0,1-1-1,0 1 1,-1-1-1,1 1 1,-1 0-1,1-1 1,-1 1-1,1 0 1,-1 0-1,1 0 1,0 0-1,-1 0 1,1 0-1,-1 1 1,1-1 0,-1 0-1,1 1 1,-2 0-1,-3 0-224,0 1-1,1-1 0,-1 1 1,1 0-1,0 0 1,0 1-1,-1-1 0,2 1 1,-6 4-1,8-5-133,0 1-1,-1-1 1,2 1-1,-1 0 1,0 0 0,1 0-1,-1 0 1,1 0-1,0 0 1,0 0-1,-1 5 1,2-6 10,-1-1 0,1 1 0,0-1 0,0 1 1,0-1-1,0 0 0,0 1 0,0-1 0,0 1 0,0-1 1,0 1-1,1-1 0,-1 0 0,1 1 0,-1-1 0,1 0 1,-1 1-1,1-1 0,0 0 0,0 0 0,-1 1 0,1-1 1,0 0-1,0 0 0,0 0 0,0 0 0,1 0 0,1 1 1,14 3-6160</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8.499"/>
    </inkml:context>
    <inkml:brush xml:id="br0">
      <inkml:brushProperty name="width" value="0.025" units="cm"/>
      <inkml:brushProperty name="height" value="0.025" units="cm"/>
    </inkml:brush>
  </inkml:definitions>
  <inkml:trace contextRef="#ctx0" brushRef="#br0">219 23 13773,'0'0'2498,"-9"0"439,-2 1-2634,0 0 1,0 0 0,0 1 0,0 1 0,1 0 0,-1 0 0,1 1 0,-1 0 0,1 1 0,1 0-1,-1 0 1,1 1 0,-16 13 0,20-14-271,1-1-1,-1 1 1,1 1-1,0-1 1,0 1-1,1-1 1,-1 1-1,1 0 1,1 1-1,-1-1 1,1 0-1,-3 13 1,5-17-25,-1 0 0,1 0 0,0 1 0,0-1 0,0 0 0,0 0 0,0 0 0,1 1 0,-1-1 0,0 0 0,1 0 0,0 0 0,0 0 0,-1 0 0,1 0 0,1 0 0,-1 0 0,0 0 0,0 0 0,1-1 0,-1 1 0,1 0 0,-1-1 0,1 1 0,-1-1 0,1 0-1,0 0 1,0 1 0,0-1 0,0 0 0,0 0 0,0-1 0,0 1 0,0 0 0,0-1 0,0 1 0,1-1 0,-1 0 0,0 0 0,0 0 0,3 0 0,4 1 84,0-2-1,-1 1 1,1-1-1,0 0 1,-1-1-1,1 1 1,-1-2-1,0 1 1,1-1-1,-1-1 1,0 0-1,-1 0 1,1 0-1,-1-1 1,0 0-1,0 0 1,0-1-1,-1 0 1,0 0-1,0 0 1,0-1-1,-1 0 1,0 0-1,-1-1 1,1 1-1,-1-1 1,-1 0-1,1 0 1,-2 0-1,1 0 1,-1-1-1,0 1 1,0-1-1,-1 0 1,0-15-1,-2 23-80,1 0 0,0 0 0,0 0 0,0 0 0,-1 0 0,1 0 0,-1 0 1,1 0-1,-1 0 0,1 0 0,-1 0 0,1 0 0,-1 0 0,0 0 0,0 1 0,1-1 0,-1 0 0,0 0 0,0 1 0,0-1 0,0 1 0,0-1 0,0 1 1,-1-1-1,-35-6-191,30 7-172,-1 0 1,1 1-1,-1-1 0,1 2 0,0-1 0,0 1 1,-12 4-1,-11 19-4088,15-5-4141,8-10-2971</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8.940"/>
    </inkml:context>
    <inkml:brush xml:id="br0">
      <inkml:brushProperty name="width" value="0.025" units="cm"/>
      <inkml:brushProperty name="height" value="0.025" units="cm"/>
    </inkml:brush>
  </inkml:definitions>
  <inkml:trace contextRef="#ctx0" brushRef="#br0">53 38 9353,'0'0'6758,"-52"-14"1378,68 14-7880,9 0 64,5 4-127,11 0-97,2-2-32,9-2-64,0 0-1025,-3-3-2146,-3-12-2563,-5-1-4772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1.293"/>
    </inkml:context>
    <inkml:brush xml:id="br0">
      <inkml:brushProperty name="width" value="0.05" units="cm"/>
      <inkml:brushProperty name="height" value="0.05" units="cm"/>
    </inkml:brush>
  </inkml:definitions>
  <inkml:trace contextRef="#ctx0" brushRef="#br0">204 35 16668,'8'-31'3023,"-8"28"-2190,-1 4-56,-5 19 435,-43 157 1001,-91 369 37,138-538-2221,-3 17 86,-3 32 0,8-55-103,0-1 1,0 1-1,0-1 0,0 1 1,0-1-1,0 0 0,0 1 1,0-1-1,0 1 0,1-1 0,-1 1 1,1-1-1,-1 0 0,1 1 1,-1-1-1,3 3 0,-3-4-4,1 0-1,-1 0 1,1 0 0,-1 0-1,1 1 1,-1-1-1,1 0 1,-1 0 0,1 0-1,0 0 1,-1 0-1,1 0 1,-1 0 0,1 0-1,-1-1 1,1 1-1,0 0 1,-1 0 0,1 0-1,-1-1 1,1 1-1,-1 0 1,1 0 0,-1-1-1,0 1 1,1 0-1,0-2 1,5-3 50,0-1 0,0 0 0,-1-1 0,7-8 0,23-36 145,18-25 56,68-77-1,-117 149-268,0 1-1,-1-1 0,1 0 1,1 1-1,-1 0 0,0 0 1,7-2-1,-11 4 7,1 1 0,-1 0 1,1 0-1,-1 0 0,1-1 0,-1 1 1,1 0-1,-1 0 0,1 0 0,-1 0 0,1 0 1,-1 0-1,1 0 0,-1 0 0,1 0 1,0 0-1,-1 0 0,1 1 0,-1-1 0,1 0 1,-1 0-1,1 0 0,-1 1 0,1-1 1,-1 0-1,1 1 0,0 0-3,-1 1 0,1-1 1,0 0-1,-1 1 0,0-1 0,1 0 1,-1 1-1,0-1 0,0 0 0,1 1 0,-1-1 1,0 1-1,-1-1 0,1 0 0,0 3 0,-3 12-32,-1 0 0,-1 0 0,0-1 0,-1 1 0,0-1 0,-15 24-1,-9 22 6,30-60 33,0-1-1,-1 1 1,1-1-1,0 1 1,0-1-1,0 1 0,0-1 1,0 1-1,0-1 1,0 1-1,1-1 1,-1 1-1,0-1 0,0 1 1,0-1-1,0 1 1,1-1-1,-1 1 1,0-1-1,0 0 0,1 1 1,-1-1-1,0 1 1,1-1-1,-1 0 1,0 1-1,1-1 1,-1 0-1,1 1 0,-1-1 1,0 0-1,1 1 1,20 8-39,-10-5 21,-4 0-5,10 6-185,0-1 1,1-1-1,29 10 1,-41-16 3,1-1 0,-1 0 1,0 0-1,1 0 0,-1-1 1,1 0-1,-1 0 0,1-1 0,-1 0 1,1 0-1,-1 0 0,0-1 1,1 0-1,-1 0 0,6-3 1,-9 3 113,0 0 0,0 0 0,0 0 0,0 0 0,0 0 0,0-1 1,-1 1-1,1-1 0,-1 0 0,1 0 0,-1 0 0,2-3 0,7-15-510</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9.334"/>
    </inkml:context>
    <inkml:brush xml:id="br0">
      <inkml:brushProperty name="width" value="0.025" units="cm"/>
      <inkml:brushProperty name="height" value="0.025" units="cm"/>
    </inkml:brush>
  </inkml:definitions>
  <inkml:trace contextRef="#ctx0" brushRef="#br0">1 281 14734,'0'0'4591,"10"-8"-2920,77-62-798,115-117 0,-187 171-948,-33 38 1,-5 7 260,12-12 19,2 0 0,0 1 1,1 0-1,0 0 0,2 0 1,0 1-1,1 0 0,1 0 0,-2 27 1,1 50-6797,5-81 393</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19.933"/>
    </inkml:context>
    <inkml:brush xml:id="br0">
      <inkml:brushProperty name="width" value="0.025" units="cm"/>
      <inkml:brushProperty name="height" value="0.025" units="cm"/>
    </inkml:brush>
  </inkml:definitions>
  <inkml:trace contextRef="#ctx0" brushRef="#br0">222 0 9993,'0'0'4987,"-11"1"-3354,3 0-1550,0 0-1,0 1 1,1 0-1,-1 0 1,1 1 0,-1 0-1,1 0 1,0 1-1,0-1 1,0 2 0,1-1-1,0 1 1,-1 0-1,2 0 1,-1 1-1,-6 7 1,0 2 121,0 1 0,1 0 0,0 0 0,-11 27-1,19-37-152,0 1 0,0 0 0,1 0-1,0 0 1,0 0 0,1 0 0,0 0-1,0 1 1,1-1 0,0 0-1,0 0 1,0 1 0,1-1 0,0 0-1,3 9 1,-2-13 1,0 0 0,0 0-1,0 0 1,1 0 0,-1 0-1,1 0 1,0-1 0,-1 1 0,1-1-1,1 1 1,-1-1 0,0 0-1,0-1 1,1 1 0,-1 0 0,1-1-1,0 0 1,-1 0 0,1 0-1,6 1 1,-4-1 4,0 0 0,-1 0 0,1-1 0,0 0 1,0 0-1,0 0 0,0 0 0,0-1 0,0 0 0,0-1 0,0 1 0,8-4 0,-12 4 21,0 0 0,-1 1 0,1-1 0,-1 0 0,0 0 0,1 0 0,-1 0 0,0 0 0,1 0 0,-1-1 0,0 1 0,0 0 0,0-1 0,0 1 0,0 0 0,-1-1 0,1 1-1,0-1 1,-1 0 0,1 1 0,-1-1 0,1 1 0,-1-1 0,0 0 0,1 1 0,-1-1 0,0 0 0,0 1 0,0-1 0,-1 0 0,1 1 0,0-1 0,-1 0 0,1 1 0,-1-1 0,1 0 0,-1 1 0,0-1 0,1 1 0,-3-3 0,0 0-7,1 1 0,-1-1 1,0 1-1,-1 0 1,1-1-1,0 2 1,-1-1-1,0 0 1,1 1-1,-1-1 0,0 1 1,0 0-1,-1 1 1,-4-3-1,-39-1 119,46 5-331,1-1 0,0 1 0,-1 0 0,1-1 0,0 1 0,-1 0 0,1 0 0,0 0 0,-1 0-1,1 1 1,0-1 0,-1 0 0,1 1 0,0-1 0,-1 0 0,1 1 0,0 0 0,0-1 0,0 1 0,-1 0 0,1-1 0,0 1-1,0 0 1,0 0 0,0 0 0,0 0 0,0 0 0,1 0 0,-2 2 0,2-2-167,1 0 0,-1 0 0,1-1 0,-1 1-1,1 0 1,0 0 0,-1-1 0,1 1 0,0 0 0,-1-1 0,1 1 0,0-1 0,0 1 0,0-1-1,0 1 1,-1-1 0,1 1 0,0-1 0,0 0 0,0 0 0,0 1 0,0-1 0,0 0 0,0 0-1,0 0 1,0 0 0,0 0 0,0 0 0,0 0 0,0-1 0,0 1 0,1-1 0,2 1-862,20 0-4776</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0.372"/>
    </inkml:context>
    <inkml:brush xml:id="br0">
      <inkml:brushProperty name="width" value="0.025" units="cm"/>
      <inkml:brushProperty name="height" value="0.025" units="cm"/>
    </inkml:brush>
  </inkml:definitions>
  <inkml:trace contextRef="#ctx0" brushRef="#br0">404 5 8168,'-8'-1'523,"2"0"-335,0 0-1,-1 0 1,1 1 0,0-1 0,0 1-1,0 1 1,0-1 0,0 1-1,0 0 1,0 1 0,0-1 0,0 1-1,0 0 1,0 1 0,1-1 0,0 1-1,-8 5 1,-14 15 608,0 1-1,2 1 0,0 1 1,2 1-1,1 1 1,2 1-1,-25 44 0,35-54-685,0 0-1,1 1 0,1 0 0,1 1 0,1 0 0,1 0 0,1 0 0,0 1 0,2-1 0,0 1 0,2-1 0,0 1 0,5 31 0,-3-45-96,1 1 1,-1-1-1,1 1 0,1-1 0,0 0 0,0 0 1,0 0-1,1-1 0,0 1 0,1-1 0,0 0 1,0-1-1,0 1 0,1-1 0,-1-1 0,2 1 1,-1-1-1,1 0 0,-1-1 0,1 0 0,0 0 1,1-1-1,13 5 0,-7-4 134,0-1 1,0 0-1,0-1 1,0-1-1,0 0 1,0-1-1,0-1 0,0 0 1,1-1-1,-1 0 1,-1-1-1,1-1 1,18-7-1,-2-3 2,-2-1-1,1-1 1,-2-1 0,0-2-1,31-26 1,-43 30-42,0 0 0,0-1-1,-2 0 1,0-1 0,-1 0-1,0-2 1,-2 1 0,18-40 0,-26 50-41,0 0 0,-1 0 0,0 0 1,0 0-1,-1 0 0,0-1 0,0 1 1,-1 0-1,0-1 0,-1 1 0,1 0 1,-5-16-1,4 20-67,-1-1 1,1 1-1,-1 1 1,0-1 0,0 0-1,-1 0 1,1 1-1,-1-1 1,1 1-1,-1 0 1,0 0-1,0 0 1,-1 0-1,1 0 1,-1 1-1,1-1 1,-1 1-1,0 0 1,0 0-1,0 1 1,0-1-1,0 1 1,0-1-1,0 2 1,-8-2-1,5 1-154,1 0 0,0 0 0,-1 1 0,1 0 0,-1 0 0,1 1 0,0 0 0,-1 0 0,1 0 0,0 1 0,0 0 0,0 0 0,0 1 0,0 0 0,0 0 0,-6 4 0,5-1-849,1-1 0,0 1 0,1 0 1,0 0-1,-1 0 0,2 1 0,-8 13 0,3 0-5845</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3.383"/>
    </inkml:context>
    <inkml:brush xml:id="br0">
      <inkml:brushProperty name="width" value="0.025" units="cm"/>
      <inkml:brushProperty name="height" value="0.025" units="cm"/>
    </inkml:brush>
  </inkml:definitions>
  <inkml:trace contextRef="#ctx0" brushRef="#br0">1 27 14253,'0'0'10058,"54"-27"-10058,-26 31 0,-2 1 0,2 0-1185,-10-1-1346,-1-2-1312,-11 0-930</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3.792"/>
    </inkml:context>
    <inkml:brush xml:id="br0">
      <inkml:brushProperty name="width" value="0.025" units="cm"/>
      <inkml:brushProperty name="height" value="0.025" units="cm"/>
    </inkml:brush>
  </inkml:definitions>
  <inkml:trace contextRef="#ctx0" brushRef="#br0">1 0 10346,'0'0'10474,"71"42"-10282,-42-41-64,1-1-961,-7 0-2658,-5-1-3203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4.171"/>
    </inkml:context>
    <inkml:brush xml:id="br0">
      <inkml:brushProperty name="width" value="0.025" units="cm"/>
      <inkml:brushProperty name="height" value="0.025" units="cm"/>
    </inkml:brush>
  </inkml:definitions>
  <inkml:trace contextRef="#ctx0" brushRef="#br0">54 1 14414,'0'0'4868,"-16"49"-3074,8-17-417,2 3-256,1 5-512,-4 0-417,7 1-128,-2-2-32,4-2-64,0-3-1762,0-8-1569,-2-7-961,0-8-4100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4.690"/>
    </inkml:context>
    <inkml:brush xml:id="br0">
      <inkml:brushProperty name="width" value="0.025" units="cm"/>
      <inkml:brushProperty name="height" value="0.025" units="cm"/>
    </inkml:brush>
  </inkml:definitions>
  <inkml:trace contextRef="#ctx0" brushRef="#br0">175 60 11531,'0'0'6806,"-4"-9"-5209,-11-26-514,14 34-1054,1 0-1,-1 0 0,0 0 1,0 0-1,0 0 0,0 0 0,1 0 1,-1 0-1,-1 0 0,1 1 1,0-1-1,0 0 0,0 1 1,0-1-1,0 1 0,-1-1 1,1 1-1,0-1 0,0 1 1,-1 0-1,1 0 0,0 0 1,0-1-1,-1 1 0,1 0 1,0 1-1,-1-1 0,1 0 1,0 0-1,0 1 0,-1-1 1,1 0-1,0 1 0,0-1 0,-2 2 1,-2 0-43,1 0 0,0 1 0,0-1 0,0 1 0,0 0 0,0 0 0,-3 4 0,3-2 51,0 1 1,0-1 0,1 1 0,0 0-1,0 0 1,0 1 0,0-1-1,1 1 1,0-1 0,1 1-1,0-1 1,0 1 0,0 0 0,0 0-1,2 9 1,-1-14-26,1-1-1,0 1 1,-1-1-1,1 1 1,0-1-1,0 0 1,0 0-1,0 1 1,0-1-1,0 0 1,1 0-1,-1 0 1,0 0 0,0 0-1,1 0 1,-1 0-1,1-1 1,-1 1-1,1 0 1,-1-1-1,1 1 1,-1-1-1,1 0 1,0 1-1,-1-1 1,1 0 0,-1 0-1,1 0 1,0 0-1,-1 0 1,1-1-1,-1 1 1,1 0-1,0-1 1,1 0-1,3 0-20,0 0 0,1 0 0,-1-1 0,0 0-1,0 0 1,0 0 0,10-7 0,-14 8-11,0 0 0,0-1 0,0 1 0,0-1 0,0 0 0,0 0 0,0 1-1,-1-1 1,1 0 0,-1-1 0,0 1 0,1 0 0,-1 0 0,0 0 0,0-1 0,0 1 0,-1-1 0,1 1 0,0-5 0,-1 7-124,-14 11-454,9-3 596,1 0-1,1 0 1,-1 0-1,1 0 1,1 0-1,0 1 1,0-1 0,-1 16-1,2-21 17,1 0-1,0 0 1,0 0-1,0 0 1,0 0-1,0-1 1,0 1-1,1 0 1,0 0 0,0 0-1,-1-1 1,1 1-1,1 0 1,-1-1-1,0 1 1,1-1-1,-1 1 1,1-1 0,0 0-1,0 0 1,0 0-1,0 0 1,0 0-1,0 0 1,0 0-1,1-1 1,-1 1-1,1-1 1,4 3 0,-6-4 130,-2 4 71,0 1 1,0-1-1,-1 0 1,1 0-1,-1 1 1,0-1-1,-1-1 1,1 1 0,-1 0-1,1 0 1,-1-1-1,0 0 1,0 1-1,-5 2 1,2 0 62,1-1-1,-2 0 1,1 0 0,-1-1 0,1 0 0,-1 0 0,-11 4 0,14-6-170,0-1 1,0 0 0,0 0-1,0-1 1,0 1 0,0-1 0,0 0-1,0 0 1,0-1 0,0 1-1,-6-2 1,8 1-206,1 1 0,-1-1 1,1 0-1,-1 1 0,1-1 0,0 0 0,-1 0 0,1 0 0,0 0 0,0-1 1,-1 1-1,1 0 0,0 0 0,0-1 0,0 1 0,1-1 0,-1 1 0,0-1 1,0 1-1,1-1 0,-1 1 0,1-1 0,0 1 0,-1-1 0,1 0 1,0 1-1,0-1 0,0 0 0,0-1 0,0 2-243,1 0 1,0 1-1,-1-1 0,1 0 1,0 1-1,-1-1 0,1 1 1,0-1-1,0 1 0,-1 0 1,1-1-1,0 1 0,0 0 0,0-1 1,0 1-1,0 0 0,-1 0 1,1 0-1,0 0 0,0 0 1,0 0-1,0 0 0,0 0 1,0 0-1,-1 0 0,1 0 1,2 1-1,2-1-1605,11 0-3388</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5.036"/>
    </inkml:context>
    <inkml:brush xml:id="br0">
      <inkml:brushProperty name="width" value="0.025" units="cm"/>
      <inkml:brushProperty name="height" value="0.025" units="cm"/>
    </inkml:brush>
  </inkml:definitions>
  <inkml:trace contextRef="#ctx0" brushRef="#br0">15 0 13100,'0'0'7239,"-5"50"-6182,-3-30-384,6 2-481,2 1-128,0-3-128,0-1-1025,0-4-1185,0-5-1249,4-8-1570</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5.423"/>
    </inkml:context>
    <inkml:brush xml:id="br0">
      <inkml:brushProperty name="width" value="0.025" units="cm"/>
      <inkml:brushProperty name="height" value="0.025" units="cm"/>
    </inkml:brush>
  </inkml:definitions>
  <inkml:trace contextRef="#ctx0" brushRef="#br0">0 53 3587,'0'0'19208,"1"-8"-17537,4-25-732,-4 32-916,0 0 0,0 0 0,1 0 0,-1 0 0,0 0 0,1 1-1,-1-1 1,1 0 0,-1 0 0,1 1 0,-1-1 0,1 1 0,-1 0 0,1-1-1,0 1 1,-1 0 0,1 0 0,-1 0 0,1 0 0,0 0 0,-1 0 0,1 1-1,-1-1 1,3 1 0,2 0 35,16-2-21,-15 0-23,1 0 1,-1 1 0,1 0 0,0 1 0,-1 0-1,1 0 1,13 4 0,-20-5-21,0 1-1,-1 0 1,1-1-1,-1 1 1,1 0-1,-1 0 1,0 0-1,1-1 1,-1 1 0,1 0-1,-1 0 1,0 0-1,0 0 1,0 0-1,0 0 1,1-1-1,-1 1 1,0 0-1,-1 0 1,1 0 0,0 0-1,0 0 1,0 0-1,0 0 1,-1-1-1,1 1 1,-1 1-1,-10 30-251,8-25 227,-9 25-177,1 0 0,2 1 0,1 0 0,2 0-1,-5 62 1,11-95-69,-1 9-2561</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5.771"/>
    </inkml:context>
    <inkml:brush xml:id="br0">
      <inkml:brushProperty name="width" value="0.025" units="cm"/>
      <inkml:brushProperty name="height" value="0.025" units="cm"/>
    </inkml:brush>
  </inkml:definitions>
  <inkml:trace contextRef="#ctx0" brushRef="#br0">0 30 6854,'0'0'16592,"58"-30"-16560,-30 37-160,-7-5-1345,1-2-1570,-3 0-2210,-4-9-6278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1.702"/>
    </inkml:context>
    <inkml:brush xml:id="br0">
      <inkml:brushProperty name="width" value="0.05" units="cm"/>
      <inkml:brushProperty name="height" value="0.05" units="cm"/>
    </inkml:brush>
  </inkml:definitions>
  <inkml:trace contextRef="#ctx0" brushRef="#br0">2 84 18804,'-1'-12'2257,"2"-2"-1433,16 0-224,4 5 1104,9 1-472,4-2-207,5 5-633,2 2-408,4 3-960,-1 0 976,-8-2-281,-2-4-111</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6.102"/>
    </inkml:context>
    <inkml:brush xml:id="br0">
      <inkml:brushProperty name="width" value="0.025" units="cm"/>
      <inkml:brushProperty name="height" value="0.025" units="cm"/>
    </inkml:brush>
  </inkml:definitions>
  <inkml:trace contextRef="#ctx0" brushRef="#br0">1 12 16271,'0'0'8932,"8"1"-8879,86 7-772,-83-8 624,0-1 0,0 0 0,0 0 0,0-1 0,-1 0 0,1-1 0,18-7 0,-29 10 117,-9 17 164,-7 10-18,-59 107 806,66-116-911,2-1 1,0 1-1,1 1 0,0-1 1,-4 36-1,9-27-1042,1-17-4283</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6.460"/>
    </inkml:context>
    <inkml:brush xml:id="br0">
      <inkml:brushProperty name="width" value="0.025" units="cm"/>
      <inkml:brushProperty name="height" value="0.025" units="cm"/>
    </inkml:brush>
  </inkml:definitions>
  <inkml:trace contextRef="#ctx0" brushRef="#br0">0 97 11499,'0'0'12300,"66"6"-12236,-42 2-64,-1-2-961,1-2-1858,-4-4-1793,-3 0-2691</inkml:trace>
  <inkml:trace contextRef="#ctx0" brushRef="#br0" timeOffset="1">372 0 11787,'0'0'6662,"-11"49"-5284,5-26-770,1 3-287,-7 5-129,5 2-160,-4-3-64,0-2-353,-1-2-351,5-6-289,-2-7-481,3-7-1344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6.837"/>
    </inkml:context>
    <inkml:brush xml:id="br0">
      <inkml:brushProperty name="width" value="0.025" units="cm"/>
      <inkml:brushProperty name="height" value="0.025" units="cm"/>
    </inkml:brush>
  </inkml:definitions>
  <inkml:trace contextRef="#ctx0" brushRef="#br0">130 0 13581,'0'0'3945,"-9"1"-2546,5 0-1358,0 0 1,0 0 0,0 1-1,0-1 1,0 1 0,0 0 0,0 0-1,0 0 1,1 0 0,-1 1-1,1 0 1,-1-1 0,1 1 0,0 0-1,0 1 1,1-1 0,-1 0 0,1 1-1,-1 0 1,1-1 0,0 1-1,0 0 1,1 0 0,-1 0 0,1 0-1,-1 5 1,-1-2-29,1 1 0,0-1-1,1 1 1,-1-1 0,1 1 0,1 0 0,-1 8 0,2-14 14,-1 0 1,0 0 0,0-1 0,1 1-1,-1 0 1,1 0 0,0 0 0,-1-1-1,1 1 1,0 0 0,0-1 0,0 1-1,0-1 1,0 1 0,1-1 0,-1 1-1,0-1 1,1 0 0,-1 0 0,1 0-1,-1 1 1,1-1 0,0-1 0,-1 1-1,1 0 1,0 0 0,0-1 0,-1 1 0,1-1-1,0 1 1,0-1 0,0 0 0,3 0-1,1 1 67,1-1 0,0 0 0,-1-1 0,1 0 0,-1 0 0,1 0 0,-1-1-1,0 0 1,1 0 0,-1 0 0,0-1 0,0 0 0,-1 0 0,1 0 0,10-9 0,-12 8-13,0 1 1,-1-1 0,1 0 0,-1 0-1,0 0 1,0 0 0,0-1 0,-1 1-1,1-1 1,-1 1 0,0-1 0,0 0-1,-1 0 1,1 0 0,-1 0 0,0 0-1,-1-1 1,1 1 0,-1 0 0,-1-10-1,1 14-79,-1 0-1,0-1 0,1 1 0,-1-1 1,0 1-1,0 0 0,0 0 0,0-1 1,0 1-1,0 0 0,0 0 1,-1 0-1,1 0 0,0 0 0,-1 0 1,1 1-1,0-1 0,-1 0 0,1 1 1,-1-1-1,1 1 0,-1-1 1,1 1-1,-1 0 0,1 0 0,-1-1 1,0 1-1,1 0 0,-1 0 0,1 1 1,-1-1-1,1 0 0,-2 1 0,-4-1-44,0 1 0,1 0-1,-1 0 1,1 1-1,0 0 1,-1 0-1,-5 3 1,2 1-357,0 1-1,1 0 1,0 0-1,0 1 1,1 0 0,0 1-1,-11 14 1,13-14-1284,0 0 0,1 0 1,0 0-1,-7 20 0,5-2-6094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7.200"/>
    </inkml:context>
    <inkml:brush xml:id="br0">
      <inkml:brushProperty name="width" value="0.025" units="cm"/>
      <inkml:brushProperty name="height" value="0.025" units="cm"/>
    </inkml:brush>
  </inkml:definitions>
  <inkml:trace contextRef="#ctx0" brushRef="#br0">105 1 8840,'0'0'6294,"-8"8"-4153,-2 3-1174,0 1 1,0 1-1,-9 16 0,16-24-849,0 0-1,1 0 1,0 1-1,-1-1 1,2 1-1,-1-1 1,1 1-1,0 0 1,0-1-1,0 1 1,1 0-1,0 0 1,0 0-1,1 8 1,0-12-75,0-1 0,0 1 0,0-1 0,0 1 0,0-1 0,0 1-1,1-1 1,-1 0 0,0 0 0,1 1 0,-1-1 0,1 0 0,-1 0 0,1-1 0,0 1 0,-1 0 0,1 0 0,0-1 0,0 1 0,-1-1-1,1 1 1,0-1 0,0 0 0,0 0 0,0 0 0,-1 0 0,1 0 0,0 0 0,3-1 0,1 0 107,0 1 0,-1-1 0,1 0 0,0 0-1,-1-1 1,1 1 0,-1-1 0,9-4 0,-8 1-23,0 0 1,-1 0-1,1 0 0,-1-1 0,0 1 1,0-1-1,-1-1 0,1 1 0,-1-1 1,5-11-1,-8 16-108,0 0-1,0-1 1,-1 1-1,1 0 1,0 0-1,-1-1 1,0 1 0,1 0-1,-1 0 1,0-1-1,0 1 1,0 0 0,-1-1-1,1 1 1,-1 0-1,1 0 1,-1-1 0,0 1-1,1 0 1,-1 0-1,0 0 1,0 0-1,-1 0 1,1 0 0,0 0-1,-1 0 1,1 1-1,-1-1 1,0 0 0,1 1-1,-1-1 1,0 1-1,0 0 1,0 0 0,0 0-1,0 0 1,0 0-1,-5-2 1,0 1-231,-1 0 0,0 0 1,0 0-1,1 1 0,-1 0 1,0 1-1,0-1 0,0 2 0,-9 0 1,9 0-865,1 1 1,0-1 0,0 1 0,0 0 0,-13 7 0,0 1-5470</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18.351"/>
    </inkml:context>
    <inkml:brush xml:id="br0">
      <inkml:brushProperty name="width" value="0.025" units="cm"/>
      <inkml:brushProperty name="height" value="0.025" units="cm"/>
    </inkml:brush>
  </inkml:definitions>
  <inkml:trace contextRef="#ctx0" brushRef="#br0">317 22 14638,'0'0'3278,"-10"-2"-1613,3-1-1590,-1 1 1,1 1-1,-1-1 0,0 1 1,1 1-1,-1-1 0,0 1 1,0 1-1,1-1 0,-1 1 0,0 1 1,1-1-1,-1 1 0,1 1 1,0-1-1,-1 1 0,1 1 1,-7 3-1,0 3-95,1 1 0,0 0 0,1 1 0,0 0 1,0 0-1,1 1 0,-16 28 0,20-31 17,2 0 0,-1 1 0,2 0 0,-1 0 0,1 0 0,1 1 0,0-1 0,1 1 0,0 0 0,1 0 0,0 0 0,1 13 0,0-23 3,1 1 0,-1 0-1,0-1 1,1 1-1,0-1 1,0 1 0,-1 0-1,2-1 1,-1 0-1,0 1 1,0-1 0,1 0-1,-1 0 1,1 0-1,0 0 1,-1 0 0,1 0-1,0 0 1,5 3-1,-3-3 9,0 0 0,0 0 0,1 0-1,-1-1 1,1 1 0,-1-1 0,1 0-1,0 0 1,0-1 0,7 0 0,0 0 110,-1-1 0,1 0 1,0-1-1,-1 0 0,1-1 1,-1 0-1,1-1 0,14-7 1,-7 0 338,0-1 1,-1 0-1,0-2 1,-1 0-1,0-1 1,20-23-1,-32 32-290,1 0-1,-1 0 1,-1-1-1,1 0 1,-1 1-1,0-1 1,-1-1-1,1 1 1,-2 0-1,1-1 1,-1 0-1,0 1 1,0-1-1,-1 0 1,0 0-1,-1 0 1,0 0-1,0 0 1,0 0-1,-1 0 0,-2-8 1,1 12-169,0-1 1,-1 1-1,1 0 1,-1 0-1,0 0 1,0 1-1,0-1 1,-1 1-1,1 0 0,-1 0 1,0 0-1,0 0 1,0 0-1,0 1 1,0 0-1,0 0 1,-1 0-1,1 0 0,-1 1 1,1 0-1,-1 0 1,0 0-1,-8 0 1,-55-1-3161,11 12-5843,39-4 779</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18.698"/>
    </inkml:context>
    <inkml:brush xml:id="br0">
      <inkml:brushProperty name="width" value="0.025" units="cm"/>
      <inkml:brushProperty name="height" value="0.025" units="cm"/>
    </inkml:brush>
  </inkml:definitions>
  <inkml:trace contextRef="#ctx0" brushRef="#br0">1 0 14350,'0'0'811,"3"13"572,11 21-188,2 1 1,1-2 0,33 49 0,97 174-50,-64-103-717,-81-151-477,28 41-924,-29-41 492,1 0 1,0 0 0,1-1-1,-1 1 1,0-1-1,0 1 1,1-1-1,-1 0 1,1 0-1,3 2 1,11-2-6328</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19.030"/>
    </inkml:context>
    <inkml:brush xml:id="br0">
      <inkml:brushProperty name="width" value="0.025" units="cm"/>
      <inkml:brushProperty name="height" value="0.025" units="cm"/>
    </inkml:brush>
  </inkml:definitions>
  <inkml:trace contextRef="#ctx0" brushRef="#br0">0 7 14414,'0'0'9737,"60"-3"-8680,-34 3-673,4 0-288,2 0-32,1 0-160,-3 0-1697,-9 0-3556,-1-4-6919</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19.423"/>
    </inkml:context>
    <inkml:brush xml:id="br0">
      <inkml:brushProperty name="width" value="0.025" units="cm"/>
      <inkml:brushProperty name="height" value="0.025" units="cm"/>
    </inkml:brush>
  </inkml:definitions>
  <inkml:trace contextRef="#ctx0" brushRef="#br0">1 1 14318,'0'0'8872,"35"75"-8776,-31-41-64,-2 4 32,-2 2-801,0-3-1120,0-4-1923,-6-7-2626</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19.771"/>
    </inkml:context>
    <inkml:brush xml:id="br0">
      <inkml:brushProperty name="width" value="0.025" units="cm"/>
      <inkml:brushProperty name="height" value="0.025" units="cm"/>
    </inkml:brush>
  </inkml:definitions>
  <inkml:trace contextRef="#ctx0" brushRef="#br0">1 26 12908,'0'0'2306,"59"-9"289,-23 5-385,5 0-897,2-1-448,2 2-609,-8 3-224,-3 0-64,-6 0-833,-10 0-1249,-10 0-544,-5 0-385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0.102"/>
    </inkml:context>
    <inkml:brush xml:id="br0">
      <inkml:brushProperty name="width" value="0.025" units="cm"/>
      <inkml:brushProperty name="height" value="0.025" units="cm"/>
    </inkml:brush>
  </inkml:definitions>
  <inkml:trace contextRef="#ctx0" brushRef="#br0">1 13 12844,'0'0'6598,"65"-13"-5412,-31 13-322,3 0-671,10 0-129,-4 0-96,7 3-1218,-7 3-1536,-4-1-2339,-9-1-4933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2.088"/>
    </inkml:context>
    <inkml:brush xml:id="br0">
      <inkml:brushProperty name="width" value="0.05" units="cm"/>
      <inkml:brushProperty name="height" value="0.05" units="cm"/>
    </inkml:brush>
  </inkml:definitions>
  <inkml:trace contextRef="#ctx0" brushRef="#br0">0 159 17772,'35'-2'851,"-1"-1"0,1-1 0,-1-2 0,0-1 1,-1-2-1,0-1 0,0-2 0,43-21 0,-73 31-824,31-17 160,-32 17-169,0 1 0,0-1 0,0 1 0,0-1 0,0 0 0,0 0 0,-1 0-1,1 0 1,-1 0 0,0 0 0,1 0 0,0-4 0,-2 6-13,0-1 0,1 0 0,-1 0 0,0 0 1,0 1-1,0-1 0,-1 0 0,1 0 0,0 1 0,0-1 0,0 0 1,0 0-1,-1 1 0,1-1 0,0 0 0,-1 0 0,1 1 0,-1-1 0,1 0 1,-1 1-1,1-1 0,-1 1 0,1-1 0,-1 1 0,0-1 0,1 1 1,-1-1-1,1 1 0,-1-1 0,0 1 0,0 0 0,1-1 0,-1 1 1,0 0-1,0 0 0,1 0 0,-1-1 0,0 1 0,0 0 0,-1 0 1,-35-2 63,24 4-52,0 0 0,0 1 1,1 0-1,-1 1 0,1 0 1,0 1-1,-18 10 0,21-11-9,1 1 1,0 0-1,1 1 0,0 0 0,-1 0 1,2 0-1,-1 1 0,1 0 0,0 0 1,0 1-1,-5 10 0,10-16 2,-1 1 0,1-1 0,0 1 0,0 0 0,1-1 0,-1 1 0,0 0 0,1-1 0,0 1 0,0 0 0,0 0-1,0-1 1,0 1 0,0 0 0,1 0 0,-1-1 0,2 6 0,0-4-35,0-1 0,0 0 0,0 1 0,0-1 0,0 0 0,1 0 0,-1-1 0,1 1 0,0 0 0,0-1 0,6 4 0,-1-1-53,2 0 0,-1 0 1,1-1-1,-1-1 0,1 1 0,0-2 0,0 1 1,18 1-1,9-2-84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0.462"/>
    </inkml:context>
    <inkml:brush xml:id="br0">
      <inkml:brushProperty name="width" value="0.025" units="cm"/>
      <inkml:brushProperty name="height" value="0.025" units="cm"/>
    </inkml:brush>
  </inkml:definitions>
  <inkml:trace contextRef="#ctx0" brushRef="#br0">1 0 8904,'0'0'10368,"1"10"-8505,13 83 128,-13-91-1991,-1-1 0,1 1 0,0-1 0,0 1 0,0-1 1,0 0-1,0 1 0,0-1 0,0 0 0,0 0 0,1 0 0,-1 0 0,0 0 1,1 0-1,-1 0 0,0 0 0,1-1 0,-1 1 0,1-1 0,0 1 0,-1-1 1,1 1-1,-1-1 0,1 0 0,0 0 0,-1 0 0,1 0 0,0 0 0,-1 0 0,1 0 1,-1 0-1,1-1 0,0 1 0,-1 0 0,3-2 0,6 0-193,-1-1 0,0 0 0,1-1 0,13-7 0,-2 0-675,-11 7 537,-2-1-1,1 0 1,0 0-1,10-10 1,-30 42 2322,7-20-1806,0-1-190,0 0 1,1 0-1,-1 0 0,1 0 1,1 0-1,-1 1 0,1-1 1,0 1-1,0 0 0,0 9 1,3-15-263,0 0 0,0-1 0,0 1 1,0 0-1,0-1 0,1 1 0,-1-1 0,0 1 1,0-1-1,0 0 0,1 1 0,-1-1 1,0 0-1,1 0 0,-1 0 0,0 0 1,1 0-1,-1 0 0,0 0 0,0-1 0,1 1 1,0-1-1,1 1-735,15-2-4849</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0.798"/>
    </inkml:context>
    <inkml:brush xml:id="br0">
      <inkml:brushProperty name="width" value="0.025" units="cm"/>
      <inkml:brushProperty name="height" value="0.025" units="cm"/>
    </inkml:brush>
  </inkml:definitions>
  <inkml:trace contextRef="#ctx0" brushRef="#br0">81 58 11563,'0'0'11189,"-9"7"-10981,4-3-133,0 1 0,0-1 0,0 1 1,1 0-1,0 1 0,0-1 0,0 1 0,0 0 0,1 0 0,0 0 0,0 0 0,1 0 0,0 1 0,0-1 0,0 1 0,1-1 0,-1 8 0,-4 69 520,4 103 0,3-130-317,-5-392-3059,4 336 2778,0 0-1,0 0 1,0-1 0,0 1 0,0 0 0,0-1 0,0 1 0,0 0-1,0-1 1,0 1 0,0 0 0,0-1 0,0 1 0,0 0 0,0-1-1,1 1 1,-1 0 0,0-1 0,0 1 0,0 0 0,1 0-1,-1-1 1,0 1 0,0 0 0,0 0 0,1-1 0,-1 1 0,0 0-1,1 0 1,-1 0 0,0 0 0,0-1 0,1 1 0,-1 0-1,0 0 1,1 0 0,-1 0 0,0 0 0,1 0 0,-1 0 0,0 0-1,1 0 1,-1 0 0,0 0 0,1 0 0,-1 0 0,0 0 0,1 0-1,-1 1 1,14 5 6,-13-5 8,9 4 28,0-1 0,1 0 1,-1 0-1,1-1 0,0 0 1,0-1-1,0 0 1,0-1-1,0 0 0,1-1 1,-1 0-1,11-2 0,-13 0 60,0 0 0,0 0 0,0-1 0,-1 0-1,1 0 1,-1-1 0,0-1 0,0 1 0,0-1-1,0 0 1,-1-1 0,0 0 0,0 0 0,-1-1-1,7-7 1,-8 8-39,0 1 6,-1 0 0,1 0 0,-1-1-1,0 1 1,0-1 0,-1 0 0,1 0-1,-1 0 1,-1-1 0,1 1 0,-1-1-1,0 1 1,-1-1 0,2-9 0,-3 15-70,0 1 1,-1-1 0,1 1 0,0-1 0,0 1 0,-1 0 0,1-1 0,0 1 0,-1-1-1,1 1 1,-1 0 0,1 0 0,0-1 0,-1 1 0,1 0 0,-1 0 0,1-1 0,-1 1-1,1 0 1,-1 0 0,1 0 0,-1 0 0,1 0 0,-1 0 0,1-1 0,-1 1 0,1 0-1,-1 1 1,1-1 0,-1 0 0,1 0 0,-1 0 0,1 0 0,-1 0 0,1 0 0,0 1-1,-1-1 1,1 0 0,-1 0 0,0 1 0,-22 9-184,14-3 174,0 0 0,1 1 0,0 0 0,0 0 0,1 1 0,0 0 0,0 1 0,1-1 0,1 1 0,-1 0 0,-5 16 0,6-10 17,-1 0 0,2 0 0,0 0 0,1 1 0,1 0 1,0-1-1,2 21 0,0-35-35,0 1 0,0 0 0,0 0 0,1 0 1,-1 0-1,1 0 0,0-1 0,0 1 0,0 0 0,0-1 0,1 1 1,-1-1-1,0 1 0,1-1 0,0 0 0,0 1 0,0-1 0,0 0 1,0 0-1,0 0 0,0-1 0,1 1 0,2 1 0,-1-1-653,0 0 0,0-1 0,0 1 0,0-1 0,0 0 0,1 0 0,-1-1 0,0 1 0,7-1 0,13 0-6079</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1.191"/>
    </inkml:context>
    <inkml:brush xml:id="br0">
      <inkml:brushProperty name="width" value="0.025" units="cm"/>
      <inkml:brushProperty name="height" value="0.025" units="cm"/>
    </inkml:brush>
  </inkml:definitions>
  <inkml:trace contextRef="#ctx0" brushRef="#br0">91 10 14798,'0'0'2205,"-8"4"-246,-1 1-1431,1 0 1,0 0-1,0 0 1,1 1-1,-11 10 0,16-14-466,0 0-1,0 0 1,0 1-1,0-1 1,0 0-1,0 1 1,1-1-1,-1 1 1,1-1-1,0 1 1,0 0-1,0-1 1,0 1 0,0 0-1,1 0 1,-1 0-1,1 0 1,0 0-1,-1 0 1,1 0-1,1 0 1,-1-1-1,0 1 1,1 0-1,-1 0 1,3 5-1,-2-6-67,0-1-1,1 0 1,-1 1-1,0-1 1,1 0-1,-1 0 1,1 1-1,-1-1 1,1 0-1,0-1 1,-1 1-1,1 0 1,0 0-1,0-1 1,0 1-1,-1-1 1,1 0 0,0 1-1,0-1 1,0 0-1,0 0 1,0 0-1,0 0 1,-1-1-1,1 1 1,0 0-1,0-1 1,0 1-1,2-2 1,3 0-88,-1 0 1,1 0-1,-1-1 1,0 0-1,0 0 1,11-7-1,-7 1-11,0 0 0,-1-1 0,0 0 0,-1 0 0,0-1-1,-1 0 1,0 0 0,-1-1 0,7-17 0,-47 80 761,31-42-1158,-1-1 0,1 1 0,1 0-1,0 0 1,0 0 0,1 0 0,0 0-1,0 15 1,1-22 315,0 0 0,0 0 0,1 0 0,-1 0 0,1 0 1,-1 0-1,1 0 0,0 0 0,0-1 0,0 1 0,0 0 0,0-1 0,0 1 0,0 0 0,0-1 0,1 1 1,-1-1-1,3 2 0,-2-2 45,1 0 1,-1 0-1,1 0 1,-1 0-1,1 0 1,-1-1-1,1 1 1,0-1-1,-1 0 1,1 0 0,0 0-1,0 0 1,-1 0-1,1-1 1,0 1-1,-1-1 1,4-1-1,23-11-4160,-1-11-3135</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1.661"/>
    </inkml:context>
    <inkml:brush xml:id="br0">
      <inkml:brushProperty name="width" value="0.025" units="cm"/>
      <inkml:brushProperty name="height" value="0.025" units="cm"/>
    </inkml:brush>
  </inkml:definitions>
  <inkml:trace contextRef="#ctx0" brushRef="#br0">105 90 5637,'3'-11'1890,"1"-3"-871,-2 8-266,0-1 1,0 1 0,-1-1-1,0 0 1,0 0-1,0-10 1,-1 16-644,0 1-1,0 0 1,0 0-1,0 0 1,0-1-1,0 1 1,0 0-1,0 0 1,0 0 0,0-1-1,0 1 1,0 0-1,0 0 1,0 0-1,0-1 1,0 1-1,0 0 1,0 0-1,-1 0 1,1-1 0,0 1-1,0 0 1,0 0-1,0 0 1,0 0-1,0-1 1,-1 1-1,1 0 1,0 0-1,0 0 1,0 0 0,0 0-1,-1 0 1,1-1-1,0 1 1,0 0-1,0 0 1,-1 0-1,1 0 1,0 0-1,0 0 1,0 0 0,-1 0-1,1 0 1,0 0-1,0 0 1,0 0-1,-1 0 1,1 0-1,-14 9 1535,-7 14-1323,10-3-271,0 1 0,2 0 0,0 0 0,2 1 0,0 0 0,1 0 0,-3 35 0,2 9-60,2 85-1,5-150-80,1-36 59,2-30 94,1-17-518,-1 57 219,-3 25 234,1 0 1,-1 1 0,0-1 0,0 0 0,0 0 0,0 0 0,0 0-1,0 0 1,0 0 0,0 0 0,1 0 0,-1 0 0,0 0-1,0 0 1,0 0 0,0 0 0,0 0 0,0 0 0,0 0 0,1 0-1,-1 0 1,0 0 0,0 0 0,0 0 0,0 0 0,0 0 0,0 0-1,0 0 1,1 0 0,-1 0 0,0 0 0,0 0 0,0 0 0,0-1-1,0 1 1,0 0 0,0 0 0,0 0 0,0 0 0,0 0 0,1 0-1,-1 0 1,0 0 0,0 0 0,0-1 0,0 1 0,0 0 0,0 0-1,0 0 1,0 0 0,0 0 0,0 0 0,0-1 0,0 1 0,0 0-1,0 0 1,0 0 0,0 0 0,3 4 17,-1 1 0,2-1 0,-1 1 0,0-1 0,1 0 0,0 0 1,0-1-1,0 1 0,0-1 0,0 0 0,1 0 0,0 0 0,-1-1 0,1 1 0,0-1 0,0 0 0,1-1 0,-1 1 0,0-1 1,0 0-1,1 0 0,-1-1 0,10 0 0,-5 0 8,-1 0 1,1-1-1,0 0 1,0 0-1,-1-1 1,1-1-1,-1 0 1,1 0-1,-1-1 1,0 0-1,0 0 1,8-6-1,1-4-7,-23 18 1,-28 24 399,27-21-101,0 1 0,1 0 0,0 0 0,1 0 0,-6 12 0,9-17-251,-1 1 0,1 0 0,-1-1 0,1 1 0,0 0 0,1 0 0,-1 0 0,1 0 0,-1 0 0,1 0 0,1 0 0,-1-1 0,0 1 0,1 0 0,1 5 0,-1-8-57,0 0 0,0 0-1,1 0 1,-1 1 0,1-1-1,-1 0 1,1-1 0,-1 1-1,1 0 1,-1 0 0,1-1-1,0 1 1,-1-1 0,1 1-1,0-1 1,-1 0 0,1 1-1,0-1 1,0 0 0,-1 0-1,1-1 1,0 1 0,0 0-1,-1 0 1,1-1 0,2 0-1,1 0-204,1 0-1,-1-1 0,0 1 1,0-1-1,0 0 0,0 0 1,7-5-1,-7 3-611,0-1 0,0 0 0,-1-1 0,0 1 1,0-1-1,4-6 0,4-13-4699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2.039"/>
    </inkml:context>
    <inkml:brush xml:id="br0">
      <inkml:brushProperty name="width" value="0.025" units="cm"/>
      <inkml:brushProperty name="height" value="0.025" units="cm"/>
    </inkml:brush>
  </inkml:definitions>
  <inkml:trace contextRef="#ctx0" brushRef="#br0">0 1 15855,'0'0'7047</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2.382"/>
    </inkml:context>
    <inkml:brush xml:id="br0">
      <inkml:brushProperty name="width" value="0.025" units="cm"/>
      <inkml:brushProperty name="height" value="0.025" units="cm"/>
    </inkml:brush>
  </inkml:definitions>
  <inkml:trace contextRef="#ctx0" brushRef="#br0">189 23 15054,'0'0'5755,"-9"-4"-4799,5 1-934,1 1 1,-1 0 0,0 0 0,0 0 0,0 0 0,0 1 0,-1 0 0,1 0-1,0 0 1,-1 0 0,1 1 0,0-1 0,-1 1 0,1 0 0,0 1 0,-1-1 0,1 1-1,0 0 1,-1 0 0,1 0 0,0 0 0,0 1 0,0 0 0,0 0 0,0 0-1,0 0 1,-4 4 0,3-3 16,0 1-1,1 0 1,-1 0-1,1 0 1,0 1 0,0 0-1,0 0 1,1 0-1,0 0 1,0 0-1,0 0 1,0 1-1,1 0 1,0-1 0,0 1-1,1 0 1,-2 7-1,4-12-25,-1 0 0,1 0 0,-1 0 0,1 0 0,-1 0 0,1 0 0,0 0 0,0-1-1,-1 1 1,1 0 0,0 0 0,0-1 0,0 1 0,0-1 0,0 1 0,0-1 0,0 1 0,0-1 0,0 1 0,0-1 0,0 0-1,0 0 1,0 1 0,0-1 0,0 0 0,1 0 0,-1 0 0,0 0 0,0 0 0,2-1 0,39-2 259,-20-3-651,0-1 1,-1-1 0,0-1-1,39-22 1,7-2 156,-65 35 834,-5 9-222,-11 18 138,10-20-163,2-7-319,1 0-1,1 0 1,-1 1 0,0-1 0,1 0 0,-1 1-1,1-1 1,-1 1 0,1-1 0,0 1-1,0 3 1,1-5-60,-1 0 0,0 0 0,1 0 0,-1 0 1,0-1-1,1 1 0,-1 0 0,1 0 0,-1-1 0,1 1 0,-1 0 0,1-1 0,0 1 0,-1 0 0,1-1 0,0 1 0,0-1 0,-1 1 0,1-1 1,0 1-1,1 0 0,5 0-377,-1 0 0,1 0 0,0-1 0,-1 1 0,1-1 0,-1-1 0,8 0 0,-10 0 121,8 0-1462,-1-1 0,1-1 1,0 0-1,12-5 0,16-7-4658</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2.772"/>
    </inkml:context>
    <inkml:brush xml:id="br0">
      <inkml:brushProperty name="width" value="0.025" units="cm"/>
      <inkml:brushProperty name="height" value="0.025" units="cm"/>
    </inkml:brush>
  </inkml:definitions>
  <inkml:trace contextRef="#ctx0" brushRef="#br0">198 19 11243,'0'0'10260,"-10"-4"-8413,2 1-1576,-1 0 0,0 0 0,0 1 0,0 1 0,0 0 0,-16-1 0,22 2-229,0 0 1,0 0-1,0 1 0,0-1 1,0 0-1,0 1 1,-1 0-1,1 0 1,1 0-1,-1 0 1,0 0-1,0 1 1,0-1-1,0 1 1,1 0-1,-1 0 1,1 0-1,0 0 0,-1 0 1,1 0-1,0 1 1,0-1-1,0 1 1,1-1-1,-1 1 1,1 0-1,-3 5 1,4-7-105,-1 0 1,1 0-1,0 1 0,0-1 1,0 0-1,-1 0 1,1 0-1,1 0 1,-1 0-1,0 1 1,0-1-1,0 0 0,0 0 1,1 0-1,-1 0 1,1 0-1,-1 0 1,1 0-1,-1 0 1,1 0-1,-1 0 0,1 0 1,0 0-1,-1 0 1,1 0-1,0-1 1,0 1-1,0 0 1,0 0-1,0-1 0,0 1 1,0-1-1,0 1 1,0-1-1,0 1 1,0-1-1,0 0 1,0 1-1,0-1 0,0 0 1,1 0-1,-1 0 1,2 0-1,63 2-2603,-50-2 1819,-10 0 583,56 4-1519,-61-4 1846,0 0-1,0 0 0,0 0 0,0 0 0,0 0 1,-1 0-1,1 0 0,0 1 0,0-1 0,0 0 1,0 1-1,-1-1 0,1 1 0,0-1 0,0 1 1,-1-1-1,1 1 0,0-1 0,-1 1 1,1-1-1,-1 1 0,1 0 0,-1 0 0,1-1 1,-1 1-1,1 0 0,-1 0 0,0-1 0,1 1 1,-1 0-1,0 0 0,0 0 0,1 0 0,-1-1 1,0 1-1,0 0 0,0 0 0,0 0 0,0 0 1,0 0-1,-1 0 0,1-1 0,0 1 0,0 0 1,-1 0-1,1 0 0,0-1 0,-1 1 1,1 0-1,-1 0 0,1-1 0,-1 1 0,1 0 1,-1-1-1,1 1 0,-1 0 0,0-1 0,1 1 1,-1-1-1,0 1 0,-1 0 0,-6 6 373,-1 0 1,0-1-1,-1 0 0,1 0 0,-1-1 0,0 0 1,0-1-1,-1 0 0,1-1 0,-14 3 0,12-3-1309,0-1-1,0 0 1,0-1-1,-1 0 1,-14-2-1,11-2-5815</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3.271"/>
    </inkml:context>
    <inkml:brush xml:id="br0">
      <inkml:brushProperty name="width" value="0.025" units="cm"/>
      <inkml:brushProperty name="height" value="0.025" units="cm"/>
    </inkml:brush>
  </inkml:definitions>
  <inkml:trace contextRef="#ctx0" brushRef="#br0">18 1 5605,'0'0'20462,"-2"10"-19922,-13 216-274,15-225-266,0-1 1,-1 1-1,1-1 0,0 1 0,0-1 0,0 1 0,0-1 0,0 1 0,0-1 0,0 1 0,0-1 0,0 1 0,1-1 0,-1 1 0,0-1 0,0 1 0,0-1 0,0 1 1,1-1-1,-1 1 0,0-1 0,0 0 0,1 1 0,-1-1 0,0 1 0,1-1 0,-1 0 0,1 1 0,-1-1 0,0 0 0,1 0 0,-1 1 0,1-1 0,-1 0 0,1 0 1,-1 0-1,1 1 0,-1-1 0,1 0 0,-1 0 0,1 0 0,-1 0 0,1 0 0,-1 0 0,1 0 0,-1 0 0,1 0 0,-1 0 0,1 0 0,-1-1 0,1 1 0,-1 0 1,1 0-1,-1 0 0,0-1 0,1 1 0,-1 0 0,1 0 0,-1-1 0,0 1 0,1 0 0,-1-1 0,0 1 0,1 0 0,-1-1 0,0 1 0,1-1 0,24-26-52,-20 17-216,-1-1-1,0 0 1,-1 0-1,-1 0 1,1-1-1,-2 1 1,1-1-1,-2 1 1,0-1-1,-1-14 0,1 6-1304,5 23-3865,16 9 1636,-2-4-218,7 0-2295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4.121"/>
    </inkml:context>
    <inkml:brush xml:id="br0">
      <inkml:brushProperty name="width" value="0.025" units="cm"/>
      <inkml:brushProperty name="height" value="0.025" units="cm"/>
    </inkml:brush>
  </inkml:definitions>
  <inkml:trace contextRef="#ctx0" brushRef="#br0">165 296 9353,'0'0'7810,"-8"-6"-5445,3 2-2217,1 1 0,-1 0 0,0 0 0,0 0 1,0 1-1,-1 0 0,1 0 0,0 0 0,-1 1 0,-5-2 1,8 3-128,-1 0 1,1 0 0,0 0 0,-1 0 0,1 1 0,0-1 0,-1 1 0,1 0 0,0 0 0,0 0 0,0 0 0,0 1 0,0-1 0,0 1 0,0 0 0,1-1 0,-1 1 0,0 1 0,1-1 0,0 0 0,-1 1 0,-2 3 0,3-3-3,-1 0-1,1 0 1,0 0-1,0 1 1,0-1-1,0 1 1,0-1-1,1 1 1,0-1-1,0 1 1,0 0-1,-1 7 1,2-9-19,0-1 0,1 1 0,-1-1 0,1 0 0,-1 1 0,1-1 0,-1 1 0,1-1 0,0 0 0,0 0 0,0 1 0,0-1 0,0 0 0,0 0 0,0 0 0,0 0 0,0 0 0,0 0 0,1-1 0,-1 1 0,0 0 0,1 0 0,-1-1 0,0 1 0,1-1 0,-1 1 0,1-1 0,-1 0-1,1 0 1,-1 1 0,1-1 0,-1 0 0,1 0 0,2-1 0,2 1-73,1 0-1,-1 0 0,1-1 0,-1 1 0,1-2 0,-1 1 1,1-1-1,-1 0 0,0 0 0,0-1 0,0 1 1,0-1-1,11-8 0,-9 4-100,1 1 0,-1-2 1,0 1-1,-1-1 0,0-1 0,0 1 1,9-17-1,-18 31 32,0 0 0,1 1 1,-1-1-1,1 0 0,1 1 1,-1-1-1,1 1 0,0-1 1,0 1-1,2 7 0,-1-12 129,-1 0 0,0 1-1,1-1 1,0 0-1,0 0 1,0 0-1,0 0 1,0 1 0,0-1-1,0-1 1,0 1-1,1 0 1,-1 0-1,1 0 1,0-1 0,2 3-1,-2-3-32,1 0 1,-1 0-1,0 0 0,1-1 0,-1 1 1,1-1-1,-1 1 0,1-1 1,-1 0-1,0 0 0,1 0 0,-1 0 1,1 0-1,-1-1 0,1 1 0,-1-1 1,1 0-1,-1 0 0,5-2 1,2-3 33,0 0 1,0-1 0,0 0 0,-1-1 0,0 0-1,-1-1 1,0 1 0,0-1 0,9-17 0,-15 25 10,26-39 12,-3-2 0,-1-1-1,30-77 1,-46 81 1057,-7 39-987,-1 0 1,1 0-1,-1-1 1,1 1-1,-1 0 1,1 0-1,-1 0 1,1 0-1,-1 0 0,0 0 1,1 0-1,-1 0 1,1 0-1,-1 0 1,1 0-1,-1 0 1,1 1-1,-1-1 1,1 0-1,-1 0 0,1 0 1,-1 1-1,1-1 1,-1 0-1,1 1 1,-1 0-1,-6 5 55,0 1 0,1-1 0,0 1 0,0 1 0,1-1-1,0 1 1,0 0 0,1 0 0,0 1 0,-5 16 0,-1 3 193,2 0 0,-5 36 1,9-43-324,1 1 1,1-1 0,1 1-1,1 0 1,1 0 0,1 0-1,5 21 1,1-30 373,0-22 1052,3-21 247,-2-10-1095,-5 21-601,1 0-1,1 0 1,0 0-1,11-21 1,-16 39-2,0 0 0,0 1 0,0-1 0,0 1 0,0-1 0,1 1 1,-1-1-1,0 1 0,0 0 0,0-1 0,0 1 0,1 0 0,-1 0 0,0 0 0,0 0 1,0 0-1,1 0 0,-1 1 0,0-1 0,0 0 0,0 1 0,1-1 0,-1 0 0,0 1 1,0-1-1,0 1 0,0 0 0,0-1 0,0 1 0,0 0 0,0 0 0,1 1 1,10 4-75,4 0 93,0-1-1,0-1 1,1-1-1,0-1 1,0 0-1,29-1 0,-37-1 5,0 0-1,-1 0 1,1-1-1,0-1 1,0 0-1,-1 0 1,1 0-1,-1-1 1,0 0-1,0-1 1,0 0-1,0 0 0,0-1 1,10-8-1,-17 12 26,0 0 0,0 0 0,0 0-1,0 0 1,0 0 0,0 0 0,0 0-1,0 0 1,0-1 0,0 1 0,-1 0-1,1-1 1,-1 1 0,1 0-1,-1-1 1,1 1 0,-1-1 0,0 1-1,1-1 1,-1 1 0,0-4 0,-1 4-9,1 0 0,-1 0 0,0 0 0,1 0 0,-1 1 0,0-1 0,0 0 0,0 0 0,0 0 0,0 1 0,0-1 0,0 0 0,0 1 0,0-1 0,0 1 0,0-1 0,0 1 0,0-1 0,0 1 0,-3 0 0,-4-2-8,1 1 0,-2 0 0,1 1 0,0 0 0,0 0 0,-12 2 1,12 1-12,0 0 0,0 0 1,0 0-1,0 1 1,1 0-1,0 1 1,0-1-1,0 1 0,0 1 1,1-1-1,0 1 1,0 0-1,0 1 1,1 0-1,0-1 0,0 2 1,1-1-1,-5 10 1,7-13-1,0 1 0,0-1 1,0 0-1,1 1 1,-1-1-1,1 1 0,0-1 1,1 1-1,-1-1 0,1 1 1,0 0-1,0-1 0,0 1 1,1 0-1,-1-1 0,1 1 1,0-1-1,1 1 1,-1-1-1,1 1 0,0-1 1,0 0-1,0 0 0,1 0 1,-1 0-1,1 0 0,0-1 1,0 1-1,0-1 0,1 1 1,-1-1-1,1 0 1,-1-1-1,8 5 0,2-1-503,1 0-1,-1 0 1,1-2 0,0 0-1,1 0 1,-1-1-1,1-1 1,15 1 0,28-2-4629</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6.216"/>
    </inkml:context>
    <inkml:brush xml:id="br0">
      <inkml:brushProperty name="width" value="0.025" units="cm"/>
      <inkml:brushProperty name="height" value="0.025" units="cm"/>
    </inkml:brush>
  </inkml:definitions>
  <inkml:trace contextRef="#ctx0" brushRef="#br0">0 80 7591,'0'0'5702,"7"-10"-4176,-4 5-1319,0 1-57,-1 0 1,1 0 0,0 1 0,0-1-1,0 1 1,0-1 0,1 1 0,-1 0 0,1 0-1,0 1 1,0-1 0,0 1 0,0 0-1,1 0 1,-1 0 0,0 1 0,8-3-1,16 0 159,-1 0 0,1 2-1,0 0 1,0 3-1,0 0 1,0 1-1,0 2 1,-1 1-1,54 17 1,-78-21-311,1 1 1,0 0-1,-1 0 0,1 0 0,-1 0 1,1 0-1,-1 1 0,0-1 1,0 1-1,0 0 0,0 0 0,3 5 1,-5-6 2,-1 0 1,1-1 0,0 1 0,0 0 0,-1 0 0,0-1-1,1 1 1,-1 0 0,0 0 0,0 0 0,1 0-1,-2-1 1,1 1 0,0 0 0,0 0 0,0 0-1,-1 0 1,1-1 0,-1 1 0,0 0 0,1 0 0,-1-1-1,0 1 1,0 0 0,0-1 0,0 1 0,0-1-1,-1 1 1,-1 1 0,-9 8 107,-1-1-1,0 0 1,-1 0 0,0-1-1,0-1 1,-1-1 0,-30 12-1,26-12 54,0 1-1,1 1 0,0 1 1,-30 22-1,46-31-162,1-1 0,0 1 0,0 0 0,0-1 0,0 1-1,0 0 1,1 0 0,-1 0 0,0 0 0,0 0 0,0 0-1,1 0 1,-1 0 0,0 0 0,1 0 0,-1 0 0,1 0-1,0 1 1,-1-1 0,1 0 0,0 0 0,0 1 0,-1-1-1,1 0 1,0 0 0,0 0 0,1 1 0,-1-1 0,0 0 0,0 0-1,0 1 1,1-1 0,-1 0 0,1 0 0,-1 0 0,1 0-1,-1 1 1,1-1 0,0 0 0,0 0 0,-1 0 0,1-1-1,0 1 1,0 0 0,0 0 0,0 0 0,0 0 0,0-1-1,0 1 1,1 0 0,9 5 4,-1 0 0,1-1 0,0-1 0,15 5 0,-15-5-92,75 23-4625,-51-15-736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2.822"/>
    </inkml:context>
    <inkml:brush xml:id="br0">
      <inkml:brushProperty name="width" value="0.05" units="cm"/>
      <inkml:brushProperty name="height" value="0.05" units="cm"/>
    </inkml:brush>
  </inkml:definitions>
  <inkml:trace contextRef="#ctx0" brushRef="#br0">91 109 15123,'-3'3'413,"-1"2"501,-1 0 0,1 0 0,1 0 0,-7 11 1,10-16-809,0 1 1,-1 0-1,1-1 0,0 1 1,0 0-1,0-1 1,-1 1-1,1 0 1,0-1-1,0 1 1,0 0-1,0-1 0,0 1 1,0 0-1,0-1 1,1 1-1,-1 0 1,0-1-1,0 1 1,0 0-1,1-1 0,0 2 1,-1-2 10,1 1 0,0 0 0,0-1 0,0 1 0,0 0 0,0-1-1,1 0 1,-1 1 0,0-1 0,0 1 0,0-1 0,0 0 0,0 0 0,1 0 0,-1 0 0,0 0 0,2 0 0,4-1 85,-1 1 0,1-2 0,-1 1 0,0-1-1,0 0 1,0 0 0,0 0 0,0-1 0,-1 0 0,1 0 0,-1-1 0,1 1 0,-1-1 0,5-6 0,-7 8-159,0 0 0,-1-1 0,1 1 1,-1-1-1,0 0 0,0 0 0,0 0 1,0 0-1,0 0 0,0 0 1,-1 0-1,0-1 0,0 1 0,0-1 1,0 1-1,0-1 0,-1 1 0,1-1 1,-1 1-1,0-1 0,0 1 1,0-1-1,-1 1 0,1-1 0,-1 1 1,-2-7-1,2 8-49,0-1 0,-1 1 1,1 0-1,-1-1 0,0 1 0,0 0 1,0 0-1,0 0 0,0 0 1,0 1-1,-1-1 0,1 0 0,-1 1 1,1 0-1,-1 0 0,1-1 0,-1 1 1,0 1-1,1-1 0,-1 0 1,0 1-1,0-1 0,0 1 0,1 0 1,-1 0-1,0 0 0,-5 1 0,2 0-18,0 0-1,0 0 0,0 0 0,0 1 0,0 0 0,0 0 0,0 0 1,1 1-1,-1 0 0,1 0 0,-9 7 0,8-5 7,2 0 0,-1 0 0,0 0 0,1 0 0,0 1 0,0 0-1,1-1 1,0 1 0,0 1 0,0-1 0,0 0 0,1 1 0,0 0 0,1-1 0,-1 1 0,1 9 0,1-11 11,0-1 1,0 0 0,1 0-1,-1 0 1,1 0 0,0 0-1,0 0 1,1 0 0,-1 0 0,1 0-1,0 0 1,0-1 0,0 1-1,1-1 1,-1 1 0,1-1-1,0 0 1,0 0 0,0 0-1,0 0 1,0-1 0,1 1 0,-1-1-1,1 0 1,0 0 0,-1 0-1,8 2 1,2 0-1,-1-1 0,1 0-1,-1-1 1,1-1 0,0 0 0,0 0-1,-1-1 1,1-1 0,0 0 0,0-1-1,14-3 1,2-3 15,1-1 0,-2-1 0,42-21 0,24-21 106,-93 51-113,-1 1 1,0 0 0,1-1 0,-1 1 0,0 0-1,0 0 1,1 0 0,-1-1 0,0 1 0,1 0-1,-1 0 1,0 0 0,1 0 0,-1 0 0,1 0 0,-1-1-1,0 1 1,1 0 0,-1 0 0,0 0 0,1 0-1,-1 0 1,1 1 0,-1-1 0,0 0 0,1 0-1,-1 0 1,0 0 0,1 0 0,-1 0 0,0 1-1,1-1 1,-1 0 0,0 0 0,1 0 0,-1 1-1,0-1 1,0 0 0,1 0 0,-1 1 0,0-1-1,0 0 1,1 1 0,-1-1 0,0 0 0,0 1-1,0-1 1,0 0 0,0 1 0,1-1 0,-1 0-1,0 1 1,0-1 0,0 1 0,0-1 0,0 1-1,-5 30 79,1-3 23,4-26-92,0-1-1,1 1 1,-1 0 0,1-1-1,-1 1 1,1 0 0,0-1 0,0 1-1,-1-1 1,1 0 0,0 1-1,0-1 1,1 1 0,-1-1-1,0 0 1,0 0 0,1 0-1,-1 0 1,0 0 0,1 0-1,-1 0 1,1 0 0,-1-1 0,1 1-1,0 0 1,-1-1 0,1 0-1,3 1 1,5 1 30,-1-1 1,1-1-1,0 0 1,9-1-1,-17 1-37,51-6 206,102-25 0,-19 3-108,-131 27-107,1 0 0,-1 0 0,1 1 0,0 0 0,9 1 0,-14-1 3,-1 0 0,1 0 1,0 1-1,0-1 0,0 0 1,0 1-1,0-1 0,-1 1 1,1-1-1,0 1 0,0-1 1,-1 1-1,1-1 0,0 1 1,-1 0-1,1-1 0,-1 1 1,1 0-1,0 0 0,-1-1 1,0 1-1,1 0 0,-1 0 1,1 0-1,-1 0 0,0-1 1,0 1-1,0 0 0,1 0 1,-1 0-1,0 0 0,0 0 1,0 0-1,0 0 0,0 0 1,-1-1-1,1 1 0,0 0 1,0 0-1,-1 2 0,-11 28-30,-1 8 11,12-37 22,1 1 0,-1-1 0,1 0 0,0 0 1,0 1-1,-1-1 0,2 0 0,-1 1 0,0-1 0,0 0 0,1 1 1,-1-1-1,2 3 0,-1-4 1,0 0-1,0 0 1,0 0-1,0 0 1,0 0 0,0 0-1,0 0 1,0-1 0,0 1-1,1 0 1,-1-1 0,0 1-1,1-1 1,-1 1 0,0-1-1,0 0 1,1 0 0,-1 1-1,1-1 1,-1 0-1,0 0 1,1 0 0,-1 0-1,0-1 1,1 1 0,-1 0-1,0-1 1,1 1 0,-1-1-1,2 0 1,42-18-81,80-60-1306,-79 47-13,-68 54-791,21-20 2168,0-1 1,0 0-1,0 0 1,0 0 0,0 0-1,-1 0 1,1 0-1,0 0 1,-1 0-1,1-1 1,-1 1 0,1-1-1,-1 1 1,1-1-1,-1 1 1,1-1-1,-1 0 1,1 1 0,-1-1-1,0 0 1,1 0-1,-1 0 1,-2-1-1,-1-5-88</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6.593"/>
    </inkml:context>
    <inkml:brush xml:id="br0">
      <inkml:brushProperty name="width" value="0.025" units="cm"/>
      <inkml:brushProperty name="height" value="0.025" units="cm"/>
    </inkml:brush>
  </inkml:definitions>
  <inkml:trace contextRef="#ctx0" brushRef="#br0">0 25 8552,'0'0'10474,"67"6"-10602,-41-19-3620,-1-4-7398</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9.560"/>
    </inkml:context>
    <inkml:brush xml:id="br0">
      <inkml:brushProperty name="width" value="0.025" units="cm"/>
      <inkml:brushProperty name="height" value="0.025" units="cm"/>
    </inkml:brush>
  </inkml:definitions>
  <inkml:trace contextRef="#ctx0" brushRef="#br0">1 31 6822,'0'0'11430,"12"-5"-10592,9-1-326,1 0 0,41-6 1,-53 11-353,0 0 1,0 1 0,0 0-1,16 3 1,-22-2-142,-1-1 0,0 1-1,1 0 1,-1 0 0,0 1 0,0-1-1,0 1 1,0-1 0,0 1 0,0 0-1,0 0 1,-1 0 0,1 0-1,3 5 1,-4-4-14,0 0-1,0 1 1,-1-1-1,1 1 1,-1-1 0,0 1-1,0 0 1,0-1-1,-1 1 1,1 0-1,-1 0 1,0-1-1,0 1 1,0 0 0,-1 0-1,1-1 1,-1 1-1,0 0 1,0-1-1,0 1 1,-1-1-1,-1 5 1,-4 7 49,-1 1 0,-1-1 0,-13 18 0,-39 36 50,5-6-43,56-62-67,-1-1-1,0 1 1,1 0-1,-1-1 1,1 1-1,-1-1 1,1 1-1,0 0 1,-1 0-1,1-1 1,0 1 0,-1 0-1,1 0 1,0-1-1,0 1 1,0 0-1,-1 0 1,1-1-1,0 1 1,0 0-1,0 0 1,0 0 0,1 0-1,-1-1 1,0 1-1,0 0 1,0 0-1,1-1 1,-1 1-1,0 0 1,1 0 0,0 0-1,0 1 3,1-1-1,0 0 0,0 0 1,0 0-1,-1-1 1,1 1-1,0 0 1,0-1-1,0 1 1,0-1-1,0 1 1,4-1-1,66-3-1911,-69 3 1499,41-10-3843,1-7-3096</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0.427"/>
    </inkml:context>
    <inkml:brush xml:id="br0">
      <inkml:brushProperty name="width" value="0.025" units="cm"/>
      <inkml:brushProperty name="height" value="0.025" units="cm"/>
    </inkml:brush>
  </inkml:definitions>
  <inkml:trace contextRef="#ctx0" brushRef="#br0">67 0 12780,'0'0'11392,"-5"11"-11557,-7 18 271,1 1 1,1-1 0,2 2 0,1-1 0,1 1-1,-2 47 1,11-77-76,0 0 0,0 0 0,0 0 0,0-1 0,0 1-1,0-1 1,0 0 0,0 1 0,1-1 0,-1-1 0,0 1 0,0 0 0,6-2-1,2-4-22,0 0-1,-1-1 1,0 0-1,0-1 1,0 0-1,-1 0 1,0-1-1,10-14 1,-16 20 56,1-2 0,-1 1 0,0 0 1,0-1-1,-1 1 0,1-1 0,-1 0 0,0 0 0,0 0 0,-1 0 1,1 0-1,-1 0 0,0 0 0,-1-1 0,1 1 0,-1 0 0,0-1 1,0 1-1,-1 0 0,1-1 0,-1 1 0,-2-5 0,1 6-25,0 0-1,-1 1 0,1-1 0,-1 1 1,0 0-1,0 0 0,0 0 1,0 0-1,0 0 0,-1 1 0,1 0 1,-1-1-1,0 1 0,0 1 1,0-1-1,0 0 0,0 1 0,0 0 1,-5-1-1,-6-1-147,-1 0 1,-1 1-1,-26 0 0,43 3-113,-1-1 0,1 0-1,-1 1 1,1-1 0,-1 0-1,1 1 1,-1-1 0,1 1-1,0-1 1,-1 1 0,1-1-1,0 1 1,-1-1 0,1 1-1,0-1 1,0 1 0,0-1-1,-1 1 1,1-1 0,0 1 0,0 0-1,0-1 1,0 1 0,0-1-1,0 1 1,0 0 0,0-1-1,0 1 1,0-1 0,0 1-1,1-1 1,-1 1 0,0 0-1,0-1 1,1 1 0,-1-1-1,0 1 1,0-1 0,1 1-1,-1-1 1,1 1 0,-1-1-1,0 0 1,1 1 0,-1-1-1,1 0 1,0 1 0,9 6-5405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0.768"/>
    </inkml:context>
    <inkml:brush xml:id="br0">
      <inkml:brushProperty name="width" value="0.025" units="cm"/>
      <inkml:brushProperty name="height" value="0.025" units="cm"/>
    </inkml:brush>
  </inkml:definitions>
  <inkml:trace contextRef="#ctx0" brushRef="#br0">22 0 13389,'0'0'11050,"-7"54"-11146,1-16 160,1 1-64,5-4 0,-4-3 64,4-4-96,0-5-192,0-7-1153,0-4-930,4-6-1664,1-6-3044</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1.099"/>
    </inkml:context>
    <inkml:brush xml:id="br0">
      <inkml:brushProperty name="width" value="0.025" units="cm"/>
      <inkml:brushProperty name="height" value="0.025" units="cm"/>
    </inkml:brush>
  </inkml:definitions>
  <inkml:trace contextRef="#ctx0" brushRef="#br0">0 41 11755,'0'0'8050,"11"-1"-7430,21-1-181,-8 2-203,0-1 0,0-1 0,0-1 0,-1-1 0,1-1 0,-1-1 0,23-10 0,-62 59 789,0-4-769,1 1 0,-13 56 0,12-17-2471,10-75-6143,5-4 7748,-4 0-6730</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1.430"/>
    </inkml:context>
    <inkml:brush xml:id="br0">
      <inkml:brushProperty name="width" value="0.025" units="cm"/>
      <inkml:brushProperty name="height" value="0.025" units="cm"/>
    </inkml:brush>
  </inkml:definitions>
  <inkml:trace contextRef="#ctx0" brushRef="#br0">1 73 9289,'0'0'12748,"69"-21"-12492,-43 21-192,4 0-32,0 0-384,1 0-1890,-1 0-1954,0 0-3716</inkml:trace>
  <inkml:trace contextRef="#ctx0" brushRef="#br0" timeOffset="1">443 10 12300,'0'0'12299,"58"1"-14253,-37-4-1120,-1 0-1443,1-2-3010</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1.793"/>
    </inkml:context>
    <inkml:brush xml:id="br0">
      <inkml:brushProperty name="width" value="0.025" units="cm"/>
      <inkml:brushProperty name="height" value="0.025" units="cm"/>
    </inkml:brush>
  </inkml:definitions>
  <inkml:trace contextRef="#ctx0" brushRef="#br0">1 39 10730,'0'0'12300,"10"-7"-11830,32-20-230,-41 26-237,1 1 0,-1-1 0,0 1 1,0-1-1,0 1 0,1-1 0,-1 1 0,0 0 1,1-1-1,-1 1 0,0 0 0,0 0 0,1 0 1,-1 0-1,0 0 0,1 0 0,-1 1 0,0-1 1,1 0-1,-1 1 0,0-1 0,0 1 0,1-1 1,-1 1-1,0 0 0,0-1 0,0 1 0,0 0 1,0 0-1,0 0 0,0-1 0,0 1 0,0 0 0,-1 1 1,1-1-1,0 0 0,0 0 0,-1 0 0,1 0 1,-1 0-1,1 3 0,1 0-36,-1 1 1,1 0-1,-1 0 0,0 0 0,-1 0 1,1 0-1,-1 0 0,-1 7 1,0-6 49,-1 0 1,-1 0-1,1-1 1,-1 1 0,0-1-1,0 1 1,0-1-1,-8 8 1,7-10-19,1 1 1,1-1 0,-1 0-1,0 1 1,1-1-1,0 1 1,-1 0-1,2 0 1,-1 0 0,0 0-1,1 0 1,0 0-1,0 0 1,0 0-1,0 1 1,1-1-1,-1 0 1,1 1 0,1 6-1,-1-10-105,1 0 1,0 0-1,0 0 0,0 0 0,0 0 0,0 0 1,0 0-1,0 0 0,0 0 0,0 0 1,0-1-1,0 1 0,0 0 0,1-1 1,-1 1-1,0-1 0,0 0 0,1 1 0,-1-1 1,0 0-1,1 0 0,-1 0 0,2 0 1,37 1-5308,-29-2 2928,15 1-3057</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2.153"/>
    </inkml:context>
    <inkml:brush xml:id="br0">
      <inkml:brushProperty name="width" value="0.025" units="cm"/>
      <inkml:brushProperty name="height" value="0.025" units="cm"/>
    </inkml:brush>
  </inkml:definitions>
  <inkml:trace contextRef="#ctx0" brushRef="#br0">185 1 13453,'-10'0'1580,"2"1"-1337,0 0-1,-1 0 1,1 1 0,0 0 0,0 0 0,1 1-1,-1 0 1,0 1 0,1 0 0,0 0-1,0 0 1,0 1 0,0 0 0,1 0-1,0 0 1,0 1 0,0 0 0,1 1 0,0-1-1,-7 13 1,8-13-176,1 0 0,1 0 0,-1 0 0,1 0 0,0 0 0,1 1 0,-1-1 0,0 11 1,2-16-53,0 1 0,0 0 0,0 0 1,0 0-1,0 0 0,1-1 0,-1 1 1,0 0-1,1 0 0,0-1 0,-1 1 0,1 0 1,0-1-1,0 1 0,0-1 0,0 1 1,0-1-1,0 1 0,0-1 0,1 1 1,-1-1-1,0 0 0,1 0 0,-1 0 1,1 0-1,-1 0 0,1 0 0,0 0 1,-1-1-1,1 1 0,0 0 0,-1-1 1,1 0-1,2 1 0,4 1-12,0-1-1,0 0 1,-1-1 0,1 0-1,0 0 1,0-1 0,0 1-1,0-2 1,-1 1 0,1-1-1,-1 0 1,1-1 0,-1 0 0,0 0-1,8-4 1,-11 4 136,0-1-1,0 1 1,0-1 0,0 1 0,0-1 0,-1 0-1,0 0 1,0-1 0,0 1 0,0-1 0,0 1-1,-1-1 1,0 0 0,0 0 0,-1 0 0,1 0-1,-1 0 1,0-1 0,0 1 0,-1 0 0,1 0-1,-1-1 1,-1-4 0,0 7-58,0 0 0,0 0-1,0 0 1,0 0 0,-1 1 0,1-1 0,-1 0 0,1 1-1,-1 0 1,0-1 0,0 1 0,0 0 0,-1 0-1,1 0 1,0 0 0,-1 0 0,1 0 0,-1 1 0,0 0-1,1-1 1,-1 1 0,0 0 0,0 0 0,0 0-1,-5 0 1,4-1-355,-1 1 0,1 0 0,-1 0 0,1 1 0,-1-1 0,1 1 0,-1 0 0,1 0 0,-1 0 0,0 1 0,1 0 0,-1 0 0,1 0 0,0 0 0,-1 1 0,-7 3 0,0 12-4879,10-2-2383,2-6-258</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2.498"/>
    </inkml:context>
    <inkml:brush xml:id="br0">
      <inkml:brushProperty name="width" value="0.025" units="cm"/>
      <inkml:brushProperty name="height" value="0.025" units="cm"/>
    </inkml:brush>
  </inkml:definitions>
  <inkml:trace contextRef="#ctx0" brushRef="#br0">77 0 7623,'0'0'18802,"-56"49"-18482,46-18-256,5-1-32,-1-2-32,6-2 0,0-3 0,2-5-768,9-4-802,2-6-1665,-1-8-1762,4 0-3170</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2.950"/>
    </inkml:context>
    <inkml:brush xml:id="br0">
      <inkml:brushProperty name="width" value="0.025" units="cm"/>
      <inkml:brushProperty name="height" value="0.025" units="cm"/>
    </inkml:brush>
  </inkml:definitions>
  <inkml:trace contextRef="#ctx0" brushRef="#br0">203 27 12844,'0'0'4143,"-7"8"-3519,-19 28-207,25-36-393,0 1 0,1 0 1,-1 0-1,0 0 0,1 0 1,-1 0-1,1 0 0,0 0 0,-1 0 1,1 0-1,-1 0 0,1 0 1,0 0-1,0 0 0,0 1 1,0-1-1,0 0 0,0 0 0,0 0 1,0 2-1,1-2-6,-1-1 0,1 1 0,-1-1-1,1 1 1,-1-1 0,1 1 0,0-1 0,-1 0-1,1 1 1,0-1 0,-1 0 0,1 1 0,0-1 0,-1 0-1,1 0 1,0 1 0,-1-1 0,1 0 0,0 0 0,0 0-1,1 0 1,36-7 382,-31 4-358,-1 0-1,0 0 0,0-1 1,0 0-1,0 0 1,0-1-1,-1 0 0,0 0 1,0 0-1,0 0 0,-1-1 1,0 1-1,0-1 1,0-1-1,5-10 0,-10 17-4,1-1-1,0 1 1,0-1 0,-1 1-1,1 0 1,0-1-1,0 1 1,-1-1 0,1 1-1,-1 0 1,1 0-1,0-1 1,-1 1 0,1 0-1,-1 0 1,1-1-1,0 1 1,-1 0 0,1 0-1,-1 0 1,1 0-1,-1 0 1,1 0-1,-1-1 1,1 1 0,-1 0-1,1 0 1,-1 1-1,1-1 1,0 0 0,-1 0-1,1 0 1,-1 0-1,1 0 1,-1 0 0,1 1-1,-1-1 1,1 0-1,-1 1 1,-23 5 37,14 1 66,0-1 1,0 1 0,1 1-1,-15 14 1,20-19-83,1 0-1,0 1 1,0 0 0,0 0 0,0 0-1,1 0 1,-1 0 0,1 0 0,0 1-1,0-1 1,1 1 0,0-1 0,-1 1-1,0 7 1,3-11-79,-1 0 1,1 0-1,-1 0 0,1 0 0,-1 0 1,1 0-1,0-1 0,-1 1 0,1 0 0,0-1 1,0 1-1,-1 0 0,1-1 0,0 1 1,0-1-1,0 1 0,0-1 0,0 1 0,0-1 1,0 0-1,0 0 0,0 1 0,0-1 1,0 0-1,0 0 0,0 0 0,0 0 0,0 0 1,2 0-1,42-1-1370,-32 1 1281,-11 0 137,0 1 1,0 0 0,-1 0 0,1 0-1,0 0 1,0 0 0,0 0 0,-1 0-1,1 0 1,-1 1 0,1-1 0,-1 1-1,0-1 1,1 1 0,-1-1 0,0 1 0,0 0-1,0 0 1,0 0 0,0-1 0,-1 1-1,1 0 1,0 0 0,-1 0 0,0 0-1,1 3 1,1 1 259,-1 0 0,0 1 0,0-1-1,-1 0 1,0 0 0,0 1 0,0-1 0,-1 7 0,-2-7-88,1 0 0,-1-1 0,1 1 0,-2-1 0,1 1 0,0-1 1,-1 0-1,0-1 0,0 1 0,-1-1 0,1 1 0,-1-1 0,0-1 0,0 1 1,0-1-1,-1 0 0,1 0 0,-1 0 0,0-1 0,1 1 0,-1-2 1,0 1-1,0-1 0,-12 2 0,9-2-97,1 0 0,0-1-1,-1 0 1,1 0 0,0-1 0,-1 0 0,1-1 0,-10-3-1,12 4-289,1-1-1,0 0 1,0-1-1,-1 0 1,2 1-1,-1-2 0,0 1 1,1 0-1,-1-1 1,1 0-1,0 0 0,-5-6 1,0-13-6549,8 10 299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3.211"/>
    </inkml:context>
    <inkml:brush xml:id="br0">
      <inkml:brushProperty name="width" value="0.05" units="cm"/>
      <inkml:brushProperty name="height" value="0.05" units="cm"/>
    </inkml:brush>
  </inkml:definitions>
  <inkml:trace contextRef="#ctx0" brushRef="#br0">11 21 23757,'-6'0'2129,"2"3"-1849,6-6-624,4-3 448,0 0-184,1-2-289</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16.796"/>
    </inkml:context>
    <inkml:brush xml:id="br0">
      <inkml:brushProperty name="width" value="0.025" units="cm"/>
      <inkml:brushProperty name="height" value="0.025" units="cm"/>
    </inkml:brush>
  </inkml:definitions>
  <inkml:trace contextRef="#ctx0" brushRef="#br0">59 220 6854,'-37'22'8378,"35"-21"-7887,0 0-1,1 1 0,-1-1 0,1 1 0,-1-1 0,1 1 1,0-1-1,0 1 0,0 0 0,0 0 0,0-1 1,0 1-1,0 0 0,0 0 0,1 0 0,-1 0 1,1 0-1,-1 3 0,34-24 1368,24-30-1497,-3-1 0,69-84 0,-116 125-451,5-6 553,-8 16-249,-3 9-240,-5 19 45,0-1 0,-2 1 0,-13 36 0,11-40 24,1 0 1,2 0-1,0 1 1,-2 39-1,7-64-146,0-1-1,0 1 0,0-1 0,0 0 0,0 1 1,0-1-1,0 1 0,0-1 0,0 1 0,0-1 0,1 1 1,-1-1-1,0 0 0,0 1 0,1-1 0,-1 1 1,0-1-1,0 0 0,1 1 0,-1-1 0,0 0 0,1 1 1,-1-1-1,1 0 0,-1 0 0,0 1 0,1-1 1,-1 0-1,1 0 0,-1 0 0,0 0 0,1 1 0,-1-1 1,1 0-1,-1 0 0,1 0 0,-1 0 0,1 0 1,-1 0-1,1 0 0,-1 0 0,0 0 0,1 0 0,-1-1 1,1 1-1,-1 0 0,1 0 0,-1 0 0,1 0 1,-1-1-1,0 1 0,1 0 0,-1-1 0,0 1 0,1 0 1,-1 0-1,0-1 0,1 1 0,-1-1 0,1 0 0,23-20-7928,-10-1-82</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17.391"/>
    </inkml:context>
    <inkml:brush xml:id="br0">
      <inkml:brushProperty name="width" value="0.025" units="cm"/>
      <inkml:brushProperty name="height" value="0.025" units="cm"/>
    </inkml:brush>
  </inkml:definitions>
  <inkml:trace contextRef="#ctx0" brushRef="#br0">43 1 14606,'0'0'11605,"-1"11"-11316,-15 59 557,-4 18-762,14-34-7623,14-65-4633</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17.906"/>
    </inkml:context>
    <inkml:brush xml:id="br0">
      <inkml:brushProperty name="width" value="0.025" units="cm"/>
      <inkml:brushProperty name="height" value="0.025" units="cm"/>
    </inkml:brush>
  </inkml:definitions>
  <inkml:trace contextRef="#ctx0" brushRef="#br0">24 173 11851,'0'0'11798,"-5"8"-10533,-13 23-421,17-23 135,11-10-568,10-8-24,11-18-194,-2-1-1,35-44 0,5-5-123,-82 120-480,1-19 513,1 1 0,0 1 0,2-1 0,1 1 0,1 1 0,1 0 0,1 0 0,-2 33 0,8-59-491,0 0-1,0 0 1,-1 0-1,1 0 1,0 0 0,0-1-1,-1 1 1,1 0-1,0 0 1,0-1-1,-1 1 1,1 0-1,0-1 1,0 1-1,-1-1 1,1 1-1,-1-1 1,1 1-1,-1-1 1,1 0-1,0 1 1,-1-1-1,0 0 1,1 1-1,0-2 1,0-13-7795</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18.707"/>
    </inkml:context>
    <inkml:brush xml:id="br0">
      <inkml:brushProperty name="width" value="0.025" units="cm"/>
      <inkml:brushProperty name="height" value="0.025" units="cm"/>
    </inkml:brush>
  </inkml:definitions>
  <inkml:trace contextRef="#ctx0" brushRef="#br0">92 111 2146,'0'0'11387,"1"-7"-9529,2-24 184,0-30 8813,-3 60-10839,0 0 0,-1 0 0,1 1 0,-1-1 0,1 0-1,-1 1 1,1-1 0,-1 1 0,1-1 0,-1 1 0,0-1 0,1 1 0,-1-1-1,0 1 1,1 0 0,-1-1 0,0 1 0,0 0 0,0-1 0,1 1 0,-1 0 0,0 0-1,0 0 1,1 0 0,-1 0 0,0 0 0,0 0 0,0 0 0,0 0 0,1 0-1,-1 0 1,0 0 0,0 1 0,1-1 0,-1 0 0,0 1 0,0-1 0,0 1 0,-31 11-177,27-8 153,1 1 1,1-1-1,-1 0 0,1 1 0,0 0 0,0 0 1,0 0-1,0 0 0,-2 10 0,4-14 8,1 0 0,-1 0 0,1 1 1,-1-1-1,1 0 0,0 0 0,0 1 0,0-1 0,0 0 0,-1 1 0,2-1 0,-1 0 0,0 0 0,0 1 0,0-1 0,1 0 0,-1 0 0,0 1 1,1-1-1,-1 0 0,1 0 0,-1 0 0,1 0 0,0 0 0,0 0 0,-1 0 0,1 0 0,0 0 0,0 0 0,0 0 0,0 0 0,0 0 0,0-1 0,0 1 1,0 0-1,1-1 0,-1 1 0,0-1 0,0 0 0,0 1 0,1-1 0,-1 0 0,0 1 0,0-1 0,1 0 0,-1 0 0,2 0 0,6 0-34,0-1 0,0 1-1,-1-1 1,1-1-1,0 0 1,0 0 0,-1-1-1,1 0 1,-1 0-1,0-1 1,0 0 0,0 0-1,-1-1 1,1 0-1,-1-1 1,0 1 0,7-9-1,-14 70-958,-3 82 1231,4-82 341,-50-55 2090,17-4-2617,-43-11-1,66 12-3117,44 1-3372,-11-4-101</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19.196"/>
    </inkml:context>
    <inkml:brush xml:id="br0">
      <inkml:brushProperty name="width" value="0.025" units="cm"/>
      <inkml:brushProperty name="height" value="0.025" units="cm"/>
    </inkml:brush>
  </inkml:definitions>
  <inkml:trace contextRef="#ctx0" brushRef="#br0">0 32 13773,'0'0'12647,"13"-1"-12525,52-5-282,74-17 0,-139 23 162,1 0 0,-1-1 0,0 1-1,1 0 1,-1 0 0,0 0 0,1 0-1,-1 0 1,1 0 0,-1 0 0,0 0 0,1 0-1,-1 0 1,0 0 0,1 0 0,-1 0 0,0 0-1,1 0 1,-1 1 0,0-1 0,1 0-1,-1 0 1,0 0 0,1 0 0,-1 1 0,0-1-1,0 0 1,1 0 0,-1 1 0,0-1 0,0 0-1,1 1 1,-1-1 0,0 0 0,0 0-1,0 1 1,0-1 0,1 0 0,-1 2 0,-3 18 264,-16 25 414,17-41-593,-10 18-9,1 0 1,1 1-1,1 1 0,1 0 1,2 0-1,0 0 0,1 1 1,-2 35-1,7-60-346,1 0 0,-1 0 0,1 0 0,-1 0 0,0 0 0,1 0 0,-1 0 0,1 0 0,-1 0 0,0 0 0,1 0 0,-1 0 0,1 0 0,-1 0 0,0-1 0,1 1 1,-1 0-1,0 0 0,1-1 0,-1 1 0,0 0 0,1 0 0,-1-1 0,0 1 0,0 0 0,1-1 0,-1 1 0,0 0 0,0-1 0,0 1 0,1 0 0,-1-1 0,0 1 0,0 0 0,0-1 0,0 1 0,0-1 0,0 1 0,0 0 0,0-1 0,2-29-9180,-2 13 2460</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19.590"/>
    </inkml:context>
    <inkml:brush xml:id="br0">
      <inkml:brushProperty name="width" value="0.025" units="cm"/>
      <inkml:brushProperty name="height" value="0.025" units="cm"/>
    </inkml:brush>
  </inkml:definitions>
  <inkml:trace contextRef="#ctx0" brushRef="#br0">0 53 6854,'0'0'18834,"28"-22"-18353,-4 18-321,1-1-128,1 3-128,2 0-1281,-4-2-2019,-5-1-2209,-2-3-2371</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0.018"/>
    </inkml:context>
    <inkml:brush xml:id="br0">
      <inkml:brushProperty name="width" value="0.025" units="cm"/>
      <inkml:brushProperty name="height" value="0.025" units="cm"/>
    </inkml:brush>
  </inkml:definitions>
  <inkml:trace contextRef="#ctx0" brushRef="#br0">0 34 15278,'0'0'10619,"9"0"-10251,19 1-177,80-4 126,-98 2-333,0 0 0,0-1 0,0 0 0,0-1 0,0 0-1,-1 0 1,1-1 0,14-8 0,-25 35-294,-34 70 1526,26-74-1172,1 1 0,1 0 1,0 0-1,2 0 0,0 1 0,2 0 1,-3 30-1,5-36-3535,-4-14-2946,-10-22-5093,7 8 12259,4 8-850,-42-59 1233,18 20 9486,33 40-4603,10 2-4286,18 2-2117,-29 0 987,44 1-85,12-1-731,-21-2-6790,-29 1-1647</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0.846"/>
    </inkml:context>
    <inkml:brush xml:id="br0">
      <inkml:brushProperty name="width" value="0.025" units="cm"/>
      <inkml:brushProperty name="height" value="0.025" units="cm"/>
    </inkml:brush>
  </inkml:definitions>
  <inkml:trace contextRef="#ctx0" brushRef="#br0">0 57 13389,'0'0'14824,"9"-1"-14696,25-4-26,-34 5-64,-1 0 0,1 0 0,-1-1 0,1 1 0,-1 0 0,1 0 0,0 0 0,-1-1 0,1 1 0,-1 0 0,1-1 0,-1 1 0,1 0 0,0-1 0,-1 1 0,1-1 0,0 1 0,0-1 0,-1 1 0,1 0 0,0-1 0,0 1 0,-1-1 0,1 1 0,0-1 0,0 1 0,0-1 0,0 1 0,0-1 0,0 1 0,0-1 0,0 0 0,0 0 0,-1 2-39,0 0 1,1 0-1,-1 0 0,0 0 1,0 0-1,1 0 1,-1 0-1,1 0 0,-1 0 1,1 0-1,0 0 1,-1 1-1,1-1 0,0 0 1,0 0-1,0 0 1,0 1-1,0-1 0,0 0 1,0 0-1,0 1 0,0-1 1,0 0-1,1 0 1,-1 0-1,1 2 0,0-2 29,0-1-1,0 1 0,0 0 0,0-1 0,0 1 0,0-1 0,1 1 0,-1-1 0,0 1 0,0-1 1,0 0-1,1 0 0,-1 0 0,0 0 0,0 0 0,0 0 0,1 0 0,-1 0 0,0 0 1,2-1-1,0 1-103,-1 0 0,1-1 0,-1 1 0,1-1-1,-1 0 1,0 0 0,0 1 0,1-2 0,-1 1 0,0 0 0,0 0 0,0-1 0,0 1 0,0-1 0,0 0 0,-1 1 0,1-1 0,0 0 0,-1 0 0,1 0 0,-1 0 0,0 0 0,0 0 0,0-1 0,0 1 0,1-4 0,-2-14-8663,0 9-1308</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2.334"/>
    </inkml:context>
    <inkml:brush xml:id="br0">
      <inkml:brushProperty name="width" value="0.025" units="cm"/>
      <inkml:brushProperty name="height" value="0.025" units="cm"/>
    </inkml:brush>
  </inkml:definitions>
  <inkml:trace contextRef="#ctx0" brushRef="#br0">5 205 4356,'0'0'19747,"-4"6"-18012,21-17-1592,0-2 1,-1 0-1,0-2 0,-1 1 1,-1-2-1,14-18 0,-9 10 306,28-47-1,-60 118 33,1-21-577,1 0 1,1 1 0,2 0-1,1 0 1,1 1 0,-4 40-1,10-68-110,0 0 0,0 1 0,0-1 0,0 1 0,0-1 0,0 0 0,1 1 0,-1-1-1,0 0 1,0 1 0,0-1 0,0 0 0,0 0 0,1 1 0,-1-1 0,0 0 0,0 0 0,1 1-1,-1-1 1,0 0 0,0 0 0,1 1 0,-1-1 0,0 0 0,1 0 0,-1 0 0,0 0 0,1 1-1,-1-1 1,0 0 0,1 0 0,-1 0 0,0 0 0,1 0 0,-1 0 0,0 0 0,1 0-1,-1 0 1,0 0 0,1 0 0,-1 0 0,0 0 0,1 0 0,-1-1 0,0 1 0,1 0 0,-1 0-1,0 0 1,1 0 0,-1-1 0,10-3-6584</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2.681"/>
    </inkml:context>
    <inkml:brush xml:id="br0">
      <inkml:brushProperty name="width" value="0.025" units="cm"/>
      <inkml:brushProperty name="height" value="0.025" units="cm"/>
    </inkml:brush>
  </inkml:definitions>
  <inkml:trace contextRef="#ctx0" brushRef="#br0">46 0 13965,'0'0'7623,"-25"56"-5412,20-39-1187,-1 1-735,2 1-161,-1 1-128,5 1-352,0-2-1058,0-2-1312,0-4-1442,0-6-1762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3.630"/>
    </inkml:context>
    <inkml:brush xml:id="br0">
      <inkml:brushProperty name="width" value="0.05" units="cm"/>
      <inkml:brushProperty name="height" value="0.05" units="cm"/>
    </inkml:brush>
  </inkml:definitions>
  <inkml:trace contextRef="#ctx0" brushRef="#br0">160 2 20092,'7'-2'1721,"-7"11"-1225,-6 8-224,-4 16 880,0 6-320,-3 12-528,1 5-192,-1 7-72,1-1-160,-1-3-592,0-3-368,-4-12 888,-1-5-144,-11-16-168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3.053"/>
    </inkml:context>
    <inkml:brush xml:id="br0">
      <inkml:brushProperty name="width" value="0.025" units="cm"/>
      <inkml:brushProperty name="height" value="0.025" units="cm"/>
    </inkml:brush>
  </inkml:definitions>
  <inkml:trace contextRef="#ctx0" brushRef="#br0">70 11 11627,'0'0'13303,"0"0"-13306,-1 0 0,0 0 0,1 0-1,-1 0 1,1 0 0,-1 0 0,0 0-1,1 0 1,-1 0 0,0 0 0,1 0-1,-1 0 1,1 0 0,-1 0 0,1 0-1,-1 1 1,0-1 0,1 0 0,-1 0-1,1 1 1,-1-1 0,1 0 0,-1 1-1,1-1 1,-1 1 0,1-1 0,-1 1 0,-5 7 78,0 0 0,0 0 0,1 1 0,1 0 0,-1 0 0,1 0 0,1 0 0,-1 0 0,2 1 0,-1 0 1,1-1-1,1 1 0,0 0 0,0 11 0,1-20-61,0 0 0,0-1 1,0 1-1,0 0 0,0 0 0,0 0 1,0 0-1,0 0 0,1 0 0,-1 0 1,0 0-1,1 0 0,-1 0 0,1-1 1,-1 1-1,0 0 0,1 0 0,0 0 1,-1-1-1,1 1 0,0 0 0,-1-1 1,1 1-1,0 0 0,0-1 0,-1 1 1,1-1-1,1 1 0,0-1 52,0 1 1,0-1-1,0 0 0,1 0 1,-1 0-1,0 0 0,0 0 1,0 0-1,0 0 0,0-1 1,0 1-1,3-2 0,1 0 76,0 0 0,-1-1 0,1 0 0,-1 0-1,1 0 1,-1-1 0,0 1 0,6-7 0,-6 4-67,-1 0 1,0 0 0,-1 0-1,1-1 1,-1 1 0,0-1-1,-1 0 1,0 0 0,0 0-1,0 0 1,-1 0 0,0 0-1,0 0 1,-1 0 0,0-1 0,-1-12-1,0 19-85,1 0 0,0 0 0,-1 0 0,1 0-1,0-1 1,-1 1 0,1 0 0,-1 0 0,0 0 0,1 0 0,-1 0-1,0 0 1,0 0 0,0 0 0,1 0 0,-1 1 0,0-1-1,0 0 1,0 0 0,0 1 0,0-1 0,-1 1 0,1-1 0,0 1-1,0-1 1,0 1 0,0 0 0,-1 0 0,1-1 0,0 1-1,0 0 1,0 0 0,-1 0 0,1 0 0,0 0 0,-2 1-1,-20 8-2545,8 7-4030,12-3-279</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3.894"/>
    </inkml:context>
    <inkml:brush xml:id="br0">
      <inkml:brushProperty name="width" value="0.025" units="cm"/>
      <inkml:brushProperty name="height" value="0.025" units="cm"/>
    </inkml:brush>
  </inkml:definitions>
  <inkml:trace contextRef="#ctx0" brushRef="#br0">0 162 13325,'0'0'12080,"9"-6"-11685,23-16-147,-2-1 0,0-2 0,-1-1-1,28-33 1,-59 77-120,0 1 0,-10 29 0,-2 5 104,11-38-36,-1 0 0,0 0 0,-1-1 0,-8 17 0,16-45-20759</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4.272"/>
    </inkml:context>
    <inkml:brush xml:id="br0">
      <inkml:brushProperty name="width" value="0.025" units="cm"/>
      <inkml:brushProperty name="height" value="0.025" units="cm"/>
    </inkml:brush>
  </inkml:definitions>
  <inkml:trace contextRef="#ctx0" brushRef="#br0">70 0 13453,'0'0'13036,"0"8"-12208,-3 12-528,-2-1 1,0 0 0,-1 0 0,-1 0 0,0-1 0,-2 0 0,-14 23 0,23-40-299,-1-1 0,1 1 0,0-1 0,-1 1 0,1-1 1,0 1-1,-1-1 0,1 1 0,0 0 0,0-1 0,-1 1 0,1-1 0,0 1 0,0 0 0,0-1 0,0 1 0,0 0 0,0-1 0,0 1 1,0-1-1,0 1 0,0 0 0,0-1 0,1 1 0,-1 0 0,0-1 0,0 1 0,1-1 0,-1 1 0,0-1 0,1 1 0,-1-1 0,0 1 1,1-1-1,-1 1 0,1-1 0,0 1 0,1 0 34,0 0 0,0 0 0,1-1 0,-1 1 0,0-1 0,1 1 0,-1-1 0,0 0 0,1 0 0,3 0 0,2-1-431,-1 0-1,1 0 0,-1-1 0,0 1 0,1-2 0,12-5 1,5-13-5505,-14 3-1872,-5 3-2462</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4.618"/>
    </inkml:context>
    <inkml:brush xml:id="br0">
      <inkml:brushProperty name="width" value="0.025" units="cm"/>
      <inkml:brushProperty name="height" value="0.025" units="cm"/>
    </inkml:brush>
  </inkml:definitions>
  <inkml:trace contextRef="#ctx0" brushRef="#br0">45 1 12780,'0'0'8584,"-30"58"-6182,25-43-480,-1 2-512,2-3-770,4-1-512,0 3-96,0 0 0,0-3-384,0-1-1698,4-7-2402</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4.995"/>
    </inkml:context>
    <inkml:brush xml:id="br0">
      <inkml:brushProperty name="width" value="0.025" units="cm"/>
      <inkml:brushProperty name="height" value="0.025" units="cm"/>
    </inkml:brush>
  </inkml:definitions>
  <inkml:trace contextRef="#ctx0" brushRef="#br0">155 0 9513,'0'0'15572,"-9"2"-15348,3 0-179,0 0-1,0 1 0,0 0 1,0 0-1,0 0 1,1 1-1,-1 0 0,1 0 1,0 0-1,0 1 0,1 0 1,-1 0-1,1 0 1,0 0-1,-6 11 0,2-4 49,1-1-1,1 1 1,0 1-1,0-1 1,1 1-1,1 0 1,0 0 0,0 0-1,2 1 1,0-1-1,-1 15 1,3-27-79,1 1 0,-1 0 0,0 0 0,1-1 0,0 1 0,-1 0 0,1-1 0,0 1 0,0-1 0,0 1 0,0-1 0,0 1 1,0-1-1,0 0 0,0 1 0,1-1 0,-1 0 0,0 0 0,1 0 0,-1 0 0,1 0 0,-1 0 0,1 0 0,0-1 0,-1 1 0,1 0 1,0-1-1,0 0 0,-1 1 0,1-1 0,0 0 0,0 0 0,-1 0 0,1 0 0,0 0 0,0 0 0,2-1 0,4 1 43,0-1-1,1 0 0,-1 0 1,0-1-1,0 0 0,15-6 1,-13 3-31,0 0 1,-1-1-1,1-1 1,11-9-1,-18 14 4,-1 0-1,0-1 1,1 1-1,-1 0 1,0-1-1,0 1 1,-1-1-1,1 1 1,0-1 0,-1 0-1,0 0 1,1 0-1,-1 0 1,0 0-1,-1 0 1,1 0-1,0 0 1,-1 0-1,0 0 1,0-5-1,-1 6-29,0 1-1,0-1 1,0 1-1,0-1 1,0 1-1,0-1 1,-1 1-1,1 0 1,0-1-1,-1 1 1,1 0-1,-1 0 1,0 0-1,1 0 1,-1 0-1,0 1 1,0-1 0,1 0-1,-1 1 1,0 0-1,0-1 1,0 1-1,0 0 1,0 0-1,1 0 1,-1 0-1,0 0 1,-3 1-1,-2-1-393,0 0-1,1 0 0,-1 1 1,1 0-1,-1 1 0,1-1 1,-9 4-1,-20 24-8504,23-16-507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41.497"/>
    </inkml:context>
    <inkml:brush xml:id="br0">
      <inkml:brushProperty name="width" value="0.025" units="cm"/>
      <inkml:brushProperty name="height" value="0.025" units="cm"/>
    </inkml:brush>
  </inkml:definitions>
  <inkml:trace contextRef="#ctx0" brushRef="#br0">24 32 5509,'-24'-1'7256,"29"0"-2812,41-4-1264,-26 3-3091,195-18 188,-123 18-8978,-91 6 1836</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41.891"/>
    </inkml:context>
    <inkml:brush xml:id="br0">
      <inkml:brushProperty name="width" value="0.025" units="cm"/>
      <inkml:brushProperty name="height" value="0.025" units="cm"/>
    </inkml:brush>
  </inkml:definitions>
  <inkml:trace contextRef="#ctx0" brushRef="#br0">0 1 6726,'0'0'9908,"8"5"-8594,-1-1-1175,0-1 1,0 0-1,0 0 1,1-1-1,-1 0 1,1 0 0,-1-1-1,1 0 1,0 0-1,0-1 1,-1 0-1,1 0 1,12-2 0,102-7 275,-41 8-4770,-58-1-279,0-5-2530</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44.996"/>
    </inkml:context>
    <inkml:brush xml:id="br0">
      <inkml:brushProperty name="width" value="0.025" units="cm"/>
      <inkml:brushProperty name="height" value="0.025" units="cm"/>
    </inkml:brush>
  </inkml:definitions>
  <inkml:trace contextRef="#ctx0" brushRef="#br0">15 194 2883,'-6'-40'2557,"-1"3"1285,5 11 1781,4 34-5470,-1 0 1,1-1-1,0 1 1,0-1-1,1 1 1,7 12-1,3 10 113,54 219 202,3 12-87,-60-232-302,12 31 397,-16-57 1780,-1-13-1207,0-16-477,-5 25-510,7-94 68,-4-1-1,-10-103 0,2 112-100,0-188 163,11 287-8557,0-8 2541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47.958"/>
    </inkml:context>
    <inkml:brush xml:id="br0">
      <inkml:brushProperty name="width" value="0.025" units="cm"/>
      <inkml:brushProperty name="height" value="0.025" units="cm"/>
    </inkml:brush>
  </inkml:definitions>
  <inkml:trace contextRef="#ctx0" brushRef="#br0">0 132 5573,'1'1'143,"-1"0"0,1 0-1,0 0 1,0 0-1,-1 0 1,1-1 0,0 1-1,0 0 1,0 0 0,0-1-1,0 1 1,0 0-1,0-1 1,0 1 0,0-1-1,0 1 1,0-1 0,0 0-1,0 0 1,0 1-1,0-1 1,1 0 0,-1 0-1,0 0 1,0 0 0,0 0-1,2 0 1,47-1 565,-38 1 25,193-1 2641,320 4-3075,-357-4 1083,56 2-981,209 13 1051,-303-12-1219,474-5 585,-6-48-123,-136 8-242,-218 24-409,368-15 136,25 21 370,-596 13-454,-40 0 219,-7 39 518,-2-17-1320,4-9 741,0-1 1,1 0-1,-3 21 0,10-2-1712,-3-29 1185,0-1-1,0 1 1,0-1-1,0 0 1,0 1-1,0-1 1,0 0-1,0 0 1,0 0-1,0 0 1,1 0-1,-1 0 1,0 0-1,1 0 1,-1-1-1,1 1 1,1 0-1,3 0-5032,1-1-5638</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07.372"/>
    </inkml:context>
    <inkml:brush xml:id="br0">
      <inkml:brushProperty name="width" value="0.025" units="cm"/>
      <inkml:brushProperty name="height" value="0.025" units="cm"/>
    </inkml:brush>
  </inkml:definitions>
  <inkml:trace contextRef="#ctx0" brushRef="#br0">47 9 6758,'0'0'8387,"9"-8"-2136,-10 14-5847,0 1 1,0-1-1,-1 0 0,0 0 0,0 0 1,0 0-1,-1 0 0,0 0 0,-7 9 1,6-10-400,1 1 0,-1 0 0,1 1 1,0-1-1,1 0 0,-1 1 0,1-1 0,1 1 1,-1 0-1,0 7 0,2-13 932,0 5-2142,0-7 1044,0 1 0,0 0 0,0 0 1,1 0-1,-1 0 0,0 0 1,0 0-1,0 0 0,0 0 1,0 0-1,0 0 0,1-1 0,-1 1 1,0 0-1,0 0 0,0 0 1,0 0-1,0 0 0,1 0 1,-1 0-1,0 0 0,0 0 0,0 0 1,0 0-1,0 0 0,1 0 1,-1 0-1,0 0 0,0 1 1,0-1-1,0 0 0,0 0 0,1 0 1,-1 0-1,0 0 0,0 0 1,0 0-1,0 0 0,0 0 1,0 0-1,0 1 0,0-1 0,1 0 1,-1 0-1,0 0 0,0 0 1,0 0-1,0 0 0,0 1 1,0-1-1,0 0 0,0 0 0,0 0 1,0 0-1,0 0 0,0 1 1,0-1-1,0 0 0,0 0 1,0 0-1,0 0 0,0 0 0,0 1 1,0-1-1,5-10-5845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0:31.776"/>
    </inkml:context>
    <inkml:brush xml:id="br0">
      <inkml:brushProperty name="width" value="0.05" units="cm"/>
      <inkml:brushProperty name="height" value="0.05" units="cm"/>
    </inkml:brush>
  </inkml:definitions>
  <inkml:trace contextRef="#ctx0" brushRef="#br0">12275 2 12075,'143'0'454,"-140"0"-373,-15-1-16,-46 1 37,-2370 2 1435,1200 45-1645,5 34 53,1151-76 55,-2192 243-149,1068-15 123,30 112 54,632-124 24,24 57 35,387-197-128,-213 185 0,250-185-110,4 3-1,-136 181 1,116-117-323,7 5 1,6 4 0,-107 263-1,111-198 309,11 4-1,9 2 0,10 3 1,10 3-1,-19 313 1,51-267 252,12 0 1,12 0 0,58 337 0,-35-429-83,8-2 0,9-1 0,7-3 0,9-3 0,145 279 0,-55-188-25,12-7 1,229 272-1,169 65-33,-356-408 2,250 174 0,273 106-111,-443-316-52,618 235 0,-540-269-136,535 104 0,175-67-205,70-97 245,0-68 267,798-102 70,-13-144-77,-102-122-26,-21-72-72,-1022 233 114,-18-37 9,-346 81-57,437-243 0,-77-34 78,-533 298 49,358-224 135,-14 9-18,-486 298-117,424-234 126,-418 242-69,3 6 0,213-63 1,-290 104-20,1 1 1,-1 3 0,2 1 0,-1 2-1,0 2 1,68 7 0,-53 3 66,-1 2 0,0 2 0,-1 3 0,73 30 0,18 11 75,214 53 0,-250-85-240,1-5-1,198 9 1,-124-29 7,1-8 0,-1-9 1,236-52-1,539-175 99,-809 202-86,546-186 48,-521 156-40,306-173-1,-383 182-57,-3-5 0,128-115 0,-114 78-277,140-171 0,-191 202 46,-3-2 1,-3-3-1,-4-3 0,-3-1 0,-5-3 1,34-93-1,-52 108-22,-3-2 0,16-95 1,-31 122 184,-1 0 1,-3 0 0,-1-1-1,-12-89 1,-3 64 286,-3 0 0,-3 1-1,-3 1 1,-3 1 0,-3 1 0,-63-105-1,43 95 257,-3 3 0,-4 3 1,-2 1-1,-92-83 0,-296-221 1154,260 239-1347,-260-141 1,-226-73-97,-308-94 86,670 310-160,-411-166-327,-1237-336 0,-777 100-1319,987 332 1353,-6 48 420,403 85 328,0 101-196,723 24-842,-29 2 98,346-36 228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4.040"/>
    </inkml:context>
    <inkml:brush xml:id="br0">
      <inkml:brushProperty name="width" value="0.05" units="cm"/>
      <inkml:brushProperty name="height" value="0.05" units="cm"/>
    </inkml:brush>
  </inkml:definitions>
  <inkml:trace contextRef="#ctx0" brushRef="#br0">1 232 19308,'20'-23'651,"2"1"0,1 1-1,0 1 1,1 1 0,1 1 0,47-25-1,-50 32-332,-1 1 0,1 1 0,1 1 0,0 1 0,0 1 0,0 1 0,0 2 0,1 0 0,27 0 0,-43 3-254,0 0-1,0 1 1,-1 0-1,1 1 1,0-1-1,-1 1 1,1 1-1,-1 0 1,13 6-1,-17-7-53,0 0-1,0 0 1,0 0-1,0 1 1,0-1 0,-1 1-1,1 0 1,-1-1-1,1 2 1,-1-1-1,0 0 1,0 0 0,-1 0-1,1 1 1,0-1-1,-1 1 1,0 0-1,0-1 1,0 1-1,-1 0 1,1 5 0,-1-2-11,-1 0 0,1 0 0,-2-1 0,1 1 0,-1 0 0,0-1 1,0 0-1,0 1 0,-1-1 0,0 0 0,-1 0 0,1 0 0,-1-1 1,0 1-1,0-1 0,-1 0 0,-9 8 0,-8 6 4,-1 0-1,-43 25 1,54-36 3,-4 1-19,-14 9-14,29-17 7,-1 0 1,1 0-1,0 0 0,0 0 0,-1 0 1,1 0-1,0 0 0,0 0 0,0 1 1,0-1-1,1 0 0,-1 1 0,0-1 1,1 1-1,-2 2 0,2-3-6,0-1-1,1 1 1,-1 0-1,0 0 1,0 0-1,1-1 1,-1 1-1,0 0 1,1-1-1,-1 1 1,1 0-1,-1-1 0,1 1 1,-1 0-1,1-1 1,-1 1-1,1-1 1,0 1-1,-1-1 1,1 1-1,0-1 1,-1 0-1,1 1 1,0-1-1,1 1 1,26 8-476,-18-6 285,10 4-186,-1 1 0,0 0 0,0 2-1,-1 0 1,0 1 0,17 14 0,-28-19 314,0 0 0,-1 0 0,0 0 0,0 0 0,-1 1 0,1 0 0,-1 0 0,-1 1-1,0 0 1,0-1 0,0 1 0,-1 1 0,0-1 0,0 0 0,-1 1 0,-1-1 0,2 11 0,-3-13 168,0-1-1,-1 0 1,0 0 0,1 1-1,-2-1 1,1 0 0,-1 0-1,1 0 1,-2 0 0,1-1 0,0 1-1,-1 0 1,0-1 0,0 0-1,0 0 1,0 1 0,-1-2-1,0 1 1,0 0 0,0-1-1,0 0 1,-7 4 0,-5 3 480,-2 0-1,1-2 1,-1 0 0,-33 10 0,25-11 27,-1-1 1,0-1 0,0-1 0,-53 1 0,76-5-616,1 0 0,-1-1 1,1 1-1,0-1 0,-1 1 1,1-1-1,-4-1 1,7 1-17,-1 1 1,0 0 0,1-1 0,-1 1 0,1 0 0,-1-1 0,1 1-1,0-1 1,-1 1 0,1-1 0,-1 1 0,1-1 0,0 1 0,-1-1-1,1 1 1,0-1 0,0 0 0,-1 1 0,1-1 0,0 1 0,0-1-1,0 0 1,0 1 0,0-1 0,0 0 0,0 1 0,0-1 0,0 0-1,0 1 1,0-1 0,0 1 0,0-1 0,0 0 0,1 1 0,-1-1-1,0 1 1,1-1 0,-1 0 0,0 1 0,1-1 0,0 0-1,8-12-336,0 0-1,1 0 0,1 1 0,0 0 0,14-11 0,-11 9 38,37-31-632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08.062"/>
    </inkml:context>
    <inkml:brush xml:id="br0">
      <inkml:brushProperty name="width" value="0.025" units="cm"/>
      <inkml:brushProperty name="height" value="0.025" units="cm"/>
    </inkml:brush>
  </inkml:definitions>
  <inkml:trace contextRef="#ctx0" brushRef="#br0">83 78 9257,'0'0'12588,"-9"3"-12556,5-3 7,0 1 0,1 1 1,-1-1-1,0 0 0,1 1 1,-1 0-1,1 0 0,0 0 1,0 0-1,0 0 0,0 1 1,0-1-1,0 1 0,0 0 1,1 0-1,0 0 0,-1 0 1,1 0-1,0 1 0,0-1 1,1 1-1,-1-1 0,1 1 1,0 0-1,0-1 0,0 1 1,0 0-1,1 0 0,-1 4 0,1-6 6,-1 0 0,1 1 0,0-1 0,0 1 0,0-1 0,0 0 0,0 1 0,0-1 0,1 0 0,-1 1 0,1-1 0,0 0-1,0 1 1,0-1 0,0 0 0,0 0 0,0 0 0,0 0 0,1 0 0,-1 0 0,1 0 0,-1 0 0,1 0 0,0-1-1,2 3 1,-1-3 27,0 0-1,1 1 1,-1-1-1,0-1 1,1 1-1,-1 0 0,1-1 1,-1 1-1,1-1 1,-1 0-1,0 0 1,1-1-1,-1 1 0,1-1 1,-1 0-1,1 0 1,-1 0-1,4-1 1,-2 0-20,0-1 0,0 1 0,-1-1 1,1 0-1,0 0 0,-1 0 0,0-1 1,0 0-1,0 1 0,0-1 0,0-1 0,-1 1 1,0-1-1,0 1 0,0-1 0,3-6 1,-3 3 22,0 0 0,0 0 0,-1 0 0,0 0 0,0 0 0,-1-1 0,0 1 0,0 0 0,-1-1 0,-1-8 0,0 14-110,0-1 0,-1 1 0,1 0 0,-1 0 0,1 0 0,-1 0-1,0 0 1,0 0 0,0 1 0,-1-1 0,1 1 0,-1-1 0,1 1 0,-1 0 0,0 0-1,0 0 1,0 0 0,0 1 0,0-1 0,0 1 0,-1-1 0,1 1 0,0 0 0,-1 1 0,1-1-1,0 1 1,-1-1 0,1 1 0,-1 0 0,1 0 0,-1 1 0,-5 0 0,8 0-133,0-1 0,1 1 1,-1 0-1,0 0 0,0 0 1,1 0-1,-1 0 0,1 0 1,-1 0-1,1 0 0,-1 0 1,1 0-1,-1 0 0,1 0 1,0 0-1,0 0 0,0 0 1,-1 0-1,1 0 0,0 0 0,1 2 1,0 25-10040,1-23 3027</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08.721"/>
    </inkml:context>
    <inkml:brush xml:id="br0">
      <inkml:brushProperty name="width" value="0.025" units="cm"/>
      <inkml:brushProperty name="height" value="0.025" units="cm"/>
    </inkml:brush>
  </inkml:definitions>
  <inkml:trace contextRef="#ctx0" brushRef="#br0">73 23 9577,'0'0'13784,"3"-4"-13629,27-14 136,-30 18-281,1 0 1,0 0-1,0-1 1,-1 1-1,1 0 1,0 0-1,-1 0 0,1 0 1,0 0-1,0 0 1,-1 0-1,1 0 1,0 0-1,-1 1 0,1-1 1,0 0-1,0 0 1,-1 1-1,1-1 1,-1 0-1,1 1 0,0-1 1,-1 0-1,1 1 1,-1-1-1,1 1 1,-1-1-1,1 1 0,-1 0 1,1-1-1,-1 1 1,1-1-1,-1 1 1,0 0-1,1-1 0,-1 1 1,0 0-1,0-1 1,0 1-1,1 0 1,-1-1-1,0 1 0,0 0 1,0 0-1,0-1 1,0 1-1,0 0 1,0-1-1,-1 1 0,1 0 1,0 0-1,0-1 1,0 1-1,-1 0 1,0 0-1,0 3 117,0 0 0,-1 0-1,0-1 1,0 1 0,0-1 0,0 1-1,0-1 1,-1 0 0,0 0 0,1 0-1,-1 0 1,0 0 0,-1-1-1,1 1 1,-7 3 0,-8 8 130,19-8-349,12-1-28,22 1-174,-28-5 170,-3 0 82,38 11-186,-41-12 225,0 0 0,1 1 1,-1-1-1,0 1 0,0-1 0,0 1 1,0 0-1,0 0 0,0-1 0,0 1 1,0 0-1,0 0 0,0 0 0,-1 0 1,1 0-1,0 0 0,-1 0 0,1 0 1,0 0-1,-1 0 0,1 0 1,-1 1-1,0-1 0,1 0 0,-1 0 1,0 1-1,0-1 0,0 0 0,0 3 1,-2-2 113,-1 1 0,1-1-1,-1 0 1,1 0 0,-1 0 0,0 0 0,0 0 0,0-1 0,0 1 0,0-1 0,0 0 0,-1 0 0,-6 1 0,6 0 60,-14 3 151,0 0 0,-1-2 0,1 0 0,-1 0 0,-24-2 0,47-6-7943,12-5 850,-6 4-179</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09.303"/>
    </inkml:context>
    <inkml:brush xml:id="br0">
      <inkml:brushProperty name="width" value="0.025" units="cm"/>
      <inkml:brushProperty name="height" value="0.025" units="cm"/>
    </inkml:brush>
  </inkml:definitions>
  <inkml:trace contextRef="#ctx0" brushRef="#br0">80 23 7399,'0'0'1335,"-9"3"586,0 0-1187,-29 10 1162,14 1 2751,61-12 211,215-18-1312,-55 1-3489,-159 13-46,489-10 496,-594 6-10143,48 3 4276,-7-1-5050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09.887"/>
    </inkml:context>
    <inkml:brush xml:id="br0">
      <inkml:brushProperty name="width" value="0.025" units="cm"/>
      <inkml:brushProperty name="height" value="0.025" units="cm"/>
    </inkml:brush>
  </inkml:definitions>
  <inkml:trace contextRef="#ctx0" brushRef="#br0">160 24 7623,'0'0'11761,"-9"-5"-11377,8 4-379,-1-1 28,0 0 0,0 1 1,0-1-1,-1 1 0,1-1 0,0 1 1,-1 0-1,1 0 0,-1 0 1,1 0-1,-1 0 0,0 1 0,1-1 1,-1 1-1,0 0 0,0 0 0,1 0 1,-1 0-1,0 0 0,1 0 0,-1 1 1,0-1-1,1 1 0,-1 0 1,0 0-1,1 0 0,-1 0 0,1 0 1,0 0-1,-1 1 0,1-1 0,0 1 1,0 0-1,-3 3 0,-1 0 107,0 1-1,1 0 0,0 1 1,0-1-1,1 1 0,-1 0 1,2 0-1,-1 0 0,1 1 1,0-1-1,0 1 0,1 0 1,0 0-1,1 0 1,-1 0-1,1 0 0,1 0 1,0 14-1,1-20-105,-1 0 0,0-1 0,1 1 0,-1 0 0,1-1 0,-1 1 0,1 0 0,0-1 1,0 1-1,0-1 0,0 1 0,0-1 0,0 1 0,0-1 0,1 0 0,-1 0 0,0 1 0,1-1 0,-1 0 0,1 0 0,-1 0 0,1-1 0,-1 1 0,1 0 0,0-1 0,-1 1 1,1-1-1,0 1 0,-1-1 0,1 0 0,0 1 0,0-1 0,0 0 0,-1 0 0,1-1 0,0 1 0,0 0 0,1-1 0,3 1 114,1-1-1,-1 0 1,0-1-1,0 1 0,0-1 1,0 0-1,0-1 1,0 1-1,10-7 1,-8 2-81,1 0 1,-1 0 0,-1-1 0,1 0-1,-1-1 1,8-12 0,-12 16-55,-1 1 0,1-1 1,-1 0-1,0-1 0,0 1 0,0 0 1,-1-1-1,0 1 0,0-1 0,0 1 0,0-1 1,-1 1-1,0-1 0,-1-6 0,1 11-24,-1 1-1,1-1 1,0 0-1,-1 0 0,1 0 1,0 1-1,-1-1 1,1 0-1,-1 0 1,1 1-1,-1-1 0,1 1 1,-1-1-1,0 0 1,1 1-1,-1-1 1,0 1-1,1-1 1,-1 1-1,0 0 0,1-1 1,-1 1-1,0 0 1,0-1-1,0 1 1,0 0-1,1 0 0,-1 0 1,0 0-1,0 0 1,0 0-1,0 0 1,1 0-1,-1 0 0,-1 0 1,0 0-81,1 1 1,-1-1-1,1 0 0,-1 1 1,1-1-1,-1 0 0,1 1 1,-1 0-1,1-1 0,-1 1 1,1 0-1,0 0 1,-1 0-1,1 0 0,0 0 1,0 0-1,-2 2 0,1 1-473,0 0-1,1 0 1,-1 1-1,1-1 1,0 0-1,0 1 1,1-1-1,-1 8 0,2 19-5933,3-14 685</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10.230"/>
    </inkml:context>
    <inkml:brush xml:id="br0">
      <inkml:brushProperty name="width" value="0.025" units="cm"/>
      <inkml:brushProperty name="height" value="0.025" units="cm"/>
    </inkml:brush>
  </inkml:definitions>
  <inkml:trace contextRef="#ctx0" brushRef="#br0">38 0 15855,'0'0'6022,"-20"61"-3716,10-38-1473,9-3-609,-5-1-160,6-1-96,0-5-897,2-3-1377,7-8-897,-3-2-993,-1-2-2466</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10.853"/>
    </inkml:context>
    <inkml:brush xml:id="br0">
      <inkml:brushProperty name="width" value="0.025" units="cm"/>
      <inkml:brushProperty name="height" value="0.025" units="cm"/>
    </inkml:brush>
  </inkml:definitions>
  <inkml:trace contextRef="#ctx0" brushRef="#br0">124 79 10634,'0'0'11883,"-10"-5"-11285,-28-14-406,36 19-185,0 0-1,0 0 1,0 0-1,0 0 0,1 0 1,-1 0-1,0 1 1,0-1-1,0 1 0,0-1 1,0 1-1,1 0 1,-1 0-1,0 0 0,0 0 1,1 0-1,-1 0 1,1 0-1,-1 1 0,1-1 1,0 0-1,-3 4 1,1-2-4,0 1 1,0-1-1,0 1 1,1 0 0,0 0-1,-1 0 1,-1 7 0,3-9 3,1 1 0,0-1 1,0 0-1,0 0 1,0 0-1,1 1 0,-1-1 1,1 0-1,-1 0 1,1 0-1,0 0 0,-1 0 1,1 0-1,0 0 1,1 0-1,-1 0 0,0 0 1,0-1-1,1 1 1,-1 0-1,1-1 0,-1 1 1,1-1-1,0 0 1,0 1-1,0-1 0,-1 0 1,1 0-1,0 0 1,0 0-1,1-1 0,2 2 1,12 4 42,1-1 0,0 0 0,19 2 0,-5 0-14,-30-7-35,0 0 1,0 1-1,0-1 1,0 1-1,0 0 1,0 0-1,0 0 0,0 0 1,0 0-1,0 0 1,0 0-1,-1 0 0,1 1 1,0-1-1,-1 1 1,1-1-1,-1 1 1,0 0-1,0 0 0,1-1 1,-1 1-1,0 0 1,0 0-1,-1 0 0,1 0 1,0 0-1,-1 0 1,1 1-1,-1-1 0,0 0 1,1 0-1,-1 0 1,0 0-1,-1 1 1,1-1-1,0 0 0,0 0 1,-1 0-1,1 0 1,-1 0-1,0 0 0,0 0 1,0 0-1,0 0 1,0 0-1,0 0 1,0 0-1,-2 1 0,-5 6 80,0 0 0,-1-1 0,1-1 0,-2 1 0,1-1 0,-20 10 0,25-14-1,-1-1 0,1 1 1,-1-1-1,0 0 0,0-1 0,1 1 0,-1-1 0,0 0 0,0 0 0,0 0 0,-1-1 0,1 0 0,0 0 0,0 0 0,0-1 0,0 1 0,0-1 0,-7-2 0,11 2-83,-1 0 1,1-1 0,-1 1-1,1 0 1,-1-1 0,1 1-1,0-1 1,-1 1 0,1-1-1,0 1 1,0-1 0,0 0-1,0 0 1,1 1 0,-1-1-1,0 0 1,1 0 0,0 0-1,-1 0 1,1 0 0,0 0-1,0 0 1,0 0 0,0 0-1,0 1 1,0-1 0,0 0-1,1 0 1,0-2 0,0-1-23,0 1 1,0-1 0,1 0 0,-1 1 0,1 0-1,0-1 1,1 1 0,-1 0 0,1 0 0,5-7-1,12-6 13,0 2-1,24-14 0,-29 20 19,0-1 0,-1-1 1,1 0-1,-2 0 0,0-2 0,16-18 1,-28 30 27,1-1 0,-1 0 1,0 1-1,0-1 0,1 0 1,-1 0-1,0 0 0,-1 0 1,1 0-1,0 0 0,-1 0 0,1 0 1,-1 0-1,1 0 0,-1 0 1,0 0-1,0-1 0,0 1 1,0 0-1,0 0 0,-1 0 1,1 0-1,-1 0 0,1 0 0,-1 0 1,0 0-1,0 0 0,0 0 1,0 0-1,0 0 0,0 0 1,0 0-1,-1 1 0,1-1 1,-1 1-1,1-1 0,-1 1 0,0-1 1,-2-1-1,0 1-45,-1 0-1,1-1 1,-1 2 0,1-1 0,-1 0-1,1 1 1,-1 0 0,0 0-1,0 1 1,1-1 0,-1 1 0,0 0-1,0 0 1,0 0 0,1 1-1,-1 0 1,-5 1 0,8-1-190,1 0 0,-1 0-1,1 0 1,0 0 0,-1 0 0,1 0 0,0 0 0,-1 1 0,1-1-1,0 1 1,0-1 0,0 0 0,0 1 0,1 0 0,-1-1 0,0 1 0,1-1-1,-1 1 1,1 0 0,-1 0 0,1-1 0,0 1 0,0 0 0,0 2-1,0-2-316,0-1-1,0 0 1,0 1-1,0-1 0,0 1 1,0-1-1,1 0 0,-1 1 1,0-1-1,1 0 0,0 0 1,-1 1-1,1-1 0,-1 0 1,1 0-1,0 0 1,0 0-1,0 0 0,2 2 1,9 4-7292</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11.201"/>
    </inkml:context>
    <inkml:brush xml:id="br0">
      <inkml:brushProperty name="width" value="0.025" units="cm"/>
      <inkml:brushProperty name="height" value="0.025" units="cm"/>
    </inkml:brush>
  </inkml:definitions>
  <inkml:trace contextRef="#ctx0" brushRef="#br0">138 1 15791,'0'0'2317,"-9"3"197,-1 0-1928,1 1-1,0 0 1,0 1-1,0-1 1,1 2-1,-11 8 1,14-10-481,0 0 0,1 0 0,0 1 0,0-1 0,0 1 0,0 0-1,1 0 1,0 0 0,0 1 0,0-1 0,1 1 0,0-1 0,-3 13 0,4-14-97,0 0-1,0 0 1,0 0-1,1 0 1,0 0 0,0 0-1,0 0 1,0 0-1,0 0 1,1 1-1,0-1 1,0 0 0,0 0-1,0 0 1,1-1-1,-1 1 1,1 0-1,0-1 1,0 1 0,1-1-1,-1 1 1,1-1-1,0 0 1,-1 0-1,1 0 1,0 0 0,1-1-1,-1 1 1,0-1-1,1 0 1,0 0-1,-1 0 1,1 0 0,0-1-1,0 0 1,0 0-1,0 0 1,0 0-1,0 0 1,0-1 0,0 1-1,7-2 1,-4 1 5,1 0-1,-1 0 1,0-1 0,0 0 0,0-1 0,0 0 0,-1 0 0,8-3-1,-12 4 34,0 0 0,-1 0-1,1 0 1,0 0 0,-1 0-1,1 0 1,-1-1 0,1 1-1,-1 0 1,0-1 0,1 1-1,-1-1 1,0 0 0,0 1-1,0-1 1,0 0 0,-1 0-1,1 1 1,0-1 0,-1 0-1,1 0 1,-1 0 0,1 0-1,-1 0 1,0 0-1,0 0 1,0 0 0,0 0-1,-1 0 1,1 0 0,0 0-1,-1 0 1,1 1 0,-2-4-1,1 3-14,0 1 0,-1-1-1,1 0 1,-1 0 0,0 1-1,1-1 1,-1 0-1,0 1 1,0 0 0,0-1-1,0 1 1,0 0 0,0 0-1,0 0 1,-1 1-1,1-1 1,0 0 0,0 1-1,-1-1 1,-3 1 0,-49-5 308,47 4-441,-34 3-1726,41-2 1770,0 0 0,0 0 0,0 0 0,0 0 0,1 1 0,-1-1 0,0 0 0,0 0 0,0 1 0,1-1 0,-1 1 0,0-1 0,0 0 0,1 1 0,-1-1 0,1 1-1,-1 0 1,0-1 0,1 1 0,-1-1 0,1 1 0,-1 0 0,1 0 0,-1-1 0,1 1 0,0 0 0,-1 0 0,1-1 0,0 1 0,0 0 0,0 0 0,-1 0 0,1-1 0,0 1 0,0 0-1,0 0 1,0 0 0,0 0 0,0-1 0,1 1 0,-1 0 0,1 1 0,-1-1-270,1 0 0,-1 0 0,1 0-1,-1 0 1,1-1 0,0 1 0,-1 0 0,1 0-1,0-1 1,0 1 0,0 0 0,0-1 0,0 1-1,0-1 1,0 1 0,-1-1 0,1 0 0,0 1-1,1-1 1,-1 0 0,0 0 0,1 1 0,16 1-6276</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11.753"/>
    </inkml:context>
    <inkml:brush xml:id="br0">
      <inkml:brushProperty name="width" value="0.025" units="cm"/>
      <inkml:brushProperty name="height" value="0.025" units="cm"/>
    </inkml:brush>
  </inkml:definitions>
  <inkml:trace contextRef="#ctx0" brushRef="#br0">51 59 4036,'0'0'16164,"-8"-2"-13959,-25-4-432,33 6-1725,0 0 0,0 0 0,-1 0 0,1-1 0,0 1 0,-1 0 0,1 0 0,0 0 0,0 0 0,-1 0 0,1 0 0,0 0 0,-1 0 0,1 0 0,0 0 0,0 0 0,-1 0 0,1 0 0,0 0 0,-1 1 0,1-1 0,0 0 0,0 0 0,-1 0 0,1 0 0,0 0 0,0 1 0,-1-1 0,1 0 0,0 0 0,0 0 0,0 1 0,-1-1 0,1 0 0,0 0 0,0 1 0,0-1 0,0 0 0,0 1 0,-1-1 0,1 0 0,0 0 0,0 1 0,0-1 0,0 0 0,0 1 0,0-1 0,0 0 0,0 0 0,0 1 0,0-1 0,0 0 0,0 1 0,10 11 274,-3-10-280,1-1 0,-1 0-1,1 0 1,-1-1 0,1 0 0,-1-1-1,13-1 1,-16 1-39,-1 1 0,0-1-1,0 0 1,1 0 0,-1 0 0,0 0 0,0-1-1,0 1 1,0-1 0,0 0 0,-1 1 0,1-1-1,0-1 1,-1 1 0,0 0 0,1-1 0,-1 1-1,0-1 1,3-4 0,-4 6-3,-1 0-1,0 0 1,1 1-1,-1-1 1,0 0-1,1 0 1,-1 0 0,0 1-1,0-1 1,0 0-1,0 0 1,0 0-1,0 0 1,0 0 0,0 1-1,0-1 1,0 0-1,0 0 1,-1 0 0,1 0-1,0 1 1,0-1-1,-1 0 1,1 0-1,-1 1 1,1-1 0,-1 0-1,1 1 1,-1-1-1,1 0 1,-1 1-1,0-2 1,-2 1 15,1 0 0,0 0-1,-1 0 1,1 0 0,-1 0 0,1 1 0,-1-1-1,1 1 1,-1 0 0,1-1 0,-4 1 0,0 0 29,0 0 1,0 1-1,0-1 1,0 1-1,0 1 1,0-1-1,0 1 1,0 0-1,-7 3 1,11-4-28,1 1 1,-1-1-1,1 1 1,-1-1 0,1 1-1,-1-1 1,1 1-1,0 0 1,0 0 0,0-1-1,0 1 1,0 0 0,1 0-1,-1 0 1,0 0-1,1 0 1,0 0 0,-1 0-1,1 0 1,0 3-1,0-4-104,0-1-1,0 1 1,0 0-1,0-1 0,1 1 1,-1 0-1,0-1 0,0 1 1,1-1-1,-1 1 1,0 0-1,1-1 0,-1 1 1,1-1-1,-1 1 0,0-1 1,1 1-1,-1-1 1,1 0-1,-1 1 0,1-1 1,0 1-1,0-1 0,1 1-378,-1-1-1,1 0 1,-1 0-1,1 0 1,-1 0-1,1 0 1,-1 0-1,1 0 0,-1 0 1,0-1-1,1 1 1,-1 0-1,1-1 1,-1 1-1,2-2 1,12-9-10676</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17.763"/>
    </inkml:context>
    <inkml:brush xml:id="br0">
      <inkml:brushProperty name="width" value="0.025" units="cm"/>
      <inkml:brushProperty name="height" value="0.025" units="cm"/>
    </inkml:brush>
  </inkml:definitions>
  <inkml:trace contextRef="#ctx0" brushRef="#br0">0 200 10442,'0'-1'7523,"7"-3"-6307,108-75 2384,46-36-3020,-160 114-372,-2 7-194,0 0 0,-1 0 0,1 0 0,-1 0 0,0 0 0,-1 0 1,-5 9-1,-8 21 145,12-23-84,2-9-78,0 0 0,0 0 1,1 0-1,-1 0 0,1 0 1,0 0-1,1 1 0,-1-1 1,1 0-1,-1 1 1,1-1-1,1 0 0,0 5 1,0-8-456,1-1 0,-1 1 0,1-1 0,0 1 0,-1-1 1,1 0-1,0 0 0,-1 0 0,1 0 0,0 0 1,-1 0-1,1-1 0,0 1 0,-1 0 0,1-1 0,0 1 1,-1-1-1,1 0 0,-1 1 0,1-1 0,-1 0 1,1 0-1,-1 0 0,3-2 0,11-11-7427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18.138"/>
    </inkml:context>
    <inkml:brush xml:id="br0">
      <inkml:brushProperty name="width" value="0.025" units="cm"/>
      <inkml:brushProperty name="height" value="0.025" units="cm"/>
    </inkml:brush>
  </inkml:definitions>
  <inkml:trace contextRef="#ctx0" brushRef="#br0">46 1 9705,'0'0'8552,"-11"51"-6790,7-32-257,0 2-512,-2 1-576,1-1-321,-1 1-64,3 0 32,1-4-64,-2-3-513,4-3-640,0-4-640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4.505"/>
    </inkml:context>
    <inkml:brush xml:id="br0">
      <inkml:brushProperty name="width" value="0.05" units="cm"/>
      <inkml:brushProperty name="height" value="0.05" units="cm"/>
    </inkml:brush>
  </inkml:definitions>
  <inkml:trace contextRef="#ctx0" brushRef="#br0">144 33 19700,'0'1'158,"0"0"0,0 0 0,0 0 1,0 0-1,0 0 0,-1 0 0,1 0 0,0 0 0,-1 0 0,1 0 0,0 0 0,-1 0 0,1-1 0,-1 1 0,1 0 1,-1 0-1,-1 1 0,-15 17-31,11-12 332,-12 15 319,1 0 0,1 1 1,-13 28-1,23-40-693,1 0 0,0 1 0,1 0 0,1-1-1,0 1 1,0 0 0,1 1 0,0-1 0,1 19 0,1-27-68,0-1 0,1 1 0,-1 0 0,1-1 0,0 1 1,0-1-1,0 1 0,1-1 0,-1 0 0,1 1 0,0-1 0,0 0 1,0 0-1,0 0 0,3 3 0,-3-4-8,0 0-1,0-1 1,0 1 0,1-1-1,-1 1 1,0-1 0,1 0-1,-1 0 1,1 0 0,0 0-1,-1 0 1,1-1 0,0 1-1,-1-1 1,1 1 0,0-1-1,0 0 1,-1 0 0,1 0-1,5-2 1,-2 0 5,1 0 1,-1 0-1,0-1 1,0 0-1,0 0 1,0-1-1,0 1 1,-1-1-1,1-1 1,-1 1-1,8-9 1,5-7 49,23-34 1,-28 37-41,-1 0 1,-1-1-1,0-1 1,-2 0-1,0-1 1,8-26 0,-17 45-25,1 0 1,-1 0 0,0 1 0,1-1 0,-1 0-1,0 0 1,0 0 0,0 1 0,0-1 0,0 0-1,0 0 1,0 0 0,0 1 0,0-1 0,0 0-1,-1 0 1,1 0 0,0 1 0,0-1 0,-1-1 0,1 2-1,-1 0 0,1 0 1,-1 0-1,1 0 1,-1 0-1,1 0 1,-1 0-1,1 1 1,-1-1-1,1 0 1,-1 0-1,1 0 1,0 0-1,-1 0 0,1 1 1,-1-1-1,1 0 1,-1 0-1,1 1 1,0-1-1,-1 0 1,1 1-1,-1 0 1,-23 27 0,11-9 3,-20 42 0,30-56-62,1 1 0,0-1-1,0 1 1,0 0 0,1 0-1,0 0 1,0 0 0,0 0-1,1 0 1,0 0 0,0 0-1,1 0 1,0 6 0,0-10-42,0 0 1,-1 0-1,1 0 0,0 0 1,0 0-1,0 0 1,1 0-1,-1 0 0,0 0 1,1 0-1,-1-1 0,1 1 1,-1-1-1,1 1 1,0-1-1,0 1 0,0-1 1,-1 0-1,1 0 1,0 0-1,1 0 0,-1 0 1,0-1-1,0 1 1,0-1-1,0 1 0,1-1 1,-1 0-1,0 0 0,0 0 1,1 0-1,-1 0 1,0 0-1,0 0 0,3-2 1,6 0-357,0-1 0,-1 0-1,0 0 1,0-1 0,19-11 0,9-10-1477,-1-1 1,-2-3-1,61-62 1,-62 58 1616,-12 13 605,-3 1 1337,31-36 0,-49 55-1548,-1-1 0,1 0 1,0 0-1,-1 1 0,1-1 0,-1 0 0,1 0 0,-1 0 0,1 0 1,-1 0-1,0 0 0,1 0 0,-1 0 0,0 0 0,0-1 0,0 2 2,0-1-1,0 1 0,0 0 1,0 0-1,-1-1 0,1 1 0,0 0 1,0 0-1,-1 0 0,1-1 1,0 1-1,0 0 0,-1 0 1,1 0-1,0 0 0,-1 0 0,1 0 1,0-1-1,0 1 0,-1 0 1,1 0-1,0 0 0,-1 0 1,1 0-1,0 0 0,-1 0 0,1 0 1,0 0-1,-1 0 0,1 1 1,-35 9 2654,-46 25-432,71-30-2134,0 0 1,1 1-1,0 0 1,0 1-1,-15 14 1,22-20-159,1 1 1,0-1-1,0 0 1,0 0-1,0 1 1,0-1-1,0 1 1,1-1-1,-1 1 1,0-1-1,1 1 0,-1-1 1,1 1-1,0 0 1,-1-1-1,1 1 1,0 0-1,0-1 1,0 1-1,0 0 1,0-1-1,1 4 1,0-2-56,1 0 0,-1-1 0,0 1 0,1 0 0,0 0 0,0-1 0,0 1 0,0-1 0,0 0 0,0 0 0,4 3 0,7 4-383,0 0 0,1-1 1,26 12-1,-37-19 361,45 19-743,33 15-476,-73-31 1234,0 1-1,0 0 1,0 0 0,-1 1-1,0-1 1,0 2-1,6 6 1,-12-12 83,-1 0 1,1 0-1,0 0 0,-1 0 1,1 0-1,-1-1 0,1 1 1,-1 0-1,0 0 0,1 1 1,-1-1-1,0 0 1,0 0-1,0 0 0,0 0 1,0 0-1,0 0 0,0 0 1,0 0-1,0 0 0,0 0 1,-1 0-1,1 0 0,0 0 1,-1 0-1,1 0 0,0 0 1,-1 0-1,0 0 0,1 0 1,-1 0-1,1 0 1,-1-1-1,0 1 0,0 0 1,-1 1-1,-4 2 166,1 1 0,-1-1 0,0-1 0,-9 5 0,10-5-95,-7 3 54,1 0 0,-1 0 0,0-1 0,0-1-1,-1 0 1,1-1 0,-25 4 0,36-7-186,0 0 0,0 0 0,0 0 0,0 0-1,0 0 1,0 0 0,0 0 0,0-1 0,0 1 0,0 0 0,0-1-1,0 1 1,0 0 0,0-1 0,0 1 0,0-1 0,1 1 0,-1-1 0,0 0-1,0 1 1,1-1 0,-1 0 0,0 0 0,1 1 0,-2-3 0,1 1 2,1 0 0,-1 0 0,1 0 1,-1 0-1,1 0 0,0 0 0,0 0 0,0 0 1,0 0-1,0 0 0,1 0 0,-1 0 1,1-3-1,11-29-375</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18.462"/>
    </inkml:context>
    <inkml:brush xml:id="br0">
      <inkml:brushProperty name="width" value="0.025" units="cm"/>
      <inkml:brushProperty name="height" value="0.025" units="cm"/>
    </inkml:brush>
  </inkml:definitions>
  <inkml:trace contextRef="#ctx0" brushRef="#br0">72 1 12075,'0'0'12076,"-2"5"-11628,-63 133 1314,65-137-1755,-1 0 1,0 0-1,1 1 0,-1-1 0,1 0 1,0 0-1,-1 1 0,1-1 1,0 0-1,0 0 0,0 1 0,0-1 1,0 0-1,0 1 0,0-1 1,0 0-1,1 0 0,-1 1 1,0-1-1,1 0 0,-1 0 0,1 0 1,-1 1-1,1-1 0,1 2 1,0-2-1,-1 0 0,1 1 0,0-1 0,0 0 0,0 0 0,0 0 0,0 0 0,0 0 1,0 0-1,0-1 0,0 1 0,0-1 0,5 1 0,-2 0-356,0-1 1,0 0-1,0 0 0,0 0 1,0-1-1,0 1 0,0-1 0,0-1 1,0 1-1,0 0 0,0-1 1,7-4-1,-8 3-982,0 0 0,0-1 1,-1 0-1,1 1 0,-1-2 0,5-5 0,-2-3-3334</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1.948"/>
    </inkml:context>
    <inkml:brush xml:id="br0">
      <inkml:brushProperty name="width" value="0.025" units="cm"/>
      <inkml:brushProperty name="height" value="0.025" units="cm"/>
    </inkml:brush>
  </inkml:definitions>
  <inkml:trace contextRef="#ctx0" brushRef="#br0">115 28 3748,'0'0'11899,"0"-3"-11141,1-1-1356,-1 4 743,0-1 1,0 0 0,0 1-1,1-1 1,-1 1 0,0-1-1,0 0 1,0 1 0,0-1-1,0 1 1,0-1-1,0 0 1,0 1 0,0-1-1,0 1 1,-1-1 0,1 0-1,0 1 1,0-1 0,0 1-1,-1-1 1,1 1 0,0-1-1,-1 1 1,1-1 0,0 1-1,-1-1 1,1 1-1,-1-1 1,1 1 0,-1 0-1,1-1 1,-1 1 0,1 0-1,-1-1 1,1 1 0,-1 0-1,0-1 1,0 1-109,-20 0 3433,18 0-3454,1 0-16,0 1 16,1-1 0,0 0 0,0 0-1,-1 1 1,1-1 0,0 1 0,0-1 0,0 1-1,0-1 1,-1 1 0,1 0 0,0 0 0,0-1-1,0 1 1,1 0 0,-1 0 0,0 0-1,0 0 1,0 0 0,1 0 0,-1 0 0,0 2-1,1-3 12,-7 5 283,5-5-294,1 0 32,1 0-43,0 1 6,0 0 37,-1-1-45,-1 1 0,0 0 1,1 1-1,-1-1 1,1 0-1,0 0 0,-1 1 1,1-1-1,0 1 0,0-1 1,0 1-1,0-1 0,0 1 1,0 0-1,0-1 0,1 1 1,-1 0-1,0 0 0,1-1 1,0 1-1,-1 3 0,-2 2 4,1 0-3,0 0 1,0-1 0,0 1-1,1 0 1,0 0-1,0 13 1,-3 8-8,3-22 0,0 0 0,0 0 0,0 1 0,1-1 0,0 0 1,0 0-1,0 1 0,1-1 0,2 8 0,-2-12 7,0 0 0,1-1 1,-1 1-1,1 0 0,-1 0 1,1-1-1,0 1 0,0-1 1,-1 1-1,1-1 0,0 0 1,0 0-1,0 0 0,1 0 0,-1 0 1,0 0-1,0-1 0,0 1 1,1-1-1,-1 1 0,0-1 1,0 0-1,1 0 0,2 0 1,-1 0-2,0 0 1,-1 0-1,1-1 1,0 1-1,-1-1 1,1 0-1,0 0 1,-1 0-1,1 0 1,-1 0-1,0-1 1,1 0-1,-1 0 1,3-2-1,10-11-15,-11 11 19,0 0 0,-1 0 0,0-1 0,0 1 0,0-1-1,-1 0 1,0 0 0,0 0 0,0-1 0,3-6 0,-5 9 28,1 0 0,-1 0 0,0-1-1,0 1 1,0-1 0,-1 1 0,1 0 0,-1-1 0,0 1-1,0-1 1,0 1 0,0-1 0,0 1 0,-1-1 0,0 1-1,0-1 1,0 1 0,0 0 0,0-1 0,0 1 0,-3-3-1,-1 0 147,-1-1-1,0 1 0,0 1 0,0-1 0,-1 1 0,0 0 0,-7-4 0,-12-8-43,16 10-8,0-1-640,4 5-9587</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2.463"/>
    </inkml:context>
    <inkml:brush xml:id="br0">
      <inkml:brushProperty name="width" value="0.025" units="cm"/>
      <inkml:brushProperty name="height" value="0.025" units="cm"/>
    </inkml:brush>
  </inkml:definitions>
  <inkml:trace contextRef="#ctx0" brushRef="#br0">46 9 11691,'0'-9'11494,"-1"24"-10803,0-1 0,0 1 1,-6 19-1,-2-12-409,4-14-98,1 1 0,1 1-1,-1-1 1,2 0-1,-1 1 1,1-1-1,-1 15 1,4-23-153,0 0 0,1 0 0,-1 0 0,0 0 0,1 0 0,-1 0 1,0 0-1,1-1 0,-1 1 0,1-1 0,0 1 0,-1-1 0,1 0 0,-1 1 0,1-1 0,0 0 0,-1 0 1,1 0-1,-1 0 0,4-1 0,37-1-2521,-39 1 1819,-1 1-1,0-1 0,0 0 0,1 0 0,-1 0 0,0 0 0,0 0 0,0 0 0,0-1 0,0 1 0,-1-1 0,1 1 0,0-1 0,-1 0 0,2-2 0,4-8-4864</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2.829"/>
    </inkml:context>
    <inkml:brush xml:id="br0">
      <inkml:brushProperty name="width" value="0.025" units="cm"/>
      <inkml:brushProperty name="height" value="0.025" units="cm"/>
    </inkml:brush>
  </inkml:definitions>
  <inkml:trace contextRef="#ctx0" brushRef="#br0">49 0 8104,'0'0'13703,"-7"11"-12203,3-6-1347,0 2 29,-1-1 0,1 1-1,0 0 1,1 0 0,-1 0-1,1 1 1,1-1 0,0 1-1,0-1 1,0 1 0,0 10-1,2 18-386,0-22-3033</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3.600"/>
    </inkml:context>
    <inkml:brush xml:id="br0">
      <inkml:brushProperty name="width" value="0.025" units="cm"/>
      <inkml:brushProperty name="height" value="0.025" units="cm"/>
    </inkml:brush>
  </inkml:definitions>
  <inkml:trace contextRef="#ctx0" brushRef="#br0">42 0 9545,'0'0'13816,"1"8"-12914,0 0-677,0-1 0,-1 1 0,0 0-1,0-1 1,-1 1 0,0-1 0,-3 14 0,4-20-214,1 0 0,-1-1 0,1 1 0,0 0 0,-1-1 0,1 1 0,0 0 0,-1-1 0,1 1 0,0-1 0,0 1 0,-1-1 0,1 0 0,0 1 0,0-1 0,0 0 0,0 1 0,-1-1 0,1 0 0,0 0 0,0 0 0,0 0 0,0 0 0,0 0 0,0 0 0,0 0 1,-1 0-1,2-1 0,41 1-55,-35 0-147,-5 0 168,0 0 0,0 0 0,0 0 0,0 1 0,0-1 0,0 1 0,-1 0-1,1 0 1,0 0 0,0 0 0,-1 0 0,1 0 0,-1 1 0,1-1 0,-1 1-1,1 0 1,-1 0 0,0 0 0,0 0 0,0 0 0,0 0 0,2 4-1,-3-4 58,0 0-1,0 0 0,-1 1 0,1-1 1,-1 0-1,1 0 0,-1 1 0,0-1 0,0 0 1,0 0-1,0 1 0,-1-1 0,1 0 0,0 1 1,-1-1-1,0 0 0,1 0 0,-1 0 1,0 0-1,0 0 0,0 0 0,-1 0 0,1 0 1,0 0-1,-1 0 0,1 0 0,-1-1 0,0 1 1,-2 1-1,0 2 75,0-1 1,-1 0-1,0 0 0,0 0 1,0 0-1,-1-1 0,1 0 1,-1 0-1,0 0 1,1-1-1,-1 0 0,-1 0 1,1 0-1,0-1 0,0 0 1,0 0-1,-1 0 0,1-1 1,-7 0-1,11-1-307,0 0-1,1 0 0,-1 0 1,0 0-1,0 0 1,1-1-1,-1 1 0,0 0 1,1-1-1,-1 1 1,1-1-1,0 1 1,0-1-1,-1 0 0,1 0 1,0 0-1,1 1 1,-1-1-1,0 0 0,0 0 1,1 0-1,-1 0 1,1 0-1,0 0 0,-1-4 1,-5-60-8305,6 62 7704,0-28-4288,0 3-1355</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4.072"/>
    </inkml:context>
    <inkml:brush xml:id="br0">
      <inkml:brushProperty name="width" value="0.025" units="cm"/>
      <inkml:brushProperty name="height" value="0.025" units="cm"/>
    </inkml:brush>
  </inkml:definitions>
  <inkml:trace contextRef="#ctx0" brushRef="#br0">40 104 3972</inkml:trace>
  <inkml:trace contextRef="#ctx0" brushRef="#br0" timeOffset="1">40 104 3972,'-32'-51'3155,"31"49"-2761,0 0 0,0 1 0,0-1 0,1 0 0,-1 0 0,0 0 0,1 1 0,0-1 0,-1 0 0,1 0 0,0 0 0,0 0 0,0 0 0,0 0 0,0 1 0,1-1 0,0-3 0,-1 4-47,1 0 0,0-1 0,-1 1 0,1 1 0,0-1 0,0 0 0,0 0 0,0 0 0,0 0-1,0 1 1,0-1 0,0 0 0,0 1 0,0-1 0,0 1 0,0-1 0,0 1 0,1 0 0,1-1 0,29 0 4136,-6 7-4761,-8 0 260,0 0 1,26 4-1,-16-6-2824,1-3-3942,-18-1 965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4.593"/>
    </inkml:context>
    <inkml:brush xml:id="br0">
      <inkml:brushProperty name="width" value="0.025" units="cm"/>
      <inkml:brushProperty name="height" value="0.025" units="cm"/>
    </inkml:brush>
  </inkml:definitions>
  <inkml:trace contextRef="#ctx0" brushRef="#br0">0 16 3683,'0'0'19534,"14"0"-18451,389 8 468,268-5-1457,-642-4-91,-1 1 521,1-1-1,-1-2 1,56-12 0,-83 15-215,-22 0-1791,6 0-2278,4-2-949,-4-3-2193</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5.507"/>
    </inkml:context>
    <inkml:brush xml:id="br0">
      <inkml:brushProperty name="width" value="0.025" units="cm"/>
      <inkml:brushProperty name="height" value="0.025" units="cm"/>
    </inkml:brush>
  </inkml:definitions>
  <inkml:trace contextRef="#ctx0" brushRef="#br0">0 261 10025,'0'0'7746,"12"-7"-6608,50-32-527,-3-3 0,-1-2 0,61-61 1,-114 100-659,12-12 1162,-13 16-559,-5 10-510,-72 131 1289,61-89-1184,11-29-4770</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5.871"/>
    </inkml:context>
    <inkml:brush xml:id="br0">
      <inkml:brushProperty name="width" value="0.025" units="cm"/>
      <inkml:brushProperty name="height" value="0.025" units="cm"/>
    </inkml:brush>
  </inkml:definitions>
  <inkml:trace contextRef="#ctx0" brushRef="#br0">60 1 9161,'0'0'10410,"-43"63"-8361,37-43-575,1 2-1090,-1 3-288,6-3-64,0 1 0,0-3-544,0-4-641,0-3-1282,2-9-2497</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6.216"/>
    </inkml:context>
    <inkml:brush xml:id="br0">
      <inkml:brushProperty name="width" value="0.025" units="cm"/>
      <inkml:brushProperty name="height" value="0.025" units="cm"/>
    </inkml:brush>
  </inkml:definitions>
  <inkml:trace contextRef="#ctx0" brushRef="#br0">104 30 11050,'0'0'11932,"-8"1"-12194,3 1 273,-1 0 0,1 1 1,-1-1-1,1 1 0,0 0 0,0 1 0,0-1 0,1 1 0,-1 0 0,1 0 1,0 0-1,0 0 0,0 1 0,1 0 0,0 0 0,-1 0 0,2 0 0,-1 0 0,1 1 1,-1-1-1,2 1 0,-1 0 0,-1 9 0,2-13 8,1-1 0,-1 1-1,1 0 1,0 0 0,0 0 0,0 0 0,0 0-1,0 0 1,0 0 0,0 0 0,0-1-1,1 1 1,-1 0 0,1 0 0,0 0 0,-1-1-1,1 1 1,0 0 0,0 0 0,0-1-1,0 1 1,0-1 0,1 1 0,-1-1 0,0 0-1,1 1 1,-1-1 0,1 0 0,-1 0-1,1 0 1,0 0 0,-1 0 0,4 1-1,-2-1 28,1-1-1,0 1 1,0-1-1,0 0 0,0 1 1,-1-2-1,1 1 0,0 0 1,0-1-1,0 0 0,-1 0 1,1 0-1,0 0 0,-1-1 1,1 1-1,4-4 0,-1 2 1,-1-1 0,1 0 0,-1-1 0,-1 1-1,1-1 1,0 0 0,-1 0 0,0-1 0,-1 0-1,1 1 1,-1-2 0,0 1 0,0 0-1,-1-1 1,0 0 0,0 0 0,-1 0 0,1 0-1,-2 0 1,1 0 0,-1-1 0,0 1 0,0 0-1,-1-1 1,-1-8 0,1 15-91,0 0-1,0 0 1,-1 1 0,1-1 0,-1 0 0,1 0-1,0 0 1,-1 0 0,0 0 0,1 0 0,-1 1 0,0-1-1,1 0 1,-1 1 0,0-1 0,0 0 0,1 1-1,-1-1 1,0 1 0,0-1 0,0 1 0,0-1-1,0 1 1,0 0 0,0-1 0,0 1 0,0 0-1,0 0 1,0 0 0,0 0 0,0 0 0,0 0-1,0 0 1,0 0 0,0 0 0,0 0 0,-1 1-1,-2 0-957,1-1 0,-1 1 0,0 0 0,1 0-1,-1 1 1,1-1 0,-1 1 0,-4 3 0,-2 4-6311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4.910"/>
    </inkml:context>
    <inkml:brush xml:id="br0">
      <inkml:brushProperty name="width" value="0.05" units="cm"/>
      <inkml:brushProperty name="height" value="0.05" units="cm"/>
    </inkml:brush>
  </inkml:definitions>
  <inkml:trace contextRef="#ctx0" brushRef="#br0">58 0 18652,'-5'20'2032,"0"7"-1383,-7 6-289,1 3 1336,2 3-1040,2 0-176,3-8-608,-1-2-440,5-15 520,0-12-120,3-14-120</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7.038"/>
    </inkml:context>
    <inkml:brush xml:id="br0">
      <inkml:brushProperty name="width" value="0.025" units="cm"/>
      <inkml:brushProperty name="height" value="0.025" units="cm"/>
    </inkml:brush>
  </inkml:definitions>
  <inkml:trace contextRef="#ctx0" brushRef="#br0">20 34 12620,'0'0'5189,"11"-5"-3593,-9 4-1567,52-20 1692,-51 19-1610,1 1 1,-1 0-1,1 0 0,0 0 0,-1 1 0,1-1 1,-1 1-1,1 0 0,0 0 0,-1 0 1,1 1-1,0-1 0,-1 1 0,1 0 0,-1 0 1,6 2-1,-9-2-77,1-1 0,0 1 0,0 0 0,-1 0 0,1 0 0,-1-1 0,1 1 0,0 0 0,-1 0 0,0 0 0,1 0 0,-1 0 0,0 0 0,1 0 0,-1 0 0,0 0 0,0 0 0,0 0 0,0 0 0,0 0 0,0 0 0,0 0 0,0 0 0,0 0 0,0 0 0,-1 0 0,1 0 0,0 0 0,-1 0 0,1 0 0,-1 1 0,-20 25 976,6-17-603,13-9-383,1 0 0,-1 0 0,0 0 0,1 0-1,-1 0 1,1 0 0,0 0 0,-1 0 0,1 1 0,0-1 0,0 1 0,-2 2 0,3-3-24,1 0 1,0 0-1,-1 0 1,1 0 0,0 0-1,0 0 1,0 0-1,-1 0 1,1 0-1,0 0 1,0 0-1,0-1 1,1 1 0,-1 0-1,0-1 1,0 1-1,0-1 1,0 1-1,0-1 1,1 0-1,-1 1 1,0-1 0,3 0-1,21 7 34,24 10-25,-48-16-16,1 0 1,0 0-1,-1 0 0,1 1 1,-1-1-1,0 0 0,1 1 1,-1-1-1,0 0 0,0 1 1,0 0-1,0-1 0,0 1 0,0 0 1,0-1-1,-1 1 0,1 0 1,-1 0-1,1-1 0,-1 1 1,1 0-1,-1 0 0,0 3 1,0-4 72,0 1 0,-1-1 1,1 1-1,0-1 0,-1 1 0,1-1 1,-1 1-1,1-1 0,-1 1 1,0-1-1,0 0 0,0 1 0,1-1 1,-1 0-1,0 0 0,-1 0 1,1 0-1,0 1 0,0-2 0,-3 3 1,-38 14 1201,25-13-780,1-1 0,-1-1 0,-20 0 0,23-2-264,-27 1 290,41-1-524,-1 0 0,0 0-1,0 0 1,0 0 0,0 0 0,0 0-1,0-1 1,1 1 0,-1 0 0,0 0 0,0-1-1,0 1 1,1 0 0,-1-1 0,0 1 0,0-1-1,1 1 1,-1-1 0,0 1 0,0-1-1,1 1 1,-1-1 0,1 0 0,-1 1 0,1-1-1,-1 0 1,1 0 0,-1 1 0,1-1 0,0 0-1,-1-1 1,2 0-395,0 0-1,0 1 0,0-1 1,0 0-1,0 1 1,0-1-1,1 1 1,-1-1-1,1 1 0,-1 0 1,1 0-1,0-1 1,-1 1-1,1 0 0,0 0 1,0 1-1,-1-1 1,1 0-1,0 1 1,2-1-1,10-6-4193,10-7-5379</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7.984"/>
    </inkml:context>
    <inkml:brush xml:id="br0">
      <inkml:brushProperty name="width" value="0.025" units="cm"/>
      <inkml:brushProperty name="height" value="0.025" units="cm"/>
    </inkml:brush>
  </inkml:definitions>
  <inkml:trace contextRef="#ctx0" brushRef="#br0">4 49 8936,'-4'1'9610,"10"-1"-7368,10 0-64,9 0-288,8-1-641,3-3-417,5-2-383,2 0-225,2 2-160,-10 0-32,-3 2-96,-4 1-1121,-8-2-961,-5-3-4004,-3-6-4388</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8.583"/>
    </inkml:context>
    <inkml:brush xml:id="br0">
      <inkml:brushProperty name="width" value="0.025" units="cm"/>
      <inkml:brushProperty name="height" value="0.025" units="cm"/>
    </inkml:brush>
  </inkml:definitions>
  <inkml:trace contextRef="#ctx0" brushRef="#br0">0 371 11691,'0'0'9230,"12"-9"-8114,375-352 1729,-419 445-2226,21-56-443,2 0-1,1 0 1,1 1-1,2 1 0,-3 41 1,5 22-6455,3-85-3106</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9.822"/>
    </inkml:context>
    <inkml:brush xml:id="br0">
      <inkml:brushProperty name="width" value="0.025" units="cm"/>
      <inkml:brushProperty name="height" value="0.025" units="cm"/>
    </inkml:brush>
  </inkml:definitions>
  <inkml:trace contextRef="#ctx0" brushRef="#br0">1 1 8584,'9'8'1223,"21"15"-846,0-2 0,2-1 0,0-1-1,1-2 1,1-2 0,1 0 0,0-3 0,0 0 0,1-3 0,52 8 0,-2-6 51,0-3-1,1-5 0,132-10 1,91-32-294,92-4 2145,-331 41-1899,0 3 0,95 13 0,-145-11-322,-1 1 1,0 0 0,0 2 0,0 0 0,0 2 0,-1 0 0,0 1 0,-1 1 0,0 0 0,0 2 0,-1 0 0,26 24 0,-38-29 219,1 0 1,-1 0-1,0 1 1,-1-1-1,0 1 1,0 0-1,0 1 1,-1-1-1,0 1 1,-1-1-1,0 1 1,-1 0 0,1 0-1,-2-1 1,1 1-1,-2 18 1,1-27-399,0 1 0,0-1 0,1 0 1,-1 0-1,0 1 0,0-1 1,1 0-1,-1 0 0,0 0 0,0 1 1,1-1-1,-1 0 0,0 0 0,1 0 1,-1 0-1,0 0 0,1 0 0,-1 1 1,0-1-1,1 0 0,-1 0 0,0 0 1,1 0-1,-1 0 0,0 0 0,1-1 1,-1 1-1,0 0 0,1 0 1,-1 0-1,0 0 0,0 0 0,1 0 1,-1 0-1,0-1 0,1 1 0,-1 0 1,0 0-1,0 0 0,1-1 0,-1 1 1,0 0-1,0 0 0,0-1 0,1 1 1,-1 0-1,0-1 0,0 1 0,15-13-6285,-2-3-1971</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0.339"/>
    </inkml:context>
    <inkml:brush xml:id="br0">
      <inkml:brushProperty name="width" value="0.025" units="cm"/>
      <inkml:brushProperty name="height" value="0.025" units="cm"/>
    </inkml:brush>
  </inkml:definitions>
  <inkml:trace contextRef="#ctx0" brushRef="#br0">52 333 11819,'0'0'5328,"-9"-2"-2814,5 2-2258,-24-9 1519,27 9-1724,0-1 0,0 0 1,0 1-1,1-1 0,-1 0 1,0 0-1,1 1 0,-1-1 1,1 0-1,-1 0 1,1 0-1,-1 0 0,1 0 1,-1 0-1,1 0 0,0 0 1,0 0-1,-1 0 0,1 0 1,0 0-1,0 0 0,0 0 1,0 0-1,0 0 0,0 0 1,0 0-1,1 0 0,-1 0 1,0 0-1,1 0 0,-1 0 1,0 0-1,1 0 1,0-1-1,3-5-16,0 0 1,1 1-1,0-1 1,0 1-1,0-1 0,1 2 1,0-1-1,0 1 1,14-9-1,66-39 39,-83 52-70,44-22 0,2 2 0,1 2 0,0 2-1,2 3 1,-1 1 0,2 3-1,-1 3 1,1 1 0,74 2 0,-118 5-1,1 0 0,-1 0 0,0 0 0,0 1 1,0 1-1,0-1 0,0 2 0,0-1 0,-1 1 1,13 8-1,5 5 54,44 39 0,-49-37 340,0-2 0,40 25 0,-38-31-196,0-1 1,0-1 0,1-1-1,0 0 1,0-2 0,1-1-1,27 2 1,177-1 382,-203-7-539,41-2 40,-1-4 1,1-2-1,-2-3 1,1-4-1,70-25 1,-4-9 135,173-91 0,-299 135-598,-17 7 75,-18 6-898,-6 0-2486,11-5-1607,-6-1-5907</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1.520"/>
    </inkml:context>
    <inkml:brush xml:id="br0">
      <inkml:brushProperty name="width" value="0.025" units="cm"/>
      <inkml:brushProperty name="height" value="0.025" units="cm"/>
    </inkml:brush>
  </inkml:definitions>
  <inkml:trace contextRef="#ctx0" brushRef="#br0">109 125 6758,'0'0'4330,"5"-8"-1576,-3 5-2638,22-39 3306,-23 39-3059,0 1 0,0-1 0,0 1 0,0-1-1,-1 0 1,1 1 0,-1-1 0,1 0 0,-1 0 0,0 1-1,0-1 1,0 0 0,-1 0 0,1 1 0,0-1-1,-1 0 1,0 1 0,0-1 0,-1-3 0,0 4-293,1 1 0,0 0 0,-1-1 0,1 1 1,-1 0-1,0 0 0,1 0 0,-1 1 0,0-1 1,1 0-1,-1 1 0,0-1 0,0 1 0,0-1 1,1 1-1,-1 0 0,0 0 0,0 0 0,0 0 1,0 0-1,0 0 0,0 0 0,1 1 0,-1-1 0,0 0 1,-2 2-1,-1-1-97,0 1-1,0 0 1,0-1 0,1 2-1,-1-1 1,1 0 0,-1 1-1,-5 5 1,6-4 19,0 0 1,0 0-1,0 1 0,1-1 0,0 1 1,0 0-1,0 0 0,0 0 1,1 0-1,0 1 0,0-1 0,0 1 1,1-1-1,0 1 0,0-1 0,0 1 1,0 0-1,1 0 0,1 11 0,0-16-16,0 1-1,0 0 0,1 0 1,-1-1-1,0 1 0,1-1 0,-1 1 1,1-1-1,-1 0 0,1 0 1,-1 1-1,1-1 0,0 0 0,0 0 1,0-1-1,0 1 0,-1 0 1,1-1-1,0 1 0,0-1 1,0 1-1,0-1 0,0 0 0,1 0 1,-1 0-1,0 0 0,3-1 1,6 1-368,0-1 0,0 0 1,20-4-1,-26 3 210,0 0 0,0 1 0,0-1 0,-1 1 0,1 1 0,0-1 0,0 1 0,1 0 0,-1 0 0,7 1 0,-10 0 154,0 0 0,0 1 0,0 0 0,0-1 0,0 1 0,0 0 1,-1 0-1,1 0 0,0 0 0,-1 0 0,0 0 0,1 1 0,-1-1 0,0 0 1,0 1-1,0-1 0,-1 1 0,1-1 0,0 1 0,-1-1 0,1 5 0,3 17 311,0-1 0,-1 0 0,0 42 0,-3-58-64,0 0 0,-1-1-1,1 1 1,-1-1-1,-1 1 1,1-1-1,-1 1 1,0-1 0,-1 0-1,1 0 1,-1 0-1,0 0 1,-1 0 0,0-1-1,1 1 1,-2-1-1,1 0 1,-7 5-1,10-9-150,0 0 0,0 0 0,-1 0 0,1 0 0,-1 0 0,1 0 0,-1-1 0,1 1 0,-1-1 0,1 1 0,-1-1 0,0 1 0,1-1 0,-1 0-1,0 0 1,1 0 0,-1 0 0,0 0 0,1 0 0,-1 0 0,0-1 0,1 1 0,-1-1 0,-1 0 0,0 0-24,0-1 0,1 0 1,-1 0-1,0 0 0,1-1 1,0 1-1,-1 0 0,1-1 1,0 0-1,1 1 0,-4-6 0,-2-7-94,0 0-1,1-1 0,-7-26 0,13 41 53,-3-8-317,1 1 0,1-1 1,-1 0-1,2 1 0,-1-1 0,2-13 0,-1 18-259,1 0 1,-1 1-1,1-1 0,0 0 0,0 0 1,1 1-1,-1-1 0,1 1 0,0-1 0,0 1 1,0-1-1,0 1 0,1 0 0,-1 0 1,1 0-1,4-3 0,14-11-5469</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1.867"/>
    </inkml:context>
    <inkml:brush xml:id="br0">
      <inkml:brushProperty name="width" value="0.025" units="cm"/>
      <inkml:brushProperty name="height" value="0.025" units="cm"/>
    </inkml:brush>
  </inkml:definitions>
  <inkml:trace contextRef="#ctx0" brushRef="#br0">111 98 13805,'0'0'6438,"8"-4"-5333,-8 4-1104,43-25 317,-41 23-245,0 0-1,1 0 1,-1 0-1,-1-1 1,1 1 0,0 0-1,0-1 1,-1 1-1,0-1 1,1 0-1,-1 1 1,0-1-1,0 0 1,0 0 0,-1 0-1,1 1 1,-1-1-1,1-4 1,-2 5-40,1 1 0,-1 1 1,1-1-1,-1 0 0,0 0 0,1 0 1,-1 0-1,0 0 0,0 0 0,1 1 1,-1-1-1,0 0 0,0 1 0,0-1 1,0 0-1,0 1 0,0-1 0,0 1 1,0 0-1,0-1 0,0 1 0,0 0 1,0 0-1,-1-1 0,1 1 0,0 0 1,0 0-1,0 0 0,0 0 0,0 1 1,0-1-1,0 0 0,-2 1 0,-38 7-74,32-3 36,0 1 1,0 0-1,1 1 1,0 0-1,1 0 1,-1 1-1,2 0 1,-1 0-1,-6 12 1,9-15 47,1 0 1,-1 1-1,1-1 1,1 1-1,-1 0 1,1 0-1,0 0 1,0 1-1,1-1 0,-1 0 1,2 1-1,-1-1 1,1 0-1,0 1 1,0-1-1,1 9 1,0-13-81,1 0-1,-1 0 1,0 0 0,1 0-1,-1 0 1,1 0 0,0 0 0,-1-1-1,1 1 1,0 0 0,0-1-1,0 0 1,0 1 0,0-1 0,0 0-1,1 0 1,-1 0 0,0 0-1,1 0 1,-1-1 0,0 1 0,1-1-1,-1 0 1,1 1 0,3-1-1,65-2-6514,-36-4 7</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2.545"/>
    </inkml:context>
    <inkml:brush xml:id="br0">
      <inkml:brushProperty name="width" value="0.025" units="cm"/>
      <inkml:brushProperty name="height" value="0.025" units="cm"/>
    </inkml:brush>
  </inkml:definitions>
  <inkml:trace contextRef="#ctx0" brushRef="#br0">159 11 13196,'0'0'3422,"-10"-2"-1906,-30-6-496,38 8-982,-1 0 1,0 0-1,1 0 0,-1 1 0,1-1 1,-1 1-1,1-1 0,-1 1 0,1 0 1,0 0-1,-1 0 0,1 0 0,0 1 0,0-1 1,0 1-1,0-1 0,0 1 0,-3 3 1,-26 36 805,28-36-611,-1 1 73,0 1 0,0 0-1,1 0 1,0 1-1,1-1 1,-3 11 0,4-17-285,1 1 0,-1-1 1,1 1-1,0-1 1,0 0-1,-1 1 0,1-1 1,0 1-1,0-1 1,1 1-1,-1-1 0,0 0 1,0 1-1,1-1 0,-1 0 1,1 1-1,-1-1 1,1 0-1,-1 1 0,1-1 1,0 0-1,0 0 1,0 0-1,0 0 0,0 0 1,0 0-1,0 0 1,0 0-1,0 0 0,0 0 1,0 0-1,0-1 0,1 1 1,-1 0-1,0-1 1,1 1-1,-1-1 0,0 1 1,1-1-1,-1 0 1,3 0-1,3 1-24,0-1-1,0 0 1,0-1-1,-1 0 1,1 0-1,0 0 1,0-1-1,-1 0 1,1-1-1,-1 1 1,0-1-1,0 0 1,0 0-1,0-1 1,0 0-1,-1 0 1,7-7 0,-1 1-46,-1-1 0,0 0 0,-1-1 0,0 0 0,-1 0 0,0-1 0,6-15 0,-36 66 601,21-35-554,0 0 0,0 0 0,0 0-1,1 0 1,-1 0 0,1 0 0,-1 0 0,1 0 0,1 6 0,-1-8 9,0 0 0,0 0 0,1 0 0,-1 0 0,0 0 1,1 0-1,-1 0 0,1 0 0,0 0 0,-1 0 0,1-1 1,0 1-1,-1 0 0,1 0 0,0-1 0,0 1 1,0 0-1,-1-1 0,1 1 0,0-1 0,0 1 0,0-1 1,0 1-1,0-1 0,0 0 0,0 0 0,0 1 0,0-1 1,0 0-1,2 0 0,10 1-400,0-1 1,0-1-1,0 0 0,-1-1 1,1 0-1,0-1 0,-1 0 1,25-11-1,37-8-504,-74 22 941,0 0-1,1 0 0,-1 0 1,0 0-1,1 0 1,-1 0-1,0 0 0,0 0 1,1 0-1,-1 0 1,0 0-1,1 0 1,-1 0-1,0 0 0,0 0 1,1 1-1,-1-1 1,0 0-1,1 0 0,-1 0 1,0 0-1,0 1 1,0-1-1,1 0 0,-1 0 1,0 0-1,0 1 1,0-1-1,1 0 1,-1 0-1,0 1 0,0-1 1,0 0-1,0 1 1,0-1-1,0 0 0,0 0 1,0 1-1,0-1 1,0 0-1,0 1 1,0-1-1,0 0 0,0 1 1,0-1-1,0 0 1,0 0-1,0 1 0,0-1 1,0 0-1,0 1 1,0-1-1,0 0 1,-1 0-1,1 1 0,0-1 1,0 0-1,-12 29 1259,2-4 51,46-25-883,-19-4-846,0-1 1,-1-1 0,0 0 0,20-11-1,-18 8-662,0 1 0,34-10-1,-52 18 1070,0 0 0,0 0 0,1 0 0,-1 0 0,0 0 0,0 0 0,0 1 0,1-1 0,-1 0 0,0 0 0,0 0 0,0 0 0,0 0 0,1 1 0,-1-1 0,0 0 0,0 0 0,0 0 0,0 1 0,0-1 0,0 0 0,0 0 0,1 1 0,-1-1-1,0 0 1,0 0 0,0 0 0,0 1 0,0-1 0,0 0 0,0 0 0,0 1 0,0-1 0,0 0 0,-1 0 0,1 1 0,0-1 0,0 0 0,0 0 0,0 0 0,0 1 0,0-1 0,0 0 0,0 0 0,-1 0 0,1 1 0,0-1 0,0 0 0,-1 0 0,1 1-5,0-1 1,-1 1-1,1-1 1,0 1-1,0-1 1,-1 0 0,1 1-1,0-1 1,0 1-1,0 0 1,-1-1 0,1 1-1,0-1 1,0 1-1,0-1 1,0 1-1,0-1 1,0 1 0,0-1-1,0 1 1,1-1-1,-1 1 1,0-1-1,0 1 1,0-1 0,0 1-1,1-1 1,-1 1-1,0-1 1,1 1 0,-1-1-1,0 1 1,1-1-1,-1 0 1,0 1-1,1-1 1,-1 1 0,1-1-1,-1 0 1,1 0-1,-1 1 1,1-1 0,-1 0-1,1 0 1,-1 0-1,1 1 1,0-1-1,129-13-3629,-130 15 3552,0 0 0,1 0 0,-1 0 0,0-1 0,0 1 0,0 0 0,0 0 0,0 0 0,-1 0 0,1 0-1,-1 0 1,1 0 0,-1 0 0,1-1 0,-3 4 0,-5 4-2869,2-7-3566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3.003"/>
    </inkml:context>
    <inkml:brush xml:id="br0">
      <inkml:brushProperty name="width" value="0.025" units="cm"/>
      <inkml:brushProperty name="height" value="0.025" units="cm"/>
    </inkml:brush>
  </inkml:definitions>
  <inkml:trace contextRef="#ctx0" brushRef="#br0">0 101 4548,'0'0'18439,"11"4"-17740,-6-2-621,-2 0-41,0 0 1,0 0 0,1-1-1,-1 0 1,1 1 0,-1-1-1,1-1 1,-1 1 0,1 0 0,0-1-1,-1 0 1,1 0 0,0 0-1,-1 0 1,1 0 0,0-1-1,-1 0 1,1 1 0,-1-1 0,1-1-1,-1 1 1,1 0 0,-1-1-1,6-4 1,-2 1-17,-1 0 0,1-1 0,-1 0 0,8-12 0,-12 17-15,-1-1 1,0 1-1,0 0 0,0-1 0,0 1 1,0-1-1,0 0 0,-1 1 1,1-1-1,-1 0 0,1 1 0,-1-1 1,1 0-1,-1 0 0,0 0 1,0 1-1,0-1 0,0 0 0,0 0 1,0 0-1,0 1 0,-1-1 1,1 0-1,-1 0 0,1 1 0,-1-1 1,0 0-1,1 1 0,-3-3 1,2 2-21,-1 1 0,0 0 0,1 0 0,-1 0 1,0 0-1,0 0 0,0 0 0,1 0 0,-1 1 1,0-1-1,0 1 0,0 0 0,0-1 0,0 1 1,0 0-1,0 0 0,0 0 0,0 0 0,0 0 1,0 1-1,0-1 0,-3 1 0,1 0-6,0 0 0,1 1 0,-1-1 0,0 0 0,0 1 0,0 0 0,1 0 0,-1 0 0,-5 5 0,4-2 41,0 1 1,1 0 0,-1 0-1,1 0 1,1 1 0,-1-1-1,1 1 1,0 0 0,-3 12-1,5-18-98,0 1-1,1 0 0,0 0 1,-1 0-1,1 0 1,0 0-1,0-1 0,0 1 1,0 0-1,0 0 1,0 0-1,1 0 0,-1 0 1,1 0-1,-1-1 1,1 1-1,0 0 0,-1 0 1,1-1-1,0 1 1,0 0-1,0-1 0,1 1 1,-1-1-1,0 1 1,1-1-1,-1 0 0,0 0 1,1 1-1,0-1 1,-1 0-1,1 0 0,0-1 1,-1 1-1,1 0 1,0 0-1,0-1 0,0 1 1,-1-1-1,1 0 1,4 1-1,1 0-899,-1-1 0,1 1 0,0-1 0,0-1 0,0 1 0,7-2 0,16-10-4494</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3.609"/>
    </inkml:context>
    <inkml:brush xml:id="br0">
      <inkml:brushProperty name="width" value="0.025" units="cm"/>
      <inkml:brushProperty name="height" value="0.025" units="cm"/>
    </inkml:brush>
  </inkml:definitions>
  <inkml:trace contextRef="#ctx0" brushRef="#br0">100 0 14253,'0'0'4277,"-9"4"-2804,4-3-1306,0 1 0,0 1 0,0-1-1,1 1 1,-1 0 0,1 0 0,0 0 0,0 1 0,0-1 0,0 1 0,1 0 0,-1 0-1,1 1 1,0-1 0,0 1 0,1-1 0,-1 1 0,1 0 0,0 0 0,0 0-1,1 0 1,-3 10 0,1-2-71,1 1 0,-1-1 0,2 0-1,0 1 1,1 14 0,0-25-103,0-1 0,1 0 0,-1 1 0,1-1 0,-1 1 0,1-1 0,0 0 0,0 0 0,0 1 0,0-1 0,0 0 0,0 0 0,1 0 0,-1 0 0,1 0 0,-1 0 1,1-1-1,0 1 0,0 0 0,-1-1 0,1 1 0,0-1 0,1 0 0,-1 0 0,0 0 0,0 0 0,0 0 0,1 0 0,-1 0 0,1-1 0,-1 1 0,0-1 0,1 0 0,4 0 0,95 1-2384,-101-1 2462,-1 0 0,1 1 0,0-1 0,0 1 0,0-1 0,-1 1 0,1-1 0,0 1 0,0 0 0,-1-1 1,1 1-1,-1 0 0,1-1 0,-1 1 0,1 0 0,-1 0 0,1 0 0,-1 0 0,0-1 0,1 1 0,-1 0 0,0 0 1,0 0-1,0 0 0,1 0 0,-1 0 0,0 0 0,0 0 0,-1 0 0,1 0 0,0 1 0,5 18 1409,-4-20-1486,0 0 0,0 0-1,0 0 1,0 0 0,0 0-1,0 0 1,0 0 0,-1 0-1,1 0 1,0 0 0,0 0 0,0 0-1,0-1 1,0 1 0,0 0-1,0-1 1,-1 1 0,1-1-1,0 1 1,0-1 0,-1 1-1,1-1 1,0 0 0,-1 1-1,1-1 1,0 0 0,-1 1-1,1-2 1,9-8-92,-1 0 0,0-1-1,-1 0 1,0-1 0,0 0 0,-1 0-1,-1 0 1,0-1 0,4-16 0,-9 28 354,5 26 38,-4-22-275,-1-1 1,1 1-1,0-1 1,0 1 0,0-1-1,1 0 1,-1 0 0,1 0-1,-1 0 1,1 0-1,-1-1 1,1 1 0,0-1-1,0 0 1,0 0 0,0 0-1,0 0 1,0 0-1,0-1 1,0 1 0,0-1-1,0 0 1,0 0 0,0 0-1,1 0 1,-1 0-1,0-1 1,0 1 0,0-1-1,0 0 1,3-1 0,5-3 3,-1 0 1,1-1 0,-1 0 0,0 0 0,-1-1 0,16-14 0,-32 34-85,0 1 1,1 0-1,0 0 1,1 0-1,-4 23 1,7-29 163,1 0 0,0-1 0,1 1 0,0 0 0,1 11 0,-1-17-191,0-1 0,0 0 0,0 0 0,0 0 0,0 0 0,0 0 0,1 0 0,-1 0 0,0 0 0,1 0 0,-1 0 0,1 0 0,-1 0 0,1 0 0,-1 0 0,1 0 0,0 0 0,-1 0 0,1 0 0,0-1 0,0 1 0,0 0 0,0-1 0,0 1 0,-1 0 0,1-1 0,0 1 0,0-1 0,1 1 0,-1-1 0,0 0 0,0 0 0,0 1 0,0-1 0,0 0 0,0 0 0,0 0 0,0 0 0,0 0 0,1 0 0,-1 0 0,0-1 0,0 1 0,2-1 0,4-6-4706,0-11-2140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5.345"/>
    </inkml:context>
    <inkml:brush xml:id="br0">
      <inkml:brushProperty name="width" value="0.05" units="cm"/>
      <inkml:brushProperty name="height" value="0.05" units="cm"/>
    </inkml:brush>
  </inkml:definitions>
  <inkml:trace contextRef="#ctx0" brushRef="#br0">0 1 18532,'9'4'3658,"20"17"-2938,-13-9-1351,12 6-554,0-1 0,2-1 0,0-2 0,0-1-1,1-2 1,64 15 0,-84-24 2723,-8-1 568,-6-1-260,-9 0-1417,-63 4 4370,62-2-4460,0 0 0,0 0 1,0 2-1,0 0 0,0 0 0,-17 10 0,28-14-326,1 1 0,-1 0 0,1-1 0,-1 1 0,1 0 0,0 0 0,0 0-1,-1 0 1,1 0 0,0 1 0,0-1 0,0 0 0,0 0 0,0 1 0,1-1 0,-1 1 0,-1 2 0,2-3-24,0 0 0,0 0 0,0 0 0,0 0 0,0 0 0,1 0 0,-1 0 0,0 0 0,0 0 0,1 0 0,-1 0 0,1 0 0,-1 0 0,1 0 1,-1 0-1,1-1 0,0 1 0,-1 0 0,1 0 0,1 0 0,4 5-130,1-1 1,0 0 0,0-1-1,1 0 1,9 4 0,-9-4 51,4 2-102,-1 0 0,1 1 1,-1 0-1,0 1 0,17 15 0,-27-21 186,1-1 0,0 1 0,-1 0 0,1 0 0,-1 0-1,0 0 1,0 0 0,1 0 0,-1 0 0,-1 0 0,1 0 0,0 1-1,0-1 1,-1 0 0,1 0 0,-1 1 0,0-1 0,0 1-1,0-1 1,0 0 0,0 1 0,0-1 0,-1 0 0,1 1-1,-1-1 1,0 0 0,1 0 0,-1 1 0,0-1 0,0 0-1,-1 0 1,1 0 0,0 0 0,-1 0 0,1-1 0,-1 1-1,1 0 1,-1-1 0,-3 3 0,-5 6 23,-1-1 0,0 0-1,-1 0 1,0-1 0,0-1 0,-1 0 0,-19 7 0,31-14-18,1 1 0,0-1 0,-1 0 1,1 0-1,0 0 0,-1 0 1,1 0-1,-1 1 0,1-1 0,0 0 1,-1 0-1,1 0 0,-1 0 0,1 0 1,0 0-1,-1 0 0,1 0 1,-1 0-1,1-1 0,0 1 0,-1 0 1,1 0-1,-1 0 0,1 0 0,0 0 1,-1-1-1,1 1 0,0 0 0,-1 0 1,1-1-1,0 1 0,-1 0 1,1-1-1,0 1 0,0 0 0,-1-1 1,1 1-1,0 0 0,0-1 0,0 1 1,0 0-1,-1-1 0,1 1 1,0-1-1,0 1 0,0-1 0,2-19-78,-2 19 70,6-28-108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3.952"/>
    </inkml:context>
    <inkml:brush xml:id="br0">
      <inkml:brushProperty name="width" value="0.025" units="cm"/>
      <inkml:brushProperty name="height" value="0.025" units="cm"/>
    </inkml:brush>
  </inkml:definitions>
  <inkml:trace contextRef="#ctx0" brushRef="#br0">1 1 15086,'0'0'9033,"37"55"-14959,-14-40 833,-3-5-4772</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4.297"/>
    </inkml:context>
    <inkml:brush xml:id="br0">
      <inkml:brushProperty name="width" value="0.025" units="cm"/>
      <inkml:brushProperty name="height" value="0.025" units="cm"/>
    </inkml:brush>
  </inkml:definitions>
  <inkml:trace contextRef="#ctx0" brushRef="#br0">135 1 14350,'0'0'4890,"-11"2"-2819,8-1-1938,-12 2 624,1 1 0,0 1-1,-20 9 1,30-12-653,1 0 0,-1 0 0,0 1 0,1-1 0,0 1-1,-1 0 1,1 0 0,-4 4 0,6-5-145,0-1 0,0 1 0,0-1 0,1 1 0,-1 0 0,0-1 0,1 1 0,-1 0 0,1-1 0,-1 1 0,1 0 0,0 0 0,0-1 0,0 1 0,0 0-1,0 0 1,0 0 0,0-1 0,1 1 0,-1 0 0,1 1 0,1-1-201,-1 0-1,0 0 1,1 0-1,-1 0 0,1 0 1,0 0-1,-1-1 1,1 1-1,0-1 1,0 1-1,0-1 0,0 0 1,0 0-1,1 0 1,-1 0-1,0 0 1,5 1-1,49 11-2862,-35-9 2435,-14-2 663,45 14-100,-50-16 270,-1 1 1,1-1-1,-1 1 0,0-1 0,1 1 0,-1 0 0,0-1 0,0 1 1,0 0-1,1 0 0,-1 0 0,0 0 0,0 0 0,0 0 0,0 1 0,-1-1 1,1 0-1,0 0 0,0 1 0,-1-1 0,1 0 0,-1 1 0,1-1 1,-1 1-1,0-1 0,1 0 0,-1 1 0,0-1 0,0 1 0,0 1 0,-1-1 67,0 0 0,0 0 0,-1 0 0,1 0-1,0 0 1,-1-1 0,0 1 0,1 0-1,-1-1 1,0 1 0,0-1 0,0 0 0,0 1-1,0-1 1,0 0 0,0 0 0,-3 1-1,-44 15 1152,40-14-1079,5-2-445,-53 14 848,18-16-6472,34-3 386,4-6-1772</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4.692"/>
    </inkml:context>
    <inkml:brush xml:id="br0">
      <inkml:brushProperty name="width" value="0.025" units="cm"/>
      <inkml:brushProperty name="height" value="0.025" units="cm"/>
    </inkml:brush>
  </inkml:definitions>
  <inkml:trace contextRef="#ctx0" brushRef="#br0">99 50 10474,'0'0'11808,"4"-8"-10035,-3 6-1648,1-1 0,-1 1 0,0-1 0,0 1 1,0-1-1,0 0 0,-1 0 0,1 0 0,-1-4 1,0 6-105,0 1 0,0-1 0,0 1 1,0-1-1,0 1 0,0-1 0,-1 1 1,1 0-1,0-1 0,0 1 0,-1-1 1,1 1-1,0 0 0,0-1 0,-1 1 1,1-1-1,-1 1 0,1 0 1,0 0-1,-1-1 0,1 1 0,-1 0 1,1 0-1,-1-1 0,1 1 0,0 0 1,-2 0-1,-26 3 118,23-1-140,0 1-1,0-1 1,1 1 0,-1 0 0,1 1 0,0-1 0,0 1 0,0-1-1,0 1 1,1 0 0,-1 1 0,-2 4 0,4-7 1,0 1 0,0 0 0,0 0 0,1-1 0,-1 1-1,1 0 1,0 0 0,0 1 0,0-1 0,0 0 0,0 0 0,1 0 0,-1 0 0,1 1 0,0-1 0,0 0 0,0 1 0,1-1 0,-1 0 0,1 0 0,1 4 0,-1-6-90,0 1 1,0-1 0,0 0 0,0 1 0,1-1 0,-1 0-1,0 0 1,1 0 0,-1 0 0,1-1 0,-1 1-1,1 0 1,-1-1 0,1 1 0,0 0 0,-1-1 0,1 0-1,0 1 1,3-1 0,37 0-4974,-35 0 3550,27-2-5550</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5.035"/>
    </inkml:context>
    <inkml:brush xml:id="br0">
      <inkml:brushProperty name="width" value="0.025" units="cm"/>
      <inkml:brushProperty name="height" value="0.025" units="cm"/>
    </inkml:brush>
  </inkml:definitions>
  <inkml:trace contextRef="#ctx0" brushRef="#br0">152 2 13389,'0'0'1260,"-9"-1"1035,5 1-2078,1 0 0,-1 0 1,1 0-1,-1 0 0,0 1 0,1-1 1,-1 1-1,1 0 0,-1 0 0,1 0 0,0 1 1,-1-1-1,-3 3 0,3-1 148,-1 1 1,1 0-1,0 0 0,0 0 1,0 1-1,1-1 0,-1 1 1,1 0-1,-5 10 0,0 2 123,1 1 0,0 0-1,1 0 1,1 1-1,1 0 1,0 0-1,2 0 1,-1 36 0,3-52-483,0-1 1,0 1 0,0 0-1,0-1 1,1 1 0,-1-1-1,1 1 1,0 0 0,-1-1-1,1 1 1,1-1 0,-1 1-1,0-1 1,0 0 0,1 0-1,0 1 1,-1-1 0,1 0-1,0 0 1,0-1 0,0 1-1,0 0 1,0-1 0,0 1-1,1-1 1,-1 1 0,1-1-1,-1 0 1,0 0 0,1 0 0,0-1-1,-1 1 1,1-1 0,0 1-1,2-1 1,2 1-99,0-1 1,-1 0-1,1-1 1,0 1-1,0-1 1,-1-1-1,1 1 1,-1-1-1,1 0 1,-1-1-1,1 0 1,10-6-1,71-58-654,-90 82 1634,-7 8-648,1-11-93,0 0 0,0 1-1,2 0 1,0 0 0,0 1 0,1 0-1,1 0 1,0 0 0,-2 21 0,6-34-248,0-1 0,0 0 0,0 1 0,0-1 0,0 1 0,0-1 0,1 1 0,-1-1 0,0 1 0,0-1 0,0 1 0,1-1 0,-1 0-1,0 1 1,1-1 0,-1 0 0,0 1 0,1-1 0,-1 0 0,1 1 0,-1-1 0,0 0 0,1 0 0,-1 1 0,1-1 0,-1 0 0,1 0 0,-1 0 0,1 0 0,-1 0 0,1 0 0,-1 0 0,1 0 0,-1 0 0,0 0 0,1 0 0,-1 0 0,1 0 0,-1 0 0,1 0 0,-1 0 0,1 0 0,-1 0 0,1-1 0,-1 1 0,1 0 0,-1 0 0,0-1 0,1 1 0,-1 0 0,0-1 0,1 0 0,24-16-8980,-8-5-1546</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5.382"/>
    </inkml:context>
    <inkml:brush xml:id="br0">
      <inkml:brushProperty name="width" value="0.025" units="cm"/>
      <inkml:brushProperty name="height" value="0.025" units="cm"/>
    </inkml:brush>
  </inkml:definitions>
  <inkml:trace contextRef="#ctx0" brushRef="#br0">2 20 13453,'0'0'4826,"3"8"-2451,-3-5-2258,1 0 0,0 0 0,0 0 0,0 0 0,0-1 0,1 1 0,-1 0 0,1-1 0,-1 1 0,1-1 0,0 1 0,0-1 0,0 0 0,0 0 0,1 0 0,-1 0 0,0 0-1,1-1 1,-1 1 0,1-1 0,0 1 0,0-1 0,-1 0 0,1 0 0,0 0 0,0-1 0,0 1 0,0-1 0,0 1 0,0-1 0,0 0 0,5-1 0,3 2-38,-1-2 0,1 1-1,-1-2 1,1 1 0,15-6 0,-23 7-70,-1-1 0,1 0-1,-1 0 1,1 0 0,-1 0-1,0 0 1,0 0 0,1-1 0,-1 1-1,0-1 1,0 0 0,0 1-1,-1-1 1,1 0 0,0 0 0,-1 0-1,1 0 1,-1 0 0,0-1-1,1 1 1,-1 0 0,0-1 0,-1 1-1,1-1 1,0 1 0,-1-1-1,1 1 1,-1-5 0,0 6-20,-1 0 1,1 0 0,-1 0-1,0 0 1,1 0 0,-1 0-1,0 0 1,0 0-1,0 0 1,0 0 0,0 0-1,0 1 1,0-1-1,0 0 1,0 1 0,0-1-1,0 1 1,0-1 0,0 1-1,0 0 1,-1-1-1,1 1 1,0 0 0,0 0-1,0 0 1,-1 0-1,1 0 1,0 0 0,-3 0-1,-41 2-120,37 0 170,0 1-1,0-1 1,0 2 0,0-1-1,1 1 1,-1 0 0,1 0 0,0 1-1,0 0 1,1 0 0,0 1 0,-11 12-1,14-15-6,1 0-1,-1 0 1,1 0 0,0 1-1,0-1 1,0 0-1,0 1 1,1 0 0,0-1-1,0 1 1,0 0-1,0 0 1,0 4 0,1-6-38,0 1 0,0-1 0,0 1 0,1-1 0,0 0 1,-1 1-1,1-1 0,0 0 0,0 1 0,0-1 0,0 0 0,1 0 1,-1 0-1,0 0 0,1 0 0,0 0 0,-1 0 0,1-1 1,0 1-1,0-1 0,0 1 0,3 1 0,3 2-303,1 0 0,-1-1 0,1 0 0,0-1 0,10 3 0,50 6-4969,-15-11-738</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6.874"/>
    </inkml:context>
    <inkml:brush xml:id="br0">
      <inkml:brushProperty name="width" value="0.025" units="cm"/>
      <inkml:brushProperty name="height" value="0.025" units="cm"/>
    </inkml:brush>
  </inkml:definitions>
  <inkml:trace contextRef="#ctx0" brushRef="#br0">1 42 8456,'3'-20'3664,"-2"0"3581,-1 18-5219,0 13-1759,-2 41-70,1-26 517,1 1-1,4 34 1,-4-60-686,0 1 0,0-1 0,0 0 0,0 0 0,1 0 0,-1 1 0,0-1 0,1 0 0,-1 0-1,1 0 1,0 0 0,-1 0 0,1 0 0,0 0 0,-1 0 0,1 0 0,0 0 0,0 0 0,0 0 0,0-1 0,0 1 0,0 0 0,0 0 0,0-1 0,0 1-1,0-1 1,2 1 0,0-1 20,0 1 0,0-1 0,-1 0 0,1-1 0,0 1 0,0 0 0,-1-1 0,1 0 0,0 1 0,-1-1 0,6-3 0,3-1 25,-1-1 1,1-1-1,-1 0 0,14-12 0,-18 14-84,0 0 0,0-1-1,0 0 1,0 0 0,-1 0-1,0-1 1,-1 0 0,1 0-1,-1 0 1,-1 0 0,1-1-1,-1 1 1,-1-1 0,1 0-1,2-15 1,-13 27-307,0 6 49,4-1 378,-1-1 0,2 1 1,-1 0-1,1-1 1,1 1-1,-3 13 1,5-20-91,-1-1 1,1 1 0,0 0-1,0-1 1,0 1 0,0-1-1,0 1 1,0 0 0,0-1-1,1 1 1,-1 0 0,0-1-1,1 1 1,0-1 0,-1 1 0,1-1-1,0 1 1,0-1 0,0 1-1,-1-1 1,2 0 0,-1 0-1,0 1 1,0-1 0,0 0-1,0 0 1,1 0 0,-1 0-1,1 0 1,-1 0 0,0-1-1,1 1 1,-1 0 0,1-1-1,0 1 1,-1-1 0,1 0-1,-1 1 1,1-1 0,0 0-1,-1 0 1,3 0 0,2 0 19,1-1 1,0 0 0,-1 0-1,1 0 1,-1-1-1,1 0 1,-1 0 0,0 0-1,0-1 1,0 0 0,0 0-1,0-1 1,7-5-1,-9 6-67,0 0 0,-1 0-1,1-1 1,-1 0 0,1 1-1,-1-1 1,0 0 0,0 0-1,-1-1 1,1 1 0,-1-1-1,0 1 1,0-1 0,-1 0-1,1 1 1,-1-1-1,0 0 1,1-9 0,-23 61-586,20-43 648,0 0 1,0 0 0,1 0-1,-1 0 1,1 1-1,0-1 1,0 0 0,0 0-1,0 0 1,1 0-1,0 0 1,-1 0 0,4 6-1,-3-8-16,0 0 0,1 0-1,0 0 1,-1 0 0,1-1 0,0 1 0,0-1-1,0 1 1,0-1 0,0 0 0,0 1 0,0-1-1,0 0 1,0-1 0,1 1 0,-1 0-1,0-1 1,1 1 0,-1-1 0,0 0 0,1 1-1,-1-1 1,1 0 0,2-1 0,-2 1-13,22-4-1131,-12-10-4191,-9 1-1463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8.372"/>
    </inkml:context>
    <inkml:brush xml:id="br0">
      <inkml:brushProperty name="width" value="0.025" units="cm"/>
      <inkml:brushProperty name="height" value="0.025" units="cm"/>
    </inkml:brush>
  </inkml:definitions>
  <inkml:trace contextRef="#ctx0" brushRef="#br0">44 175 5381,'4'-23'2509,"1"-8"5682,-5 25-2071,-7 35-5259,-8 38 36,3-1 0,3 2-1,0 74 1,9-106-609,0-35-186,1-20 720,6-18-567,18-51-1,6-30-245,-25 80-81,2-77 0,-8 114-35,0 40-528,0-28 626,0 0 0,1-1 0,0 1 0,1 0 0,0-1 0,1 0 0,8 20 0,-10-27 22,0 0 1,0-1-1,1 0 1,-1 1-1,1-1 0,0 0 1,0 0-1,0 0 1,0 0-1,0 0 1,0 0-1,0-1 1,1 1-1,-1-1 1,0 1-1,1-1 1,-1 0-1,1 0 1,0 0-1,-1-1 1,1 1-1,0 0 1,0-1-1,-1 0 1,1 1-1,0-1 1,0 0-1,-1-1 1,1 1-1,0 0 1,0-1-1,-1 0 1,1 1-1,0-1 1,-1 0-1,5-3 1,1 0 12,0 0 0,-1-1 0,1 0 0,-1-1 1,0 0-1,0 0 0,-1 0 0,0-1 0,0 0 0,0 0 0,-1 0 1,0-1-1,-1 0 0,1 0 0,5-16 0,-3 6-22,-1 0 1,-1 0-1,0 0 0,-1 0 1,-1-1-1,0-31 0,-3 50-9,1 0 0,-1 0-1,0-1 1,0 1 0,0 0 0,0 0-1,0 0 1,0 0 0,0 0 0,0 0-1,0 0 1,0-1 0,0 1 0,0 0-1,0 0 1,0 0 0,0 0 0,0 0-1,0 0 1,0 0 0,0-1 0,0 1-1,0 0 1,0 0 0,0 0 0,0 0-1,0 0 1,-1 0 0,1 0 0,0 0-1,0-1 1,0 1 0,0 0 0,0 0-1,0 0 1,0 0 0,0 0 0,0 0 0,0 0-1,-1 0 1,1 0 0,0 0 0,0 0-1,0 0 1,0 0 0,0 0 0,0 0-1,0 0 1,-1 0 0,1 0 0,0 0-1,0 0 1,0 0 0,0 0 0,0 0-1,0 0 1,0 0 0,-1 0 0,1 0-1,0 0 1,0 0 0,0 0 0,0 0-1,0 0 1,0 0 0,0 0 0,-9 11-162,-6 13 61,2 11 158,1 1 1,2 0 0,1 1 0,2 0 0,1 1-1,2-1 1,2 1 0,5 71 0,-2-105-35,3 50 35,-4-51-38,1 1-1,-1-1 1,1 1 0,0-1 0,0 1 0,0-1 0,0 1 0,1-1 0,-1 0 0,4 6 0,-5-9-31,1 0 0,-1 0 0,0 0 0,0 0 0,0 0 0,0 0 0,0 0 0,0 0 0,1 0 0,-1 1 0,0-1 0,0 0 0,0 0 0,0 0 0,1 0 0,-1 0 0,0 0 0,0 0 1,0 0-1,0 0 0,0 0 0,1-1 0,-1 1 0,0 0 0,0 0 0,0 0 0,0 0 0,0 0 0,1 0 0,-1 0 0,0 0 0,0 0 0,0 0 0,0 0 0,0-1 0,0 1 0,0 0 1,1 0-1,-1 0 0,0 0 0,0 0 0,0-1 0,0 1 0,0 0 0,0 0 0,0 0 0,0 0 0,0 0 0,0-1 0,3-13-1771,-1-12-4234,-2 12-97,0-2-3929</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8.732"/>
    </inkml:context>
    <inkml:brush xml:id="br0">
      <inkml:brushProperty name="width" value="0.025" units="cm"/>
      <inkml:brushProperty name="height" value="0.025" units="cm"/>
    </inkml:brush>
  </inkml:definitions>
  <inkml:trace contextRef="#ctx0" brushRef="#br0">32 1 10346,'0'0'17051,"-3"10"-16539,-5 19-257,1 1 0,2 0-1,0 0 1,3 0 0,0 0-1,5 53 1,-3-82-326,0 0-1,0-1 1,0 1-1,0-1 1,0 1-1,0-1 1,0 1 0,0-1-1,0 1 1,1-1-1,-1 1 1,0-1-1,0 1 1,1-1-1,-1 1 1,0-1 0,0 1-1,1-1 1,-1 1-1,1-1 1,-1 0-1,0 1 1,1-1-1,-1 0 1,1 1 0,-1-1-1,1 0 1,-1 1-1,1-1 1,-1 0-1,1 0 1,-1 0-1,1 0 1,0 0 0,-1 1-1,1-1 1,0-1-197,0 1 0,0 0 0,-1-1 0,1 1 0,0-1 0,0 1 0,-1-1 0,1 1 0,0-1 0,-1 0 0,1 1 0,-1-1 0,1 0 0,-1 1 0,1-1 0,-1 0 0,0 0 0,1 0 0,-1 1 0,0-1 0,1 0 0,-1 0 0,0-1 0,4-19-4900,0-4-1985</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0.119"/>
    </inkml:context>
    <inkml:brush xml:id="br0">
      <inkml:brushProperty name="width" value="0.025" units="cm"/>
      <inkml:brushProperty name="height" value="0.025" units="cm"/>
    </inkml:brush>
  </inkml:definitions>
  <inkml:trace contextRef="#ctx0" brushRef="#br0">106 28 12172,'0'0'8066,"-3"9"-7725,-5 13 87,1 1-1,1 0 1,1 0-1,2 1 0,-2 30 1,2 135 2327,4-120-2389,-2-51-331,1 0 1,1 0-1,1 0 0,0-1 1,1 1-1,1-1 0,9 25 1,-13-42-37,0 0 1,0 0-1,0 1 0,0-1 1,0 0-1,0 0 1,0 0-1,0 0 1,0 1-1,0-1 0,0 0 1,0 0-1,0 0 1,0 0-1,0 1 1,0-1-1,0 0 0,0 0 1,0 0-1,0 0 1,0 1-1,0-1 1,0 0-1,0 0 0,1 0 1,-1 0-1,0 0 1,0 1-1,0-1 1,0 0-1,0 0 0,0 0 1,1 0-1,-1 0 1,0 0-1,0 0 1,0 0-1,0 0 0,0 0 1,1 1-1,-1-1 1,0 0-1,0 0 1,0 0-1,0 0 0,1 0 1,-1 0-1,0 0 1,0 0-1,0 0 1,0 0-1,1 0 0,-1-1 1,0 1-1,0 0 1,0 0-1,0 0 1,1 0-1,-1 0 0,0 0 1,0 0-1,0 0 1,0 0-1,0 0 1,0-1-1,1 1 0,-1 0 1,0 0-1,0 0 1,3-20-48,-3-27-131,-6 11-694,-2 0-1,-2 0 1,-1 1 0,-2 1-1,-31-61 1,41 88 785,-2-3 123,5 9 220,1 3-213,1 0-1,0 0 1,-1-1 0,1 1-1,0-1 1,0 1 0,0-1-1,0 0 1,0 0 0,0 0 0,4 2-1,0-1-72,1-1 1,0 1-1,0-1 0,0 0 0,0-1 1,0 0-1,0 0 0,0 0 0,0-1 0,0 0 1,0 0-1,-1-1 0,1 0 0,0 0 1,-1 0-1,1-1 0,-1 0 0,0 0 0,0-1 1,0 0-1,0 0 0,-1 0 0,1-1 0,-1 0 1,0 0-1,-1 0 0,1 0 0,-1-1 1,5-7-1,0-2 148,-1 0 1,0-1-1,-1 0 1,-1 0-1,-1 0 0,0-1 1,-1 1-1,0-1 1,-2 0-1,2-33 1,-19 95 608,2 6-131,2 2 0,2 0 0,2 0 1,3 0-1,4 84 0,11-79-475,-10-56-105,-1 0 1,1-1-1,-1 1 0,1 0 1,0 0-1,0 0 0,0-1 1,0 1-1,0-1 0,0 1 1,0 0-1,0-1 0,1 0 1,-1 1-1,1-1 0,-1 0 1,1 0-1,-1 0 0,1 0 1,0 0-1,0 0 0,-1 0 0,1 0 1,0-1-1,0 1 0,3 0 1,-4-2-1,-1 0 1,1 1-1,-1-1 1,1 0-1,-1 1 1,1-1-1,-1 0 0,1 0 1,-1 0-1,1 0 1,-1 1-1,0-1 1,0 0-1,0 0 1,1 0-1,-1 0 1,0 0-1,0 0 0,0 0 1,0 1-1,-1-3 1,1-30 156,0 26-81,-1-12-105,-2-1 0,0 0 0,-1 1 0,-1 0 0,0 0 0,-2 0 0,-15-31 0,15 41-380,6 19 99,9 18 173,-4-23 124,-1 0 1,1 0 0,0 0 0,1 0 0,-1-1 0,1 0-1,0 0 1,0 0 0,0 0 0,0-1 0,1 0 0,-1 0-1,1 0 1,0-1 0,0 0 0,7 2 0,-4-3 24,0 1 0,0-2 1,0 1-1,0-1 0,0-1 0,1 0 1,-1 0-1,-1-1 0,1 0 0,12-4 1,-6 0-139,-1 0 1,1 0-1,-2-2 0,1 1 1,-1-2-1,0 0 1,-1 0-1,0-2 1,-1 1-1,0-1 1,0-1-1,17-25 1,-27 35 97,1 0 1,-1-1 0,0 1 0,0 0 0,0-1-1,0 1 1,0-1 0,-1 0 0,1 1 0,-1-1 0,0 1-1,1-1 1,-1-4 0,-1 6 7,1 0-1,-1 0 1,1 0-1,-1 0 1,1 0-1,-1 0 1,1 1-1,-1-1 1,0 0-1,1 0 1,-1 1-1,0-1 1,0 0-1,1 1 1,-1-1-1,0 1 1,0-1-1,0 1 1,0-1-1,0 1 1,0 0-1,0-1 1,0 1-1,0 0 1,0 0-1,0 0 1,0 0-1,0 0 1,0 0-1,0 0 1,0 0-1,0 0 1,0 0-1,0 1 1,0-1-1,0 0 1,-1 1-1,-3 1 12,1 0-1,-1 0 1,1 1-1,-1-1 1,1 1-1,0 0 1,0 0-1,0 1 1,1-1-1,-1 1 1,1-1-1,0 1 1,0 0-1,0 1 1,-4 6-1,0 1 160,1 1 0,0-1 0,0 1 0,-5 21 0,10-31-132,0 1-1,0-1 0,1 0 0,-1 1 0,1-1 0,-1 1 1,1-1-1,0 0 0,1 1 0,-1-1 0,0 1 0,1-1 1,0 0-1,0 1 0,0-1 0,0 0 0,1 0 1,-1 0-1,1 0 0,3 5 0,-2-5-14,0-1-1,1 1 1,-1-1 0,1 1 0,0-1-1,-1 0 1,1-1 0,0 1 0,0-1-1,1 0 1,-1 1 0,0-2-1,0 1 1,0 0 0,1-1 0,4 0-1,5 0-1,-1-1 0,1-1-1,-1 0 1,1-1 0,-1 0-1,0-1 1,0 0 0,-1-1 0,1-1-1,-1 0 1,0 0 0,-1-1-1,0-1 1,0 0 0,11-10-1,0-3-9,0 0-1,-1-1 0,-1-2 1,-1 0-1,25-44 0,-37 57 12,-2-1 0,0 0 0,0 0 0,-1 0-1,5-25 1,-8 33-17,-1 0 0,0 0 1,1 0-1,-1-1 0,-1 1 0,1 0 0,-1 0 0,1 0 0,-1 0 0,-2-4 0,2 6-13,0 0 0,0 0 1,0 0-1,0 1 0,0-1 0,0 1 0,-1-1 0,1 1 0,-1-1 0,1 1 0,-1 0 1,1 0-1,-1-1 0,0 1 0,0 0 0,1 1 0,-1-1 0,0 0 0,0 0 0,0 1 1,-3-1-1,0 0-2,0 0 1,-1 0 0,1 1-1,0 0 1,0 0 0,-1 0-1,1 1 1,0 0 0,0 0 0,0 0-1,0 1 1,0-1 0,0 1-1,0 0 1,0 1 0,-4 2-1,2 0 4,1 0 1,-1 0-1,1 1 0,1 0 0,-1 0 0,1 1 0,0-1 0,1 1 0,-7 11 1,3 0 45,0 0 0,1 1 1,1 0-1,1 0 0,1 0 1,0 0-1,-1 40 0,5-53-12,0 0 1,0 0-1,1 0 0,-1-1 0,1 1 0,1 0 0,-1 0 1,1-1-1,0 1 0,1-1 0,-1 0 0,1 0 0,0 0 1,0 0-1,1 0 0,-1 0 0,1-1 0,0 0 0,0 0 1,1 0-1,-1 0 0,1 0 0,0-1 0,0 0 0,9 4 0,1 0-518,0-2-1,0 0 0,1-1 0,-1 0 1,1-1-1,0-1 0,0-1 0,20 0 1,-35-1 358,-1 0 0,0 0 0,0 0 0,0 0 1,1 0-1,-1-1 0,0 1 0,0 0 0,1 0 1,-1 0-1,0 0 0,0-1 0,0 1 0,0 0 1,1 0-1,-1 0 0,0 0 0,0-1 0,0 1 1,0 0-1,0 0 0,0-1 0,0 1 0,1 0 1,-1 0-1,0-1 0,0 1 0,0 0 0,0 0 1,0-1-1,0 1 0,0 0 0,0 0 0,0-1 1,-1 1-1,1 0 0,0 0 0,0-1 0,0 1 1,0 0-1,0 0 0,0 0 0,0-1 0,0 1 1,-1 0-1,1-1-585,-6-14-6704</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0.465"/>
    </inkml:context>
    <inkml:brush xml:id="br0">
      <inkml:brushProperty name="width" value="0.025" units="cm"/>
      <inkml:brushProperty name="height" value="0.025" units="cm"/>
    </inkml:brush>
  </inkml:definitions>
  <inkml:trace contextRef="#ctx0" brushRef="#br0">4 39 3844,'-3'-9'12812,"3"-4"-9865,0 3-65,5 3-1056,12 7-1378,2 0-448,-2 2-736,1 4-3845,-3-5-7238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5.768"/>
    </inkml:context>
    <inkml:brush xml:id="br0">
      <inkml:brushProperty name="width" value="0.05" units="cm"/>
      <inkml:brushProperty name="height" value="0.05" units="cm"/>
    </inkml:brush>
  </inkml:definitions>
  <inkml:trace contextRef="#ctx0" brushRef="#br0">362 0 15627,'-3'3'435,"0"0"0,0 0 0,0 0 0,0 0 1,0 1-1,0-1 0,1 1 0,0-1 0,0 1 0,0 0 0,-2 6 0,2-6 299,-7 15-380,2 1 1,0 0-1,1 1 1,1-1-1,1 1 1,-2 30-1,3 7-121,4 63 0,25 119-29,-12-145-178,-13-87 6,0 0 0,-1 0 0,0 0 0,0 0 0,-1 0 0,0-1 0,0 1 0,0 0 0,-6 14 0,5-18 29,0 0 0,0 0 0,0 0-1,-1 0 1,0-1 0,1 1 0,-1-1 0,-1 0 0,1 1 0,0-2 0,-1 1 0,1 0 0,-1-1 0,0 1 0,0-1 0,0 0 0,0-1 0,0 1 0,-5 1 0,1-1 49,0-1 0,-1 1 0,1-1 0,0 0 0,-1-1 0,1 0 1,0-1-1,-1 1 0,1-1 0,0-1 0,0 0 0,0 0 0,0-1 1,0 0-1,0 0 0,1 0 0,-1-1 0,1 0 0,0-1 0,0 0 1,-7-6-1,9 6-119,-1 0 0,1-1 1,0 1-1,0-1 1,1 0-1,0 0 0,0 0 1,0-1-1,1 1 1,0-1-1,0 0 0,1 0 1,0 0-1,0-1 1,0 1-1,1 0 0,0-1 1,1 1-1,0 0 1,0-1-1,0 1 0,1-1 1,3-13-1,1 7-276,0-1-1,1 2 0,1-1 1,0 1-1,0 0 1,14-17-1,62-67-837,-30 42 384</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1.588"/>
    </inkml:context>
    <inkml:brush xml:id="br0">
      <inkml:brushProperty name="width" value="0.025" units="cm"/>
      <inkml:brushProperty name="height" value="0.025" units="cm"/>
    </inkml:brush>
  </inkml:definitions>
  <inkml:trace contextRef="#ctx0" brushRef="#br0">55 291 8552,'0'0'2450,"6"-8"679,-1 1-2706,0 1 410,0 0-1,0-1 1,-1 0 0,0 0-1,0-1 1,-1 1 0,0-1-1,0 1 1,-1-1 0,0 0-1,1-9 1,-2 17-824,-1 0 1,0 0 0,0-1-1,0 1 1,0 0-1,0 0 1,0 0-1,0-1 1,0 1-1,-1 0 1,1 0 0,0 0-1,0-1 1,0 1-1,0 0 1,0 0-1,0 0 1,0 0-1,0-1 1,0 1 0,0 0-1,-1 0 1,1 0-1,0 0 1,0 0-1,0-1 1,0 1-1,0 0 1,-1 0 0,1 0-1,0 0 1,0 0-1,0 0 1,-1 0-1,1 0 1,0 0-1,0 0 1,0 0 0,-1 0-1,1 0 1,0 0-1,0 0 1,0 0-1,-1 0 1,1 0-1,0 0 1,0 0 0,-1 0-1,-12 7 23,-11 14-153,14-10 109,1 0 0,1 1-1,0 0 1,-7 13 0,13-21 15,0 0 0,0 0 1,0 0-1,0 0 0,1 0 0,0 0 0,0 0 1,0 1-1,0-1 0,1 0 0,0 0 0,-1 1 1,2-1-1,-1 0 0,0 1 0,1-1 1,0 0-1,1 5 0,-1-8 6,0 0-1,0 1 1,1-1 0,-1 0-1,0 0 1,1-1 0,-1 1-1,0 0 1,1 0 0,-1 0-1,1-1 1,-1 1 0,1-1-1,-1 1 1,1-1 0,-1 0 0,1 0-1,0 0 1,-1 1 0,1-2-1,2 1 1,38-4 174,-29 0-157,0 0 0,0-1 1,-1 0-1,1-1 1,-1-1-1,0 0 0,-1 0 1,0-1-1,16-15 1,-7 4-17,0-1 0,-1-1 0,27-38 0,-38 48 99,-1-1 0,1 0 0,-2 0 1,0-1-1,0 1 0,-1-1 0,-1-1 0,0 1 1,-1-1-1,3-26 0,-6 40-110,0 0 0,0-1 0,0 1 0,0 0 0,0 0 0,0 0 0,0-1 0,0 1 0,0 0 0,0 0 0,0 0 0,0 0 0,0-1 0,0 1 0,0 0 0,0 0 0,-1 0 0,1 0 0,0-1 0,0 1 0,0 0 0,0 0 0,0 0 0,0 0 0,0 0 0,-1 0 0,1-1 0,0 1 0,0 0 0,0 0 0,0 0 0,-1 0 0,1 0 0,0 0 0,0 0 0,0 0 0,0 0 0,-1 0 0,1 0 0,0 0 0,0 0 0,0 0 0,-1 0 0,1 0 0,0 0 0,-12 5-100,-7 13-67,4 2 153,1 1-1,1 0 1,2 1 0,-12 26-1,17-33 33,1-1 0,1 1 0,0 0 0,1 0 0,1 0 0,0 0 0,0 31 0,3-44-12,-1 1 0,0-1 0,1 1 0,-1-1 1,1 1-1,0-1 0,0 1 0,0-1 0,0 0 1,0 0-1,0 1 0,1-1 0,-1 0 0,1 0 0,-1 0 1,1 0-1,0-1 0,0 1 0,0 0 0,0-1 0,2 2 1,1 0 12,1-1 0,-1 0 1,0 0-1,1 0 0,-1-1 1,1 1-1,-1-1 1,1-1-1,7 1 0,-2-1 0,-1 0-1,0 0 1,1-1 0,-1-1-1,0 0 1,0 0-1,0-1 1,0 0 0,0-1-1,12-7 1,-16 8-9,-1-1 0,0 0 0,-1 0 0,1 0 0,-1-1 0,1 1 0,-1-1 0,-1 0 0,1 0 0,-1 0 0,0-1 1,0 1-1,0-1 0,-1 0 0,0 0 0,0 0 0,0 0 0,-1 0 0,0 0 0,0 0 0,-1 0 0,0-10 0,0 15-13,0 0 0,0 0-1,-1 0 1,1 0 0,-1 0-1,1 0 1,-1 0 0,1 0-1,-1 0 1,0 0 0,1 0 0,-1 0-1,0 0 1,0 1 0,0-1-1,1 0 1,-1 0 0,0 1-1,0-1 1,0 1 0,0-1 0,0 1-1,0-1 1,0 1 0,-1-1-1,1 1 1,0 0 0,0 0-1,0 0 1,0-1 0,0 1-1,-1 0 1,1 0 0,0 1 0,0-1-1,0 0 1,-1 1 0,-2-1-35,0 0 0,1 1 0,-1 0 0,0 0 0,1 0 0,-1 0 0,1 0 0,-1 1 0,1-1 0,-6 5 0,5-2 52,-1 0 1,1 1 0,0-1-1,0 1 1,1 0 0,-1 0-1,1 1 1,1-1 0,-1 1-1,1-1 1,-3 9 0,4-11-6,1-1 1,-1 0 0,1 1 0,0-1 0,-1 1 0,1-1-1,0 1 1,1-1 0,-1 1 0,0-1 0,1 1 0,-1-1-1,1 0 1,0 1 0,0-1 0,0 0 0,0 1 0,0-1-1,0 0 1,1 0 0,-1 0 0,1 0 0,0 0-1,-1-1 1,1 1 0,0 0 0,0-1 0,0 1 0,0-1-1,4 3 1,11 2-193,0 1 0,1-2 0,0 0 0,-1-1-1,1-1 1,0-1 0,1 0 0,-1-1 0,34-4 0,-50 3 216,0 0 0,0 0 1,0 0-1,0-1 1,0 1-1,0-1 0,-1 0 1,1 1-1,0-1 1,0 0-1,-1 0 0,1 0 1,-1 0-1,1 0 1,-1-1-1,1 1 1,-1 0-1,0-1 0,1 1 1,-1-1-1,1-1 1,0-2 132,0 1 0,0 0 1,0-1-1,0 1 0,-1-1 1,0 0-1,0 1 1,0-8-1,0 1 69,-1 0 0,0 0 0,-1 0 0,0 0 0,-1 0 0,0 0 0,-4-11 0,1 9-191,4 6-76,-1 1 0,0 1 0,0-1 0,0 0 0,-1 0 0,0 1 0,0 0 0,0-1 0,-1 1 0,0 0 0,-4-4 0,7 9-597,5 2 249,-1 1 0,1 0-1,0-1 1,0 1 0,0-1-1,0 0 1,5 1-1,-5-1-149,4 1-452,0 0-1,-1 0 1,2-1-1,-1 0 0,0 0 1,0 0-1,10-1 1,33 0-6843</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3.581"/>
    </inkml:context>
    <inkml:brush xml:id="br0">
      <inkml:brushProperty name="width" value="0.025" units="cm"/>
      <inkml:brushProperty name="height" value="0.025" units="cm"/>
    </inkml:brush>
  </inkml:definitions>
  <inkml:trace contextRef="#ctx0" brushRef="#br0">102 1 9513,'0'0'10677,"-10"4"-10586,5-1-81,1-2-2,0 1 1,1 0 0,-1 0-1,0 0 1,1 0 0,-1 1-1,1-1 1,0 1-1,0 0 1,0 0 0,0 0-1,0 0 1,1 1 0,-1-1-1,1 1 1,0-1-1,-3 8 1,0 2 138,0 1 0,0 0 0,2 0 0,-1 0 0,2 1 0,0-1 0,1 1 0,0-1 0,1 1 0,2 19 1,-1-32-130,0 0 0,1 0 0,-1 0 0,0 0 0,1 0 0,-1 0 0,1 0 1,0 0-1,0 0 0,0-1 0,0 1 0,0-1 0,0 1 0,0-1 1,0 0-1,0 0 0,1 0 0,-1 0 0,0 0 0,1-1 0,-1 1 1,1-1-1,-1 1 0,1-1 0,-1 0 0,1 0 0,-1 0 0,1 0 0,3-1 1,5 0 53,0 0 0,0-1 0,-1 0 0,1 0 0,17-7 0,-7-1-88,0-1-1,-1-2 0,0 0 0,-1-1 1,-1 0-1,0-2 0,0 0 0,-2-1 0,0-1 1,-1 0-1,-1-1 0,-1-1 0,13-25 1,-54 160-796,28-111 823,-3 9 52,1 0 1,1 0-1,0 0 0,1 25 1,0-35-37,1 0 0,-1-1 1,1 1-1,-1-1 0,1 0 1,0 1-1,0-1 0,0 1 0,0-1 1,0 0-1,1 0 0,-1 0 1,0 0-1,1 0 0,0 0 1,0 0-1,-1 0 0,1 0 0,0-1 1,0 1-1,0-1 0,1 0 1,-1 1-1,0-1 0,1 0 1,-1 0-1,0-1 0,1 1 0,-1 0 1,1-1-1,4 1 0,0 0 35,-1-1-1,1 1 0,0-2 1,0 1-1,0-1 0,-1 0 1,1 0-1,0 0 0,-1-1 1,1 0-1,-1-1 0,0 1 1,0-1-1,0 0 1,0-1-1,0 0 0,-1 0 1,1 0-1,-1 0 0,0-1 1,0 0-1,4-5 0,-3 1-45,0 0-1,-1-1 1,0 1-1,0-1 1,-1 0-1,0 0 1,-1-1-1,0 1 1,0-1-1,-2 1 1,1-1-1,-1 0 1,-1-12-1,0 20-116,0 1-1,0-1 0,0 1 0,0-1 0,-1 1 0,1-1 0,-1 1 0,0 0 0,0-1 0,0 1 0,0 0 1,0 0-1,0 0 0,-1 0 0,1 0 0,-1 0 0,0 0 0,1 0 0,-1 0 0,0 1 0,0-1 0,0 1 1,0-1-1,0 1 0,-4-2 0,3 2-610,1 0-1,-1 0 1,0 1 0,1-1 0,-1 1-1,0 0 1,1 0 0,-1 0 0,0 0 0,0 0-1,1 1 1,-1-1 0,0 1 0,1-1-1,-5 3 1,-7 7-6062</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3.973"/>
    </inkml:context>
    <inkml:brush xml:id="br0">
      <inkml:brushProperty name="width" value="0.025" units="cm"/>
      <inkml:brushProperty name="height" value="0.025" units="cm"/>
    </inkml:brush>
  </inkml:definitions>
  <inkml:trace contextRef="#ctx0" brushRef="#br0">181 46 16015,'0'0'5739,"-10"-7"-4677,-33-20-725,40 26-339,0 1 0,0-1 0,1 0 0,-1 1 0,0-1 0,0 1 0,0 0 0,0 0 0,1 0 0,-1 0 0,0 1 0,0-1 1,0 1-1,1 0 0,-1-1 0,0 1 0,1 0 0,-1 1 0,1-1 0,-1 0 0,1 1 0,-1 0 0,1-1 0,0 1 0,0 0 1,0 0-1,-2 3 0,-3 2 44,1 0 1,0 0 0,0 1 0,1 0 0,0 0-1,-4 10 1,8-16-20,0-1-1,0 0 1,0 0 0,1 1-1,-1-1 1,0 0 0,1 1-1,-1-1 1,1 1 0,-1-1-1,1 1 1,0-1 0,0 1-1,0-1 1,0 1 0,0-1-1,0 1 1,0-1 0,0 1-1,1-1 1,-1 1 0,0-1-1,1 1 1,-1-1 0,1 0-1,0 1 1,-1-1 0,1 0-1,0 1 1,0-1 0,0 0-1,0 0 1,0 0 0,0 0-1,0 0 1,0 0 0,1 0-1,-1 0 1,0 0 0,1-1-1,-1 1 1,0 0 0,1-1-1,-1 1 1,1-1 0,-1 0-1,1 1 1,-1-1 0,1 0-1,1 0 1,6 1 35,0-1 0,1 0-1,-1-1 1,0 0 0,0 0-1,0-1 1,14-4 0,-12 1-35,1 0 0,-1 0 0,0-1 0,0-1 0,-1 0 0,14-11 0,-19 14-22,1-1 1,-1 0-1,0 0 1,0 0 0,-1-1-1,1 0 1,-1 0-1,0 0 1,-1 0-1,0-1 1,0 1 0,4-12-1,-7 18-41,-1 0-1,1 0 1,0 0-1,0 0 1,0 0-1,0 0 1,0 0-1,0 0 1,-1 0-1,1 0 1,0 0-1,0 0 1,0 0-1,0 0 1,0 0-1,0 0 1,0 0-1,0 0 1,-1-1 0,1 1-1,0 0 1,0 0-1,0 0 1,0 0-1,0 0 1,0 0-1,0 0 1,0 0-1,0 0 1,0 0-1,0-1 1,0 1-1,0 0 1,0 0-1,0 0 1,0 0-1,-1 0 1,1 0-1,0 0 1,0-1-1,0 1 1,0 0-1,0 0 1,1 0-1,-1 0 1,0 0-1,0 0 1,0 0 0,0-1-1,0 1 1,0 0-1,0 0 1,0 0-1,0 0 1,0 0-1,0 0 1,0 0-1,0 0 1,1-1-1,-11 14-1520,8-9 1114,0 0-1,-1 1 1,1-1 0,1 1-1,-1-1 1,-1 9 0,3 17-5543,1-21 1431</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4.486"/>
    </inkml:context>
    <inkml:brush xml:id="br0">
      <inkml:brushProperty name="width" value="0.025" units="cm"/>
      <inkml:brushProperty name="height" value="0.025" units="cm"/>
    </inkml:brush>
  </inkml:definitions>
  <inkml:trace contextRef="#ctx0" brushRef="#br0">88 250 9897,'0'0'3225,"-9"7"-1367,-2 2-1073,0 1 1,1 0 0,-11 15 0,18-22-600,0 0 0,1 0 0,0 1 0,-1-1 0,1 1 0,1 0 0,-1 0 0,0-1 1,1 1-1,0 0 0,0 0 0,0 0 0,0 1 0,1-1 0,0 0 0,0 0 0,0 0 0,0 0 1,1 7-1,1-8-155,-1-1 0,1 0 1,0 0-1,0 0 1,-1 0-1,1 0 0,0 0 1,1-1-1,-1 1 1,0-1-1,0 1 0,1-1 1,-1 0-1,1 0 1,-1 0-1,1 0 0,-1 0 1,1-1-1,0 1 1,-1-1-1,1 0 0,0 1 1,5-2-1,65-1 331,-63-1-349,0 1 0,-1-1 0,1-1 0,-1 0 0,0 0 0,0-1 0,0 0 0,-1 0 0,1-1 0,-1 0 0,-1-1 0,1 0 0,-1 0 0,0 0 0,-1-1 0,0 0 0,0 0 0,6-13 0,-2 4-8,-1 0 0,-1-1 0,0 0 1,-1 0-1,-2-1 0,1 1 0,-2-1 1,3-31-1,-6 43-17,-1 0-1,0 0 1,0 0 0,-1 1-1,0-1 1,0 0 0,-1 0-1,1 1 1,-1-1 0,-5-10-1,6 16-3,0-1 0,0 0 0,0 1 0,-1-1 0,1 1-1,0 0 1,-1-1 0,1 1 0,-1 0 0,1 0 0,-1 0 0,1 0-1,-1 0 1,0 0 0,1 0 0,-1 1 0,-2-2 0,0 2-8,1 0 1,0 0 0,0 0-1,0 0 1,0 0 0,0 1-1,0-1 1,0 1 0,0 0 0,0 0-1,0 0 1,0 0 0,-5 3-1,1 1 21,0-1-1,0 1 1,1 0 0,0 1-1,0 0 1,0 0-1,1 0 1,0 0 0,0 1-1,0 0 1,-4 9-1,3-4 8,1-1-1,0 1 1,1 0 0,0 0-1,0 0 1,-2 22-1,6-32-10,0 1 0,-1-1 0,1 0 1,0 1-1,0-1 0,1 0 0,-1 0 0,0 1 0,1-1 0,0 0 0,-1 0 0,1 1 0,0-1 0,0 0 0,0 0 0,0 0 1,0 0-1,1 0 0,-1-1 0,1 1 0,-1 0 0,1 0 0,0-1 0,-1 1 0,1-1 0,0 0 0,0 1 0,0-1 0,0 0 1,0 0-1,1 0 0,2 0 0,9 3-616,0-2 0,-1 1-1,1-2 1,25 0 0,-29-1 249,0 0 0,0 1 0,0 0-1,0 0 1,18 6 0,-26-6 542,-1 0-1,1 0 1,0 0 0,0 0-1,-1 0 1,1 1 0,-1-1-1,1 0 1,-1 1-1,0-1 1,0 1 0,1 0-1,-1-1 1,0 1 0,0 0-1,-1 0 1,1-1 0,0 1-1,-1 0 1,1 0 0,-1 0-1,1 0 1,-1 0 0,0 0-1,0 0 1,0 0 0,0 0-1,0 0 1,0 0-1,-1 0 1,0 3 0,-2 5 642,0 1 0,-1-1 1,0 0-1,-8 14 0,4-8-654,4-1-295,12-16-3135,15-20-6227,-8 2-722</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4.832"/>
    </inkml:context>
    <inkml:brush xml:id="br0">
      <inkml:brushProperty name="width" value="0.025" units="cm"/>
      <inkml:brushProperty name="height" value="0.025" units="cm"/>
    </inkml:brush>
  </inkml:definitions>
  <inkml:trace contextRef="#ctx0" brushRef="#br0">130 5 13869,'0'0'8590,"-10"-1"-6920,2-1-1544,1 2-1,-1-1 0,0 1 0,0 0 0,1 1 1,-1 0-1,-11 2 0,17-2-126,-1 0-1,1 0 1,-1 0-1,1 0 1,-1 0-1,1 0 1,0 1-1,0-1 1,-1 1-1,1 0 1,0-1-1,1 1 1,-1 0-1,0 0 1,0 0-1,1 1 1,0-1-1,-1 0 1,1 0-1,0 1 1,0-1-1,0 1 1,0-1-1,0 1 1,1 0 0,-1-1-1,1 1 1,0-1-1,0 1 1,0 3-1,0-4-6,1 0-1,0 0 1,-1 0-1,1 0 1,0-1-1,0 1 1,0 0-1,0-1 1,0 1-1,1 0 1,-1-1-1,0 0 1,1 1-1,-1-1 1,1 0-1,-1 0 1,1 0-1,0 0 1,-1 0-1,1 0 0,0 0 1,0 0-1,0-1 1,2 1-1,57 16-918,-47-14 754,0 0 7,34 9-102,-46-12 256,0 1-1,0 0 1,0 0-1,0 0 1,0 0 0,0 0-1,0 0 1,0 0 0,-1 1-1,1-1 1,0 1-1,-1-1 1,1 1 0,-1 0-1,1-1 1,-1 1 0,1 3-1,-2-4 123,0 0-1,0 1 0,0-1 1,-1 1-1,1-1 1,-1 0-1,1 0 1,-1 1-1,1-1 1,-1 0-1,0 0 0,0 1 1,1-1-1,-1 0 1,0 0-1,0 0 1,0 0-1,0 0 0,0 0 1,-1-1-1,1 1 1,0 0-1,0-1 1,0 1-1,-1 0 0,1-1 1,0 1-1,-1-1 1,1 0-1,-2 1 1,-48 14 1052,49-14-1072,-14 1-243,1 1 1,-1-2 0,-19 0 0,34-1-156,0 0-1,1 0 1,-1 0-1,0-1 1,1 1-1,-1 0 1,0-1-1,1 1 1,-1 0-1,0-1 1,1 1-1,-1-1 1,1 1-1,-1-1 1,1 1-1,-1-1 1,1 1-1,-1-1 1,1 1-1,0-1 1,-1 0-1,1 1 1,0-1-1,0 0 1,-1 1-1,1-1 1,0 0-1,0 1 1,0-1-1,0 0 1,0 1 0,0-1-1,0 0 1,0 0-1,0 1 1,0-1-1,0 0 1,0 1-1,1-1 1,-1-1-1,0 1-522,2-18-11368</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5.835"/>
    </inkml:context>
    <inkml:brush xml:id="br0">
      <inkml:brushProperty name="width" value="0.025" units="cm"/>
      <inkml:brushProperty name="height" value="0.025" units="cm"/>
    </inkml:brush>
  </inkml:definitions>
  <inkml:trace contextRef="#ctx0" brushRef="#br0">120 1 14253,'0'0'7955,"-7"12"-7085,-6 14-474,1 1 0,2 0 0,0 0 0,2 1-1,-5 30 1,4-7 358,0-5-20,2 0 1,-1 53 0,8-98-586,-2-15 33,0 1 0,1-1 0,2-25 0,-1 4-493,-9-45-2230,9 83 2540,1 0 0,0 0 0,0 0 0,0 0 0,0 0 0,0 0 0,1 0 0,-1 0 0,1 0 0,0 0 0,0-1 0,0 1 0,0-1 0,0 1 0,0-1 0,1 0 0,-1 0 0,1 0 0,0 0 0,0 0 0,-1-1 0,1 1 0,0-1 0,0 0 0,0 0 0,1 0 0,-1 0 0,4 0 0,1 1 26,0 0 0,0 0 0,0-1 0,0 0-1,0-1 1,1 0 0,-1 0 0,0-1 0,0 0 0,11-3 0,-12 2-12,0-1 1,0 0-1,-1-1 0,0 0 0,0 0 1,0 0-1,0-1 0,0 0 0,-1 0 1,0 0-1,0-1 0,-1 0 0,1 0 0,-1 0 1,0 0-1,-1 0 0,0-1 0,0 0 1,0 0-1,-1 0 0,0 0 0,2-12 1,-17 21-426,8 2 401,1 1-1,-1 0 0,1 0 0,0 0 1,0 0-1,0 1 0,1-1 0,0 1 1,0 0-1,0 0 0,1 1 0,-2 6 1,1-3 41,0-1 1,1 1-1,1 0 0,-1 0 1,2-1-1,-1 1 1,2 16-1,0-24-19,-1-1-1,0 1 1,1 0 0,0-1-1,-1 1 1,1-1 0,0 1-1,-1-1 1,1 1-1,0-1 1,0 1 0,0-1-1,0 0 1,1 1-1,-1-1 1,0 0 0,0 0-1,1 0 1,-1 0-1,1 0 1,-1 0 0,2 0-1,1 1 3,1-1-1,-1 0 0,0 0 1,1 0-1,-1 0 0,1-1 1,-1 0-1,7 0 0,-2-1-73,0 1 0,0-2-1,0 1 1,0-2-1,-1 1 1,1-1 0,-1 0-1,10-5 1,-6-1-214,1-1-1,-1 0 1,-1-1 0,0-1 0,12-14-1,16-18-373,-48 72 766,9-27-115,-5 8 237,0 0 0,1 1 1,0 0-1,-3 15 0,6-24-217,1 0 1,0 1-1,-1-1 0,1 0 0,0 1 0,0-1 0,0 0 0,0 1 0,0-1 0,0 0 1,0 1-1,0-1 0,1 0 0,-1 1 0,1-1 0,-1 0 0,1 0 0,-1 1 1,1-1-1,-1 0 0,1 0 0,0 0 0,0 0 0,0 0 0,0 0 0,0 0 0,0 0 1,0 0-1,0 0 0,0 0 0,0-1 0,0 1 0,0 0 0,1-1 0,-1 1 1,0-1-1,0 1 0,1-1 0,-1 0 0,0 0 0,1 1 0,-1-1 0,0 0 0,1 0 1,0-1-1,20 1-415,-1-2 0,0-1 0,0-1 1,0-1-1,-1 0 0,1-2 0,23-10 1,45-14-1303,-88 31 1760,-1 0 0,1-1 0,-1 1 0,1 0 0,-1 0-1,1-1 1,-1 1 0,1 0 0,-1 0 0,1 0 0,-1-1 0,1 1 0,0 0 0,-1 0-1,1 0 1,-1 0 0,1 0 0,-1 0 0,1 0 0,0 0 0,-1 1 0,1-1 0,-1 0-1,1 0 1,-1 0 0,1 1 0,-1-1 0,1 0 0,-1 0 0,1 1 0,-1-1 0,1 1-1,-1-1 1,0 0 0,1 1 0,-1-1 0,1 1 0,-1-1 0,0 1 0,0-1 0,1 1-1,-1-1 1,0 2 0,-6 27 1584,-2-1-825,8-27-811,0-1 0,0 1-1,0-1 1,0 1 0,0-1 0,0 1-1,0-1 1,0 1 0,0-1 0,0 1-1,1-1 1,-1 1 0,0-1 0,0 1-1,1-1 1,-1 1 0,0-1 0,0 0-1,1 1 1,-1-1 0,0 1 0,1-1 0,-1 0-1,1 1 1,-1-1 0,0 0 0,1 1-1,-1-1 1,1 0 0,-1 0 0,1 0-1,-1 1 1,1-1 0,-1 0 0,1 0-1,-1 0 1,1 0 0,-1 0 0,1 0-1,0 0 1,20-1-405,0 0 0,0-2 0,0-1 0,0 0 0,0-2 0,-1 0 0,0-1 0,25-13 0,47-15-2022,-66 32 3005,-25 3-543,-1 0 0,1 0 0,-1 0 0,1 0 0,-1 0 0,1 1 0,-1-1-1,1 0 1,-1 0 0,0 1 0,1-1 0,-1 0 0,1 1 0,-1-1 0,0 0 0,1 1 0,-1-1 0,0 1 0,0-1 0,1 0-1,-1 1 1,0-1 0,0 1 0,0-1 0,1 1 0,-1-1 0,0 1 0,0 4 285,-1-1 0,1 0 0,-1 0 0,0 1 1,0-1-1,0 0 0,0 0 0,-3 4 0,-6 29 117,10-36-569,0 0 0,1 0 0,-1 0 0,0-1 0,1 1 0,-1 0-1,1 0 1,-1-1 0,1 1 0,-1-1 0,1 1 0,0 0 0,-1-1-1,1 1 1,0-1 0,-1 1 0,1-1 0,0 0 0,0 1 0,-1-1-1,1 0 1,0 1 0,0-1 0,0 0 0,0 0 0,-1 0 0,1 0-1,0 0 1,0 0 0,0 0 0,0 0 0,-1 0 0,1 0 0,0 0-1,0 0 1,0-1 0,1 0 0,37-9-6911,-10-6 635</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6.181"/>
    </inkml:context>
    <inkml:brush xml:id="br0">
      <inkml:brushProperty name="width" value="0.025" units="cm"/>
      <inkml:brushProperty name="height" value="0.025" units="cm"/>
    </inkml:brush>
  </inkml:definitions>
  <inkml:trace contextRef="#ctx0" brushRef="#br0">219 1 14414,'0'0'8680,"-10"3"-7773,6-2-898,0 0 1,0 0-1,0 1 0,1-1 0,-1 1 0,0 0 0,1 0 0,-1 0 0,1 1 0,-1-1 0,1 1 0,0 0 0,0 0 0,0 0 1,1 0-1,-1 1 0,1-1 0,0 1 0,0-1 0,0 1 0,0 0 0,0 0 0,1 0 0,0 0 0,0 0 0,0 0 0,0 0 0,1 0 1,-1 6-1,1-9-130,1 0 1,-1 0 0,0 0 0,1 0 0,-1-1 0,1 1-1,-1 0 1,1 0 0,-1 0 0,1 0 0,-1 0 0,1-1 0,0 1-1,0 0 1,-1-1 0,1 1 0,0 0 0,0-1 0,0 1-1,0-1 1,0 1 0,0-1 0,0 0 0,0 1 0,0-1-1,0 0 1,0 1 0,0-1 0,0 0 0,1 0 0,45 3-1181,-21-2 1447,-25-1-21,1 0 0,-1 0 0,0 0 0,1 0 0,-1 1 0,0-1 0,1 0 0,-1 1 0,0-1 0,0 1-1,0 0 1,1-1 0,-1 1 0,0 0 0,0 0 0,0 0 0,0 0 0,0 0 0,0 0 0,-1 0 0,2 2 0,-1-2 2,-1 0 1,0 0 0,0 0 0,0 0-1,0 0 1,0 0 0,0 1 0,0-1-1,-1 0 1,1 0 0,0 0 0,-1 0 0,1 0-1,-1 0 1,1 0 0,-1 0 0,1 0-1,-1 0 1,-1 2 0,-2 1 159,0 1 0,0-1-1,0 0 1,-1 0 0,0 0 0,0-1 0,0 0-1,-6 3 1,-7 1-173,0 0-1,-1-2 0,0 0 1,-1-1-1,1-1 1,-1 0-1,-35-1 1,55-2-306,-1 0 1,1 0-1,-1 0 1,1 0-1,-1 0 1,1 0-1,-1 0 1,1 0 0,-1 0-1,1-1 1,-1 1-1,1 0 1,-1 0-1,1 0 1,0 0-1,-1-1 1,1 1-1,-1 0 1,1-1-1,0 1 1,-1 0 0,1 0-1,-1-1 1,1 1-1,0-1 1,0 1-1,-1 0 1,1-1-1,0 1 1,0-1-1,-1 1 1,1-1-1,0 1 1,0-1 0,0 1-1,0-1 1,-1-12-6659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7.602"/>
    </inkml:context>
    <inkml:brush xml:id="br0">
      <inkml:brushProperty name="width" value="0.025" units="cm"/>
      <inkml:brushProperty name="height" value="0.025" units="cm"/>
    </inkml:brush>
  </inkml:definitions>
  <inkml:trace contextRef="#ctx0" brushRef="#br0">151 111 11371,'4'-22'3050,"0"-1"0,-1-38 0,-3 61-3012,0 0 0,0 1 1,0-1-1,0 0 1,-1 0-1,1 1 0,0-1 1,0 0-1,-1 0 0,1 0 1,0 1-1,0-1 0,-1 0 1,1 0-1,0 0 0,0 0 1,-1 0-1,1 0 1,0 0-1,-1 0 0,1 1 1,0-1-1,0 0 0,-1 0 1,1 0-1,0 0 0,-1 0 1,1-1-1,0 1 0,-1 0 1,1 0-1,0 0 1,0 0-1,-1 0 0,1 0 1,0 0-1,0-1 0,-1 1 1,1 0-1,0 0 0,0 0 1,-1 0-1,1-1 0,0 1 1,0 0-1,0 0 0,0-1 1,-1 1-1,1 0 1,0 0-1,0-1 0,0 1 1,0 0-1,0-1 0,0 1 1,0 0-1,0 0 0,-1-1 1,1 1-1,0 0 0,0-1 1,1 1-1,-1-1 1,-16 23 25,5 6 183,2 0 0,1 0 0,1 1 0,2 0 0,-3 36 0,0 150 1619,8-181-1766,-2-23-69,1 0 1,1 0 0,0 1-1,1-1 1,0 0 0,1 0-1,0 0 1,1 0 0,0 0-1,6 14 1,-19-70-144,-32-85-359,-1 0 77,42 128 335,3 9-73,12 15-67,-7-16 184,0 0 0,0-1-1,1 0 1,0 0-1,0-1 1,0 0-1,17 5 1,-12-4-607,0-2 1,1 0-1,-1-1 1,1 0-1,16-1 0,-20 0-174,-1-1 0,1-1-1,-1 1 1,1-2 0,-1 1-1,1-2 1,-1 1-1,0-1 1,0 0 0,0-1-1,0 0 1,0 0-1,-1-1 1,0 0 0,0-1-1,0 0 1,10-10 0,-13 10 857,0-1 0,0 1 1,-1-1-1,0 0 1,4-8-1,-6 9 761,0 0-1,-1 0 0,1 0 1,-1 0-1,0 0 1,0 0-1,-1-8 0,0 14-724,0-1 0,1 0-1,-1 1 1,0-1-1,0 1 1,0-1-1,0 1 1,0-1-1,-1 0 1,1 1-1,0-1 1,0 1 0,0-1-1,0 1 1,-1-1-1,1 1 1,0-1-1,0 1 1,-1-1-1,1 1 1,0-1-1,-1 1 1,1-1 0,-1 1-1,1 0 1,-1-1-1,1 1 1,-1 0-1,1-1 1,-1 1-1,1 0 1,-1-1 0,-19 8 1099,-17 24-240,30-23-574,1 0-1,-1 1 1,2-1 0,-1 1-1,1 1 1,0-1 0,1 1-1,0 0 1,0 0 0,1 0-1,1 1 1,0-1 0,-2 19 0,4-28-367,1 0 1,-1 1-1,0-1 1,0 0-1,0 0 1,1 1-1,-1-1 1,1 0-1,-1 0 1,1 1-1,0-1 1,-1 0-1,1 0 1,0 0-1,0 0 1,-1 0-1,1 0 1,0 0-1,0 0 1,0 0-1,1 0 1,-1-1-1,0 1 1,0 0-1,0-1 1,0 1-1,1-1 1,-1 1-1,0-1 1,0 0-1,1 1 1,-1-1-1,0 0 1,1 0-1,-1 0 1,0 0-1,1 0 1,-1 0 0,0 0-1,1-1 1,-1 1-1,2-1 1,3 0 8,1 0 1,0-1 0,-1 0-1,1 0 1,-1 0 0,0-1 0,9-5-1,-2 0-87,-1-1 0,1-1-1,-1 0 1,-1 0 0,0-2 0,0 1-1,-1-1 1,-1-1 0,0 1-1,-1-2 1,0 1 0,-1-1-1,11-29 1,-28 66-704,6-16 733,1 0 0,0 0 0,1 0 0,0 0 0,-3 11 0,5-16-106,-2 39-1489,1-39 1219,1-1 1,0 1-1,0 0 1,0-1-1,0 1 1,1 0-1,-1-1 0,0 1 1,1 0-1,-1-1 1,1 1-1,-1-1 1,1 1-1,0-1 0,0 1 1,0-1-1,0 1 1,2 1-1,9-1-4949</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7.949"/>
    </inkml:context>
    <inkml:brush xml:id="br0">
      <inkml:brushProperty name="width" value="0.025" units="cm"/>
      <inkml:brushProperty name="height" value="0.025" units="cm"/>
    </inkml:brush>
  </inkml:definitions>
  <inkml:trace contextRef="#ctx0" brushRef="#br0">53 76 4933,'1'-10'5349,"1"-3"-3643,0-12 124,-1-2 3645,-22 70-4274,12-15-755,1 0 0,1 1-1,2 0 1,1 0 0,1 0 0,1 1-1,4 42 1,-2-70-430,-1-1 0,1 1 0,1 0 0,-1 0 0,0 0 0,0-1 0,1 1 0,-1 0 0,1 0 0,-1-1 0,1 1 0,0 0 0,-1-1 0,1 1 0,0-1 0,0 1 0,0-1 0,1 1 0,-1-1 0,0 0 0,0 1 0,1-1 0,-1 0 0,1 0 0,-1 0-1,1 0 1,-1 0 0,1-1 0,0 1 0,-1 0 0,1-1 0,0 1 0,0-1 0,-1 1 0,1-1 0,0 0 0,0 0 0,0 0 0,-1 0 0,1 0 0,0 0 0,0-1 0,0 1 0,-1-1 0,4 0 0,3-2 71,-1 0 1,1 0-1,-1-1 1,1 0-1,-1 0 0,0-1 1,-1 0-1,11-10 1,9-11 264,37-50 0,-27 15-1542,-33 55 363,-1 0 0,0-1 0,0 1 1,0-1-1,-1 1 0,0-1 0,0-8 0,-2 7-4500,-9 5-4176</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8.339"/>
    </inkml:context>
    <inkml:brush xml:id="br0">
      <inkml:brushProperty name="width" value="0.025" units="cm"/>
      <inkml:brushProperty name="height" value="0.025" units="cm"/>
    </inkml:brush>
  </inkml:definitions>
  <inkml:trace contextRef="#ctx0" brushRef="#br0">1 309 5733,'0'0'15407,"20"50"-13485,-5-42-1185,2 2-513,2-2-192,-1-1-1025,1-1-1570,-2-3-2305,0-3-2980</inkml:trace>
  <inkml:trace contextRef="#ctx0" brushRef="#br0" timeOffset="1">378 1 17873,'0'0'774,"-5"10"849,-1 5-1155,0 0-1,0 1 1,2 0 0,0 0 0,1 0 0,1 0-1,-1 29 1,5-6-95,10 59-1,-6-60-2717,2 59 0,-8-97 2133,0 1 0,0-1 1,0 0-1,0 1 0,0-1 0,0 1 0,0-1 1,0 0-1,0 1 0,-1-1 0,1 1 1,0-1-1,0 0 0,0 1 0,-1-1 0,1 1 1,0-1-1,0 0 0,-1 1 0,1-1 0,0 0 1,0 1-1,-1-1 0,1 0 0,0 0 0,-1 1 1,1-1-1,-1 0 0,1 0 0,0 0 1,-1 0-1,1 1 0,-1-1 0,1 0 0,0 0 1,-1 0-1,1 0 0,-1 0 0,1 0 0,-1 0 1,1 0-1,0 0 0,-1 0 0,1 0 0,-1 0 1,1-1-1,0 1 0,-1 0 0,1 0 1,-1 0-1,1 0 0,0-1 0,-1 1 0,1-1 1,-8-6-7023</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6.184"/>
    </inkml:context>
    <inkml:brush xml:id="br0">
      <inkml:brushProperty name="width" value="0.05" units="cm"/>
      <inkml:brushProperty name="height" value="0.05" units="cm"/>
    </inkml:brush>
  </inkml:definitions>
  <inkml:trace contextRef="#ctx0" brushRef="#br0">151 17 18692,'-2'-1'244,"0"-1"1,0 1-1,0 0 1,0-1-1,0 1 0,0 0 1,-1 0-1,1 0 1,0 1-1,-1-1 1,1 1-1,-1-1 0,1 1 1,-1 0-1,1-1 1,-1 2-1,1-1 0,-1 0 1,1 0-1,-1 1 1,1-1-1,0 1 1,-1 0-1,1-1 0,-5 4 1,1-2-34,0 1 1,1 0-1,-1 1 1,1 0-1,-1 0 0,1 0 1,0 0-1,-7 9 1,8-8-179,1-1 1,0 1 0,0 0-1,1 0 1,-1 0-1,1 0 1,0 0 0,0 1-1,1-1 1,-1 1 0,0 7-1,2-11-28,0 0-1,0 0 1,0 0-1,0 0 1,0 0-1,1 0 1,-1 0 0,1 0-1,-1 0 1,1 0-1,0-1 1,0 1-1,0 0 1,0 0-1,0-1 1,0 1 0,0 0-1,0-1 1,1 1-1,-1-1 1,0 0-1,1 1 1,0-1-1,-1 0 1,1 0 0,0 0-1,-1 0 1,1 0-1,0 0 1,0-1-1,0 1 1,0-1-1,0 1 1,3 0 0,2-1 5,-1 1 1,1-1 0,0 0-1,0 0 1,-1-1 0,1 0-1,0 0 1,-1-1 0,1 0-1,-1 0 1,1 0 0,9-6-1,6-4 1,-1-1-1,21-16 0,-14 6-156,0 0 0,26-30 0,-64 66 4,1 1 0,1 0 0,0 1-1,1-1 1,1 2 0,0-1-1,1 1 1,0-1 0,1 1 0,1 1-1,1-1 1,-1 29 0,3-42 64,0-1 0,1 0 0,-1 0 0,0 0 0,1 1 0,-1-1 0,1 0-1,0 0 1,0 0 0,0 0 0,0 0 0,0 0 0,0 0 0,0-1 0,1 1 0,-1 0 0,1-1 0,-1 1 0,1-1 0,0 1 0,-1-1 0,1 0 0,0 1 0,3 0 0,-2-1-20,0 0 1,0-1 0,0 1-1,0-1 1,0 0 0,0 1-1,0-2 1,0 1 0,0 0-1,0-1 1,0 1-1,0-1 1,0 0 0,0 0-1,0 0 1,0 0 0,4-3-1,30-22-667,2-11-85</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8.688"/>
    </inkml:context>
    <inkml:brush xml:id="br0">
      <inkml:brushProperty name="width" value="0.025" units="cm"/>
      <inkml:brushProperty name="height" value="0.025" units="cm"/>
    </inkml:brush>
  </inkml:definitions>
  <inkml:trace contextRef="#ctx0" brushRef="#br0">36 72 6470,'0'0'5541,"-32"-55"-2754,28 45-321,4 6 225,0 2-705,9 2-1346,8 0-512,6 3-128,7 6 33,3-1-578,4 3-1729,1-6-2146,7-2-3011</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9.342"/>
    </inkml:context>
    <inkml:brush xml:id="br0">
      <inkml:brushProperty name="width" value="0.025" units="cm"/>
      <inkml:brushProperty name="height" value="0.025" units="cm"/>
    </inkml:brush>
  </inkml:definitions>
  <inkml:trace contextRef="#ctx0" brushRef="#br0">138 50 12780,'0'0'1885,"-10"1"154,2 0-1629,1 1 0,-1 0 0,1 0 0,-1 0 0,1 1 0,0 0 0,0 1 0,-11 7 0,14-9-274,0 1 0,0 0 0,1 0 0,-1 0 0,1 0 0,0 1 0,0-1 0,0 1 1,0 0-1,1 0 0,0 0 0,-1 0 0,1 0 0,1 1 0,-1-1 0,1 0 0,-1 1 0,1-1 0,0 6 0,1-9-165,0 1 1,1-1-1,-1 0 0,0 1 0,1-1 1,-1 0-1,1 0 0,-1 1 0,1-1 1,0 0-1,0 0 0,-1 0 0,1 0 1,0 1-1,0-1 0,0-1 0,0 1 1,0 0-1,0 0 0,1 0 1,-1 0-1,0-1 0,0 1 0,0-1 1,1 1-1,-1-1 0,0 1 0,1-1 1,-1 0-1,0 1 0,1-1 0,-1 0 1,3 0-1,63 3-1742,-38-3 1087,-22 0 473,4 1 213,-1 0 0,1 0 0,-1 1 0,1 0-1,-1 1 1,18 7 0,-20-3 6229,-11-13-3415,0-4-3845,0-5 1084,-4-16-337,2 0 1,-3-45-1,26 78-481,33 14 547,-22-7 108,0-1 1,0-1 0,1-1-1,43 2 1,-62-7 120,0-1 0,1-1 0,-1 0 0,0-1 0,0 0 0,14-5 0,-22 7 8,-1-1-1,0 0 0,1 0 0,-1 0 1,0 0-1,0 0 0,0 0 1,0-1-1,0 1 0,0-1 0,0 0 1,0 1-1,0-1 0,-1 0 0,1 0 1,-1 0-1,1 0 0,-1 0 1,0-1-1,0 1 0,0 0 0,0-1 1,0 1-1,-1 0 0,1-1 0,-1 1 1,1-1-1,-1 1 0,0-1 1,0 1-1,0-1 0,0 1 0,-1-1 1,0-3-1,0 5-24,1-1 1,-1 1-1,0-1 1,0 1-1,0-1 1,0 1-1,0 0 1,-1-1-1,1 1 1,0 0-1,0 0 1,-1 0-1,1 0 1,-1 0-1,1 0 1,-1 1-1,1-1 1,-1 0-1,0 1 1,1-1-1,-1 1 1,0-1-1,1 1 1,-1 0-1,0 0 1,0 0-1,1 0 1,-1 0-1,-2 1 1,0-2-4,-1 2 0,1-1 0,0 1 1,0-1-1,0 1 0,0 0 0,0 0 0,0 1 1,0-1-1,0 1 0,-5 4 0,4-2 32,1 0 1,-1 1-1,1-1 0,0 1 0,1 0 1,-1 1-1,1-1 0,0 0 0,0 1 1,1 0-1,-4 10 0,6-14-18,-1 0 1,1 0-1,0 0 1,-1 0-1,1 0 0,0-1 1,0 1-1,0 0 1,1 0-1,-1 0 0,0 0 1,1 0-1,-1 0 1,1-1-1,0 1 1,-1 0-1,1 0 0,0-1 1,0 1-1,0 0 1,0-1-1,1 1 0,-1-1 1,0 0-1,0 1 1,1-1-1,-1 0 0,1 0 1,0 0-1,-1 0 1,1 0-1,0 0 0,-1 0 1,1-1-1,0 1 1,0 0-1,0-1 0,-1 0 1,1 1-1,0-1 1,3 0-1,13 2-413,1-2 0,-1 0 1,1-1-1,-1 0 0,1-2 0,32-8 0,45-5-858,-95 15 1314,0 1 1,-1 0-1,1 0 1,0 0-1,0 0 1,0 0-1,0 0 1,0 0-1,-1 0 1,1 0-1,0 0 1,0 0-1,0 1 1,0-1-1,-1 0 1,1 0-1,0 1 1,0-1-1,-1 1 1,1-1-1,0 1 1,0-1-1,-1 1 1,1-1-1,-1 1 1,1 0-1,0-1 1,-1 1-1,1 0 1,-1-1-1,1 2 1,-2 27 2043,0-25-1967,1-1 0,-1 0 0,1 1 0,0-1 0,0 1 0,0-1 0,0 0-1,1 6 1,0-8-112,0 0-1,0 0 0,1 0 1,-1-1-1,0 1 0,0 0 0,1 0 1,-1-1-1,0 1 0,1-1 1,-1 1-1,0-1 0,1 1 0,-1-1 1,1 0-1,-1 0 0,1 0 1,-1 0-1,0 0 0,3 0 0,39-1-16,-36 0-77,20-2-818,-1-2-1,0 0 1,-1-2-1,1-1 0,26-12 1,18-5-38,-70 24 1010,1 1 0,-1 0 0,0 0 1,1 0-1,-1 0 0,1 0 0,-1 0 0,0 0 1,1 0-1,-1 0 0,0 0 0,1 0 1,-1 0-1,1 0 0,-1 0 0,0 0 0,1 0 1,-1 0-1,0 0 0,1 0 0,-1 0 1,0 1-1,1-1 0,-1 0 0,0 0 1,1 0-1,-1 1 0,0-1 0,0 0 0,1 0 1,-1 1-1,0-1 0,0 0 0,1 1 1,-1-1-1,0 0 0,0 1 0,0-1 0,0 0 1,1 1-1,-1-1 0,0 0 0,0 1 1,0-1-1,0 1 0,0-1 0,0 0 1,0 1-1,0-1 0,0 0 0,0 1 0,0-1 1,0 1-1,-1-1 0,1 0 0,0 1 1,0-1-1,0 0 0,0 1 0,-1-1 1,1 1-1,-14 37 449,5-12-507,8-8-3657,1-15 206</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5.422"/>
    </inkml:context>
    <inkml:brush xml:id="br0">
      <inkml:brushProperty name="width" value="0.025" units="cm"/>
      <inkml:brushProperty name="height" value="0.025" units="cm"/>
    </inkml:brush>
  </inkml:definitions>
  <inkml:trace contextRef="#ctx0" brushRef="#br0">0 0 2819,'0'0'96</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6.256"/>
    </inkml:context>
    <inkml:brush xml:id="br0">
      <inkml:brushProperty name="width" value="0.025" units="cm"/>
      <inkml:brushProperty name="height" value="0.025" units="cm"/>
    </inkml:brush>
  </inkml:definitions>
  <inkml:trace contextRef="#ctx0" brushRef="#br0">39 6 3844,'0'0'7431,"-7"-1"-5947,-23-3-539,29 4-910,1 1 1,0-1-1,0 0 1,0 1-1,0-1 1,0 1-1,0-1 1,-1 1-1,1-1 1,0 1-1,0-1 1,0 1-1,1-1 1,-1 1 0,0-1-1,0 1 1,0-1-1,0 1 1,0-1-1,0 0 1,1 1-1,-1-1 1,0 1-1,0-1 1,1 1-1,-1-1 1,0 0-1,1 1 1,-1-1-1,0 0 1,1 1-1,-1-1 1,1 1 0,13 18 245,-5-9-252,1-1-1,-1 0 1,1-1 0,1 0-1,0 0 1,0-1 0,0-1-1,1 0 1,0 0 0,0-1-1,0-1 1,1 0 0,-1-1-1,1 0 1,0-1 0,0 0-1,0-1 1,23-1 0,8-3 165,-1-3 1,0-1 0,0-2 0,71-25 0,-48 14 165,-4 0-139,-43 12-144,-1 2 1,1 0-1,0 1 0,0 1 0,0 1 0,1 1 0,24 0 0,-43 3-70,1-1 1,0 1-1,-1 0 0,1 0 0,-1 1 0,1-1 0,-1 0 1,0 0-1,1 1 0,-1-1 0,0 1 0,0-1 0,0 1 1,0-1-1,0 1 0,-1 0 0,1-1 0,0 1 0,-1 0 1,1 0-1,-1 0 0,0-1 0,1 1 0,-1 0 0,0 0 0,0 0 1,0 0-1,-1 2 0,-2 58 356,-32 76-165,34-132 1361,-2 7-8800,8-17-695,1-6 3612</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6.635"/>
    </inkml:context>
    <inkml:brush xml:id="br0">
      <inkml:brushProperty name="width" value="0.025" units="cm"/>
      <inkml:brushProperty name="height" value="0.025" units="cm"/>
    </inkml:brush>
  </inkml:definitions>
  <inkml:trace contextRef="#ctx0" brushRef="#br0">0 169 6374,'0'0'8056,"9"-5"-7859,10-5 30,2 1 1,-1 1-1,1 1 0,0 1 0,1 1 1,23-3-1,3-1-57,-27 4-90,1 1-1,0 1 0,0 1 1,0 1-1,0 1 1,35 4-1,-4 12 38,-43-12 180,0 0 0,0-1 1,0 0-1,1-1 0,15 2 0,-6-4-29,-1-2-1,1 0 1,-1-1-1,1-1 1,-1-1-1,0-1 0,0-1 1,-1 0-1,0-1 1,26-16-1,-42 23-271,-1 1 1,0-1-1,0 1 0,0-1 0,0 0 1,0 1-1,0-1 0,-1 0 1,1 0-1,0 0 0,0 0 1,0 1-1,-1-1 0,1 0 0,0 0 1,-1-1-1,1 1 0,-1 0 1,1 0-1,-1 0 0,0 0 1,1 0-1,-1 0 0,0-1 0,0 1 1,0 0-1,0 0 0,0 0 1,0-3-1,-1 3-315,0-1-1,1 1 1,-1-1 0,0 1-1,0 0 1,0-1 0,0 1 0,0 0-1,0 0 1,-1 0 0,1 0-1,0 0 1,0 0 0,-1 0 0,1 0-1,-1 0 1,1 1 0,-1-1-1,-2-1 1,-16-3-5905</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7.669"/>
    </inkml:context>
    <inkml:brush xml:id="br0">
      <inkml:brushProperty name="width" value="0.025" units="cm"/>
      <inkml:brushProperty name="height" value="0.025" units="cm"/>
    </inkml:brush>
  </inkml:definitions>
  <inkml:trace contextRef="#ctx0" brushRef="#br0">4840 25 5894,'0'0'10121,"8"3"-9763,25 10-107,-33-13-234,1 0 0,0 1 0,-1-1 0,1 1 0,0-1-1,-1 0 1,1 1 0,-1-1 0,1 1 0,-1-1 0,1 1 0,-1 0 0,0-1 0,1 1 0,-1-1 0,0 1 0,1 0 0,-1-1 0,0 1 0,0 0 0,1-1 0,-1 1 0,0 0 0,0-1 0,0 1 0,0 0 0,0 0 0,0-1 0,0 1 0,0 0 0,0-1-1,-1 1 1,1 0 0,0-1 0,0 1 0,-1 0 0,1-1 0,0 1 0,-1 0 0,1-1 0,0 1 0,-1-1 0,1 1 0,-1-1 0,1 1 0,-1-1 0,1 1 0,-2 0 0,-23 21 318,24-22-316,-13 10 103,0-2 0,-1 0 1,0-1-1,-1-1 0,0 0 0,0-1 1,0 0-1,0-2 0,-1 0 0,-19 1 1,-13-1-82,0-3 0,-58-8 0,-127-29-366,63 7 303,-501-45-1209,-5 66-10,454 31 1257,-274 66-1,346-58-131,-110 22-19,2 12-1,-256 100 1,454-141 97,-301 131-31,319-133 73,1 3 0,1 2 0,1 1-1,1 2 1,2 2 0,-35 37 0,66-62-6,0 0 0,0 0 0,0 0 0,1 1 1,0 0-1,1 0 0,0 1 0,0-1 0,0 1 0,1 0 0,0 0 0,1 0 0,-4 15 0,7-22-83,-1 0 0,0 0 0,0 0 0,1 0-1,-1 0 1,1 0 0,-1 0 0,1 0 0,-1 0-1,1 0 1,0-1 0,-1 1 0,1 0 0,0-1 0,0 1-1,0 0 1,-1-1 0,1 1 0,0-1 0,0 1-1,0-1 1,0 1 0,0-1 0,0 0 0,0 1-1,0-1 1,0 0 0,0 0 0,0 0 0,0 0 0,0 0-1,0 0 1,0 0 0,0 0 0,0 0 0,0 0-1,0-1 1,0 1 0,0 0 0,0-1 0,0 1-1,0-1 1,0 1 0,0-1 0,-1 1 0,3-2 0,19-18-6103</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9.029"/>
    </inkml:context>
    <inkml:brush xml:id="br0">
      <inkml:brushProperty name="width" value="0.025" units="cm"/>
      <inkml:brushProperty name="height" value="0.025" units="cm"/>
    </inkml:brush>
  </inkml:definitions>
  <inkml:trace contextRef="#ctx0" brushRef="#br0">34 349 9417,'-16'11'501,"0"0"4707,15-10-2675,3-3-416,18-12-849,99-72-590,193-183 0,-319 277-489,1 0 1,0 0-1,1 1 0,0-1 1,0 1-1,-6 18 1,-22 71-166,19-53 404,-3 4 77,9-30-269,0 2 0,2-1 0,0 1 0,2 0 0,-4 40 0,8-61-700,11-3-4159,-3-12-22,1-5-2689</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9.734"/>
    </inkml:context>
    <inkml:brush xml:id="br0">
      <inkml:brushProperty name="width" value="0.025" units="cm"/>
      <inkml:brushProperty name="height" value="0.025" units="cm"/>
    </inkml:brush>
  </inkml:definitions>
  <inkml:trace contextRef="#ctx0" brushRef="#br0">73 0 9353,'0'0'10837,"-1"10"-10437,-6 26 582,-17 49 0,-10 44 1538,33-86-2722,0-63-14959,-4 5 7468</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0.084"/>
    </inkml:context>
    <inkml:brush xml:id="br0">
      <inkml:brushProperty name="width" value="0.025" units="cm"/>
      <inkml:brushProperty name="height" value="0.025" units="cm"/>
    </inkml:brush>
  </inkml:definitions>
  <inkml:trace contextRef="#ctx0" brushRef="#br0">1 37 10122,'0'0'12491,"44"-9"-11626,-14 12-288,0-1-225,0-2-160,4 0-128,-3 0-32,-1 0-224,-2-4-2114,-9-9-3363,0-2-7912</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3.282"/>
    </inkml:context>
    <inkml:brush xml:id="br0">
      <inkml:brushProperty name="width" value="0.025" units="cm"/>
      <inkml:brushProperty name="height" value="0.025" units="cm"/>
    </inkml:brush>
  </inkml:definitions>
  <inkml:trace contextRef="#ctx0" brushRef="#br0">47 211 8936,'-13'6'1922,"-13"8"969,18-5 1858,39-15-3217,4-13-1100,-1-2 1,-1-1-1,41-35 1,-11 8-380,-33 25-47,28-17 415,-81 81 422,0-4-308,0 1 1,3 1-1,-31 79 0,50-103-788,10-14-2254,12-19-3168,-6-2-352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6.588"/>
    </inkml:context>
    <inkml:brush xml:id="br0">
      <inkml:brushProperty name="width" value="0.05" units="cm"/>
      <inkml:brushProperty name="height" value="0.05" units="cm"/>
    </inkml:brush>
  </inkml:definitions>
  <inkml:trace contextRef="#ctx0" brushRef="#br0">184 1 17572,'-1'0'82,"0"0"0,1 0 0,-1 0 0,0 0 0,0 0-1,0 0 1,0 0 0,1 0 0,-1 0 0,0 1 0,0-1 0,0 0 0,1 1 0,-1-1 0,0 1 0,0-1 0,1 0 0,-1 1 0,0-1 0,1 1 0,-1 0 0,1-1 0,-1 1 0,1 0 0,-1-1 0,1 1-1,-1 1 1,-17 28 318,12-19-16,-19 34 906,3 1 0,-24 63 0,35-75-1048,1 0 0,2 0 0,1 1 0,-3 45 0,10-74-208,0-1 0,0 0 0,0 0 1,1 0-1,-1 1 0,1-1 1,0 0-1,3 6 0,-4-9-17,1-1-1,0 1 1,0-1-1,0 1 1,0-1-1,0 0 1,0 1-1,0-1 1,0 0-1,0 0 1,1 0 0,-1 0-1,1 0 1,-1 0-1,0 0 1,1 0-1,-1 0 1,1-1-1,0 1 1,-1-1-1,1 1 1,0-1-1,-1 0 1,1 1 0,0-1-1,-1 0 1,1 0-1,2 0 1,6-2 41,-1 1 1,1-1-1,-1 0 1,1-1-1,-1 0 1,0-1-1,12-6 0,61-39 176,-41 23-154,-7 4-53,-16 11-61,30-16 0,-47 27 29,0-1 0,-1 1 0,1 0 0,0-1 0,0 1 1,0 0-1,-1-1 0,1 1 0,0 0 0,0 0 0,0 0 0,0 0 1,0 0-1,-1 0 0,1 0 0,0 0 0,0 0 0,0 0 0,1 1 0,-1-1 2,-1 1 0,0-1 0,1 1 0,-1-1-1,0 1 1,0-1 0,1 1 0,-1-1-1,0 1 1,0-1 0,0 1 0,1-1-1,-1 1 1,0-1 0,0 1 0,0-1 0,0 1-1,0 0 1,0-1 0,0 1 0,-1-1-1,1 2 1,-2 6-21,-1 0-1,0 0 1,-5 10 0,3-7-2,0 3 6,-18 50-50,21-58 95,1 0-1,0 1 1,0-1 0,0 0 0,1 1 0,0-1 0,0 0 0,2 9-1,-2-14-8,0 0-1,0 0 1,0 0-1,0 0 1,1 0-1,-1 0 1,0 0-1,1 0 1,-1-1-1,1 1 1,-1 0-1,1 0 1,-1 0-1,1-1 1,-1 1-1,1 0 0,0 0 1,-1-1-1,1 1 1,0-1-1,0 1 1,-1-1-1,1 1 1,0-1-1,0 1 1,0-1-1,0 0 1,0 1-1,0-1 1,0 0-1,-1 0 1,1 0-1,0 0 1,0 0-1,0 0 1,0 0-1,0 0 0,0 0 1,0 0-1,0 0 1,0-1-1,0 1 1,0 0-1,0-1 1,-1 1-1,1 0 1,0-1-1,0 0 1,1 0-1,4-3 81,0 0 0,-1 0-1,1 0 1,-1-1 0,8-8 0,6-11 84,-1-1 0,-2-1 0,-1-1 0,0 0 0,12-36 0,10-17 188,-36 79-354,-1-1 0,1 0 1,0 1-1,0-1 0,1 1 0,-1-1 0,0 1 1,0 0-1,1-1 0,-1 1 0,1 0 0,-1 0 0,1 0 1,0 0-1,-1 0 0,1 0 0,0 0 0,0 1 1,-1-1-1,1 1 0,0-1 0,0 1 0,0 0 1,0 0-1,2 0 0,4 0-22,-1 1-1,1 0 1,-1 1 0,15 5-1,4 0-517,28 4 184,-28-6 156</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4.267"/>
    </inkml:context>
    <inkml:brush xml:id="br0">
      <inkml:brushProperty name="width" value="0.025" units="cm"/>
      <inkml:brushProperty name="height" value="0.025" units="cm"/>
    </inkml:brush>
  </inkml:definitions>
  <inkml:trace contextRef="#ctx0" brushRef="#br0">1 0 801,'0'0'3843</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5.318"/>
    </inkml:context>
    <inkml:brush xml:id="br0">
      <inkml:brushProperty name="width" value="0.025" units="cm"/>
      <inkml:brushProperty name="height" value="0.025" units="cm"/>
    </inkml:brush>
  </inkml:definitions>
  <inkml:trace contextRef="#ctx0" brushRef="#br0">197 61 8040,'1'-17'9168,"-7"5"-3808,4 11-5159,1 0 0,-1 0 0,0 0 0,1 0 0,-1 0 0,0 0 1,0 1-1,0-1 0,0 1 0,0-1 0,0 1 0,1 0 0,-5-1 1,1 1-320,-1 0 1,1 1-1,-1-1 1,1 1 0,0 0-1,-1 0 1,1 1-1,0 0 1,0 0 0,-10 5-1,-26 27 105,39-32 28,-1 0 1,1 1-1,0-1 0,0 1 0,1-1 0,-1 1 0,0 0 0,1-1 0,0 1 0,0 0 0,0 0 0,0 0 0,0 0 1,-1 6-1,3-8-5,-1 0 1,1-1-1,-1 1 1,1 0 0,-1-1-1,1 1 1,0-1-1,-1 1 1,1 0 0,0-1-1,-1 1 1,1-1-1,0 0 1,0 1-1,-1-1 1,1 0 0,0 1-1,0-1 1,0 0-1,0 0 1,-1 0 0,1 1-1,0-1 1,0 0-1,0 0 1,0 0-1,0-1 1,-1 1 0,2 0-1,30-2 190,-20-1-167,-1 0 0,1-1 0,-1 0 0,0 0 0,-1-2 0,1 1 0,19-14 0,-7 1-108,0 0-1,21-23 1,-43 40 16,-5 4-13,-1 0 0,1 1 1,0-1-1,0 1 0,0 0 0,0 0 0,0 0 0,1 1 0,0-1 0,-4 8 1,-23 50 253,24-44-138,1 0 1,0 0-1,2 1 1,0-1-1,1 1 1,1 0 0,2 29-1,-1-34 16,-3-13 39,1 0 1,0 1-1,-1-2 1,1 1-1,0 0 1,-1 0-1,1-1 0,-1 1 1,1-1-1,-1 0 1,1 0-1,-1 0 1,1 0-1,-1 0 1,-3-1-1,2 1 130,-9 0-71,0 1-1,1-2 0,-1 0 0,0 0 0,1-1 0,0-1 1,-1 0-1,-22-9 0,39 12-6309,11 3 4510,-8-2 361,34 4-6513,-17-5 1783</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5.705"/>
    </inkml:context>
    <inkml:brush xml:id="br0">
      <inkml:brushProperty name="width" value="0.025" units="cm"/>
      <inkml:brushProperty name="height" value="0.025" units="cm"/>
    </inkml:brush>
  </inkml:definitions>
  <inkml:trace contextRef="#ctx0" brushRef="#br0">107 0 13773,'0'0'5926,"-22"57"-4357,9-31-704,-2 2-545,0 2-256,0-1 0,6-5-32,-2-4 0,5-4-352,6-8-769,7-7-3555,10-15 1152,0-12-4996</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6.031"/>
    </inkml:context>
    <inkml:brush xml:id="br0">
      <inkml:brushProperty name="width" value="0.025" units="cm"/>
      <inkml:brushProperty name="height" value="0.025" units="cm"/>
    </inkml:brush>
  </inkml:definitions>
  <inkml:trace contextRef="#ctx0" brushRef="#br0">1 0 9545,'0'0'10944,"24"8"-10389,80-3-16,-103 30-155,-2-26-135,0 0-1,-1-1 1,0 1-1,0-1 0,-1 0 1,1 1-1,-7 9 0,-33 60 833,26-49-860,-3 11 300,5-12-545,10-21-4359,5-24-9844</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6.407"/>
    </inkml:context>
    <inkml:brush xml:id="br0">
      <inkml:brushProperty name="width" value="0.025" units="cm"/>
      <inkml:brushProperty name="height" value="0.025" units="cm"/>
    </inkml:brush>
  </inkml:definitions>
  <inkml:trace contextRef="#ctx0" brushRef="#br0">1 18 10826,'0'0'11819,"52"-13"-11787,-24 13-32,2 0-256,0 2-1377,0-2-1410,-2 0-1473,-2-6-2339</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6.753"/>
    </inkml:context>
    <inkml:brush xml:id="br0">
      <inkml:brushProperty name="width" value="0.025" units="cm"/>
      <inkml:brushProperty name="height" value="0.025" units="cm"/>
    </inkml:brush>
  </inkml:definitions>
  <inkml:trace contextRef="#ctx0" brushRef="#br0">0 28 10954,'0'0'9834,"10"-1"-9402,33-1-44,-1-2 0,59-13 0,-100 16-394,0 1-1,-1-1 1,1 1 0,0 0 0,0-1-1,-1 1 1,1 0 0,0 0 0,0-1 0,-1 1-1,1 0 1,0 0 0,0 0 0,0 0-1,-1 0 1,1 0 0,0 0 0,0 0-1,0 1 1,-1-1 0,1 0 0,0 0 0,0 1-1,-1-1 1,1 0 0,0 1 0,0-1-1,-1 1 1,1-1 0,-1 1 0,1-1-1,0 1 1,-1-1 0,1 1 0,-1 0 0,1-1-1,-1 1 1,1 0 0,-1-1 0,0 1-1,1 1 1,-1 1 64,0 1-1,0-1 1,-1 1 0,1-1-1,-1 0 1,0 0 0,0 1-1,0-1 1,-3 6 0,-8 15 603,0-2-1,-28 37 1,27-42-599,2 0 0,-1 1 0,2 0 0,1 1 0,-11 26 0,19-39 1404,0 3-6659,3-30-13539</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7.107"/>
    </inkml:context>
    <inkml:brush xml:id="br0">
      <inkml:brushProperty name="width" value="0.025" units="cm"/>
      <inkml:brushProperty name="height" value="0.025" units="cm"/>
    </inkml:brush>
  </inkml:definitions>
  <inkml:trace contextRef="#ctx0" brushRef="#br0">1 17 10442,'0'0'11307,"58"1"-11179,-34 2-96,0-3-128,0 0-1218,4 0-223,-3 0-257,-3-3-448,-1-6-1794,-1 0-2882</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7.435"/>
    </inkml:context>
    <inkml:brush xml:id="br0">
      <inkml:brushProperty name="width" value="0.025" units="cm"/>
      <inkml:brushProperty name="height" value="0.025" units="cm"/>
    </inkml:brush>
  </inkml:definitions>
  <inkml:trace contextRef="#ctx0" brushRef="#br0">235 0 8232,'0'0'13271,"-12"11"-13159,-103 103 507,95-92-775,1 1 0,2 0 1,0 1-1,-17 33 0,34-66-10366,10-13 2632</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7.825"/>
    </inkml:context>
    <inkml:brush xml:id="br0">
      <inkml:brushProperty name="width" value="0.025" units="cm"/>
      <inkml:brushProperty name="height" value="0.025" units="cm"/>
    </inkml:brush>
  </inkml:definitions>
  <inkml:trace contextRef="#ctx0" brushRef="#br0">187 15 11851,'0'0'1025,"-9"0"256,1 0-948,0 0 0,1 0 0,-1 1 1,0 1-1,0-1 0,1 1 0,-1 0 0,1 1 0,-1 0 0,1 0 0,0 1 0,-11 7 0,17-10-325,-44 36 1043,43-36-940,0 1 0,0 0 0,0 0-1,1 0 1,-1-1 0,1 2-1,-1-1 1,1 0 0,0 0 0,0 0-1,0 1 1,0-1 0,0 1-1,0-1 1,1 0 0,-1 1 0,1-1-1,0 1 1,-1-1 0,1 4-1,2-5-45,-1 0 0,0 0 0,0-1 0,1 1 0,-1 0-1,0 0 1,1-1 0,-1 1 0,0-1 0,1 1 0,-1-1-1,1 0 1,-1 1 0,1-1 0,-1 0 0,1 0 0,-1 0-1,1 0 1,-1 0 0,3-1 0,34-2 810,-31 2-832,1-1-1,0-1 1,0 1-1,-1-2 0,1 1 1,-1-1-1,0 0 1,0 0-1,7-7 1,-10 9-25,-1-1 1,0 0-1,1 0 0,-1 0 1,0-1-1,-1 1 1,1-1-1,-1 1 0,1-1 1,-1 0-1,0 0 0,0 0 1,-1 0-1,1 0 1,-1-1-1,0 1 0,0 0 1,0-6-1,-1 9-37,0 0-1,0 0 1,0 0-1,0 0 1,0 0-1,-1 0 1,1 0 0,0 0-1,0 0 1,-1 0-1,1 1 1,-1-1-1,1 0 1,-1 0-1,1 0 1,-1 1-1,0-1 1,1 0-1,-1 0 1,0 1 0,1-1-1,-1 1 1,0-1-1,0 1 1,1-1-1,-2 0 1,-29-2-1474,25 3 1145,-1 1 1,1 0-1,0 1 1,0-1-1,0 1 1,0 1-1,0-1 1,-6 4-1,5 0-247,0 0-1,0 0 1,0 1 0,1 0-1,-8 10 1,-10 22-5170,12-17 203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8.152"/>
    </inkml:context>
    <inkml:brush xml:id="br0">
      <inkml:brushProperty name="width" value="0.025" units="cm"/>
      <inkml:brushProperty name="height" value="0.025" units="cm"/>
    </inkml:brush>
  </inkml:definitions>
  <inkml:trace contextRef="#ctx0" brushRef="#br0">108 57 11915,'0'0'7485,"-10"9"-6882,2-2-514,-46 44 1501,50-47-1462,0 0 1,1 0 0,0 0-1,0 0 1,0 1 0,1-1 0,-1 1-1,1 0 1,0 0 0,0-1-1,1 1 1,-1 0 0,0 8 0,3-12-79,0 0 1,0 0 0,1 0-1,-1-1 1,0 1 0,0 0-1,1-1 1,-1 1 0,0-1-1,1 1 1,-1-1 0,0 0-1,1 0 1,-1 1 0,1-1-1,-1 0 1,0 0 0,1 0-1,-1-1 1,1 1 0,-1 0-1,2-1 1,35-4 577,-24 0-557,0 0-1,0-1 1,-1-1 0,0 0-1,-1-1 1,13-9 0,-19 12-11,0 1 0,0-1 1,-1 0-1,1 0 1,-1-1-1,-1 0 0,1 1 1,-1-2-1,0 1 1,0 0-1,-1-1 0,0 0 1,4-12-1,-6 18-30,-1-1 1,0 1-1,0 0 0,0-1 0,0 1 1,0 0-1,0-1 0,0 1 0,0-1 0,0 1 1,-1 0-1,1-1 0,-1 1 0,1 0 1,-1-1-1,1 1 0,-1 0 0,0 0 0,0 0 1,1 0-1,-1-1 0,0 1 0,0 0 1,-2-1-1,0 0-21,0 0 0,0 0 0,0 1 0,-1 0 1,1-1-1,0 1 0,-1 0 0,1 1 0,0-1 0,-5 0 1,1 0-184,0 1 0,0 0 0,0 0 0,0 1 0,0-1 0,0 2 0,1-1 0,-1 1 0,0 0 0,-9 4 0,12-4-220,1 1 0,-1-1 1,1 1-1,0 0 0,0 0 0,0 0 0,-4 5 0,-4 16-5002,10-11 138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7.385"/>
    </inkml:context>
    <inkml:brush xml:id="br0">
      <inkml:brushProperty name="width" value="0.05" units="cm"/>
      <inkml:brushProperty name="height" value="0.05" units="cm"/>
    </inkml:brush>
  </inkml:definitions>
  <inkml:trace contextRef="#ctx0" brushRef="#br0">235 106 17596,'1'-4'248,"1"1"0,-1-1 0,0 0 0,0 1 0,0-1 0,-1 0 0,0 1 0,1-1 0,-1 0 0,0 0 0,0 1 0,-1-1 0,-1-5 0,2 7-142,-1 0 0,0 0 0,1 1 0,-1-1 0,0 0 0,0 1 0,0-1 0,0 1 0,-1-1 0,1 1 0,0 0 0,-1-1 0,1 1 0,0 0 0,-1 0 0,0 0 1,1 0-1,-1 0 0,0 0 0,1 1 0,-1-1 0,0 0 0,0 1 0,0 0 0,1-1 0,-1 1 0,0 0 0,0 0 0,-2 0 0,-3 0-22,1 1 0,-1 0 0,1 0 0,0 1 0,-1-1 0,1 2 0,0-1 0,0 1 0,0-1 0,0 2 0,1-1 0,-1 0 0,1 1 0,0 0 0,0 1 0,0-1 0,0 1 0,-6 9 0,1-1-64,0 0 0,1 1 0,1 0 0,0 1 0,1 0 1,-7 21-1,11-26-8,0 0 0,1 1 0,0-1 0,0 0 0,1 21 0,1-28 0,-1 0 0,2 0 0,-1 0 0,0-1 0,1 1 0,-1 0 0,1 0 0,0-1 1,0 1-1,0 0 0,0-1 0,0 1 0,1-1 0,-1 1 0,1-1 0,-1 0 0,1 0 0,0 1 1,0-1-1,0 0 0,0-1 0,1 1 0,-1 0 0,0-1 0,1 1 0,4 1 0,-1-1 24,-1-1-1,1 0 1,0-1-1,-1 1 1,1-1-1,0 0 1,-1 0-1,1-1 0,0 0 1,-1 0-1,11-3 1,6-3 108,32-17 0,-50 22-127,40-20 198,-1-2 0,68-51 0,65-75 158,-149 123-385,-20 16-21,-10 9-2,-15 11-20,5 2 19,0 1 0,0 0 0,1 1 0,0 1 0,-16 25 1,21-29 29,1 0 0,1 1 0,0-1 0,0 1 0,1 0 0,1 0 0,0 0 0,0 0 0,-2 22 0,5-30 11,0 1-1,0-1 1,0 1-1,1-1 1,-1 1-1,1-1 1,0 0-1,0 1 1,0-1-1,0 0 1,3 5-1,-3-6 5,1 0-1,-1 0 1,1-1-1,-1 1 1,1 0-1,0-1 0,0 1 1,0-1-1,0 0 1,0 0-1,0 1 1,0-1-1,0 0 1,0-1-1,0 1 1,1 0-1,-1-1 1,5 1-1,2 0 28,0-1-1,0-1 1,0 0-1,0 0 1,0 0 0,0-1-1,0-1 1,-1 0-1,1 0 1,-1 0 0,0-1-1,1 0 1,-2-1-1,1 0 1,9-7 0,4-5 115,0-1 0,-1-1 0,32-38 0,-41 44-67,-1 0 1,0 0-1,-1-1 1,12-27-1,-20 40-83,-1 1-1,0-1 1,1 1 0,-1 0-1,0-1 1,0 1-1,1-1 1,-1 0 0,0 1-1,0-1 1,0 1-1,0-1 1,0 1-1,0-1 1,1 1 0,-1-1-1,0 0 1,-1 1-1,1-1 1,0 1-1,0-1 1,0 1 0,0-1-1,0 1 1,-1-1-1,-10 6-33,-15 21-47,16-13 48,0 1 1,2 0 0,-12 24-1,17-33 32,1-1 0,0 1 0,1 0 0,-1 0 0,1 1 0,0-1 0,0 0 0,0 0-1,1 1 1,0-1 0,0 0 0,0 1 0,1-1 0,2 11 0,-2-14 7,0 0 0,0 0 0,1 0 0,-1-1 0,1 1 1,-1 0-1,1 0 0,0-1 0,-1 1 0,1-1 0,0 1 0,0-1 0,0 0 0,0 0 1,1 0-1,-1 0 0,0 0 0,0 0 0,1-1 0,-1 1 0,0-1 0,1 0 0,-1 1 1,0-1-1,1 0 0,-1 0 0,5-1 0,5 0 32,0-1 0,1 0 0,22-8 0,-6 0 26,-2-1 1,0-1-1,40-25 1,68-58 80,-115 75-194,-19 19 15,-2 1-2,-10 11-27,4-2-85,1 0 1,0 0-1,0 0 0,0 1 0,1-1 0,1 1 0,-1 1 0,2-1 0,-1 0 0,2 1 1,-1 0-1,1 0 0,0 20 0,2-29 82,0 1 0,0 0 0,0-1 0,1 1 0,-1 0 0,1-1 0,0 1 0,0-1 0,0 1 0,0-1 0,0 0 0,0 1 0,1-1 0,-1 0 0,1 0 0,-1 0 0,1 0 0,0 0 0,0 0 0,0 0 0,0-1 0,0 1 0,0-1 0,0 1 0,1-1 0,-1 0 0,1 0 0,-1 0 0,1 0 0,-1-1 0,1 1 0,-1 0 0,1-1 0,3 0 0,37-2-757</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0.403"/>
    </inkml:context>
    <inkml:brush xml:id="br0">
      <inkml:brushProperty name="width" value="0.025" units="cm"/>
      <inkml:brushProperty name="height" value="0.025" units="cm"/>
    </inkml:brush>
  </inkml:definitions>
  <inkml:trace contextRef="#ctx0" brushRef="#br0">5876 1 8296,'13'7'4512,"-3"24"-3041,-10 23-1518,-2-50 143,0 1 1,0 0-1,0 0 0,-1-1 1,0 1-1,0-1 0,0 0 1,0 0-1,-1 0 0,1 0 1,-1-1-1,0 1 0,0-1 1,-7 4-1,-66 37 525,28-22-231,-1-2-1,-1-3 1,0-1 0,-2-3 0,-94 11-1,47-7 200,0 4 0,-179 64 0,220-63-530,35-12 36,-1-1 1,0-1-1,-1-1 0,1-1 1,-1-2-1,-39 3 0,-165 4-84,24 0 58,46-10-67,-135 3 504,154 9-455,-76 1 26,-359-41-18,439 18-17,-329 4-111,427 8 50,0 1 0,1 2 1,-1 2-1,-60 20 0,-146 69-36,20-6-138,167-71 39,1 4 1,2 1-1,0 4 0,-94 65 0,18 3 149,-158 154 0,13 44 63,153-159 75,84-97-50,1 2 1,3 2-1,1 1 1,-33 57-1,56-81-57,1 1-1,2 0 1,-1 1 0,-7 36-1,15-53-556,1-8-1896,3-11-999,0-5-1016</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1.694"/>
    </inkml:context>
    <inkml:brush xml:id="br0">
      <inkml:brushProperty name="width" value="0.025" units="cm"/>
      <inkml:brushProperty name="height" value="0.025" units="cm"/>
    </inkml:brush>
  </inkml:definitions>
  <inkml:trace contextRef="#ctx0" brushRef="#br0">31 309 8904,'-4'2'708,"2"-1"-203,0 1 0,0-1 1,0 0-1,0 1 0,1-1 1,-1 1-1,0-1 0,1 1 1,-1 0-1,1 0 0,0 0 0,-1 0 1,1 0-1,0 0 0,-1 4 1,5-6-210,0 1 1,1-1-1,-1 0 1,0 0-1,1 0 1,-1-1-1,0 1 1,0-1-1,0 1 1,1-1-1,-1 0 1,4-2-1,42-24 0,0-1 0,-2-3-1,-2-1 1,62-57 0,25-40-131,-155 170-398,11-16 210,-20 26 37,15-25 12,0 0 0,2 1 1,1 0-1,1 1 0,2 1 0,-10 35 1,19-40-1347,2-23 1034,0 0 1,0-1-1,0 1 1,0 0 0,0-1-1,0 1 1,0 0 0,0-1-1,0 1 1,0 0-1,1 0 1,-1-1 0,0 1-1,1-1 1,-1 1 0,0 0-1,1-1 1,-1 1-1,1-1 1,-1 1 0,1-1-1,-1 1 1,1-1-1,-1 1 1,1-1 0,0 1-1,-1-1 1,1 0 0,0 1-1,8-1-5282</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2.072"/>
    </inkml:context>
    <inkml:brush xml:id="br0">
      <inkml:brushProperty name="width" value="0.025" units="cm"/>
      <inkml:brushProperty name="height" value="0.025" units="cm"/>
    </inkml:brush>
  </inkml:definitions>
  <inkml:trace contextRef="#ctx0" brushRef="#br0">82 0 13196,'0'0'7111,"-2"8"-7025,-26 80-3,17-59-82,1 0 0,1 1 1,2 0-1,1 0 0,-3 50 0,9-71-237,3 14-1334,11-17-3094,-9-8 244,-4-10-2547</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2.419"/>
    </inkml:context>
    <inkml:brush xml:id="br0">
      <inkml:brushProperty name="width" value="0.025" units="cm"/>
      <inkml:brushProperty name="height" value="0.025" units="cm"/>
    </inkml:brush>
  </inkml:definitions>
  <inkml:trace contextRef="#ctx0" brushRef="#br0">0 4 4164,'0'0'18257,"17"-3"-17424,7 10-385,6-2-191,6-3-65,-5-2-128,-1 0-288,2 0-1346,-13 0-2017,-2-5-3492</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3.318"/>
    </inkml:context>
    <inkml:brush xml:id="br0">
      <inkml:brushProperty name="width" value="0.025" units="cm"/>
      <inkml:brushProperty name="height" value="0.025" units="cm"/>
    </inkml:brush>
  </inkml:definitions>
  <inkml:trace contextRef="#ctx0" brushRef="#br0">8 220 8040,'-7'-6'13857,"7"6"-13522,9-8-1721,65-54 2131,-46 40-622,-1 0 1,-2-2-1,43-49 1,-65 71-18,-5 10 46,-13 28 218,-23 49 107,28-64-577,1-4-606,1 1 1,0 0-1,1 0 1,1 1-1,1-1 1,1 1-1,-4 36 1,8-49-4756</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3.694"/>
    </inkml:context>
    <inkml:brush xml:id="br0">
      <inkml:brushProperty name="width" value="0.025" units="cm"/>
      <inkml:brushProperty name="height" value="0.025" units="cm"/>
    </inkml:brush>
  </inkml:definitions>
  <inkml:trace contextRef="#ctx0" brushRef="#br0">113 1 13100,'0'0'6631,"-47"72"-6183,34-44-224,-2 1-128,4 2-64,1-2 0,-1-3 0,6-3-32,5-5-608,0-5-769,0-10-994</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4.255"/>
    </inkml:context>
    <inkml:brush xml:id="br0">
      <inkml:brushProperty name="width" value="0.025" units="cm"/>
      <inkml:brushProperty name="height" value="0.025" units="cm"/>
    </inkml:brush>
  </inkml:definitions>
  <inkml:trace contextRef="#ctx0" brushRef="#br0">93 0 5605,'0'0'18300,"-3"6"-18043,-25 51 445,13-30-258,2 1 0,-19 55-1,32-82-436,0 0-1,-1 0 1,1 0-1,0-1 1,0 1-1,0 0 0,0 0 1,0 0-1,0-1 1,0 1-1,0 0 0,0 0 1,0 0-1,1-1 1,-1 1-1,0 0 0,0 0 1,1 0-1,-1-1 1,0 1-1,1 0 0,-1-1 1,1 1-1,-1 0 1,1-1-1,0 1 1,-1-1-1,1 1 0,-1-1 1,1 1-1,1 0 1,0 0 17,1 0 0,-1 0 0,1-1 0,0 1 0,-1-1 0,1 1 0,0-1 0,-1 0 0,7 0 0,-1-1-389,-1 0-1,1 0 0,0-1 0,0 0 1,0 0-1,9-5 0,17-16-1997,-28 19 388,-1-1-1,0 0 1,-1 0 0,1-1 0,-1 1 0,6-12-1,1-8-1462,-5-2 5015,-4-3 7639,-5 30-6173,-9 13-2028,1 3-250,-51 90 2560,57-95-3287,0-1 0,1 1 0,0 0-1,0 0 1,1 1 0,1-1 0,0 1 0,0 12-1,2-24-144,-1 0-1,1 0 1,0 1 0,0-1-1,0 0 1,0 0-1,0 1 1,0-1-1,0 0 1,0 0-1,0 1 1,0-1-1,0 0 1,0 1-1,0-1 1,1 0-1,-1 0 1,0 1-1,0-1 1,0 0-1,0 0 1,0 0-1,1 1 1,-1-1-1,0 0 1,0 0-1,0 0 1,0 1-1,1-1 1,-1 0-1,0 0 1,0 0-1,1 0 1,-1 0-1,0 1 1,0-1-1,1 0 1,-1 0-1,0 0 1,0 0-1,1 0 1,-1 0 0,0 0-1,0 0 1,1 0-1,-1 0 1,0 0-1,0 0 1,1 0-1,-1 0 1,2 0-689,7 0-5130</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4.650"/>
    </inkml:context>
    <inkml:brush xml:id="br0">
      <inkml:brushProperty name="width" value="0.025" units="cm"/>
      <inkml:brushProperty name="height" value="0.025" units="cm"/>
    </inkml:brush>
  </inkml:definitions>
  <inkml:trace contextRef="#ctx0" brushRef="#br0">161 1 13965,'0'0'6225,"-10"9"-5574,-7 10-523,1 0 0,0 1 0,2 0 1,0 1-1,-18 41 0,25-47-72,0 0 0,1 1 1,1-1-1,1 2 1,0-1-1,1 0 0,0 1 1,1 25-1,2-41-44,0 0 1,0 1-1,0-1 0,0 0 1,1 0-1,-1 1 1,0-1-1,1 0 0,-1 0 1,1 0-1,-1 0 0,1 0 1,0 0-1,-1 0 1,1 0-1,0 0 0,0 0 1,0 0-1,0 0 0,0 0 1,0-1-1,0 1 1,0 0-1,0-1 0,2 2 1,0-1 25,0 0 0,0-1 0,1 1 0,-1 0 0,0-1 0,1 0 0,-1 0 0,1 0 0,4-1 0,-1 0 23,1 0 0,-1 0-1,0-1 1,-1 0 0,1-1 0,0 0 0,-1 0-1,12-7 1,-14 7 80,0-1 0,0 0-1,-1-1 1,1 1 0,-1-1 0,0 1 0,0-1-1,-1 0 1,0 0 0,1 0 0,-2 0-1,1-1 1,0 1 0,-1 0 0,0-7-1,0 10-93,-1 0 0,0-1 0,0 1 0,0 0 0,0 0 0,-1-1 0,1 1 0,0 0 0,-1 0 0,0 0 0,1 0 0,-1 0 0,0 0 0,0 0 0,0 0 0,0 0 0,-1 0 0,1 0 0,0 1 0,-1-1 0,0 0 0,1 1 0,-1-1 0,0 1 0,1 0 0,-1 0 0,0 0 0,0 0 0,0 0 0,0 0 0,0 0 0,0 0 0,-1 1 0,1-1 0,0 1 0,0 0 0,0-1 0,-1 1 0,-1 0 0,-2 0-126,0 0 1,0 0-1,0 1 0,0 0 1,0 0-1,0 0 1,0 1-1,0 0 0,-9 4 1,13-5-114,0 0 0,0 0 0,1 0 0,-1 0 0,1 0 1,-1 0-1,1 1 0,-1-1 0,1 0 0,0 1 0,0-1 0,0 1 1,0-1-1,0 1 0,0 0 0,0 0 0,0-1 0,0 1 1,1 0-1,-1 0 0,1 0 0,-1-1 0,1 1 0,0 0 0,0 0 1,0 0-1,0 0 0,0 0 0,0 0 0,1 0 0,-1 0 0,0-1 1,1 1-1,0 0 0,-1 0 0,2 1 0,-1-2-142,-1 0 1,1 0-1,0 0 0,-1 0 0,1 0 1,0 0-1,0 0 0,0-1 0,0 1 0,0 0 1,0-1-1,0 1 0,0-1 0,0 1 1,0-1-1,0 1 0,0-1 0,0 0 0,0 1 1,3-1-1,14 1-4871</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5.021"/>
    </inkml:context>
    <inkml:brush xml:id="br0">
      <inkml:brushProperty name="width" value="0.025" units="cm"/>
      <inkml:brushProperty name="height" value="0.025" units="cm"/>
    </inkml:brush>
  </inkml:definitions>
  <inkml:trace contextRef="#ctx0" brushRef="#br0">148 1 4292,'0'0'16175,"-2"9"-15353,-4 7-427,-1 0-1,0-1 0,-1 0 0,-1 0 0,0 0 0,-18 20 0,13-17-159,0 2 0,1 0 1,-16 36-1,27-52 840,1 1-4271,4-11-4511,2-10 2507</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5.369"/>
    </inkml:context>
    <inkml:brush xml:id="br0">
      <inkml:brushProperty name="width" value="0.025" units="cm"/>
      <inkml:brushProperty name="height" value="0.025" units="cm"/>
    </inkml:brush>
  </inkml:definitions>
  <inkml:trace contextRef="#ctx0" brushRef="#br0">163 6 12075,'0'0'4063,"-10"-1"-2237,5 1-1745,0-1 0,0 1 1,0 0-1,0 0 0,0 0 1,0 1-1,0 0 0,1 0 1,-1 0-1,0 1 0,0-1 1,0 1-1,1 0 1,-1 0-1,1 1 0,0 0 1,0-1-1,0 1 0,0 1 1,-6 5-1,6-6 30,0 1-1,-1 0 1,1 0 0,1 1 0,-1-1 0,1 1-1,-1 0 1,1 0 0,1 0 0,-1 0-1,1 1 1,0-1 0,0 0 0,0 1 0,-1 9-1,4-14-49,0 0 0,-1 1 0,1-1 0,0 0 0,0 0 0,0 0 0,0 0 0,0-1 0,0 1 1,0 0-1,0 0 0,0-1 0,0 1 0,1 0 0,-1-1 0,0 1 0,0-1 0,1 0 0,-1 1 0,0-1 0,0 0 0,1 0 0,-1 0 0,0 0 0,1 0 0,-1 0 0,0 0 0,1 0 0,-1 0 0,2-1 0,47-7 642,-40 4-628,0 0-1,-1-1 1,0-1 0,0 0 0,0 0 0,13-12 0,-19 15-40,1 0-1,-1 0 1,0 0 0,0 0 0,0-1 0,-1 1 0,1-1 0,-1 1 0,0-1 0,0 0 0,0 0 0,0 0 0,-1 0 0,1 0 0,-1-1 0,0 1-1,-1 0 1,1 0 0,-1-6 0,-1 10-85,-1-1 0,0 0 0,1 1 0,-1-1 0,0 1 0,0-1 0,1 1 0,-1 0 0,0 0 0,0 0 0,1 0 0,-1 0 0,0 0 0,0 0 0,0 1 0,1-1 0,-1 1 0,-2 0 0,-1 2-312,1 0 0,0 0 0,0 0 0,0 0 0,0 1 0,1 0 0,-1-1 0,1 1 0,0 0 0,0 1 0,0-1 0,-2 6 0,-23 60-6789,21-40 2384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7.881"/>
    </inkml:context>
    <inkml:brush xml:id="br0">
      <inkml:brushProperty name="width" value="0.05" units="cm"/>
      <inkml:brushProperty name="height" value="0.05" units="cm"/>
    </inkml:brush>
  </inkml:definitions>
  <inkml:trace contextRef="#ctx0" brushRef="#br0">240 32 18348,'10'-24'2130,"-9"17"-1102,-10 17 892,-15 29-1467,2 2-1,1 1 0,3 0 0,1 1 0,2 1 0,3 0 1,-11 64-1,10-19-195,4 1 1,5 168 0,-23-404 182,18 103-421,-15-103 216,22 127-155,1 0-1,0 0 0,2-1 0,0 1 0,6-28 0,-5 43-70,-1-1 0,1 1 1,0-1-1,0 1 0,0 0 0,0 0 0,1 0 0,-1 0 0,1 1 1,0-1-1,0 1 0,1 0 0,-1-1 0,1 1 0,-1 1 1,1-1-1,0 1 0,0-1 0,0 1 0,1 0 0,-1 0 0,8-1 1,8-2-260,0 0 1,0 2-1,38-2 1,-38 4 129,40-2-118,7 2-101</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5.730"/>
    </inkml:context>
    <inkml:brush xml:id="br0">
      <inkml:brushProperty name="width" value="0.025" units="cm"/>
      <inkml:brushProperty name="height" value="0.025" units="cm"/>
    </inkml:brush>
  </inkml:definitions>
  <inkml:trace contextRef="#ctx0" brushRef="#br0">120 10 16111,'0'0'3465,"-10"7"-2568,-3 2-788,1 1 0,1 0-1,0 0 1,-11 14 0,17-19-74,1 1 0,0-1 0,0 1 1,0 0-1,1 0 0,0 0 0,0 1 0,1-1 0,0 1 0,0-1 0,0 1 0,1 0 0,-1 11 0,2-17-19,0 0-1,0 0 1,0 0-1,0 0 1,1-1-1,-1 1 1,0 0-1,0 0 1,1 0-1,-1-1 1,0 1-1,1 0 1,-1 0 0,1-1-1,-1 1 1,1 0-1,-1-1 1,1 1-1,0-1 1,-1 1-1,1-1 1,0 1-1,-1-1 1,1 1-1,0-1 1,-1 1-1,1-1 1,0 0-1,1 1 1,32 0 694,-25-2-572,-1-1 1,1 0 0,-1 0-1,1-1 1,11-5 0,-11 1 100,1 0 1,-1 0-1,0-1 1,0 0-1,-1 0 1,10-14-1,-14 18-88,-1 0 0,0-1-1,-1 1 1,1-1 0,-1 1-1,0-1 1,0 0 0,0 0 0,0 1-1,-1-1 1,0-1 0,0 1-1,-1 0 1,1 0 0,-1 0 0,-1-10-1,0 14-151,0-1 0,0 0 0,0 1 0,-1-1 0,1 1 0,-1-1 0,1 1 0,-1 0 0,1 0 0,-1 0 0,0-1 0,0 2 0,1-1 0,-1 0 0,0 0 0,0 0 0,0 1 0,0-1-1,0 1 1,0 0 0,0-1 0,0 1 0,0 0 0,0 0 0,-3 1 0,-53 2-746,54-2 507,-1 0 0,1 0 0,0 1 0,-1 0 0,1 0 0,0 0 0,0 0 0,1 0 0,-1 1 0,0 0 0,1 0 1,-1 0-1,1 0 0,0 0 0,0 1 0,-2 4 0,1-3-1195,1 0 1,0 1 0,1-1-1,-1 1 1,1 0 0,-3 11-1,1 5-7421</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6.400"/>
    </inkml:context>
    <inkml:brush xml:id="br0">
      <inkml:brushProperty name="width" value="0.025" units="cm"/>
      <inkml:brushProperty name="height" value="0.025" units="cm"/>
    </inkml:brush>
  </inkml:definitions>
  <inkml:trace contextRef="#ctx0" brushRef="#br0">1 184 7783,'0'0'4052,"11"6"-2605,4 1-1099,1 0 0,-1-1 0,2 0 1,-1-2-1,0 0 0,1-1 0,0 0 0,17 0 1,126 1 375,212-22 0,160-47 645,-315 35-444,104-16 673,67-9 978,-310 51-2618,-77 4-449,-3-8-10229,-8-3 556</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6.999"/>
    </inkml:context>
    <inkml:brush xml:id="br0">
      <inkml:brushProperty name="width" value="0.025" units="cm"/>
      <inkml:brushProperty name="height" value="0.025" units="cm"/>
    </inkml:brush>
  </inkml:definitions>
  <inkml:trace contextRef="#ctx0" brushRef="#br0">111 218 7623,'-11'4'774,"6"-2"-202,-64 21 249,43-14 7027,75-14-6691,57-12-1,14-2-677,463-25 163,-37 4-964,-131-10 404,513-30 1651,-919 80-1837,6 0 285,1 0-1,-1 1 1,0 1-1,17 3 1,-29-4-271,-1-1 0,1 1 0,-1 0 0,0-1 0,1 1 0,-1 0 0,0 0 0,0 1 0,0-1-1,1 0 1,-1 1 0,-1-1 0,1 1 0,0 0 0,0-1 0,-1 1 0,1 0 0,0 0 0,-1 0 0,0 0 0,0 1 0,0-1 0,0 0 0,0 1 0,0-1 0,0 0 0,-1 1 0,1-1 0,-1 1 0,1-1 0,-1 1 0,0 3 0,-5 5-3711,-11-6-2029</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1:02.932"/>
    </inkml:context>
    <inkml:brush xml:id="br0">
      <inkml:brushProperty name="width" value="0.025" units="cm"/>
      <inkml:brushProperty name="height" value="0.025" units="cm"/>
    </inkml:brush>
  </inkml:definitions>
  <inkml:trace contextRef="#ctx0" brushRef="#br0">47 30 9289,'0'0'3603,"-9"-1"-1142,-29-2-272,111 6 3660,51-5-4920,-12 0-922,-22 4-836,41 0-2310,-105-3 837,0-1 0,47-10 0,-58 5-2140,-12 1-3064</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1:04.538"/>
    </inkml:context>
    <inkml:brush xml:id="br0">
      <inkml:brushProperty name="width" value="0.025" units="cm"/>
      <inkml:brushProperty name="height" value="0.025" units="cm"/>
    </inkml:brush>
  </inkml:definitions>
  <inkml:trace contextRef="#ctx0" brushRef="#br0">0 84 10794,'0'0'6246,"66"0"-4036,-12-12-1089,9 1-736,3 0-289,5 2-64,0 0 0,-2 3-801,-4-3-2370,-14-7-2754</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7.868"/>
    </inkml:context>
    <inkml:brush xml:id="br0">
      <inkml:brushProperty name="width" value="0.025" units="cm"/>
      <inkml:brushProperty name="height" value="0.025" units="cm"/>
    </inkml:brush>
  </inkml:definitions>
  <inkml:trace contextRef="#ctx0" brushRef="#br0">26 26 7143,'0'0'18668,"-6"2"-18257,1 0-369,-10 6 476,16-7-482,-1-1 1,1 1-1,0-1 0,0 1 1,-1 0-1,1-1 0,0 1 0,0-1 1,-1 0-1,1 1 0,0-1 0,0 0 1,0 1-1,0-1 0,0 0 1,0 0-1,-1 0 0,1 0 0,0 0 1,0 0-1,0 0 0,0 0 1,1 0-1,31 4 338,-1-2 0,1-2 0,63-6 0,96-28-327,-139 23 6,-49 11-64,-19 1 78,0 1 0,1 1 0,-21 6-1,-22 3 36,-20-6-9,-150-7 1,281-1 75,16 0-2356,-29 1-4817,-29 1-443</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8.651"/>
    </inkml:context>
    <inkml:brush xml:id="br0">
      <inkml:brushProperty name="width" value="0.025" units="cm"/>
      <inkml:brushProperty name="height" value="0.025" units="cm"/>
    </inkml:brush>
  </inkml:definitions>
  <inkml:trace contextRef="#ctx0" brushRef="#br0">36 340 8104,'0'0'3480,"-5"9"-794,1-4-2025,-16 30 1797,13-7 2580,10-27-4800,-1 0 1,1-1 0,-1 1-1,1-1 1,-1 0 0,1 0-1,-1 0 1,1 0 0,-1-1 0,0 1-1,1-1 1,-1 1 0,3-2-1,28-12 205,-2-2 1,0-1-1,0-2 0,-2-1 0,42-37 0,-48 39-352,28-22-39,-3-2 0,-1-2 0,65-81 0,-108 121-301,-4 7 67,-7 16-22,-23 48 176,8-16 34,10-20 39,1 0 0,2 0 0,2 1-1,0 0 1,-2 37 0,10 28-3421,4-73-2928,5-12-5019</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30.877"/>
    </inkml:context>
    <inkml:brush xml:id="br0">
      <inkml:brushProperty name="width" value="0.025" units="cm"/>
      <inkml:brushProperty name="height" value="0.025" units="cm"/>
    </inkml:brush>
  </inkml:definitions>
  <inkml:trace contextRef="#ctx0" brushRef="#br0">27 31 8904,'-23'-2'7137,"23"2"-7041,0 0 0,0 0 0,0 0-1,0 0 1,0 0 0,0 0 0,0 0-1,-1 0 1,1 0 0,0 0 0,0 0-1,0 0 1,0 0 0,0 0 0,0 0 0,0 0-1,-1 0 1,1 0 0,0 0 0,0 0-1,0 0 1,0 0 0,0 0 0,0 0 0,0 0-1,0 0 1,0-1 0,0 1 0,-1 0-1,1 0 1,0 0 0,0 0 0,0 0 0,0 0-1,0 0 1,0 0 0,0 0 0,0-1-1,0 1 1,0 0 0,0 0 0,0 0 0,0 0-1,0 0 1,0 0 0,0 0 0,0-1-1,0 1 1,0 0 0,0 0 0,0 0 0,0 0-1,0 0 1,0 0 0,0 0 0,0 0-1,0-1 1,0 1 0,0 0 0,0 0 0,1 0-1,-1 0 1,0 0 0,0 0 0,0 0-1,13-5 3523,10 2-4593,202-9 3073,-128 9-3551,-27 2-3252,-1 0-4458</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31.203"/>
    </inkml:context>
    <inkml:brush xml:id="br0">
      <inkml:brushProperty name="width" value="0.025" units="cm"/>
      <inkml:brushProperty name="height" value="0.025" units="cm"/>
    </inkml:brush>
  </inkml:definitions>
  <inkml:trace contextRef="#ctx0" brushRef="#br0">1 40 6854,'0'0'11467,"84"44"-9225,-26-44-1088,7-3-802,6-9-192,-5 1-128,-9-1 0,-2-1-673,-9-1-2626,-10-4-4196</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5.214"/>
    </inkml:context>
    <inkml:brush xml:id="br0">
      <inkml:brushProperty name="width" value="0.025" units="cm"/>
      <inkml:brushProperty name="height" value="0.025" units="cm"/>
    </inkml:brush>
  </inkml:definitions>
  <inkml:trace contextRef="#ctx0" brushRef="#br0">72 429 7207,'0'0'961,"-10"3"811,-6 0-842,-7 1 227,0 4 2383,76-33 1053,25-22-4065,-23 13-327,244-166-19,-100 63-204,-188 134-439,-14 17 309,-21 31 252,15-31-105,-14 29 35,-39 81 388,57-111-430,0 1-1,1-1 1,1 1-1,0 0 0,0 0 1,2 1-1,-1 21 0,2-35-83,0 1-1,0-1 0,0 0 0,0 0 0,0 0 0,1 0 0,-1 1 0,0-1 0,1 0 0,-1 0 1,1 0-1,-1 0 0,1 0 0,-1 0 0,1 0 0,0 0 0,-1 0 0,1 0 0,0 0 1,0 0-1,0-1 0,0 1 0,0 0 0,2 1 0,29 2-4970,-3-5-218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8.353"/>
    </inkml:context>
    <inkml:brush xml:id="br0">
      <inkml:brushProperty name="width" value="0.05" units="cm"/>
      <inkml:brushProperty name="height" value="0.05" units="cm"/>
    </inkml:brush>
  </inkml:definitions>
  <inkml:trace contextRef="#ctx0" brushRef="#br0">10 487 15891,'-1'2'253,"-8"21"1509,11-14-622,-1-9-1077,-1 0 1,1 0-1,0 0 0,-1 0 0,1 0 1,-1 0-1,1 0 0,0 0 0,-1 0 1,1 0-1,0 0 0,-1 0 0,1 0 1,-1 0-1,1 0 0,0 0 0,-1-1 1,1 1-1,0-1 0,32-16 1418,0-2 0,-2-1 1,57-48-1,-76 59-1242,49-40 277,-2-3 0,-2-2 0,-3-2-1,49-67 1,-96 114-492,-1-1-1,0 0 0,6-13 1,-12 23-26,0 0 0,0 0 1,0 0-1,0 0 1,0 0-1,0 0 1,0 0-1,0 0 1,-1 0-1,1 0 0,0 1 1,0-1-1,0 0 1,0 0-1,0 0 1,0 0-1,0 0 1,0 0-1,0 0 0,0 0 1,0 0-1,0 0 1,0 0-1,0 0 1,0 0-1,0 0 1,0 0-1,-1 0 0,1 0 1,0 0-1,0 0 1,0 0-1,0 0 1,0 0-1,0 0 1,0 0-1,0 0 0,0 0 1,0-1-1,0 1 1,0 0-1,0 0 1,0 0-1,0 0 1,0 0-1,0 0 0,0 0 1,-7 7-46,-8 17 3,0 0 0,2 1-1,1 0 1,1 1 0,1 1-1,1 0 1,2 0 0,-9 54-1,15-72-20,0 0-1,1 0 0,0 0 1,1 0-1,-1 0 0,2-1 1,-1 1-1,4 10 0,-4-16-27,1 1 0,-1-1 0,1 1 1,0-1-1,0 0 0,0 0 0,0 0 0,1 0 0,-1 0 0,1 0 0,0 0 0,0-1 0,0 0 0,0 1 1,0-1-1,1 0 0,-1-1 0,0 1 0,1-1 0,0 1 0,3 0 0,1 0-59,-1-1 0,0 0-1,1-1 1,-1 1 0,1-1-1,-1-1 1,0 1 0,1-1 0,10-3-1,0-1-154,-2-1-1,33-14 0,16-15-641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5.577"/>
    </inkml:context>
    <inkml:brush xml:id="br0">
      <inkml:brushProperty name="width" value="0.025" units="cm"/>
      <inkml:brushProperty name="height" value="0.025" units="cm"/>
    </inkml:brush>
  </inkml:definitions>
  <inkml:trace contextRef="#ctx0" brushRef="#br0">256 8 13549,'-12'1'662,"-1"0"-372,1 1-1,0 1 1,0 0 0,0 1 0,0 0 0,0 1-1,1 0 1,0 0 0,0 2 0,0-1 0,1 1-1,0 1 1,-17 16 0,20-16-186,0 1-1,0-1 1,1 1 0,0 1 0,1-1-1,0 1 1,0 0 0,1 0 0,0 1-1,1-1 1,-4 21 0,7-28-98,-1 1 0,1-1 0,0 1 0,-1 0 1,2 0-1,-1-1 0,0 1 0,1-1 0,0 1 0,0 0 0,0-1 1,0 1-1,0-1 0,1 0 0,-1 1 0,1-1 0,0 0 1,0 0-1,0 0 0,1 0 0,-1 0 0,1-1 0,-1 1 0,1-1 1,0 0-1,0 1 0,0-1 0,0-1 0,0 1 0,1 0 1,-1-1-1,0 1 0,1-1 0,0 0 0,-1 0 0,1-1 1,6 1-1,3 1 118,0-1 1,0-1-1,1 0 1,-1-1-1,0 0 1,0-1-1,0-1 1,0 0-1,0 0 1,-1-2-1,1 1 1,-1-2-1,0 1 1,13-10-1,-7 3 167,-1 0 1,0-1-1,-1-1 1,-1 0-1,0-1 0,-1-1 1,-1 0-1,14-22 0,-23 33-182,-1 0-1,0 0 1,0-1 0,0 0-1,-1 1 1,0-1-1,0 0 1,0 0-1,-1 0 1,0-1-1,0 1 1,0-11 0,-2 14-102,1 1 1,-1-1 0,0 1 0,0 0-1,1 0 1,-1-1 0,-1 1 0,1 0 0,0 0-1,-1 0 1,1 0 0,-1 0 0,1 1 0,-1-1-1,0 0 1,0 1 0,0-1 0,0 1 0,0-1-1,0 1 1,0 0 0,0 0 0,0 0 0,-1 0-1,1 1 1,0-1 0,-1 0 0,1 1 0,-1 0-1,1 0 1,0-1 0,-1 1 0,-4 1 0,1-1-144,1 0 1,0 0 0,-1 0 0,1 1-1,-1 0 1,1 0 0,0 0 0,-1 0 0,1 1-1,0 0 1,0 0 0,0 1 0,1-1 0,-1 1-1,0 0 1,-4 5 0,5-4-272,0 0-1,0 0 1,1 1 0,0 0 0,0-1 0,0 1 0,1 0-1,-1 0 1,1 1 0,0-1 0,1 0 0,-1 1-1,1-1 1,0 1 0,0 11 0,1-11-558,-1 0 0,1 0 0,0 0 0,1 0 0,-1 0 0,1 0 0,3 11 1,11 7-5757</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5.957"/>
    </inkml:context>
    <inkml:brush xml:id="br0">
      <inkml:brushProperty name="width" value="0.025" units="cm"/>
      <inkml:brushProperty name="height" value="0.025" units="cm"/>
    </inkml:brush>
  </inkml:definitions>
  <inkml:trace contextRef="#ctx0" brushRef="#br0">51 0 8584,'0'0'12460,"-15"58"-11691,-2-24-193,7 3-416,3 1-96,5-2-32,2-2-480,0-4-1121,4-3-802,5-6-640,2-8-832,1-11-2115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6.302"/>
    </inkml:context>
    <inkml:brush xml:id="br0">
      <inkml:brushProperty name="width" value="0.025" units="cm"/>
      <inkml:brushProperty name="height" value="0.025" units="cm"/>
    </inkml:brush>
  </inkml:definitions>
  <inkml:trace contextRef="#ctx0" brushRef="#br0">36 39 11787,'0'0'4655,"9"-7"-3539,-6 5-1108,0-1 94,0 0 1,0 0-1,0 1 0,1-1 0,0 1 1,-1 0-1,1 0 0,0 0 1,0 1-1,0-1 0,0 1 0,0 0 1,0 0-1,0 0 0,0 1 1,0-1-1,1 1 0,-1 0 0,0 1 1,0-1-1,0 0 0,0 1 1,1 0-1,-1 0 0,0 1 0,0-1 1,4 3-1,-1 0-76,0 0 1,-1 0-1,0 1 1,0 0-1,0 1 1,0-1-1,-1 1 0,0 0 1,6 9-1,-9-12 2,-1-1-1,1 1 1,-1 0 0,0 0-1,0 0 1,0 0-1,0 0 1,0 0 0,-1 0-1,0 0 1,1 0-1,-1 0 1,0 0-1,0 0 1,-1 0 0,1 0-1,-1 0 1,1 1-1,-1-2 1,0 1-1,0 0 1,0 0 0,-1 0-1,1 0 1,-1-1-1,-3 6 1,-10 10 333,-2 0 0,0-1 0,-2-1 0,-24 18 1,23-19-180,0 2 1,1 0-1,-25 29 1,43-46-185,1 0 0,-1 1-1,1-1 1,-1 0 0,1 1 0,-1-1 0,1 1 0,-1-1 0,1 0 0,0 1 0,-1-1 0,1 1 0,0-1 0,0 1 0,-1 0 0,1-1-1,0 1 1,0-1 0,0 1 0,-1-1 0,1 1 0,0 0 0,0-1 0,0 1 0,0-1 0,0 1 0,0 0 0,0-1 0,1 1 0,-1-1 0,0 1-1,0-1 1,0 1 0,0-1 0,1 1 0,-1 0 0,0-1 0,1 1 0,-1-1 0,0 1 0,1-1 0,-1 0 0,1 1 0,-1-1 0,0 1-1,1-1 1,-1 0 0,1 1 0,-1-1 0,1 0 0,0 0 0,-1 1 0,1-1 0,-1 0 0,1 0 0,-1 0 0,2 0 0,39 3 122,-31-4-67,10 1-131,152-3-733,-57-7-5549,-71 2-490</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6.682"/>
    </inkml:context>
    <inkml:brush xml:id="br0">
      <inkml:brushProperty name="width" value="0.025" units="cm"/>
      <inkml:brushProperty name="height" value="0.025" units="cm"/>
    </inkml:brush>
  </inkml:definitions>
  <inkml:trace contextRef="#ctx0" brushRef="#br0">0 32 13965,'0'0'3006,"10"-5"-2206,-1 0-542,0 1 0,0 1 0,1 0 0,0 0 0,-1 0 0,1 1-1,19-1 1,-27 3-243,1-1 0,0 1 0,-1 0 0,1 0 0,0 0 0,-1 1 0,1-1 0,0 0 0,-1 1-1,1 0 1,-1-1 0,1 1 0,-1 0 0,1 1 0,-1-1 0,0 0 0,1 1 0,-1-1 0,0 1 0,0 0 0,0-1 0,0 1-1,0 0 1,-1 0 0,1 0 0,0 1 0,-1-1 0,0 0 0,1 1 0,-1-1 0,0 1 0,0-1 0,-1 1 0,1-1-1,0 1 1,-1 0 0,1-1 0,-1 1 0,0 0 0,0 3 0,0-3 22,-1 0 0,1 0 1,-1 1-1,1-1 0,-1 0 0,0 0 0,0 0 1,0 0-1,0 0 0,-1 0 0,1-1 0,-1 1 1,0 0-1,0-1 0,-4 6 0,-42 28 1014,7-4-572,81-31-693,11-2 237,-34-1-90,0 1 0,1 1 0,-1 1-1,0 0 1,0 1 0,0 1 0,-1 0 0,27 9-1,-42-11 79,0-1 0,0 1 1,1-1-1,-1 1 0,0-1 0,0 1 0,0 0 0,0 0 0,0-1 0,0 1 0,0 0 1,-1 0-1,1 0 0,0 0 0,0 0 0,-1 0 0,1 0 0,-1 0 0,1 0 0,-1 0 1,1 0-1,-1 1 0,1-1 0,-1 0 0,0 0 0,0 1 0,0-1 0,0 0 0,0 0 0,0 0 1,0 1-1,0-1 0,0 0 0,0 0 0,-1 1 0,1-1 0,0 0 0,-1 0 0,1 0 1,-1 0-1,0 0 0,1 0 0,-1 0 0,0 0 0,0 0 0,1 0 0,-1 0 0,0 0 1,0 0-1,0-1 0,-1 2 0,-6 5 272,0 1-1,-1-2 1,1 1 0,-14 6-1,-34 19 852,-2-3 0,-75 26-1,138-59-7748,22-14-1621,0-1-1454</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7.060"/>
    </inkml:context>
    <inkml:brush xml:id="br0">
      <inkml:brushProperty name="width" value="0.025" units="cm"/>
      <inkml:brushProperty name="height" value="0.025" units="cm"/>
    </inkml:brush>
  </inkml:definitions>
  <inkml:trace contextRef="#ctx0" brushRef="#br0">326 0 15182,'0'0'3748,"-79"28"-3140,40 1-31,2 9-257,-3 3-256,5 2 0,3-1-64,8-2-128,7-6-769,2-6-192,11-7-192,1-8-256,3-8-1698</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7.439"/>
    </inkml:context>
    <inkml:brush xml:id="br0">
      <inkml:brushProperty name="width" value="0.025" units="cm"/>
      <inkml:brushProperty name="height" value="0.025" units="cm"/>
    </inkml:brush>
  </inkml:definitions>
  <inkml:trace contextRef="#ctx0" brushRef="#br0">211 68 13965,'-10'-2'38,"-3"1"187,0 1 1,-1 0-1,1 1 1,-1 0-1,1 1 1,0 0 0,-26 8-1,35-9-191,1 1 1,-1-1-1,0 1 0,1-1 1,-1 1-1,1 0 0,-1 0 1,1 0-1,0 1 0,0-1 1,0 1-1,0 0 0,1 0 1,-1 0-1,1 0 0,-1 0 0,1 1 1,0-1-1,0 1 0,1-1 1,-1 1-1,1 0 0,0-1 1,0 1-1,0 0 0,0 0 1,1 0-1,-1 0 0,1 0 1,0 0-1,0 0 0,1 0 0,-1 0 1,2 4-1,-1-6-30,0 1 1,1-1-1,-1 0 1,0 0-1,1 0 0,0 0 1,-1 0-1,1 0 1,0 0-1,0 0 0,0-1 1,0 1-1,1-1 1,-1 0-1,0 1 0,1-1 1,-1 0-1,0 0 1,1-1-1,-1 1 0,1 0 1,0-1-1,-1 0 1,1 1-1,-1-1 0,4 0 1,5 1 41,0-1 1,1 0 0,-1-1 0,20-3-1,-24 2 98,0 0-1,0 0 0,0-1 0,-1 0 1,1-1-1,-1 0 0,0 0 0,0 0 0,0 0 1,0-1-1,-1 0 0,0 0 0,0-1 0,0 0 1,0 1-1,-1-2 0,0 1 0,-1 0 1,1-1-1,-1 1 0,0-1 0,-1 0 0,0 0 1,0 0-1,0-1 0,-1 1 0,0 0 0,0-10 1,-1 14-142,-1 1 1,1 0 0,-1 0-1,0 0 1,1-1 0,-1 1-1,0 0 1,0 0 0,-1 0-1,1 0 1,0 0 0,0 1-1,-1-1 1,0 0 0,1 0-1,-1 1 1,0-1 0,-2-1-1,-1 0-74,0 1-1,0-1 1,0 1 0,0 0-1,-1 0 1,1 1-1,-9-2 1,3 1-158,1 1 0,0 0-1,-1 1 1,1 0 0,-1 1 0,1 0 0,0 1 0,-12 3 0,18-4-8,0 1-1,0 0 1,0 0-1,0 0 1,0 1 0,1-1-1,-1 1 1,1 0-1,0 0 1,-1 0 0,1 1-1,1-1 1,-1 1-1,0-1 1,1 1 0,-4 7-1,4-5-449,0-1 0,0 1 1,0 0-1,1 0 0,0 0 0,0 0 0,0 7 0,1 20-4602</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7.786"/>
    </inkml:context>
    <inkml:brush xml:id="br0">
      <inkml:brushProperty name="width" value="0.025" units="cm"/>
      <inkml:brushProperty name="height" value="0.025" units="cm"/>
    </inkml:brush>
  </inkml:definitions>
  <inkml:trace contextRef="#ctx0" brushRef="#br0">133 86 9769,'0'0'3177,"-9"7"-1757,-3 1-1022,1-2 154,1 1-1,0 0 1,1 0 0,0 1-1,0 0 1,-12 16 0,20-24-552,1 1 1,-1 0-1,0 0 0,1 0 1,0 0-1,-1-1 1,1 1-1,-1 0 1,1 0-1,0 0 1,0 0-1,-1 0 1,1 0-1,0 0 1,0 0-1,0 0 1,0 0-1,0 0 0,0 0 1,1 0-1,-1 0 1,0 0-1,0 0 1,1-1-1,-1 1 1,0 0-1,1 0 1,-1 0-1,1 0 1,-1 0-1,1-1 1,-1 1-1,1 0 1,0-1-1,0 1 0,-1 0 1,1-1-1,0 1 1,0-1-1,-1 1 1,1-1-1,0 1 1,0-1-1,0 1 1,0-1-1,0 0 1,0 0-1,0 1 1,0-1-1,0 0 0,0 0 1,1 0-1,57 3 170,-56-4-162,4 1 37,1-1-1,-1 0 1,1-1-1,-1 0 1,0 0-1,1-1 1,-1 0-1,-1 0 1,1 0-1,0-1 0,-1 0 1,0-1-1,7-4 1,-10 6 93,0 0 0,0 0 0,0 0 0,0-1 0,0 1 0,-1-1 0,1 1 0,-1-1 0,0 0 0,0 0 0,0 0 0,-1 0 0,1 0 0,-1 0 0,0-1 0,-1 1 0,1 0 0,0-1 0,-1 1 0,0 0 0,0-1 0,-1 1 0,-1-9 0,1 9-160,-1 1 1,0-1-1,0 1 1,0-1-1,-1 1 1,1 0 0,-1-1-1,0 1 1,1 1-1,-2-1 1,1 0-1,0 1 1,0-1-1,-1 1 1,1 0-1,-1 0 1,0 1-1,1-1 1,-1 1-1,0 0 1,0 0-1,0 0 1,0 0-1,-5 0 1,-1-1-451,-1 1 0,1 0 0,-1 1 1,0 0-1,1 1 0,-1 0 0,1 0 0,-13 4 1,-9 10-3741,1 2-2766</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8.272"/>
    </inkml:context>
    <inkml:brush xml:id="br0">
      <inkml:brushProperty name="width" value="0.025" units="cm"/>
      <inkml:brushProperty name="height" value="0.025" units="cm"/>
    </inkml:brush>
  </inkml:definitions>
  <inkml:trace contextRef="#ctx0" brushRef="#br0">1 417 9705,'0'0'4244,"13"-7"-3027,36-21-722,0-2 1,-2-3-1,53-47 0,126-137 647,-204 196-1142,-25 31-155,-32 43-33,27-41 318,7-10-124,-43 62 286,2 2 0,4 2 0,-37 90 0,72-152-295,1 0-1,0 0 0,1 1 1,-1-1-1,1 1 1,0-1-1,1 13 1,0-18-76,0 1 1,0-1 0,1 1 0,-1-1 0,0 1 0,1-1 0,-1 0 0,1 1 0,0-1 0,-1 0 0,1 1 0,0-1 0,0 0 0,0 0 0,0 0 0,0 0 0,0 0 0,0 0-1,0 0 1,1 0 0,-1 0 0,0-1 0,0 1 0,1 0 0,-1-1 0,0 1 0,1-1 0,-1 1 0,1-1 0,-1 0 0,1 1 0,-1-1 0,1 0 0,-1 0 0,1 0-1,-1 0 1,2-1 0,33-6-3637,6-20-2131</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8.618"/>
    </inkml:context>
    <inkml:brush xml:id="br0">
      <inkml:brushProperty name="width" value="0.025" units="cm"/>
      <inkml:brushProperty name="height" value="0.025" units="cm"/>
    </inkml:brush>
  </inkml:definitions>
  <inkml:trace contextRef="#ctx0" brushRef="#br0">324 1 14894,'-10'3'758,"-14"9"-462,0 0-1,1 1 1,0 1 0,1 2-1,0 0 1,2 1 0,0 1-1,1 1 1,0 0 0,2 2-1,0 0 1,-25 45 0,38-59-287,1 1 1,0-1-1,0 1 1,1 0 0,0 0-1,0 0 1,1 0-1,-1 14 1,2-19-9,0-1 1,0 1 0,0 0-1,1-1 1,-1 1-1,1 0 1,-1-1-1,1 1 1,0-1 0,0 1-1,0-1 1,0 1-1,0-1 1,1 0 0,-1 0-1,1 0 1,0 1-1,-1-1 1,1 0-1,0-1 1,0 1 0,0 0-1,0-1 1,1 1-1,-1-1 1,0 0-1,1 1 1,-1-1 0,6 1-1,2 0 58,0 0 1,1-1-1,-1 0 0,0-1 0,1 0 0,-1-1 0,1 0 1,-1-1-1,0 0 0,1 0 0,-1-1 0,-1-1 0,1 1 1,0-2-1,-1 1 0,0-1 0,0-1 0,15-11 0,-3 1 251,-1-2-1,-1 0 0,-1 0 0,-1-2 0,0 0 0,19-32 1,-31 44-183,1 0-1,-2 0 1,1-1 0,-1 0 0,0 0 0,-1 0 0,0 0 0,0-1 0,-1 1 0,0-1-1,-1 1 1,1-11 0,-2 18-124,0 1-1,-1-1 0,1 1 1,0-1-1,-1 1 1,1-1-1,0 1 0,-1-1 1,0 1-1,1-1 1,-1 1-1,0 0 0,0 0 1,0-1-1,0 1 1,0 0-1,0 0 0,0 0 1,0 0-1,0 0 1,-1 0-1,1 0 0,0 0 1,-1 0-1,-1 0 0,-1 0-94,0-1-1,-1 1 1,1 1-1,0-1 1,0 1-1,-1 0 1,1 0-1,0 0 1,-6 1-1,-2 0-319,1 2 0,0-1 0,0 1 0,0 1 0,1 0 0,-17 9 0,19-8-60,0 1 0,0 1 1,0-1-1,1 1 0,0 1 1,0-1-1,1 1 0,-10 15 1,12-17-246,1 1 1,0 0-1,0 0 1,0 0-1,1 0 0,0 0 1,-1 13-1,1 14-3431</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8.949"/>
    </inkml:context>
    <inkml:brush xml:id="br0">
      <inkml:brushProperty name="width" value="0.025" units="cm"/>
      <inkml:brushProperty name="height" value="0.025" units="cm"/>
    </inkml:brush>
  </inkml:definitions>
  <inkml:trace contextRef="#ctx0" brushRef="#br0">127 0 15919,'0'0'1441,"-41"54"-672,21-14 256,-7 5-288,12 3-225,-1 0-416,8-2-64,8-6-928,0-3-1058,4-11-545,13-13-1568,-2-13-2788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6:34.624"/>
    </inkml:context>
    <inkml:brush xml:id="br0">
      <inkml:brushProperty name="width" value="0.05" units="cm"/>
      <inkml:brushProperty name="height" value="0.05" units="cm"/>
    </inkml:brush>
  </inkml:definitions>
  <inkml:trace contextRef="#ctx0" brushRef="#br0">1 227 11819,'1'1'39,"0"0"1,0-1 0,0 1 0,1 0-1,-1 0 1,0 0 0,1-1 0,-1 1 0,0-1-1,1 1 1,-1-1 0,1 0 0,-1 1 0,1-1-1,-1 0 1,1 0 0,-1 0 0,1 0 0,-1 0-1,1 0 1,-1-1 0,0 1 0,3-1 0,35-9-122,18-12 98,-27 10 69,2 1 0,59-13 0,-18 11 49,83-12 269,-130 23-268,1 1 0,0 1 0,51 7 0,-38-1-92,-1-2 1,1-2-1,0-1 0,0-2 0,51-9 0,-52 5-48,0 0-1,0 3 1,0 1 0,0 2-1,62 10 1,-42-3 11,0-2 1,89-3-1,119-26-8,-173 12 24,0 5 0,0 3 0,113 12 0,-104 0 51,310 33 208,-158-27-256,1-23-3,-38 1 1,196-7-50,-25-1 98,1 24-52,547 47 132,-748-47-113,552 14-91,-354-14 72,-202-3 65,702-40 108,-372 14-216,-253 27 66,244-4-45,38-75 47,-219 21-27,3 28-42,97 25 59,407-4 212,441-37 82,-985 31 373,-286 7-777,-14 0-104,-23 1 125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8.957"/>
    </inkml:context>
    <inkml:brush xml:id="br0">
      <inkml:brushProperty name="width" value="0.05" units="cm"/>
      <inkml:brushProperty name="height" value="0.05" units="cm"/>
    </inkml:brush>
  </inkml:definitions>
  <inkml:trace contextRef="#ctx0" brushRef="#br0">262 41 17428,'10'-28'1845,"-10"28"-1819,0-1-1,0 1 1,1 0-1,-1-1 1,0 1-1,0-1 1,0 1-1,0 0 1,0-1-1,0 1 0,0 0 1,0-1-1,0 1 1,0-1-1,0 1 1,-1 0-1,1-1 1,0 1-1,0 0 1,0-1-1,0 1 0,0 0 1,-1-1-1,1 1 1,0 0-1,0-1 1,-1 1-1,1 0 1,0 0-1,0-1 1,-1 1-1,1 0 1,0 0-1,-1-1 0,1 1 1,0 0-1,-1 0 1,1 0-1,-1 0 1,1 0-1,-1-1 1,-16 6 610,5 2-63,0 1-1,0 0 0,1 1 1,0 0-1,-15 17 1,2 1 137,-24 34 0,32-39-495,2 1 0,0 1 1,-13 30-1,23-45-158,0 0 0,1 0-1,1 0 1,-1 0 0,2 0 0,-1 1-1,1-1 1,0 0 0,1 1 0,0-1 0,1 1-1,0-1 1,2 11 0,-1-16-33,-1 0 1,0 0-1,1 0 0,0-1 1,0 1-1,0 0 0,0-1 1,1 1-1,-1-1 1,1 0-1,0 0 0,0 0 1,6 5-1,-7-7 0,1 1 1,-1-1-1,1 1 0,0-1 0,0 0 0,0 0 1,-1 0-1,1-1 0,0 1 0,0-1 0,0 1 1,0-1-1,0 0 0,0 0 0,0 0 0,0-1 1,0 1-1,0-1 0,0 0 0,3 0 0,4-4 68,-1 1-1,0-1 0,0 0 0,0-1 0,0 0 0,-1 0 0,0-1 1,0 0-1,-1-1 0,9-11 0,-3 3 91,-1-1 0,-1 0 0,-1-1 0,12-25 0,-15 26-76,-1-1 0,0 0-1,-2 1 1,0-1 0,3-29 0,-7 38-182,1 0 0,-1 0 0,0 0 1,-1 1-1,0-1 0,-1 0 0,0 0 0,0 1 0,-1-1 0,1 1 1,-2 0-1,0 0 0,-7-12 0,5 14-1288,14 18-351,4-1 986,1-1 0,0 0 1,0-1-1,1-1 1,-1 0-1,2-1 0,-1 0 1,1-1-1,17 4 0,-5-3-119,-1-1-1,1-1 1,0-1-1,44 0 1,-45-5 646,-1 0 0,1-2 0,34-7 0,-49 8 476,-1-1 1,1-1-1,0 0 1,-1 0-1,0-1 1,0 0-1,-1-1 0,1 0 1,-1 0-1,9-9 1,-15 12-9,-1 1 1,0-1-1,0 1 1,0-1 0,0 0-1,0 0 1,1-4-1,-3 7-215,0-1-1,1 1 1,-1-1-1,0 1 1,0-1-1,0 1 1,0 0-1,0-1 1,0 1-1,0-1 1,0 1-1,0-1 1,0 1-1,0-1 1,0 1-1,0 0 1,0-1-1,0 1 1,0-1-1,0 1 1,-1-1-1,1 1 1,0 0-1,0-1 1,0 1-1,-1-1 1,1 1-1,0 0 1,-1-1-1,1 1 1,0 0-1,-1 0 0,1-1 1,0 1-1,-1 0 1,1 0-1,-1-1 1,1 1-1,0 0 1,-1 0-1,1 0 1,-1 0-1,1 0 1,-1-1-1,1 1 1,0 0-1,-1 0 1,1 0-1,-1 0 1,1 0-1,-1 1 1,1-1-1,-1 0 1,1 0-1,0 0 1,-1 0-1,-5 1 188,0 0 0,1 0-1,-1 1 1,1 0 0,-1 0 0,1 0 0,0 0-1,-6 5 1,-39 27 497,46-31-663,-13 10 40,1 1-1,1 0 0,0 1 1,1 1-1,-16 22 0,23-27-52,0 0-1,1 0 1,0 1-1,1 0 0,0 0 1,0 0-1,2 1 1,-1-1-1,-2 23 1,6-29-29,0-1-1,0 0 1,0 0 0,0 1 0,1-1 0,0 0-1,0 0 1,0 0 0,1 0 0,-1 0 0,1 0 0,1 0-1,-1 0 1,1-1 0,0 1 0,0-1 0,0 0-1,0 0 1,1 0 0,4 5 0,-2-5-1,0 0 0,0 0 0,1 0 0,-1 0 0,1-1 1,0 0-1,0-1 0,0 0 0,0 0 0,0 0 0,0-1 0,1 0 0,-1 0 0,10-1 1,-1 0 25,0-2 1,0 0 0,0-1 0,0-1 0,0 0-1,-1-1 1,1 0 0,21-13 0,-18 8 21,0-1 0,-2 0-1,1-2 1,-1 0 0,-1-1 0,17-18 0,-25 23-48,-1-1 1,0 0-1,0 0 1,-1 0-1,0-1 0,0 0 1,-2 0-1,8-23 1,-11 30-49,0 0 0,0-1 0,0 1 0,-1-1 0,1 1 0,-1 0 0,0-1 0,0 1 0,-1-1 0,1 1 0,-1 0 0,0-1 0,0 1 1,0 0-1,-1 0 0,0-1 0,0 1 0,0 0 0,0 1 0,0-1 0,-1 0 0,1 1 0,-1-1 0,0 1 0,0 0 0,-1 0 0,-5-5 0,1 4-128,0 0-1,0 0 1,0 1-1,0 0 1,-1 1-1,1 0 1,-1 0-1,-14-1 1,0 1-167,-1 1 1,-25 3-1,25 1 122,0 1 0,1 1 0,-1 1 0,-41 17 0,-21 12-386</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9.339"/>
    </inkml:context>
    <inkml:brush xml:id="br0">
      <inkml:brushProperty name="width" value="0.025" units="cm"/>
      <inkml:brushProperty name="height" value="0.025" units="cm"/>
    </inkml:brush>
  </inkml:definitions>
  <inkml:trace contextRef="#ctx0" brushRef="#br0">1 55 6054,'0'0'7895,"11"-9"-6795,-2 1-817,-5 4-166,0 1 1,0-1-1,1 1 0,-1 0 0,1 0 0,0 0 0,0 1 0,0 0 0,0 0 0,0 0 0,0 0 0,0 1 0,1 0 0,-1 0 1,8 0-1,0 1 97,0 0 0,0 1 0,0 0 0,-1 1 0,1 1 1,22 7-1,-32-9-218,1 1 0,-1-1 1,0 1-1,0-1 0,0 1 0,0 0 0,0 0 1,0 0-1,-1 1 0,1-1 0,-1 1 1,1-1-1,-1 1 0,0 0 0,0 0 1,0 0-1,0 0 0,-1 0 0,1 1 1,-1-1-1,0 0 0,0 1 0,0-1 1,0 0-1,-1 1 0,0 0 0,1-1 1,-1 1-1,0-1 0,-1 4 0,0-1 95,0 0 0,-1-1 0,0 1 0,0-1 0,0 0 0,-1 0 0,0 1 0,0-2 0,0 1 0,-1 0 0,1-1 0,-8 7 0,-60 52 1615,36-34-682,21-16-571,5-7-292,1 2 0,-1-1-1,1 1 1,0 0 0,1 1 0,0 0 0,0 0-1,1 0 1,-9 19 0,15-27-160,0 0 0,0 0 0,-1 0 0,1 0-1,0 0 1,0 0 0,0 0 0,0 0 0,0 0 0,0 0 0,0 0 0,0 0 0,1 0 0,-1-1 0,0 1-1,1 0 1,-1 0 0,0 0 0,1 0 0,-1 0 0,1 0 0,-1-1 0,1 1 0,0 0 0,-1 0 0,1-1-1,0 1 1,0 0 0,-1-1 0,1 1 0,0-1 0,0 1 0,0-1 0,0 1 0,0-1 0,-1 0 0,1 1-1,0-1 1,0 0 0,2 0 0,46 3-249,-39-3 85,24 0-1909,-1-2-1,1-1 0,47-11 1,-13-4-4249</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00.203"/>
    </inkml:context>
    <inkml:brush xml:id="br0">
      <inkml:brushProperty name="width" value="0.025" units="cm"/>
      <inkml:brushProperty name="height" value="0.025" units="cm"/>
    </inkml:brush>
  </inkml:definitions>
  <inkml:trace contextRef="#ctx0" brushRef="#br0">83 114 5926,'0'0'2188,"12"-7"316,35-22 596,2 2 0,60-24 0,-109 52-3044,1 0 0,-1-1 0,0 1 0,0 0 0,0 0 0,0-1 0,0 1 1,0 0-1,0 0 0,0 0 0,0-1 0,0 1 0,0 0 0,0 0 0,-1-1 1,1 1-1,0 0 0,0 0 0,-1-1 0,1 1 0,-1 0 0,1-1 0,-1 1 1,1-1-1,-1 1 0,1 0 0,-1-1 0,0 1 0,-16 29 543,11-21-449,1 0 0,0 1 1,1 0-1,0 0 0,0 0 1,1 1-1,-3 17 0,3 1 119,1 47 0,44-62-317,-40-14 44,0 1-1,0 0 1,0 0 0,0-1 0,0 1 0,-1 0-1,1 0 1,0 1 0,0-1 0,-1 0-1,1 1 1,-1-1 0,1 0 0,-1 1-1,0 0 1,1-1 0,-1 1 0,0 0 0,0 0-1,0 0 1,0 0 0,-1-1 0,1 1-1,0 0 1,-1 1 0,1 1 0,-2-1 14,1 0 1,-1 0-1,0 0 1,0-1-1,0 1 1,-1 0-1,1-1 1,-1 1-1,1-1 1,-1 1-1,0-1 1,0 0-1,0 0 1,0 0-1,0 0 1,-1 0-1,1 0 1,-5 2-1,-17 12 293,0 0-1,-1-2 0,-27 11 0,40-20-108,0 0-1,-1-1 1,1-1-1,-1 0 1,0 0-1,0-1 1,1-1 0,-1-1-1,-15 0 1,27 0-291,0-1-1,0 0 1,0 1 0,0-1 0,1 1 0,-1-1 0,0 0 0,1 0 0,-1 1 0,0-1 0,1 0 0,-1 0 0,1 0 0,-1 0 0,1 0-1,0 1 1,-1-1 0,1 0 0,0 0 0,0 0 0,-1 0 0,1 0 0,0 0 0,0 0 0,0 0 0,0 0 0,0 0 0,1 0 0,-1 0-1,0 0 1,0 0 0,1 0 0,-1 0 0,0 0 0,1 0 0,-1 0 0,1 0 0,-1 1 0,1-1 0,0 0 0,-1 0 0,1 1 0,0-1-1,-1 0 1,1 1 0,0-1 0,0 0 0,1 0 0,5-1-1094,0 1 1,0 0-1,0 0 1,0 0-1,9 1 0,11-1-4103,-3-2-1086</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00.534"/>
    </inkml:context>
    <inkml:brush xml:id="br0">
      <inkml:brushProperty name="width" value="0.025" units="cm"/>
      <inkml:brushProperty name="height" value="0.025" units="cm"/>
    </inkml:brush>
  </inkml:definitions>
  <inkml:trace contextRef="#ctx0" brushRef="#br0">280 1 8936,'0'0'12028,"-13"8"-11841,-20 16 143,0 2 0,2 1 0,0 1 1,2 2-1,2 1 0,-46 66 0,64-72-1884,9-25 1448,-1 0 0,1 1-1,0-1 1,0 0 0,0 1 0,0-1-1,0 0 1,0 1 0,0-1 0,0 0 0,0 1-1,0-1 1,0 0 0,0 1 0,0-1 0,0 0-1,1 1 1,-1-1 0,0 0 0,0 0 0,0 1-1,0-1 1,1 0 0,-1 1 0,0-1 0,0 0-1,0 0 1,1 1 0,-1-1 0,0 0 0,0 0-1,1 0 1,-1 0 0,0 1 0,1-1 0,-1 0-1,0 0 1,1 0 0,-1 0 0,0 0-1,1 0 1,-1 0 0,0 0 0,1 0 0,-1 0-1,0 0 1,1 0 0,-1 0 0,0 0 0,1 0-1,-1 0 1,0 0 0,0 0 0,1 0 0,-1 0-1,0-1 1,1 1 0,-1 0 0,0 0 0,0 0-1,1 0 1,-1-1 0,0 1 0,0 0 0,1 0-1,-1-1 1,0 1 0,14-13-4811</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00.896"/>
    </inkml:context>
    <inkml:brush xml:id="br0">
      <inkml:brushProperty name="width" value="0.025" units="cm"/>
      <inkml:brushProperty name="height" value="0.025" units="cm"/>
    </inkml:brush>
  </inkml:definitions>
  <inkml:trace contextRef="#ctx0" brushRef="#br0">284 29 10250,'0'0'336,"-11"-4"700,6 3-1055,-15-6 924,0 2 0,-26-4 0,40 8-761,1 1 0,-1-1-1,1 1 1,-1 0 0,1 0 0,-1 1-1,1-1 1,-1 1 0,1 1 0,-1-1 0,1 1-1,0-1 1,0 2 0,0-1 0,-9 6-1,3 1 305,1 0-1,0 1 0,0 0 0,-11 16 1,18-22-350,0 1 1,0-1-1,1 1 1,0-1-1,0 1 0,0 0 1,0 0-1,1 0 1,-1 0-1,1 0 1,1 0-1,-1 0 1,1 0-1,0 1 1,0 6-1,1-10-74,0 0 1,0 0-1,0 0 0,1 0 0,-1 0 1,0 0-1,1 0 0,-1-1 1,1 1-1,0 0 0,-1-1 0,1 0 1,0 1-1,0-1 0,0 0 1,0 0-1,0 0 0,0 0 1,0 0-1,0 0 0,1-1 0,-1 1 1,0-1-1,0 1 0,1-1 1,-1 0-1,0 0 0,3 0 0,8 1 98,1-1-1,-1-1 1,21-2-1,-26 1-74,1 0 0,0 0 0,-1-1-1,0-1 1,1 1 0,-1-1-1,-1 0 1,1-1 0,7-6-1,-11 9 10,0-1 1,-1 0-1,1-1 0,-1 1 0,0-1 0,0 1 0,0-1 0,0 0 0,-1 0 0,0 0 0,0 0 0,0-1 0,0 1 0,0 0 0,-1-1 0,0 1 0,0-1 1,1-9-1,-2 13-59,0-1 1,-1 1 0,1-1 0,0 1-1,0-1 1,-1 1 0,1 0 0,-1-1 0,1 1-1,-1 0 1,1-1 0,-1 1 0,0 0-1,0 0 1,0-1 0,0 1 0,0 0 0,0 0-1,0 0 1,0 0 0,0 0 0,-3-1-1,1 0-93,-1 1-1,1-1 0,-1 1 0,0 0 0,1 0 1,-1 0-1,0 0 0,-7 1 0,3-1-303,0 1 0,0 1 0,0 0 1,0 0-1,0 0 0,0 1 0,0 0 0,-12 5 0,15-3-284,-1-1 0,1 1 0,-1 0 0,1 1 0,0-1 1,1 1-1,-1 0 0,-3 6 0,-9 14-3945</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01.273"/>
    </inkml:context>
    <inkml:brush xml:id="br0">
      <inkml:brushProperty name="width" value="0.025" units="cm"/>
      <inkml:brushProperty name="height" value="0.025" units="cm"/>
    </inkml:brush>
  </inkml:definitions>
  <inkml:trace contextRef="#ctx0" brushRef="#br0">129 52 13581,'0'0'21,"-10"7"326,9-7-354,-14 10 641,0 1 0,1 0 0,-15 14 0,25-20-423,0-1 0,0 1 0,0-1 0,0 1 0,1 0 0,0 0 0,0 1 0,0-1 0,1 1 0,0 0-1,0-1 1,0 1 0,1 0 0,0 0 0,-1 11 0,2-16-199,0 0-1,0 0 1,0 0-1,0 1 0,1-1 1,-1 0-1,0 0 1,1 0-1,-1 0 0,1 0 1,-1 0-1,1 0 1,0 0-1,-1 0 0,1 0 1,0 0-1,0 0 1,0 0-1,0-1 0,0 1 1,0 0-1,0 0 1,0-1-1,0 1 0,1 0 1,2 0 52,1 1 1,-1-1-1,1 1 0,-1-1 1,1-1-1,8 1 1,0 0 40,0-2 1,0 0 0,0 0 0,15-4-1,-14 0-73,1 0-1,-1-1 1,-1 0-1,1-1 1,-1-1-1,0 0 1,20-18-1,-28 23 85,0-1 0,-1 0 0,1-1 0,-1 1 0,0-1 0,0 0-1,0 0 1,0 0 0,-1-1 0,0 1 0,0-1 0,-1 0 0,0 0-1,0 0 1,0 0 0,0 0 0,-1 0 0,0 0 0,0 0 0,-1-12 0,-1 16-122,1 0 1,-1 0 0,0 0 0,0 0 0,0 0 0,0 0 0,-1 0 0,1 0-1,-1 0 1,1 0 0,-1 1 0,1-1 0,-1 0 0,0 1 0,0 0 0,0-1 0,0 1-1,0 0 1,0 0 0,0 0 0,0 0 0,0 0 0,0 1 0,-1-1 0,1 1-1,-5-1 1,-7-1-251,0 1 1,0 0-1,-16 1 0,23 0 83,0 0-217,1 1-1,0-1 1,-1 1-1,1 0 1,0 0 0,0 1-1,0 0 1,0 0 0,0 1-1,0-1 1,0 1 0,1 0-1,-1 1 1,1-1-1,-6 6 1,-5 6-5242</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3"/>
    </inkml:context>
    <inkml:brush xml:id="br0">
      <inkml:brushProperty name="width" value="0.025" units="cm"/>
      <inkml:brushProperty name="height" value="0.025" units="cm"/>
    </inkml:brush>
  </inkml:definitions>
  <inkml:trace contextRef="#ctx0" brushRef="#br0">278 81 8456,'0'0'2061,"4"-9"533,1-3-1486,4-14 136,-6-3 3590,-3 29-4782,0 0 1,0 0-1,0-1 1,0 1-1,0 0 1,0 0 0,0 0-1,0 0 1,0 0-1,0-1 1,0 1 0,0 0-1,0 0 1,-1 0-1,1 0 1,0 0-1,0-1 1,0 1 0,0 0-1,0 0 1,0 0-1,0 0 1,0 0 0,0 0-1,-1 0 1,1-1-1,0 1 1,0 0-1,0 0 1,0 0 0,0 0-1,0 0 1,-1 0-1,1 0 1,0 0 0,0 0-1,0 0 1,0 0-1,-1 0 1,1 0-1,0 0 1,0 0 0,0 0-1,0 0 1,0 0-1,-1 0 1,1 0 0,0 0-1,0 0 1,0 0-1,0 0 1,-12 7 476,-7 10-739,-26 42 215,4 2 1,-60 115-1,50-82 75,48-88 377,-19 35-2308,23-34-579,16-23 216,51-74-6316,-20 27 197</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3.363"/>
    </inkml:context>
    <inkml:brush xml:id="br0">
      <inkml:brushProperty name="width" value="0.025" units="cm"/>
      <inkml:brushProperty name="height" value="0.025" units="cm"/>
    </inkml:brush>
  </inkml:definitions>
  <inkml:trace contextRef="#ctx0" brushRef="#br0">268 0 10762,'0'0'6876,"-11"10"-6412,-1 0-375,1 1 0,1 1-1,0-1 1,1 1 0,0 1-1,0 0 1,1 0-1,1 1 1,-9 23 0,5 5-80,1 0-1,3 1 1,1 1 0,2-1 0,3 85 0,1-114-41,0-4-3000,1-19 1431,-5-25-482,-4 13 1758,-2 0-1,-22-35 1,-9-6 3919,18 29 883,27 32-4286,-1 0 0,1 1 1,-1-1-1,1 1 0,0 0 0,-1 0 0,1 0 1,0 0-1,-1 1 0,6 1 0,132 22-2554,4-16-7851,-90-8 4726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3.928"/>
    </inkml:context>
    <inkml:brush xml:id="br0">
      <inkml:brushProperty name="width" value="0.025" units="cm"/>
      <inkml:brushProperty name="height" value="0.025" units="cm"/>
    </inkml:brush>
  </inkml:definitions>
  <inkml:trace contextRef="#ctx0" brushRef="#br0">183 264 2050,'0'0'14366,"-11"-5"-13486,6 2-800,2 1-60,0 0 0,0 0 0,0 1 0,0-1 0,0 1 0,-1-1 0,1 1 0,-1 0 1,1 0-1,-1 1 0,1-1 0,-1 1 0,0-1 0,1 1 0,-1 1 0,1-1 0,-1 0 0,0 1 0,1-1 1,-1 1-1,1 0 0,-1 1 0,1-1 0,0 0 0,0 1 0,-1 0 0,1 0 0,-5 4 0,1 0-16,1 1 0,-1 0 1,2 1-1,-1-1 0,1 1 0,0 0 0,-5 12 0,8-16 3,0 0 1,0 0-1,1 1 1,-1-1-1,1 0 0,0 1 1,1 0-1,-1-1 0,1 1 1,0-1-1,0 1 1,0-1-1,0 1 0,1 0 1,0-1-1,0 0 0,2 7 1,-2-9 0,1-1 1,-1 1-1,1 0 1,-1 0-1,1 0 1,-1-1-1,1 1 1,0-1-1,0 0 1,0 1-1,0-1 1,0 0-1,0 0 1,1 0-1,-1 0 1,0-1-1,0 1 1,1 0-1,-1-1 1,0 0-1,1 1 1,-1-1-1,0 0 1,1 0-1,-1-1 1,0 1-1,5-1 1,0 0 33,1-1-1,-1 0 1,1 0 0,-1-1-1,0 1 1,1-1-1,7-6 1,14-10 25,-1-1 0,-2-2 0,48-48-1,-60 55-94,-1-1-1,-1 0 1,0 0-1,-1-1 1,-1-1-1,-1 0 1,0 0-1,7-23 1,-14 33 82,1 0-1,-2 0 1,1 0 0,-1 0 0,0-1 0,-1 1 0,0 0 0,0-1 0,-1 1-1,-2-10 1,3 17-48,0 0 0,-1 1-1,1-1 1,0 1 0,-1-1-1,1 1 1,-1-1 0,1 1-1,-1-1 1,1 1 0,-1-1 0,0 1-1,1 0 1,-1-1 0,1 1-1,-1 0 1,0-1 0,1 1-1,-1 0 1,0 0 0,1 0 0,-1 0-1,0-1 1,1 1 0,-1 0-1,0 0 1,0 0 0,1 1-1,-1-1 1,0 0 0,1 0-1,-1 0 1,0 0 0,1 1 0,-1-1-1,0 0 1,1 1 0,-1-1-1,1 0 1,-1 1 0,1-1-1,-1 1 1,0-1 0,1 1-1,0-1 1,-1 1 0,1-1 0,-1 1-1,1 0 1,-24 28-173,15-12 201,0 0 0,1 1 0,2 0 0,-1 0 1,2 0-1,1 1 0,0 0 0,1 0 0,0 24 0,3-42-38,0 1-1,1-1 0,-1 0 0,1 0 0,-1 1 1,1-1-1,0 0 0,-1 0 0,1 0 0,0 0 1,0 0-1,0 0 0,0 0 0,0 0 0,0 0 1,0 0-1,0 0 0,0-1 0,1 1 0,-1 0 1,0-1-1,0 1 0,1-1 0,-1 1 0,0-1 1,1 0-1,-1 1 0,0-1 0,1 0 0,-1 0 1,1 0-1,-1 0 0,0 0 0,1-1 0,-1 1 1,3-1-1,54-9-245,-5-10-266,-42 14 450,0 2 0,0-1 1,1 2-1,-1-1 0,1 2 0,17-3 0,-28 5 66,-1 0-1,1 0 1,-1 0 0,1 0-1,0 0 1,-1 0-1,1 0 1,-1 0-1,1 0 1,-1 0-1,1 0 1,-1 0 0,1 1-1,0-1 1,-1 0-1,1 0 1,-1 1-1,1-1 1,-1 0-1,0 1 1,1-1 0,-1 0-1,1 1 1,-1-1-1,0 1 1,1-1-1,-1 1 1,0-1-1,1 1 1,-1-1 0,0 1-1,0-1 1,1 1-1,-5 22 608,-22 22 707,3-16-605,9-12-219,1 0-1,-16 30 1,31-42-1100,9-6-34,11-7-931,-9-1-460,-1 0 0,0-1 0,-1 0 1,0 0-1,15-20 0,4-6-5172</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4.718"/>
    </inkml:context>
    <inkml:brush xml:id="br0">
      <inkml:brushProperty name="width" value="0.025" units="cm"/>
      <inkml:brushProperty name="height" value="0.025" units="cm"/>
    </inkml:brush>
  </inkml:definitions>
  <inkml:trace contextRef="#ctx0" brushRef="#br0">77 0 7976,'0'0'13009,"-9"12"-12528,1 0-409,-1 1 0,2 0 0,0 0 0,1 1 0,0 0 0,1 0 0,0 0 0,1 1 0,-2 17 0,1 48 35,5-79-70,7-14 140,22-29-185,-21 32-164,-1-1-1,0 1 1,0-1-1,6-16 0,-14 31 159,0-1 0,1 0 0,-1 1-1,1-1 1,-1 1 0,1-1-1,0 0 1,0 1 0,0-1-1,1 1 1,-1-1 0,1 1 0,0-1-1,0 0 1,0 1 0,1-1-1,-1 0 1,1 0 0,-1 0 0,1 0-1,0 0 1,0-1 0,0 1-1,1 0 1,-1-1 0,1 1-1,3 2 1,2-2 23,0-1 0,0 1 0,1-1 0,-1-1 0,1 0 0,-1 0 0,1 0-1,-1-1 1,1 0 0,-1-1 0,1 0 0,-1-1 0,1 1 0,-1-1 0,10-4 0,11-6-74,1-1 1,45-27-1,-63 33 25,-3 2 78,-10 7-23,0 0 1,0 0 0,0 0-1,0 0 1,0 0-1,0 0 1,1 1 0,-1-1-1,1 0 1,0 1-1,0-1 1,0 0 0,0 1-1,0-1 1,0 0-1,1 1 1,-1-1 0,1 0-1,-1 0 1,1 1-1,0-1 1,0 0 0,0 0-1,0 0 1,3 3-1,3-2-3,-1 0 0,1-1 0,0-1 0,0 1 0,0-1 0,0 0 0,0 0 0,14-1 0,58-7-653,49-28-2210,-128 36 2851,1-1 0,-1 1 0,1-1 1,-1 0-1,1 1 0,-1 0 0,0-1 0,1 1 1,-1-1-1,0 1 0,0-1 0,1 1 0,-1 0 1,0-1-1,0 1 0,0 0 0,0-1 0,0 1 0,1 0 1,-1-1-1,-1 1 0,1 0 0,0-1 0,0 1 1,0 0-1,0-1 0,0 1 0,0-1 0,-1 1 1,1 0-1,0-1 0,-1 1 0,-7 31 554,7-28-420,-2 10-42,0 0 0,1 0 0,0 0 0,1 0 0,1 0 0,0 0 0,1 0 1,1 0-1,0 0 0,0 0 0,2-1 0,0 1 0,0-1 0,1 0 0,11 21 0,-9-23-77,0 0-1,-2 1 1,1 0-1,-2 0 0,1 0 1,-2 0-1,0 1 1,0 0-1,1 25 0,-4-37 40,0 1 0,0-1-1,-1 0 1,1 1 0,0-1-1,-1 1 1,1-1 0,-1 0-1,0 1 1,1-1 0,-1 0-1,0 1 1,0-1 0,0 0-1,0 0 1,0 0 0,0 0 0,0 0-1,0 0 1,0 0 0,0 0-1,0 0 1,-1-1 0,1 1-1,0 0 1,-1-1 0,1 1-1,-1-1 1,1 0 0,-1 1-1,1-1 1,-2 0 0,0 1-25,1-1 0,0 0 0,0 0 0,-1 0 0,1 0 0,0 0 0,-1-1 0,1 1 0,0 0 0,0-1 0,-1 0 0,1 0 0,0 0 0,0 0 0,0 0 0,0 0 0,0 0 0,0 0 0,0-1 0,-2-2 0,-4-7-107,1 0-1,0 0 0,1-1 0,1 0 0,0 0 0,0-1 1,1 1-1,0-1 0,2 0 0,-1 0 0,1 0 0,1 0 1,1-1-1,0 1 0,0 0 0,4-22 0,-3 30 48,0 0-1,1 0 1,-1 0-1,1 1 1,0-1-1,0 1 1,0-1-1,0 1 1,1 0-1,0 0 1,0 0-1,0 0 0,0 1 1,1-1-1,-1 1 1,1 0-1,5-4 1,6-3-720,1 1 0,1 1 0,22-9 0,1 0-2714,6-5-3047</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5.769"/>
    </inkml:context>
    <inkml:brush xml:id="br0">
      <inkml:brushProperty name="width" value="0.025" units="cm"/>
      <inkml:brushProperty name="height" value="0.025" units="cm"/>
    </inkml:brush>
  </inkml:definitions>
  <inkml:trace contextRef="#ctx0" brushRef="#br0">142 187 10025,'0'-2'310,"1"1"-1,-1-1 0,0 0 0,0 1 0,-1-1 0,1 1 0,0-1 0,0 1 0,-1-1 0,1 1 0,-1-1 0,1 1 0,-1-1 0,0 1 0,0-1 0,0 1 0,-1-2 0,1 2-100,-1 1 1,1-1-1,-1 1 0,1-1 0,-1 1 1,1-1-1,-1 1 0,1 0 0,-1 0 1,1 0-1,-1 0 0,0 0 1,1 0-1,-1 0 0,1 0 0,-1 1 1,1-1-1,-1 1 0,-1 0 0,-3 1-214,1 1 0,-1 0 0,1 1-1,-1-1 1,1 1 0,0 0 0,0 0-1,1 1 1,-1-1 0,1 1 0,0 0-1,0 0 1,1 1 0,-4 6 0,3-6 0,1 0 1,-1 0 0,1 0 0,1 1 0,-1-1-1,1 1 1,0-1 0,1 1 0,0 0 0,0 0-1,0 0 1,1 13 0,1-19 12,0 0 0,-1-1 0,1 1-1,0 0 1,0-1 0,0 1 0,0 0 0,0-1 0,0 0 0,0 1-1,0-1 1,0 1 0,0-1 0,0 0 0,0 0 0,1 0 0,-1 0 0,0 0-1,0 0 1,0 0 0,0 0 0,0 0 0,0 0 0,0 0 0,1-1 0,-1 1-1,1-1 1,34-9 204,-13-1-155,0-1 0,-1-1-1,0-1 1,-1-1 0,20-19 0,90-94-29,-116 111-4,0 0 0,-2 0 0,14-22 0,-28 39-15,1 0 0,0 0 0,0 0-1,0 0 1,0 0 0,0 0 0,0 0 0,0 0 0,0 0 0,0-1 0,0 1 0,0 0 0,0 0 0,0 0 0,0 0 0,-1 0 0,1 0-1,0 0 1,0 0 0,0 0 0,0 0 0,0 0 0,0 0 0,0 0 0,0 0 0,0 0 0,0 0 0,0 0 0,0 0 0,0-1 0,0 1-1,0 0 1,0 0 0,0 0 0,0 0 0,0 0 0,0 0 0,0 0 0,0 0 0,0 0 0,0 0 0,0 0 0,0 0 0,0 0 0,0-1-1,0 1 1,-11 8 60,-12 15-125,10-6 47,-1-1 89,2 0 0,-1 1-1,2 0 1,0 0 0,2 1 0,0 1 0,0 0 0,-9 33 0,18-50-112,0 0-1,-1-1 1,1 1-1,0 0 0,0 0 1,0-1-1,1 1 1,-1 0-1,0 0 1,1-1-1,-1 1 1,1 0-1,-1-1 0,1 1 1,0-1-1,0 1 1,-1-1-1,1 1 1,0-1-1,1 0 1,-1 1-1,0-1 0,0 0 1,0 0-1,1 0 1,-1 0-1,1 0 1,-1 0-1,1 0 1,-1 0-1,1 0 0,-1-1 1,1 1-1,0-1 1,-1 1-1,1-1 1,0 0-1,0 0 1,-1 1-1,1-1 0,0 0 1,2-1-1,5 1-906,0 0 0,0 0-1,0-1 1,0-1-1,0 1 1,0-1-1,10-4 1,21-13-5163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9.343"/>
    </inkml:context>
    <inkml:brush xml:id="br0">
      <inkml:brushProperty name="width" value="0.05" units="cm"/>
      <inkml:brushProperty name="height" value="0.05" units="cm"/>
    </inkml:brush>
  </inkml:definitions>
  <inkml:trace contextRef="#ctx0" brushRef="#br0">1 220 18596,'35'-9'1763,"0"2"0,51-4 0,-39 6-955,534-45 2363,7 24-2434,-351 16-565,-32 2-130,1072-62-230,-1147 56-1313,-116 9 413,-14 5 1069,0-1-1,0 1 1,-1 0 0,1-1 0,0 1-1,0 0 1,0 0 0,-1-1-1,1 1 1,0 0 0,0 0 0,-1 0-1,1 0 1,0-1 0,0 1 0,-1 0-1,1 0 1,0 0 0,0 0-1,-1 0 1,1 0 0,0 0 0,-1-1-1,1 1 1,0 0 0,-1 0 0,1 0-1,0 0 1,-1 0 0,1 1-1,0-1 1,-1 0 0,1 0 0,0 0-1,-1 0 1,-35 0-598,-14 2-177</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6.098"/>
    </inkml:context>
    <inkml:brush xml:id="br0">
      <inkml:brushProperty name="width" value="0.025" units="cm"/>
      <inkml:brushProperty name="height" value="0.025" units="cm"/>
    </inkml:brush>
  </inkml:definitions>
  <inkml:trace contextRef="#ctx0" brushRef="#br0">194 1 9033,'0'0'2925,"-10"-1"22,2 2-2647,0 0 0,0 0 0,0 0 0,0 1 0,0 0 1,0 0-1,1 1 0,-1 0 0,1 1 0,-1 0 0,1 0 0,0 0 1,1 1-1,-1 0 0,1 0 0,0 1 0,-6 7 0,5-6-85,1 0 0,0 1-1,0 0 1,1 0 0,-6 11 0,10-18-210,1 0 1,-1 0 0,0 1 0,1-1 0,-1 0-1,1 0 1,0 0 0,-1 0 0,1 1 0,0-1 0,0 0-1,0 0 1,0 1 0,0-1 0,0 0 0,0 0-1,0 1 1,0-1 0,1 0 0,-1 0 0,0 0-1,1 1 1,-1-1 0,1 0 0,-1 0 0,1 0-1,0 0 1,-1 0 0,1 0 0,0 0 0,0 0-1,0 0 1,0 0 0,0-1 0,0 1 0,0 0-1,0-1 1,0 1 0,0 0 0,0-1 0,0 1 0,0-1-1,1 0 1,-1 1 0,0-1 0,0 0 0,1 0-1,-1 0 1,0 0 0,0 0 0,0 0 0,3 0-1,7 0-126,1 0-1,-1-1 1,1 0-1,-1-1 1,1 0-1,-1-1 1,0-1-1,0 1 1,0-2-1,0 1 1,-1-1-1,0-1 1,0 0-1,0-1 1,-1 0-1,0 0 1,0-1-1,-1 0 1,0 0-1,8-11 1,-15 19 130,-1-1 0,1 1 0,-1-1 0,0 1 1,1-1-1,-1 1 0,1-1 0,-1 0 0,0 1 1,1-1-1,-1 1 0,0-1 0,0 0 0,1 1 0,-1-1 1,0 0-1,0 1 0,0-1 0,0 0 0,0 1 1,0-1-1,0 0 0,0 1 0,0-1 0,-1-1 1,-13 4 124,-22 20-27,33-20-108,0 1-1,0-1 1,0 1-1,1 0 1,-1 0-1,1 1 1,0-1-1,0 0 1,0 1-1,0-1 1,0 1-1,1 0 1,0-1-1,0 1 1,0 0-1,0 0 1,0 7-1,2-9-130,0-1 0,-1 0 0,2 0 0,-1 0 0,0 0 0,0 0 0,0 0 0,0 0 0,1 0 0,-1 0-1,0-1 1,1 1 0,-1 0 0,1-1 0,-1 1 0,1-1 0,-1 0 0,1 1 0,-1-1 0,1 0 0,-1 0-1,1 0 1,-1 0 0,1 0 0,-1 0 0,1-1 0,-1 1 0,3-1 0,48-9-5588,-11-7-1524</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6.463"/>
    </inkml:context>
    <inkml:brush xml:id="br0">
      <inkml:brushProperty name="width" value="0.025" units="cm"/>
      <inkml:brushProperty name="height" value="0.025" units="cm"/>
    </inkml:brush>
  </inkml:definitions>
  <inkml:trace contextRef="#ctx0" brushRef="#br0">124 0 11883,'0'0'2440,"-9"1"-289,1 1-1792,1 0 0,-1 0-1,1 1 1,-1 0-1,1 0 1,0 1 0,-12 8-1,16-10-293,-1 0-1,1 1 1,0 0-1,0-1 1,0 1-1,1 0 1,-1 1-1,1-1 0,-1 0 1,1 1-1,0-1 1,0 1-1,1 0 1,-1-1-1,1 1 1,0 0-1,0 0 1,0 0-1,0 0 0,0 5 1,2-8-69,-1 1-1,1-1 1,-1 1-1,1-1 1,-1 0 0,1 1-1,0-1 1,0 0 0,0 1-1,0-1 1,0 0 0,0 0-1,0 0 1,0 0-1,0 0 1,1 0 0,-1 0-1,0 0 1,1 0 0,-1-1-1,0 1 1,1 0 0,-1-1-1,1 1 1,-1-1 0,1 0-1,-1 1 1,3-1-1,56 7-452,-43-6 208,31 11-650,-47-12 910,0 0 1,-1 0-1,1 1 1,-1-1-1,1 0 0,-1 0 1,1 1-1,-1-1 1,1 0-1,-1 1 1,0-1-1,1 1 1,-1-1-1,1 1 1,-1-1-1,0 0 1,0 1-1,1-1 1,-1 1-1,0 0 0,0-1 1,1 1-1,-1-1 1,0 1-1,0-1 1,0 2-1,0-1 104,-1 0 0,0 1 0,1-1 0,-1 0 0,0 0 0,0 0 0,0 0 0,0 0 0,0 0 0,0 0-1,0 0 1,0 0 0,0 0 0,0-1 0,-1 1 0,1 0 0,-2 0 0,-136 71 1225,138-71-3550,3-8-8366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6.839"/>
    </inkml:context>
    <inkml:brush xml:id="br0">
      <inkml:brushProperty name="width" value="0.025" units="cm"/>
      <inkml:brushProperty name="height" value="0.025" units="cm"/>
    </inkml:brush>
  </inkml:definitions>
  <inkml:trace contextRef="#ctx0" brushRef="#br0">53 220 14286,'0'0'8680,"-36"49"-8648,27-27-32,3 0 32,4-1-96,2-6-1057,0-3-929,0-7-833</inkml:trace>
  <inkml:trace contextRef="#ctx0" brushRef="#br0" timeOffset="1">47 1 14350,'0'0'6278,"6"50"-8040,18-35-769,2-5-1056,0-5-1506</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7.182"/>
    </inkml:context>
    <inkml:brush xml:id="br0">
      <inkml:brushProperty name="width" value="0.025" units="cm"/>
      <inkml:brushProperty name="height" value="0.025" units="cm"/>
    </inkml:brush>
  </inkml:definitions>
  <inkml:trace contextRef="#ctx0" brushRef="#br0">168 1 11050,'0'0'1458,"-8"6"891,-11 6-1153,-49 33 2066,64-42-3155,0 0 0,-1 1 0,1 0 1,1 0-1,-1 0 0,0 0 0,1 0 0,0 1 0,0-1 1,0 1-1,-3 10 0,6-15-155,0 1-1,1 0 1,-1-1 0,1 1 0,-1 0-1,0-1 1,1 1 0,0-1 0,-1 1 0,1-1-1,-1 1 1,1-1 0,0 1 0,-1-1-1,1 0 1,0 1 0,-1-1 0,1 0-1,0 1 1,-1-1 0,1 0 0,0 0 0,0 0-1,0 0 1,-1 0 0,1 0 0,0 0-1,0 0 1,-1 0 0,1 0 0,1 0-1,37 0-835,-30-1 450,19 0-410,40 1-365,-65 0 1191,1 0 1,0 1 0,0 0 0,0-1-1,-1 1 1,1 0 0,0 1 0,-1-1-1,1 1 1,-1-1 0,1 1-1,-1 0 1,4 3 0,-7-4 71,1 0-1,0-1 1,-1 1 0,1 0 0,-1 0-1,0 0 1,1 0 0,-1 0 0,0 0-1,1 0 1,-1 0 0,0 0 0,0 0-1,0 0 1,0 0 0,0 0-1,0 0 1,0 0 0,0 0 0,0 0-1,-1 0 1,1 0 0,0 0 0,-1-1-1,1 1 1,0 0 0,-1 0 0,1 0-1,-1 0 1,1 0 0,-1-1 0,0 1-1,1 0 1,-1 0 0,0-1 0,0 1-1,1 0 1,-1-1 0,0 1-1,-2 0 1,-37 24 2041,36-24-1957,-28 16 997,14-6-1016,0-1 1,-1-1 0,0-1-1,-1-1 1,-34 8 0,53-14-229,1-1 1,-1 0 0,1 0 0,0 0 0,-1 0 0,1 0 0,-1 0 0,1 0 0,-1-1 0,1 1 0,0 0 0,-1 0-1,1 0 1,-1 0 0,1 0 0,0-1 0,-1 1 0,1 0 0,0 0 0,-1-1 0,1 1 0,0 0 0,-1 0 0,1-1 0,0 1-1,-1 0 1,1-1 0,0 1 0,0-1 0,0 1 0,-1 0 0,1-1 0,0 1 0,0-1 0,0 1 0,0 0 0,0-1-1,0 1 1,0-1 0,0 1 0,0-1 0,0 1 0,0-1 0,4-21-4073,10-9-2113</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7.572"/>
    </inkml:context>
    <inkml:brush xml:id="br0">
      <inkml:brushProperty name="width" value="0.025" units="cm"/>
      <inkml:brushProperty name="height" value="0.025" units="cm"/>
    </inkml:brush>
  </inkml:definitions>
  <inkml:trace contextRef="#ctx0" brushRef="#br0">180 0 12684,'0'0'3171,"-32"49"-1922,23-19-576,-2 3-385,7 3-192,0 0-64,4 3 32,0 1-32,0-2 0,0 2 0,4-4-352,0 1-1121,1-8-641,-1-6-1570,-4-8-352</inkml:trace>
  <inkml:trace contextRef="#ctx0" brushRef="#br0" timeOffset="1">57 358 7751,'0'0'1634,"-32"-72"1024,21 37-736,3 4-865,3 4 256,5 8 65,0 8-161,0 6-544,11 5-609,15 0-96,10 0 32,8 8 32,11 0-32,3-2-1378,3-6-1761,-3 0-2594</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9.535"/>
    </inkml:context>
    <inkml:brush xml:id="br0">
      <inkml:brushProperty name="width" value="0.025" units="cm"/>
      <inkml:brushProperty name="height" value="0.025" units="cm"/>
    </inkml:brush>
  </inkml:definitions>
  <inkml:trace contextRef="#ctx0" brushRef="#br0">48 41 7655,'-4'-37'7068,"4"37"-6993,0 0 0,0-1 0,0 1 0,0 0 0,0 0 0,0 0 1,0 0-1,-1-1 0,1 1 0,0 0 0,0 0 0,0 0 0,0 0 0,0 0 0,0-1 0,0 1 0,0 0 0,0 0 0,-1 0 0,1 0 0,0 0 0,0 0 1,0 0-1,0 0 0,0-1 0,0 1 0,-1 0 0,1 0 0,0 0 0,0 0 0,0 0 0,0 0 0,-1 0 0,1 0 0,0 0 0,0 0 0,0 0 0,0 0 0,-1 0 1,1 0-1,0 0 0,0 0 0,0 0 0,0 0 0,0 0 0,-1 0 0,1 1 0,0-1 0,0 0 0,0 0 0,-11 19 251,5-2-110,1 1 1,0-1-1,2 1 1,0 0-1,0 0 1,2 1-1,0-1 1,3 22-1,-2-38-206,0-1 0,1 1 0,-1-1 0,1 1 0,0-1 0,-1 1 0,1-1 0,0 1 0,0-1 0,0 1 0,0-1 0,0 0 0,0 0 0,0 1 0,0-1 0,0 0 0,1 0 0,-1 0 0,0 0 0,1-1 0,-1 1 0,1 0 0,-1-1 0,1 1 0,-1 0 0,1-1 0,0 0 0,-1 1 0,1-1 0,-1 0 0,1 0 0,0 0 0,-1 0 0,1 0 0,0 0 0,-1-1 0,1 1 0,-1 0 0,4-2 0,3 0 37,1 0-1,0-1 0,-1 0 0,1 0 1,15-9-1,11-12 8,46-40 0,-48 36-20,48-30 0,-81 58-38,0-1 0,0 1 0,0 0 0,1 0 0,-1 0-1,0 0 1,0 0 0,0-1 0,0 1 0,1 0 0,-1 0 0,0 0 0,0 0 0,0 0-1,1 0 1,-1 0 0,0 0 0,0 0 0,0 0 0,1 0 0,-1 0 0,0 0 0,0 0-1,0 0 1,1 0 0,-1 0 0,0 0 0,0 0 0,0 0 0,1 0 0,-1 0 0,0 0-1,0 0 1,0 0 0,1 0 0,-1 1 0,0-1 0,0 0 0,0 0 0,0 0 0,0 0-1,1 0 1,-1 1 0,0-1 0,0 0 0,0 0 0,0 0 0,0 0 0,0 1 0,0-1-1,-1 16 64,-9 18 343,6-26-306,2-2-17,0-1 0,0 1 0,0 0 0,1 0 0,-1-1 0,0 11 0,3-15-66,-1 1-1,0-1 1,0 0-1,1 0 1,-1 0-1,0 0 1,1 0 0,-1 0-1,1 0 1,0 0-1,-1 0 1,1 0-1,0 0 1,-1 0-1,1 0 1,0 0 0,0-1-1,0 1 1,0 0-1,0-1 1,0 1-1,0-1 1,0 1-1,0-1 1,0 1 0,0-1-1,0 1 1,0-1-1,1 0 1,-1 0-1,0 0 1,0 0-1,0 0 1,0 0 0,1 0-1,-1 0 1,0 0-1,0 0 1,0-1-1,2 1 1,10-3 13,0 0 1,-1-1-1,1 0 1,-1 0-1,0-2 0,0 1 1,0-2-1,-1 0 1,0 0-1,0-1 1,15-14-1,-8 8-73,1 0 0,29-15 0,-52 34-3,0-1-1,1 1 1,0-1 0,0 1-1,0 0 1,0 0-1,-1 6 1,-1-1 26,4-8 31,0 0 0,0-1 0,1 1 0,-1 0 0,0 0 0,1 0 0,-1 0 0,1 0 0,0 0 0,-1 0 0,1 0 0,0 0 0,1 4 0,-1-5-41,0 0-1,1 0 0,-1 0 1,0 0-1,1-1 0,-1 1 0,1 0 1,-1 0-1,1-1 0,0 1 1,-1 0-1,1-1 0,0 1 0,-1 0 1,1-1-1,0 1 0,0-1 1,0 1-1,-1-1 0,1 0 0,2 1 1,2 0-320,0 0 1,0-1-1,-1 1 1,1-1 0,0-1-1,0 1 1,0-1 0,0 1-1,0-1 1,0-1-1,4-1 1,2-1-1603,-1 0 0,0-1 0,0-1 0,15-11 0,-9 5-4183</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9.866"/>
    </inkml:context>
    <inkml:brush xml:id="br0">
      <inkml:brushProperty name="width" value="0.025" units="cm"/>
      <inkml:brushProperty name="height" value="0.025" units="cm"/>
    </inkml:brush>
  </inkml:definitions>
  <inkml:trace contextRef="#ctx0" brushRef="#br0">1 0 1634,'0'0'2498</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0.228"/>
    </inkml:context>
    <inkml:brush xml:id="br0">
      <inkml:brushProperty name="width" value="0.025" units="cm"/>
      <inkml:brushProperty name="height" value="0.025" units="cm"/>
    </inkml:brush>
  </inkml:definitions>
  <inkml:trace contextRef="#ctx0" brushRef="#br0">44 97 8104,'0'0'7580,"-8"-5"-7430,-23-15 165,30 20-292,1-1 0,0 0 0,-1 1 1,1-1-1,0 1 0,-1-1 0,1 1 1,0-1-1,0 0 0,-1 1 0,1-1 1,0 1-1,0-1 0,0 0 0,0 1 1,0-1-1,0 0 0,0 1 0,0-1 1,0 0-1,0 1 0,0-1 0,1 1 1,-1-1-1,0 0 0,0 1 0,1-1 1,-1 1-1,0-1 0,1 1 0,-1-1 1,0 0-1,1 1 0,-1 0 0,1-1 1,-1 1-1,1-1 0,-1 1 0,1 0 1,-1-1-1,1 1 0,-1 0 1,1-1-1,0 1 0,-1 0 0,2 0 1,28-17 33,-29 16-17,9-4 74,0 0 0,0 1 0,1 1 1,-1-1-1,1 2 0,0-1 0,18 0 0,-28 3-59,-1 1 0,1-1-1,-1 1 1,1 0 0,-1-1 0,1 1 0,-1 0 0,1-1-1,-1 1 1,0 0 0,0 0 0,1-1 0,-1 1 0,0 0 0,0 0-1,0-1 1,0 1 0,0 0 0,0 0 0,0 0 0,0-1-1,0 1 1,0 0 0,0 0 0,0-1 0,0 1 0,-1 0-1,1 0 1,0-1 0,-1 2 0,-8 27 487,9-29-537,-4 8 63,0-1 0,1 2 0,0-1 0,0 0 0,1 1 1,0-1-1,-1 14 0,3-22-113,0 1 1,0 0-1,1-1 0,-1 1 1,0-1-1,0 1 0,1-1 1,-1 1-1,1 0 0,-1-1 1,1 0-1,-1 1 0,1-1 1,-1 1-1,1-1 1,-1 1-1,1-1 0,-1 0 1,1 1-1,0-1 0,-1 0 1,1 0-1,-1 0 0,1 1 1,0-1-1,-1 0 0,1 0 1,0 0-1,-1 0 0,1 0 1,0 0-1,-1 0 1,2-1-1,23-3-3727,-9-10-1316</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1.389"/>
    </inkml:context>
    <inkml:brush xml:id="br0">
      <inkml:brushProperty name="width" value="0.025" units="cm"/>
      <inkml:brushProperty name="height" value="0.025" units="cm"/>
    </inkml:brush>
  </inkml:definitions>
  <inkml:trace contextRef="#ctx0" brushRef="#br0">158 192 9417,'0'0'11937,"-10"-4"-11815,8 2-120,-1 1 0,0 0 0,0 0-1,1 0 1,-1 0 0,0 0 0,0 0 0,0 1-1,0 0 1,0-1 0,-1 1 0,1 0-1,0 1 1,0-1 0,0 0 0,0 1 0,0 0-1,0-1 1,0 1 0,1 1 0,-1-1-1,0 0 1,0 1 0,1-1 0,-1 1 0,1 0-1,-1-1 1,1 1 0,-4 5 0,-23 31 171,28-36-170,0 0-1,0 0 1,0 0 0,0 1-1,0-1 1,0 0 0,1 0-1,-1 0 1,1 1 0,-1-1-1,1 0 1,0 1 0,0-1 0,0 0-1,1 1 1,-1-1 0,0 0-1,2 4 1,-1-5 0,0 0 1,0 0-1,0 0 0,0-1 1,0 1-1,0 0 0,1-1 0,-1 1 1,0-1-1,0 1 0,1-1 1,-1 0-1,0 0 0,0 1 1,1-1-1,-1 0 0,0 0 1,1 0-1,1-1 0,28-2 80,-19 0-221,1-1 0,-1 0 0,0 0 0,0-2 0,22-12 0,19-9-849,-53 26 978,1 1 0,-1 0-1,0 0 1,1 0-1,-1 0 1,0 0 0,1 0-1,-1 0 1,0 0-1,1 0 1,-1 0 0,1 0-1,-1 0 1,0 0-1,1 0 1,-1 0 0,0 0-1,1 0 1,-1 0 0,0 0-1,1 0 1,-1 1-1,0-1 1,1 0 0,-1 0-1,0 0 1,0 1-1,1-1 1,-1 0 0,0 0-1,0 1 1,1-1-1,-1 0 1,0 1 0,0-1-1,0 0 1,1 1 0,-1-1-1,0 0 1,0 1-1,0-1 1,0 0 0,0 1-1,0-1 1,0 0-1,0 1 1,0-1 0,0 0-1,0 1 1,0-1-1,0 0 1,0 1 0,0-1-1,0 1 1,0-1-1,0 0 1,-1 1 0,1-1-1,0 0 1,0 0 0,0 1-1,-1-1 1,1 1-1,-11 32 282,7-23-146,-9 40 550,-9 77 0,9-45-613,11-71 12,-1 1 1,0-2-1,-1 1 0,0 0 0,-1-1 0,0 1 0,0-2 1,-1 1-1,-8 9 0,11-14 7,-1 0 0,0-1-1,0 0 1,0 0 0,-1 0 0,0 0 0,0-1-1,1 0 1,-2 0 0,1 0 0,0-1 0,-1 1-1,1-1 1,-1 0 0,0-1 0,1 1 0,-1-1 0,-12 0-1,17-1-75,0-1 0,0 1 0,0-1 0,0 1 0,0-1 0,-1 0 0,1 1 0,1-1 0,-1 0 0,0 0 0,0 0 0,0 0 0,0 0 0,1 0 0,-1 0 0,0 0 0,1 0 0,-1 0 0,1 0 0,-1 0 0,1 0 0,-1-1 0,1 1 0,0 0 0,0 0 0,0 0 1,-1-1-1,1 1 0,0 0 0,1-3-1,1-41-623,1 37 513,-1 0 0,2 1 0,-1 0 1,1 0-1,0 0 0,0 0 0,1 0 0,9-9 0,50-49-56,-51 53 134,117-101 23,17-14 1,-126 106 24,-1-1-1,-1 0 1,-1-2 0,21-35-1,-35 54 77,-1-1-1,0 0 1,0 0-1,0 0 1,-1 0-1,1 0 1,-2-1 0,1 1-1,-1-1 1,0 1-1,0-12 1,-1 17-97,-1 1 1,1-1 0,-1 0 0,1 1 0,-1-1-1,1 1 1,-1-1 0,0 1 0,1-1-1,-1 1 1,0-1 0,0 1 0,1 0-1,-1-1 1,0 1 0,0 0 0,0-1-1,1 1 1,-1 0 0,0 0 0,0 0-1,0 0 1,0 0 0,1 0 0,-1 0 0,0 0-1,0 0 1,0 1 0,0-1 0,1 0-1,-1 0 1,0 1 0,-1 0 0,-29 9-155,14 4 167,1 1 0,1 0 1,1 1-1,0 0 0,0 1 1,2 1-1,0 0 0,1 1 1,-12 29-1,19-40 22,1 0 1,0 1-1,0-1 1,1 1-1,0-1 1,1 1-1,0 0 0,0 10 1,1-17-28,0 1-1,0-1 1,0 1 0,0-1-1,1 1 1,0-1 0,-1 1 0,1-1-1,0 0 1,0 1 0,0-1 0,0 0-1,1 1 1,-1-1 0,1 0-1,-1 0 1,1 0 0,0-1 0,0 1-1,-1 0 1,1 0 0,1-1-1,-1 0 1,0 1 0,0-1 0,0 0-1,1 0 1,-1 0 0,0 0-1,1 0 1,3 0 0,3 0-3,0 0 1,0-1 0,0 0-1,0 0 1,0-1-1,0 0 1,0-1-1,0 0 1,0 0-1,-1-1 1,1 0 0,-1-1-1,1 1 1,-1-2-1,0 1 1,8-7-1,0-1-42,0 0 0,-1-1 0,-1 0 0,0-1 0,-1-1 0,17-23-1,-22 19 36,-16 18-241,-24 22-51,22-9 301,1 0 0,0 0 0,-14 27 0,20-33 8,0 0 0,0 1 1,1-1-1,0 1 1,0 0-1,0 0 1,1 0-1,0 0 1,1 0-1,0 12 1,0-17-7,1-1 0,-1 0 1,1 0-1,-1 0 0,1 1 0,0-1 1,-1 0-1,1 0 0,0 0 0,0 0 1,0 0-1,0 0 0,0 0 0,0-1 1,0 1-1,0 0 0,0 0 0,1-1 1,-1 1-1,0-1 0,0 1 0,1-1 1,-1 0-1,0 1 0,1-1 0,-1 0 1,0 0-1,1 0 0,-1 0 0,2 0 1,47-4 189,-34 0-288,0-1 0,0-1-1,-1-1 1,0 0 0,0-1 0,24-17 0,-10 4-132,-1-1 0,29-29 0,-43 35 369,-18 17 182,-24 25 196,22-20-484,0 0 0,1 0 1,0 1-1,0 0 0,1 0 1,-1 1-1,2-1 0,-1 1 1,1 0-1,0 0 0,1 0 1,0 0-1,0 1 1,-1 13-1,3-21-95,0 0 1,0 0-1,1-1 1,-1 1-1,0 0 0,0-1 1,1 1-1,-1 0 1,1-1-1,-1 1 0,0-1 1,1 1-1,-1 0 1,1-1-1,-1 1 1,1-1-1,0 0 0,-1 1 1,1-1-1,-1 1 1,1-1-1,0 0 0,-1 1 1,1-1-1,0 0 1,-1 0-1,1 0 1,0 1-1,0-1 0,-1 0 1,1 0-1,0 0 1,0 0-1,-1 0 0,1 0 1,0 0-1,-1-1 1,1 1-1,0 0 1,0 0-1,-1 0 0,2-1 1,1 0-445,0 0-1,0 0 1,0 0 0,0 0 0,0 0-1,-1 0 1,1-1 0,0 1 0,3-4-1,7-15-3634,-3-3-245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1.733"/>
    </inkml:context>
    <inkml:brush xml:id="br0">
      <inkml:brushProperty name="width" value="0.025" units="cm"/>
      <inkml:brushProperty name="height" value="0.025" units="cm"/>
    </inkml:brush>
  </inkml:definitions>
  <inkml:trace contextRef="#ctx0" brushRef="#br0">42 64 8456,'-11'-23'2210,"3"7"1121,1 4-961,1 3-608,1 6-449,1 3-800,8 10-3011,7-1-770,4 3-2145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2.971"/>
    </inkml:context>
    <inkml:brush xml:id="br0">
      <inkml:brushProperty name="width" value="0.05" units="cm"/>
      <inkml:brushProperty name="height" value="0.05" units="cm"/>
    </inkml:brush>
  </inkml:definitions>
  <inkml:trace contextRef="#ctx0" brushRef="#br0">4 357 14155,'-1'1'84,"1"-1"0,-1 1 1,1-1-1,0 1 0,0 0 0,-1-1 0,1 1 0,0 0 1,0-1-1,0 1 0,0 0 0,0-1 0,0 1 0,0 0 1,0-1-1,0 1 0,0 0 0,0-1 0,0 1 0,1 0 1,-1-1-1,0 1 0,0 0 0,1-1 0,-1 1 0,0-1 1,2 2-1,16-10 1164,-7 2-628,71-36 1417,159-58 0,96-4-1824,-228 73-647,-63 17-260,86-38 1,-98 33 251</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2.105"/>
    </inkml:context>
    <inkml:brush xml:id="br0">
      <inkml:brushProperty name="width" value="0.025" units="cm"/>
      <inkml:brushProperty name="height" value="0.025" units="cm"/>
    </inkml:brush>
  </inkml:definitions>
  <inkml:trace contextRef="#ctx0" brushRef="#br0">138 186 13293,'0'0'1409,"-9"2"70,2-1-1278,0 1 1,0 0-1,1 1 1,-1 0-1,1 0 1,-1 0-1,1 1 1,0-1-1,0 2 1,1-1-1,-1 1 1,1-1-1,0 2 1,0-1-1,1 0 1,-1 1 0,1 0-1,1 0 1,-1 0-1,1 1 1,0-1-1,0 1 1,-3 13-1,5-18-159,1 0-1,-1 0 1,1 0 0,0 0-1,0 0 1,0 1-1,0-1 1,0 0 0,0 0-1,0 0 1,1 0-1,-1 0 1,1 0 0,-1 0-1,1 0 1,0 0 0,0 0-1,0 0 1,0 0-1,0 0 1,1 0 0,-1-1-1,0 1 1,1 0-1,-1-1 1,1 0 0,0 1-1,-1-1 1,1 0-1,0 0 1,0 1 0,3 0-1,2 0-3,-1-1 0,1 1 0,0-1-1,0-1 1,0 1 0,0-1 0,0-1 0,0 1-1,7-2 1,-2-1-16,0 0 0,0-1 0,0 0 0,-1-1 0,1 0 0,-1 0 0,-1-2 0,1 1 0,-1-1 0,16-15 0,-2 1 20,-2-2 1,0 0-1,17-26 0,-30 38-27,0-1 0,-1 1 0,-1-1 0,0-1 0,0 0 0,-1 0 0,-1 0 0,0 0 0,5-26 0,-10 38-16,0 0 0,0-1-1,0 1 1,0-1 0,0 1 0,-1-1 0,1 1 0,0-1 0,-1 1 0,1 0 0,-1-1 0,1 1-1,-1 0 1,0-1 0,1 1 0,-1 0 0,0 0 0,0 0 0,0 0 0,0-1 0,0 1 0,0 0-1,0 1 1,0-1 0,0 0 0,-1 0 0,1 0 0,0 1 0,0-1 0,-1 1 0,1-1-1,-1 1 1,1-1 0,0 1 0,-1 0 0,1 0 0,-1 0 0,1 0 0,-1 0 0,1 0 0,-1 0-1,1 0 1,-3 1 0,-4 0-37,-1 0 0,1 0 0,0 1 0,0 0 0,0 0 0,-12 6 0,4 0 44,-1 1 1,1 1-1,1 1 1,-28 24-1,36-29 19,0 1 0,1 0 0,-1 1 0,1-1 0,1 1 0,0 0-1,0 1 1,0-1 0,1 1 0,0 0 0,-3 12 0,6-19-24,1-1 0,0 1 1,-1 0-1,1-1 1,0 1-1,0-1 0,0 1 1,0 0-1,0-1 0,1 1 1,-1-1-1,0 1 0,1-1 1,-1 1-1,1 0 0,-1-1 1,1 0-1,0 1 0,0-1 1,-1 1-1,1-1 1,0 0-1,0 0 0,1 1 1,-1-1-1,0 0 0,0 0 1,0 0-1,1 0 0,-1 0 1,0-1-1,1 1 0,-1 0 1,1-1-1,-1 1 0,1-1 1,-1 1-1,1-1 1,1 0-1,9 2-46,-1 0-1,1-1 1,-1-1 0,18-2-1,-8 2-251,6-2-613,-1-1 0,1 0 1,30-10-1,-32 7 840,1 1 0,0 1 0,31-1 1,-57 6 231,1 0 1,-1 0 0,1 0 0,-1 0 0,0 1 0,1-1-1,-1 0 1,0 0 0,0 1 0,0-1 0,0 0-1,0 0 1,0 0 0,0 1 0,-1-1 0,1 0 0,0 0-1,-1 0 1,1 1 0,-1-1 0,0 1 0,-26 40 1577,23-37-1667,0 0 1,0 0 0,0 1-1,0-1 1,1 1 0,0 0-1,0 0 1,1 0 0,0 1 0,0-1-1,0 0 1,1 1 0,-1-1-1,1 13 1,1-18-179,0-1 0,0 1-1,0-1 1,1 0 0,-1 1 0,0-1 0,0 1-1,1-1 1,-1 1 0,0-1 0,1 0-1,-1 1 1,0-1 0,1 0 0,-1 1 0,0-1-1,1 0 1,-1 1 0,1-1 0,-1 0-1,1 0 1,-1 0 0,1 0 0,-1 1 0,1-1-1,-1 0 1,1 0 0,-1 0 0,1 0-1,-1 0 1,1 0 0,0 0 0,13-3-6192,0-4-2303</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2.652"/>
    </inkml:context>
    <inkml:brush xml:id="br0">
      <inkml:brushProperty name="width" value="0.025" units="cm"/>
      <inkml:brushProperty name="height" value="0.025" units="cm"/>
    </inkml:brush>
  </inkml:definitions>
  <inkml:trace contextRef="#ctx0" brushRef="#br0">57 105 7783,'0'0'3577,"-8"2"-1554,-26 7-85,20-2 250,17 1-1221,18 0-257,49-2 285,-1-2 0,0-4 0,1-3 0,69-11 1,828-74-49,6 65-400,-968 23-556,28 2-261,-32-2 254,0 0 0,0 0 0,-1 1 0,1-1 0,0 0 0,0 0 0,0 0 0,0 1 0,-1-1 0,1 0 0,0 1 0,0-1 0,0 0 1,-1 1-1,1-1 0,0 1 0,-1 0 0,1-1 0,0 1 0,-1-1 0,1 1 0,-1 0 0,1 0 0,-1-1 0,1 1 0,-1 0 0,0 0 0,1 1 0,-6-1-883,1-1 0,-1 0 0,0 0 0,1 0 0,-1-1-1,-8-1 1,-6-12-3750,-1-8-3653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3.339"/>
    </inkml:context>
    <inkml:brush xml:id="br0">
      <inkml:brushProperty name="width" value="0.025" units="cm"/>
      <inkml:brushProperty name="height" value="0.025" units="cm"/>
    </inkml:brush>
  </inkml:definitions>
  <inkml:trace contextRef="#ctx0" brushRef="#br0">146 169 7399,'0'0'7447,"3"-8"-5093,11-26-411,-14 34-1913,0-1-1,0 1 1,0 0-1,0-1 1,0 1-1,0-1 1,0 1-1,0 0 1,0-1-1,0 1 0,0-1 1,0 1-1,0 0 1,0-1-1,0 1 1,-1 0-1,1-1 1,0 1-1,0 0 1,0-1-1,-1 1 0,1 0 1,0-1-1,0 1 1,-1 0-1,1-1 1,0 1-1,-1 0 1,1 0-1,0-1 1,-1 1-1,1 0 0,0 0 1,-1 0-1,1 0 1,0-1-1,-1 1 1,1 0-1,-1 0 1,1 0-1,0 0 1,-1 0-1,1 0 0,-1 0 1,1 0-1,0 0 1,-1 0-1,1 0 1,-1 0-1,0 1 1,-18 1-241,10 2 206,0 0 0,1 0 0,-1 1 0,1 1 0,0-1 0,1 1 0,-1 0 0,1 1 0,0 0 0,1 0 0,0 0 0,0 1 0,0 0 0,1 0 0,0 1 0,-7 16 0,11-23 12,1-1 0,-1 1 0,0 0 0,1-1 0,-1 1 0,1 0 0,0-1 0,0 1 0,-1 0 1,1-1-1,0 1 0,0 0 0,0-1 0,1 1 0,-1 0 0,0 0 0,1-1 0,-1 1 0,1-1 0,1 4 0,-1-4 9,0 0 0,0-1 0,0 1 0,0 0 0,0 0 0,1-1 1,-1 1-1,0-1 0,0 1 0,1-1 0,-1 0 0,0 1 0,1-1 0,-1 0 0,0 0 0,1 0 0,-1 0 0,0 0 0,1 0 0,1-1 0,6 0 41,-1-1-1,1-1 1,0 0-1,-1 0 1,0 0-1,13-9 1,21-14-18,-1-2 0,-2-2 0,-1-1 0,-1-2 0,53-62 1,-79 76 361,-24 25-157,-24 23-227,18-9 83,0 1 1,-27 42 0,41-56-63,1-1 0,0 1 0,0 0 1,1 0-1,0 0 0,0 1 0,1-1 1,0 1-1,0-1 0,1 1 0,0 0 0,0 0 1,1 0-1,1 15 0,-1-21-117,1-1 0,0 1-1,-1 0 1,1 0 0,0-1-1,0 1 1,0 0 0,0-1 0,0 1-1,1-1 1,-1 1 0,0-1-1,1 0 1,-1 1 0,1-1-1,-1 0 1,1 0 0,0 0 0,0 0-1,-1 0 1,1-1 0,0 1-1,0 0 1,0-1 0,3 1 0,2 0-1320,0 0 1,0-1-1,0 1 1,0-1-1,13-2 1,10-6-10512</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3.917"/>
    </inkml:context>
    <inkml:brush xml:id="br0">
      <inkml:brushProperty name="width" value="0.025" units="cm"/>
      <inkml:brushProperty name="height" value="0.025" units="cm"/>
    </inkml:brush>
  </inkml:definitions>
  <inkml:trace contextRef="#ctx0" brushRef="#br0">1 98 15759,'0'0'3641,"13"5"-3049,-4-2-525,-4 0-53,1-1 0,-1 0 0,0-1 1,1 1-1,-1-1 0,1 0 0,-1-1 0,1 1 0,0-1 0,-1 0 0,1 0 0,-1-1 0,1 1 0,9-4 0,3-2 32,1-1 0,25-14 0,-41 19-31,1 0 0,-1 1 0,0-1-1,1 0 1,-1 0 0,0-1 0,0 1-1,-1-1 1,1 1 0,0-1 0,-1 0-1,0 0 1,0 0 0,0 0 0,0-1-1,0 1 1,0 0 0,-1-1 0,0 1-1,2-7 1,-3 10-15,0-1 0,0 0 0,0 1-1,0-1 1,0 0 0,-1 1 0,1-1 0,0 0-1,0 1 1,-1-1 0,1 1 0,0-1 0,-1 1-1,1-1 1,0 0 0,-1 1 0,1-1 0,-1 1-1,1 0 1,-1-1 0,1 1 0,-1-1 0,1 1-1,-1 0 1,1-1 0,-1 1 0,0 0 0,1 0-1,-1-1 1,-26 0-86,-23 15-62,40-8 277,1 0 0,-1 1 0,1 0 0,-13 13 0,19-18-95,1 1 0,-1-1 0,1 1 1,0 0-1,0-1 0,0 1 0,0 0 1,0 0-1,1 0 0,-1 0 0,1 1 0,0-1 1,0 0-1,0 1 0,0-1 0,1 0 1,0 1-1,-1-1 0,1 7 0,1-9-24,0 1-1,0-1 1,0 0 0,0 0-1,0 1 1,0-1-1,1 0 1,-1 0-1,0 0 1,0-1-1,1 1 1,-1 0 0,0 0-1,1-1 1,-1 1-1,1-1 1,-1 1-1,1-1 1,-1 1 0,1-1-1,0 0 1,-1 0-1,1 0 1,2 0-1,50 0 157,-42-1-133,15-2-354,1-1 0,-1-1 0,50-16 0,-47 11 39,0 2 0,50-6 0,-80 14 301,1 0-1,-1 0 1,0 0-1,1-1 1,-1 1 0,1 0-1,-1 0 1,1 0 0,-1 0-1,1 0 1,-1 1-1,1-1 1,-1 0 0,1 0-1,-1 0 1,0 0-1,1 0 1,-1 1 0,1-1-1,-1 0 1,0 0 0,1 1-1,-1-1 1,0 0-1,1 0 1,-1 1 0,0-1-1,1 1 1,-1-1-1,0 0 1,1 1 0,-1-1-1,0 1 1,0-1 0,0 0-1,0 1 1,1-1-1,-1 1 1,-3 21 1422,-1-2-149,4-20-1275,0 1 0,0-1-1,0 0 1,1 1 0,-1-1 0,0 1-1,0-1 1,0 0 0,0 1 0,0-1-1,1 1 1,-1-1 0,0 0 0,0 1-1,0-1 1,1 0 0,-1 1 0,0-1-1,1 0 1,-1 0 0,0 1 0,1-1-1,-1 0 1,0 0 0,1 1-1,-1-1 1,0 0 0,1 0 0,-1 0-1,1 0 1,-1 0 0,0 0 0,1 0-1,-1 1 1,1-1 0,0 0 0,33-1-516,0 0 1,57-11 0,-51 5-500,61-1-1,-100 8 1024,0 0 0,0 0 0,0 0 0,-1 1 0,1-1 1,0 0-1,0 0 0,0 1 0,0-1 0,-1 0 0,1 1 0,0-1 0,0 1 0,-1-1 0,1 1 0,0-1 0,-1 1 0,1 0 0,0-1 0,-1 1 0,1 0 0,-1 0 0,1-1 0,-1 1 0,0 0 0,1 0 0,-1 0 0,0-1 0,1 1 1,-1 0-1,0 0 0,0 0 0,0 0 0,0 0 0,0-1 0,0 1 0,0 0 0,0 0 0,0 0 0,0 0 0,-1 0 0,1 0 0,0-1 0,0 1 0,-1 1 0,0-1 22,1 0 1,0 0-1,-1 0 0,1 0 1,0-1-1,0 1 0,0 0 0,0 0 1,0 0-1,0 0 0,0 0 0,0 0 1,0 0-1,0-1 0,0 1 1,0 0-1,1 0 0,-1 0 0,0 0 1,1-1-1,-1 1 0,1 0 0,-1 0 1,1 0-1,-1-1 0,1 1 1,-1 0-1,1-1 0,0 1 0,-1-1 1,1 1-1,1 0 0,51 6-1237,-18-6-4480,-19-1-410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4.701"/>
    </inkml:context>
    <inkml:brush xml:id="br0">
      <inkml:brushProperty name="width" value="0.025" units="cm"/>
      <inkml:brushProperty name="height" value="0.025" units="cm"/>
    </inkml:brush>
  </inkml:definitions>
  <inkml:trace contextRef="#ctx0" brushRef="#br0">314 1 10698,'0'0'2461,"-6"12"-1911,-14 41 390,3 0 0,2 1-1,-9 58 1,-8 30 202,-11 33-553,-48 165-127,80-310-153,-20 43 0,8-38-2715,23-60-6280,0-2 1645</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5.502"/>
    </inkml:context>
    <inkml:brush xml:id="br0">
      <inkml:brushProperty name="width" value="0.025" units="cm"/>
      <inkml:brushProperty name="height" value="0.025" units="cm"/>
    </inkml:brush>
  </inkml:definitions>
  <inkml:trace contextRef="#ctx0" brushRef="#br0">0 520 6887,'0'0'2856,"11"-9"-1698,-6 6-1023,2-4 123,1 1 0,0 0-1,0 1 1,1-1 0,0 2-1,0-1 1,0 1 0,0 1-1,11-3 1,63-10 1311,158-11 1,90 21-1522,-30 1-315,-46-15 334,346-71-1,86-4 1458,-194 33-1126,500-25 1585,4 78-2133,-330 8 266,-190-17 314,-146 3-1517,-112 11-3616,-240 4-961</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7.215"/>
    </inkml:context>
    <inkml:brush xml:id="br0">
      <inkml:brushProperty name="width" value="0.025" units="cm"/>
      <inkml:brushProperty name="height" value="0.025" units="cm"/>
    </inkml:brush>
  </inkml:definitions>
  <inkml:trace contextRef="#ctx0" brushRef="#br0">110 92 5221,'0'0'367,"1"-1"-1,-1 1 1,1-1-1,-1 1 1,1-1 0,-1 1-1,1-1 1,-1 0 0,1 1-1,-1-1 1,0 0-1,0 1 1,1-1 0,-1 0-1,0 1 1,0-1 0,0 0-1,1 0 1,-1 1-1,0-1 1,0 0 0,0 1-1,0-1 1,-1 0-1,1 0 1,0 1 0,-1-2-1,-17-4 3566,14 6-3800,0 0-1,0 0 1,0 1 0,0-1-1,0 1 1,0 0-1,0 1 1,0-1 0,-5 3-1,4 0-82,1-1 0,0 1 0,0 0 0,0 1 0,0-1-1,1 1 1,0-1 0,0 1 0,0 0 0,1 0 0,-1 1-1,1-1 1,0 0 0,1 1 0,-1-1 0,1 1 0,0 0 0,1-1-1,-1 11 1,2-15-39,-1 1-1,1-1 1,0 0-1,0 1 1,-1-1 0,1 0-1,0 0 1,0 0-1,0 0 1,0 0-1,1 0 1,-1 0 0,0 0-1,0 0 1,0-1-1,1 1 1,-1 0-1,1-1 1,-1 1 0,0-1-1,1 1 1,-1-1-1,1 0 1,-1 0-1,1 1 1,-1-1-1,1 0 1,-1 0 0,0-1-1,1 1 1,-1 0-1,3-1 1,49-9 272,-36 2-255,0 0 1,-1-1-1,0-1 0,22-18 0,32-20 13,-70 48-50,0 0 0,1 0 1,-1 0-1,0 0 0,0 0 0,0 0 0,1 0 0,-1 0 0,0 0 0,0 0 0,0 0 0,0 0 0,1 0 0,-1 0 1,0 0-1,0 0 0,0 0 0,0 0 0,1 0 0,-1 0 0,0 0 0,0 0 0,0 1 0,0-1 0,0 0 0,1 0 1,-1 0-1,0 0 0,0 0 0,0 0 0,0 1 0,0-1 0,0 0 0,0 0 0,1 0 0,-1 0 0,0 1 0,0-1 0,0 0 1,0 0-1,0 0 0,0 1 0,0-1 0,0 0 0,0 0 0,0 0 0,0 0 0,0 1 0,0 17-78,-4 17 123,3-33-32,-1 7 0,0-1 0,1 1 1,0 0-1,0 0 0,1 10 0,0-18-2,0 0 1,0 0-1,1 0 0,-1 0 1,0 0-1,0 0 0,1 0 1,-1 0-1,1 0 0,-1 0 1,1 0-1,-1 0 0,1 0 0,-1 0 1,1-1-1,0 1 0,0 0 1,-1 0-1,1-1 0,0 1 1,1 0-1,0 0 4,-1-1-1,1 0 1,0 0-1,0 1 1,-1-1-1,1 0 1,0-1 0,0 1-1,-1 0 1,1 0-1,0-1 1,0 1 0,-1-1-1,1 1 1,-1-1-1,1 0 1,2-1 0,-1-1-12,1 1 1,-1-1-1,0 0 1,-1 1-1,1-1 1,0-1-1,-1 1 1,1 0-1,-1-1 0,0 1 1,0-1-1,-1 1 1,1-1-1,-1 0 1,0 0-1,0 0 1,0 0-1,0 0 1,-1 0-1,1 0 1,-1 0-1,0 0 1,0 0-1,-1 0 1,1 0-1,-1 0 1,0 0-1,0 0 1,0 0-1,0 1 1,-4-7-1,91 10-308,-73-1-151,-1 0-1,1-1 0,-1 0 0,1-1 1,22-8-1,-28 9-123,-1-1 0,1 0 0,0 0 0,-1-1 0,0 1 0,0-2-1,0 1 1,0-1 0,-1 1 0,1-2 0,6-8 0,-6-7-684,-8 17 2381,-4 15 982,-56 153 5064,60-159-7091,1 1-1,0-1 0,0 1 0,1-1 1,-1 0-1,1 1 0,0-1 0,2 9 1,-2-13-136,0 0 0,0 0 1,0 0-1,1 0 1,-1 0-1,0-1 0,1 1 1,-1 0-1,1 0 1,-1 0-1,1-1 0,-1 1 1,1 0-1,0 0 1,-1-1-1,1 1 0,0-1 1,0 1-1,-1-1 1,1 1-1,0-1 1,1 1-1,-1-1-250,1 1-1,0-1 1,-1 0 0,1 0 0,0-1 0,-1 1-1,1 0 1,0 0 0,-1-1 0,1 1 0,-1-1-1,1 1 1,-1-1 0,1 0 0,-1 0-1,1 0 1,1-1 0,15-14-6434</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8.019"/>
    </inkml:context>
    <inkml:brush xml:id="br0">
      <inkml:brushProperty name="width" value="0.025" units="cm"/>
      <inkml:brushProperty name="height" value="0.025" units="cm"/>
    </inkml:brush>
  </inkml:definitions>
  <inkml:trace contextRef="#ctx0" brushRef="#br0">99 2 10442,'0'0'8963,"-7"12"-8680,-7 14 91,2-1-1,1 2 1,-10 34 0,12-32-357,2 0 0,1 0 0,1 0 0,-2 46 0,21-105-1085,23-91-3106,-6 147 5274,-26-24-1046,0 0 1,0 0 0,0-1 0,0 1 0,0-1 0,0-1 0,1 1 0,-1-1-1,0 0 1,0 0 0,1 0 0,-1-1 0,0 0 0,0 0 0,0 0-1,0-1 1,0 0 0,0 0 0,0 0 0,0 0 0,-1-1 0,7-4 0,6-4 27,-1-1 1,0-1 0,0 0 0,19-22 0,-30 30-31,0-1-1,-1 1 1,1 0 0,-1-1 0,0 0 0,-1 0-1,1 0 1,-1-1 0,-1 1 0,1-1 0,-1 0 0,0 1-1,-1-1 1,1 0 0,-1 0 0,0-7 0,-1 13-53,-1 1 1,1-1 0,0 1 0,0-1 0,-1 1 0,1-1 0,0 1 0,-1 0-1,1-1 1,0 1 0,-1 0 0,1-1 0,0 1 0,-1 0 0,1-1-1,-1 1 1,1 0 0,-1 0 0,1 0 0,-1-1 0,1 1 0,-1 0 0,1 0-1,-1 0 1,1 0 0,-1 0 0,1 0 0,-1 0 0,1 0 0,-1 0-1,1 0 1,-1 0 0,1 0 0,-1 0 0,1 1 0,-1-1 0,-18 6-156,11 0 159,0 0 0,1 1 0,0 0 0,1 0-1,0 0 1,0 1 0,0 0 0,1 0 0,0 1-1,1-1 1,-1 1 0,2 0 0,-1 0 0,2 0-1,-1 1 1,1-1 0,0 1 0,1 0 0,0-1-1,1 11 1,0-18-61,0 0 1,1 0-1,0 0 0,-1 0 0,1-1 1,0 1-1,0 0 0,0-1 0,0 1 0,0 0 1,0-1-1,0 1 0,0-1 0,1 0 1,-1 1-1,1-1 0,-1 0 0,1 0 1,-1 0-1,1 0 0,0 0 0,-1 0 0,1 0 1,0-1-1,0 1 0,0-1 0,0 1 1,-1-1-1,5 1 0,9 0-808,0 0 1,-1 0-1,19-3 0,12 2-2319,-44 1 3323,-1-1 0,0 1-1,1-1 1,-1 1 0,1-1 0,-1 0 0,0 1-1,1 0 1,-1-1 0,0 1 0,0-1 0,1 1 0,-1-1-1,0 1 1,0 0 0,0-1 0,0 1 0,0-1-1,0 1 1,0 0 0,0-1 0,0 1 0,0-1-1,0 1 1,0 0 0,0-1 0,0 1 0,0-1 0,-1 1-1,1 0 1,0-1 0,-1 1 0,1-1 0,-1 2-1,-9 19 1168,-35 38-669,44-58-875,1-1 1,-1 1 0,0-1-1,0 0 1,1 1 0,-1-1 0,0 0-1,0 1 1,0-1 0,1 0-1,-1 0 1,0 0 0,0 0-1,0 0 1,1 0 0,-1 0-1,0 0 1,0 0 0,0 0 0,1 0-1,-1 0 1,0-1 0,0 1-1,-1-1 1,-9-7-5874</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8.351"/>
    </inkml:context>
    <inkml:brush xml:id="br0">
      <inkml:brushProperty name="width" value="0.025" units="cm"/>
      <inkml:brushProperty name="height" value="0.025" units="cm"/>
    </inkml:brush>
  </inkml:definitions>
  <inkml:trace contextRef="#ctx0" brushRef="#br0">1 0 9993,'0'0'3492,"67"36"-6119,-41-23-3042</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8.756"/>
    </inkml:context>
    <inkml:brush xml:id="br0">
      <inkml:brushProperty name="width" value="0.025" units="cm"/>
      <inkml:brushProperty name="height" value="0.025" units="cm"/>
    </inkml:brush>
  </inkml:definitions>
  <inkml:trace contextRef="#ctx0" brushRef="#br0">93 0 12684,'0'0'7388,"-9"12"-6624,0-2-620,-1 0 102,1 1 0,0 0 0,1 0 1,1 0-1,-1 1 0,2 1 0,-9 20 1,15-32-238,-1-1 0,1 1 0,0 0 0,-1 0 0,1-1 0,0 1 0,0 0 0,0 0 0,0-1 0,0 1 0,0 0 1,0 0-1,0 0 0,0-1 0,0 1 0,0 0 0,0 0 0,1 0 0,-1-1 0,0 1 0,0 0 0,1-1 0,-1 1 0,1 0 0,-1-1 0,1 1 1,-1 0-1,1-1 0,-1 1 0,1-1 0,-1 1 0,1-1 0,0 1 0,0 0 0,1-1 16,0 0 0,1 1-1,-1-1 1,0 0 0,0 0 0,0 0 0,1 0-1,-1-1 1,0 1 0,0-1 0,0 1-1,3-2 1,7-2-22,0-1 0,0-1 0,14-8 0,3-6-441,0 0 0,-2-2 1,33-33-1,-96 104 1283,32-43-686,1-1 0,-1 1-1,1 0 1,0 0 0,1 0 0,0 0 0,0 0-1,-2 11 1,9-16-113,0 0 0,1-1-1,-1 1 1,0-2 0,1 1 0,8-2-1,13-5-661,-1-2-1,1-1 0,37-20 0,-32 14-650,48-16-1,-73 33 1991,-10 8-175,-16 17 230,12-18-456,-1 4 177,4-8-384,1 1 0,-1 0 0,1 0 0,0 0 0,0 1 0,0-1 0,1 1 0,0-1 0,0 1 0,0 0 0,0 8 0,2-14-197,0 1 0,1-1 1,-1 1-1,1-1 1,-1 1-1,0-1 0,1 0 1,-1 1-1,1-1 0,-1 0 1,1 1-1,-1-1 1,1 0-1,0 1 0,-1-1 1,1 0-1,-1 0 0,1 0 1,0 0-1,-1 0 0,1 0 1,-1 0-1,1 0 1,0 0-1,-1 0 0,1 0 1,-1 0-1,1 0 0,0 0 1,-1 0-1,1-1 1,-1 1-1,1 0 0,-1 0 1,1-1-1,25-9-4629,-6-6-1209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3.345"/>
    </inkml:context>
    <inkml:brush xml:id="br0">
      <inkml:brushProperty name="width" value="0.05" units="cm"/>
      <inkml:brushProperty name="height" value="0.05" units="cm"/>
    </inkml:brush>
  </inkml:definitions>
  <inkml:trace contextRef="#ctx0" brushRef="#br0">4 1 16379,'0'0'51,"-1"0"-1,1 0 0,0 0 0,0 1 0,0-1 0,-1 0 1,1 0-1,0 0 0,0 1 0,0-1 0,0 0 0,-1 1 1,1-1-1,0 0 0,0 0 0,0 1 0,0-1 0,0 0 1,0 1-1,0-1 0,0 0 0,0 0 0,0 1 0,0-1 1,0 0-1,0 1 0,0-1 0,0 0 0,0 1 0,1-1 0,-1 0 1,0 0-1,0 1 0,0-1 0,0 0 0,0 0 0,1 1 1,-1-1-1,0 0 0,0 0 0,0 0 0,1 1 0,-1-1 1,20 9 995,32 1-317,-47-9-579,434 33 1825,-236-25-1833,-189-8-136,40 4 8,-54-5-12,1 0 0,0 0 1,-1 0-1,1 0 1,0 1-1,-1-1 0,1 0 1,0 0-1,-1 0 0,1 0 1,-1 1-1,1-1 0,0 0 1,-1 1-1,1-1 0,-1 0 1,1 1-1,-1-1 0,1 1 1,-1-1-1,1 1 0,-1-1 1,1 1-1,-1-1 0,0 1 1,1-1-1,-1 1 0,0-1 1,0 1-1,1 0 0,-1-1 1,0 1-1,0 0 0,0-1 1,0 1-1,0 0 0,0-1 1,0 1-1,0-1 0,0 1 1,0 0-1,0-1 0,0 1 1,0 0-1,0-1 0,-1 1 1,1 0-1,0-1 0,0 1 1,-1-1-1,1 1 0,0-1 1,-2 2-1,-1 3 28,-1-1 0,-1 1 0,1-1 0,-8 6 0,12-9-27,-93 70 337,52-42-238,-43 41 0,68-53-73</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9.116"/>
    </inkml:context>
    <inkml:brush xml:id="br0">
      <inkml:brushProperty name="width" value="0.025" units="cm"/>
      <inkml:brushProperty name="height" value="0.025" units="cm"/>
    </inkml:brush>
  </inkml:definitions>
  <inkml:trace contextRef="#ctx0" brushRef="#br0">1 79 1794,'0'0'18257,"8"1"-17734,0 0-412,0 0-1,0-1 1,0 0 0,0-1 0,0 0-1,0 0 1,13-4 0,-18 5-36,0-1 0,1 0 0,-1 0-1,0-1 1,0 1 0,0-1 0,0 1 0,0-1 0,0 0 0,0 0 0,-1 0 0,1-1 0,-1 1 0,1 0 0,-1-1 0,0 0 0,0 0 0,0 1 0,0-1 0,-1 0 0,1 0 0,-1-1 0,0 1 0,1-4 0,-1 6-56,-1 1 0,0-1 0,0 1 0,0-1 0,0 1-1,0-1 1,0 1 0,0-1 0,0 1 0,0-1 0,0 1 0,0-1 0,-1 1 0,1-1 0,0 1 0,0 0-1,0-1 1,-1 1 0,1-1 0,0 1 0,0-1 0,-1 1 0,1 0 0,0-1 0,-1 1 0,1 0-1,-1-1 1,1 1 0,0 0 0,-1-1 0,1 1 0,-1 0 0,-20-1 33,-20 15-253,33-8 198,0 1 0,1 0 0,0 1 0,0 0 0,1 0 0,-7 11 0,10-16 6,1 0 0,0 0 0,1 0 0,-1 0 0,1 1 1,-1-1-1,1 0 0,0 1 0,0-1 0,0 1 0,1-1 1,-1 1-1,1 0 0,0-1 0,0 1 0,0-1 0,1 1 1,-1-1-1,1 1 0,0-1 0,2 7 0,-2-8-81,2 0 0,-1 0 0,0-1 0,0 1-1,0 0 1,1-1 0,-1 1 0,1-1 0,0 0 0,-1 0 0,1 0-1,0 0 1,-1 0 0,1-1 0,0 1 0,0-1 0,0 0-1,0 0 1,-1 0 0,1 0 0,0 0 0,3-1 0,5 0-943,1 0 0,-1-1 0,0-1 0,14-4 0,-7 0-797,-2-1 0,1-1 1,-1 0-1,-1-1 0,25-19 0,-4-6-2116</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9.587"/>
    </inkml:context>
    <inkml:brush xml:id="br0">
      <inkml:brushProperty name="width" value="0.025" units="cm"/>
      <inkml:brushProperty name="height" value="0.025" units="cm"/>
    </inkml:brush>
  </inkml:definitions>
  <inkml:trace contextRef="#ctx0" brushRef="#br0">77 119 288,'7'-12'2926,"0"2"-1667,27-45 1877,-32 51-1853,0 0 0,0 0 0,-1 0 0,0 0 0,0-1 0,0 1 0,1-8 0,-11 15 1354,1 5-2509,0 0 0,1 1-1,0 0 1,0 0 0,1 1 0,0 0 0,1 0-1,0 0 1,1 0 0,-6 20 0,-2 15 119,-8 59 1,14-71-211,-11 40 764,19-89-889,-1 1 1,2 0 0,0 0 0,6-18-1,-4 19-197,-1-1 0,-1 0-1,-1 0 1,2-20 0,-4 34 407,12 24-223,-8-19 116,0 0 0,0-1 0,0 1 0,0-1 0,1 0 0,-1 0 0,1-1 1,0 1-1,0-1 0,0 0 0,0 0 0,0-1 0,0 0 0,0 1 0,1-2 0,-1 1 0,0-1 0,1 1 0,-1-2 0,1 1 0,5-1 1,5-1 0,1 0 1,-1-2 0,0 1 0,0-2 0,23-9-1,-5-5-247,-27 15 136,0-1 0,1 2 1,-1-1-1,16-4 1,-23 8 90,0 0 0,0 0 0,0 0 0,0 0 0,1 0 0,-1 0 0,0 0 0,0 0 0,0 0 0,0 0 0,0 0 0,0 0 0,1 0 0,-1 0 0,0 0 0,0 0 0,0 0 0,0 0 1,0 0-1,0 0 0,0 1 0,1-1 0,-1 0 0,0 0 0,0 0 0,0 0 0,0 0 0,0 0 0,0 0 0,0 1 0,0-1 0,0 0 0,0 0 0,0 0 0,0 0 0,0 0 0,0 0 0,0 1 0,0-1 0,0 0 1,0 0-1,0 0 0,0 0 0,0 0 0,0 0 0,0 1 0,0-1 0,0 0 0,0 0 0,0 0 0,0 0 0,0 0 0,0 0 0,0 1 0,0-1 0,0 0 0,0 0 0,-7 14 249,-8 10 434,8-16-408,1 1 0,0-1 1,0 1-1,1 0 0,0 0 1,1 0-1,0 1 1,0-1-1,1 1 0,0 0 1,-2 21-1,5-31-262,0 1 1,0-1-1,0 1 0,0-1 1,0 1-1,0-1 0,0 1 1,0-1-1,1 1 0,-1-1 1,0 1-1,0-1 0,0 1 0,1-1 1,-1 1-1,0-1 0,1 1 1,-1-1-1,0 1 0,1-1 1,-1 0-1,1 1 0,-1-1 1,0 0-1,1 1 0,-1-1 1,1 0-1,-1 0 0,1 1 0,-1-1 1,1 0-1,-1 0 0,2 0 1,22-2-272,-19 0-277,0 0 1,1 0-1,-1 0 0,-1-1 1,1 0-1,8-6 1,-10 6-570,1-1 0,-1 0 0,0-1 0,0 1-1,-1 0 1,0-1 0,1 0 0,2-9 0,3-19-10225</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9.961"/>
    </inkml:context>
    <inkml:brush xml:id="br0">
      <inkml:brushProperty name="width" value="0.025" units="cm"/>
      <inkml:brushProperty name="height" value="0.025" units="cm"/>
    </inkml:brush>
  </inkml:definitions>
  <inkml:trace contextRef="#ctx0" brushRef="#br0">0 0 13933,'0'0'5477,"13"56"-5445,10-42-1249,-1-1-1601,8-2-962,0-4-448,0-2-2114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0.337"/>
    </inkml:context>
    <inkml:brush xml:id="br0">
      <inkml:brushProperty name="width" value="0.025" units="cm"/>
      <inkml:brushProperty name="height" value="0.025" units="cm"/>
    </inkml:brush>
  </inkml:definitions>
  <inkml:trace contextRef="#ctx0" brushRef="#br0">157 1 7944,'0'0'6966,"-12"3"-4542,8-2-2232,-15 3 990,0 2-1,-24 10 0,39-15-1101,1 0 0,-1 1 0,1-1 0,0 1 0,0-1 0,-1 1 0,1 0 1,1 1-1,-1-1 0,0 0 0,0 1 0,1-1 0,0 1 0,-1 0 0,1 0 1,0 0-1,0 0 0,1 0 0,-1 0 0,1 1 0,-1-1 0,1 1 0,-1 3 0,3-6-118,-1 0-1,1 0 1,-1-1-1,1 1 0,-1 0 1,1 0-1,0 0 1,0-1-1,-1 1 0,1 0 1,0-1-1,0 1 1,0-1-1,0 1 0,-1-1 1,1 1-1,0-1 0,0 0 1,0 1-1,0-1 1,0 0-1,0 0 0,0 0 1,0 0-1,0 0 1,0 0-1,2 0 0,40 1-1656,-31-1 964,4 1-237,-3-2 681,-1 2 0,0-1 0,0 2 0,0 0 1,1 0-1,-2 1 0,1 0 0,22 11 0,-33-14 383,-1 0 1,1 0-1,0 1 0,-1-1 1,1 1-1,0-1 0,-1 0 0,1 1 1,-1-1-1,1 1 0,-1 0 1,1-1-1,-1 1 0,1-1 0,-1 1 1,1 0-1,-1-1 0,0 1 1,1 0-1,-1-1 0,0 1 0,0 0 1,0 0-1,1-1 0,-1 1 1,0 0-1,0 0 0,0-1 0,0 1 1,0 0-1,-1 1 0,0-1 119,0 1-1,0-1 1,0 1-1,0-1 1,0 1-1,0-1 1,-1 0-1,1 0 0,0 0 1,-1 1-1,1-1 1,-4 1-1,-53 22 3305,55-23-3394,-10 3-92,-1 0 0,1 0 0,-1-1 0,-25 2 1,38-7-601,0 1 1,1-1 0,0 1 0,-1-1 0,1 1-1,0-1 1,0 1 0,0-1 0,0 1 0,0-1 0,0 0-1,0 1 1,0-1 0,0 1 0,1-1 0,0-2-1,12-14-5588</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0.898"/>
    </inkml:context>
    <inkml:brush xml:id="br0">
      <inkml:brushProperty name="width" value="0.025" units="cm"/>
      <inkml:brushProperty name="height" value="0.025" units="cm"/>
    </inkml:brush>
  </inkml:definitions>
  <inkml:trace contextRef="#ctx0" brushRef="#br0">149 196 12684,'0'0'7191,"-8"0"-6369,1 0-716,0 1 1,0 0-1,0 1 1,0 0-1,0 0 1,0 0-1,1 1 1,-1 0-1,1 0 1,-8 6-1,10-6-1,-1 0 1,1 0-1,0 0 1,0 1-1,0-1 1,0 1-1,1 0 1,0 0-1,-1 0 1,2 1-1,-1-1 1,0 1-1,1 0 1,0-1-1,0 1 1,0 0-1,-1 7 0,3-10-89,0-1-1,-1 1 1,1-1-1,0 1 0,0-1 1,1 1-1,-1-1 1,0 1-1,0-1 0,1 0 1,-1 1-1,1-1 1,-1 1-1,1-1 0,0 0 1,-1 1-1,1-1 1,0 0-1,0 0 0,0 0 1,0 0-1,0 0 1,0 0-1,0 0 0,0 0 1,0 0-1,1 0 1,-1 0-1,0-1 0,1 1 1,-1 0-1,0-1 1,1 1-1,-1-1 0,1 0 1,-1 1-1,1-1 1,-1 0-1,1 0 0,-1 0 1,1 0-1,-1 0 1,1 0-1,1-1 0,6 0 22,0 0 0,1 0 0,-1-1-1,-1 0 1,1-1 0,12-5 0,15-11-105,-1-1-1,0-2 1,-2-2 0,-1-1 0,-1-1-1,-1-2 1,-1-1 0,39-51 0,-47 42 460,-21 38-366,0-1-1,1 1 1,-1-1-1,0 1 1,0-1-1,0 1 0,0-1 1,0 1-1,0-1 1,0 1-1,0-1 1,0 1-1,0 0 1,0-1-1,0 1 0,-1-1 1,1 1-1,0-1 1,0 1-1,0-1 1,-1 1-1,1 0 1,0-1-1,0 1 0,-1-1 1,1 1-1,-1-1 1,0 1-11,0 0-1,0-1 1,0 1 0,-1 0 0,1 0-1,0 0 1,0 0 0,0 0 0,-1 0-1,1 0 1,0 0 0,0 0 0,0 1-1,0-1 1,-1 0 0,0 1 0,-12 6 26,0 0 0,1 1 0,0 0 0,1 1 1,0 0-1,0 1 0,1 0 0,0 1 0,1 0 1,0 1-1,1 0 0,0 1 0,-14 25 0,22-34-49,-1-1 0,0 1 1,1 0-1,0-1 0,-1 1 0,2 0 0,-1 0 0,0 0 0,1-1 0,-1 1 0,1 0 0,0 0 0,1 0 0,-1 0 0,1 0 1,0 0-1,-1 0 0,2-1 0,-1 1 0,0 0 0,1-1 0,-1 1 0,1-1 0,0 0 0,1 1 0,-1-1 0,0 0 0,4 3 1,0-1 11,-1-1 1,1 0 0,0 0-1,0-1 1,0 1 0,0-1-1,1-1 1,-1 1 0,1-1-1,0 0 1,-1-1 0,1 0-1,0 0 1,0 0 0,8-1-1,0 0-1,1-1 0,-1-1-1,0 0 1,0-1 0,0-1-1,-1 0 1,1-1 0,-1-1 0,0 0-1,-1-1 1,18-11 0,-30 17-3,0 1 0,0-1 1,0 1-1,0-1 0,0 0 1,0 1-1,0-1 1,-1 0-1,1 0 0,0 0 1,-1 1-1,1-1 0,0 0 1,-1 0-1,1 0 1,-1 0-1,1-2 0,-1 2-3,0 1 0,0 0 0,-1-1-1,1 1 1,0 0 0,-1-1 0,1 1 0,0 0-1,-1-1 1,1 1 0,0 0 0,-1-1 0,1 1-1,0 0 1,-1 0 0,1 0 0,-1-1-1,1 1 1,-1 0 0,1 0 0,0 0 0,-1 0-1,1 0 1,-1 0 0,1 0 0,-1 0-1,0 0 1,-4 0-29,1 0 0,-1 0-1,0 1 1,1-1 0,-1 1-1,1 0 1,-7 3 0,2-1 46,1 1 1,-1 1-1,1 0 1,0 0-1,0 0 1,0 1-1,1 0 0,0 1 1,0-1-1,0 1 1,1 1-1,0-1 1,1 1-1,0 0 1,0 1-1,-6 14 0,10-22-10,1 0-1,0 1 0,0-1 1,0 0-1,0 0 0,0 0 0,0 0 1,0 1-1,1-1 0,-1 0 1,0 0-1,1 0 0,-1 0 0,1 0 1,-1 0-1,1 0 0,-1 0 0,1 0 1,0 0-1,-1 0 0,1 0 1,0 0-1,0 0 0,0 0 0,0-1 1,-1 1-1,1 0 0,0-1 1,1 1-1,-1-1 0,0 1 0,0-1 1,0 1-1,0-1 0,0 0 1,0 1-1,0-1 0,1 0 0,-1 0 1,0 0-1,0 0 0,0 0 1,2-1-1,59-1 92,-60 1-100,25-4-426,0-2-1,-1-2 0,0 0 0,42-21 0,-31 13 162,-25 10 1887,-24 11-1289,1 3-504,11-7 179,0 1 1,1-1-1,-1 0 0,0 1 0,1-1 0,-1 0 1,0 1-1,1-1 0,-1 0 0,0 1 0,1-1 0,-1 0 1,1 0-1,-1 1 0,1-1 0,-1 0 0,0 0 0,1 0 1,-1 0-1,1 0 0,-1 0 0,1 0 0,-1 0 1,1 0-1,-1 0 0,1 0 0,-1 0 0,1 0 0,-1 0 1,1 0-1,-1 0 0,1-1 0,180-3-3233,-180 5 3337,0 0-1,-1-1 1,1 1-1,0 0 1,-1 0-1,1 0 1,-1 0-1,1 0 1,-1 0-1,1 1 1,-1-1-1,0 0 1,1 0-1,-1 0 0,0 0 1,0 0-1,0 0 1,0 1-1,0-1 1,0 0-1,0 0 1,-1 0-1,1 0 1,-1 2-1,1-2-327,0 1-1,0 0 1,0-1-1,0 1 1,0 0 0,-1-1-1,1 1 1,-1-1-1,1 1 1,-1-1-1,1 1 1,-1-1 0,0 1-1,0-1 1,0 0-1,0 1 1,-2 1-1,0-3-5442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1.905"/>
    </inkml:context>
    <inkml:brush xml:id="br0">
      <inkml:brushProperty name="width" value="0.025" units="cm"/>
      <inkml:brushProperty name="height" value="0.025" units="cm"/>
    </inkml:brush>
  </inkml:definitions>
  <inkml:trace contextRef="#ctx0" brushRef="#br0">139 39 7399,'-1'0'595,"-1"-1"1,1 1-1,0 0 0,-1 0 1,1 0-1,-1 0 0,1 0 1,0 0-1,-1 0 0,1 1 1,0-1-1,-1 0 0,1 1 1,0-1-1,-1 1 0,1 0 1,-1 0-1,-18 20 2454,-7 38-4629,22-44 2736,-12 24-884,9-23 5,1 0 0,1 1 0,0-1-1,1 2 1,1-1 0,-4 29 0,23-47 102,-8-3-313,-1-1 1,0 1 0,0-1-1,0 0 1,0-1 0,-1 0 0,0 1-1,6-11 1,36-58-56,-34 51 29,24-52-449,-34 70 279,-1 0 0,0-1-1,-1 1 1,0 0 0,1-1-1,-2 0 1,1 1 0,-1-1-1,0 1 1,0-1-1,0 0 1,-2-8 0,1 13 117,1 1-1,0-1 1,-1 0 0,1 1 0,-1-1 0,0 1-1,1-1 1,-1 1 0,1-1 0,-1 1 0,0-1 0,1 1-1,-1-1 1,0 1 0,0 0 0,1 0 0,-1-1 0,0 1-1,0 0 1,1 0 0,-1 0 0,0 0 0,0 0-1,0 0 1,1 0 0,-1 0 0,0 0 0,0 0 0,0 0-1,1 0 1,-1 0 0,0 1 0,0-1 0,1 0-1,-1 1 1,0-1 0,1 1 0,-1-1 0,-1 1 0,-26 18-154,25-15 194,0 0-1,0 0 1,1 0 0,-1 0 0,1 1 0,0-1 0,0 1 0,0-1-1,-1 7 1,3-10-7,0 0 0,-1 0 1,1 0-1,0 0 0,-1 0 0,1 0 0,0 0 0,0 1 0,0-1 0,0 0 0,0 0 0,0 0 1,1 0-1,-1 0 0,0 0 0,1 1 0,-1-1 0,0 0 0,1 0 0,-1 0 0,1 0 1,0 0-1,-1 0 0,1 0 0,0-1 0,-1 1 0,1 0 0,0 0 0,0 0 0,0-1 0,0 1 1,0 0-1,0-1 0,0 1 0,0-1 0,0 1 0,0-1 0,0 0 0,0 1 0,0-1 1,0 0-1,0 0 0,2 0 0,5 1 64,1-1-1,-1 0 1,0-1 0,0 0 0,0 0-1,0-1 1,0 0 0,0 0 0,0-1-1,7-3 1,6-5-40,0-1-1,19-15 0,34-19-203,-95 94-961,11-32 1126,-2 3 179,0 0 1,2 1-1,0 1 1,1-1 0,2 1-1,0 1 1,1 0-1,-4 24 1,10-45-176,0 1 0,0-1 1,0 1-1,1-1 0,-1 1 1,0-1-1,1 1 0,-1-1 1,1 1-1,-1-1 0,1 1 1,0-1-1,0 0 0,0 1 1,0-1-1,-1 0 0,2 0 1,-1 0-1,0 0 0,0 0 1,0 0-1,0 0 0,1 0 1,-1 0-1,0 0 0,1-1 0,-1 1 1,1-1-1,-1 1 0,1-1 1,-1 1-1,1-1 0,-1 0 1,1 0-1,-1 0 0,1 1 1,-1-2-1,1 1 0,-1 0 1,4-1-1,4 1 24,1-1 1,-1 0-1,0-1 0,1 0 0,13-6 1,-9 2-159,0 0 0,-1-1 1,0-1-1,0 0 0,-1-1 0,0 0 1,0-1-1,-1 0 0,-1-1 0,17-22 1,-42 55-118,9-15 266,0 0 0,1 0 0,0 0-1,0 1 1,1-1 0,0 1-1,1 1 1,-1-1 0,1 0 0,1 1-1,0-1 1,0 1 0,-1 12-1,4-20-204,-1 0 0,1-1 0,0 1 0,-1 0-1,1 0 1,0-1 0,-1 1 0,1 0 0,0-1-1,0 1 1,0-1 0,-1 1 0,1-1 0,0 0-1,0 1 1,0-1 0,0 0 0,0 1-1,0-1 1,0 0 0,0 0 0,0 0 0,0 0-1,0 0 1,0 0 0,0 0 0,0 0 0,0 0-1,2-1 1,-1 1-644,11-1-4807</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3.050"/>
    </inkml:context>
    <inkml:brush xml:id="br0">
      <inkml:brushProperty name="width" value="0.025" units="cm"/>
      <inkml:brushProperty name="height" value="0.025" units="cm"/>
    </inkml:brush>
  </inkml:definitions>
  <inkml:trace contextRef="#ctx0" brushRef="#br0">242 1 14157,'0'0'3844,"-10"10"-2403,-3 7-1006,0 0-1,1 1 0,1 0 0,1 1 0,-15 38 1,-70 240 798,95-295-1382,0-1 1,-1 0 0,1 1-1,0-1 1,-1 0-1,1 1 1,-1-1 0,1 0-1,-1 0 1,0 1-1,0-1 1,1 0 0,-1 0-1,0 0 1,0 0-1,0 0 1,0 0 0,0 0-1,0 0 1,0-1-1,0 1 1,-2 0 0,2-1 92,0 0 1,0-1 0,0 1 0,0-1-1,0 1 1,1-1 0,-1 1-1,0-1 1,0 0 0,1 1 0,-1-1-1,0 0 1,1 1 0,-1-1 0,0 0-1,1 0 1,-1 0 0,1 0 0,0 0-1,-1 0 1,0-1 0,-3-9 40,1 0 0,0 0 0,0 0 0,0-12 1,1-121 78,2 143-20,0 0 1,0 0 0,0 0 0,0 1-1,0-1 1,0 0 0,0 0 0,0 0-1,1 1 1,-1-1 0,0 0-1,1 0 1,-1 1 0,0-1 0,1 0-1,-1 1 1,1-1 0,-1 0 0,1 1-1,-1-1 1,1 1 0,0-1 0,-1 1-1,1-1 1,0 1 0,-1-1-1,1 1 1,0 0 0,0-1 0,-1 1-1,1 0 1,0 0 0,0 0 0,-1-1-1,1 1 1,0 0 0,0 0 0,0 0-1,0 0 1,-1 0 0,1 0 0,0 1-1,1-1 1,47 14 123,-18-4 125,-19-9-262,0-1 0,1 0 0,-1-1 1,1 0-1,-1-1 0,0 0 0,1-1 1,-1 0-1,-1-1 0,1 0 1,0-1-1,-1-1 0,0 1 0,0-2 1,-1 0-1,0 0 0,0 0 0,-1-2 1,1 1-1,-2-1 0,1 0 0,-1-1 1,-1 0-1,0 0 0,0-1 1,-1 0-1,7-16 0,-13 26-33,1 0-1,-1 0 1,0 0-1,1 1 1,-1-1-1,0 0 1,0 0-1,0 0 1,0 0-1,1 0 1,-1 0 0,0 0-1,-1 0 1,1 0-1,0 1 1,0-1-1,0 0 1,0 0-1,-1-1 1,-11 1-304,-20 22-33,19-9 493,1 1 1,0 0-1,0 1 0,2 1 0,-1-1 1,2 2-1,0-1 0,1 1 0,1 0 1,0 1-1,1 0 0,1 0 0,1 0 1,0 1-1,1 0 0,1-1 0,0 1 1,2 26-1,1-45-148,-1 1 0,0 0-1,0 0 1,0-1 0,0 1 0,0 0 0,1 0 0,-1-1 0,0 1-1,0 0 1,0 0 0,1 0 0,-1-1 0,0 1 0,0 0 0,1 0-1,-1 0 1,0 0 0,1-1 0,-1 1 0,0 0 0,0 0 0,1 0-1,-1 0 1,0 0 0,1 0 0,-1 0 0,0 0 0,0 0 0,1 0 0,-1 0-1,0 0 1,1 0 0,-1 0 0,0 0 0,1 1 0,-1-1 0,0 0-1,0 0 1,1 0 0,-1 0 0,0 0 0,0 1 0,1-1 0,-1 0-1,0 0 1,0 0 0,0 1 0,1-1 0,-1 0 0,0 0 0,0 1-1,0-1 1,0 0 0,0 1 0,1-1 0,-1 0 0,0 0 0,0 1-1,0-1 1,0 0 0,0 1 0,0-1 0,0 1 0,13-23 179,-8 9-290,-1 0 0,-1 0 0,0 0 1,-1 0-1,-1 0 0,1 0 0,-2-16 1,0 30 99,1 1 1,-1 0-1,1-1 1,-1 1 0,1-1-1,0 1 1,0-1-1,-1 0 1,1 1-1,0-1 1,0 0 0,1 0-1,-1 1 1,0-1-1,0 0 1,0 0 0,1 0-1,-1-1 1,1 1-1,-1 0 1,1 0-1,-1-1 1,3 2 0,37 10 195,-29-11-178,0 0 0,0-1 1,0-1-1,-1 0 0,1 0 0,0-1 0,0-1 1,0 0-1,-1-1 0,0 0 0,0 0 0,0-1 1,0-1-1,-1 0 0,0 0 0,13-11 0,-14 9-325,-15 7-102,-17 13 9,-25 37 453,46-47-16,1 1 0,-1-1 0,0 0 0,1 1 0,-1-1 0,1 1 0,0-1 0,-1 1 0,1-1 0,1 1 0,-1 0 0,0 0 0,1-1 0,-1 1 0,1 0 0,0 0 0,0 0 0,0 0 0,0 0 0,1-1 0,0 7 0,2-8-1,0 0 0,-1 0-1,1 0 1,0-1 0,0 1 0,0-1-1,0 1 1,0-1 0,-1 0 0,1 0-1,0 0 1,0-1 0,5 0 0,-2 0 19,7-1-33,1 0 0,-1-1 0,0-1 0,0-1 1,0 1-1,-1-2 0,0 0 0,0 0 0,17-13 0,7-7 20,51-47 0,-80 67-20,56-57-7,-58 58 16,-1 1 0,-1-1 1,1 0-1,-1 0 0,0 0 0,0-1 1,0 1-1,-1-1 0,1 1 0,-1-1 1,2-11-1,-4 16-20,0 1 0,0-1 1,0 0-1,0 0 0,0 1 0,0-1 1,0 0-1,0 0 0,-1 1 1,1-1-1,0 0 0,0 1 0,-1-1 1,1 0-1,0 1 0,-1-1 0,1 0 1,-1 1-1,1-1 0,0 1 0,-1-1 1,0 1-1,1-1 0,-1 1 0,1-1 1,-1 1-1,0-1 0,1 1 1,-1 0-1,0-1 0,0 1 0,-29 0-79,23 2 37,-1 0 1,1 1 0,0-1-1,0 2 1,-12 6-1,11-4 28,1 1-1,0 0 0,0 0 1,1 0-1,0 1 0,0 0 1,0 0-1,1 1 0,1-1 1,0 1-1,0 0 0,0 0 1,-3 16-1,6-20 22,0-1 0,0 1 0,1-1 0,-1 1 0,1 0-1,0-1 1,1 1 0,-1-1 0,1 1 0,0 0 0,0-1 0,0 1-1,1-1 1,-1 0 0,1 0 0,0 1 0,0-1 0,1 0 0,-1 0 0,1-1-1,0 1 1,0-1 0,0 1 0,0-1 0,1 0 0,-1 0 0,1 0-1,0-1 1,0 1 0,6 2 0,1 0-44,1 0-1,-1-1 0,23 5 1,13-4-3115,-53-18-746,-10-6-720</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3.393"/>
    </inkml:context>
    <inkml:brush xml:id="br0">
      <inkml:brushProperty name="width" value="0.025" units="cm"/>
      <inkml:brushProperty name="height" value="0.025" units="cm"/>
    </inkml:brush>
  </inkml:definitions>
  <inkml:trace contextRef="#ctx0" brushRef="#br0">13 0 18161,'-11'0'513,"9"0"640,2 2-993,11 1-320,4-3-1474,2 0-4099</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4.370"/>
    </inkml:context>
    <inkml:brush xml:id="br0">
      <inkml:brushProperty name="width" value="0.025" units="cm"/>
      <inkml:brushProperty name="height" value="0.025" units="cm"/>
    </inkml:brush>
  </inkml:definitions>
  <inkml:trace contextRef="#ctx0" brushRef="#br0">205 25 8872,'0'0'3097,"-11"-1"-1272,6 0-1691,-1 0 74,-1 0 1,1 0-1,0 1 1,-1-1-1,1 1 1,-1 1-1,1-1 1,0 1-1,0 0 1,-1 0-1,1 1 1,0 0-1,0 0 1,0 1-1,0-1 1,1 1-1,-8 6 1,3-1-181,1 1 1,1 0-1,0 0 1,-8 13 0,14-19-9,-1 0 1,1 0-1,1 0 1,-1 0-1,0 1 1,1-1 0,0 1-1,-1-1 1,1 1-1,1-1 1,-1 1 0,0 0-1,1-1 1,0 1-1,0 0 1,0-1-1,0 1 1,2 5 0,-1-8-15,0 1 0,0-1 1,0 0-1,0 0 0,0 0 1,0 0-1,1 0 1,-1 0-1,0 0 0,1 0 1,-1-1-1,1 1 1,-1 0-1,1-1 0,-1 1 1,1-1-1,0 0 1,-1 0-1,1 1 0,-1-1 1,1 0-1,0 0 0,-1 0 1,4-1-1,41-7 198,-34 3-233,1-1 0,-2-1 0,1 0 0,-1 0 0,18-15 0,-23 17 16,0 0 0,-1 0 1,0-1-1,0 0 0,0 0 1,0 0-1,-1 0 0,0-1 1,0 0-1,-1 1 1,4-11-1,-8 17 19,1 0 0,0 0 0,0 0 0,0 0 0,-1 1 0,1-1 0,0 0 0,0 0 0,0 0 0,-1 0 0,1 0 0,0 0 1,0 0-1,-1 0 0,1 0 0,0 0 0,0 0 0,-1 0 0,1 0 0,0 0 0,0 0 0,0 0 0,-1 0 0,1 0 0,0-1 0,0 1 0,-1 0 0,1 0 0,0 0 0,0 0 0,0 0 0,0-1 0,-1 1 0,1 0 1,0 0-1,0 0 0,0 0 0,0-1 0,0 1 0,-1 0 0,1 0 0,0 0 0,0-1 0,0 1 0,0 0 0,0 0 0,0-1 0,0 1 0,0 0 0,0 0 0,0 0 0,0-1 0,0 1 0,0 0 0,0 0 0,0-1 0,0 1 1,0 0-1,-15 14-53,8-4 83,0 0 1,2 0-1,-1 0 1,-6 17-1,10-22 26,0 0 0,1 0 0,0 0 0,0 1 0,0-1 0,0 0 0,1 0 0,0 1 0,0-1-1,0 0 1,1 1 0,1 7 0,-1-12-40,0 0-1,0 1 1,0-1-1,0 0 1,0 0-1,0 0 1,0 0-1,0 0 1,1 0-1,-1 0 1,0 0-1,1 0 1,-1-1-1,0 1 1,1-1-1,-1 1 1,1-1-1,-1 1 1,1-1-1,-1 0 1,1 0-1,-1 1 1,1-1-1,0 0 1,2-1-1,42-4 579,-31-1-577,0 0 0,-1-1 1,0 0-1,0-1 1,-1 0-1,0-1 1,-1-1-1,0 0 0,0-1 1,-1 0-1,-1-1 1,1 0-1,-2 0 1,0-1-1,0 0 0,-2-1 1,8-15-1,-13 20 57,-5 9-56,-13 16-73,-18 30 32,30-40 127,0 0 0,0 0 0,1 1 0,0 0 1,0-1-1,0 1 0,1 0 0,0 0 0,1 1 0,-2 12 1,4-19-92,-1 0 0,1 0 1,0 0-1,0 0 1,0 0-1,0-1 1,0 1-1,-1 0 1,1-1-1,0 1 1,0-1-1,1 1 1,-1-1-1,0 1 0,0-1 1,0 0-1,0 0 1,0 1-1,0-1 1,0 0-1,1 0 1,-1 0-1,0 0 1,0 0-1,0-1 1,2 1-1,36-3 320,-28 0-459,1-1 0,0 0 0,-1-1 0,0 0 0,0-1 0,-1 0 0,0-1-1,0 0 1,0 0 0,-1-1 0,12-13 0,-62 77-581,38-50 694,-1 0 1,1 0 0,0 1 0,0-1 0,0 1-1,1-1 1,0 1 0,1 0 0,-2 10 0,4-16-117,-1 0 0,1 0 0,-1 0 0,1 0 0,0-1 0,-1 1 0,1 0 0,0-1 0,-1 1 0,1 0 0,0-1 0,0 1 0,0-1 1,0 1-1,0-1 0,-1 1 0,1-1 0,0 0 0,0 0 0,0 1 0,0-1 0,0 0 0,0 0 0,0 0 0,0 0 0,0 0 0,0 0 0,0 0 1,0 0-1,0-1 0,0 1 0,2-1 0,1 1-801,15-1-3699</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4.758"/>
    </inkml:context>
    <inkml:brush xml:id="br0">
      <inkml:brushProperty name="width" value="0.025" units="cm"/>
      <inkml:brushProperty name="height" value="0.025" units="cm"/>
    </inkml:brush>
  </inkml:definitions>
  <inkml:trace contextRef="#ctx0" brushRef="#br0">176 10 12844,'0'0'8205,"-9"-3"-7361,6 2-837,0-1 1,0 1 0,0 1 0,0-1-1,0 0 1,0 1 0,0-1 0,0 1-1,-1 0 1,1 0 0,0 0 0,0 1-1,0-1 1,-1 1 0,1 0-1,0 0 1,0 0 0,0 0 0,0 0-1,1 1 1,-1-1 0,0 1 0,0 0-1,1 0 1,-1 0 0,1 0-1,0 0 1,-4 4 0,-9 8 33,9-9-22,0-1 1,0 2 0,1-1 0,-1 1-1,1-1 1,0 1 0,1 1 0,0-1-1,0 1 1,0 0 0,-4 10 0,8-16-37,1 0 1,-1 0 0,1 0-1,-1 0 1,1 0 0,-1 0-1,1 0 1,0 0 0,-1 0-1,1-1 1,0 1 0,0 0-1,0-1 1,0 1 0,0 0-1,0-1 1,-1 1 0,1-1-1,0 1 1,1-1 0,-1 0-1,0 1 1,0-1 0,0 0-1,0 0 1,0 0 0,0 0-1,0 0 1,0 0 0,0 0-1,2 0 1,49-1-931,-38 1 585,83-5-588,-97 5 963,1 0 1,-1 1-1,0-1 0,0 0 0,0 0 1,1 0-1,-1 0 0,0 0 0,0 1 0,0-1 1,0 0-1,0 0 0,1 0 0,-1 1 1,0-1-1,0 0 0,0 0 0,0 0 0,0 1 1,0-1-1,0 0 0,0 0 0,0 1 1,0-1-1,0 0 0,0 0 0,0 1 0,0-1 1,0 0-1,0 0 0,0 0 0,0 1 0,0-1 1,0 0-1,0 0 0,0 0 0,0 1 1,-1-1-1,1 0 0,0 0 0,0 0 0,0 1 1,0-1-1,-1 0 0,1 0 0,0 0 1,0 0-1,0 1 0,0-1 0,-1 0 0,1 0 1,0 0-1,0 0 0,-1 0 0,-8 10 776,-62 25 1279,43-29-8118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4.532"/>
    </inkml:context>
    <inkml:brush xml:id="br0">
      <inkml:brushProperty name="width" value="0.05" units="cm"/>
      <inkml:brushProperty name="height" value="0.05" units="cm"/>
    </inkml:brush>
  </inkml:definitions>
  <inkml:trace contextRef="#ctx0" brushRef="#br0">363 247 18668,'-9'-3'153,"0"1"0,0 0 0,0 1 1,0 0-1,0 0 0,0 1 0,0 0 0,0 0 0,0 1 0,0 1 1,0-1-1,0 1 0,0 1 0,0 0 0,1 0 0,-1 1 0,-9 5 0,0 2-17,0-1-1,1 2 0,1 1 1,0 0-1,1 1 0,-22 26 0,0 9 85,35-45-195,-1 1-1,1-1 1,0 1 0,0 0 0,0 0-1,0 0 1,1 0 0,0 0-1,-1 6 1,2-10-17,0 0 0,0 1-1,0-1 1,0 0 0,0 0 0,1 0-1,-1 0 1,0 0 0,1 0-1,-1 0 1,0 0 0,1 0 0,-1 0-1,1 0 1,-1 0 0,1 0-1,0-1 1,-1 1 0,1 0 0,0 0-1,0 0 1,0-1 0,-1 1-1,1 0 1,0-1 0,0 1 0,0-1-1,0 1 1,0-1 0,0 0-1,0 1 1,0-1 0,0 0 0,0 0-1,0 1 1,1-1 0,0 0-1,4 0 20,0 0-1,-1-1 1,1 1-1,0-1 1,8-3-1,5-2 48,0-1 0,0 0-1,-1-2 1,0 0 0,-1-1-1,0-1 1,0-1-1,28-27 1,-18 14 110,-2-2 0,-1-1-1,-1-1 1,20-32 0,-31 42-41,0 0-1,-1-2 1,-1 1-1,-1-1 1,0-1-1,-2 1 1,8-39-1,-15 43-37,0 17-103,0 0-1,0 0 0,0 0 1,0 0-1,0 0 0,0 0 1,0 0-1,0 0 0,0 0 1,0-1-1,0 1 0,0 0 1,0 0-1,0 0 0,0 0 1,0 0-1,0 0 0,0 0 0,0 0 1,0 0-1,0 0 0,0-1 1,0 1-1,0 0 0,0 0 1,-1 0-1,1 0 0,0 0 1,0 0-1,0 0 0,0 0 1,0 0-1,0 0 0,0 0 1,0 0-1,0 0 0,0 0 1,-1 0-1,1 0 0,0 0 1,0 0-1,0 0 0,0 0 1,0 0-1,0 0 0,0 0 1,0 0-1,0 0 0,-1 0 1,1 0-1,0 0 0,0 0 1,0 0-1,0 0 0,0 0 1,0 0-1,0 0 0,0 0 1,0 1-1,0-1 0,-16 25 60,-46 119-7,53-117-130,1 1-1,0 0 0,-4 42 1,11-66-29,1 0 0,0 1 1,0-1-1,0 1 0,0-1 0,1 0 0,0 1 1,-1-1-1,2 0 0,-1 1 0,2 4 0,-1-7-6,-1 0-1,0-1 0,0 1 0,1 0 1,-1-1-1,1 1 0,0 0 0,-1-1 1,1 0-1,0 1 0,0-1 0,0 0 1,0 0-1,0 0 0,0 0 0,0-1 1,0 1-1,1 0 0,-1-1 0,0 0 1,0 1-1,1-1 0,1 0 0,4 0-74,0-1-1,0 0 1,-1 0-1,1 0 1,0-1-1,-1 0 1,9-4-1,25-13-840</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5.527"/>
    </inkml:context>
    <inkml:brush xml:id="br0">
      <inkml:brushProperty name="width" value="0.025" units="cm"/>
      <inkml:brushProperty name="height" value="0.025" units="cm"/>
    </inkml:brush>
  </inkml:definitions>
  <inkml:trace contextRef="#ctx0" brushRef="#br0">208 151 14478,'0'0'731,"-9"0"411,-3 1-962,1 0-1,-1 1 0,1 0 0,0 1 0,0 0 0,0 1 0,0 0 0,0 1 0,1 0 0,0 1 0,0 0 0,-14 11 0,21-15-105,0 0 0,-1 1 0,1-1 0,0 1 1,0 0-1,0 0 0,1 0 0,-1 0 0,1 0 0,0 0 0,-1 1 0,1 0 0,1-1 1,-1 1-1,1 0 0,-3 6 0,5-9-58,0 0 1,0 0 0,-1 0-1,1 0 1,0-1-1,0 1 1,0 0 0,0 0-1,0-1 1,0 1 0,0-1-1,0 1 1,0-1-1,0 1 1,0-1 0,0 0-1,0 1 1,0-1-1,0 0 1,0 0 0,0 0-1,1 0 1,-1 0-1,0 0 1,0 0 0,0 0-1,0-1 1,2 1-1,38-6 368,-25 0-372,1 0 1,-1-2-1,0 0 0,-1 0 1,0-1-1,-1-1 1,1-1-1,19-19 0,-17 13-27,0 0 0,-1-2 0,-1 0 0,0-1 0,18-33 0,-24 30 59,-8 13-51,-8 13-158,-4 7 229,2 1 0,0 1 0,0-1 0,1 2 0,0-1 0,1 1 0,0 0 0,1 0 0,1 1 1,0 0-1,1 0 0,1 0 0,0 0 0,-2 24 0,5-36-48,0 0 0,0 0 0,0 0 1,1 0-1,-1 0 0,1 0 0,-1-1 0,1 1 1,-1 0-1,1 0 0,0 0 0,0-1 0,0 1 1,0 0-1,0-1 0,1 1 0,-1-1 0,0 1 1,1-1-1,-1 0 0,3 2 0,-1-1 14,1 0-1,0 0 1,0 0 0,-1-1 0,1 0-1,0 0 1,0 0 0,0 0-1,9 0 1,-4 0-6,0-1 1,0-1-1,0 0 0,-1 0 1,1 0-1,0-1 1,0 0-1,-1-1 0,12-5 1,25-22-78,-43 28 60,0 1-1,0-1 1,0 0-1,0 0 1,0 0 0,0 0-1,-1-1 1,1 1-1,-1 0 1,1-1-1,-1 1 1,0-1-1,0 0 1,0 1-1,0-1 1,0-4-1,-1 6-4,0 1-1,0-1 0,0 1 0,0 0 0,0-1 0,0 1 1,0-1-1,0 1 0,0 0 0,0-1 0,0 1 0,-1 0 1,1-1-1,0 1 0,0 0 0,0-1 0,-1 1 0,1 0 1,0-1-1,0 1 0,-1 0 0,1 0 0,0-1 0,0 1 1,-1 0-1,1 0 0,0-1 0,-1 1 0,1 0 0,0 0 1,-1 0-1,1 0 0,-1 0 0,1 0 0,-1-1 0,-17 5-79,-13 13-3,26-12 135,0 0 0,1 1 0,0 0-1,0-1 1,-5 13 0,3 8 251,6-25-297,0 0 0,1 0 0,-1-1 1,0 1-1,0 0 0,1-1 0,-1 1 1,0 0-1,1-1 0,-1 1 1,1 0-1,-1-1 0,1 1 0,-1-1 1,1 1-1,-1-1 0,1 1 0,0-1 1,-1 1-1,1-1 0,-1 0 0,1 1 1,0-1-1,0 0 0,-1 0 0,1 1 1,0-1-1,-1 0 0,2 0 0,15 2-66,0-2-1,0 0 0,0 0 0,-1-2 0,1 0 1,0-1-1,-1-1 0,1 0 0,21-10 0,-18 7-336,1 1 1,1 1-1,-1 0 0,43-2 0,-63 7 462,-1 0 1,1 1-1,-1-1 0,1 0 0,-1 1 1,1-1-1,-1 1 0,0-1 0,1 1 1,-1-1-1,1 1 0,-1-1 0,0 1 1,0-1-1,1 1 0,-1-1 0,0 1 1,0-1-1,0 1 0,1 0 1,-1-1-1,0 1 0,0 0 0,0-1 1,0 1-1,0-1 0,0 1 0,0 0 1,0-1-1,-1 1 0,1-1 0,0 1 1,0 0-1,0-1 0,-1 1 0,1-1 1,0 1-1,-1-1 0,1 1 0,-1 0 1,1 0-29,-1-1 1,1 0 0,0 1 0,-1-1-1,1 1 1,0-1 0,0 1 0,0-1-1,-1 0 1,1 1 0,0-1-1,0 1 1,0-1 0,0 1 0,0-1-1,0 1 1,0-1 0,0 1-1,0-1 1,0 1 0,0-1 0,0 1-1,0-1 1,1 1 0,-1-1-1,0 1 1,0-1 0,0 1 0,1-1-1,-1 1 1,0-1 0,1 0 0,-1 1-1,1 0 1,41-3 158,4 1-3247,-46 1 2999,1 0 1,0 0-1,-1 1 0,1-1 0,-1 0 0,1 0 1,-1 1-1,1-1 0,-1 0 0,1 1 0,-1-1 1,0 1-1,1-1 0,-1 1 0,1-1 0,-1 0 1,0 1-1,1 0 0,-1-1 0,0 1 0,0-1 1,1 1-1,-1-1 0,0 1 0,0-1 0,0 1 1,0 0-1,0-1 0,0 1 0,0-1 0,0 1 1,0 0-1,0 0 0,1 8-1476,3-4-3572</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5.933"/>
    </inkml:context>
    <inkml:brush xml:id="br0">
      <inkml:brushProperty name="width" value="0.025" units="cm"/>
      <inkml:brushProperty name="height" value="0.025" units="cm"/>
    </inkml:brush>
  </inkml:definitions>
  <inkml:trace contextRef="#ctx0" brushRef="#br0">14 1 11851,'0'0'9513,"-2"62"-8776,-7-29-353,7 1-63,2-3-257,0-1-32,0-4 32,0-4 0,2-3-417,3 0-704,-1-8-640,-4-5-1666</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6.292"/>
    </inkml:context>
    <inkml:brush xml:id="br0">
      <inkml:brushProperty name="width" value="0.025" units="cm"/>
      <inkml:brushProperty name="height" value="0.025" units="cm"/>
    </inkml:brush>
  </inkml:definitions>
  <inkml:trace contextRef="#ctx0" brushRef="#br0">0 46 14478,'0'0'7655,"49"14"-6502,-13-14-352,-1 0-545,6 0-128,0 0-128,0 0 32,-9-5-32,-2 1-1057,-8-1-897,-5-1-576,-6-4-1378,-11-3-1153,0-3-3811</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6.635"/>
    </inkml:context>
    <inkml:brush xml:id="br0">
      <inkml:brushProperty name="width" value="0.025" units="cm"/>
      <inkml:brushProperty name="height" value="0.025" units="cm"/>
    </inkml:brush>
  </inkml:definitions>
  <inkml:trace contextRef="#ctx0" brushRef="#br0">0 30 11243,'0'0'9961,"67"-26"-9609,-16 22-256,5 4-31,0 0-65,0 0-1506,-6 2-2049,-3 3-1474,-12 0-3972</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6.967"/>
    </inkml:context>
    <inkml:brush xml:id="br0">
      <inkml:brushProperty name="width" value="0.025" units="cm"/>
      <inkml:brushProperty name="height" value="0.025" units="cm"/>
    </inkml:brush>
  </inkml:definitions>
  <inkml:trace contextRef="#ctx0" brushRef="#br0">33 1 11499,'0'0'2285,"-5"9"112,4-7-2103,-18 32 1540,18-32-1671,0 0 1,0 0-1,0 0 1,0 0 0,1 0-1,-1 0 1,1 0 0,-1 1-1,1-1 1,0 0-1,0 1 1,0-1 0,0 0-1,0 0 1,1 5-1,1-6-140,-1 0-1,1 0 1,-1 0-1,1 0 1,0-1-1,-1 1 1,1 0-1,0-1 1,0 0-1,0 1 1,0-1-1,-1 0 1,1 0-1,0 0 1,0 0-1,3 0 1,35-3 166,25-9-881,-47 8-28,0 0 0,1 1 0,-1 1-1,1 1 1,33 2 0,-52-1 788,1 1 0,-1-1 0,1 0 0,-1 0 0,1 0 0,-1 1 0,0-1 1,1 0-1,-1 1 0,1-1 0,-1 0 0,0 1 0,1-1 0,-1 1 0,0-1 0,1 0 0,-1 1 0,0-1 0,1 1 0,-1-1 0,0 1 1,0-1-1,0 1 0,0-1 0,0 1 0,1-1 0,-1 1 0,0-1 0,0 1 0,0 0 0,0-1 0,0 1 0,-1-1 0,1 1 1,0-1-1,0 1 0,0-1 0,0 1 0,-1-1 0,1 1 0,0-1 0,0 1 0,-1-1 0,1 0 0,0 1 0,-1-1 0,1 1 0,-1-1 1,-18 29 2924,16-24-2654,-6 5 229,8-8-511,-1 0-1,0 0 0,1 0 1,-1 0-1,1 0 1,-1 0-1,1 0 1,0 0-1,0 0 1,0 1-1,0-1 1,0 3-1,2-4-343,0-1 1,1 1-1,-1-1 0,0 0 1,0 1-1,0-1 0,1 0 1,-1 0-1,0 0 0,0 0 1,1 0-1,-1 0 0,0 0 1,0-1-1,0 1 0,1 0 1,-1-1-1,0 1 0,2-2 1,12-12-7642</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7.360"/>
    </inkml:context>
    <inkml:brush xml:id="br0">
      <inkml:brushProperty name="width" value="0.025" units="cm"/>
      <inkml:brushProperty name="height" value="0.025" units="cm"/>
    </inkml:brush>
  </inkml:definitions>
  <inkml:trace contextRef="#ctx0" brushRef="#br0">46 0 12332,'0'0'715,"0"11"203,-1 120 4122,-22 154-1,19-256-4689,-5 49 170,9-76-440,-1-16 299,-3-15-1123,2-1-1,1 1 0,1 0 1,1 0-1,6-32 0,-7 59 746,1 0 0,0 0 0,-1 0 0,1 1 0,0-1-1,0 0 1,0 1 0,0-1 0,0 1 0,1-1 0,-1 1 0,0-1 0,1 1 0,-1 0 0,1 0-1,-1-1 1,1 1 0,0 0 0,-1 1 0,1-1 0,0 0 0,0 0 0,-1 1 0,5-1-1,56-4 315,-53 6-234,0-1 0,0 0 0,0-1 0,14-3 0,-9-1 13,0-1 1,0-1-1,-1 0 0,0 0 0,0-1 1,-1-1-1,0 0 0,-1-1 1,20-22-1,-24 24 9,0 0 1,0-1-1,-1 1 0,0-2 1,0 1-1,-1-1 0,-1 0 1,0 0-1,0 0 0,-1 0 1,0-1-1,0 1 0,-1-1 1,0-14-1,-2 25-108,0-1-1,0 1 1,0 0-1,0-1 1,0 1-1,0 0 1,0-1-1,0 1 1,0 0 0,0-1-1,0 1 1,0 0-1,0-1 1,0 1-1,0 0 1,0-1-1,-1 1 1,1 0-1,0 0 1,0-1-1,0 1 1,-1 0 0,1 0-1,0-1 1,0 1-1,-1 0 1,1 0-1,0-1 1,0 1-1,-1 0 1,1 0-1,0 0 1,-1 0-1,1 0 1,0 0 0,-1-1-1,1 1 1,0 0-1,-1 0 1,1 0-1,0 0 1,-1 0-1,-17 8-242,-14 18 16,18-9 251,1 1 0,1 0 0,1 0 0,1 1 0,0 1 0,1 0 0,1 0 0,1 0 0,1 1 0,1 0 1,1 1-1,0-1 0,0 35 0,5-53-15,-1 0 0,0 0 0,1-1 0,0 1 0,0 0 0,0 0 0,0 0 0,0-1-1,1 1 1,-1-1 0,1 1 0,-1-1 0,1 1 0,0-1 0,0 0 0,0 0 0,0 0 0,1 0 0,-1 0 0,1 0 0,-1-1 0,1 1 0,-1-1 0,1 0 0,0 0 0,-1 0 0,1 0 0,5 1 0,40 3-1453,-2-12-3314,-11-9-1173</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8.150"/>
    </inkml:context>
    <inkml:brush xml:id="br0">
      <inkml:brushProperty name="width" value="0.025" units="cm"/>
      <inkml:brushProperty name="height" value="0.025" units="cm"/>
    </inkml:brush>
  </inkml:definitions>
  <inkml:trace contextRef="#ctx0" brushRef="#br0">127 131 1345,'0'0'9444,"-12"8"-6583,-2 2-1805,0 1 0,0 0 0,-19 23 1,29-30-819,0 1 0,0-1 1,1 1-1,-1 0 0,1 0 1,0 0-1,1 1 0,-1-1 1,1 1-1,0-1 0,1 1 1,-1 0-1,1 0 1,0 0-1,1-1 0,-1 1 1,1 11-1,1-15-228,0-1 1,0 1-1,0 0 1,0-1-1,0 1 0,0-1 1,1 0-1,-1 1 1,0-1-1,1 0 0,-1 0 1,1 1-1,-1-1 1,1 0-1,0-1 0,-1 1 1,1 0-1,0 0 1,0-1-1,-1 1 0,1-1 1,0 1-1,0-1 1,0 0-1,0 0 1,0 0-1,3 0 0,3 0 3,0 0 0,0 0 0,-1-1 0,1 0-1,12-3 1,-13 1-198,0 0 0,-1 0 0,1-1 0,-1 0 0,0 0 0,0 0 0,-1-1 0,1 0 0,-1 0 0,0 0-1,0-1 1,5-7 0,-4 3-98,0 1 0,0-1 0,-1-1 0,0 1 0,-1-1-1,0 0 1,3-11 0,-14 36 978,2-7-565,1 1 0,0 0 0,1 0 0,-5 14 1,8-21-114,0 0 1,-1 1 0,1-1-1,0 0 1,-1 1 0,1-1-1,0 0 1,0 1 0,0-1 0,0 0-1,1 1 1,-1-1 0,0 0-1,0 1 1,1-1 0,-1 0 0,1 1-1,-1-1 1,1 0 0,0 0-1,-1 0 1,1 0 0,1 2 0,0-2-5,-1-1 1,0 1 0,0-1 0,1 0 0,-1 0 0,0 1 0,1-1 0,-1 0 0,0 0 0,1 0 0,-1 0-1,0-1 1,1 1 0,-1 0 0,0 0 0,0-1 0,1 1 0,-1-1 0,1 0 0,8-3 42,-1-1-1,0-1 1,-1 1 0,15-12 0,-1-4-68,0 0 1,28-36-1,-42 48 7,-1-1 0,0 0 0,-1-1 0,0 1 0,-1-1 0,0 0 0,-1-1 0,0 1-1,3-15 1,-7 26 3,1-1 0,-1 1-1,0-1 1,0 1 0,0 0-1,0-1 1,1 1 0,-1 0-1,0-1 1,0 1 0,0-1-1,0 1 1,0 0 0,0-1-1,0 1 1,0-1 0,0 1-1,0-1 1,0 1-1,0 0 1,-1-1 0,1 1-1,0 0 1,0-1 0,0 1-1,0-1 1,-1 1 0,1 0-1,0-1 1,0 1 0,-1 0-1,1-1 1,0 1 0,-1 0-1,1 0 1,0-1 0,0 1-1,-1 0 1,0 0 0,-14 10-202,-13 27-70,16-17 689,1 2 1,1 0-1,1 0 0,1 0 1,1 1-1,1 0 0,1 1 1,1-1-1,-1 38 0,5-61-404,0 1 1,-1-1-1,1 1 0,0-1 0,0 1 0,0-1 0,0 1 0,0-1 0,0 1 0,0-1 0,0 1 0,0 0 0,0-1 0,0 1 0,1-1 0,-1 1 0,0-1 0,0 1 1,0-1-1,1 1 0,-1-1 0,0 0 0,1 1 0,-1-1 0,0 1 0,1-1 0,-1 0 0,1 1 0,-1-1 0,0 0 0,1 1 0,-1-1 0,1 0 0,-1 0 0,1 1 1,-1-1-1,1 0 0,-1 0 0,1 0 0,-1 0 0,1 0 0,-1 0 0,1 0 0,0 0 0,-1 0 0,1 0 0,-1 0 0,1 0 0,-1 0 0,1 0 0,-1 0 0,1 0 1,-1-1-1,1 1 0,0-1 0,1 0 20,1 0 0,-1 0 0,0-1 0,0 1 0,0-1 0,0 0 0,0 0 0,0 0 0,0 0 0,1-3 0,4-9-250,-1-1 1,-1 0-1,-1 0 0,0-1 0,-1 1 0,-1-1 0,0 0 0,-1-25 0,-1 40 219,9 29-309,-6-23 367,0 1 1,1-1-1,0 0 0,1 0 1,-1 0-1,1 0 0,0-1 1,0 1-1,0-1 1,0-1-1,1 1 0,0-1 1,0 0-1,0 0 1,0-1-1,0 0 0,0 0 1,1 0-1,-1-1 0,1 1 1,-1-2-1,13 1 1,-3 0-7,-1-1 1,0 0-1,1-1 0,-1-1 1,0-1-1,0 0 1,0-1-1,28-11 1,-40 14-54,1 0-1,0-1-1,-1 1 1,1-1 0,0 0 0,0 0-1,-1-1 1,0 1 0,1-1-1,-1 1 1,0-1 0,0 0 0,0 0-1,-1-1 1,1 1 0,3-6 0,-31 18-618,13 1 757,0 0 0,0 1 0,-11 14 0,19-21-69,1 0 1,-1 1-1,1-1 0,0 1 1,0 0-1,0 0 0,1 0 1,0 0-1,0 0 0,0 0 1,1 1-1,-2 8 0,3-13-78,1 0-1,-1-1 0,1 1 1,-1-1-1,1 1 0,-1-1 1,1 1-1,0-1 0,-1 1 1,1-1-1,0 1 0,-1-1 1,1 0-1,0 1 0,0-1 1,-1 0-1,1 0 0,0 0 1,0 1-1,-1-1 0,1 0 1,0 0-1,0 0 0,0 0 1,-1 0-1,1-1 0,0 1 1,0 0-1,-1 0 0,1 0 1,0-1-1,0 1 0,-1 0 1,1-1-1,1 0 0,29-13-4249,-17-7-1004,-1-5-2103</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8.499"/>
    </inkml:context>
    <inkml:brush xml:id="br0">
      <inkml:brushProperty name="width" value="0.025" units="cm"/>
      <inkml:brushProperty name="height" value="0.025" units="cm"/>
    </inkml:brush>
  </inkml:definitions>
  <inkml:trace contextRef="#ctx0" brushRef="#br0">6 0 13485,'0'0'5093,"-6"67"-5222,17-44-1280,4 0-1281,6 0-1346,3-5-1313</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8.862"/>
    </inkml:context>
    <inkml:brush xml:id="br0">
      <inkml:brushProperty name="width" value="0.025" units="cm"/>
      <inkml:brushProperty name="height" value="0.025" units="cm"/>
    </inkml:brush>
  </inkml:definitions>
  <inkml:trace contextRef="#ctx0" brushRef="#br0">131 1 5990,'0'0'10762,"-9"1"-9086,0 2-1278,0 0 0,-1 1 0,1 0-1,1 0 1,-1 1 0,-10 7 0,15-9-265,1-1 0,-1 1 0,1-1 0,-1 1 0,1 0 0,0 0 0,0 1 0,1-1 0,-1 1 0,1-1 0,0 1 0,0 0 0,0 0 0,0 0 0,0 0 0,1 0 0,0 0 0,0 0 0,-1 7 0,3-10-117,0 0-1,0 0 0,0-1 0,0 1 1,0 0-1,0 0 0,0-1 0,1 1 1,-1 0-1,0-1 0,0 0 0,1 1 1,-1-1-1,0 0 0,1 1 0,-1-1 1,0 0-1,0 0 0,1 0 0,-1 0 1,0 0-1,1 0 0,1-1 0,35-1 30,-18-3-779,-1 0 0,0-1 0,-1-1 0,0-1 0,31-17-1,9-4-705,-98 98 7109,41-68-5658,-1-1 0,1 1 0,-1 0 0,0-1 0,1 1 0,-1 0 0,1 0 0,0-1 0,-1 1 0,1-1 0,0 1 0,-1-1 0,1 1 0,0-1 0,-1 1 0,1-1 0,0 0 0,0 1 0,0-1 0,-1 0 0,1 1 0,0-1 0,0 0 0,0 0 0,0 0 0,-1 0 0,1 0 0,0 0 0,0 0 0,0 0 0,0 0 0,-1-1 0,3 1 0,35-3-1057,-23-2-793,0 0 1,-1 0 0,0-1 0,0-1 0,22-14-1,3-4-8101</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9.220"/>
    </inkml:context>
    <inkml:brush xml:id="br0">
      <inkml:brushProperty name="width" value="0.025" units="cm"/>
      <inkml:brushProperty name="height" value="0.025" units="cm"/>
    </inkml:brush>
  </inkml:definitions>
  <inkml:trace contextRef="#ctx0" brushRef="#br0">77 1 12844,'0'0'2274,"-9"6"742,5-4-2666,-35 22 2252,37-23-2524,1 0 0,-1 0 1,0 1-1,1-1 0,-1 0 0,1 1 0,-1-1 0,1 1 0,0 0 1,0-1-1,0 1 0,0 0 0,0 0 0,0 0 0,0-1 1,0 1-1,1 0 0,-1 0 0,1 0 0,-1 0 0,1 4 1,3-5-131,-1 0 1,1 0 0,0 0-1,-1-1 1,1 1 0,0-1-1,0 0 1,0 0 0,-1 0-1,1 0 1,3-1-1,-2 1-154,35-2-1978,-26 1 1439,-1 0 0,1 1 0,0 1 0,17 3 0,-30-4 805,1 0 0,0 0 1,-1 0-1,1 0 0,-1 0 0,1 0 0,-1 0 1,1 1-1,-1-1 0,1 0 0,-1 0 0,0 1 1,1-1-1,-1 0 0,1 1 0,-1-1 0,0 0 1,1 1-1,-1-1 0,0 1 0,1-1 0,-1 0 1,0 1-1,1-1 0,-1 1 0,0-1 0,0 1 1,0-1-1,0 1 0,1-1 0,-1 1 1,0 0-1,-8 18 3040,-22 11 808,-33 4-1215,58-32-2924,0 0-1,-1 0 1,1-1-1,0 0 1,0 0 0,-9 0-1,11-3-3168,2-9-2718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5.985"/>
    </inkml:context>
    <inkml:brush xml:id="br0">
      <inkml:brushProperty name="width" value="0.05" units="cm"/>
      <inkml:brushProperty name="height" value="0.05" units="cm"/>
    </inkml:brush>
  </inkml:definitions>
  <inkml:trace contextRef="#ctx0" brushRef="#br0">184 331 13843,'9'-11'1692,"-17"13"-63,-23 17 843,12-4-1841,-1 0 0,2 1 0,0 2 0,1 0 0,1 0 0,-20 31 0,35-47-600,0-1 1,0 1-1,0 0 0,0 0 1,0 0-1,0 0 0,0 0 0,1 0 1,-1 0-1,1 1 0,0-1 1,-1 0-1,1 4 0,0-6-21,1 1 0,-1 0 1,0-1-1,0 1 0,1 0 0,-1-1 0,1 1 0,-1 0 0,0-1 1,1 1-1,-1-1 0,1 1 0,-1-1 0,1 1 0,-1-1 0,1 1 1,0-1-1,-1 0 0,1 1 0,0-1 0,-1 0 0,1 1 0,0-1 0,-1 0 1,1 0-1,1 0 0,3 1 4,0-1 0,1 0 0,-1 0 0,0-1 0,0 0 0,1 0 0,-1 0 0,10-4 0,7-4 51,0-1-1,0-1 1,0-1 0,-2-1 0,26-20 0,-19 11 175,-1-1 0,0-2 0,22-28 0,-54 64-231,0 0 0,1 1-1,0 0 1,1 0 0,1 0-1,0 0 1,-3 24 0,6-34-57,0 0-1,0-1 1,0 1 0,0 0 0,1 0 0,-1 0 0,0-1 0,1 1 0,-1 0 0,1 0 0,0-1 0,0 1 0,-1-1 0,1 1 0,0 0 0,0-1-1,1 0 1,-1 1 0,0-1 0,3 3 0,-2-3-75,1 0 0,-1 0 0,0 0 1,1 0-1,-1 0 0,1 0 0,0-1 0,-1 1 0,1-1 0,-1 0 0,1 0 0,5 0 0,2-1-332,0-1-1,0 0 1,0 0-1,0-1 1,-1-1-1,15-6 1,-2-3-202,0 0 1,-2-1 0,1-1-1,27-28 1,65-77-2868,-78 78 4690,-31 38-345,-5 5-43,-18 21 143,-31 37 1496,26-33-1436,0 2-1,2 1 1,-35 59-1,44-53-377,13-34-596,0-1 0,0 1 0,0 0 0,-1-1 0,1 1 1,0-1-1,0 1 0,0-1 0,0 1 0,0-1 0,0 1 0,0 0 0,0-1 0,0 1 0,0-1 1,1 1-1,-1-1 0,0 1 0,0-1 0,0 1 0,1-1 0,-1 1 0,0-1 0,1 1 0,-1-1 0,0 1 1,1-1-1,-1 0 0,1 1 0,-1-1 0,0 1 0,1-1 0,-1 0 0,1 0 0,-1 1 0,1-1 1,-1 0-1,1 0 0,-1 0 0,1 1 0,0-1 0,-1 0 0,1 0 0,-1 0 0,1 0 0,-1 0 0,1 0 1,-1 0-1,1 0 0,0 0 0,-1 0 0,1-1 0,-1 1 0,1 0 0,-1 0 0,1 0 0,-1-1 1,1 1-1,8-3-4,-1-1 0,1 1 0,-1-1 0,-1-1 0,1 1 0,13-11 0,41-40 81,-52 45-61,58-59 312,-3-4 0,-3-3 0,57-91 0,-115 161-198,-6 5-87,-6 7-4,-11 17 1,-28 41-1,14-16-17,5-10-15,-16 21 24,2 1 0,-36 71 0,75-125-38,0 0 0,0 1 1,1-1-1,0 0 1,0 1-1,1 0 0,0-1 1,-1 8-1,2-13-1,0 1-1,0-1 0,1 0 0,-1 0 0,0 1 1,0-1-1,1 0 0,-1 0 0,0 0 0,1 0 1,0 1-1,-1-1 0,1 0 0,-1 0 0,1 0 1,0 0-1,0 0 0,0 0 0,1 0 1,0 0-2,-1 0 1,1 0 0,0 0 0,0-1-1,0 1 1,0-1 0,0 1 0,0-1-1,0 0 1,0 0 0,0 0 0,0 0-1,0 0 1,0 0 0,4-1 0,4-2-138,1 0 0,-1 0 0,0-1 0,0 0 0,-1 0 0,1-2 0,-1 1 0,12-10 0,-5 3-1587,-1-1-1,0-1 1,20-23-1,0 1-510,-28 30 3215,0 0 1,-1 0 0,0-1 0,0 0 0,-1 0-1,0 0 1,7-14 0,-12 19-448,-2 4-178,-8 10-47,-18 24-392,17-21 242,8-11-126,-34 47 339,34-46-315,0 0-1,0 0 1,1 0 0,0 0 0,0 1 0,0-1-1,0 1 1,0 9 0,2-14-47,0-1 0,0 1-1,0-1 1,0 1 0,0-1 0,0 1 0,0 0-1,0-1 1,0 1 0,0-1 0,0 1 0,1-1-1,-1 1 1,0-1 0,0 1 0,1-1 0,-1 1-1,0-1 1,1 1 0,-1-1 0,0 0 0,1 1-1,-1-1 1,1 1 0,-1-1 0,1 0 0,-1 0-1,1 1 1,0-1 0,20 1 61,-13-2-55,-1-1 1,0 0 0,0 0-1,7-4 1,14-9 31,0-2 0,-1-1-1,-1-1 1,0-1 0,36-39 0,-60 57-38,15-13-24,-12 13-12,-8 10-2,-23 38-86,20-38 112,0 0 0,1 1 0,1 0 1,-1-1-1,1 2 0,1-1 0,0 0 0,-3 14 1,6-22 5,0-1 1,0 1 0,0 0 0,0-1-1,0 1 1,0 0 0,0 0-1,1-1 1,-1 1 0,0 0 0,0-1-1,1 1 1,-1 0 0,0-1-1,1 1 1,-1 0 0,1-1 0,-1 1-1,1-1 1,-1 1 0,1-1 0,-1 1-1,1-1 1,-1 1 0,1-1-1,0 1 1,-1-1 0,1 0 0,0 1-1,-1-1 1,1 0 0,0 0-1,-1 0 1,1 1 0,0-1 0,0 0-1,-1 0 1,1 0 0,1 0 0,33-3 18,-31 2-18,32-7 22,44-16 1,-49 14-16,0 1 0,45-6 0,-74 14-13,0 1 1,1 0-1,-1-1 0,0 1 1,0 0-1,1 1 1,-1-1-1,0 0 1,0 1-1,0-1 1,0 1-1,1-1 1,-1 1-1,3 2 0,-4-3 3,-1 1-1,0-1 1,1 0-1,-1 1 0,0-1 1,0 0-1,1 1 0,-1-1 1,0 1-1,0-1 0,0 0 1,1 1-1,-1-1 0,0 1 1,0-1-1,0 1 1,0-1-1,0 1 0,0-1 1,0 1-1,0-1 0,0 0 1,0 1-1,0-1 0,-1 1 1,-11 18-47,7-16 623,12-15-204,22-29 11,-17 26-244,1-6-84,13-17-163,-24 36-14,-1 0 1,1 0 0,0 1-1,0-1 1,-1 1 0,1-1-1,0 1 1,1 0-1,-1 0 1,0 0 0,0 0-1,0 0 1,1 0 0,-1 0-1,4 0 1,119-4-6285,-92 5 5313</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50.397"/>
    </inkml:context>
    <inkml:brush xml:id="br0">
      <inkml:brushProperty name="width" value="0.025" units="cm"/>
      <inkml:brushProperty name="height" value="0.025" units="cm"/>
    </inkml:brush>
  </inkml:definitions>
  <inkml:trace contextRef="#ctx0" brushRef="#br0">16 280 12780,'0'0'12342,"-1"12"-12197,-2 3-105,-1 4 9,1 0-1,1 1 0,0-1 1,2 1-1,3 38 1,-2-58-42,-1 1 0,0 0 1,0 0-1,1-1 1,-1 1-1,1 0 1,-1-1-1,1 1 1,-1-1-1,1 1 0,-1 0 1,1-1-1,-1 1 1,1-1-1,0 1 1,-1-1-1,1 0 1,0 1-1,0-1 0,-1 0 1,1 1-1,0-1 1,0 0-1,-1 0 1,1 0-1,0 0 1,0 0-1,-1 0 1,1 0-1,0 0 0,0 0 1,0 0-1,-1 0 1,1 0-1,0 0 1,1-1-1,0 0 10,0 1-1,0-1 1,-1 0-1,1 1 1,0-1-1,0 0 1,-1 0-1,1 0 1,0 0 0,-1-1-1,1 1 1,-1 0-1,2-3 1,4-8-107,-1 0 1,0 0-1,-1-1 0,0 0 1,3-13-1,0-38-3216,-3 68-1878,4 9 3581,-1-1 692,-5-10 678,0 1-1,-1-1 0,1 0 1,0 0-1,0 0 1,0 0-1,1 0 1,-1-1-1,0 1 1,1-1-1,-1 0 0,1 0 1,-1 0-1,1-1 1,0 1-1,-1-1 1,1 0-1,6 0 1,-8-1 427,1 0 0,-1 1 0,0-1 0,0 0 0,0 0 0,0 0 0,0-1 1,-1 1-1,1 0 0,0-1 0,0 1 0,-1-1 0,1 1 0,-1-1 0,0 0 0,1 0 1,-1 0-1,0 0 0,0 0 0,0 0 0,0 0 0,0 0 0,-1 0 0,1 0 1,-1 0-1,1-1 0,-1 1 0,0 0 0,0 0 0,0-4 0,0 4 100,0-1 0,0 1 0,0-1 0,0 0 0,-1 1 1,1-1-1,-1 1 0,0-1 0,1 1 0,-1-1 0,0 1 0,0 0 0,-1-1 0,1 1 0,-2-2 0,2 3-269,0 0 0,0 0 0,0 0 0,0 1 0,0-1 0,0 0 0,-1 1 1,1-1-1,0 1 0,0-1 0,0 1 0,-1 0 0,1 0 0,0-1 0,0 1 0,-1 0 0,1 0 0,0 0 0,0 0 0,-1 0 1,1 0-1,0 1 0,0-1 0,-1 0 0,1 1 0,0-1 0,0 1 0,0-1 0,0 1 0,-1-1 0,1 1 0,0 0 0,-1 1 1,-2 2-10,0 0 1,0 0 0,1 0-1,0 0 1,0 1 0,0 0-1,0-1 1,0 1 0,1 0-1,0 0 1,0 0 0,1 1-1,-2 6 1,2-9-3,1 1 1,-1-1-1,1 0 1,0 0-1,0 0 1,0 0-1,0 1 0,1-1 1,-1 0-1,1 0 1,1 3-1,-2-4-3,1-1 0,0 0 0,0 1 0,-1-1-1,1 0 1,0 0 0,0 1 0,0-1 0,0 0 0,1 0 0,-1 0 0,0 0-1,0 0 1,0-1 0,1 1 0,-1 0 0,1-1 0,-1 1 0,0-1-1,1 1 1,-1-1 0,1 1 0,2-1 0,2 1 8,1-1 1,-1 0-1,1 0 1,0-1-1,-1 1 1,1-1-1,-1-1 1,0 1-1,1-1 0,-1-1 1,0 1-1,0-1 1,0 0-1,0 0 1,9-8-1,-3 2-442,-1-1 0,0-1 0,0 0 1,-1 0-1,16-25 0,-25 36-1436,-4 9 1294,-7 34 1483,11-42-880,0-1 0,0 1 0,0-1 0,0 0-1,0 0 1,0 1 0,0-1 0,0 0 0,0 0 0,0 0-1,1 0 1,-1 0 0,0 0 0,0 0 0,0-1 0,0 1-1,0 0 1,0-1 0,0 1 0,0-1 0,0 1 0,1-1-1,10-8 11,0-1-1,0 1 0,-1-2 0,-1 1 0,0-2 1,0 1-1,13-22 0,-3 0-44,29-65 1,-45 89-6,0 1 0,-1-1 0,-1 0 1,1-1-1,-2 1 0,1 0 0,-1-1 1,0-9-1,-12 24-383,0 9 458,1 0-1,1 0 0,0 0 1,0 1-1,2 1 0,0-1 1,1 1-1,0 1 0,-5 25 1,4-3 480,1-1 0,2 1 0,1 45 1,9-40-384,-6-43-153,0 0 1,1 0-1,-1 1 1,0-1-1,1 0 0,-1 0 1,1 0-1,0 0 1,-1 0-1,1 0 0,0 1 1,-1-2-1,1 1 1,0 0-1,0 0 0,0 0 1,0 0-1,0 0 1,0-1-1,0 1 1,0-1-1,0 1 0,1 0 1,-1-1-1,0 0 1,0 1-1,0-1 0,1 0 1,-1 0-1,2 1 1,-2-4 68,1 1 0,-1 0 0,0-1 1,0 1-1,0-1 0,-1 1 1,1-1-1,-1 1 0,1-1 0,-1 1 1,0-1-1,0 0 0,0-3 1,0 2 28,2-130 3,-2 87-2205,18 62 1569,-13-9 551,1 0 0,1 0 0,-1-1 0,1 1 0,0-2 1,0 1-1,0-1 0,1 0 0,0 0 0,-1-1 0,1 0 0,0-1 1,1 1-1,-1-1 0,11 0 0,-11 0 55,-1-2 0,1 1 0,-1-1 0,1 0 0,0-1 0,-1 0 0,1 0 0,-1 0 0,0-1 0,1 0 0,-1-1 0,0 0 0,0 0 0,0 0 0,-1-1 0,1 0 0,8-6 0,-15 10-76,1-1 1,0 1-1,-1 0 1,1-1-1,-1 1 1,1-1-1,0 1 1,-1-1-1,1 1 1,-1-1 0,1 1-1,-1-1 1,0 0-1,1 1 1,-1-1-1,1 0 1,-1 1-1,0-1 1,0 0-1,1 1 1,-1-1-1,0 0 1,0 0-1,0 1 1,0-1-1,0 0 1,0 0-1,0 1 1,0-1-1,0 0 1,0 0-1,0 1 1,-1-1 0,1 0-1,0 1 1,0-1-1,-1-1 1,0 2-15,0-1 0,-1 1 0,1-1 1,0 1-1,0 0 0,0-1 0,0 1 1,0 0-1,0 0 0,-1 0 0,1 0 1,0 0-1,0 0 0,0 0 1,0 0-1,0 1 0,-1-1 0,1 0 1,0 1-1,0-1 0,0 1 0,0-1 1,0 1-1,-1 1 0,-3 0 41,1 1 0,0 1 1,-1-1-1,1 1 0,1 0 0,-1 0 0,1 0 0,-1 0 1,1 0-1,0 1 0,1-1 0,-1 1 0,1 0 0,0 0 0,0 0 1,0 0-1,0 6 0,2-10-31,0 0 1,0-1 0,0 1-1,0-1 1,0 1-1,0-1 1,0 1-1,0-1 1,0 1-1,1-1 1,-1 1-1,0-1 1,0 1 0,1-1-1,-1 1 1,0-1-1,0 1 1,1-1-1,-1 1 1,1-1-1,-1 0 1,0 1 0,1-1-1,-1 0 1,1 1-1,-1-1 1,1 0-1,-1 0 1,1 1-1,0-1 1,25 5 204,27-9 19,-28-3-349,0 0 0,0-2 0,42-21 1,-36 16-297,44-15 1,-77 55 300,-15 23 1296,14-42-1124,0 0-1,0 0 0,1 1 0,0-1 0,0 1 1,0-1-1,1 1 0,0-1 0,1 1 1,0 0-1,1 8 0,-1-16-235,0 1 0,0-1 0,0 1 0,0-1 0,0 1 0,0-1 0,0 0 1,1 1-1,-1-1 0,0 1 0,0-1 0,1 0 0,-1 1 0,0-1 0,1 1 0,-1-1 0,0 0 0,1 0 0,-1 1 0,0-1 0,1 0 1,-1 0-1,1 1 0,-1-1 0,1 0 0,-1 0 0,0 0 0,1 0 0,-1 1 0,1-1 0,-1 0 0,1 0 0,-1 0 0,1 0 0,-1 0 1,1 0-1,-1 0 0,1-1 0,0 1 113,8 0-8996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51.121"/>
    </inkml:context>
    <inkml:brush xml:id="br0">
      <inkml:brushProperty name="width" value="0.025" units="cm"/>
      <inkml:brushProperty name="height" value="0.025" units="cm"/>
    </inkml:brush>
  </inkml:definitions>
  <inkml:trace contextRef="#ctx0" brushRef="#br0">188 19 14574,'-1'-2'233,"0"1"0,0 0 1,-1-1-1,1 1 0,0 0 0,0-1 1,-1 1-1,1 0 0,-1 0 0,1 0 1,-1 0-1,1 0 0,-1 0 0,-2 0 1,4 1-171,-1 0 1,0 0-1,1 0 1,-1 0 0,1 0-1,-1 0 1,1 0 0,-1 1-1,0-1 1,1 0-1,-1 0 1,1 1 0,-1-1-1,1 0 1,-1 1-1,1-1 1,-1 0 0,1 1-1,0-1 1,-1 1-1,1-1 1,-1 1 0,1-1-1,0 1 1,-1-1-1,1 1 1,0 0 0,-3 7 34,1-1 0,0 0 0,0 1 0,1 0 0,-1 8 0,1-6-158,-24 203 1120,-52 343 528,45-313-1538,28-139-3202,7-83 234,-3-20 2734,0-1 0,0 0-1,0 1 1,0-1 0,1 1-1,-1-1 1,0 0 0,0 1-1,1-1 1,-1 0-1,0 1 1,0-1 0,1 0-1,-1 1 1,0-1 0,1 0-1,-1 0 1,1 1 0,-1-1-1,0 0 1,1 0 0,-1 0-1,1 0 1,-1 0 0,0 1-1,1-1 1,-1 0 0,1 0-1,-1 0 1,1 0 0,-1 0-1,1 0 1,-1 0 0,0 0-1,1-1 1,-1 1 0,1 0-1,-1 0 1,0 0-1,1 0 1,-1-1 0,1 1-1,0 0 1,10-10-8683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6.393"/>
    </inkml:context>
    <inkml:brush xml:id="br0">
      <inkml:brushProperty name="width" value="0.05" units="cm"/>
      <inkml:brushProperty name="height" value="0.05" units="cm"/>
    </inkml:brush>
  </inkml:definitions>
  <inkml:trace contextRef="#ctx0" brushRef="#br0">116 347 13195,'11'-8'1965,"-10"4"833,-2 3-2597,0 1-1,0 0 1,-1 0-1,1 0 1,0 0-1,0 0 1,0 0-1,0 1 1,0-1-1,0 0 1,-1 1-1,1-1 0,0 0 1,0 1-1,0 0 1,0-1-1,0 1 1,0 0-1,-10 6 345,0 0 0,1 1 0,0 0 1,-12 13-1,17-17-496,1 1 1,0 0-1,0 0 1,0 0-1,0 1 1,1-1-1,0 1 1,1-1-1,-1 1 1,-2 11-1,4-16-39,1 0-1,0 0 0,0 1 1,0-1-1,0 0 0,0 0 1,0 0-1,0 0 0,0 1 0,0-1 1,0 0-1,1 0 0,-1 0 1,0 0-1,1 0 0,-1 0 1,1 0-1,0 0 0,-1 0 1,1 0-1,0 0 0,-1 0 0,1 0 1,1 1-1,1-1 1,-1 1 1,0-1-1,0 0 1,0 0-1,1-1 0,-1 1 1,0 0-1,1-1 0,-1 1 1,1-1-1,2 0 0,7 0 7,-1-1 0,0 0 0,0-1 0,13-3 0,0-2 5,-1-2 0,0 0 0,-1-2 0,1 0 0,-2-2 1,0 0-1,36-30 0,-31 20 0,0-1 1,-1-1-1,-2-1 1,39-58-1,-51 68-21,-2-1 0,10-21 0,-16 32-11,-1 0 0,0 0-1,0-1 1,-1 0 0,0 1-1,0-1 1,0 1 0,-1-1-1,-1-12 1,1 17 6,0 0-1,-1 0 1,1 0 0,-1 0-1,1 0 1,-1 1 0,0-1-1,0 0 1,0 0-1,0 1 1,0-1 0,0 0-1,-1 1 1,1-1 0,0 1-1,-1-1 1,1 1-1,-1 0 1,0 0 0,1 0-1,-1 0 1,0 0 0,0 0-1,1 0 1,-1 0 0,0 1-1,0-1 1,0 1-1,0-1 1,0 1 0,0 0-1,0 0 1,-4 0 0,-2 0-8,-1 1 1,0 0 0,0 0-1,0 1 1,1 0-1,-14 5 1,7-1 9,0 1 1,1 0-1,0 1 1,0 0-1,1 1 0,-17 15 1,25-20-3,1 0 1,-1 0-1,1 1 0,0-1 1,0 1-1,1 0 1,-1 0-1,1 0 1,0 0-1,0 1 0,1-1 1,0 1-1,0 0 1,0 0-1,1 0 1,-1 0-1,1 0 1,1 0-1,-1 10 0,2-11-40,0 0-1,0 0 0,1 0 1,-1-1-1,1 1 0,0 0 1,0-1-1,1 0 0,4 8 1,34 33-416,-3-2-143,-35-39 513,0 0 0,0 0 1,-1 0-1,0 0 0,0 1 0,0-1 1,-1 1-1,1 0 0,0 7 0,-1-9 31,-1 0 0,0 0 0,0 0 0,0 0 0,0 0 0,-1-1 0,1 1 0,-1 0 0,1 0 0,-1 0 0,0 0 0,0-1 0,-1 1 0,1 0 0,0-1 0,-1 1 0,0-1 0,-2 4 0,-5 1-221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7.581"/>
    </inkml:context>
    <inkml:brush xml:id="br0">
      <inkml:brushProperty name="width" value="0.05" units="cm"/>
      <inkml:brushProperty name="height" value="0.05" units="cm"/>
    </inkml:brush>
  </inkml:definitions>
  <inkml:trace contextRef="#ctx0" brushRef="#br0">166 41 17692,'3'-4'411,"0"1"1,0 0 0,-1-1 0,1 1-1,-1-1 1,2-4 0,-4 8-394,0 0-1,0 0 1,0 0 0,0 0 0,0 0 0,0 0 0,0 0 0,0 0-1,0-1 1,0 1 0,1 0 0,-1 0 0,0 0 0,0 0-1,0 0 1,0 0 0,0 0 0,0 0 0,0-1 0,0 1 0,-1 0-1,1 0 1,0 0 0,0 0 0,0 0 0,0 0 0,0 0 0,0 0-1,0-1 1,0 1 0,0 0 0,0 0 0,0 0 0,0 0 0,0 0-1,0 0 1,0 0 0,-1 0 0,1 0 0,0 0 0,0 0-1,0 0 1,0 0 0,0-1 0,0 1 0,0 0 0,0 0 0,-1 0-1,1 0 1,0 0 0,0 0 0,0 0 0,0 0 0,0 0 0,0 0-1,0 0 1,0 0 0,-1 0 0,1 1 0,0-1 0,0 0-1,0 0 1,0 0 0,0 0 0,0 0 0,0 0 0,-8 4 909,-11 12-700,1 0 0,0 1 0,2 1 0,0 1 0,1 0 1,0 1-1,2 0 0,1 2 0,-15 33 0,26-54-219,0 1 1,0 0-1,0 0 0,1 1 1,-1-1-1,1 0 1,0 0-1,-1 0 0,1 0 1,0 0-1,0 0 0,0 1 1,1-1-1,-1 0 0,0 0 1,1 0-1,0 0 1,-1 0-1,1 0 0,0 0 1,0 0-1,2 3 0,-1-3 10,0 0 0,0 0 0,0-1 0,1 0 0,-1 1 0,0-1 0,0 0 0,1 0 1,-1 0-1,1 0 0,-1 0 0,1-1 0,0 1 0,-1-1 0,1 0 0,-1 0 0,1 0 0,3 0 0,7-1 83,-1 0 1,1-2-1,0 1 0,-1-1 1,0-1-1,1 0 0,-1-1 1,-1-1-1,1 1 0,-1-2 1,16-11-1,-13 8 28,-1 0 1,-1-1-1,0-1 1,0 0-1,-1-1 0,-1 0 1,0 0-1,11-22 0,-18 30-80,0 0 0,-1-1 0,0 0 0,3-9-1,-5 15-47,0 0-1,0 0 1,0 1-1,-1-1 1,1 0-1,0 0 1,0 0-1,0 0 0,0 0 1,0 0-1,0 0 1,0 0-1,-1 0 1,1 1-1,0-1 1,0 0-1,0 0 1,0 0-1,0 0 0,-1 0 1,1 0-1,0 0 1,0 0-1,0 0 1,0 0-1,0 0 1,-1 0-1,1 0 0,0 0 1,0 0-1,0 0 1,0-1-1,0 1 1,-1 0-1,1 0 1,0 0-1,0 0 1,0 0-1,0 0 0,0 0 1,0 0-1,0 0 1,-1 0-1,1-1 1,0 1-1,0 0 1,0 0-1,0 0 1,0 0-1,0 0 0,0 0 1,0-1-1,0 1 1,0 0-1,0 0 1,0 0-1,0 0 1,0 0-1,0-1 1,0 1-1,0 0 0,0 0 1,0 0-1,-10 9 7,3 3-12,0 0-1,0 0 0,-8 26 0,13-31 2,-1 1 1,2-1-1,-1 0 1,1 1-1,0-1 1,0 1-1,1-1 1,0 1-1,1 7 1,0-13 1,-1 0 1,1 0 0,0 0-1,-1 0 1,1 0-1,0 0 1,0-1 0,0 1-1,0 0 1,0-1-1,0 1 1,1-1 0,-1 1-1,1-1 1,-1 1 0,1-1-1,-1 0 1,1 0-1,0 0 1,-1 0 0,1 0-1,0 0 1,0 0-1,0-1 1,0 1 0,0-1-1,0 1 1,0-1 0,0 0-1,0 0 1,0 1-1,0-2 1,0 1 0,0 0-1,0 0 1,2-1-1,4 0 7,1-1 0,-1 0 0,0 0-1,0-1 1,0 0 0,0 0 0,10-7-1,-8 4 19,0-1 0,0 0 0,-1-1 0,0 0 0,0 0-1,-1-1 1,0 0 0,0-1 0,-1 1 0,0-2 0,-1 1-1,0-1 1,-1 0 0,0 0 0,5-19 0,-10 29-21,1 0 0,-1 0 0,1-1 1,-1 1-1,0 0 0,0 0 0,0 0 0,0-1 1,0 1-1,0 0 0,0 0 0,0-1 0,0 1 1,0 0-1,-1 0 0,1-1 0,-1 1 0,1 0 1,-1 0-1,1 0 0,-1 0 0,1 0 0,-1 0 1,0 0-1,0 0 0,0 0 0,1 0 0,-3-1 1,2 1-4,0 1 1,-1 0 0,1 0-1,0 0 1,-1 0 0,1 0-1,0 0 1,-1 0 0,1 0-1,0 1 1,0-1 0,-1 0-1,1 1 1,0-1-1,0 1 1,0-1 0,-1 1-1,1 0 1,0-1 0,0 1-1,0 0 1,0 0 0,0 0-1,0 0 1,0 0 0,0 1-1,-3 2 2,0 0 0,1 1-1,0-1 1,0 1 0,0 0-1,1 0 1,-1 0-1,1 0 1,-2 8 0,3-12-3,1 1 0,0-1 0,-1 1 1,1 0-1,0-1 0,0 1 0,0 0 1,0-1-1,0 1 0,0 0 1,0-1-1,1 1 0,-1-1 0,1 1 1,-1 0-1,1-1 0,-1 1 0,1-1 1,0 1-1,0-1 0,0 0 0,0 1 1,0-1-1,0 0 0,0 0 0,0 0 1,0 1-1,1-1 0,-1 0 0,1-1 1,-1 1-1,0 0 0,1 0 1,2 0-1,5 2-1,-1-1 1,1 0 0,0-1-1,-1 0 1,1-1 0,0 1 0,0-2-1,0 1 1,-1-1 0,12-3-1,4-1-2,0-2 0,32-13-1,-44 15 23,9-4-53,-20 9 34,-1 0 1,1 0-1,-1 0 1,1 0 0,-1 0-1,0 0 1,1 0 0,-1 0-1,1 0 1,-1 1 0,0-1-1,1 0 1,-1 0-1,1 0 1,-1 1 0,0-1-1,1 0 1,-1 1 0,0-1-1,1 0 1,-1 0-1,0 1 1,0-1 0,1 0-1,-1 1 1,0-1 0,0 1-1,0-1 1,1 0 0,-1 1-1,0-1 1,0 1-1,0-1 1,0 1 0,0-1-1,0 0 1,0 1 0,0-1-1,0 1 1,0-1 0,0 1-1,0-1 1,0 1-1,0 1-3,0 0 0,0 0 0,0 0 0,0 0-1,1 0 1,-1-1 0,1 1 0,-1 0 0,1 0-1,0 0 1,0-1 0,0 1 0,0 0 0,0-1 0,0 1-1,0-1 1,0 1 0,1-1 0,1 2 0,0-1-2,1 1 1,-1-1 0,1-1 0,-1 1 0,1 0-1,-1-1 1,1 0 0,0 0 0,4 1 0,7 0 0,0-1 1,0-1 0,28-2 0,-4-4 24,-37 6-12,1-1 0,-1 1 1,0-1-1,1 0 0,-1 0 1,0 0-1,0 0 0,0-1 1,1 1-1,-1-1 0,-1 1 0,1-1 1,2-2-1,-4 4-4,1-1-1,-1 1 1,0-1 0,0 1-1,1-1 1,-1 0-1,0 1 1,0-1 0,0 0-1,0 1 1,0-1 0,0 1-1,0-1 1,0 0-1,0 1 1,0-1 0,0 0-1,0 1 1,0-1-1,0 1 1,-1-1 0,1 0-1,0 1 1,0-1 0,-1 1-1,1-1 1,0 1-1,-1-1 1,1 1 0,-1-1-1,1 1 1,-1-1 0,-21-16 37,15 12 8,6 5-48,1 0 0,0 0 1,0 0-1,0 0 0,0 0 1,0 0-1,0 0 0,0 0 1,0 0-1,0 0 0,-1-1 1,1 1-1,0 0 0,0 0 1,0 0-1,0 0 0,0 0 1,0 0-1,0 0 0,0 0 1,0-1-1,0 1 0,0 0 1,0 0-1,0 0 0,0 0 1,0 0-1,0 0 0,0 0 1,0-1-1,0 1 0,0 0 1,0 0-1,0 0 0,0 0 1,0 0-1,0 0 0,0 0 1,0 0-1,0-1 0,0 1 1,0 0-1,0 0 0,1 0 1,-1 0-1,0 0 0,0 0 1,0 0-1,0 0 0,0 0 1,0 0-1,0 0 0,0-1 1,0 1-1,1 0 0,10-3 14,14-1 31,31 2 20,19-1-112,-67 2-82,0 0 1,-1-1-1,1 0 1,-1 0-1,1 0 1,13-8 0,-18 8 105,-1 1 0,1-1 1,-1 0-1,0 0 0,0-1 1,0 1-1,0 0 0,0-1 1,0 1-1,-1-1 0,1 1 1,-1-1-1,0 0 0,0 0 1,0 0-1,0 1 0,0-1 0,0-5 1,1-31-254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7.986"/>
    </inkml:context>
    <inkml:brush xml:id="br0">
      <inkml:brushProperty name="width" value="0.05" units="cm"/>
      <inkml:brushProperty name="height" value="0.05" units="cm"/>
    </inkml:brush>
  </inkml:definitions>
  <inkml:trace contextRef="#ctx0" brushRef="#br0">1 0 18076,'0'0'1760,"4"2"-1344,10 1-160,5-1 921,8 7-1425,6 1-80,3-1 296,1 1-137,5 3-135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8.374"/>
    </inkml:context>
    <inkml:brush xml:id="br0">
      <inkml:brushProperty name="width" value="0.05" units="cm"/>
      <inkml:brushProperty name="height" value="0.05" units="cm"/>
    </inkml:brush>
  </inkml:definitions>
  <inkml:trace contextRef="#ctx0" brushRef="#br0">145 189 20716,'-40'28'1771,"24"-17"-1310,0 0-1,-16 15 1,28-22-386,0 0-1,0 0 1,1 0 0,-1 1 0,1-1 0,0 1 0,1 0-1,-1 0 1,1 0 0,0 0 0,-3 10 0,5-14-69,-1 0 0,1 0 0,0 0 0,0 0 0,0 0 0,0 0 0,0 0 0,0 0 1,0 0-1,0 0 0,0 0 0,0 0 0,0 0 0,1 0 0,-1 0 0,0 0 0,1 0 0,-1 0 1,1 0-1,-1 0 0,1-1 0,-1 1 0,1 0 0,1 1 0,-1-1-4,0-1 0,1 1 1,-1 0-1,0-1 0,1 1 0,-1 0 0,1-1 0,0 0 0,-1 1 1,1-1-1,-1 0 0,1 0 0,-1 0 0,3 0 0,2-1-4,1 0 0,0 0-1,-1 0 1,0-1-1,1 0 1,7-4 0,-1-1 27,0-1 0,-1 0 0,0-1 0,-1-1 0,0 0 0,18-19 0,48-75 306,-42 53 238,29-59-1,-76 135-291,2 0 0,-14 53 0,20-61-278,1 0 0,0 0 0,1 0 0,1 0 0,1 1 0,2 22 0,-1-34-121,0 1 1,1 0-1,0 0 1,0-1-1,0 0 1,1 1-1,0-1 1,1 0-1,5 7 0,-7-9 28,1-1 0,0 0 0,0 0 0,0 0 0,0 0 0,0 0 0,1-1 0,-1 1 0,1-1 0,0 0 0,0 0 0,-1 0 0,1-1 0,1 1 0,-1-1 0,5 1 0,15-2-465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6:43.931"/>
    </inkml:context>
    <inkml:brush xml:id="br0">
      <inkml:brushProperty name="width" value="0.05" units="cm"/>
      <inkml:brushProperty name="height" value="0.05" units="cm"/>
    </inkml:brush>
  </inkml:definitions>
  <inkml:trace contextRef="#ctx0" brushRef="#br0">465 211 9298,'-59'18'1005,"1"3"-1,-76 38 1,120-52-909,0 1 1,1 1-1,0 0 0,0 1 1,1 0-1,0 1 1,1 0-1,1 1 0,-1 0 1,2 1-1,0 0 0,0 0 1,1 1-1,1 0 0,0 1 1,-4 15-1,3-4-99,1-1-1,2 1 1,1 1-1,0-1 1,2 1-1,2-1 1,0 1-1,7 47 1,67 390 95,-67-417-64,1 0 0,26 75 1,-30-108-22,2-1-1,-1-1 1,2 1 0,0-1 0,0 0 0,1 0 0,1-1 0,0 0 0,0 0 0,1-1 0,0 0 0,1-1-1,19 12 1,-5-7 16,0-1-1,1-1 0,54 15 1,88 13 33,-95-25-34,-8-2-16,123 10 0,-142-21 29,1-2 1,-1-3-1,68-12 1,0-12 264,161-61-1,-60 17-139,151-47-114,-13-31-44,-339 142 0,-1 0 1,0-1 0,0-1 0,0 0-1,-1 0 1,12-13 0,-18 15 7,-1 1 1,0-1-1,0-1 1,0 1-1,-1-1 0,0 1 1,-1-1-1,0 0 1,0 0-1,0-1 0,-1 1 1,1-11-1,2-26 77,-2 0 0,-4-79 0,-23-88 16,20 184-30,-1 0-1,-1 0 1,-15-37-1,17 53-2,-2 1-1,1 0 1,-1 0 0,-1 0-1,0 1 1,-1 0-1,0 0 1,0 1-1,-1 0 1,-12-9-1,-20-12 324,-58-30 0,-7-5-46,-91-61-124,165 109-223,-1 1-1,0 2 0,-1 1 0,-50-12 1,-175-15-33,-4 23-410,-5-1-138,131 6 417,-9 0-50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9.001"/>
    </inkml:context>
    <inkml:brush xml:id="br0">
      <inkml:brushProperty name="width" value="0.05" units="cm"/>
      <inkml:brushProperty name="height" value="0.05" units="cm"/>
    </inkml:brush>
  </inkml:definitions>
  <inkml:trace contextRef="#ctx0" brushRef="#br0">276 323 19132,'2'-14'574,"-1"-1"-1,-1 1 1,0 0-1,-1-1 1,0 1 0,-2-1-1,-3-15 1,5 26-490,0 0 0,-1 0 0,1 0 0,-1 0 0,1 0 0,-1 0 0,0 1 0,-1-1 0,1 1 0,-1 0 0,1-1 0,-1 1 0,0 1-1,0-1 1,0 0 0,0 1 0,-1-1 0,1 1 0,-1 0 0,0 0 0,1 0 0,-1 1 0,0-1 0,0 1 0,0 0 0,0 0 0,0 0 0,-8 0 0,5 2-75,1 0 0,-1 0 0,0 0-1,0 1 1,1 0 0,-1 0 0,1 0-1,0 1 1,0 0 0,0 1 0,0-1 0,0 1-1,1 0 1,-1 1 0,1-1 0,-8 10-1,6-6-22,0 0 0,0 0-1,1 1 1,0 0-1,1 1 1,0-1 0,0 1-1,1 0 1,-6 20 0,9-27 12,1-1 1,-1 0 0,1 1 0,-1-1 0,1 0 0,0 1 0,0-1-1,0 1 1,0-1 0,1 0 0,-1 1 0,1-1 0,-1 0-1,1 1 1,0-1 0,0 0 0,0 0 0,0 0 0,0 0 0,0 0-1,1 0 1,-1 0 0,1 0 0,-1 0 0,1 0 0,0-1-1,0 1 1,0-1 0,0 0 0,0 1 0,0-1 0,0 0 0,0 0-1,0 0 1,1 0 0,3 0 0,2 1 6,1-1-1,0-1 1,-1 1-1,1-1 1,0-1-1,0 0 1,-1 0 0,1-1-1,-1 0 1,1 0-1,-1-1 1,0 0 0,14-8-1,2-1 57,-1-2-1,-1 0 1,25-22 0,-23 16 33,0-1 0,-2-1 1,-1-1-1,0-1 0,-2-1 1,-1 0-1,20-38 0,-37 61-83,0 0 0,0 0 0,0 0-1,0 0 1,0 0 0,0 0 0,-1 0-1,1 0 1,-1 0 0,0 0 0,0 0-1,0-4 1,0 6-10,0 0 1,0 0-1,0-1 0,0 1 0,0 0 1,0 0-1,-1 0 0,1 0 0,0 0 1,0 0-1,0 0 0,0 0 1,0 0-1,-1 0 0,1 0 0,0 0 1,0 0-1,0 0 0,0 0 0,-1 0 1,1 0-1,0 0 0,0 0 0,0 0 1,0 0-1,0 0 0,-1 0 0,1 0 1,0 0-1,0 0 0,0 0 0,0 0 1,0 1-1,0-1 0,-1 0 0,1 0 1,0 0-1,0 0 0,0 0 0,0 0 1,0 0-1,0 1 0,0-1 1,-12 16 20,2-1-25,2 1 1,0 0-1,1 1 1,1 0-1,-6 21 1,11-32 0,-1 1 1,1 0 0,0 0 0,0 0 0,1-1 0,0 1 0,0 0-1,1 0 1,0 0 0,0 0 0,0 0 0,1-1 0,0 1 0,0 0-1,1-1 1,5 10 0,-6-13 0,0 0 0,1 0 0,-1 0 0,1 0 0,-1-1 0,1 1 0,0-1 0,0 0 0,0 0 0,0 0 0,1 0 0,-1 0 0,0-1 0,1 0 0,3 2 0,-1-2 1,0 0-1,0 0 1,0-1-1,0 0 1,0 0 0,0 0-1,0-1 1,9-1-1,1-2 6,0-1 0,-1-1 0,0 0 0,0-1 0,27-17 0,-17 7 13,41-35 1,-58 45-17,0-1 0,0 0 0,-1 0 0,0-1-1,0 0 1,-1 0 0,-1 0 0,6-11 0,-10 11-16,-6 10-5,-7 10-6,6-4 21,0 0 0,1 0 1,-1 1-1,1 0 0,1 0 1,0 0-1,0 1 0,1 0 1,-3 10-1,5-16 3,0 0 0,0 0 0,0 0 1,1 0-1,-1 0 0,1 1 0,0-1 0,0 0 1,0 0-1,1 0 0,-1 1 0,1-1 0,-1 0 1,1 0-1,0 0 0,1 0 0,-1 0 0,0 0 1,1 0-1,-1-1 0,1 1 0,0 0 1,0-1-1,0 1 0,0-1 0,1 0 0,-1 0 1,1 0-1,-1 0 0,4 2 0,2-1 3,0 1 1,0-2-1,0 1 0,0-1 1,0 0-1,1-1 0,-1 0 1,1 0-1,-1-1 0,1 0 0,-1 0 1,1-1-1,-1 0 0,0-1 1,15-4-1,-10 2 3,0 0 0,0-2-1,-1 1 1,1-1 0,-2-1 0,1-1 0,0 1 0,-1-2 0,10-9 0,-15 11 1,1 0 1,-1-1 0,0 0-1,0 0 1,-1 0 0,6-13-1,-9 18-7,-1 0-1,1 0 1,-1 0-1,0-1 1,0 1-1,-1 0 1,1 0-1,-1-1 1,1 1-1,-1 0 1,0 0-1,0-1 1,-1 1-1,1 0 1,0 0-1,-1-1 1,0 1-1,0 0 1,0 0-1,0 0 1,-1 0-1,-2-5 1,3 6-1,-1 1 1,1-1 0,0 1 0,-1 0 0,1 0 0,0 0 0,-1-1 0,0 1-1,1 1 1,-1-1 0,1 0 0,-1 0 0,0 1 0,0-1 0,1 1 0,-1-1-1,0 1 1,0 0 0,0-1 0,0 1 0,1 0 0,-1 0 0,0 1 0,0-1 0,0 0-1,0 1 1,1-1 0,-1 1 0,0-1 0,0 1 0,1 0 0,-4 1 0,1 1 0,0-1 0,-1 1 0,1 0 1,0 0-1,1 1 0,-1-1 1,1 1-1,-1 0 0,1 0 1,0 0-1,-2 5 0,2-3 7,0 0 0,1 0-1,0 0 1,1 0 0,-1 1-1,1-1 1,0 0 0,0 1-1,1-1 1,0 1 0,0-1-1,1 1 1,0-1 0,0 1-1,0-1 1,1 0 0,0 1-1,3 5 1,-2-5-37,0 0 0,1 0 0,0 0 0,0-1 0,1 1 0,-1-1 1,1 0-1,1 0 0,-1-1 0,1 0 0,0 0 0,1 0 0,-1 0 0,13 5 0,-17-8-55,0-1 0,0 0 0,0 0 0,1 0 0,-1 0 0,0-1 0,1 1 1,-1-1-1,1 1 0,-1-1 0,0 0 0,1 0 0,-1 0 0,1 0 0,-1 0 0,1 0 0,-1-1 0,1 1 0,-1-1 0,0 0 0,1 0 0,-1 0 0,0 0 0,0 0 0,0 0 0,0 0 1,0-1-1,0 1 0,0-1 0,0 0 0,0 1 0,-1-1 0,1 0 0,-1 0 0,1 0 0,-1 0 0,0 0 0,0 0 0,0-1 0,0 1 0,0 0 0,0-1 0,-1 1 0,1 0 1,-1-1-1,1-2 0,2-39-785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9.421"/>
    </inkml:context>
    <inkml:brush xml:id="br0">
      <inkml:brushProperty name="width" value="0.05" units="cm"/>
      <inkml:brushProperty name="height" value="0.05" units="cm"/>
    </inkml:brush>
  </inkml:definitions>
  <inkml:trace contextRef="#ctx0" brushRef="#br0">4 33 21205,'-3'-18'2088,"3"6"-1584,1 9-192,5 3 1128,3 6-1015,-5 6-9,-6 0-296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9.994"/>
    </inkml:context>
    <inkml:brush xml:id="br0">
      <inkml:brushProperty name="width" value="0.05" units="cm"/>
      <inkml:brushProperty name="height" value="0.05" units="cm"/>
    </inkml:brush>
  </inkml:definitions>
  <inkml:trace contextRef="#ctx0" brushRef="#br0">57 213 16235,'-1'0'173,"0"1"-1,0 0 0,0 0 1,0 0-1,0 0 0,0 0 0,0 0 1,1 0-1,-1 1 0,0-1 1,1 0-1,-1 0 0,0 0 0,0 3 1,-12 26 929,3-3-238,-6 32 1,15-53-792,-1 1 1,1 0-1,1 0 0,-1 0 1,1 0-1,0 0 1,1 0-1,0 0 0,0 0 1,3 10-1,-3-15-30,0 1 0,0-1 0,1 0 0,-1 0 0,1 0 0,-1 0 0,1 0 0,0 0 0,0 0 0,0 0-1,0-1 1,0 1 0,0-1 0,0 1 0,1-1 0,-1 0 0,0 0 0,1 0 0,-1 0 0,1 0 0,-1-1 0,1 1 0,-1-1 0,1 0 0,0 1 0,-1-1-1,1 0 1,-1-1 0,1 1 0,-1 0 0,6-2 0,3-1 105,1 0 1,-1 0-1,0-1 0,0-1 0,17-9 0,-9 3 39,-1-2 0,-1 0-1,0-1 1,-1 0-1,0-2 1,-1 1 0,17-25-1,-10 8 26,-1 0 1,-2-1-1,20-45 0,-31 55-147,-12 28-85,-4 11 0,5-8 11,-5 16-24,0 1 0,2 0-1,-4 34 1,9-52 29,1 1 1,0-1-1,0 0 0,1 1 0,0-1 0,0 0 0,3 9 0,-3-12 6,0-1-1,1 1 1,0-1 0,0 1-1,0-1 1,0 0-1,0 0 1,0 0 0,1 0-1,0 0 1,0 0-1,-1-1 1,1 1 0,6 2-1,-5-2 18,1-1 0,1 0 1,-1 0-1,0 0 0,0-1 0,1 0 0,-1 0 1,1 0-1,-1-1 0,1 1 0,-1-1 0,1-1 0,-1 1 1,1-1-1,-1 0 0,1 0 0,-1-1 0,0 1 1,0-1-1,7-4 0,0 1 56,-1-1-1,0-1 1,-1 0 0,1 0-1,-1-1 1,-1 0 0,16-17-1,-14 13-27,-2-1 1,0 0-1,0 0 0,-2 0 0,1-1 0,-2 0 1,0-1-1,0 0 0,-1 0 0,-1 0 0,-1 0 0,0 0 1,-1-1-1,-1 0 0,0-30 0,-2 43-137,0-1 1,0 0-1,0 1 0,0-1 1,0 1-1,-1-1 0,1 1 0,-1-1 1,-4-5-1,6 9 35,-1-1 0,1 1 0,-1-1 0,1 1 0,0 0 0,-1-1 0,1 1 0,-1 0 0,1-1 0,-1 1 0,1 0 0,0-1 0,-1 1 0,0 0 0,1 0 0,-1 0 0,1 0 0,-1-1 0,1 1 0,-1 0 0,1 0 0,-1 0 0,1 0 1,-1 0-1,1 0 0,-2 1 0,1-1-63,0 1 1,0 0 0,0 0 0,0 0-1,0 0 1,0 0 0,0 0 0,0 0 0,1 0-1,-1 0 1,0 0 0,1 1 0,-1-1 0,1 0-1,-1 0 1,0 3 0,-1 3-115,1 0 1,0 0-1,0 0 0,0 0 1,0 0-1,2 8 0,3 22-733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0.774"/>
    </inkml:context>
    <inkml:brush xml:id="br0">
      <inkml:brushProperty name="width" value="0.05" units="cm"/>
      <inkml:brushProperty name="height" value="0.05" units="cm"/>
    </inkml:brush>
  </inkml:definitions>
  <inkml:trace contextRef="#ctx0" brushRef="#br0">182 357 20124,'1'0'89,"-1"0"1,1-1-1,0 0 0,-1 1 0,0-1 0,1 1 0,-1-1 0,1 1 1,-1-1-1,1 0 0,-1 1 0,0-1 0,0 0 0,1 0 0,-1 1 0,0-1 1,0 0-1,0 0 0,0 1 0,0-1 0,0 0 0,0 0 0,0 1 1,0-1-1,0 0 0,0 0 0,0 1 0,-1-1 0,1 0 0,0 1 1,-1-2-1,0 1-19,0 1 0,0-1 0,0 0 1,0 1-1,0-1 0,0 1 0,-1 0 1,1-1-1,0 1 0,0 0 0,0 0 1,0 0-1,-1 0 0,1 0 0,0 0 1,0 0-1,0 0 0,0 0 0,-1 1 1,1-1-1,0 0 0,0 1 0,-1 0 1,-10 3 51,1 1 0,-1 0 1,1 1-1,1 1 1,-1-1-1,1 2 1,0-1-1,1 2 0,0-1 1,0 1-1,1 0 1,0 1-1,0 0 1,-6 12-1,13-21-122,0 0 0,1 1 0,-1-1 0,0 0 0,1 1 0,-1-1 0,1 0 1,0 1-1,-1-1 0,1 0 0,0 1 0,0-1 0,0 1 0,0-1 0,0 1 0,0-1 0,0 0 0,0 1 0,1-1 0,-1 1 0,0-1 0,2 3 1,-1-3-1,0 0 1,0-1 0,0 1 0,0 0 0,0 0 0,1 0 0,-1-1 0,0 1 0,1-1-1,-1 1 1,0-1 0,1 1 0,-1-1 0,0 0 0,1 0 0,-1 1 0,1-1 0,1-1-1,7 1 12,-1-1-1,1 0 1,-1-1-1,1 0 0,10-4 1,-2 0 32,-1-1 0,0-1 0,-1 0 0,0-1 0,0-1 0,-1 0 0,-1-1 0,19-17 0,-38 33-368,0 0 0,0 1 0,1 0 0,0 0 0,-6 13 1,9-18 200,0 0 0,1 1 1,0-1-1,-1 0 1,1 1-1,0-1 0,-1 0 1,1 1-1,0-1 1,0 0-1,0 1 0,0-1 1,0 0-1,1 1 1,-1-1-1,0 0 1,1 1-1,0 1 0,0-2-15,0 0-1,0 1 0,0-1 0,1 0 1,-1 0-1,0 0 0,1 0 1,-1-1-1,1 1 0,-1 0 0,1-1 1,-1 1-1,1-1 0,0 1 1,-1-1-1,1 1 0,-1-1 0,1 0 1,0 0-1,2 0 0,9 0-589,0-1 1,0 0-1,1-1 0,-1 0 0,0-1 1,-1-1-1,1 0 0,-1 0 0,24-13 1,-17 7 746,-1-1 0,-1 0 0,0-2 0,-1 0 0,25-25 0,-36 33 560,-1-1-1,1 1 0,-1-1 0,5-10 1,-9 10 1974,-6 8-1324,-8 8-218,5-1-517,1 0 1,0 1 0,0 0 0,-9 17 0,14-23-433,1 0 0,-1 1 0,1-1 0,1 1 0,-1-1 1,0 1-1,1 0 0,0 0 0,0-1 0,1 1 0,-1 0 0,1 0 0,0 0 1,1 8-1,0-12-47,-1 0 1,1 0-1,0 1 1,-1-1-1,1 0 1,0 0-1,0 0 1,-1 0-1,1 0 1,0 0-1,0 0 1,0 0-1,0 0 1,0-1-1,1 1 1,-1 0-1,0-1 1,0 1-1,0-1 1,1 1-1,-1-1 1,0 1-1,0-1 1,1 0-1,-1 0 1,0 0-1,1 0 1,-1 0-1,0 0 1,3 0-1,2 0 8,0-1 0,1 0 0,-1 0 0,0-1 0,8-2 1,0-2 13,-1 0 1,0-1 0,0-1 0,0 0 0,-1-1-1,-1 0 1,1-1 0,18-20 0,-10 6 26,-1-1 1,0 0 0,16-33-1,-23 37-18,-1-1-1,11-31 0,-20 46-35,1-1-1,-1 1 0,-1 0 1,1-1-1,-1 1 0,-1-1 1,1 1-1,-1-1 0,-1 1 1,1 0-1,-4-15 0,3 19-6,0 1-1,0 0 0,0-1 0,0 1 0,0 0 0,0 0 1,0 0-1,-1 0 0,1 0 0,-1 0 0,0 0 1,1 0-1,-1 1 0,0-1 0,0 1 0,0-1 0,0 1 1,-3-1-1,1 0 1,1 1-1,-1 0 1,1 0 0,-1 1 0,0-1 0,1 1 0,-1 0-1,0 0 1,1 0 0,-8 1 0,-1 2 8,1 0 0,1 0 0,-1 1 0,0 0 0,1 1 0,-19 11 0,19-9-1,1 0 1,-1 1 0,2-1-1,-1 2 1,1-1-1,0 1 1,1 1 0,0-1-1,0 1 1,1 0 0,-5 12-1,9-18-51,0 0 0,1 0 0,-1 1 0,1-1 0,0 1 0,0-1 0,1 1 0,-1-1 0,1 1 0,0-1 0,0 1 0,1 0 0,-1-1 0,1 1 0,0-1 0,0 0 0,0 1 0,1-1 0,0 0 0,0 0 0,0 1 0,0-2 0,0 1 0,1 0 0,0 0 0,0-1 0,0 1 0,0-1 0,0 0 0,1 0 0,4 3 0,3 1-216,0 0 0,1 0 0,0-1-1,0 0 1,21 6 0,66 11-948,-72-18 701,1 1 0,-1 2 0,28 11-1,-41-11-523,-12-7 843,1 1 0,-1-1 1,1 0-1,0 0 0,-1 0 0,1 0 0,6 1 0,4-1-454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1.183"/>
    </inkml:context>
    <inkml:brush xml:id="br0">
      <inkml:brushProperty name="width" value="0.05" units="cm"/>
      <inkml:brushProperty name="height" value="0.05" units="cm"/>
    </inkml:brush>
  </inkml:definitions>
  <inkml:trace contextRef="#ctx0" brushRef="#br0">104 4 16035,'0'-1'118,"-1"1"0,0-1-1,0 1 1,1 0-1,-1-1 1,0 1-1,0 0 1,0 0-1,0 0 1,1 0-1,-1 0 1,0 0 0,0 0-1,0 0 1,0 0-1,0 0 1,1 0-1,-1 0 1,0 0-1,0 1 1,0-1 0,1 0-1,-1 1 1,0-1-1,0 1 1,1-1-1,-1 1 1,0-1-1,0 1 1,-23 19 1410,21-17-1103,-2 2-259,0-1-1,0 1 0,1 1 0,0-1 0,0 1 1,0 0-1,0 0 0,-2 7 0,5-11-166,0-1-1,1 1 0,-1 0 1,0 0-1,1 0 0,0 0 1,-1 0-1,1 0 0,0 0 0,0 0 1,0 0-1,0 0 0,1 0 1,-1 0-1,0-1 0,1 1 0,-1 0 1,1 0-1,0 0 0,0 0 1,-1-1-1,1 1 0,0 0 1,1-1-1,-1 1 0,0-1 0,0 1 1,1-1-1,-1 1 0,1-1 1,-1 0-1,3 2 0,5 2-148,0-1 0,0 0 0,0-1 0,16 5 0,18 7-372,-43-15 522,-1 0 0,1 0 1,0 0-1,0 0 0,-1 0 0,1 0 1,0 0-1,0 0 0,-1 0 1,1 0-1,0 1 0,0-1 0,0 0 1,-1 0-1,1 0 0,0 0 0,0 0 1,0 1-1,0-1 0,-1 0 0,1 0 1,0 0-1,0 0 0,0 1 0,0-1 1,0 0-1,0 0 0,0 1 0,0-1 1,0 0-1,-1 0 0,1 0 0,0 1 1,0-1-1,0 0 0,0 0 0,0 1 1,0-1-1,0 0 0,0 0 0,1 1 1,-1-1-1,0 0 0,0 0 0,0 0 1,0 1-1,0-1 0,0 0 0,0 0 1,0 0-1,1 1 0,-1-1 1,0 0-1,0 0 0,0 0 0,0 0 1,1 1-1,-1-1 0,0 0 0,0 0 1,0 0-1,1 0 0,-1 0 0,0 0 1,0 0-1,1 0 0,-1 1 0,-20 5 232,19-6-210,-1 0-12,-47 10 556,45-9-581,-1-1 0,1 0 0,0 0 0,-1 0 0,1 0 0,-1-1-1,1 1 1,0-1 0,-5-2 0,8 3 6,0-1 1,0 1-1,0-1 0,1 0 1,-1 1-1,0-1 1,1 0-1,-1 0 0,0 0 1,1 0-1,-1 1 0,1-1 1,-1 0-1,1 0 0,-1 0 1,1 0-1,0 0 0,0 0 1,-1 0-1,1 0 0,0 0 1,0 0-1,0 0 0,0-1 1,0 1-1,0 0 0,1 0 1,-1 0-1,0 0 0,0 0 1,2-2-1,13-35-23,-14 34-47,17-32-162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1.991"/>
    </inkml:context>
    <inkml:brush xml:id="br0">
      <inkml:brushProperty name="width" value="0.05" units="cm"/>
      <inkml:brushProperty name="height" value="0.05" units="cm"/>
    </inkml:brush>
  </inkml:definitions>
  <inkml:trace contextRef="#ctx0" brushRef="#br0">79 0 15867,'1'0'78,"0"0"0,-1 1 0,1-1 0,0 0 0,-1 0-1,1 0 1,0 1 0,-1-1 0,1 0 0,0 0 0,-1 1-1,1-1 1,-1 1 0,1-1 0,-1 1 0,1-1 0,-1 1-1,1-1 1,-1 1 0,1-1 0,-1 1 0,0-1 0,1 1-1,-1 0 1,0-1 0,1 1 0,-1-1 0,0 1 0,0 0-1,0-1 1,0 1 0,0 0 0,0 0 0,1-1-1,-2 1 1,1 0 0,0-1 0,0 1 0,0 0 0,0 0 0,-9 38 783,6-28-59,-24 95 1373,-27 131-479,54-218-1521,0-19-170,0 0 1,0 0-1,0 0 1,0 0-1,0 1 1,0-1-1,0 0 1,0 0-1,0 0 0,0 0 1,0 0-1,1 0 1,-1 0-1,0 1 1,0-1-1,0 0 1,0 0-1,0 0 1,0 0-1,0 0 0,1 0 1,-1 0-1,0 0 1,0 0-1,0 0 1,0 0-1,0 0 1,0 0-1,1 0 1,-1 0-1,0 0 0,0 0 1,0 0-1,0 0 1,0 0-1,0 0 1,1 0-1,-1 0 1,0 0-1,0 0 1,0 0-1,0 0 0,0 0 1,0 0-1,1 0 1,-1 0-1,0 0 1,0-1-1,0 1 1,0 0-1,0 0 1,0 0-1,18-26 386,22-61 98,13-23-199,-53 108-292,1 1 0,-1-1 0,1 1 0,0 0-1,0 0 1,-1-1 0,1 1 0,0 0 0,0 0 0,0 0 0,0 0 0,1 0 0,-1 0 0,0 0-1,0 0 1,0 1 0,1-1 0,-1 0 0,0 1 0,3-1 0,-2 1-2,-1 0 1,1 1-1,-1-1 1,1 1-1,-1 0 1,1-1 0,-1 1-1,1 0 1,-1 0-1,0 0 1,1 0-1,-1 0 1,0 0-1,0 1 1,0-1-1,0 0 1,2 3-1,9 11 4,1-1-1,0 0 1,1 0 0,0-2-1,1 0 1,18 11-1,-23-17 10,0-1 0,0 0 0,1-1-1,0 0 1,0 0 0,0-2 0,1 1 0,-1-1 0,1-1-1,-1 0 1,17-1 0,-11-1 0,1-1 0,-1 0 0,0-1 0,26-9-1,-33 9 38,1-1-1,-1-1 0,0 0 0,-1 0 0,1 0 0,-1-2 0,0 1 1,11-11-1,-21 19 4,0-1-1,-1 1 1,1 0 0,0 0 0,0 0 0,0 0 0,0 0 0,-1 4-1,2-6-41,0 1-1,0 0 0,0 0 1,-1 0-1,1 0 0,0-1 1,0 1-1,0 0 0,0 0 1,1 0-1,-1 0 0,0-1 0,0 1 1,0 0-1,1 0 0,-1 0 1,0-1-1,1 1 0,-1 0 1,1 0-1,-1-1 0,1 1 1,-1 0-1,1-1 0,-1 1 0,1-1 1,-1 1-1,1 0 0,0-1 1,0 0-1,-1 1 0,1-1 1,0 1-1,0-1 0,1 1 1,6 1 17,1 0 1,0 0-1,0 0 1,0-1-1,0-1 1,0 1-1,0-2 1,15-1-1,75-17 65,-87 16-81,36-11-26,-34 9-60,1 1 0,0 0 0,1 1 0,-1 0-1,28 0 1,-8 9-699,-28-4 459,-1-1 0,0 0 0,1 0 0,-1 0 0,10-1 1,1-2-431,-1 0 0,0-2 1,0 1-1,0-2 1,0 0-1,-1-1 1,0-1-1,0 0 1,0-1-1,-1 0 1,-1-1-1,20-17 0,-30 24 833,-1 0 0,0-1 0,0 1-1,-1 0 1,1-1 0,-1 1-1,1-1 1,-1 0 0,0 1 0,2-5-1,-3 6-24,0 1-1,0-1 1,0 1 0,0 0-1,0-1 1,0 1-1,1-1 1,-2 1 0,1-1-1,0 1 1,0-1-1,0 1 1,0-1 0,0 1-1,0-1 1,0 1-1,-1 0 1,1-1 0,0 1-1,0-1 1,-1 1-1,1 0 1,0-1-1,0 1 1,-1-1 0,0 1 43,0-1 1,0 1 0,0 0-1,0-1 1,0 1 0,-1 0-1,1 0 1,0 0 0,0 0-1,0 0 1,0 0 0,0 0-1,0 0 1,0 0 0,0 0-1,-2 1 1,-2 1 211,-1 0 0,1 0-1,0 1 1,-1 0 0,1 0 0,0 0 0,1 0-1,-1 1 1,1 0 0,-8 7 0,9-8-251,0 1-1,0-1 1,1 0 0,-1 1 0,1 0 0,-1-1 0,1 1 0,0 0 0,1 0 0,-1 0 0,1 0-1,0 1 1,0-1 0,0 0 0,0 5 0,1-6-84,1-1 0,0 1 0,-1 0 0,1-1 1,0 1-1,1-1 0,-1 1 0,0-1 0,1 0 0,-1 1 0,1-1 0,0 0 0,0 0 1,0 0-1,0 0 0,0-1 0,0 1 0,0 0 0,1-1 0,2 2 0,9 5-230,0-1-1,20 6 1,-16-6-32,11 5-123,-13-6 233,-1 0-1,1 1 1,17 12-1,-33-19 187,0 0 0,1 0 0,-1 0 0,0 0 0,1 1 0,-1-1 0,0 0 0,1 0 0,-1 1 0,0-1 0,1 0 0,-1 1-1,0-1 1,1 0 0,-1 0 0,0 1 0,0-1 0,0 1 0,1-1 0,-1 0 0,0 1 0,0-1 0,0 0 0,0 1 0,0-1 0,0 1 0,0-1 0,0 1 0,0-1 0,0 0 0,0 1-1,0-1 1,0 1 0,-13 6 548,-30-1 494,37-5-879,-28 1 460,-39 0 1,72-2-658,0 0 0,1 0 0,-1 0 0,0 0 1,0 0-1,0 0 0,0 0 0,0 0 0,1 0 1,-1-1-1,0 1 0,0 0 0,0-1 1,1 1-1,-1 0 0,0-1 0,0 1 0,1-1 1,-1 1-1,0-1 0,1 1 0,-1-1 0,0 1 1,1-1-1,-1 0 0,1 1 0,-1-1 1,1 0-1,-1 0 0,1 1 0,0-1 0,-1 0 1,1 0-1,0 0 0,0 0 0,0 1 0,-1-1 1,1 0-1,0 0 0,0 0 0,0 0 1,0 1-1,0-1 0,1 0 0,-1 0 0,0 0 1,0 0-1,1 0 0,5-19-348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2.381"/>
    </inkml:context>
    <inkml:brush xml:id="br0">
      <inkml:brushProperty name="width" value="0.05" units="cm"/>
      <inkml:brushProperty name="height" value="0.05" units="cm"/>
    </inkml:brush>
  </inkml:definitions>
  <inkml:trace contextRef="#ctx0" brushRef="#br0">16 0 19740,'1'33'1313,"-2"0"-1,-6 36 0,3-35-844,0 58-1,4-91-450,0 0-1,0 0 1,0 0-1,0-1 1,0 1 0,0 0-1,0 0 1,0 0-1,0 0 1,0-1 0,1 1-1,-1 0 1,0 0-1,1-1 1,-1 1 0,0 0-1,1-1 1,-1 1 0,1 0-1,0-1 6,-1 0 0,1 0-1,-1 0 1,1 0 0,-1 0 0,0-1-1,1 1 1,-1 0 0,0 0 0,1-1-1,-1 1 1,1 0 0,-1-1 0,0 1-1,0 0 1,1-1 0,-1 1 0,0-1-1,0 1 1,1 0 0,-1-1 0,0 0-1,13-32 579,-8 8-349,-1-1 0,1-45 0,-1 9-224,-4 61-47,0 1-1,0-1 0,0 0 0,1 0 0,-1 0 1,0 1-1,1-1 0,-1 0 0,1 0 0,-1 1 0,1-1 1,-1 0-1,1 1 0,-1-1 0,1 0 0,0 1 1,-1-1-1,1 1 0,0-1 0,0 1 0,-1-1 1,1 1-1,0 0 0,0-1 0,0 1 0,-1 0 0,1 0 1,0 0-1,0-1 0,0 1 0,0 0 0,-1 0 1,1 0-1,0 0 0,0 0 0,0 1 0,0-1 0,0 0 1,-1 0-1,3 1 0,6 1-505,1 1 1,17 7-1,-13-4-180,18 3-649,54 9 0,-44-12 469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3.136"/>
    </inkml:context>
    <inkml:brush xml:id="br0">
      <inkml:brushProperty name="width" value="0.05" units="cm"/>
      <inkml:brushProperty name="height" value="0.05" units="cm"/>
    </inkml:brush>
  </inkml:definitions>
  <inkml:trace contextRef="#ctx0" brushRef="#br0">195 268 13851,'-1'-2'148,"1"0"-1,-1 0 1,0 0 0,1 0-1,-1 0 1,0 0-1,0 1 1,0-1 0,-1 0-1,1 1 1,0-1 0,-1 0-1,1 1 1,-1-1-1,1 1 1,-1 0 0,0 0-1,1 0 1,-1-1 0,0 1-1,0 1 1,0-1 0,0 0-1,0 0 1,0 1-1,0-1 1,0 1 0,0 0-1,0 0 1,0 0 0,0 0-1,-1 0 1,1 0 0,0 0-1,0 0 1,-3 2-1,-2-1 133,0 1 0,0 0 0,0 0 0,0 1 0,1 0 0,-1 0 0,1 1 0,0-1 0,-9 8 0,8-5-100,1 1-1,0-1 1,1 1 0,-1 0 0,1 1-1,1-1 1,0 1 0,-6 12 0,9-17-137,0-1-1,1 1 1,-1 0 0,0-1 0,1 1 0,0 0 0,-1-1-1,1 1 1,0 0 0,0 0 0,1-1 0,-1 1 0,2 4-1,-1-5-22,-1 0-1,1-1 0,0 1 0,1-1 0,-1 1 0,0-1 0,0 1 0,1-1 0,-1 0 0,1 1 0,-1-1 0,1 0 0,-1 0 0,1 0 0,0 0 0,-1 0 0,1-1 0,0 1 0,0-1 0,0 1 0,3 0 0,2 0-29,0-1 0,0 0 0,1 0 1,-1 0-1,0-1 0,0 0 0,0-1 0,0 0 0,0 0 0,-1 0 0,1 0 0,0-1 0,-1-1 0,0 1 0,0-1 0,7-5 0,1-1-253,-1 0 0,0-1 0,-1 0 0,-1-1 0,20-25 0,-24 26-76,-2 4-229,-6 10 51,-2 3 442,0 0 0,0-1 0,1 1 0,0 0 0,-2 9 1,4-13 58,-1-1 0,1 1 0,0-1 0,0 1 0,0-1 0,0 1 0,0-1 1,0 1-1,0 0 0,1-1 0,-1 1 0,0-1 0,1 1 0,-1-1 0,1 0 1,0 1-1,0-1 0,-1 1 0,1-1 0,2 2 0,-2-2-34,0-1 1,0 1-1,0 0 0,1-1 0,-1 1 0,0-1 0,1 0 0,-1 1 1,0-1-1,1 0 0,-1 0 0,1 0 0,-1 0 0,0 0 1,1 0-1,-1 0 0,0 0 0,2-1 0,6-1-329,0-1 0,0 0 0,-1-1-1,0 0 1,13-8 0,10-9-442,0-1 0,-1-2 0,-1-1-1,-2-1 1,0-2 0,-2 0 0,21-33 0,-40 53 711,17-28 1191,-21 33-851,-1 1-1,0-1 1,1 1-1,-1-1 1,0 0 0,-1 0-1,1 0 1,-1 0-1,1 1 1,-1-1-1,0-4 1,0 7-197,0 0 1,0-1-1,0 1 1,0 0-1,0-1 1,0 1-1,0 0 1,0 0-1,0-1 1,-1 1-1,1 0 1,0 0-1,0-1 1,0 1-1,0 0 1,-1 0-1,1 0 1,0-1-1,0 1 1,0 0-1,-1 0 1,1 0-1,0 0 1,0 0-1,-1-1 1,1 1-1,0 0 1,-1 0-1,1 0 1,0 0-1,0 0 1,-1 0-1,1 0 0,0 0 1,-1 0-1,1 0 1,0 0-1,0 0 1,-1 0-1,-11 5 900,5 1-463,1-1-1,0 1 0,0 1 1,1-1-1,0 1 0,0 0 1,0 0-1,1 0 0,0 1 1,-3 8-1,-2 8 129,0 1 0,-5 26-1,10-30-463,0 0-1,1 0 1,1 1-1,1-1 1,0 1 0,2-1-1,1 1 1,6 28-1,-7-46-125,0 0 0,0 0 0,1 0 1,0-1-1,3 7 0,-5-10-4,1 1 0,-1-1-1,0 1 1,0-1 0,1 0 0,-1 1 0,0-1 0,1 1 0,-1-1 0,0 0-1,1 1 1,-1-1 0,1 0 0,-1 0 0,0 1 0,1-1 0,-1 0 0,1 0-1,-1 0 1,1 0 0,-1 1 0,0-1 0,1 0 0,-1 0 0,1 0 0,-1 0-1,1 0 1,-1 0 0,1 0 0,-1 0 0,1 0 0,-1-1 0,1 1 0,-1 0-1,1 0 1,-1 0 0,0 0 0,1-1 0,-1 1 0,1 0 0,-1 0 0,0-1-1,1 1 1,-1 0 0,0-1 0,1 1 0,-1 0 0,0-1 0,1 1 0,-1-1-1,0 1 1,0 0 0,0-1 0,1 1 0,-1-1 0,0 1 0,0-2-1,3-3 38,-1-1 0,0 0 0,0 0 0,0 0 0,-1 0-1,0 0 1,0-1 0,-1-7 0,-2-56 205,0 50-174,-3-27 67,3 31-119,0 0 0,1-20 0,0 35-21,1 1 0,0 0-1,0-1 1,0 1 0,1-1 0,-1 1 0,0-1 0,0 1 0,0-1 0,0 1 0,0 0 0,0-1 0,1 1 0,-1-1 0,0 1 0,0 0 0,1-1 0,-1 1 0,0-1-1,1 1 1,-1 0 0,0 0 0,1-1 0,-1 1 0,0 0 0,1 0 0,-1-1 0,1 1 0,-1 0 0,0 0 0,1 0 0,-1-1 0,1 1 0,-1 0 0,1 0 0,-1 0 0,1 0-1,-1 0 1,0 0 0,1 0 0,-1 0 0,1 0 0,-1 0 0,1 1 0,-1-1 0,1 0 0,-1 0 0,0 0 0,1 0 0,-1 1 0,1-1 0,-1 0 0,0 0 0,1 1 0,25 16-37,-23-15 34,10 8-20,1-1 1,0-1 0,1-1-1,0 0 1,0 0 0,0-2 0,1 0-1,0 0 1,0-2 0,22 3-1,-26-5 18,0 0 0,1-1-1,-1 0 1,0-1 0,0 0 0,1-1-1,-1 0 1,0-1 0,-1 0-1,1-1 1,-1-1 0,1 1-1,-1-2 1,14-9 0,-22 13 20,0 0 1,-1 0-1,1-1 0,-1 0 1,1 1-1,-1-1 0,0 0 1,0 0-1,0 0 1,-1 0-1,1 0 0,1-5 1,-3 7-7,0 0 0,1 0 0,-1 0 0,0 0 0,0-1 0,0 1 0,0 0 0,0 0 0,0 0 0,0 0 0,0 0 0,-1-1 0,1 1 0,0 0 0,-1 0 0,1 0 0,-1 0 0,1 0 0,-1 0 0,0 0 0,1 0 0,-1 0 0,0 0 0,0 0 0,1 1 0,-1-1 1,0 0-1,0 0 0,0 1 0,0-1 0,0 1 0,0-1 0,0 1 0,0-1 0,0 1 0,0 0 0,0-1 0,-1 1 0,1 0 0,0 0 0,-2 0 0,-3-1 16,0 1 0,0 0 0,1 0 0,-1 0 0,0 1 0,1 0 0,-1 0 0,0 0 0,1 1 1,-1 0-1,1 0 0,0 1 0,0-1 0,0 1 0,0 0 0,0 0 0,0 1 0,1-1 0,-1 1 0,1 0 0,0 1 0,-4 5 0,5-7-14,0 1 0,1-1 0,-1 1 0,1-1 0,0 1 0,0 0 0,0 0 0,1 0 0,-1 0 0,1 0 1,0 0-1,0 0 0,1 0 0,-1 1 0,1-1 0,0 0 0,0 0 0,0 1 0,0-1 0,1 0 0,0 0 0,0 1 0,0-1 0,0 0 0,1 0 0,0 0 0,0 0 0,0-1 0,0 1 0,5 6 0,-3-6-162,0 1 0,1-1-1,0 0 1,0 0 0,0 0 0,1-1-1,-1 1 1,1-1 0,0-1 0,-1 1-1,1-1 1,1 0 0,-1 0 0,0-1-1,0 0 1,9 1 0,-4-2-78,1 0 1,-1 0 0,0-1-1,0-1 1,1 0-1,-1 0 1,0-1 0,15-6-1,32-19-639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5.017"/>
    </inkml:context>
    <inkml:brush xml:id="br0">
      <inkml:brushProperty name="width" value="0.05" units="cm"/>
      <inkml:brushProperty name="height" value="0.05" units="cm"/>
    </inkml:brush>
  </inkml:definitions>
  <inkml:trace contextRef="#ctx0" brushRef="#br0">1 182 12019,'2'1'275,"0"1"1,1-1-1,0 1 0,-1-1 1,1 0-1,0 0 1,-1 0-1,7 0 1,5 4 108,37 17-125,1-2-1,0-3 1,1-2 0,103 16-1,-12-18-78,189-7 0,144-44-9,-87-41-19,-9-31 542,-367 105-660,72-18 158,0 4-1,1 3 1,0 5-1,172-2 1,253 7 1199,-403 4-1038,28 4-86,0 6 0,268 50 0,-392-55-241,69 17 119,-73-18-102,0 2 0,-1-1 0,1 1 0,-1 0 1,0 1-1,14 10 0,-19-12-6,0 0 0,-1 0-1,1 0 1,-1 0 0,0 0 0,0 0 0,0 1 0,0-1-1,0 1 1,-1-1 0,0 1 0,0 0 0,0 0 0,0-1-1,0 1 1,-1 0 0,0 0 0,1 0 0,-1 0 0,-1 0-1,1 0 1,-1 0 0,1-1 0,-1 1 0,0 0-1,-3 6 1,-2 3 100,1 0 0,-2 0 0,1 0 1,-2-1-1,0-1 0,-11 14 0,-78 84 563,50-59-500,-59 82 0,15 13 30,55-84-94,-3-1-1,-61 73 0,94-126-81,0-1 1,-1 1-1,0-1 0,-1 0 1,1-1-1,-1 1 0,0-2 1,-16 8-1,12-8 19,0 0 0,0-1 0,0-1-1,0 0 1,0-1 0,-17 0 0,-422-7 47,-227-48-396,199 11 297,389 38-31,1 5 0,-1 3-1,0 4 1,-102 22-1,117-13-10,1 4-1,1 3 0,1 3 0,1 3 0,-81 45 1,122-56-70,-31 22 0,53-35-115,1 1-1,0 0 1,1 0 0,-1 1 0,1-1 0,0 2 0,1-1 0,0 0 0,-7 14-1,11-20 136,-1 7-241,7-10-157,7-10-52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5.990"/>
    </inkml:context>
    <inkml:brush xml:id="br0">
      <inkml:brushProperty name="width" value="0.05" units="cm"/>
      <inkml:brushProperty name="height" value="0.05" units="cm"/>
    </inkml:brush>
  </inkml:definitions>
  <inkml:trace contextRef="#ctx0" brushRef="#br0">70 1 21093,'0'3'282,"-1"-1"0,1 1 0,-1 0 0,0 0 0,-1-1 0,1 1 0,-3 4 0,-3 8 123,-10 39 188,-17 93 0,33-143-559,1 0 1,0 0-1,-1-1 0,1 1 0,1 0 1,-1 0-1,1 4 0,-1-8-22,0 0-1,1 1 0,-1-1 1,0 1-1,0-1 0,0 1 1,1-1-1,-1 1 0,0-1 1,0 0-1,1 1 0,-1-1 1,0 0-1,1 1 0,-1-1 1,0 0-1,1 1 1,-1-1-1,1 0 0,-1 0 1,0 1-1,1-1 0,0 0 1,0 0 2,0 0 0,0 0 0,0 0 1,0 0-1,0 0 0,0-1 1,0 1-1,-1 0 0,1 0 0,0-1 1,0 1-1,0-1 0,0 1 1,0-1-1,-1 1 0,2-2 0,9-8 135,0 0-1,-2-1 1,1 0-1,-1-1 1,13-22-1,-1 2 138,25-39 234,10-15 136,-54 87-489,-3 7-126,-2 9-29,1-10-10,-4 15-6,0 0 1,1 0-1,1 1 0,1 0 1,1 30-1,2-51 4,0 0 0,0 0 0,0 0-1,0 0 1,1 0 0,-1 0 0,1 0 0,-1 0 0,1 0-1,0 0 1,0-1 0,0 1 0,0 0 0,0 0 0,0-1 0,0 1-1,1-1 1,-1 1 0,1-1 0,-1 1 0,3 0 0,-2-1 1,0 0-1,0 0 1,1 0 0,-1-1 0,1 1 0,-1-1 0,0 0 0,1 1 0,-1-1 0,1 0 0,-1 0 0,1-1 0,-1 1 0,5-2 0,5-1 8,-1-1 0,0-1 0,0 0-1,-1 0 1,20-14 0,-5 1 33,-1-1-1,0-2 1,-2 0-1,0-1 1,35-48-1,-57 70-40,0 0 0,0 0 0,0 0 0,0 0 0,0 0 0,0 0 0,0 0 0,0 0 0,0 0-1,0 0 1,0 0 0,1 0 0,-1 1 0,0-1 0,0 0 0,0 0 0,0 0 0,0 0-1,0 0 1,0 0 0,0 0 0,0 0 0,0 0 0,0 0 0,0 0 0,0 0 0,0 0 0,1 0-1,-1 0 1,0 0 0,0 0 0,0 0 0,0 0 0,0 0 0,0 0 0,0 0 0,0 0 0,0 0-1,0-1 1,0 1 0,0 0 0,0 0 0,0 0 0,0 0 0,1 0 0,-1 0 0,0 0-1,0 0 1,0 0 0,0 0 0,-2 12 9,-5 18-10,4-18 4,-20 85 8,21-88-8,1 0 0,0 0 0,1 0 0,0 0 0,0 0-1,1 0 1,0 0 0,4 14 0,-5-22-8,0 0-1,1 0 0,-1 0 1,0 0-1,0 0 1,1 0-1,-1 0 0,1 0 1,-1-1-1,1 1 1,-1 0-1,1 0 1,0 0-1,-1-1 0,1 1 1,0 0-1,-1-1 1,1 1-1,0 0 0,0-1 1,0 1-1,0-1 1,-1 0-1,1 1 1,2 0-1,-2-2-43,0 1 1,0 0-1,1 0 0,-1-1 0,0 1 1,0-1-1,0 1 0,0-1 0,0 1 1,0-1-1,0 0 0,0 1 1,0-1-1,0 0 0,0 0 0,0 0 1,1-1-1,4-6-418,0 0-1,0-1 1,6-13 0,-12 22 455,42-97-1060,-17 39 331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7:33.589"/>
    </inkml:context>
    <inkml:brush xml:id="br0">
      <inkml:brushProperty name="width" value="0.05" units="cm"/>
      <inkml:brushProperty name="height" value="0.05" units="cm"/>
    </inkml:brush>
  </inkml:definitions>
  <inkml:trace contextRef="#ctx0" brushRef="#br0">0 111 15179,'106'-14'768,"104"-11"-1425,239-23-306,3 24 863,203 54 555,0 42 42,-378-40-327,696 61 642,1-85-251,-788-20-420,497-15 729,-675 27-862,2 0-6,0 0 0,0 1 0,15 3 0,-16 2-307,-13 1 4,-17 2 99,-18-5 66,-19-2-41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6.393"/>
    </inkml:context>
    <inkml:brush xml:id="br0">
      <inkml:brushProperty name="width" value="0.05" units="cm"/>
      <inkml:brushProperty name="height" value="0.05" units="cm"/>
    </inkml:brush>
  </inkml:definitions>
  <inkml:trace contextRef="#ctx0" brushRef="#br0">12 2 19292,'0'-2'2249,"-5"2"-1521,2 6-360,1 1 1848,0 5-1584,2-1-359,3 2-946,3 1-447,-1-1 896,4 0-200,1-1-160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6.831"/>
    </inkml:context>
    <inkml:brush xml:id="br0">
      <inkml:brushProperty name="width" value="0.05" units="cm"/>
      <inkml:brushProperty name="height" value="0.05" units="cm"/>
    </inkml:brush>
  </inkml:definitions>
  <inkml:trace contextRef="#ctx0" brushRef="#br0">178 252 17524,'-1'1'167,"0"1"1,0-1 0,0 0-1,0 1 1,0-1 0,0 0-1,0 0 1,0 1 0,-1-1-1,1 0 1,-1 0-1,1-1 1,0 1 0,-1 0-1,0 0 1,-1 0 0,-8 5 333,-2 4 90,0 0-1,1 1 0,0 1 1,0 0-1,1 0 0,-15 23 1,20-26-512,1 1-1,-1 0 1,2 0 0,-1 0-1,1 1 1,1-1 0,0 1-1,0 0 1,1 0 0,-1 19 0,3-27-71,0 1 1,0 0-1,0-1 1,1 1 0,-1-1-1,1 1 1,0-1-1,0 1 1,0-1 0,0 1-1,1-1 1,-1 0-1,1 0 1,3 4 0,-3-5-7,0 0 0,-1 0 0,1-1 0,0 1 0,1-1 0,-1 1 0,0-1 0,0 0 0,1 0 0,-1 0 0,1 0 0,-1 0 0,0-1 0,1 1 0,0-1 0,-1 1 0,1-1 0,-1 0 0,1 0 1,4-1-1,3 0-1,-1-1 1,0 0-1,1-1 1,-1 0 0,0 0-1,0-1 1,-1 0 0,11-7-1,63-47 34,-66 46-27,31-25 68,81-82 1,-106 94-42,-1 0 0,-1-1 0,-1 0 1,-2-2-1,17-34 0,-30 52-11,1 0 0,-2 0 0,1 0 0,-2-1 0,3-15 0,-4 24-18,-1 0-1,0 0 1,1 0 0,-1 0-1,0 0 1,0 0 0,-1 0-1,1 0 1,0 0 0,-1 0-1,1 0 1,-1 0 0,1 0-1,-1 0 1,0 1 0,0-1-1,0 0 1,0 0 0,0 1-1,0-1 1,-1 1 0,1-1-1,0 1 1,-1-1 0,1 1-1,-1 0 1,0 0 0,1 0-1,-1 0 1,0 0 0,0 0-1,0 0 1,1 0 0,-1 1-1,-3-1 1,-3 0 7,1 0-1,-1 1 1,0 0 0,0 1-1,1 0 1,-1 0 0,0 0-1,1 1 1,0 0 0,-1 1-1,1 0 1,0 0-1,0 0 1,0 1 0,-7 5-1,-1 2-20,0 0 0,1 0 0,0 1 0,1 1 0,-17 20-1,27-30-23,1 1-1,-1 0 1,0-1-1,1 1 1,0 0-1,0 0 1,0 1-1,0-1 1,1 0 0,-1 1-1,0 6 1,2-8-11,0-1 0,0 0 1,1 1-1,-1-1 1,1 1-1,-1-1 0,1 0 1,0 0-1,0 1 1,0-1-1,0 0 0,0 0 1,1 0-1,-1 0 1,0 0-1,1 0 0,0 0 1,-1-1-1,1 1 1,0-1-1,0 1 0,0-1 1,4 3-1,65 34-980,-53-30 926,0 2 0,-1 0 1,21 15-1,-32-20 164,-1 0 0,1 1 0,-1-1 0,0 1 0,-1 0-1,1 0 1,-1 1 0,0-1 0,-1 1 0,1 0 0,-1 0 0,2 11 0,-2-9 38,6 18 170,-9-26-314,1-1-1,-1 0 0,1 1 0,-1-1 0,1 1 1,-1-1-1,0 0 0,1 1 0,0-1 0,-1 0 1,1 1-1,-1-1 0,1 0 0,-1 0 1,1 1-1,0-1 0,-1 0 0,1 0 0,-1 0 1,1 0-1,0 0 0,-1 0 0,1 0 0,-1 0 1,1 0-1,0 0 0,-1-1 0,1 1 1,-1 0-1,1 0 0,-1 0 0,1-1 0,0 1 1,-1 0-1,1-1 0,-1 1 0,1 0 0,-1-1 1,0 1-1,2-2 0,4-3-282,1-1 0,-1 0 0,0-1 1,0 0-1,7-12 0,-1 3-66,14-20-446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7.237"/>
    </inkml:context>
    <inkml:brush xml:id="br0">
      <inkml:brushProperty name="width" value="0.05" units="cm"/>
      <inkml:brushProperty name="height" value="0.05" units="cm"/>
    </inkml:brush>
  </inkml:definitions>
  <inkml:trace contextRef="#ctx0" brushRef="#br0">283 12 19124,'3'-12'1583,"-8"19"-519,-10 22 298,-88 246 1210,90-229-2507,2 0 1,1 1 0,3 1 0,-1 52 0,13-22-1261,-21-96-518,10 8 1404,-15-18 263,2-1 0,-27-53 1,44 78 153,0 0 0,1 0 0,-1-1 1,1 1-1,0-1 0,1 1 0,-1-1 1,1 1-1,-1-1 0,2-6 0,-1 9-57,1 0 1,-1 0-1,1 0 0,-1 0 0,1 0 0,0 0 0,0 0 0,0 1 0,0-1 0,0 0 0,1 0 0,-1 1 1,0-1-1,1 1 0,-1-1 0,1 1 0,0 0 0,-1-1 0,1 1 0,0 0 0,0 0 0,0 0 0,0 1 1,0-1-1,2 0 0,7-2 48,1 0 0,0 1 0,-1 0 0,1 1-1,0 1 1,12 0 0,76 10-344,-76-6-65,113 21-1145,-106-16 1027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7.592"/>
    </inkml:context>
    <inkml:brush xml:id="br0">
      <inkml:brushProperty name="width" value="0.05" units="cm"/>
      <inkml:brushProperty name="height" value="0.05" units="cm"/>
    </inkml:brush>
  </inkml:definitions>
  <inkml:trace contextRef="#ctx0" brushRef="#br0">1 127 12491,'22'2'1045,"1"-1"1,-1 0-1,0-2 1,26-3-1,-10 0 272,251-18 3027,306-23-292,-1 7-4725,-527 35-765,-65 2-83,-7-2 1157,-10-1 166,-13-1-394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8.403"/>
    </inkml:context>
    <inkml:brush xml:id="br0">
      <inkml:brushProperty name="width" value="0.05" units="cm"/>
      <inkml:brushProperty name="height" value="0.05" units="cm"/>
    </inkml:brush>
  </inkml:definitions>
  <inkml:trace contextRef="#ctx0" brushRef="#br0">59 28 17940,'3'-5'481,"9"-16"1073,-7 19-666,-2 13 88,-4 11-475,0-1-1,-2 1 1,-8 32-1,0 0-348,8-33-66,1-14-40,1-1 0,0 1 0,0 0-1,0-1 1,1 1 0,1 12 0,-1-19-36,1 1 1,-1 0 0,0 0-1,0-1 1,0 1-1,1 0 1,-1-1-1,0 1 1,1-1-1,-1 1 1,1 0 0,-1-1-1,0 1 1,1-1-1,0 1 1,-1-1-1,1 1 1,-1-1 0,1 1-1,-1-1 1,1 0-1,0 1 1,-1-1-1,1 0 1,1 1-1,0-1 10,0 0 0,0 1 0,0-1-1,1 0 1,-1-1 0,0 1-1,0 0 1,0 0 0,2-1 0,8-3 64,-1 0 1,17-8 0,-21 8-34,13-6 21,42-15 54,-58 23-135,1 1-1,0-1 1,0 2-1,-1-1 1,1 0-1,0 1 1,0 0-1,0 0 1,0 0-1,-1 1 1,6 1-1,-8-2 3,-1 0 0,1 1 0,-1 0 0,0-1 0,1 1 0,-1 0 0,1-1 0,-1 1 0,0 0 0,0 0 0,1 0 0,-1 0-1,0 1 1,0-1 0,0 0 0,0 0 0,0 1 0,-1-1 0,1 0 0,0 1 0,-1-1 0,1 1 0,-1-1 0,1 1 0,-1-1 0,1 1-1,-1-1 1,0 1 0,0-1 0,0 1 0,0 0 0,0-1 0,0 1 0,-1-1 0,1 1 0,0-1 0,-1 1 0,1-1 0,-1 1 0,0 1-1,-2 4 43,0-1-1,1 0 1,-2 0-1,1 0 1,-1-1-1,0 1 1,0-1-1,-6 6 0,1-3 136,0-1-1,0-1 0,-1 1 0,0-2 0,0 1 0,0-1 1,-1-1-1,0 0 0,-18 5 0,23-8-103,-1 1 0,0-1 0,1 0 0,-1 0 0,0-1 0,1 0-1,-1-1 1,0 1 0,1-1 0,-1 0 0,0-1 0,1 1 0,0-1 0,-1-1 0,1 1 0,0-1-1,-10-6 1,14 7-153,0 0 0,0 0 0,0 0 0,0 0 0,0 0 0,0 0-1,0-1 1,1 1 0,-1-1 0,1 1 0,0-1 0,-1 0 0,1 1-1,1-1 1,-1 0 0,-1-5 0,2 7 60,0-1 1,0 1-1,0-1 0,0 1 1,1 0-1,-1-1 1,0 1-1,1 0 0,-1-1 1,1 1-1,-1 0 0,1-1 1,0 1-1,-1 0 0,1 0 1,0 0-1,0-1 0,0 1 1,0 0-1,0 0 1,0 0-1,0 1 0,0-1 1,0 0-1,1 0 0,-1 1 1,0-1-1,0 0 0,1 1 1,-1-1-1,0 1 0,1 0 1,-1-1-1,3 1 0,21-3-425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8.776"/>
    </inkml:context>
    <inkml:brush xml:id="br0">
      <inkml:brushProperty name="width" value="0.05" units="cm"/>
      <inkml:brushProperty name="height" value="0.05" units="cm"/>
    </inkml:brush>
  </inkml:definitions>
  <inkml:trace contextRef="#ctx0" brushRef="#br0">76 161 17572,'13'0'698,"-1"-1"1,1-1-1,-1 0 0,1 0 1,-1-1-1,0-1 0,18-7 1,-26 9-515,0 0 0,1-1 0,-1 1 0,0-1 0,-1 0 0,1 0 1,0 0-1,-1-1 0,0 1 0,3-5 0,-4 5-117,0 1 0,-1-1 1,0 0-1,1 0 0,-1 0 0,0 0 0,-1 0 1,1 0-1,-1 0 0,1 0 0,-1 0 0,0 0 1,0 0-1,0 0 0,0 0 0,-1 0 0,0-3 1,1 4-34,-1-1 0,1 1 1,-1 0-1,1 0 1,-1 0-1,0 0 0,0 0 1,0 0-1,0 0 0,-1 0 1,1 1-1,0-1 1,-1 0-1,1 1 0,-1-1 1,0 1-1,1-1 1,-1 1-1,0 0 0,-2-2 1,1 2-9,0 0 1,0 1-1,0-1 1,0 0-1,0 1 1,0 0-1,-1-1 1,1 1-1,0 0 1,0 1-1,0-1 1,-5 2-1,-2 1-8,-1 0-1,1 1 0,0 0 1,0 0-1,1 1 0,-1 1 1,-8 6-1,7-4-17,1 1 0,1 0-1,0 0 1,-12 15 0,18-20-5,0 0 1,0 0-1,1 0 1,-1 0-1,1 1 1,0-1-1,0 1 1,1-1-1,-1 1 1,1 0-1,0-1 0,0 1 1,1 0-1,-1 9 1,1-11-1,1-1 1,-1 0 0,1 1-1,0-1 1,0 0-1,-1 0 1,1 1-1,1-1 1,-1 0-1,0 0 1,0 0 0,1 0-1,-1-1 1,1 1-1,0 0 1,3 2-1,-1-1-3,0 0 0,0-1 0,1 0-1,-1 0 1,1 0 0,-1-1 0,1 1-1,4 0 1,6 0-97,-1 0 0,1-1-1,-1-1 1,26-2 0,-23-2-211,1 1 0,0-2 0,-1-1 0,0 0 0,32-17 1,-44 21 287,23-11-418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9.681"/>
    </inkml:context>
    <inkml:brush xml:id="br0">
      <inkml:brushProperty name="width" value="0.05" units="cm"/>
      <inkml:brushProperty name="height" value="0.05" units="cm"/>
    </inkml:brush>
  </inkml:definitions>
  <inkml:trace contextRef="#ctx0" brushRef="#br0">123 139 16428,'-1'1'229,"-1"0"1,1 0 0,0 0 0,0 1-1,0-1 1,0 0 0,-1 0 0,2 1 0,-1-1-1,0 1 1,0-1 0,0 1 0,1-1-1,-1 1 1,0 1 0,1-2-161,0-1 0,0 0 0,0 1-1,0-1 1,0 0 0,0 1 0,1-1 0,-1 0 0,0 1 0,0-1 0,0 0 0,0 1-1,1-1 1,-1 0 0,0 0 0,0 1 0,1-1 0,-1 0 0,0 0 0,0 1-1,1-1 1,-1 0 0,0 0 0,1 0 0,-1 1 0,17 1 993,-9-2-905,0-1 0,0-1 0,0 1 1,0-1-1,0-1 0,-1 1 0,1-1 0,-1-1 0,1 1 1,-1-1-1,-1-1 0,8-4 0,-11 6-126,1 1-1,-1 0 1,0-1 0,-1 1-1,1-1 1,0 0 0,-1 0-1,1 0 1,-1 0 0,0-1-1,0 1 1,-1-1 0,1 1-1,-1-1 1,1 1 0,-1-1-1,0 0 1,0 0 0,-1 0-1,1 1 1,-1-1 0,0 0-1,0 0 1,0 0 0,-1 0-1,-1-7 1,2 9-31,-1 0 0,1 0-1,-1 1 1,0-1 0,0 0-1,0 0 1,0 1 0,0-1 0,0 0-1,-1 1 1,1 0 0,0-1 0,-1 1-1,1 0 1,-1-1 0,0 1-1,1 0 1,-1 0 0,0 0 0,-2 0-1,1 0-4,0 0 0,0 0 0,-1 1 0,1 0 0,0 0-1,-1 0 1,1 0 0,0 0 0,-1 0 0,1 1 0,-4 1-1,-4 1-15,1 1-1,-1 0 1,1 1-1,0 1 1,0-1-1,-10 9 0,5-3-1,1 1-1,0 0 1,-17 21-1,26-27 13,0 0 0,0 1 0,0 0 0,1 0 0,0 0 0,1 0 0,-1 1 0,2 0 0,-1-1-1,-2 12 1,5-18 4,0 1-1,-1 0 0,1 0 1,0 0-1,0-1 0,0 1 1,0 0-1,1 0 0,-1-1 1,0 1-1,1 0 0,-1 0 1,1-1-1,0 1 0,-1 0 1,1-1-1,0 1 0,0-1 1,0 1-1,0-1 0,0 1 1,1-1-1,1 2 0,1-1-5,-1 0 0,0 0 0,1 0 0,-1-1 0,1 1 0,-1-1-1,1 0 1,0-1 0,-1 1 0,8 0 0,5 0-22,1-2 0,-1 0 0,0-1 1,20-4-1,-16 1 44,-1 0 0,0-2 0,0 0 0,0-1 0,-1 0 0,0-2 0,-1 0-1,0-1 1,-1-1 0,0-1 0,-1 0 0,0-1 0,-1 0 0,17-24 0,-27 33-7,-1 0 0,0-1-1,0 1 1,2-10-1,-25 36-49,10-10 68,2 1 0,0 0 0,0 0 0,1 1 0,0 0-1,1 0 1,-7 27 0,12-39-16,1 0 0,0 0 0,0 0 1,0 0-1,0 1 0,0-1 0,0 0 0,0 0 0,1 0 0,-1 0 0,0 0 0,1 0 1,-1 0-1,0 0 0,1 0 0,0 0 0,-1 0 0,1 0 0,-1 0 0,1 0 1,0 0-1,0-1 0,-1 1 0,1 0 0,0 0 0,0-1 0,0 1 0,0 0 0,0-1 1,0 1-1,0-1 0,0 0 0,0 1 0,0-1 0,0 0 0,0 1 0,0-1 1,0 0-1,1 0 0,-1 0 0,0 0 0,0 0 0,2-1 0,4 1 8,1 0 0,-1-1 0,0 0 0,1 0 0,7-2 0,1-3 4,0-1-1,0-1 1,-1 0-1,0-1 1,0 0 0,13-12-1,18-11 38,-46 32-53,0 0 1,1 0 0,-1 0 0,0 0-1,0 0 1,0 0 0,0 0-1,1 0 1,-1 0 0,0 0-1,0 0 1,0 0 0,1 0-1,-1 0 1,0 0 0,0 0-1,0 0 1,1 0 0,-1 0-1,0 0 1,0 0 0,0 0-1,0 0 1,1 0 0,-1 0 0,0 0-1,0 1 1,0-1 0,0 0-1,0 0 1,1 0 0,-1 0-1,0 0 1,0 1 0,0-1-1,0 0 1,0 0 0,0 0-1,0 0 1,1 1 0,-1-1-1,0 0 1,0 0 0,0 0-1,0 0 1,0 1 0,0-1 0,0 0-1,0 0 1,0 0 0,0 1-1,0-1 1,0 0 0,0 0-1,0 0 1,0 1 0,-1-1-1,1 0 1,0 0 0,0 0-1,0 0 1,0 1 0,0-1-1,0 0 1,0 0 0,-1 0-1,-2 16 19,2-14-14,1 0-1,-1 0-1,0 0 0,1 0 1,-1 0-1,1 1 1,0-1-1,0 0 1,0 1-1,0-1 1,0 0-1,0 0 1,1 1-1,-1-1 1,1 0-1,0 0 0,0 2 1,0-2-1,1-1-1,-1 0 1,0 0 0,1 0-1,-1 0 1,1 0 0,-1 0-1,1-1 1,-1 1 0,1 0-1,-1-1 1,1 1 0,0-1-1,-1 0 1,1 1-1,0-1 1,-1 0 0,1 0-1,0 0 1,-1 0 0,1-1-1,2 1 1,21-3-43,-1-1-1,28-8 0,-29 6-247,0 1 0,37-3-1,-59 8 268,0-1 1,-1 1-1,1 0 0,0 0 0,0 0 0,0 0 0,0 0 0,0 0 0,0 1 0,-1-1 0,1 0 1,0 0-1,0 1 0,0-1 0,0 0 0,-1 1 0,2 0 0,-2-1-3,0 0-1,0 1 0,0-1 1,0 0-1,0 1 1,0-1-1,0 0 0,0 1 1,0-1-1,0 0 1,0 1-1,0-1 0,0 0 1,0 1-1,0-1 1,-1 0-1,1 1 1,0-1-1,0 0 0,0 0 1,-1 1-1,1-1 1,0 0-1,0 0 0,0 1 1,-1-1-1,1 0 1,-1 0-1,-1 3-87,-1-2 0,0 1-1,1 0 1,-1 0 0,0-1 0,0 0 0,0 1-1,-4 0 1,-8 0-75,-2-4-51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0.103"/>
    </inkml:context>
    <inkml:brush xml:id="br0">
      <inkml:brushProperty name="width" value="0.05" units="cm"/>
      <inkml:brushProperty name="height" value="0.05" units="cm"/>
    </inkml:brush>
  </inkml:definitions>
  <inkml:trace contextRef="#ctx0" brushRef="#br0">1 15 22349,'8'-12'1848,"-5"11"-1384,-3-1-240,0 5 993,3 1-745,-1 6-1056,2 0-593,-7 2 953,-3 2-192,-2 3-168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0.789"/>
    </inkml:context>
    <inkml:brush xml:id="br0">
      <inkml:brushProperty name="width" value="0.05" units="cm"/>
      <inkml:brushProperty name="height" value="0.05" units="cm"/>
    </inkml:brush>
  </inkml:definitions>
  <inkml:trace contextRef="#ctx0" brushRef="#br0">199 8 19836,'3'-8'1960,"-5"10"-1051,-6 15 228,-14 62-291,-19 127-1,22-95-623,11-67-149,-93 443 354,122-555-408,54-117 0,-38 101-20,218-444-439,-238 500 386,6-13-33,-23 41 87,0 0 0,0 0 0,0 0 0,0 0 0,-1 0 0,1 0 0,0 0 0,0 0 0,0 0 0,0 1 0,0-1 0,0 0 0,-1 0 0,1 0 0,0 0 0,0 0 0,0 0 0,0 0 0,0 0 0,-1 0 0,1 0 0,0 0 0,0 0 0,0-1 0,0 1-1,0 0 1,-1 0 0,1 0 0,0 0 0,0 0 0,0 0 0,0 0 0,0 0 0,0 0 0,0 0 0,-1 0 0,1-1 0,0 1 0,0 0 0,0 0 0,0 0 0,0 0 0,0 0 0,0 0 0,0-1 0,0 1 0,0 0 0,0 0 0,0 0 0,0 0 0,0 0 0,0-1 0,0 1 0,0 0 0,0 0 0,0 0 0,-13 9 18,5 0-7,0 0 0,1 0-1,0 1 1,1 0 0,0 0 0,0 0 0,-4 13-1,-25 80 87,27-72-51,1 2 0,-4 34 1,10-52-26,0 0-1,0 0 1,2 0 0,0 0 0,1 0 0,5 26 0,-6-39-15,0 1 0,0 0 0,0 0 0,0 0 0,0-1 0,0 1 0,1 0 0,-1-1 0,1 1 0,0-1 0,-1 0 0,1 1 0,0-1 0,1 0 0,-1 0 0,0-1-1,0 1 1,1 0 0,-1-1 0,1 1 0,0-1 0,-1 0 0,1 0 0,0 0 0,0 0 0,0 0 0,0-1 0,4 1 0,-2-1 9,0 0 0,0-1-1,0 0 1,-1 0 0,1 0 0,0-1 0,0 1-1,-1-1 1,1 0 0,-1-1 0,0 1 0,1-1-1,-1 0 1,0 0 0,7-7 0,-3 2 16,-1 0 0,1-1 1,-1-1-1,-1 1 0,8-14 0,-11 17-19,0-1 0,0 1 0,-1-1 0,0 0-1,0 0 1,0 0 0,-1 0 0,0 0-1,0-13 1,-1 20-11,0 0-1,0-1 1,0 1 0,0 0 0,0-1-1,0 1 1,1-1 0,-1 1-1,0 0 1,0-1 0,-1 1-1,1-1 1,0 1 0,0 0 0,0-1-1,0 1 1,0 0 0,0-1-1,0 1 1,-1-1 0,1 1-1,0 0 1,0-1 0,0 1-1,-1 0 1,1 0 0,0-1 0,-1 1-1,1 0 1,0 0 0,-1-1-1,1 1 1,0 0 0,-1 0-1,1 0 1,0-1 0,-1 1 0,1 0-1,0 0 1,-1 0 0,1 0-1,-1 0 1,1 0 0,0 0-1,-1 0 1,1 0 0,-1 0-1,1 0 1,0 0 0,-1 0 0,1 0-1,0 0 1,-1 0 0,1 1-1,-1-1 1,1 0 0,0 0-1,-1 0 1,1 1 0,-1-1 0,-1 2 0,0-1 0,0 1 0,0 0 0,0 0 0,1 0 0,-1 0 0,0 0 0,-1 4 0,-1 1 2,1 1-1,0-1 1,0 1 0,1 0-1,0 0 1,1 0 0,0 0-1,0 0 1,0 11 0,1-17-4,0 1 0,0-1 1,0 1-1,1-1 1,-1 1-1,1-1 0,-1 1 1,1-1-1,0 1 1,0-1-1,0 0 0,0 1 1,0-1-1,1 0 1,-1 0-1,1 0 0,-1 0 1,1 0-1,0 0 1,0-1-1,0 1 0,0 0 1,0-1-1,0 1 1,0-1-1,1 0 0,-1 0 1,0 0-1,1 0 1,-1 0-1,0-1 0,5 2 1,2-2 2,0 0 1,0 0-1,0-1 1,-1 0 0,1 0-1,0-1 1,-1 0-1,1-1 1,-1 0-1,1 0 1,-1-1-1,0 0 1,-1 0 0,1-1-1,-1 0 1,0 0-1,9-9 1,-6 5 0,0 0-1,0-1 1,-1-1 0,0 0 0,-1 0 0,0 0 0,-1-1 0,-1 0-1,1-1 1,5-18 0,-11 29-7,0 0-1,-1 0 1,0 0 0,1 0-1,-1 1 1,0-1 0,0 0-1,0 0 1,0 0-1,0 0 1,-1-2 0,1 4 3,0-1 0,0 1-1,0 0 1,0 0 0,0 0 0,0 0 0,-1 0 0,1-1 0,0 1 0,0 0 0,0 0 0,0 0 0,0 0 0,0 0 0,0 0-1,-1 0 1,1 0 0,0 0 0,0-1 0,0 1 0,0 0 0,0 0 0,-1 0 0,1 0 0,0 0 0,0 0 0,0 0-1,0 0 1,0 0 0,-1 0 0,1 0 0,0 0 0,0 0 0,0 0 0,0 0 0,0 0 0,-1 0 0,1 0 0,0 1-1,0-1 1,0 0 0,-11 11-12,3 2 35,1 1 0,0 0 0,1 0 0,0 0 0,1 1 0,0 0 0,2 0 0,0 0 0,0 0 0,0 27 0,3-41-28,0 0 0,0 0 0,0 0 1,0 0-1,0 0 0,0 0 0,0 0 1,0 0-1,1 0 0,-1 0 0,0 0 1,1 0-1,-1 0 0,0 0 0,1 0 0,0 0 1,-1-1-1,1 1 0,-1 0 0,1 0 1,0 0-1,0-1 0,-1 1 0,1 0 1,0-1-1,0 1 0,0-1 0,0 1 0,0-1 1,0 1-1,0-1 0,1 1 0,-1-1 12,1 0 0,-1-1 0,1 1 0,-1 0-1,0 0 1,1-1 0,-1 1 0,0-1-1,1 1 1,-1-1 0,0 0 0,1 1 0,-1-1-1,0 0 1,0 0 0,0 0 0,0 0 0,0 0-1,0 0 1,0 0 0,0 0 0,1-2-1,9-15-51,2-5 10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1.240"/>
    </inkml:context>
    <inkml:brush xml:id="br0">
      <inkml:brushProperty name="width" value="0.05" units="cm"/>
      <inkml:brushProperty name="height" value="0.05" units="cm"/>
    </inkml:brush>
  </inkml:definitions>
  <inkml:trace contextRef="#ctx0" brushRef="#br0">147 16 18460,'0'-1'104,"1"1"1,-1 0-1,0 0 0,1-1 1,-1 1-1,0 0 0,0-1 1,1 1-1,-1 0 0,0-1 1,0 1-1,1-1 0,-1 1 1,0 0-1,0-1 0,0 1 1,0-1-1,0 1 0,0 0 1,1-1-1,-1 1 1,0-1-1,0 1 0,0-1 1,-1 1-1,1 0 0,0-1 1,0 1-1,0-1 0,0 1 1,0-1-1,0 1 0,-1-1 1,-14 0 2056,-21 12-335,22-4-1534,0 1-1,-21 16 1,32-22-288,0 1 0,0-1 0,1 0 0,0 0 0,-1 1 0,1-1 0,0 1-1,0 0 1,0 0 0,1 0 0,-1 0 0,0 0 0,1 0 0,0 0 0,0 0 0,0 1 0,0-1 0,1 0 0,-1 5-1,1-6-9,1-1-1,-1 1 0,0-1 0,1 1 0,-1-1 0,1 0 0,0 1 0,-1-1 0,1 0 0,0 0 0,0 1 0,0-1 1,0 0-1,0 0 0,0 0 0,0 0 0,0 0 0,0 0 0,1 0 0,-1-1 0,0 1 0,1 0 0,2 0 1,39 12-219,-26-10 115,52 12-290,-53-14 305,-1 2 0,0 0 0,0 1 0,-1 0-1,1 1 1,-1 1 0,15 8 0,-29-14 97,1 0 1,0 0 0,-1 1-1,1-1 1,0 0-1,-1 1 1,1-1 0,-1 0-1,1 1 1,-1-1-1,1 1 1,-1-1 0,1 1-1,-1-1 1,1 1 0,-1-1-1,0 1 1,1 0-1,-1-1 1,0 1 0,1-1-1,-1 1 1,0 0-1,0-1 1,0 1 0,1 0-1,-1-1 1,0 1 0,0 0-1,0 0 1,0-1-1,0 1 1,0 0 0,0-1-1,-1 1 1,1 0-1,0-1 1,0 1 0,-1 0-1,1-1 1,0 1 0,0-1-1,-1 1 1,1 0-1,-1-1 1,1 1 0,-1-1-1,1 1 1,-1-1-1,1 1 1,-1-1 0,1 0-1,-1 1 1,1-1 0,-1 0-1,0 1 1,1-1-1,-1 0 1,0 1 0,-7 2 82,1 0 0,0 0 0,-14 4 0,20-7-75,-11 3 52,1 0 1,-1 0 0,0-1 0,0-1 0,0 0 0,-19 0 0,30-1-103,0 0 1,1 0-1,-1-1 0,0 1 1,0 0-1,1 0 1,-1 0-1,0 0 1,0-1-1,1 1 1,-1 0-1,0-1 0,0 1 1,1 0-1,-1-1 1,1 1-1,-1-1 1,0 1-1,1-1 1,-1 0-1,1 1 1,-1-1-1,1 1 0,-1-1 1,1 0-1,0 1 1,-1-1-1,1 0 1,0 0-1,0 1 1,-1-1-1,1 0 1,0 0-1,0 1 0,0-1 1,0 0-1,0-1 1,0-1-39,1 0 0,0 0 0,0 0 0,0 0 0,0 0 0,0 1 0,0-1 0,4-5 0,12-17-410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18.505"/>
    </inkml:context>
    <inkml:brush xml:id="br0">
      <inkml:brushProperty name="width" value="0.05" units="cm"/>
      <inkml:brushProperty name="height" value="0.05" units="cm"/>
    </inkml:brush>
  </inkml:definitions>
  <inkml:trace contextRef="#ctx0" brushRef="#br0">16 125 16844,'-16'3'269,"31"-8"-68,38-6 131,156 2 405,148-14-553,-307 16-152,94-14 191,187-3-1,85 49-194,-2 29 7,-33-3-21,84-26 21,0-35 0,428 1-57,93-2 90,234 11-50,-577 3-45,-2-42 19,-331-16-1,-306 54-5,2 0-64,0 0 1,-1-1-1,1 0 1,-1 0-1,6-3 1,-11 5 68,1-1 0,0 1 0,-1 0-1,1-1 1,-1 1 0,1-1 0,-1 1 0,1-1 0,-1 1 0,1-1 0,-1 0 0,1 1-1,-1-1 1,0 0 0,1 1 0,-1-1 0,0 0 0,1 1 0,-1-1 0,0 0 0,0 1-1,0-1 1,0 0 0,0 0 0,0 1 0,0-1 0,0 0 0,0 0 0,0 1 0,0-1-1,0 0 1,-1 1 0,1-1 0,0 0 0,0 0 0,-1 1 0,1-1 0,-1 1 0,1-1-1,0 0 1,-1 1 0,1-1 0,-1 1 0,1-1 0,-1 1 0,0-1 0,0 0 0,-18-16-186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1.659"/>
    </inkml:context>
    <inkml:brush xml:id="br0">
      <inkml:brushProperty name="width" value="0.05" units="cm"/>
      <inkml:brushProperty name="height" value="0.05" units="cm"/>
    </inkml:brush>
  </inkml:definitions>
  <inkml:trace contextRef="#ctx0" brushRef="#br0">215 7 18524,'-1'-1'89,"1"1"1,0-1-1,0 1 0,-1-1 0,1 1 1,-1 0-1,1-1 0,0 1 1,-1 0-1,1-1 0,-1 1 1,1 0-1,-1 0 0,1-1 1,-1 1-1,1 0 0,-1 0 0,1 0 1,-1 0-1,1-1 0,-1 1 1,1 0-1,-1 0 0,1 0 1,-1 0-1,1 0 0,-1 0 1,1 1-1,-1-1 0,0 0 0,-21 1 445,6 0 255,1 2 1,-1 0-1,-25 8 1,33-8-696,1 0 1,-1 0-1,1 1 0,0 0 1,0 0-1,0 1 1,0 0-1,-11 11 1,17-15-97,0-1 1,0 1-1,0 0 1,0 0-1,0 0 1,0 0 0,0 0-1,1 1 1,-1-1-1,0 0 1,1 0-1,-1 0 1,1 1 0,-1-1-1,1 0 1,0 1-1,-1-1 1,1 0 0,0 1-1,0-1 1,0 0-1,0 1 1,0-1-1,0 0 1,0 1 0,1-1-1,-1 0 1,0 1-1,1-1 1,-1 0 0,1 0-1,-1 1 1,1-1-1,0 0 1,0 0-1,-1 0 1,1 0 0,0 0-1,0 0 1,0 0-1,0 0 1,0 0 0,2 1-1,5 3-65,0 0-1,1-1 1,0 0 0,0 0-1,10 2 1,-2 0-4,1 1 2,0 1-1,0 0 1,17 12-1,-31-18 75,-1 0 0,0 0 0,1 0 0,-1 1 0,0-1-1,-1 1 1,1 0 0,0-1 0,-1 2 0,1-1 0,-1 0 0,0 0 0,0 1 0,0-1 0,-1 1-1,1-1 1,-1 1 0,0 0 0,0 0 0,0-1 0,-1 1 0,1 7 0,-1-8 32,-1-1 1,0 1-1,0 0 1,0-1-1,0 1 1,0-1-1,0 1 1,-1-1-1,1 0 1,-1 1-1,0-1 1,0 0-1,0 0 1,0 0-1,0 0 1,0 0-1,0-1 1,0 1-1,-1-1 1,1 1-1,-1-1 1,1 0-1,-1 0 1,0 0-1,-3 0 1,-1 2 64,0-2 0,0 1 1,0-1-1,0 0 1,0-1-1,0 1 0,0-2 1,-14-1-1,19 2-131,0-1 1,0 1-1,0-1 0,0 0 0,0 0 0,0 0 1,0 0-1,0 0 0,0 0 0,1 0 0,-1-1 0,1 1 1,-1-1-1,1 1 0,-1-1 0,1 0 0,0 1 1,-1-1-1,1 0 0,0 0 0,0 0 0,1 0 1,-1 0-1,0 0 0,1 0 0,-1 0 0,1 0 1,0 0-1,-1-1 0,1 1 0,0 0 0,0 0 1,1-4-1,0-6-76,1 1 1,0-1-1,1 1 1,7-21-1,9-16-327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2.063"/>
    </inkml:context>
    <inkml:brush xml:id="br0">
      <inkml:brushProperty name="width" value="0.05" units="cm"/>
      <inkml:brushProperty name="height" value="0.05" units="cm"/>
    </inkml:brush>
  </inkml:definitions>
  <inkml:trace contextRef="#ctx0" brushRef="#br0">280 1 19060,'1'0'114,"-1"1"-1,0 0 1,1 0-1,-1 0 1,0 0-1,0 0 1,0 0-1,1 0 1,-1 0-1,0 0 0,0 0 1,-1 0-1,1 0 1,0 0-1,0 0 1,0 0-1,-1 0 1,1 0-1,0 0 1,-1 1-1,-13 22 179,9-15 91,-12 25 321,1 1-1,2 0 1,1 1 0,-9 41-1,13-32-620,1 0-1,3 1 1,1 0-1,3 0 0,6 72 1,-4-112-83,-1 4-2,1-1 0,0 1 0,1 0 0,0-1 0,1 1 0,0-1 0,7 15 0,-10-23-1,0 0-1,0-1 1,0 0 0,1 1-1,-1-1 1,0 1 0,0-1 0,1 1-1,-1-1 1,0 1 0,1-1-1,-1 0 1,0 1 0,1-1 0,-1 0-1,1 1 1,-1-1 0,1 0-1,-1 1 1,1-1 0,-1 0 0,1 0-1,0 1 1,2-11-160,-5-21-150,-10-8-40,-3-1 0,-1 2 0,-1 0 0,-26-39 0,17 29 511,-30-71-1,55 117-99,1 0 0,-1 0 0,0-1 0,1 1 0,-1 0 0,1 0-1,0-1 1,0 1 0,0-4 0,0 5-20,0 0 0,0 1 0,1-1 0,-1 0-1,0 0 1,1 1 0,-1-1 0,0 0 0,1 0 0,-1 1 0,1-1 0,-1 0-1,1 1 1,-1-1 0,1 1 0,0-1 0,-1 1 0,1-1 0,0 0 0,4 0 68,-1 0 1,0-1 0,0 1 0,0 1 0,1-1-1,-1 1 1,1-1 0,4 2 0,-8-1-107,123 0 706,100-5-1956,-182-1 935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2.705"/>
    </inkml:context>
    <inkml:brush xml:id="br0">
      <inkml:brushProperty name="width" value="0.05" units="cm"/>
      <inkml:brushProperty name="height" value="0.05" units="cm"/>
    </inkml:brush>
  </inkml:definitions>
  <inkml:trace contextRef="#ctx0" brushRef="#br0">45 27 18572,'-1'1'125,"1"-1"1,-1 0-1,0 0 1,1 1-1,-1-1 0,1 0 1,-1 1-1,0-1 1,1 1-1,-1-1 0,1 1 1,-1-1-1,1 1 1,0-1-1,-1 1 0,1 0 1,-1-1-1,1 1 1,0 0-1,0-1 0,-1 2 1,-6 17 277,6-16-119,-6 25 556,1 0-1,1 1 1,1-1 0,0 58 0,6-23-527,12 75 1,23 82 84,-36-219-371,-1 0 1,0 0-1,0 1 0,0-1 1,1 0-1,-1 0 1,1 1-1,-1-1 0,1 0 1,-1 0-1,1 0 0,0 0 1,-1 0-1,1 0 1,2 2-1,-3-3-15,0 0 1,1 0-1,-1 0 1,1 0-1,-1 0 1,1 0-1,-1 0 0,0 0 1,1 0-1,-1 0 1,1 0-1,-1 0 0,0 0 1,1-1-1,-1 1 1,1 0-1,-1 0 0,0 0 1,1-1-1,-1 1 1,0 0-1,1 0 1,-1-1-1,0 1 0,1 0 1,-1-1-1,0 1 1,0 0-1,1-1 0,4-6 109,-1 0 0,0 0 0,4-12 0,-5 13-74,13-31-33,-2-1-1,-1 1 1,-3-2-1,0 0 1,-3 0-1,-1-1 1,-2 1-1,-3-78 1,-1 115-55,-4-25-140,4 26 166,0 1-1,0-1 1,0 1-1,0 0 1,0-1 0,0 1-1,0-1 1,0 1-1,0 0 1,0-1-1,-1 1 1,1-1-1,0 1 1,0 0-1,-1-1 1,1 1-1,0 0 1,0-1-1,-1 1 1,1 0-1,0 0 1,-1-1-1,1 1 1,0 0 0,-1 0-1,1-1 1,0 1-1,-1 0 1,1 0-1,-1 0 1,1 0-1,0 0 1,-1 0-1,1 0 1,-1 0-1,1 0 1,-1 0-1,1 0 1,0 0-1,-1 0 1,1 0-1,-1 0 1,1 0 0,0 0-1,-1 0 1,1 0-1,-1 1 1,1-1-1,0 0 1,-1 0-1,1 0 1,-1 1-1,0 0-28,0-1-1,0 1 1,0-1-1,0 1 1,0-1-1,0 1 1,0-1 0,0 0-1,0 1 1,0-1-1,0 0 1,0 0-1,0 0 1,-1 0-1,1 0 1,0 0-1,0 0 1,0 0-1,0-1 1,0 1 0,0 0-1,0-1 1,0 1-1,0-1 1,0 1-1,0-1 1,0 1-1,0-1 1,0 0-1,0 1 1,0-1-1,0 0 1,1 0-1,-1 0 1,0 0 0,-1-1-1,-3-6-357,0 1 0,1-1 0,-7-15 0,6 12-114,-43-87-2716,48 98 3295,0-1 0,0 1 0,0-1 1,1 0-1,-1 1 0,0-1 0,0 1 1,1-1-1,-1 1 0,0-1 0,1 1 1,-1-1-1,0 1 0,1-1 0,-1 1 0,1-1 1,-1 1-1,1 0 0,-1-1 0,1 1 1,-1 0-1,1-1 0,-1 1 0,1 0 1,-1 0-1,1-1 0,0 1 0,-1 0 1,1 0-1,-1 0 0,2 0 0,24-7 1250,-13 5-916,-1 0 0,1 1-1,0 1 1,0 0-1,25 3 1,-22 0-1127,1 0 1,16 7-1,-37-11 250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3.154"/>
    </inkml:context>
    <inkml:brush xml:id="br0">
      <inkml:brushProperty name="width" value="0.05" units="cm"/>
      <inkml:brushProperty name="height" value="0.05" units="cm"/>
    </inkml:brush>
  </inkml:definitions>
  <inkml:trace contextRef="#ctx0" brushRef="#br0">186 109 18060,'-15'5'1016,"1"1"1,0 1 0,0 0-1,1 1 1,-25 18-1,30-20-850,1 1 0,0 0 0,0 0 0,0 0-1,1 1 1,0 0 0,0 0 0,1 1-1,0-1 1,-4 12 0,8-18-134,0 0 1,1-1 0,-1 1-1,1 0 1,-1-1-1,1 1 1,0 0-1,0-1 1,0 1 0,0 0-1,0 0 1,0 0-1,0-1 1,0 1-1,1 0 1,-1-1 0,1 1-1,-1 0 1,1-1-1,0 1 1,-1 0-1,3 2 1,-1-2-4,0 0 0,0-1 0,0 1 0,0-1 0,1 1 0,-1-1 0,0 0 0,1 0 1,-1 0-1,1 0 0,-1 0 0,1-1 0,4 2 0,4-1 17,1 0 0,-1-1 0,1 0 0,-1-1 0,23-4 0,-23 2-13,0 0-1,0 0 1,0-1-1,-1-1 1,1 0-1,-1 0 1,-1-1-1,1-1 1,-1 1-1,0-1 1,0-1-1,13-15 1,-17 18-20,-1-1 1,0 1-1,0-1 1,0 0-1,-1-1 0,0 1 1,0-1-1,-1 1 1,0-1-1,0 0 0,0 0 1,-1 1-1,0-1 1,0-1-1,-1 1 0,0 0 1,0 0-1,-1 0 1,0 0-1,0 0 0,-4-12 1,4 15-110,-1-1 0,0 1 0,0 0 0,-1-1 0,1 1 0,-1 1 0,0-1 0,0 0 0,0 1 0,0-1 0,-1 1 0,1 0 0,-1 0 0,0 0 0,0 1 0,0-1 0,0 1 0,-1 0 0,1 0 0,0 0 1,-7-1-1,1-2-369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04.705"/>
    </inkml:context>
    <inkml:brush xml:id="br0">
      <inkml:brushProperty name="width" value="0.05" units="cm"/>
      <inkml:brushProperty name="height" value="0.05" units="cm"/>
    </inkml:brush>
  </inkml:definitions>
  <inkml:trace contextRef="#ctx0" brushRef="#br0">6 58 11875,'-1'0'134,"1"0"0,0-1 0,0 1 0,-1 0 0,1 0 0,0 0 0,0 0 1,-1 0-1,1 0 0,0 0 0,0-1 0,0 1 0,-1 0 0,1 0 0,0 0 1,0 0-1,0-1 0,0 1 0,-1 0 0,1 0 0,0 0 0,0-1 0,0 1 1,0 0-1,0 0 0,0-1 0,0 1 0,0 0 0,0 0 0,0-1 1,0 1-1,0 0 0,0 0 0,0-1 0,0 1 0,0 0 0,0 0 0,0-1 1,0 1-1,0 0 0,0 0 0,0-1 0,0 1 0,0 0 0,0 0 0,1-1 1,-1 1-1,0 0 0,0-1 0,18-5 2253,27 1-905,-45 5-1479,359 0 3129,-88 4-3150,-171-6 62,33 1 239,160-23-1,-282 22-154,-4 2 120,0-1 0,0-1 0,0 1-1,13-6 1,-32 14-293,-26 11-3887,33-17 3331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10.045"/>
    </inkml:context>
    <inkml:brush xml:id="br0">
      <inkml:brushProperty name="width" value="0.05" units="cm"/>
      <inkml:brushProperty name="height" value="0.05" units="cm"/>
    </inkml:brush>
  </inkml:definitions>
  <inkml:trace contextRef="#ctx0" brushRef="#br0">1 289 12979,'0'0'99,"0"-1"0,0 1 0,0-1 0,0 1 1,0-1-1,0 1 0,0-1 0,0 1 0,0 0 0,1-1 0,-1 1 1,0-1-1,0 1 0,1 0 0,-1-1 0,0 1 0,0 0 0,1-1 1,-1 1-1,0 0 0,1-1 0,-1 1 0,1 0 0,-1 0 1,0-1-1,1 1 0,-1 0 0,1 0 0,-1 0 0,0 0 0,1-1 1,-1 1-1,1 0 0,0 0 0,19-6 944,-17 6-842,83-20 1607,100-9 1,91 4-1339,12 0-76,-225 17-256,272-37 280,-6-22-324,-204 42 191,-79 17-56,-37 7-182,0 1 0,0-1 0,0 2 0,16 2 0,15 0-38,-22-4-138,1-1 0,-1-1 0,23-6 0,-7 2-812,-70 8-1545,17-4 2075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13.984"/>
    </inkml:context>
    <inkml:brush xml:id="br0">
      <inkml:brushProperty name="width" value="0.05" units="cm"/>
      <inkml:brushProperty name="height" value="0.05" units="cm"/>
    </inkml:brush>
  </inkml:definitions>
  <inkml:trace contextRef="#ctx0" brushRef="#br0">75 64 14283,'-4'-1'280,"-1"0"68,-1 0-1,0 1 1,0-1-1,0 1 1,0 0-1,0 1 1,0-1-1,0 1 1,-5 2 0,10-3-310,1 0 1,-1 1-1,1-1 1,0 0-1,-1 0 1,1 0-1,0 0 1,0 1-1,-1-1 1,1 0-1,0 0 1,-1 0-1,1 1 1,0-1-1,0 0 1,0 1-1,-1-1 1,1 0 0,0 0-1,0 1 1,0-1-1,0 0 1,-1 1-1,1-1 1,0 0-1,0 1 1,0-1-1,0 1 1,0-1-1,0 0 1,0 1-1,0-1 1,0 0-1,0 1 1,0-1-1,0 0 1,0 1 0,1-1-1,-1 0 1,0 1-1,0-1 1,0 0-1,0 1 1,1-1-1,-1 0 1,0 1-1,0-1 1,1 0-1,-1 0 1,0 1-1,0-1 1,1 0-1,-1 0 1,0 0-1,1 1 1,-1-1 0,0 0-1,1 0 1,-1 0-1,0 0 1,1 0-1,0 0 1,21 10 734,5-4-237,0-1-1,53 2 0,58-7 255,-77-1-555,354-16 444,-320 7-616,0-4-1,121-33 1,-207 45-66,-7 1-9,1 1 0,-1-1 0,1 1 0,-1-1 0,0 0 0,1 1-1,-1-1 1,0 0 0,0-1 0,3-1 0,-39-2-2498,30 3 2016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17.561"/>
    </inkml:context>
    <inkml:brush xml:id="br0">
      <inkml:brushProperty name="width" value="0.05" units="cm"/>
      <inkml:brushProperty name="height" value="0.05" units="cm"/>
    </inkml:brush>
  </inkml:definitions>
  <inkml:trace contextRef="#ctx0" brushRef="#br0">32 107 13091,'-4'-2'167,"-21"-14"3326,25 16-3439,0 0 0,0 0 0,0 0-1,0 0 1,-1 0 0,1 0 0,0-1 0,0 1 0,0 0-1,0 0 1,0 0 0,-1 0 0,1-1 0,0 1-1,0 0 1,0 0 0,0 0 0,0 0 0,0-1-1,0 1 1,0 0 0,0 0 0,0 0 0,0-1 0,0 1-1,-1 0 1,1 0 0,0 0 0,1-1 0,-1 1-1,0 0 1,0 0 0,0 0 0,0 0 0,0-1 0,0 1-1,0 0 1,15-2 1118,12 5-866,0 2-1,44 12 0,-38-8-311,35 5-1,-7-8 21,-1-3 0,82-5 1,122-24 99,-206 19-84,94-10 62,479-45 240,-492 57-302,73-5 24,-178 2-7,-38 14-706,-7 4-81,10-8 646,0-2-190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20.268"/>
    </inkml:context>
    <inkml:brush xml:id="br0">
      <inkml:brushProperty name="width" value="0.05" units="cm"/>
      <inkml:brushProperty name="height" value="0.05" units="cm"/>
    </inkml:brush>
  </inkml:definitions>
  <inkml:trace contextRef="#ctx0" brushRef="#br0">16 107 11755,'-1'-1'80,"0"0"1,0 0 0,-1 0-1,1 0 1,0 0 0,0 0 0,1 0-1,-1 0 1,0-1 0,0 1 0,0 0-1,1 0 1,-1-1 0,1 1 0,-1 0-1,1-1 1,-1 1 0,1-1 0,0 1-1,0-1 1,0 1 0,0-1-1,0 1 1,0-1 0,0 1 0,1-3-1,0 2-42,-1 0 0,1 1 0,0-1 0,0 1 0,0-1 0,1 1 0,-1-1 0,0 1 0,0 0 0,1-1 0,-1 1 0,1 0 0,-1 0 0,1 0 0,-1 0 0,1 0 0,0 1 0,0-1 0,-1 0 0,1 1 0,3-1 0,18-3-21,0 1-1,1 2 1,28 1 0,13-1-70,933-33-373,302 59 574,-530-7 21,1184 55 997,-128-27-772,-1676-47-389,227 5-119,-365-4 72,3 0-17,-1 1 0,1 1 0,14 3 1,-15 3-4,-17 0-34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33.479"/>
    </inkml:context>
    <inkml:brush xml:id="br0">
      <inkml:brushProperty name="width" value="0.05" units="cm"/>
      <inkml:brushProperty name="height" value="0.05" units="cm"/>
    </inkml:brush>
  </inkml:definitions>
  <inkml:trace contextRef="#ctx0" brushRef="#br0">3001 96 10930,'-240'-34'133,"-144"-17"-2060,288 43 1524,-1 5-1,-100 10 1,-14 15 1267,1 10 0,2 9 0,-236 79 0,342-84-616,1 4 1,1 4-1,-108 67 0,176-90-250,0 1 1,1 1 0,1 2 0,1 1-1,2 1 1,0 2 0,2 0 0,2 2-1,-23 37 1,31-43-15,1 0 1,2 1-1,0 1 0,2 0 0,1 0 1,1 1-1,2 0 0,0 1 0,2-1 1,1 1-1,1 0 0,5 54 0,3-41 1,2 0-1,1-1 1,3 0-1,1 0 1,33 69-1,-19-59 4,1-1-1,3-1 1,66 80 0,-60-89 26,1-2 0,2-2 0,2-1 0,1-3 0,1-1 0,2-2 0,1-2 0,1-2 0,58 20 0,1-7 20,0-4 0,3-6 1,151 20-1,-64-24-12,231-1 1,200-52-29,-357-2 59,-1-11 1,284-84 0,-428 89 95,-3-6 0,215-107 0,-254 104 16,-2-4 0,-2-3 0,-2-4 0,108-103 0,-147 121-59,-2-2-1,-2-2 1,36-55-1,-51 67-49,-3 0 0,0-1 0,-2-1 0,-1 0 0,18-68 0,-28 79-63,-1 0 0,-1 0 0,-1 0 1,0 0-1,-2-1 0,-1 1 0,0 0 0,-2 0 1,0 1-1,-2-1 0,0 1 0,-16-35 0,9 30-103,0 0 0,-2 2 0,-1-1-1,-1 2 1,0 0 0,-2 1 0,-1 1-1,-1 1 1,-32-25 0,7 13-17,0 2 1,-2 2 0,-88-37-1,-41 1-167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19.380"/>
    </inkml:context>
    <inkml:brush xml:id="br0">
      <inkml:brushProperty name="width" value="0.05" units="cm"/>
      <inkml:brushProperty name="height" value="0.05" units="cm"/>
    </inkml:brush>
  </inkml:definitions>
  <inkml:trace contextRef="#ctx0" brushRef="#br0">2699 178 12491,'-69'-28'463,"-143"-39"0,-77 11-394,171 40 133,-1 6 0,-233 9 0,259 9-22,1 4 0,0 3 0,1 5-1,-117 42 1,114-27 36,-130 68 0,175-76-166,1 2-1,2 3 0,1 1 1,-48 47-1,49-37-22,2 2 1,1 2-1,-63 97 0,85-111-31,0 1 0,3 1 0,1 0 0,1 1 0,2 1 0,2-1 0,-9 56 0,14-53-9,2-1-1,1 1 0,6 64 1,-2-82 6,1-1 0,1 1-1,1-1 1,1 0 0,1 0 0,0-1 0,2 0 0,17 30 0,-10-27 17,0 0 0,1-2 1,1 0-1,1-1 0,0-1 0,1 0 1,39 24-1,-30-25 40,0 0 0,2-2 0,0-1 0,0-2 0,60 15 0,-27-14 81,1-3 0,83 2-1,133-14 279,-112-10-75,-1-8 1,307-78 0,-250 32-74,323-141-1,-19-63-48,-421 202-168,-2-4 0,150-136 0,-216 171 27,40-47 0,-67 69-27,-2-1 1,0 0 0,-1 0 0,0-1 0,-2 0-1,11-29 1,-16 38-17,-1 0 1,0-1-1,0 1 0,-1-1 1,0 1-1,0-1 0,-1 0 1,0 0-1,-1 1 0,0-1 0,0 1 1,-1-1-1,0 1 0,-1-1 1,1 1-1,-2 0 0,1 0 1,-1 0-1,0 1 0,-1-1 0,0 1 1,0 0-1,0 0 0,-1 1 1,0-1-1,-8-5 0,-4-3 26,-1 2 0,0 0 0,-1 2 0,0 0 0,0 1 0,-1 1-1,-37-11 1,-9 3 8,-85-12-1,19 13-289,0 5 0,-184 9-1,-266 56-423,212 8 384,-19 25-97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4:40.832"/>
    </inkml:context>
    <inkml:brush xml:id="br0">
      <inkml:brushProperty name="width" value="0.05" units="cm"/>
      <inkml:brushProperty name="height" value="0.05" units="cm"/>
    </inkml:brush>
  </inkml:definitions>
  <inkml:trace contextRef="#ctx0" brushRef="#br0">0 216 9442,'25'-11'1873,"-22"9"-1700,0 1 0,0-1 0,1 1 0,-1-1 0,0 1 1,5-1-1,89-26 1884,-75 23-1815,-1-1-1,34-14 0,23-7-40,-22 9-161,-43 13-36,0 1-1,1 0 0,0 1 1,-1 0-1,1 1 1,0 0-1,19 1 1,55 2-19,-60-2 32,1 1 1,29 4-1,115 12 130,2-1-11,125 8-38,-129-13-58,-82-8 6,106-10-1,34 1 60,380 37 108,-440-29-186,-37-3-16,-21 2 1,147-21 0,-75 6-12,32-4 2,69-4 20,-102 11-7,18 4-4,12-1-19,240-23 8,-194 23 7,-159 7-6,277 3-1,-341 0 5,-1 2 0,0 1 0,0 1 0,61 19 0,-60-11 1,-23-7-1,1-1-1,0-1 0,26 6 0,1 0-1,-33-8-1,1 0 0,-1 0 0,1-1-1,-1 0 1,1 0 0,12 0 0,-8-2-2,-1 2 0,0-1 1,11 4-1,-13-3 0,0 0 0,1 0 0,-1 0 0,0-1 0,13-2 0,8-1 2,-1 0 1,47 4-1,21-2-18,-14 2 1,-2-1 20,-73 0-3,1 1 0,0-1 0,12 4 0,-12-3 1,0 0 1,0 0 0,11 0 0,65-1-8,-58 1 3,30-3-2,-37 1 5,34 1 0,2 4 17,46 5-15,-86-7-2,0-1 0,0-1 0,18-2 0,-18 1 0,1 1 0,23 2 0,-28 0-5,1-1 0,-1-1 0,1 0-1,-1 0 1,1-1 0,13-4 0,-24 5 2,0 0-1,0 0 1,0-1 0,0 1 0,0 1 0,0-1 0,0 0 0,-1 0 0,1 1 0,0-1 0,0 1 0,0-1 0,3 3 0,6 1-2,0-6 6,-11 2-2,1-1 0,-1 1 0,0 0 0,0 0 0,1 0 0,-1 0 0,0 0 0,0-1 0,1 1 0,-1 0 0,0 0 0,1 0 0,-1 0 0,0 0 0,1 0 0,-1 0 0,0 0 1,0 0-1,1 0 0,-1 0 0,0 0 0,1 0 0,-1 0 0,0 0 0,0 0 0,1 1 0,-1-1 0,0 0 0,1 0 0,-1 0 0,0 0 0,0 1 0,1-1 0,-1 0 1,0 0-1,0 0 0,0 1 0,1-1 0,-1 0 0,0 0 0,0 1 0,1-15-289,-1-3 234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4:42.962"/>
    </inkml:context>
    <inkml:brush xml:id="br0">
      <inkml:brushProperty name="width" value="0.05" units="cm"/>
      <inkml:brushProperty name="height" value="0.05" units="cm"/>
    </inkml:brush>
  </inkml:definitions>
  <inkml:trace contextRef="#ctx0" brushRef="#br0">3081 892 9634,'-9'-91'1283,"5"42"-438,-14-62 1,14 95-690,-1 0-1,0 0 1,-1 1 0,-1 0-1,0 0 1,-1 1 0,-18-26 0,11 22-79,0 2 1,-2 0-1,0 0 1,-1 2 0,0 0-1,-1 1 1,0 1-1,-1 1 1,-27-11-1,-27-8-41,-104-25 0,79 26-13,-604-143 48,615 153-54,-2 4 0,0 4-1,-107 1 1,71 14 17,1 5-1,-182 38 1,225-29-15,1 4 0,1 4-1,1 3 1,-123 64 0,186-85-46,1 2 1,-1 0 0,2 0-1,0 2 1,0 0 0,-14 16 0,21-20 2,1 0 0,0 0-1,1 1 1,0-1 0,0 1 0,1 1 0,0-1 0,0 1 0,1-1 0,0 1 0,1 0 0,-1 12 0,2-10-42,0 1 0,1 0-1,1 0 1,0-1 0,1 1-1,0 0 1,1-1 0,0 1-1,8 18 1,-4-16-29,1 0 0,0 0 0,1 0 0,1-1 0,0-1 0,19 20 0,-8-13-3,1-1 1,0-1-1,2 0 1,0-2 0,1-1-1,0-1 1,1-2-1,33 12 1,14 0-4,2-4 1,141 20-1,158-7 165,-55-21 336,337-31 0,-425-2-79,286-64 0,-438 66-238,-1-3-1,90-38 1,-119 39-34,-1-3 0,-2-1 0,-1-2 0,59-46 0,-92 63-26,0 0 0,-1-1 0,0 0 0,-1 0 0,0-1 0,-1-1 0,12-21 0,-18 28-13,0 0 1,-1 0 0,1 0 0,-2 0 0,1 0 0,-1 0-1,1-1 1,-2 1 0,1 0 0,-1-1 0,0 1 0,0-1-1,-1 1 1,0 0 0,0-1 0,0 1 0,-1 0 0,0 0-1,0 0 1,-5-10 0,1 7 4,0 0-1,0 0 1,-1 0 0,-1 1-1,1 0 1,-1 0 0,0 1-1,-1 0 1,0 1-1,-12-8 1,-10-3 32,-64-25 0,19 14-26,-3 3 1,-134-23-1,-170 7 16,115 38-37,-34 19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5:21.639"/>
    </inkml:context>
    <inkml:brush xml:id="br0">
      <inkml:brushProperty name="width" value="0.05" units="cm"/>
      <inkml:brushProperty name="height" value="0.05" units="cm"/>
    </inkml:brush>
  </inkml:definitions>
  <inkml:trace contextRef="#ctx0" brushRef="#br0">6137 270 9562,'-987'-113'183,"312"47"-918,-5 30 999,354 20 289,315 16-533,-870-38 1309,0 44-534,709 4-693,1 8 1,-239 55 0,322-51-67,1 5 0,1 3 0,1 4 0,2 3 0,2 4 0,-100 67 0,152-88-48,2 0 0,0 2 0,0 1 0,2 1 1,2 2-1,-38 49 0,57-68 0,0 0 0,0 0 1,0 1-1,1 0 0,0 0 0,0 0 0,1 0 1,0 0-1,1 0 0,0 1 0,0-1 0,1 0 1,0 10-1,1-7-7,1 1 1,1-1-1,-1 0 0,2 0 1,0-1-1,0 1 1,0-1-1,12 18 1,0-5-17,2 0 1,0-1 0,1-1 0,1-1-1,1 0 1,45 31 0,-11-16 7,1-1 1,2-3 0,1-3-1,1-3 1,111 32 0,-19-19-9,200 23 0,693 16 2,7-87 100,-13-51 151,-6-70 42,-744 77-208,-3-12 1,347-130-1,-574 175-117,-1-3 0,0-2 0,92-59 0,-142 79 22,0 0 0,0 0 0,-1 0-1,1-1 1,-2 0 0,1 0 0,-1-1-1,0 0 1,7-13 0,-12 18 16,1 0-1,-1 0 1,0 0 0,0-1 0,-1 1 0,1 0-1,-1-1 1,1 1 0,-1 0 0,0-1 0,0 1-1,-1 0 1,1-1 0,-1 1 0,0 0 0,0-1-1,0 1 1,0 0 0,0 0 0,-1 0 0,1 0 0,-1 0-1,0 0 1,0 0 0,0 1 0,0-1 0,0 1-1,-1-1 1,-4-3 0,-6-4-82,0 0 0,0 1 0,-1 0 0,-1 1 0,1 0 0,-28-9 0,-99-24-353,137 40 448,-110-23-260,-1 4 0,-195-7 1,75 18 118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0.502"/>
    </inkml:context>
    <inkml:brush xml:id="br0">
      <inkml:brushProperty name="width" value="0.05" units="cm"/>
      <inkml:brushProperty name="height" value="0.05" units="cm"/>
    </inkml:brush>
  </inkml:definitions>
  <inkml:trace contextRef="#ctx0" brushRef="#br0">33 198 17012,'3'-21'1605,"-2"14"-891,-4 15 355,-9 51-608,3 0-1,2 2 1,2 95-1,5-147-430,0-1 0,1 0 0,0 0 0,1 0 0,3 12-1,-4-18-16,-1-1-1,1 0 0,-1 0 0,1 1 0,-1-1 0,1 0 0,0 0 0,-1 0 0,1 0 0,0 0 0,0 0 0,0 0 0,0 0 0,0-1 0,0 1 0,0 0 0,0 0 0,0-1 0,0 1 0,1-1 0,-1 1 0,0-1 0,0 1 0,1-1 0,-1 0 0,0 0 0,0 1 0,1-1 0,-1 0 0,0 0 0,1 0 0,-1-1 0,0 1 0,0 0 0,1 0 0,-1-1 0,0 1 0,0-1 0,1 1 0,-1-1 0,0 1 0,2-2 0,7-4 80,-1 0-1,0 0 0,0-1 1,0-1-1,-1 1 1,10-13-1,43-57 506,-46 57-420,92-138 990,-94 137-1006,0 2 46,-33 77 8,9-21-337,-7 46 0,16-67 42,0-1 0,1 1 0,0 0 0,1 0-1,5 29 1,-4-42 49,0 1-1,0 0 0,0 0 0,0 0 0,1 0 0,0-1 0,0 1 0,0-1 0,5 7 0,-6-9 18,0 0 1,1 1-1,-1-1 0,1 0 0,-1 0 0,1 0 0,0 0 1,-1 0-1,1 0 0,0 0 0,0 0 0,-1-1 0,1 1 1,0-1-1,0 0 0,0 1 0,0-1 0,0 0 0,0 0 0,0 0 1,0 0-1,3-1 0,4-2 9,-1 0-1,0 0 1,0 0-1,0-1 1,-1-1-1,1 1 1,-1-1-1,0 0 1,-1-1 0,1 0-1,7-8 1,11-14 203,26-37 0,-51 65-196,33-46 347,-2-1-1,-3-2 0,-2-1 1,-2-1-1,31-93 0,-44 90-580,-36 114-1036,16-31 914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1.343"/>
    </inkml:context>
    <inkml:brush xml:id="br0">
      <inkml:brushProperty name="width" value="0.05" units="cm"/>
      <inkml:brushProperty name="height" value="0.05" units="cm"/>
    </inkml:brush>
  </inkml:definitions>
  <inkml:trace contextRef="#ctx0" brushRef="#br0">7 692 14443,'4'1'228,"0"-1"0,0 0 0,0 1 0,0-2 0,0 1-1,-1 0 1,1-1 0,0 1 0,0-1 0,-1 0 0,1-1 0,0 1 0,-1-1 0,1 1 0,-1-1-1,0 0 1,1 0 0,3-4 0,7-5 790,0-1 1,19-22-1,-23 24-328,-1 1-211,0-1-1,-1 0 0,0 0 1,0-1-1,-1 0 0,11-22 1,-18 32-426,1-1-1,-1 1 1,1 0 0,-1-1 0,1 1 0,-1-1-1,0 1 1,0-1 0,0 1 0,0-1 0,0 1-1,0-1 1,0 1 0,-1-3 0,1 3-38,-1 0 1,1 1 0,-1-1-1,1 1 1,-1-1 0,1 1-1,-1-1 1,0 1 0,1 0-1,-1-1 1,1 1 0,-1 0-1,0-1 1,0 1 0,1 0-1,-1 0 1,0 0 0,1 0-1,-1 0 1,0-1 0,0 1-1,1 0 1,-1 1 0,0-1-1,1 0 1,-1 0 0,0 0-1,0 0 1,1 0 0,-1 1-1,0-1 1,1 0 0,-1 1-1,0 0 1,-9 3 26,1 0 0,1 1 0,-1 0 0,1 0-1,0 1 1,0 1 0,1-1 0,-14 15 0,5-2-19,0 1 1,-18 31-1,28-41-28,0 0 0,1 0 0,0 0 0,0 0 0,1 1 0,1 0 0,0 0 0,-3 20 0,6-29 1,-1-1 1,1 1 0,0-1-1,0 1 1,0-1-1,1 1 1,-1-1 0,0 1-1,1-1 1,-1 1 0,1-1-1,-1 1 1,1-1 0,0 0-1,-1 1 1,1-1 0,0 0-1,0 1 1,0-1-1,0 0 1,2 1 0,-1 0-3,0-1 0,0 0 0,0 0 0,0-1 1,0 1-1,0 0 0,0-1 0,1 1 0,-1-1 0,0 0 0,0 0 1,0 0-1,3 0 0,8-1-23,-1-1 1,0-1 0,0 0 0,15-5-1,-21 6 17,130-47-123,36-12 47,-172 61 88,0 0 1,0 0-1,0 0 0,-1 0 0,1 0 0,0 0 0,0 0 0,0 0 0,-1 0 0,1-1 0,0 1 0,0 0 0,0 0 0,-1 0 0,1 0 0,0 0 0,0-1 0,0 1 0,0 0 0,0 0 0,0 0 0,-1-1 0,1 1 0,0 0 0,0 0 1,0 0-1,0-1 0,0 1 0,0 0 0,0 0 0,0 0 0,0-1 0,0 1 0,0 0 0,0 0 0,0-1 0,0 1 0,0 0 0,0 0 0,0 0 0,0-1 0,0 1 0,1 0 0,-1 0 0,0 0 0,0-1 0,0 1 0,0 0 0,0 0 1,0 0-1,1-1 0,-1 1 0,0 0 0,0 0 0,0 0 0,0 0 0,1 0 0,-1 0 0,0 0 0,0-1 0,1 1 0,-1 0 0,0 0 0,0 0 0,0 0 0,1 0 0,-1 0 0,0 0 0,1 0 0,-23-11 120,14 7-61,6 3-52,1 1 1,-1-1 0,0-1-1,1 1 1,-1 0-1,1 0 1,-1-1-1,1 1 1,-1 0-1,1-1 1,0 1 0,0-1-1,0 0 1,0 1-1,0-1 1,0 0-1,0 0 1,1 0 0,-1 0-1,1 0 1,-1 1-1,1-1 1,0 0-1,-1-4 1,2 3-35,0 0 0,0 0 0,0 0 0,0 0 0,1 0 1,-1 0-1,1 1 0,0-1 0,0 0 0,-1 1 0,2 0 0,-1-1 0,0 1 0,0 0 0,4-2 0,23-20-719,-2 3-507,-1-1-1,-2-1 1,0 0-1,-1-2 1,21-31-1,-21 20-135,-2-1 1,-2-1-1,15-42 0,-25 55 1494,-1-1 0,-1 0 0,3-32 0,-9 33 938,-1 25-1014,0-1 1,0 1-1,0 0 0,1 0 0,-1 0 0,0 0 0,0 0 0,0-1 0,-1 1 1,1 0-1,0 0 0,0 0 0,0 0 0,0 0 0,0 0 0,0 0 1,0-1-1,0 1 0,0 0 0,0 0 0,0 0 0,0 0 0,0 0 0,0 0 1,0 0-1,-1-1 0,1 1 0,0 0 0,0 0 0,0 0 0,0 0 1,0 0-1,0 0 0,0 0 0,-1 0 0,1 0 0,0 0 0,0 0 0,0 0 1,0 0-1,0 0 0,0 0 0,-1 0 0,1 0 0,0 0 0,0 0 1,0 0-1,0 0 0,0 0 0,0 0 0,-1 0 0,1 0 0,0 0 0,0 0 1,0 0-1,0 0 0,0 0 0,0 0 0,0 1 0,0-1 0,-1 0 1,1 0-1,0 0 0,0 0 0,-3 5 457,0 0 1,0 0-1,0 0 1,1 0-1,-3 9 0,-13 36 669,3 0 0,2 2 0,-7 59 0,14-63-942,2 1 0,3 0 0,1 0 0,3 0-1,2-1 1,15 69 0,-13-86-270,-7-27-73,-6-20 15,-12-46 129,-4 1 0,-2 1 0,-37-64 0,58 118 78,-9-12 378,12 17-443,0 1 1,0 0 0,-1 0 0,1 0 0,0-1 0,0 1 0,0 0 0,-1 0 0,1-1 0,0 1 0,0 0-1,0 0 1,0-1 0,-1 1 0,1 0 0,0 0 0,0-1 0,0 1 0,0 0 0,0-1 0,0 1 0,0 0-1,0-1 1,0 1 0,0 0 0,0-1 0,0 1 0,0 0 0,0 0 0,0-1 0,1 1 0,-1 0 0,0-1 0,0 1-1,0 0 1,0 0 0,0-1 0,1 1 0,21 0 157,117 4-750,-122-3 476,-8-3-27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1.974"/>
    </inkml:context>
    <inkml:brush xml:id="br0">
      <inkml:brushProperty name="width" value="0.05" units="cm"/>
      <inkml:brushProperty name="height" value="0.05" units="cm"/>
    </inkml:brush>
  </inkml:definitions>
  <inkml:trace contextRef="#ctx0" brushRef="#br0">21 1 17620,'3'19'650,"-1"0"0,0 1 1,-1 0-1,-1-1 0,-1 1 0,-5 27 1,1-1 63,3-18-469,-13 343 1888,16-362-2081,-1 6 52,1 0 1,4 17-1,-5-29-82,1 1 0,0-1 0,0 0-1,0 0 1,1 1 0,-1-1-1,1 0 1,0-1 0,-1 1-1,1 0 1,0 0 0,1-1-1,-1 1 1,5 4 0,-5-6-15,0-1 0,0 1 0,0 0-1,1 0 1,-1-1 0,0 1 0,0-1 0,0 0 0,0 0 0,0 1 0,1-1-1,-1-1 1,0 1 0,0 0 0,0 0 0,0-1 0,0 1 0,1-1 0,-1 0-1,0 0 1,0 0 0,-1 0 0,1 0 0,0 0 0,0 0 0,0 0 0,-1-1-1,4-2 1,5-6 20,1 0 0,-2 0-1,11-14 1,-16 19-12,60-86 158,-28 37-90,-21 36-60,-15 18-23,0-1 0,0 1 0,0 0 0,0 0 1,0 0-1,0-1 0,1 1 0,-1 0 0,0 0 0,0 0 0,0 0 0,0 0 0,0-1 0,1 1 1,-1 0-1,0 0 0,0 0 0,0 0 0,1 0 0,-1 0 0,0 0 0,0 0 0,0-1 0,1 1 1,-1 0-1,0 0 0,0 0 0,1 0 0,-1 0 0,0 0 0,0 0 0,0 0 0,1 0 0,-1 1 1,0-1-1,0 0 0,0 0 0,1 0 0,-1 0 0,0 0 0,0 0 0,0 0 0,1 0 0,-1 1 1,0-1-1,0 0 0,0 0 0,0 0 0,1 0 0,-1 1 0,0-1 0,0 0 0,0 0 0,0 0 1,0 0-1,0 1 0,0-1 0,0 0 0,0 0 0,0 1 0,1-1 0,-1 0 0,0 0 1,0 0-1,0 1 0,-1 16-15,1-15 14,-5 48-5,2-33-123,1 0-1,1 0 0,0 0 0,3 19 0,-3-36 110,1 0 0,0 1 0,0-1 0,0 0 0,0 1 0,0-1 1,0 0-1,0 1 0,0-1 0,0 1 0,0-1 0,0 0 0,1 1 0,-1-1 0,0 0 0,0 1 0,0-1 1,0 0-1,0 0 0,1 1 0,-1-1 0,0 0 0,0 1 0,0-1 0,1 0 0,-1 0 0,0 1 1,1-1-1,-1 0 0,0 0 0,0 0 0,1 1 0,-1-1 0,0 0 0,1 0 0,-1 0 0,0 0 0,1 0 1,-1 0-1,0 0 0,1 0 0,-1 0 0,1 0 0,13-12-332,2-8-10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2.617"/>
    </inkml:context>
    <inkml:brush xml:id="br0">
      <inkml:brushProperty name="width" value="0.05" units="cm"/>
      <inkml:brushProperty name="height" value="0.05" units="cm"/>
    </inkml:brush>
  </inkml:definitions>
  <inkml:trace contextRef="#ctx0" brushRef="#br0">5 167 18668,'1'1'174,"1"-1"-1,-1 1 1,1 0-1,-1-1 1,1 1-1,-1-1 1,1 0 0,-1 1-1,1-1 1,-1 0-1,1 0 1,0 0 0,-1 0-1,1 0 1,-1 0-1,1 0 1,0-1-1,-1 1 1,1-1 0,-1 1-1,1-1 1,-1 1-1,0-1 1,3-1-1,33-21 1291,-30 18-1324,0 0 0,0-1 0,-1 0 0,0 0 1,-1 0-1,10-13 0,-13 16-108,-1 0 1,1 0-1,0-1 1,-1 1-1,0 0 1,1-1-1,-1 1 0,-1 0 1,1-1-1,0 1 1,-1-1-1,0 1 1,0-1-1,0 0 1,0 1-1,0-1 0,-1 1 1,-1-7-1,2 9-19,-1 0 0,1 0 0,0 0 0,-1 0 0,1 0-1,-1 0 1,1 0 0,-1 0 0,0 0 0,1 1 0,-1-1 0,0 0-1,1 0 1,-1 1 0,0-1 0,0 0 0,0 1 0,0-1 0,0 1-1,1-1 1,-1 1 0,0 0 0,0-1 0,-2 1 0,1 0 3,1 0 1,-1 0 0,0 0-1,0 0 1,0 0 0,0 1 0,0-1-1,0 1 1,1-1 0,-1 1-1,0 0 1,-2 1 0,-1 1 7,-1 1 1,1 0-1,0 0 1,0 0-1,1 0 1,-1 1 0,-4 6-1,1 1-15,1 1 0,0 0 1,1 1-1,0-1 0,1 1 0,-5 20 1,8-25-10,0 0 1,1 0-1,0 0 1,0 0 0,1 1-1,0-1 1,0 0 0,1 0-1,0 0 1,1 1-1,4 11 1,-5-18-3,0 0 1,0 0-1,1 0 0,-1 0 1,1 0-1,-1 0 0,1 0 1,0-1-1,0 1 0,1-1 1,-1 1-1,0-1 0,1 0 0,-1 0 1,1 0-1,0 0 0,0-1 1,0 1-1,0-1 0,0 0 1,0 1-1,0-1 0,0-1 1,0 1-1,0 0 0,1-1 1,-1 0-1,0 1 0,0-1 1,1 0-1,-1-1 0,0 1 0,0-1 1,1 1-1,2-2 0,6-2-5,0-1 0,0 1 0,-1-2 0,0 0 0,0 0 0,0-1 0,16-15 0,-6 5-1,-2-2 0,0 0 0,-2-1 1,0-1-1,17-28 0,-34 49 7,0 0 0,0 0-1,0 0 1,-1 0 0,1 0 0,0 0-1,0 0 1,0 0 0,0 0 0,0 0 0,-1 0-1,1 0 1,0 0 0,0 0 0,0 0-1,0 0 1,0 0 0,0 0 0,-1 0 0,1-1-1,0 1 1,0 0 0,0 0 0,0 0-1,0 0 1,0 0 0,0 0 0,0 0 0,-1 0-1,1-1 1,0 1 0,0 0 0,0 0-1,0 0 1,0 0 0,0 0 0,0 0 0,0-1-1,0 1 1,0 0 0,0 0 0,0 0-1,0 0 1,0 0 0,0-1 0,0 1 0,0 0-1,-9 8 1,0 1 0,1 0 0,0 1-1,1 0 1,0 0 0,0 0 0,1 1-1,0 0 1,1 0 0,1 1 0,-1-1-1,2 1 1,0 0 0,-3 22 0,5-32 3,1 0 0,0 0 0,0 1 0,0-1 0,1 0 0,-1 0 0,0 0 0,1 1 0,0-1 0,-1 0-1,1 0 1,0 0 0,0 0 0,0 0 0,0 0 0,0-1 0,1 1 0,-1 0 0,2 1 0,-1-1 1,0-1-1,0 0 0,0 0 0,0 0 1,0 0-1,0-1 0,0 1 1,0 0-1,0-1 0,1 0 0,-1 1 1,0-1-1,0 0 0,0 0 0,5-1 1,1 0 2,0-1 1,1 0 0,-1-1-1,0 0 1,-1 0-1,1-1 1,0 0 0,12-8-1,0-5 19,0-1-1,-2-1 0,0-1 1,0-1-1,23-38 0,-41 59-22,0 0-1,0 0 1,0 0-1,0 0 1,0 0 0,0 0-1,0 0 1,1 0-1,-1 0 1,0 0-1,0 0 1,0 0-1,0 1 1,0-1-1,0 0 1,0 0-1,0 0 1,0 0-1,0 0 1,0 0-1,0 0 1,0 0-1,0 0 1,0 0-1,0 0 1,0 0-1,0 0 1,0 0-1,0 0 1,0 0-1,0 0 1,0 0-1,0 0 1,0 0 0,0 0-1,1 0 1,-1 0-1,0 0 1,0 0-1,0 0 1,0 0-1,0 0 1,0 0-1,0 0 1,0 0-1,0 0 1,0 0-1,0 0 1,0 0-1,0 0 1,0 0-1,0 0 1,0 0-1,0 0 1,1 0-1,-2 11 32,-4 23 28,2-13-33,2-15-13,1-1-1,0 1 1,0 0-1,1 0 1,0 0-1,0 0 1,0 0-1,0-1 1,1 1-1,4 9 1,-5-14-48,0 1 0,0 0 0,-1-1 0,1 0 0,1 1 1,-1-1-1,0 0 0,0 1 0,0-1 0,1 0 0,-1 0 0,1 0 1,-1 0-1,0 0 0,1-1 0,0 1 0,-1 0 0,1-1 0,0 1 0,-1-1 1,1 1-1,0-1 0,-1 0 0,1 0 0,0 0 0,0 0 0,-1 0 0,1 0 1,0 0-1,-1 0 0,1-1 0,0 1 0,-1-1 0,1 1 0,0-1 1,-1 0-1,1 0 0,-1 1 0,1-1 0,1-2 0,4-2-203,0 0 0,-1-1 0,0 1 1,0-1-1,0-1 0,-1 1 0,0-1 0,0 0 0,0 0 0,-1 0 0,-1-1 0,1 0 0,4-13 0,6-22-601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3.128"/>
    </inkml:context>
    <inkml:brush xml:id="br0">
      <inkml:brushProperty name="width" value="0.05" units="cm"/>
      <inkml:brushProperty name="height" value="0.05" units="cm"/>
    </inkml:brush>
  </inkml:definitions>
  <inkml:trace contextRef="#ctx0" brushRef="#br0">18 1 18740,'0'0'48,"0"0"-1,0 0 1,0 0 0,1 0-1,-1 0 1,0 0 0,0 0-1,0 0 1,0 0-1,0 0 1,1 0 0,-1 0-1,0 0 1,0 0 0,0 0-1,0 0 1,0 1 0,1-1-1,-1 0 1,0 0 0,0 0-1,0 0 1,0 0-1,0 0 1,0 0 0,0 0-1,1 1 1,-1-1 0,0 0-1,0 0 1,0 0 0,0 0-1,0 0 1,0 1 0,0-1-1,0 0 1,0 0 0,0 0-1,0 0 1,0 0-1,0 1 1,0-1 0,0 0-1,0 0 1,0 0 0,0 0-1,0 1 1,0-1 0,0 0-1,0 0 1,-1 0 0,3 20 946,-3 23 462,-6 130 1527,-5 235-1825,12-373-1164,-1-30-35,1-22-7,-1-47-71,0 8-42,8-74 1,-7 127 156,0 0 0,1 1 1,-1-1-1,1 1 0,-1-1 0,1 1 1,0-1-1,0 1 0,0 0 0,1 0 1,-1-1-1,0 1 0,1 0 0,2-3 1,-2 4 4,0 0 0,-1 0 0,1 0 1,0 0-1,0 0 0,0 1 0,0-1 1,0 1-1,0-1 0,0 1 1,-1 0-1,1-1 0,0 1 0,0 0 1,0 0-1,0 1 0,0-1 1,4 1-1,32 6 25,120 18 31,-136-23-44,-1-2 0,1 0 0,-1-1 0,1-1 0,29-7 0,-45 7 21,0 0-1,0 0 1,-1-1-1,1 1 0,9-8 1,-14 10-24,-1 0 0,1-1 0,0 1 0,-1-1-1,1 1 1,-1-1 0,1 0 0,-1 1 0,1-1 0,-1 0 0,1 1 0,-1-1 0,1 0-1,-1 1 1,0-1 0,1 0 0,-1 0 0,0 1 0,0-1 0,0 0 0,0-1 0,0 1 0,0 0 1,-1 0 0,0 0 0,1 1 0,-1-1 0,1 0 0,-1 0-1,0 0 1,0 1 0,1-1 0,-1 0 0,0 1 0,0-1 0,0 1-1,0-1 1,0 1 0,0-1 0,0 1 0,0 0 0,0-1 0,0 1-1,-1 0 1,-5-2 18,-1 1-1,1 0 0,0 0 1,0 1-1,-1 0 0,1 0 0,0 1 1,-1 0-1,1 0 0,0 1 1,-12 3-1,14-3-32,0-1 1,0 1-1,1 0 0,-1 0 0,1 1 0,-1-1 1,1 1-1,0 0 0,0 0 0,0 1 1,1-1-1,-1 1 0,1 0 0,-1 0 1,1 0-1,1 0 0,-5 7 0,6-9-9,1 0-1,-1 0 0,0 0 1,1 0-1,0 0 0,-1 1 1,1-1-1,0 0 0,0 0 1,0 0-1,0 0 0,1 0 1,-1 0-1,0 1 0,1-1 0,0 0 1,-1 0-1,1 0 0,0 0 1,0-1-1,0 1 0,0 0 1,0 0-1,1 0 0,-1-1 1,1 1-1,-1-1 0,1 1 1,-1-1-1,1 0 0,0 1 1,0-1-1,-1 0 0,3 1 0,4 2 13,0-1 0,0 0-1,1 0 1,-1-1-1,0 0 1,1 0-1,11 0 1,34 0-102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3.799"/>
    </inkml:context>
    <inkml:brush xml:id="br0">
      <inkml:brushProperty name="width" value="0.05" units="cm"/>
      <inkml:brushProperty name="height" value="0.05" units="cm"/>
    </inkml:brush>
  </inkml:definitions>
  <inkml:trace contextRef="#ctx0" brushRef="#br0">2 48 20580,'-1'3'2033,"4"-2"-1473,10-4-232,7-1 920,7 0-504,3-2-127,4 0-521,5-1-320,1 1-2329,-4 1 2337,-9 0-304,-1 0-208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4.542"/>
    </inkml:context>
    <inkml:brush xml:id="br0">
      <inkml:brushProperty name="width" value="0.05" units="cm"/>
      <inkml:brushProperty name="height" value="0.05" units="cm"/>
    </inkml:brush>
  </inkml:definitions>
  <inkml:trace contextRef="#ctx0" brushRef="#br0">67 102 20628,'-1'10'259,"0"1"-1,0-1 0,-1 0 0,0 0 1,0 0-1,-1 0 0,-6 12 0,-3 16 238,3-5-380,1 0 0,2 1-1,1 0 1,2 0 0,1 0-1,5 65 1,-2-93-98,0-1 1,0 1-1,0-1 1,1 0-1,0 1 1,0-1-1,0 0 1,1 0 0,0 0-1,0-1 1,4 7-1,-4-9 11,-1 0 0,0 0 0,1 0 1,-1 0-1,1 0 0,0-1 0,-1 1 0,1-1 0,0 1 0,0-1 0,0 0 0,0 0 1,0-1-1,0 1 0,0 0 0,0-1 0,0 0 0,1 0 0,-1 0 0,0 0 1,5-1-1,1-1 50,1-1 1,-1 0 0,0-1 0,0 1-1,-1-2 1,1 1 0,-1-1 0,0-1-1,0 1 1,0-1 0,-1-1 0,0 1-1,11-14 1,3-6 232,-1-1-1,27-48 1,-15 17 85,39-101 1,-61 136-345,-7 19-36,-1 5-17,-2 9-17,0-9 16,-5 90-56,1-57 42,3 62 0,1-93 12,0 0 1,0 0-1,1 0 0,0 0 0,-1 0 1,1 0-1,0 0 0,1 0 1,-1 0-1,2 2 0,-2-4 4,-1 0 0,1 0 0,0 0 0,0-1 0,0 1 0,-1-1 0,1 1 0,0 0 0,0-1 0,0 1 0,0-1 0,0 0 0,0 1 1,0-1-1,0 0 0,0 0 0,0 1 0,0-1 0,0 0 0,0 0 0,1 0 0,-1 0 0,0-1 0,0 1 0,0 0 0,0 0 0,0-1 0,0 1 0,0 0 0,0-1 0,0 1 0,1-1 0,6-4 36,0 0 0,0 0-1,0-1 1,-1 1 0,0-2 0,0 1 0,0-1 0,-1 0-1,7-10 1,46-75 369,-53 81-357,31-60 339,46-120 0,-78 180-540,-3 14-1280,-3-1 1246,1 0 0,0 0-1,-1 0 1,0 0 0,1 0 0,-1 0-1,0-1 1,0 1 0,-2 3 0,-13 8-382,-3 1-202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5:55.181"/>
    </inkml:context>
    <inkml:brush xml:id="br0">
      <inkml:brushProperty name="width" value="0.05" units="cm"/>
      <inkml:brushProperty name="height" value="0.05" units="cm"/>
    </inkml:brush>
  </inkml:definitions>
  <inkml:trace contextRef="#ctx0" brushRef="#br0">135 125 11211,'0'0'2722,"-61"-10"-672,31-16-448,5-1-65,14 14-448,6 3-897,3 3-224,2 4-96,13 1-609,17 2-1088,9-2-257,2-5-2627,-6-11-3138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36.278"/>
    </inkml:context>
    <inkml:brush xml:id="br0">
      <inkml:brushProperty name="width" value="0.05" units="cm"/>
      <inkml:brushProperty name="height" value="0.05" units="cm"/>
    </inkml:brush>
  </inkml:definitions>
  <inkml:trace contextRef="#ctx0" brushRef="#br0">1 74 13795,'1'3'67,"-1"0"-1,1-1 1,0 1 0,1 0-1,-1 0 1,0-1 0,1 1-1,0-1 1,0 1 0,-1-1-1,1 0 1,1 0 0,-1 1-1,0-1 1,4 2 0,-1-1-26,1 0 1,0 0-1,0 0 0,0 0 1,0-1-1,11 2 0,5 0-38,1-1-1,-1-1 1,24-2-1,-45 0 4,224-16 1,-87 3-39,356 18-28,-110 5 128,420-76 61,-147 6-142,-141 54-7,0 26 155,124 2 65,921-38 229,-1219 5-166,133-3 283,-1 25-289,-283-4-580,-147-8 238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5.335"/>
    </inkml:context>
    <inkml:brush xml:id="br0">
      <inkml:brushProperty name="width" value="0.05" units="cm"/>
      <inkml:brushProperty name="height" value="0.05" units="cm"/>
    </inkml:brush>
  </inkml:definitions>
  <inkml:trace contextRef="#ctx0" brushRef="#br0">58 555 16636,'12'-5'843,"0"-1"1,0-1-1,0 1 1,-1-2 0,11-9-1,-18 14-580,0 0 0,-1-1 0,1 1-1,-1-1 1,0 0 0,0 0 0,0 0-1,-1-1 1,1 1 0,-1-1 0,0 1-1,0-1 1,-1 0 0,0 1 0,1-1-1,-2 0 1,2-5 0,-2 9-225,0-1 0,0 1 0,0 0-1,0-1 1,0 1 0,0 0 0,-1 0 0,1-1 0,0 1 0,-1 0 0,1 0-1,0 0 1,-1-1 0,0 1 0,1 0 0,-1 0 0,0 0 0,1 0-1,-1 0 1,0 0 0,0 0 0,0 0 0,-2-1 0,1 1-8,0 0 1,0 1-1,0-1 1,0 0-1,0 1 1,0-1 0,-1 1-1,1 0 1,0 0-1,0 0 1,0 0-1,-4 1 1,-2 0-5,0 1-1,0 0 1,1 0 0,-1 1-1,1 0 1,-12 7 0,8-3-32,1 0 0,-18 17 0,26-22 1,0 0 0,0-1 0,0 1-1,0 0 1,0 0 0,1 0 0,-1 1 0,1-1-1,0 0 1,0 1 0,-1-1 0,1 0 0,1 1-1,-1-1 1,0 1 0,1 0 0,-1-1 0,1 1-1,0 0 1,0 3 0,0-5 1,1 0 0,-1 0 0,0-1 0,1 1-1,-1 0 1,1 0 0,0 0 0,-1-1 0,1 1 0,0 0 0,-1-1 0,1 1 0,0-1 0,0 1 0,-1-1-1,1 1 1,0-1 0,0 1 0,0-1 0,0 0 0,0 1 0,0-1 0,0 0 0,0 0 0,0 0 0,27 1-43,-25-1 40,31-2-94,52-11 0,-60 7-102,1 2 0,-1 1-1,48 0 1,-42 11-258,-28-7 411,0 1 0,0-1 1,0 0-1,0-1 0,0 1 0,0-1 0,1 1 0,-1-1 0,0 0 0,7-2 0,2-1-79,0-2 0,-1 0-1,0 0 1,1-2 0,-2 1-1,1-1 1,13-12 0,-3 1-220,0-1 1,26-31-1,-15 13-70,-3-3-1,27-44 1,-44 64 397,-2-1 1,0-1 0,-1 0 0,-2 0 0,0 0-1,7-34 1,-15 44 185,-6 14 9,-8 18 70,1 8-144,1 0 1,2 1-1,1 0 0,1 1 0,1 0 0,2 0 0,1 0 1,2 1-1,0-1 0,2 1 0,2 0 0,1-1 1,1 1-1,1-1 0,11 33 0,-13-53-116,-4-11 8,-7-19 3,-6-14 1,-33-43 538,34 58-108,0 0 1,2 0-1,1-1 1,-13-33-1,22 52-389,1-1 0,-1 1 0,1-1-1,-1 1 1,1-1 0,0 1 0,0-1 0,-1 1-1,1-1 1,0 1 0,0-1 0,0 1-1,1-1 1,-1 1 0,0-1 0,0 1-1,1 0 1,-1-1 0,1 1 0,0-1-1,-1 1 1,1 0 0,0-1 0,0 1 0,0 0-1,-1 0 1,1 0 0,1 0 0,-1 0-1,0 0 1,0 0 0,0 0 0,0 0-1,1 0 1,-1 0 0,0 1 0,1-1-1,-1 1 1,1-1 0,-1 1 0,1-1 0,1 1-1,7-2-30,0 1-1,1 0 1,-1 1 0,1 0-1,9 2 1,-9-1-121,19 2-479,-14-2 431,1 1 1,-1-2 0,0 0-1,28-4 1,2-7-157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6.231"/>
    </inkml:context>
    <inkml:brush xml:id="br0">
      <inkml:brushProperty name="width" value="0.05" units="cm"/>
      <inkml:brushProperty name="height" value="0.05" units="cm"/>
    </inkml:brush>
  </inkml:definitions>
  <inkml:trace contextRef="#ctx0" brushRef="#br0">158 68 16916,'1'-1'226,"-1"0"1,1 0-1,0 0 0,-1 0 1,1 0-1,-1 0 1,1 0-1,-1 0 1,0-1-1,1 1 1,-1 0-1,0 0 1,0 0-1,0 0 1,0-1-1,0 1 0,0 0 1,0 0-1,0 0 1,0-1-1,0 1 1,-1-1-1,0 1-100,0 0-1,1 0 1,-1 1-1,0-1 1,0 0-1,0 1 1,0-1-1,0 1 1,1-1-1,-1 1 1,0-1 0,0 1-1,-1-1 1,1 1-1,0 0 1,0 0-1,0 0 1,0-1-1,0 1 1,0 0-1,0 0 1,0 1-1,0-1 1,0 0-1,0 0 1,-2 1-1,-4 1-21,0 0 0,0 0 0,1 1-1,-1 0 1,1 0 0,0 0-1,-1 1 1,2 0 0,-1 1-1,0-1 1,1 1 0,0 0 0,0 0-1,0 1 1,-4 6 0,4-6-113,1 0 0,0 0 0,1 1 0,-1-1 1,1 1-1,1 0 0,-1 0 0,1 0 0,0 0 1,1 0-1,0 1 0,0-1 0,0 0 0,1 14 0,1-17-1,0-1 0,-1 1 1,1-1-1,1 0 0,-1 1 0,0-1 0,1 0 0,0 0 0,-1 0 0,1 0 0,0 0 0,1-1 0,-1 1 0,0 0 0,1-1 0,0 0 0,-1 1 0,5 1 0,5 3-70,0 0 1,1-2-1,20 8 0,-24-10 2,0 0-1,0 0 1,0 1-1,-1 0 1,1 1-1,-1 0 1,14 11-1,-17-10 40,-1 0 0,0 0 0,0 0 0,-1 1 0,1-1 0,-1 1-1,-1 0 1,1 0 0,-1 0 0,-1 0 0,1 0 0,-1 0 0,0 1 0,-1-1 0,0 0 0,0 1-1,0-1 1,-1 0 0,-3 14 0,1-5 76,-1 0 0,-1-1-1,0 1 1,-2-1 0,1 0 0,-2 0-1,-16 24 1,19-32 51,-1 0 1,0 0-1,-1 0 0,1-1 0,-1 0 0,-14 9 1,18-13-46,1 0 0,-1-1 1,0 1-1,0-1 0,0 0 0,-1 0 1,1 0-1,0 0 0,0 0 0,0-1 1,-1 1-1,1-1 0,0 0 1,-1 0-1,1 0 0,0 0 0,-1-1 1,1 1-1,0-1 0,0 0 0,-5-2 1,6 2-25,0-1-1,0 1 1,0-1 0,0 0 0,0 0 0,0 0 0,0 0-1,1 0 1,-1 0 0,1-1 0,0 1 0,-1 0 0,1-1 0,0 1-1,0-1 1,1 1 0,-1-1 0,0 0 0,1 1 0,0-1-1,-1 0 1,1 1 0,1-5 0,-1-3-10,0 0 1,2 0-1,-1 0 0,1 0 1,3-10-1,2 3-16,0 0 1,1 0-1,1 0 0,0 1 1,1 1-1,1-1 0,0 2 1,2-1-1,18-16 0,2 1-15,1 2 0,68-43 0,8 7 61,-56 33 68,93-67-1,-139 92-43,-1 0 1,-1-1-1,1 0 1,7-10 0,-13 16-47,0 0 0,-1-1 0,1 1 0,0 0 1,-1-1-1,1 1 0,0-1 0,-1 1 0,0-1 1,1 1-1,-1-1 0,0 1 0,0-1 0,0-2 1,0 3-4,0 0-1,-1 0 1,1 0 0,-1 0 0,1 1 0,-1-1 0,0 0 0,1 0 0,-1 0-1,0 1 1,1-1 0,-1 0 0,0 0 0,0 1 0,0-1 0,1 1-1,-1-1 1,0 1 0,0-1 0,0 1 0,0 0 0,0-1 0,0 1 0,-2 0-1,-2-1 26,0 0 0,0 1-1,0 0 1,0 0 0,0 0-1,0 1 1,0 0-1,0 0 1,0 0 0,0 0-1,0 1 1,-8 3 0,-8 5 96,-27 18 1,43-25-125,-8 5 7,1 0 0,0 1 0,-20 19 0,29-25-59,-1 1 0,1-1 0,0 1 0,0 0 0,1 0 0,-1 0 0,1 0 0,0 0 0,0 1 0,0-1 0,1 0 0,0 1 0,-1-1 0,1 1 0,1 0 0,-1 5 0,1-7-74,0-1 0,1 0 0,-1 0 0,1 0-1,0 0 1,0 0 0,-1 0 0,1 0 0,1 0-1,-1-1 1,0 1 0,0 0 0,1 0-1,-1-1 1,0 1 0,1-1 0,0 0 0,-1 1-1,1-1 1,0 0 0,0 0 0,0 0-1,0 0 1,0 0 0,0 0 0,0-1 0,0 1-1,0-1 1,3 1 0,6 1-249,-1 0 1,1-1-1,0 0 1,16-2-1,15-3-668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7.401"/>
    </inkml:context>
    <inkml:brush xml:id="br0">
      <inkml:brushProperty name="width" value="0.05" units="cm"/>
      <inkml:brushProperty name="height" value="0.05" units="cm"/>
    </inkml:brush>
  </inkml:definitions>
  <inkml:trace contextRef="#ctx0" brushRef="#br0">102 303 18884,'-1'0'131,"-1"-1"0,1 0-1,0 1 1,0-1 0,0 1 0,0 0 0,0-1-1,-1 1 1,1 0 0,0-1 0,0 1 0,-1 0-1,1 0 1,0 0 0,0 0 0,-1 0 0,1 0-1,0 1 1,0-1 0,0 0 0,-1 1 0,1-1-1,0 1 1,0-1 0,0 1 0,0-1 0,0 1-1,0 0 1,-1 0 0,-29 25 1622,26-22-1630,1 1 0,0-1 0,1 1-1,-1 0 1,1 0 0,-6 11 0,9-15-125,-1 1 1,1-1 0,-1 1 0,1-1 0,0 1 0,0 0-1,0-1 1,0 1 0,0 0 0,0-1 0,0 1 0,0-1-1,1 1 1,-1 0 0,0-1 0,1 1 0,0-1 0,-1 1-1,1-1 1,0 1 0,0-1 0,0 0 0,-1 1-1,2-1 1,-1 0 0,0 0 0,0 1 0,0-1 0,2 1-1,7 5-96,1 0-1,0-1 0,0 0 0,1-1 0,0 0 1,13 4-1,-9-4-60,0 1 0,24 14 0,-39-20 158,0 0 1,0 1-1,0-1 0,0 1 1,0 0-1,0-1 0,-1 1 1,1 0-1,0-1 0,-1 1 1,1 0-1,0 0 0,-1 0 1,1 0-1,-1 0 0,1-1 1,-1 1-1,1 0 0,-1 0 0,0 0 1,1 0-1,-1 0 0,0 0 1,0 0-1,0 2 0,0-1 18,-1 0 0,1-1 0,-1 1 0,0 0 0,0-1 0,1 1 0,-1 0 0,0-1 0,-1 1 0,1-1 0,0 1 0,0-1 0,-2 2 0,-7 5 140,0-1 1,0 0-1,-16 9 1,21-14-112,1 1-2,-37 18 413,39-20-471,0-1 1,0 1 0,0 0-1,-1-1 1,1 1 0,0-1-1,0 0 1,0 1 0,0-1-1,0 0 1,-1 0 0,1-1-1,0 1 1,0 0-1,0-1 1,0 1 0,-4-2-1,6 1-51,-1 0 0,0 1 0,0-1-1,1 0 1,-1 0 0,0 1 0,1-1-1,-1 0 1,1 0 0,-1 0 0,1 0-1,-1 0 1,1 0 0,0 0 0,-1 0-1,1 0 1,0 0 0,0 0 0,0 0-1,0 0 1,0 0 0,0 0 0,0-1-1,0 1 1,1-2 0,8-29-1383,-6 25 1129,128-316-8655,-69 187 10052,-56 122-541,0 1-160,-3 6-39,0 1 1,0-1-1,1 0 1,0 1-1,7-9 0,-11 15-222,0-1 0,1 1-1,-1-1 1,0 1-1,1 0 1,-1-1 0,0 1-1,1-1 1,-1 1-1,1 0 1,-1-1 0,0 1-1,1 0 1,-1 0 0,1-1-1,-1 1 1,1 0-1,-1 0 1,1 0 0,-1 0-1,1-1 1,0 1-1,-1 0 1,1 0 0,-1 0-1,1 0 1,-1 0-1,2 1 1,-2-1 14,1 1-1,0-1 0,-1 1 1,1 0-1,-1 0 1,1-1-1,-1 1 1,0 0-1,1 0 1,-1-1-1,0 1 0,1 0 1,-1 0-1,0 0 1,0-1-1,0 2 1,2 39 1803,-2-38-1855,-10 169 1891,4-93-1644,4 116 1,2-191-316,3 21 27,-3-25-34,0 1 1,0 0 0,0-1-1,0 1 1,0 0-1,0-1 1,0 1 0,1 0-1,-1-1 1,0 1 0,0-1-1,1 1 1,-1 0 0,0-1-1,1 1 1,-1-1 0,1 1-1,-1-1 1,0 1 0,1-1-1,-1 1 1,1-1 0,-1 0-1,1 1 1,1 0 0,-2-2-1,1 1 1,0 0 0,0-1 0,-1 1 0,1 0 0,0-1 0,-1 1 0,1-1 0,-1 1 0,1-1 0,-1 0 0,1 1 0,-1-1 0,1 1 0,-1-1 0,1 0 0,-1 1 0,0-1 0,1 0 0,-1 0 0,0 1 0,1-3 0,5-21 53,-5 19-39,6-31-45,-2 0-1,-1-1 0,-2-47 1,-2 84 23,0 0 0,0 0 1,0 0-1,0-1 0,0 1 1,0 0-1,0 0 0,0-1 1,0 1-1,0 0 0,0 0 1,0 0-1,0-1 0,0 1 1,0 0-1,0 0 0,0 0 1,0-1-1,0 1 0,0 0 1,1 0-1,-1 0 0,0-1 1,0 1-1,0 0 0,0 0 1,0 0-1,1 0 1,-1 0-1,0 0 0,0-1 1,0 1-1,1 0 0,-1 0 1,0 0-1,0 0 0,0 0 1,1 0-1,-1 0 0,0 0 1,0 0-1,1 0 0,-1 0 1,0 0-1,0 0 0,0 0 1,1 0-1,-1 0 0,0 0 1,0 0-1,0 0 0,1 0 1,-1 1-1,11 5-67,-11-6 61,11 7-20,0 0-1,1-1 1,0 0 0,0-1 0,0 0 0,0-1-1,20 3 1,-25-5 29,-1-1-1,1 0 1,0 0 0,0-1-1,-1 0 1,1 0-1,0 0 1,0-1 0,-1 0-1,1-1 1,-1 1-1,1-1 1,-1 0 0,0-1-1,1 0 1,6-4-1,-12 7 6,0-1 0,0 1 0,0-1 0,0 1 0,0-1-1,-1 0 1,1 1 0,0-1 0,0 0 0,-1 0 0,1 0 0,0 1-1,-1-1 1,1 0 0,-1 0 0,1 0 0,-1 0 0,1 0-1,-1 0 1,0 0 0,1 0 0,-1 0 0,0 0 0,0 0-1,0 0 1,0 0 0,0 0 0,0-1 0,0 1 0,0 0 0,0 0-1,-1 0 1,1 0 0,0 0 0,-1-1 0,0 1 0,0 0 1,0 0-1,-1 0 1,1 0-1,0 0 1,0 1-1,0-1 1,-1 0-1,1 1 1,0-1-1,-1 1 1,1-1-1,0 1 1,-1 0-1,1 0 1,-1 0-1,1 0 1,-1-1-1,1 2 1,0-1-1,-1 0 1,1 0-1,-1 0 1,1 1-1,0-1 1,-3 2-1,-1 0 6,0 0 0,-1 1-1,1 0 1,1 0-1,-1 1 1,0-1-1,1 1 1,-8 9 0,10-12-9,0 1 0,1 0 0,-1 0 0,0 0 0,1 0 0,0 0 0,-1 0 0,1 0 0,0 1 0,0-1 0,1 0 0,-1 1 0,0-1 0,1 0 0,-1 1 0,1-1 0,0 1 0,0-1 0,0 1 0,0-1 0,0 1 0,1 4 0,0-5-1,1 0 0,-1 0 0,1 0 0,-1 0 0,1-1 0,0 1 0,-1 0 0,1-1 0,0 1 0,0-1 0,0 0 0,0 0 0,1 0 0,-1 0 0,0 0 0,0 0 0,1 0 0,-1-1 0,4 1 0,7 2 1,1-1 0,15 0 0,-19-1 0,58 1-60,-37-2-128,0 2-1,57 10 0,-84-11 149,0 0 0,0 1 0,0-1 0,0 1 0,0 0 0,0 0 0,0 0 0,0 0 0,-1 1 0,1-1 0,3 4 0,-5-3 37,0-1 1,0 1-1,-1-1 1,1 1-1,-1 0 1,1-1-1,-1 1 1,0 0-1,0 0 1,0 0 0,0 0-1,-1 0 1,1 0-1,-1 0 1,1 6-1,-1-9 12,0 1 0,0-1-1,0 0 1,0 0 0,0 1-1,0-1 1,0 0 0,0 0-1,0 0 1,0 1 0,0-1-1,0 0 1,1 0 0,-1 0-1,0 1 1,0-1 0,0 0-1,0 0 1,1 0 0,-1 0-1,0 0 1,0 0 0,0 1-1,1-1 1,-1 0 0,0 0-1,0 0 1,0 0 0,1 0-1,-1 0 1,0 0 0,0 0-1,0 0 1,1 0 0,-1 0-1,0 0 1,0 0 0,1 0 0,-1 0-1,0 0 1,0 0 0,0 0-1,1 0 1,-1 0 0,0 0-1,0-1 1,1 1 0,-1 0-1,0 0 1,0 0 0,0 0-1,0 0 1,1 0 0,-1-1-1,0 1 1,0 0 0,0 0-1,0 0 1,0-1 0,0 1-1,1 0 1,-1-1 0,12-9 224,25-36 219,-20 24-525,30-30-1,-47 52 69,0 0 0,0-1-1,0 1 1,1 0-1,-1 0 1,0 0-1,0-1 1,0 1 0,0 0-1,0 0 1,0 0-1,0 0 1,1-1-1,-1 1 1,0 0-1,0 0 1,0 0 0,0 0-1,1 0 1,-1-1-1,0 1 1,0 0-1,0 0 1,0 0-1,1 0 1,-1 0 0,0 0-1,0 0 1,0 0-1,1 0 1,-1 0-1,0 0 1,0 0-1,1 0 1,-1 0 0,0 0-1,0 0 1,0 0-1,1 0 1,-1 0-1,0 0 1,0 0 0,0 0-1,1 0 1,-1 1-1,0-1 1,0 0-1,0 0 1,0 0-1,1 0 1,-1 0 0,0 1-1,0-1 1,0 0-1,0 0 1,0 0-1,0 17-73,0-14 71,0-1 0,-1 1 0,1-1 0,0 0 1,0 1-1,1-1 0,-1 1 0,0-1 0,2 4 0,-1-5 6,-1 0 0,1 0-1,0 0 1,0 0-1,0 0 1,1 0-1,-1 0 1,0-1 0,0 1-1,0 0 1,1 0-1,-1-1 1,0 1-1,0-1 1,1 1 0,-1-1-1,1 0 1,1 1-1,31-1-12,-22 0-13,42-4-498,69-13-1,-69 8-302,67-2 0,-117 11 790,0-1 0,0 2-1,0-1 1,0 0 0,0 1 0,0 0-1,5 1 1,-9-2 45,1 1-1,-1-1 1,1 0-1,-1 0 1,1 1-1,-1-1 1,0 0-1,1 1 1,-1-1-1,1 1 1,-1-1 0,0 0-1,1 1 1,-1-1-1,0 1 1,1-1-1,-1 1 1,0-1-1,0 1 1,0-1-1,1 2 1,-1-1 26,0 0-1,0 1 1,-1-1 0,1 0 0,0 0-1,0 0 1,-1 1 0,1-1 0,-1 0 0,1 0-1,-1 0 1,1 0 0,-1 0 0,-1 1 0,-7 10 266,6-9-254,1-1 0,0 1 1,0 0-1,0-1 1,0 1-1,1 0 1,-2 4-1,2-2 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3.963"/>
    </inkml:context>
    <inkml:brush xml:id="br0">
      <inkml:brushProperty name="width" value="0.05" units="cm"/>
      <inkml:brushProperty name="height" value="0.05" units="cm"/>
    </inkml:brush>
  </inkml:definitions>
  <inkml:trace contextRef="#ctx0" brushRef="#br0">47 291 10418,'-46'6'2237,"147"-19"2532,149-14-3034,489-34-200,-106 10-1289,223-20-3,-3 30-1175,-812 40 806,1-1 0,62-11 1,-57-4-121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4.954"/>
    </inkml:context>
    <inkml:brush xml:id="br0">
      <inkml:brushProperty name="width" value="0.05" units="cm"/>
      <inkml:brushProperty name="height" value="0.05" units="cm"/>
    </inkml:brush>
  </inkml:definitions>
  <inkml:trace contextRef="#ctx0" brushRef="#br0">1 29 17156,'80'-12'642,"0"3"0,136 2 0,163 30-912,-97 1-7,749 44-453,-405-63 1117,207 6 232,-523 2-465,-174-10-163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8.863"/>
    </inkml:context>
    <inkml:brush xml:id="br0">
      <inkml:brushProperty name="width" value="0.05" units="cm"/>
      <inkml:brushProperty name="height" value="0.05" units="cm"/>
    </inkml:brush>
  </inkml:definitions>
  <inkml:trace contextRef="#ctx0" brushRef="#br0">96 277 16860,'0'0'96,"0"0"1,0-1 0,0 1 0,1 0 0,-1-1-1,0 1 1,0-1 0,0 1 0,0 0 0,0-1-1,0 1 1,0-1 0,0 1 0,0-1 0,0 1-1,0 0 1,-1-1 0,1 1 0,0-1 0,0 1-1,0 0 1,0-1 0,-1 1 0,1 0 0,0-1-1,0 1 1,-1 0 0,1-1 0,0 1 0,-1 0 0,0-1-1,-15-1 1945,-29 13 222,30-6-1331,14-5-858,1 0-1,0 0 1,0 0-1,-1 0 1,1 0-1,0 1 1,-1-1-1,1 0 1,0 0-1,0 0 0,-1 0 1,1 0-1,0 0 1,-1 0-1,1 0 1,0 0-1,-1 0 1,1 0-1,0-1 1,0 1-1,-1 0 1,1 0-1,0 0 0,0 0 1,-1 0-1,1 0 1,0-1-1,0 1 1,-1 0-1,1 0 1,0 0-1,0-1 1,0 1-1,-1-1 1,6-8 698,14-8-664,-14 15-100,-2 1-8,-1 0 0,0 0 1,0-1-1,0 1 0,0-1 1,0 1-1,0-1 0,0 1 1,0-1-1,-1 0 0,1 0 0,2-4 1,4-9-24,-7 15 50,-1 5 65,-4 19-16,0 0 0,-15 40-1,0 3-50,13-41-29,1-8 4,0-1-1,2 2 1,0-1-1,1 0 1,1 1 0,1 21-1,0-38-2,0-1 1,1 0-1,-1 0 0,0 0 0,0 0 0,0 0 1,1 0-1,-1 0 0,1 0 0,-1 0 1,1 0-1,-1 0 0,1 0 0,0 0 0,-1 0 1,1 0-1,0-1 0,0 1 0,-1 0 0,1 0 1,0-1-1,0 1 0,0-1 0,0 1 1,0-1-1,0 1 0,0-1 0,0 1 0,0-1 1,0 0-1,0 0 0,0 1 0,1-1 1,-1 0-1,0 0 0,0 0 0,0 0 0,0 0 1,0-1-1,0 1 0,0 0 0,0 0 0,0-1 1,1 1-1,-1-1 0,0 1 0,0-1 1,1 0-1,5-3-14,1 0 0,0 0 0,-1-1 0,0 0 1,7-7-1,28-29-50,-2-3 0,-1-1 0,40-62 1,24-30 51,-87 123 31,-16 13-16,0 1 0,0 0 0,1 0 1,-1 0-1,0 0 0,0 0 0,0 0 0,0 0 0,1 1 0,-1-1 0,0 0 0,0 0 1,0 0-1,0 0 0,1 0 0,-1 0 0,0 0 0,0 0 0,0 0 0,0 0 0,0 1 1,1-1-1,-1 0 0,0 0 0,0 0 0,0 0 0,0 0 0,0 0 0,0 1 0,0-1 1,0 0-1,1 0 0,-1 0 0,0 0 0,0 1 0,0-1 0,0 0 0,0 0 0,0 0 1,0 1-1,0-1 0,0 0 0,0 0 0,0 0 0,0 0 0,0 1 0,0-1 0,0 0 1,-1 0-1,-7 37-26,8-37 25,-13 39-53,9-28 36,0 0 0,0 0 0,1 0 0,0 0 0,1 1 0,1-1 0,-1 1 0,2 13 0,0-24 4,0 0 1,0 0-1,0 0 1,0 0-1,0 0 1,1 0-1,-1 0 0,0 0 1,1 0-1,-1 0 1,1 0-1,-1 0 0,1 0 1,-1 0-1,1 0 1,0 0-1,-1 0 0,1-1 1,0 1-1,0 0 1,-1-1-1,1 1 1,0 0-1,0-1 0,1 1 1,0 0-8,0-1 1,-1 0 0,1 0 0,-1 0-1,1 0 1,-1-1 0,1 1-1,-1 0 1,1-1 0,0 1-1,-1-1 1,0 1 0,1-1 0,-1 0-1,2 0 1,5-4-42,-1 0 1,0 0-1,-1-1 1,13-12-1,118-127 63,35-41 44,-167 176 124,-15 12 262,-8 2-374,-2-4 54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9.900"/>
    </inkml:context>
    <inkml:brush xml:id="br0">
      <inkml:brushProperty name="width" value="0.05" units="cm"/>
      <inkml:brushProperty name="height" value="0.05" units="cm"/>
    </inkml:brush>
  </inkml:definitions>
  <inkml:trace contextRef="#ctx0" brushRef="#br0">64 133 17124,'-22'0'2484,"-1"-1"3573,23 0-6001,0 0 0,0 0 0,0 0 0,0 1 0,-1-1 0,1 0 0,0 0 0,0 0 0,-1 0 0,1 0 0,-1 1-1,1-1 1,-1 0 0,1 0 0,-1 1 0,1-1 0,-1 0 0,0 1 0,0-2 0,-9-9 543,15 8-625,0 1 0,0-1 0,0 1 0,0 1 0,9-3 0,16 2 73,-21 2-49,-1-1 0,1 0 0,-1 0 0,0 0 0,13-5 0,-19 5 26,-1 1 0,1-1 0,0 0 0,-1 0 0,1 0-1,-1 0 1,1 0 0,-1-1 0,1 1 0,-1 0 0,0-1 0,0 1-1,1-1 1,-1 1 0,0-1 0,0 1 0,-1-1 0,1 0 0,0 0 0,-1 1-1,1-1 1,-1 0 0,1 0 0,-1 0 0,0 0 0,0 1 0,0-1-1,0 0 1,0 0 0,0-2 0,0 3-4,0 1-1,0-1 1,0 0-1,0 0 1,0 1-1,0-1 1,-1 0-1,1 1 1,0-1 0,0 0-1,-1 0 1,1 1-1,0-1 1,-1 0-1,1 1 1,0-1 0,-1 1-1,1-1 1,-1 1-1,1-1 1,-1 1-1,0-1 1,1 1 0,-1-1-1,1 1 1,-1-1-1,0 1 1,0-1-1,-1 1-1,0 0 0,1 0 0,-1 0 0,1 0 0,-1 0 0,1 1 0,-1-1 0,1 0 0,-1 1 0,1-1 0,-1 1 0,-2 1 0,-2 1-6,-1 1-1,1 0 1,0 0 0,-9 9 0,4-2-10,0 0 0,1 1-1,-12 18 1,19-25-17,0 0-1,0 0 1,0 1 0,1-1-1,-1 1 1,1-1 0,1 1-1,-1 0 1,1 0-1,0 0 1,0 9 0,1-14 3,0 0 0,0 0 0,0 0 0,0 1 0,0-1 0,1 0 0,-1 0 0,0 0 0,1 0 0,-1 0 0,1 0 0,-1 0 0,1 0 0,-1-1 0,1 1 0,0 0 0,-1 0 0,1 0 0,0 0 0,0-1 0,-1 1 0,3 1 0,-1-1-13,0-1 0,0 1 0,-1-1 0,1 1 0,0-1 0,0 1 0,0-1 0,0 0 0,1 0 0,-1 0 0,3 0 0,5-2-103,1-1 1,-1 1-1,18-8 0,-23 8 84,14-6-94,-10 4 79,0 1 0,0 0-1,0 0 1,1 0 0,16-1-1,-25 4 57,1 0-1,0 0 0,0 0 0,-1 0 0,1 0 1,0 1-1,0-1 0,-1 0 0,1 1 0,0 0 1,-1-1-1,1 1 0,-1 0 0,1 0 1,-1 0-1,1 0 0,-1 0 0,0 0 0,1 0 1,-1 1-1,0-1 0,0 0 0,0 1 0,0-1 1,0 1-1,0-1 0,0 1 0,-1 0 1,1-1-1,-1 1 0,1 0 0,-1-1 0,1 1 1,-1 0-1,0-1 0,0 1 0,0 2 0,1 19 79,-1-40 269,-2-100-383,3 116-42,-1-1-1,0 0 1,0 0-1,1 1 0,-1-1 1,1 1-1,0-1 1,-1 0-1,1 1 0,0-1 1,0 1-1,0 0 0,0-1 1,0 1-1,0 0 1,1 0-1,-1-1 0,0 1 1,1 0-1,-1 0 0,0 0 1,1 1-1,-1-1 1,4-1-1,4-1-552,-1 0 0,1 1-1,15-3 1,-2 1-158,63-23-804,-38 10 645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0.303"/>
    </inkml:context>
    <inkml:brush xml:id="br0">
      <inkml:brushProperty name="width" value="0.05" units="cm"/>
      <inkml:brushProperty name="height" value="0.05" units="cm"/>
    </inkml:brush>
  </inkml:definitions>
  <inkml:trace contextRef="#ctx0" brushRef="#br0">213 6 12787,'0'0'70,"0"0"1,0 0 0,0-1-1,0 1 1,0 0 0,0 0-1,0-1 1,0 1 0,0 0 0,-1-1-1,1 1 1,0 0 0,0 0-1,0 0 1,0-1 0,-1 1-1,1 0 1,0 0 0,0 0-1,-1-1 1,1 1 0,0 0-1,0 0 1,-1 0 0,1 0-1,0 0 1,0 0 0,-1-1-1,1 1 1,0 0 0,0 0 0,-1 0-1,1 0 1,-1 0 0,-8 8 937,-8 18 425,16-25-1146,-9 19 308,0-1 0,2 1-1,0 1 1,2-1 0,0 1-1,-5 34 1,9-38-476,1-1 0,0 1 0,1 0 0,1-1-1,0 1 1,1-1 0,1 1 0,1-1 0,6 18 0,-26-77-1959,-31-75 387,22 69 1625,-21-46 2573,46 95-2685,0-1 0,-1 1 0,1-1 0,0 1 0,0-1 0,-1 1 0,1-1 0,0 1 0,0-1 0,0 0 0,0 1 0,0-1 0,0 1 0,0-1 0,0 1 0,0-1 0,0 1 0,0-1 0,0 0 0,1 1 0,-1-1 0,0 1 0,0-1 0,0 1 0,1-1 0,-1 1-1,0-1 1,1 0 0,0 1 14,0-1 0,0 1 0,0-1 0,0 1-1,0 0 1,0-1 0,0 1 0,0 0 0,0 0-1,1-1 1,-1 1 0,0 0 0,2 1-1,45 8 785,-37-7-699,37 10-242,-18-4-126,2-1 0,45 4 0,-32-13 43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1.161"/>
    </inkml:context>
    <inkml:brush xml:id="br0">
      <inkml:brushProperty name="width" value="0.05" units="cm"/>
      <inkml:brushProperty name="height" value="0.05" units="cm"/>
    </inkml:brush>
  </inkml:definitions>
  <inkml:trace contextRef="#ctx0" brushRef="#br0">164 68 16468,'2'-6'611,"0"0"0,0 0 0,-1 0 0,0 0 0,1-8 0,-2 14-526,0-1 1,0 0-1,0 0 0,0 0 1,0 0-1,0 0 0,0 1 0,0-1 1,0 0-1,0 0 0,0 0 1,0 1-1,-1-1 0,1 0 0,0 0 1,-1 0-1,1 1 0,-1-1 1,1 0-1,-1 1 0,1-1 0,-1 0 1,1 1-1,-1-1 0,0 1 1,1-1-1,-1 1 0,0-1 1,1 1-1,-1-1 0,0 1 0,0 0 1,1-1-1,-1 1 0,0 0 1,0 0-1,0 0 0,1-1 0,-1 1 1,0 0-1,0 0 0,0 0 1,0 0-1,1 0 0,-1 1 0,0-1 1,0 0-1,0 0 0,0 1 1,0-1-1,-5 2 52,1 1 1,0-1-1,0 1 1,0 0-1,1 0 0,-1 0 1,1 1-1,-1 0 1,1 0-1,0 0 0,1 0 1,-6 8-1,-3 5-102,-19 36-1,24-39-89,0 1 0,1-1 0,1 1 0,-6 21 0,10-32-4,0 0-1,1 0 1,-1 0 0,1 0 0,-1 0 0,1 0 0,0 0 0,1 0 0,-1 0 0,1 0-1,0 0 1,0 0 0,0 0 0,0 0 0,1-1 0,-1 1 0,1 0 0,0-1-1,0 1 1,1-1 0,-1 0 0,4 4 0,27 21-601,-23-21 571,-1 1 0,0 0 0,0 0 0,-1 1 0,0 0 0,0 0 0,-1 1 1,11 20-1,-13-18 80,0 1 1,-1-1 0,0 1-1,-1 0 1,-1 0-1,0 0 1,-1 0 0,0 0-1,-1 0 1,0 1-1,-5 23 1,4-26 175,-2-1 0,1 0 1,-1 0-1,-1-1 0,0 1 0,0-1 0,-1 0 0,0 0 0,-1 0 1,0-1-1,0 0 0,-1 0 0,0 0 0,0-1 0,-15 12 1,20-18-64,0 1 1,-1 0 0,1-1 0,-1 0 0,1 0 0,-1 0 0,1 0 0,-1 0 0,0 0 0,0-1 0,1 1 0,-1-1 0,-3 1 0,5-2-83,0 1 0,0 0 0,-1-1 0,1 1 0,0 0 0,1-1 1,-1 1-1,0-1 0,0 1 0,0-1 0,0 0 0,0 1 0,0-1 0,1 0 0,-1 0 0,0 0 0,1 1 0,-1-1 0,1 0 0,-1 0 0,0 0 0,1 0 0,0 0 0,-1 0 0,1 0 0,0 0 0,0 0 0,-1 0 0,1 0 0,0 0 0,0 0 0,0-1 1,0 1-1,0 0 0,0 0 0,1 0 0,-1-1 0,2-13-18,0 1-1,1 0 1,1 0 0,0 0 0,1 1 0,10-21 0,46-74-161,-34 67 123,2 1-1,62-65 1,80-58 40,-131 127 2,-28 25 6,24-23 4,-34 31-15,1 0 1,-1 0-1,0 0 0,0 0 0,0 0 1,-1 0-1,1 0 0,-1-1 0,1 1 1,0-6-1,-2 9-2,0-1 1,0 1-1,0-1 1,1 0-1,-1 1 1,0-1-1,0 1 1,0-1-1,-1 0 1,1 1-1,0-1 1,0 1-1,0-1 1,0 0-1,-1 1 1,1-1-1,0 1 1,0-1-1,-1 1 1,1-1-1,0 1 1,-1-1-1,1 1 1,-1-1-1,1 1 1,-1 0-1,1-1 1,-1 1-1,1 0 1,-1-1-1,0 1 1,-1-1 0,0 0 1,0 1 0,-1-1-1,1 1 1,0 0-1,0 0 1,0 0 0,-1 0-1,-2 0 1,-4 2 4,0 0 1,0 0-1,-12 4 1,9-1-1,1 1 0,0 0 0,0 0 0,1 1 0,-1 1 0,1 0 0,-14 14 0,19-16-30,-1 0 1,1 0-1,0 1 1,0-1-1,1 1 1,-1 0 0,2 1-1,-1-1 1,1 1-1,0-1 1,1 1-1,-3 13 1,4-18-56,1-1 0,0 1 0,0-1 1,0 1-1,0-1 0,0 1 0,1 0 0,-1-1 1,1 0-1,-1 1 0,1-1 0,0 1 0,0-1 0,0 0 1,0 1-1,1-1 0,-1 0 0,0 0 0,1 0 1,0 0-1,-1 0 0,1 0 0,0-1 0,0 1 0,0-1 1,0 1-1,0-1 0,1 0 0,-1 0 0,0 1 0,1-2 1,-1 1-1,0 0 0,1 0 0,-1-1 0,1 1 1,3-1-1,4 1-266,0 0 1,1-1-1,-1 0 1,0-1 0,0 0-1,0 0 1,1-1-1,10-4 1,28-13-640,1-7-104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1.555"/>
    </inkml:context>
    <inkml:brush xml:id="br0">
      <inkml:brushProperty name="width" value="0.05" units="cm"/>
      <inkml:brushProperty name="height" value="0.05" units="cm"/>
    </inkml:brush>
  </inkml:definitions>
  <inkml:trace contextRef="#ctx0" brushRef="#br0">163 11 20116,'1'0'62,"-1"0"1,0-1-1,0 1 0,0 0 0,0-1 0,0 1 0,0-1 1,0 1-1,0 0 0,0-1 0,0 1 0,0 0 0,0-1 0,0 1 1,-1 0-1,1-1 0,0 1 0,0-1 0,0 1 0,0 0 0,-1 0 1,1-1-1,0 1 0,0 0 0,-1-1 0,1 1 0,0 0 1,0 0-1,-1-1 0,1 1 0,0 0 0,-1 0 0,1 0 0,0-1 1,-1 1-1,-16 2 1075,-17 16 616,29-15-1661,-1 2-1,1-1 1,0 1-1,1 0 1,-1 0-1,1 0 1,0 0-1,0 1 1,-4 8 0,7-12-106,0 0 0,0 0 1,1 0-1,-1 0 1,0 0-1,1 0 1,0 1-1,-1-1 0,1 0 1,0 0-1,0 1 1,0-1-1,0 0 1,1 0-1,-1 0 1,1 1-1,-1-1 0,1 0 1,0 0-1,0 0 1,0 0-1,0 0 1,0 0-1,0 0 0,0 0 1,1-1-1,-1 1 1,1 0-1,-1-1 1,1 1-1,3 1 0,3 3-135,1-1 0,0 0 0,1 0 0,-1-1 0,1-1 0,0 0 0,0 0 0,11 2 0,-9-3-95,0 1 0,0 1 0,-1 0 0,22 10 0,-32-13 224,0-1 1,-1 1 0,1-1 0,0 1-1,0-1 1,-1 1 0,1 0 0,0-1 0,0 1-1,-1 0 1,1 0 0,-1 0 0,1-1-1,-1 1 1,1 0 0,-1 0 0,0 0-1,1 0 1,-1 0 0,0 0 0,0 0-1,1 0 1,-1 1 0,0 0 7,-1 0 0,1 0 1,-1-1-1,1 1 0,-1 0 0,1 0 0,-1-1 0,0 1 0,0 0 1,0-1-1,-2 3 0,-4 5 65,-1-2-1,1 1 1,-14 9 0,16-13-11,-24 19 430,-1-1 0,-55 30 0,82-51-483,1 1 0,-1-1 0,0 0 1,0 0-1,0 0 0,0 0 0,0 0 0,0-1 0,0 1 0,0-1 0,0 0 0,-6 0 1,9-1-27,-1 1 1,0 0-1,0 0 1,1-1 0,-1 1-1,0 0 1,0-1-1,1 1 1,-1-1 0,0 1-1,1-1 1,-1 0-1,0 1 1,1-1 0,-1 1-1,1-1 1,-1 0-1,1 0 1,-1 0 0,1-1-39,-1 0 0,0 0 1,1 0-1,0 0 0,-1 0 1,1 0-1,0 0 0,0 0 1,0 0-1,1-4 0,1-9-153,2-1-1,0 1 1,9-22 0,9-15-497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41.849"/>
    </inkml:context>
    <inkml:brush xml:id="br0">
      <inkml:brushProperty name="width" value="0.05" units="cm"/>
      <inkml:brushProperty name="height" value="0.05" units="cm"/>
    </inkml:brush>
  </inkml:definitions>
  <inkml:trace contextRef="#ctx0" brushRef="#br0">114 100 10226,'-1'-8'467,"0"-8"981,-1-1-1,0 1 1,-6-22 0,8 38-1406,0 0 1,0 0-1,0-1 1,0 1-1,0 0 1,-1 0-1,1 0 1,0-1-1,0 1 1,0 0-1,0 0 1,0 0-1,0-1 1,0 1-1,0 0 1,-1 0-1,1 0 1,0 0-1,0-1 1,0 1-1,0 0 1,-1 0-1,1 0 1,0 0-1,0 0 1,0 0-1,0 0 1,-1 0-1,1-1 1,0 1-1,0 0 1,-1 0-1,1 0 1,0 0-1,0 0 1,0 0-1,-1 0 1,-6 7 741,-2 11-283,2-3-331,3-8-141,1 1 0,0 0 0,0 0 0,0 0 0,1 0 0,1 0 0,-2 9 0,8-35 453,-2 10-378,-1 1 0,0-1 0,0 0 0,0-9 0,-2 16-87,0-1 0,0 1-1,0 0 1,0 0 0,0-1-1,0 1 1,0 0 0,0 0-1,0-1 1,-1 1 0,1 0-1,-1 0 1,1 0-1,-1 0 1,1-1 0,-1 1-1,0 0 1,1 0 0,-1 0-1,0 0 1,0 0 0,0 0-1,0 1 1,-1-2 0,1 1-8,-1 1 1,1 0-1,0 0 1,-1 0-1,1 1 1,0-1-1,-1 0 1,1 0-1,0 1 1,0-1-1,-1 1 1,1-1-1,0 1 0,0-1 1,0 1-1,0 0 1,0 0-1,0-1 1,0 1-1,0 0 1,0 0-1,0 0 1,0 0-1,0 2 1,-3 0-2,1 1 1,1 0-1,-1 1 1,1-1-1,-3 6 1,4-9-11,1 0 0,-1 1 0,0-1 0,1 0 1,-1 1-1,1-1 0,0 1 0,0-1 0,-1 1 0,1-1 0,0 1 1,0-1-1,0 1 0,0-1 0,1 1 0,-1-1 0,0 0 1,1 1-1,-1-1 0,2 3 0,-2-3 1,1-1 0,-1 0 1,1 0-1,-1 0 0,1 0 0,-1 1 0,1-1 1,0 0-1,-1 0 0,1 0 0,-1 0 0,1 0 1,-1 0-1,1 0 0,0-1 0,-1 1 1,1 0-1,-1 0 0,1 0 0,-1-1 0,1 1 1,-1 0-1,1 0 0,-1-1 0,1 1 0,-1 0 1,1-1-1,-1 1 0,0-1 0,1 0 1,13-12-15,-10 9 38,0 0 0,0 0 0,-1 0-1,0-1 1,0 1 0,0-1 0,0 0 0,-1 0-1,2-5 1,-6 11 2,1 0 1,-1 0-1,0 0 0,0 0 0,1 1 1,-1-1-1,1 1 0,-1-1 0,-1 4 0,2-4-26,0 0-1,0 0 0,0 0 0,1 0 1,-1 0-1,0 1 0,1-1 0,-1 0 0,1 1 1,-1-1-1,1 0 0,-1 1 0,1 1 1,1-3-40,0-11 77,-1 11-29,0-1 0,0 1-1,0 0 1,0-1 0,0 1 0,0-1-1,0 1 1,0-1 0,0 1 0,0 0-1,0-1 1,-1 1 0,1-1 0,0 1 0,0 0-1,0-1 1,-1 1 0,1-1 0,0 1-1,0 0 1,-1-1 0,1 1 0,0 0 0,-1-1-1,1 1 1,0 0 0,-1 0 0,1 0-1,-1-1 1,1 1 0,0 0 0,-1 0-1,1 0 1,-1 0 0,1-1 0,-1 1 0,1 0-1,0 0 1,-1 0 0,1 0 0,-1 0-1,1 0 1,-1 0 0,1 0 0,0 1-1,-1-1 1,1 0 0,-1 0 0,1 0 0,-1 0-1,0 1 1,0 0 4,-1-1 0,1 1-1,-1 0 1,1 0 0,-1 0 0,1 0-1,0 0 1,-1 0 0,1 0 0,0 0-1,0 0 1,0 1 0,-1 0 0,1 0-31,0 0 0,0 0 0,1 1 0,-1-1 0,1 0 0,0 0 0,-1 0 0,1 0 0,0 0 0,0 1 0,1-1 0,-1 0 0,0 0 0,2 4 0,-2-6 6,0 1 0,0 0 0,1-1 0,-1 1 0,0 0 0,1-1 0,-1 1 0,1 0-1,-1-1 1,1 1 0,-1-1 0,1 1 0,-1-1 0,1 1 0,0-1 0,-1 0 0,1 1 0,0-1 0,-1 0 0,1 1 0,0-1 0,-1 0 0,1 0 0,0 0 0,0 0 0,-1 0 0,1 1 0,0-1-1,0 0 1,-1-1 0,1 1 0,0 0 0,-1 0 0,1 0 0,0 0 0,0 0 0,-1-1 0,1 1 0,0 0 0,-1-1 0,1 1 0,0-1 0,-1 1 0,1 0 0,-1-1 0,2-1 0,14-12-150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2.719"/>
    </inkml:context>
    <inkml:brush xml:id="br0">
      <inkml:brushProperty name="width" value="0.05" units="cm"/>
      <inkml:brushProperty name="height" value="0.05" units="cm"/>
    </inkml:brush>
  </inkml:definitions>
  <inkml:trace contextRef="#ctx0" brushRef="#br0">61 2 19588,'1'0'108,"0"0"-1,0-1 0,0 1 1,1 0-1,-1 0 1,0 0-1,0 0 1,1 0-1,-1 0 0,0 0 1,0 0-1,1 0 1,-1 1-1,0-1 1,0 0-1,0 1 0,1-1 1,-1 1-1,0-1 1,0 1-1,0 0 1,0-1-1,0 1 0,1 1 1,-1 1 44,0 0-1,0-1 1,0 1 0,0 0 0,-1 0 0,0 0 0,1 0-1,-1 0 1,0 0 0,-1 5 0,-3 42 333,-3-1-1,-1 0 1,-17 53 0,14-57-253,-3 4-38,7-23 3,0 0 1,-5 52 0,12-78-196,0 0 1,0-1 0,0 1-1,0 0 1,0 0 0,1 0-1,-1 0 1,0 0 0,0 0 0,0 0-1,0 0 1,1 0 0,-1 0-1,0 0 1,0 0 0,0 0-1,1 0 1,-1 0 0,0 0-1,0 0 1,0 0 0,0 0-1,1 0 1,-1 0 0,0 0-1,0 0 1,0 0 0,0 0-1,1 0 1,-1 0 0,0 0-1,0 0 1,0 0 0,0 1-1,0-1 1,1 0 0,-1 0-1,0 0 1,0 0 0,0 0 0,0 1-1,0-1 1,0 0 0,0 0-1,0 0 1,1 0 0,-1 1-1,0-1 1,0 0 0,0 0-1,0 0 1,0 0 0,0 1-1,0-1 1,0 0 0,0 0-1,11-17 52,-5 4-41,-1 0 0,-1-1 0,0 0 0,0 0-1,-2 0 1,0-1 0,0 1 0,-1 0-1,-1-1 1,0 1 0,-2-1 0,1 1-1,-7-24 1,7 29-25,5 8 6,5 5 0,-9-4 5,16 7-7,0-1 0,0 0 0,1-1 0,0-1 0,0-1 0,0 0 1,0-1-1,22-1 0,-28-1 8,0 0-1,0-1 1,0-1 0,0 0 0,0 0 0,-1-1 0,1-1-1,0 1 1,-1-2 0,0 1 0,0-2 0,-1 1 0,17-14-1,-22 16 7,-1 0 0,0 0 0,0-1 0,-1 1-1,1-1 1,-1 0 0,3-6 0,-4 10-4,-1-1-1,0 0 1,1 1 0,-1-1 0,0 0 0,0 1 0,1-1 0,-1 0 0,0 0-1,0 1 1,0-1 0,0 0 0,0 0 0,0 1 0,0-1 0,0 0 0,0 0 0,0 1-1,-1-1 1,1 0 0,0 0 0,0 1 0,-1-1 0,1 0 0,0 1 0,-1-1 0,1 0-1,-1 1 1,1-1 0,-1 1 0,1-1 0,-1 1 0,1-1 0,-1 1 0,1-1 0,-1 1-1,0 0 1,1-1 0,-1 1 0,0 0 0,0-1 0,1 1 0,-1 0 0,0 0 0,1 0-1,-1-1 1,0 1 0,0 0 0,1 0 0,-1 0 0,0 0 0,0 1 0,-1-1 0,-3 0 6,-1 1 0,0 0 0,1 0 0,-1 0 0,1 1 0,-1 0 0,1 0 0,0 0 0,0 1 0,0 0 1,0-1-1,-6 6 0,-1 1 7,-1 2 0,1-1 1,-12 15-1,16-16-12,0 0 0,-12 20 0,18-26-4,1 0-1,-1 0 0,1 0 0,0 0 1,-1 0-1,1 1 0,1-1 0,-1 0 1,0 0-1,1 1 0,0-1 0,0 0 1,0 1-1,0-1 0,1 5 1,-1-7-4,0 0 1,1 0-1,-1 0 1,1 0-1,-1 0 1,1 1-1,0-1 1,-1 0-1,1 0 1,0 0-1,0-1 1,0 1-1,-1 0 1,1 0-1,0 0 1,0-1-1,0 1 1,0 0-1,1-1 1,1 2-1,0-1-15,0 0-1,0-1 1,0 1-1,0-1 1,1 1-1,-1-1 1,6-1 0,4 0-107,0-1 1,25-8 0,-37 10 114,67-26-397,-53 19 274,0 1 1,1 1-1,-1 0 1,1 1-1,0 0 1,27-2-1,-42 6 130,1 0-1,-1 0 0,0 0 0,1 0 0,-1 1 0,0-1 0,0 0 0,0 1 0,1-1 0,-1 1 0,0-1 0,0 1 0,0-1 0,0 1 0,0 0 1,0 0-1,0-1 0,0 1 0,0 0 0,0 0 0,0 0 0,0 0 0,-1 0 0,1 0 0,0 0 0,-1 1 0,1-1 0,-1 0 0,1 0 1,-1 0-1,0 1 0,1-1 0,-1 0 0,0 0 0,0 1 0,0-1 0,0 0 0,0 0 0,0 1 0,0-1 0,0 0 0,-1 2 0,-1 8 45,0 0-1,-1 0 1,-7 20-1,6-21 7,1-2-7,1-1 1,-1 0 0,1 0 0,0 0 1,0 0-1,1 0 0,0 0 0,0 1 0,1-1 1,1 12-1,-2-19-37,1 0 0,0 1 0,0-1 0,0 0 1,1 1-1,-1-1 0,0 0 0,0 1 0,0-1 0,0 0 0,0 1 1,0-1-1,0 0 0,0 0 0,1 1 0,-1-1 0,0 0 0,0 1 1,0-1-1,1 0 0,-1 0 0,0 0 0,0 1 0,1-1 0,-1 0 1,0 0-1,0 0 0,1 0 0,-1 1 0,0-1 0,1 0 0,-1 0 1,0 0-1,1 0 0,-1 0 0,0 0 0,0 0 0,1 0 0,-1 0 1,1 0-1,11-11 155,5-19 187,-11 8-171,0 0 0,-2-1 0,-1 1 0,-1-1 0,-1 0 0,-2-26-1,1 24-145,0 24-28,0 1 0,0-1 0,0 1 1,0-1-1,0 1 0,0-1 1,0 1-1,1-1 0,-1 1 1,0-1-1,0 1 0,1 0 1,-1-1-1,0 1 0,1-1 1,-1 1-1,0 0 0,1-1 0,-1 1 1,1 0-1,-1-1 0,0 1 1,1 0-1,-1 0 0,1 0 1,-1-1-1,1 1 0,-1 0 1,1 0-1,-1 0 0,1 0 0,-1 0 1,1 0-1,-1 0 0,2 0 1,22 2 7,-14-1-28,58-1 1,-41-2-12,0 3 1,47 5-1,-72-6 28,-1 0-1,1 1 0,0-1 1,-1 1-1,1-1 0,0 1 1,-1-1-1,1 1 0,0 0 1,-1 0-1,1 0 0,-1 0 1,1 0-1,-1 0 0,0 0 1,0 1-1,1-1 1,-1 0-1,0 1 0,0-1 1,0 1-1,0-1 0,0 3 1,0-1 0,-1-1 0,1 1 0,-1-1 0,0 1 0,0-1 0,0 1 1,0-1-1,-1 1 0,1-1 0,-1 1 0,1-1 0,-1 0 0,0 1 0,0-1 1,0 0-1,-2 3 0,-5 8-4,6-10 13,0-1-1,0 1 0,0-1 1,1 1-1,-1 0 1,1 0-1,0 0 0,-1 4 1,4-7-6,1 0 0,0 0 0,0-1 0,0 1 0,-1-1 0,1 0 0,0 0 0,-1 0 0,6-2 1,44-22-199,-20 10-160,0 0 0,1 3 1,44-13-1,-74 25 319,-1-1 1,1 1-1,-1-1 1,1 1 0,-1 0-1,1 0 1,-1 0-1,1 0 1,-1 0-1,1 1 1,0-1-1,-1 1 1,5 1-1,-6-1 41,0 0-1,0 0 0,0 0 0,-1 0 0,1 0 1,0 0-1,-1 0 0,1 0 0,0 0 1,-1 0-1,1 0 0,-1 0 0,0 0 0,1 1 1,-1-1-1,0 0 0,0 0 0,0 0 1,0 1-1,0-1 0,0 0 0,0 0 0,0 1 1,0-1-1,-1 0 0,1 0 0,0 0 0,-1 0 1,1 1-1,-1-1 0,-1 2 0,-6 17 480,-16 27-1,0 0 204,15-28-412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3.390"/>
    </inkml:context>
    <inkml:brush xml:id="br0">
      <inkml:brushProperty name="width" value="0.05" units="cm"/>
      <inkml:brushProperty name="height" value="0.05" units="cm"/>
    </inkml:brush>
  </inkml:definitions>
  <inkml:trace contextRef="#ctx0" brushRef="#br0">1 47 22669,'0'12'-408,"57"-38"368,-4-7-56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5.809"/>
    </inkml:context>
    <inkml:brush xml:id="br0">
      <inkml:brushProperty name="width" value="0.05" units="cm"/>
      <inkml:brushProperty name="height" value="0.05" units="cm"/>
    </inkml:brush>
  </inkml:definitions>
  <inkml:trace contextRef="#ctx0" brushRef="#br0">12 86 13115,'-12'11'1020,"12"-10"-1001,0-1 1,0 0-1,0 0 1,0 0 0,0 1-1,0-1 1,0 0-1,0 0 1,0 0 0,0 0-1,0 1 1,0-1-1,0 0 1,0 0 0,0 0-1,0 1 1,0-1-1,0 0 1,0 0 0,0 0-1,1 0 1,-1 1-1,0-1 1,0 0 0,0 0-1,0 0 1,0 0-1,0 0 1,1 1 0,-1-1-1,0 0 1,0 0-1,0 0 1,0 0 0,0 0-1,1 0 1,-1 0-1,0 0 1,0 0 0,1 1-1,3 0 144,0-1-1,1 1 0,-1-1 1,1 1-1,6-2 1,362-30 1497,-195 13-1403,1062-38-115,-550 64-123,297 2 117,-429-3-81,80 0-948,-522-11 721,-12-6-77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3:16.102"/>
    </inkml:context>
    <inkml:brush xml:id="br0">
      <inkml:brushProperty name="width" value="0.05" units="cm"/>
      <inkml:brushProperty name="height" value="0.05" units="cm"/>
    </inkml:brush>
  </inkml:definitions>
  <inkml:trace contextRef="#ctx0" brushRef="#br0">1 89 14299,'4'1'217,"-1"-1"0,1 0 0,0 0 0,-1 0-1,1 0 1,7-2 0,-8 2-64,392-27 2545,3 24-2559,-331 3-51,877 16-76,-349-31 23,35 3 774,-543 15-622,262 8 220,-3-25-254,-341 13-150,19-1 33,0-1 0,40-11-1,-55 8-391,-11 1-8,-15-2-134,13 5 471,-9-5-228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3:17.422"/>
    </inkml:context>
    <inkml:brush xml:id="br0">
      <inkml:brushProperty name="width" value="0.05" units="cm"/>
      <inkml:brushProperty name="height" value="0.05" units="cm"/>
    </inkml:brush>
  </inkml:definitions>
  <inkml:trace contextRef="#ctx0" brushRef="#br0">0 316 12387,'0'0'34,"0"1"0,0 0 0,0-1 0,0 1 0,0 0 0,0 0 1,1-1-1,-1 1 0,0 0 0,0-1 0,1 1 0,-1-1 0,0 1 0,1 0 0,-1-1 1,1 1-1,-1-1 0,0 1 0,1-1 0,-1 1 0,1-1 0,0 1 0,-1-1 1,1 1-1,-1-1 0,1 0 0,0 1 0,-1-1 0,1 0 0,0 0 0,-1 0 1,1 1-1,0-1 0,-1 0 0,2 0 0,31-3 125,-26 2-70,14-2 38,545-56 1396,-190 55-850,219-9 755,152-47 24,309-15-562,-129 76-700,-564 5-102,-297-5-61,203-4 85,-221-1-72,0-2 0,0-1 0,69-21-1,-110 25-82,0 1 0,0-1 0,11-6 0,-17 9 29,-1 0 0,1-1 0,0 1-1,-1 0 1,1-1 0,0 1 0,-1-1 0,1 1 0,0-1 0,-1 1 0,1-1 0,-1 1 0,1-1 0,-1 1-1,1-1 1,-1 0 0,1 1 0,-1-1 0,0 0 0,1 0 0,-1 1 0,0-1 0,0 0 0,0 0 0,1 1-1,-1-1 1,0 0 0,0 0 0,0 1 0,0-1 0,0 0 0,0 0 0,-1 0 0,1 1 0,0-1 0,0 0-1,-1 0 1,1 1 0,0-1 0,0 0 0,-1 1 0,1-1 0,-1 0 0,1 1 0,-1-1 0,0 0 0,-18-13-113,-8 0-48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4:26.486"/>
    </inkml:context>
    <inkml:brush xml:id="br0">
      <inkml:brushProperty name="width" value="0.05" units="cm"/>
      <inkml:brushProperty name="height" value="0.05" units="cm"/>
    </inkml:brush>
  </inkml:definitions>
  <inkml:trace contextRef="#ctx0" brushRef="#br0">22 187 16299,'-1'0'65,"0"0"0,0 0 0,0 0 0,0-1 0,0 1-1,1 0 1,-1 0 0,0 0 0,0-1 0,0 1-1,0 0 1,1-1 0,-1 1 0,0-1 0,1 1-1,-1-1 1,0 1 0,1-1 0,-1 0 0,0 1-1,1-1 1,-1 0 0,1 1 0,-1-1 0,1 0-1,0 0 1,-1 0 0,1 1 0,0-1 0,-1 0-1,1 0 1,0 0 0,0 0 0,0 1 0,0-1-1,0 0 1,0 0 0,0 0 0,0 0 0,0 0-1,0 1 1,0-1 0,1 0 0,-1 0 0,0 0 0,1 0-1,-1 1 1,0-1 0,1 0 0,-1 0 0,1 1-1,-1-1 1,1 0 0,0 0 0,4-5 134,0 1 1,0-1-1,0 1 1,1 0-1,6-4 1,-1 2-98,-1 1 1,1 1 0,0 0 0,0 0 0,1 1 0,-1 0 0,1 1 0,0 1 0,14-2 0,17 0-42,52 2 1,-75 2-45,27 0-3,335-12 9,-206-8-27,195-12 11,-355 32-7,0 0 0,0 1 0,-1 1 0,1 0-1,0 1 1,-1 1 0,0 0 0,0 1 0,0 1 0,18 9 0,-30-13-1,8 4-38,0 0 1,20 6 0,-29-11 31,0-1 1,1 1 0,-1 0 0,1-1 0,-1 1-1,1-1 1,-1 0 0,1 0 0,-1 0 0,1 0-1,0 0 1,-1-1 0,1 1 0,-1-1 0,0 1-1,1-1 1,-1 0 0,1 0 0,3-3 0,0-4-46,-5-3-48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4:40.087"/>
    </inkml:context>
    <inkml:brush xml:id="br0">
      <inkml:brushProperty name="width" value="0.05" units="cm"/>
      <inkml:brushProperty name="height" value="0.05" units="cm"/>
    </inkml:brush>
  </inkml:definitions>
  <inkml:trace contextRef="#ctx0" brushRef="#br0">0 115 11899,'34'-4'1240,"70"-14"-1264,311-44-224,87 38 330,2 21 423,-351 3-259,1154 13 622,1423-3-810,-2430-10-41,1851-17 162,-1501 7 217,0 32-24,-465-13-591,-152-8 163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11.146"/>
    </inkml:context>
    <inkml:brush xml:id="br0">
      <inkml:brushProperty name="width" value="0.05" units="cm"/>
      <inkml:brushProperty name="height" value="0.05" units="cm"/>
      <inkml:brushProperty name="color" value="#E71224"/>
    </inkml:brush>
  </inkml:definitions>
  <inkml:trace contextRef="#ctx0" brushRef="#br0">6132 494 1057,'-11'-2'5771,"-205"-41"-2117,-123-39-2808,92 11-2002,-162-37 1538,-82 30-451,-740-23-1,905 92-221,-546 55 0,751-30 331,0 6 0,2 4-1,0 6 1,3 5 0,1 5-1,-195 101 1,223-95-35,2 5 1,2 3-1,-81 73 0,125-94-2,1 2 0,3 2-1,0 1 1,3 2 0,2 0-1,1 3 1,-37 76 0,18-3-7,5 2 1,5 2 0,5 2 0,-18 141 0,36-165 57,5 0 0,2 105 0,9-160-4,3 0 0,1 0 0,2 0 0,2-1 0,2 0 0,33 84 0,-3-42-38,4-2 0,3-3-1,4-1 1,66 77 0,-14-36-36,193 175 0,-228-238-14,3-3 1,1-3 0,3-4-1,2-3 1,2-3 0,1-4-1,2-3 1,158 42-1,-38-25 61,2-10-1,2-8 1,1-10-1,213-2 1,-215-22 15,-1-9 1,0-8 0,262-58-1,618-255 5,-983 291 36,-1-4 0,167-100 1,-203 101-30,-2-3 1,-2-2 0,-1-4-1,88-97 1,-80 69-3,101-156 1,-137 183 19,-2-2 0,-3-1 0,-2-1 1,24-83-1,-38 93 26,-2-2 0,-3 1 0,-1-1 0,-2 0 0,-3-1 0,-1 1 0,-9-51 0,-78-328-1625,74 371 1655,-3 1 1,-3 1 0,-2 0-1,-2 2 1,-2 0 0,-3 2 0,-1 1-1,-3 2 1,-2 1 0,-65-66 0,-115-92 282,-69-71-4188,215 197-2246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19.076"/>
    </inkml:context>
    <inkml:brush xml:id="br0">
      <inkml:brushProperty name="width" value="0.05" units="cm"/>
      <inkml:brushProperty name="height" value="0.05" units="cm"/>
      <inkml:brushProperty name="color" value="#E71224"/>
    </inkml:brush>
  </inkml:definitions>
  <inkml:trace contextRef="#ctx0" brushRef="#br0">873 533 12684,'-76'0'-666,"-180"8"1413,204-4-411,1 3 0,-95 24 0,131-27-330,0 2 0,1-1 0,0 2 0,-1 0 1,2 0-1,-1 2 0,1-1 0,1 2 0,-1 0 0,-20 22 0,21-17-18,0 1 0,1 0 0,1 0-1,1 1 1,0 0 0,1 1 0,1 0 0,-8 30-1,7-18-59,1 0 0,2 0 0,1 1-1,2-1 1,0 1 0,3 0 0,0-1 0,2 1-1,1 0 1,1-1 0,2 0 0,1-1-1,1 1 1,2-1 0,1-1 0,26 45-1,-17-36 48,2 0-1,1-2 0,2 0 1,1-2-1,48 45 0,-54-60-10,1-1 0,0-1 1,1 0-1,1-2 0,0-1 0,1 0 0,0-2 1,1-1-1,44 11 0,0-9-7,-1-3 1,1-3-1,1-3 0,86-7 0,-107-1 53,0-2 0,0-2-1,-1-2 1,-1-2-1,0-3 1,-1-1 0,0-3-1,-2-1 1,72-46-1,-11-5 55,-4-5 1,149-143-1,-204 175-33,-3-3 0,-1-1 0,-3-2 0,-2-2 0,44-82 0,-61 94 3,-1 0-1,-3-2 0,-1 0 0,-2-1 1,-2 0-1,-2-1 0,-2 0 0,3-67 1,-10 82-2,-1 1 1,-1-1 0,-2 0 0,-10-45 0,10 62-17,-1 1 0,0 0 0,-1 0 0,-1 0 0,0 1 0,0 0 0,-1 0 1,0 0-1,-1 1 0,0 0 0,-1 1 0,0 0 0,-12-10 0,3 7 1,-1 0 0,0 1 0,-1 0 0,0 2 0,-1 0 0,1 2 0,-2 0 0,1 1 0,-1 1 0,-38-3 0,11 4-32,-1 2 0,1 3 1,-89 12-1,72-1-59,0 3 0,1 3 0,1 2 0,1 3 0,-62 33 0,21-2-1022,3 5 1,-99 76-1,82-47-2315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3.756"/>
    </inkml:context>
    <inkml:brush xml:id="br0">
      <inkml:brushProperty name="width" value="0.05" units="cm"/>
      <inkml:brushProperty name="height" value="0.05" units="cm"/>
    </inkml:brush>
  </inkml:definitions>
  <inkml:trace contextRef="#ctx0" brushRef="#br0">1 64 16436,'11'-2'1368,"-1"-2"-1120,11 5-40,-1 2 392,13 2-320,8 0-48,22-3-112,13-2-128,12-12 88,8-8-40,1-21-88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56.384"/>
    </inkml:context>
    <inkml:brush xml:id="br0">
      <inkml:brushProperty name="width" value="0.05" units="cm"/>
      <inkml:brushProperty name="height" value="0.05" units="cm"/>
    </inkml:brush>
  </inkml:definitions>
  <inkml:trace contextRef="#ctx0" brushRef="#br0">0 3429 12059,'2'-4'230,"0"1"1,0-1 0,0 0 0,1 1 0,-1-1 0,1 1 0,0 0 0,0 0-1,7-5 1,-7 4-24,57-48 348,102-67-1,-46 36-512,617-469 266,-68 108-362,-514 351 2,202-129-74,-128 78 37,84-57-16,472-286 53,-269 206 78,-338 189-34,73-37 44,333-188 1368,-349 170-1367,-228 145-106,-2 2 58,0-1 1,0 1-1,-1 0 1,1-1-1,0 1 1,-1-1-1,1 1 1,0-1-1,-1 1 0,1-1 1,0 1-1,-1-1 1,1 0-1,-1 1 1,0-1-1,1 0 1,-1 1-1,1-1 1,-1 0-1,1-1 1,-3-5-170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4.553"/>
    </inkml:context>
    <inkml:brush xml:id="br0">
      <inkml:brushProperty name="width" value="0.05" units="cm"/>
      <inkml:brushProperty name="height" value="0.05" units="cm"/>
    </inkml:brush>
  </inkml:definitions>
  <inkml:trace contextRef="#ctx0" brushRef="#br0">21 27 13027,'-10'3'1456,"0"-3"-1032,10 4-192,2 1 688,20 2-335,7-1-113,14-1-232,5 0-160,17-7 568,5-5-560,9-16 48,5-7 24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6.747"/>
    </inkml:context>
    <inkml:brush xml:id="br0">
      <inkml:brushProperty name="width" value="0.05" units="cm"/>
      <inkml:brushProperty name="height" value="0.05" units="cm"/>
    </inkml:brush>
  </inkml:definitions>
  <inkml:trace contextRef="#ctx0" brushRef="#br0">202 1 15291,'-31'33'984,"2"13"-880,-3 8-47,1 13 119,2 18-40,8 10-48,4-2-16,8-10-72,6-7-48,3-16-248,2-10 272,-2-24-56,0-17-25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7.214"/>
    </inkml:context>
    <inkml:brush xml:id="br0">
      <inkml:brushProperty name="width" value="0.05" units="cm"/>
      <inkml:brushProperty name="height" value="0.05" units="cm"/>
    </inkml:brush>
  </inkml:definitions>
  <inkml:trace contextRef="#ctx0" brushRef="#br0">1 253 14779,'3'1'149,"-1"0"0,1 0 0,0 0-1,0 0 1,-1 1 0,1-1 0,4 4 0,17 9 30,-5-7-91,0-2 0,1 0 1,0-1-1,0-1 0,0-1 1,1-1-1,-1 0 0,0-2 0,40-6 1,9-6-32,101-32 0,-115 28-51,509-138 87,-451 131-77,1 5-1,2 5 1,121 1 0,445 48 79,-21-1 31,-531-33-70,449 5 314,-519-5-289,68 12 1,-108-10-57,0 1 0,-1 1-1,1 1 1,-1 0 0,-1 2-1,1 0 1,18 12 0,-29-14-6,0-1 0,0 2 0,-1-1 1,0 1-1,0 0 0,-1 1 0,0-1 0,0 1 1,-1 1-1,0-1 0,0 1 0,-1 0 0,0 0 0,-1 0 1,0 0-1,0 1 0,1 10 0,1 15 56,-2 0-1,-1 1 1,-3 47 0,0-62-42,-2 27 58,1-27-114,2 1-1,0-1 1,5 40 0,-5-59 16,7 21-27,-7-23 33,0 1 0,0-1 0,0 1 0,1-1 0,-1 1 1,0-1-1,0 0 0,1 1 0,-1-1 0,0 1 1,1-1-1,-1 0 0,1 1 0,-1-1 0,0 0 0,1 1 1,-1-1-1,1 0 0,-1 0 0,1 0 0,-1 1 0,0-1 1,1 0-1,-1 0 0,1 0 0,-1 0 0,1 0 0,-1 0 1,1 0-1,-1 0 0,1 0 0,-1 0 0,1 0 1,-1 0-1,1 0 0,-1 0 0,1 0 0,0-1 0,12-10-32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8.156"/>
    </inkml:context>
    <inkml:brush xml:id="br0">
      <inkml:brushProperty name="width" value="0.05" units="cm"/>
      <inkml:brushProperty name="height" value="0.05" units="cm"/>
    </inkml:brush>
  </inkml:definitions>
  <inkml:trace contextRef="#ctx0" brushRef="#br0">111 49 16732,'-4'2'126,"0"1"0,0 0 0,1 0 0,-1 0 0,1 0 0,-1 0 0,1 0 1,0 1-1,0 0 0,1 0 0,-1-1 0,1 2 0,0-1 0,-2 5 0,-3 8 23,2 0 0,-5 25 0,5-21 126,-7 42 156,3 1-1,-1 68 0,6-83-108,4-48-315,0 25 308,3-17-34,-3-9-271,0 0 0,0 0 0,0 0 0,1 1 0,-1-1 0,0 0 0,0 0 0,1 0 0,-1 0 0,0 0 0,0-1 0,0 1 0,1 0 0,-1 0 0,0 0 0,0 0 0,0 0-1,1 0 1,-1 0 0,0 0 0,0 0 0,0 0 0,1-1 0,-1 1 0,0 0 0,0 0 0,0 0 0,0 0 0,0-1 0,1 1 0,-1 0 0,0 0 0,0 0 0,0 0 0,0-1 0,0 1 0,0 0 0,0-1 0,5-7 95,-1 0 0,0-1 0,-1 0 0,0 0 1,0 0-1,-1 0 0,2-14 0,1-2 36,8-31-3,-2 0 1,-3-1 0,-3 0-1,-2-74 1,-8 106-140,0 13-67,5 14 60,0 1 1,0-1 0,0 0-1,0 1 1,1-1-1,-1 0 1,1 0 0,-1 0-1,1 1 1,0-1-1,0 0 1,0 0 0,0 0-1,0 0 1,1 0-1,-1-1 1,0 1 0,1 0-1,0 0 1,-1-1-1,4 3 1,0 0-4,0 0 0,0-1 0,0 0 0,0 0 0,0 0 0,1-1 0,7 3 0,-3-2 11,-1-2 1,1 0-1,0 0 0,0 0 1,0-1-1,0-1 0,0 0 1,0 0-1,-1-1 0,1 0 1,0-1-1,-1 0 0,0 0 1,16-8-1,-12 4 54,0 0-1,0-1 1,0-1-1,-1 0 1,0-1-1,-1 0 1,19-22-1,-36 42-37,0-1 0,0 2 0,0-1-1,2 1 1,-1 0 0,-4 16 0,-13 74-20,20-90 9,-3 18 3,-2 43-1,7-59-117,0 0-1,1-1 0,0 1 0,1 0 0,5 21 0,-6-31-35,0 0 0,0 0 0,0 0 0,1-1 0,-1 1 0,1 0 0,-1-1 0,1 0 0,3 5 0,-4-7 112,-1 1 0,1-1 0,0 0 0,-1 1 0,1-1 0,0 0 0,-1 0 0,1 1 0,0-1 0,-1 0 0,1 0 1,0 0-1,-1 0 0,1 0 0,0 0 0,0 0 0,-1 0 0,1 0 0,0 0 0,-1 0 0,1 0 0,0-1 0,-1 1 0,1 0 0,0 0 1,-1-1-1,1 1 0,-1-1 0,1 1 0,0 0 0,-1-1 0,1 1 0,-1-1 0,1 1 0,-1-1 0,1 0 0,-1 1 0,1-2 0,15-21-530,-3-13-204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8.811"/>
    </inkml:context>
    <inkml:brush xml:id="br0">
      <inkml:brushProperty name="width" value="0.05" units="cm"/>
      <inkml:brushProperty name="height" value="0.05" units="cm"/>
    </inkml:brush>
  </inkml:definitions>
  <inkml:trace contextRef="#ctx0" brushRef="#br0">80 1 12051,'-11'26'1812,"6"-15"-1026,1 0 0,0 0-1,0 1 1,-1 12 0,4-21-646,1 0 1,0 0 0,0 0 0,0-1-1,0 1 1,0 0 0,0 0-1,1 0 1,0 0 0,0 0-1,-1 0 1,1-1 0,1 1 0,-1 0-1,0-1 1,1 1 0,-1-1-1,1 1 1,0-1 0,0 0-1,3 3 1,-3-3-74,1 0 0,-1-1-1,0 1 1,1-1 0,0 0 0,-1 0 0,1 0-1,0 0 1,-1-1 0,1 1 0,0-1-1,0 1 1,0-1 0,-1 0 0,1 0 0,0 0-1,0 0 1,0-1 0,0 1 0,-1-1-1,1 0 1,0 0 0,-1 0 0,1 0 0,0 0-1,-1 0 1,0-1 0,5-3 0,-3 3-15,0-1 1,0 0 0,0 0-1,0 0 1,-1-1 0,0 1-1,1-1 1,-1 0 0,0 0-1,-1 0 1,1 0 0,-1-1-1,0 1 1,0-1 0,3-8-1,-5 11-38,0-1-1,1 0 0,-1 0 0,0 0 0,0 0 0,0 0 1,-1 0-1,1 0 0,-1 0 0,0 1 0,1-1 1,-1 0-1,-1 0 0,1 1 0,0-1 0,0 1 0,-1-1 1,0 1-1,1-1 0,-1 1 0,0 0 0,0 0 0,0 0 1,-1 0-1,1 0 0,0 1 0,-1-1 0,1 0 1,-1 1-1,1 0 0,-1 0 0,0 0 0,0 0 0,1 0 1,-1 0-1,0 1 0,-4-1 0,2 0-13,1 1 1,-1-1-1,0 1 0,0 0 1,0 1-1,0-1 0,0 1 0,0 0 1,0 0-1,0 0 0,1 1 0,-1 0 1,0 0-1,1 0 0,-1 0 1,1 1-1,0-1 0,0 1 0,0 0 1,0 1-1,-6 6 0,6-4-13,0 1-1,0 0 1,1-1-1,0 1 1,0 1 0,1-1-1,0 0 1,0 0-1,0 1 1,0 14 0,2-19 8,-1 1 0,1-1 0,0 0 0,1 1 0,-1-1 0,0 0 0,1 0 1,0 1-1,0-1 0,0 0 0,0 0 0,0 0 0,1 0 0,-1 0 0,1 0 1,0-1-1,0 1 0,0 0 0,0-1 0,0 0 0,0 1 0,1-1 0,-1 0 1,1 0-1,0 0 0,0 0 0,3 1 0,1-1 1,-1 0-1,1 0 1,0-1 0,0 0 0,0 0-1,0-1 1,0 0 0,-1 0-1,1-1 1,0 1 0,0-1-1,0-1 1,0 0 0,6-2 0,13-6 3,0-1 1,29-16 0,-19 8 2,-16 9 6,-9 4 2,0 0 0,0 1 1,1 0-1,17-4 0,-28 9-4,0 0-1,0 0 1,0 0-1,0 0 1,0 0-1,0 0 1,0 0-1,0 0 1,0 0-1,0 1 1,0-1-1,0 0 1,0 0-1,-1 1 1,1-1-1,0 1 1,0-1-1,0 1 1,0 0-1,0-1 1,-1 1-1,1 0 1,0-1-1,0 2 1,13 25 109,-13-24-100,0 0 1,0 0-1,0 0 0,1 0 1,-1-1-1,1 1 0,0 0 1,0-1-1,-1 0 0,4 3 1,-2-3-5,-1-1 0,1 0 0,-1 0 0,1 0 0,0 0 1,0 0-1,0-1 0,-1 1 0,1-1 0,0 0 1,0 0-1,0 0 0,0 0 0,0 0 0,-1-1 1,1 1-1,0-1 0,0 0 0,-1 0 0,1 0 0,3-2 1,6-3 14,1 0 0,21-16 0,-30 19-17,96-77-138,-100 80 123,0 0 0,0 0 0,0 0 1,1-1-1,-1 1 0,0 0 0,0 0 1,0 0-1,0 0 0,0-1 1,0 1-1,0 0 0,1 0 0,-1 0 1,0 0-1,0-1 0,0 1 0,0 0 1,0 0-1,1 0 0,-1 0 1,0 0-1,0 0 0,0 0 0,1 0 1,-1 0-1,0 0 0,0-1 0,0 1 1,1 0-1,-1 0 0,0 0 1,0 0-1,0 0 0,1 0 0,-1 1 1,0-1-1,0 0 0,0 0 0,1 0 1,-1 0-1,0 0 0,0 0 1,0 0-1,1 0 0,-1 0 0,0 1 1,-2 11-414,-1 13-611,4-24 987,-1-1 0,0 1-1,0-1 1,0 1 0,0-1 0,0 1-1,1-1 1,-1 1 0,0-1-1,0 0 1,1 1 0,-1-1 0,0 1-1,1-1 1,-1 0 0,1 1 0,-1-1-1,0 0 1,1 1 0,-1-1-1,1 0 1,-1 1 0,1-1 0,-1 0-1,1 0 1,-1 0 0,1 0 0,-1 1-1,1-1 1,-1 0 0,1 0 0,-1 0-1,1 0 1,-1 0 0,1 0-1,-1 0 1,1 0 0,-1-1 0,1 1-1,0 0 1,0 0 0,7-3-253,1-1 0,-1 0 0,0 0 0,0 0-1,0-1 1,0-1 0,-1 1 0,0-1 0,11-11 0,4-8-357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9.414"/>
    </inkml:context>
    <inkml:brush xml:id="br0">
      <inkml:brushProperty name="width" value="0.05" units="cm"/>
      <inkml:brushProperty name="height" value="0.05" units="cm"/>
    </inkml:brush>
  </inkml:definitions>
  <inkml:trace contextRef="#ctx0" brushRef="#br0">16 0 12467,'-2'13'467,"-3"9"678,1-1 0,0 29 1,4-41-895,0 0 0,1-1-1,0 1 1,1 0 0,0-1 0,0 1 0,0-1 0,2 0 0,3 9 0,41 64 447,-37-65-672,0 1 1,-1 0-1,-1 0 1,-1 1-1,-1 0 0,7 22 1,-13-36 7,-1 0 0,1 1 0,-1-1 0,0 0 0,-1 0 0,1 0 0,-1 0 0,1 0 0,-1 0 0,-1 0 0,1 0 0,0 0 0,-1 0 0,-2 4 0,3-6 7,0 0 0,0 0 1,-1-1-1,1 1 0,0 0 0,0-1 0,-1 1 1,1-1-1,-1 0 0,1 0 0,-1 1 0,0-1 0,1 0 1,-1 0-1,0 0 0,0-1 0,0 1 0,0 0 0,0-1 1,1 1-1,-1-1 0,0 0 0,0 1 0,0-1 1,0 0-1,0 0 0,0 0 0,0-1 0,0 1 0,-4-1 1,4 0-17,0 0 0,0 0 1,0 0-1,0 0 0,0-1 1,0 1-1,0 0 1,1-1-1,-1 1 0,1-1 1,-1 0-1,1 1 0,-1-1 1,1 0-1,0 0 1,0 0-1,0 0 0,0 0 1,0 0-1,1 0 0,-1 0 1,1 0-1,-1-1 1,1 1-1,0 0 0,-1 0 1,1-1-1,0 1 0,1 0 1,-1 0-1,1-4 1,0-1-24,0 0 0,1 0 1,0 0-1,0 0 1,1 0-1,-1 0 0,1 0 1,6-7-1,-1 3-28,0 0 0,1 1-1,0 0 1,1 0 0,1 1-1,16-13 1,74-37-18,-74 45 122,0-1 1,-1-1-1,25-21 0,-48 34-45,0 1 0,0-1-1,0 0 1,0 0 0,-1-1-1,1 1 1,1-5 0,-3 8-22,-1-1-1,0 0 1,1 0 0,-1 0 0,0 1 0,0-1 0,0 0-1,1 0 1,-1 0 0,0 0 0,0 0 0,0 1 0,0-1-1,-1 0 1,1 0 0,0 0 0,0 0 0,-1 0 0,1 1-1,0-1 1,-1 0 0,1 0 0,0 1 0,-1-1 0,1 0-1,-1 1 1,1-1 0,-1 0 0,0 1 0,1-1 0,-1 1-1,0-1 1,1 1 0,-1-1 0,0 1 0,0-1 0,1 1-1,-1 0 1,0-1 0,-1 1 0,-1-1 10,0 0 0,0 0-1,0 1 1,0 0 0,0-1 0,-1 1-1,1 0 1,0 0 0,0 1 0,0-1-1,0 1 1,0-1 0,0 1 0,0 0 0,0 0-1,-5 3 1,5-3-11,-1 1-1,1 0 1,-1 0 0,1 0-1,0 0 1,0 1 0,0-1-1,0 1 1,1 0 0,-1 0-1,1 0 1,-4 6 0,5-8-11,1-1 0,-1 1 0,1 0 1,0 0-1,-1 0 0,1 0 0,0 0 0,0-1 1,0 1-1,-1 0 0,1 0 0,0 0 0,0 0 1,0 0-1,1 0 0,-1 0 0,0 0 1,0-1-1,0 1 0,1 0 0,-1 0 0,0 0 1,1 0-1,-1 0 0,1-1 0,-1 1 0,1 0 1,-1-1-1,1 1 0,0 0 0,-1-1 0,1 1 1,0 0-1,-1-1 0,1 1 0,0-1 1,0 1-1,0-1 0,-1 0 0,1 1 0,0-1 1,0 0-1,0 0 0,0 1 0,0-1 0,0 0 1,-1 0-1,2 0 0,5 1-9,0 0 0,0-1 0,0 0 0,13-1-1,-3-2-5,0-1 0,0-1-1,21-8 1,-27 8 20,1 1 0,0 0 0,0 1 1,0 0-1,0 1 0,0 0 0,25 0 0,-34 3 0,0 0 1,-1 1-1,1-1 0,0 0 0,0 1 0,-1-1 0,1 1 0,-1 0 0,0 0 1,0 0-1,1 0 0,-1 0 0,-1 1 0,1-1 0,0 1 0,0-1 0,-1 1 1,3 5-1,11 14 25,-12-19-65,0 0 0,0-1 0,0 1 0,0-1 0,0 0 0,0 0 0,1 0 0,-1-1 0,1 1 0,-1-1 0,7 2 0,-7-3 14,-1 1 0,0-1-1,1 0 1,-1 1 0,0-1 0,1 0 0,-1-1 0,1 1 0,-1 0-1,0-1 1,1 1 0,-1-1 0,0 0 0,0 0 0,1 0 0,-1 0-1,0 0 1,0 0 0,0-1 0,2-1 0,14-18-122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0.492"/>
    </inkml:context>
    <inkml:brush xml:id="br0">
      <inkml:brushProperty name="width" value="0.05" units="cm"/>
      <inkml:brushProperty name="height" value="0.05" units="cm"/>
    </inkml:brush>
  </inkml:definitions>
  <inkml:trace contextRef="#ctx0" brushRef="#br0">3643 705 13859,'-1'-21'4701,"15"-89"-1432,-1 19-2465,-1-122 137,-13 174-826,-1-1 0,-1 1-1,-13-54 1,15 89-115,0 1 3,1 1 0,0 0 0,-1-1-1,0 1 1,0 0 0,1 0 0,-1 0 0,0-1 0,-1 1 0,1 0-1,0 0 1,-1 1 0,1-1 0,-3-2 0,4 6-293,-7-2 276,-8-2 94,-1-3-78,-1 0 1,1 2 0,-1 0-1,0 1 1,-24-1 0,-90 7-52,106-2 54,-458 36-48,322-28 45,-481 19 7,560-28-13,-317 5 15,1 21-53,164 2 5,-285 25 6,491-53 32,-82 7 21,92-5-19,1 0-1,-1 1 1,1 1-1,-20 9 1,-33 17 26,63-28-29,2 0 0,-1 1 0,0 0-1,1 0 1,-1 0 0,1 1 0,0 0-1,1 0 1,-1 0 0,1 0 0,0 1-1,0 0 1,1 0 0,0 0 0,0 0-1,0 0 1,-3 13 0,0 2 3,1 1-1,1-1 1,1 1 0,-1 32 0,4-43-64,0 0 0,1 0 0,0 1 0,1-1 0,0 0 0,4 11-1,-5-19 32,0 0 0,1-1-1,-1 1 1,0-1 0,1 1-1,-1-1 1,1 1 0,0-1-1,0 0 1,0 0 0,0 0-1,0 0 1,3 2 0,-4-3 21,1 0 1,0 0 0,0-1-1,0 1 1,0-1 0,0 1-1,1-1 1,-1 0 0,0 1-1,0-1 1,0 0 0,0 0-1,0-1 1,0 1 0,0 0-1,0-1 1,1 1 0,-1-1-1,0 0 1,2-1 0,4-2-41,-1 0 0,1-1 0,12-11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1.302"/>
    </inkml:context>
    <inkml:brush xml:id="br0">
      <inkml:brushProperty name="width" value="0.05" units="cm"/>
      <inkml:brushProperty name="height" value="0.05" units="cm"/>
    </inkml:brush>
  </inkml:definitions>
  <inkml:trace contextRef="#ctx0" brushRef="#br0">48 44 12067,'-10'-9'832,"-20"-21"354,23 26-97,14 16 883,52 68-163,30 45-1447,-55-63-1134,-4 2 0,42 121-1,-27-61-698,-27-82 809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2.001"/>
    </inkml:context>
    <inkml:brush xml:id="br0">
      <inkml:brushProperty name="width" value="0.05" units="cm"/>
      <inkml:brushProperty name="height" value="0.05" units="cm"/>
    </inkml:brush>
  </inkml:definitions>
  <inkml:trace contextRef="#ctx0" brushRef="#br0">7 7 13931,'-7'-6'1328,"10"15"-816,3 9-264,4 9 1305,1 5-1033,5 14-288,1 8-80,1 8-112,-1 4-112,-3 4-288,-2-4-88,-5-3-224,-3-3-825,-8-14 1121,-3-9-248,-5-22-128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2.373"/>
    </inkml:context>
    <inkml:brush xml:id="br0">
      <inkml:brushProperty name="width" value="0.05" units="cm"/>
      <inkml:brushProperty name="height" value="0.05" units="cm"/>
    </inkml:brush>
  </inkml:definitions>
  <inkml:trace contextRef="#ctx0" brushRef="#br0">13 360 13579,'-3'-11'227,"0"1"1,1-1 0,0 0-1,0 0 1,1-1-1,1 1 1,0 0-1,1 0 1,0 0-1,0 0 1,2 0 0,-1 0-1,1 0 1,1 1-1,4-12 1,-1 10-44,0 0 0,0 0 1,1 1-1,0 0 0,1 0 0,1 1 1,-1 0-1,2 1 0,-1 0 0,1 1 1,21-13-1,-22 15-129,0 1 0,-1 1 0,2-1 0,-1 1 0,0 1 0,1 0 0,0 1 0,0 0 0,-1 0 0,17 0 0,-18 2-51,-1 1 0,1 0 0,-1 0 0,1 1 0,-1 0 0,1 1 1,-1 0-1,0 0 0,0 0 0,-1 1 0,1 0 0,-1 1 0,13 9 1,-13-8-16,0 0 0,-1 0 1,0 1-1,0 0 1,0 0-1,-1 0 0,0 1 1,0-1-1,-1 1 1,0 1-1,0-1 0,3 14 1,-5-16 12,-1 2 0,0-1 0,0 0 1,-1 0-1,0 0 0,0 0 0,0 0 1,-1 0-1,-1 0 0,1 0 0,-1 0 0,0 0 1,0 0-1,-1 0 0,0-1 0,-5 9 1,-5 4 65,0-1 0,-2 0 0,0-1 1,-30 26-1,-13 15-839,58-58 762,0 0 0,-1 0 0,1 0 0,0 0 0,0 1 0,-1-1 0,1 0 0,0 0 0,0 0 0,0 0 0,0 1 0,-1-1 0,1 0 0,0 0 0,0 0 0,0 1 0,0-1 0,-1 0 0,1 0 0,0 0 0,0 1 0,0-1 0,0 0 0,0 0 0,0 1 0,0-1 0,0 0 0,0 0 0,0 1 0,0-1 0,0 0 0,0 1 0,0-1 0,0 0 0,0 0 0,0 1 0,0-1 0,1 0 0,15-9-232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57.383"/>
    </inkml:context>
    <inkml:brush xml:id="br0">
      <inkml:brushProperty name="width" value="0.05" units="cm"/>
      <inkml:brushProperty name="height" value="0.05" units="cm"/>
    </inkml:brush>
  </inkml:definitions>
  <inkml:trace contextRef="#ctx0" brushRef="#br0">0 1868 12011,'13'-4'839,"1"0"1,20-2 0,-7 1-538,446-133 1192,-121 7-1324,-29 10-110,-167 65-66,1361-465 1005,-516 266 31,385-73-245,-1118 250-733,548-133-229,-769 202-625,-44 9 529,-10 1 13,-2 0 136,-15 3-236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2.963"/>
    </inkml:context>
    <inkml:brush xml:id="br0">
      <inkml:brushProperty name="width" value="0.05" units="cm"/>
      <inkml:brushProperty name="height" value="0.05" units="cm"/>
    </inkml:brush>
  </inkml:definitions>
  <inkml:trace contextRef="#ctx0" brushRef="#br0">66 139 13403,'-15'41'901,"2"0"0,2 2 0,2-1 0,2 2 0,-3 73 0,10-111-830,0 0 1,0 0-1,1-1 0,0 1 0,0 0 0,0 0 0,1-1 0,2 9 0,-4-14-63,0 1 0,1-1 0,-1 1 0,0-1 0,0 1-1,0-1 1,0 1 0,1-1 0,-1 1 0,0-1-1,0 0 1,1 1 0,-1-1 0,0 1 0,1-1-1,-1 0 1,0 1 0,1-1 0,-1 0 0,1 1-1,-1-1 1,0 0 0,1 0 0,-1 1 0,1-1-1,-1 0 1,1 0 0,-1 0 0,1 0 0,-1 0-1,1 0 1,-1 0 0,1 0 0,-1 0 0,1 0-1,-1 0 1,1 0 0,-1 0 0,1 0 0,-1 0-1,1 0 1,-1 0 0,1-1 0,-1 1 0,1 0-1,-1 0 1,1-1 0,-1 1 0,0 0 0,1-1 0,1-1 17,0 0 0,-1 0 0,1 0 0,-1-1 0,0 1 0,0 0 0,0-1 1,1-2-1,5-22 119,-2 0 1,-1-1 0,-1 0-1,-2 0 1,0 0 0,-2 1 0,-8-50-1,8 67-105,1 5-18,-1 0 1,0 0-1,1 0 1,-2 0-1,1 0 0,0 0 1,-1 0-1,0 0 1,0 1-1,-1-1 1,1 1-1,-5-7 1,7 11-19,-1 0-1,1 0 1,0-1 0,0 1 0,-1 0 0,1 0 0,0 0 0,0-1 0,-1 1 0,1 0-1,0 0 1,0 0 0,-1 0 0,1 0 0,0-1 0,-1 1 0,1 0 0,0 0 0,-1 0 0,1 0-1,0 0 1,-1 0 0,1 0 0,0 0 0,0 0 0,-1 0 0,1 0 0,0 1 0,-1-1 0,1 0-1,0 0 1,-1 0 0,1 0 0,0 0 0,0 0 0,-1 1 0,1-1 0,-6 14 53,5 18-18,2-28-42,-1 0 1,1 0 0,0-1 0,0 1 0,0-1 0,1 1-1,-1-1 1,1 1 0,0-1 0,0 0 0,0 1 0,0-1-1,0 0 1,1-1 0,-1 1 0,1 0 0,0-1 0,0 1-1,0-1 1,0 0 0,0 0 0,1 0 0,-1-1 0,1 1-1,-1-1 1,1 1 0,-1-1 0,6 0 0,-4 0 2,0-1 0,0 0 0,1 0 0,-1 0 0,0-1 0,0 1 0,1-1 0,-1-1 0,0 1 0,0-1 0,0 0 0,-1 0 0,1 0 0,0-1 0,-1 1 0,1-1 0,-1 0 0,0-1 1,0 1-1,4-5 0,-2 0 9,1 0 0,-1-1 1,0 1-1,-1-2 0,1 1 0,3-11 1,18-60-16,-26 79 6,1-10-67,-6 23-26,0 7 102,1 0 1,1 0 0,0 0-1,2 0 1,0 0 0,1 0-1,5 27 1,-5-42 2,-1 0 0,1-1 0,1 0 0,-1 1 0,0-1 0,1 0 0,0 1 0,-1-1 0,1 0 0,0 0 0,1-1 0,-1 1 0,1 0-1,-1-1 1,1 1 0,0-1 0,0 0 0,0 0 0,0 0 0,0 0 0,0 0 0,4 1 0,-2-2 10,1 0 0,-1 0 0,0 0 0,1 0 0,-1-1-1,1 0 1,0 0 0,-1 0 0,0-1 0,1 0 0,-1 0 0,1 0 0,-1-1 0,8-3-1,2-2 28,0-1 0,0 0 0,-1-1 0,0-1-1,-1 0 1,0-1 0,-1-1 0,18-20 0,-8 5 44,-1 0-1,-1-2 1,18-36 0,-31 51-69,0-1-1,7-24 1,-13 29-14,-5 13-6,-5 13 1,3-1 26,0 0-1,1 1 1,1 0-1,0 0 1,1 0 0,1 0-1,1 0 1,1 32 0,0-44-11,1 0 1,0 0-1,0 0 1,0 0-1,0 0 0,1 0 1,0 0-1,0 0 1,0-1-1,4 7 1,-5-9-53,0 1 1,0-1-1,1 0 1,-1 1-1,0-1 0,1 0 1,-1 0-1,1 0 1,-1 0-1,1 0 0,-1 0 1,1 0-1,0-1 1,-1 1-1,1 0 1,0-1-1,0 0 0,0 1 1,-1-1-1,1 0 1,0 0-1,0 0 0,0 0 1,0 0-1,-1 0 1,3-1-1,-2 0-24,-1 1 0,1-1 0,-1 0 0,0 0-1,1 0 1,-1 0 0,0 0 0,1 0 0,-1 0 0,0 0 0,0 0-1,0-1 1,0 1 0,0 0 0,0-1 0,-1 1 0,1-1-1,1-1 1,9-33-265,-11 34 282,9-47-434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3.354"/>
    </inkml:context>
    <inkml:brush xml:id="br0">
      <inkml:brushProperty name="width" value="0.05" units="cm"/>
      <inkml:brushProperty name="height" value="0.05" units="cm"/>
    </inkml:brush>
  </inkml:definitions>
  <inkml:trace contextRef="#ctx0" brushRef="#br0">13 0 18884,'-13'9'1488,"13"7"-1120,1-2-184,9 2 537,5 0-273,9-5-488,2-2-344,6-4-697,3-2-175,1-6 896,0-4-248,1-1-296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3.759"/>
    </inkml:context>
    <inkml:brush xml:id="br0">
      <inkml:brushProperty name="width" value="0.05" units="cm"/>
      <inkml:brushProperty name="height" value="0.05" units="cm"/>
    </inkml:brush>
  </inkml:definitions>
  <inkml:trace contextRef="#ctx0" brushRef="#br0">137 171 13291,'0'1'153,"0"1"0,0-1 0,0 1 0,-1-1 0,1 1 0,0-1 1,-1 0-1,1 1 0,-1-1 0,0 1 0,1-1 0,-1 0 0,0 0 0,0 1 0,0-1 0,0 0 1,-1 2-1,-24 21 950,14-14-145,-2 3-244,1 0 0,0 1 1,1 1-1,-17 26 0,28-39-701,0-1-1,0 1 0,1-1 0,-1 1 1,0-1-1,1 1 0,0-1 0,-1 1 1,1 0-1,0-1 0,0 1 0,0-1 1,0 1-1,0 0 0,0-1 0,0 1 1,0 0-1,1-1 0,-1 1 0,1-1 1,-1 1-1,1-1 0,0 1 1,-1-1-1,1 1 0,0-1 0,0 0 1,0 1-1,0-1 0,0 0 0,0 0 1,1 0-1,-1 0 0,0 0 0,1 0 1,-1 0-1,0 0 0,1 0 0,2 0 1,6 4-96,0-1 0,0-1 1,0 0-1,18 3 1,48 6-515,-43-8 188,-1 1 0,52 16 1,-82-20 385,1 0 0,0 0 1,-1 0-1,1 0 0,-1 1 1,0-1-1,1 1 0,-1-1 1,0 1-1,0 0 1,0 0-1,0 0 0,0 0 1,-1 0-1,1 0 0,-1 1 1,1-1-1,-1 1 0,2 3 1,-3-4 40,1 1 1,-1-1 0,0 1-1,0-1 1,0 1 0,0 0-1,0-1 1,0 1 0,-1-1-1,1 1 1,-1-1-1,0 0 1,1 1 0,-1-1-1,0 1 1,-1-1 0,1 0-1,0 0 1,-1 0 0,1 0-1,-3 3 1,-4 3 155,1 0 0,-2 0-1,1-1 1,-14 9 0,18-13-161,-1 0-1,0 0 1,0-1-1,0 1 1,0-1-1,0 0 1,0-1-1,-1 1 1,1-1-1,-11 1 1,15-2-24,0 0 1,0 0-1,0 0 1,0 0-1,0 0 0,0-1 1,0 1-1,0 0 1,0-1-1,0 1 1,0 0-1,0-1 0,0 0 1,0 1-1,0-1 1,0 1-1,0-1 1,1 0-1,-1 0 1,0 1-1,0-1 0,1 0 1,-1 0-1,0 0 1,1 0-1,-1 0 1,1 0-1,-1-1 0,0-2-11,0 0 0,0-1 0,1 1 0,-1 0 0,1 0 0,0 0 0,0-5 0,6-35-277</inkml:trace>
  <inkml:trace contextRef="#ctx0" brushRef="#br0" timeOffset="1">594 267 14683,'11'-3'324,"-1"0"-1,0 0 0,0-1 1,0-1-1,-1 0 1,1 0-1,16-13 1,56-51 1486,-82 69-1788,4-3 50,50-52 898,-50 50-871,0 0 1,0 0-1,0 0 1,-1 0-1,0-1 0,0 0 1,0 1-1,-1-1 1,3-10-1,-4 15-81,-1 0 1,0 0-1,0 0 0,0 0 1,0 1-1,0-1 0,0 0 1,0 0-1,0 0 0,0 0 0,0 0 1,-1 0-1,1 0 0,0 0 1,-1 0-1,1 0 0,0 1 1,-1-1-1,1 0 0,-1 0 0,0 0 1,1 1-1,-2-2 0,0 1 5,1 0 0,-1 0 0,1 0 0,-1 0-1,0 1 1,1-1 0,-1 1 0,0-1 0,0 1-1,1 0 1,-5-1 0,-1 1 40,0 1 0,0-1 1,0 1-1,1 1 0,-12 2 0,6 1 26,0 0-1,1 1 1,-1 0-1,2 1 1,-1 0-1,0 0 1,1 1-1,1 1 1,0 0-1,0 0 1,0 1-1,-11 17 1,13-17-18,1 0 0,0 1 0,1-1 1,0 1-1,0 0 0,1 1 1,1-1-1,0 1 0,0-1 1,1 1-1,1 0 0,0 0 1,1 20-1,1-26-60,0 0-1,0 0 1,0 0 0,1 0 0,0 0-1,0-1 1,0 1 0,1-1 0,0 1-1,0-1 1,0 0 0,1 0 0,-1-1-1,1 1 1,0-1 0,1 1 0,-1-1-1,1 0 1,0-1 0,5 4 0,-3-3-56,1-1 1,-1 0 0,0 0 0,1 0 0,0-1-1,0 0 1,0-1 0,0 0 0,0 0 0,0 0-1,0-1 1,0 0 0,0-1 0,15-3-1,-8 0-12,0 0 0,27-13-1,33-20-147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35.866"/>
    </inkml:context>
    <inkml:brush xml:id="br0">
      <inkml:brushProperty name="width" value="0.05" units="cm"/>
      <inkml:brushProperty name="height" value="0.05" units="cm"/>
    </inkml:brush>
  </inkml:definitions>
  <inkml:trace contextRef="#ctx0" brushRef="#br0">2 122 13579,'0'0'23,"0"0"0,0 0 0,0 0 0,0 0 0,0 0 0,0 0 0,0 0 1,1 0-1,-1 0 0,0 0 0,0 0 0,0 0 0,0 0 0,0 0 0,0 0 0,0 1 0,0-1 0,0 0 0,0 0 1,0 0-1,0 0 0,0 0 0,0 0 0,0 0 0,0 0 0,0 0 0,0 0 0,0 1 0,0-1 0,0 0 0,0 0 0,0 0 1,0 0-1,0 0 0,0 0 0,0 0 0,0 0 0,0 0 0,-1 0 0,1 0 0,0 0 0,0 1 0,0-1 0,0 0 1,0 0-1,0 0 0,0 0 0,0 0 0,0 0 0,0 0 0,0 0 0,0 0 0,0 0 0,-1 0 0,1 0 0,0 0 0,0 0 1,0 0-1,0 0 0,0 0 0,0 0 0,0 0 0,0 0 0,0 0 0,0 0 0,-1 0 0,12 1 782,13-3 202,4-4-232,7-2-132,45-3 1,86 2-264,-78 6-186,0-3-1,109-23 1,-121 8 15,-51 13-99,1 1 0,51-7 0,-62 13-89,0 1 0,0 0 0,17 3 0,30-6-1017,-57 3 838,-10 0-67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7:57.641"/>
    </inkml:context>
    <inkml:brush xml:id="br0">
      <inkml:brushProperty name="width" value="0.05" units="cm"/>
      <inkml:brushProperty name="height" value="0.05" units="cm"/>
    </inkml:brush>
  </inkml:definitions>
  <inkml:trace contextRef="#ctx0" brushRef="#br0">0 447 17468,'29'-40'990,"133"-171"438,7 21-587,-163 185-634,-4 6-35,-6 13 87,-16 31 82,16-37-245,-33 94 733,21-54-436,-3 18 86,17-59-437,1 0-1,0 0 1,0 0 0,1 0 0,0 1 0,0-1-1,3 10 1,-4-17-54,1 1-1,1-1 1,-1 0-1,0 0 1,0 0-1,0 1 1,0-1-1,0 0 1,0 0 0,0 0-1,0 1 1,0-1-1,0 0 1,0 0-1,0 0 1,1 0-1,-1 0 1,0 1 0,0-1-1,0 0 1,0 0-1,0 0 1,1 0-1,-1 0 1,0 0-1,0 1 1,0-1-1,0 0 1,1 0 0,-1 0-1,0 0 1,0 0-1,0 0 1,1 0-1,-1 0 1,0 0-1,0 0 1,0 0-1,1 0 1,-1 0 0,0 0-1,0 0 1,0 0-1,1 0 1,-1 0-1,0 0 1,0 0-1,0-1 1,0 1-1,1 0 1,-1 0 0,0 0-1,0 0 1,0 0-1,0 0 1,1-1-1,-1 1 1,0 0-1,0 0 1,9-11-967,-8 10 837,42-71-3438,-19 45 2555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7:58.044"/>
    </inkml:context>
    <inkml:brush xml:id="br0">
      <inkml:brushProperty name="width" value="0.05" units="cm"/>
      <inkml:brushProperty name="height" value="0.05" units="cm"/>
    </inkml:brush>
  </inkml:definitions>
  <inkml:trace contextRef="#ctx0" brushRef="#br0">233 38 17900,'1'-1'142,"-1"-1"-1,1 1 1,0-1 0,0 1 0,-1-1-1,1 1 1,-1-1 0,1 0 0,-1 1-1,0-1 1,1 0 0,-1 0-1,0 1 1,0-1 0,-1-1 0,1 2-103,0 0 0,-1 1 0,1-1 0,-1 0 0,1 1 1,-1-1-1,1 1 0,-1-1 0,1 0 0,-1 1 0,0 0 0,1-1 0,-1 1 1,0-1-1,1 1 0,-1 0 0,0-1 0,1 1 0,-1 0 0,0 0 1,0 0-1,1-1 0,-1 1 0,0 0 0,0 0 0,0 0 0,1 0 1,-1 0-1,0 1 0,0-1 0,1 0 0,-1 0 0,0 0 0,0 1 0,0-1 1,-6 2 110,-1 1 1,1 0 0,0 0 0,1 0-1,-1 1 1,0-1 0,1 2-1,0-1 1,0 1 0,0 0 0,-8 9-1,-1 3-43,1 0 0,-20 32 0,25-35-66,1 0-1,0 1 1,1 0-1,0 1 0,2-1 1,0 1-1,0 0 1,1 1-1,-2 28 0,6-42-30,0 0 0,0 1-1,0-1 1,0 0 0,0 0-1,1 0 1,0 0 0,0 0-1,0 0 1,0 0 0,0 0-1,0 0 1,1-1-1,2 5 1,-3-6-7,0 0 0,0 0 0,1 0 0,-1 0 0,1 0 1,-1 0-1,1 0 0,-1 0 0,1 0 0,0-1 0,-1 1 0,1-1 0,0 1 0,-1-1 0,1 0 0,0 0 0,-1 0 0,1 1 1,0-2-1,0 1 0,-1 0 0,1 0 0,0 0 0,0-1 0,-1 1 0,1-1 0,1 0 0,5-3 24,0 0-1,0 0 1,-1-1 0,1 1-1,-1-2 1,-1 1-1,1-1 1,-1 0-1,0 0 1,10-14 0,-3 3 111,-1-2 0,0 1 0,10-26 1,-17 34-58,-1 0 0,-1 0 0,0 0 0,0 0 0,-1-1 0,1-18 0,-2 27-76,-1 1-1,0-1 1,0 0-1,0 0 1,0 0 0,0 0-1,0 0 1,-1 0-1,1 0 1,-1 0-1,1 1 1,-1-1-1,0 0 1,0 0-1,0 1 1,0-1-1,0 0 1,0 1-1,0-1 1,0 1-1,-1-1 1,1 1-1,0 0 1,-1 0-1,1 0 1,-1-1-1,0 1 1,1 0-1,-1 1 1,0-1-1,0 0 1,1 1-1,-1-1 1,0 0-1,0 1 1,0 0-1,0 0 1,0-1-1,0 1 1,0 0-1,1 1 1,-1-1 0,0 0-1,-3 1 1,0 0-154,1-1 1,-1 1 0,1 1-1,-1-1 1,1 1-1,-1-1 1,1 1 0,0 1-1,0-1 1,0 0 0,0 1-1,1 0 1,-1 0 0,1 0-1,-1 0 1,-4 7 0,8-10 90,-1 0 0,1 1 0,0-1 0,-1 1 1,1-1-1,0 1 0,-1-1 0,1 1 0,0-1 0,0 1 1,-1-1-1,1 1 0,0 0 0,0-1 0,0 1 0,0-1 1,0 1-1,0 0 0,0-1 0,0 1 0,0-1 0,0 1 1,0-1-1,0 1 0,0 0 0,0-1 0,1 1 0,-1-1 1,0 1-1,0-1 0,1 1 0,-1-1 0,0 1 0,1-1 1,-1 1-1,0-1 0,1 1 0,-1-1 0,1 0 0,-1 1 1,1-1-1,-1 0 0,1 1 0,-1-1 0,1 0 0,-1 1 1,1-1-1,-1 0 0,2 0 0,2 1-154,0 0 0,0 0-1,1 0 1,-1-1 0,7 0 0,18 0-775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7:58.449"/>
    </inkml:context>
    <inkml:brush xml:id="br0">
      <inkml:brushProperty name="width" value="0.05" units="cm"/>
      <inkml:brushProperty name="height" value="0.05" units="cm"/>
    </inkml:brush>
  </inkml:definitions>
  <inkml:trace contextRef="#ctx0" brushRef="#br0">193 3 17756,'-32'20'3008,"16"-7"-2696,2 0 0,0 1 0,0 0 0,2 1 0,0 0 0,0 1-1,2 0 1,0 1 0,0 1 0,2-1 0,0 1 0,-6 23 0,12-33-286,1-1 1,-1 1 0,1-1 0,1 1-1,-1-1 1,1 1 0,1 8-1,0-13-22,-1-1-1,0 1 0,1-1 1,-1 1-1,1-1 0,0 0 1,0 1-1,0-1 1,0 0-1,0 1 0,0-1 1,1 0-1,-1 0 0,1 0 1,0 0-1,-1 0 0,1-1 1,0 1-1,0 0 0,0-1 1,0 0-1,0 1 0,0-1 1,4 1-1,-3-1-3,0 0 1,0-1-1,0 0 1,0 1-1,1-1 0,-1-1 1,0 1-1,0 0 1,0-1-1,0 1 1,0-1-1,0 0 0,0 0 1,0 0-1,3-2 1,42-27 10,-42 26-9,11-8 27,-1-1 1,0-1-1,-1 0 0,-1-1 1,23-30-1,-31 36-10,0 0-1,0 0 1,-1 0 0,0 0-1,-1-1 1,0 0 0,0 0-1,-1 0 1,-1-1 0,0 1-1,0 0 1,-1-1 0,1-11-1,-3 19-31,1 0 0,0 0-1,0 1 1,-1-1-1,0 0 1,1 0 0,-1 0-1,0 1 1,0-1-1,-1 0 1,1 1-1,-1-1 1,1 1 0,-1-1-1,0 1 1,0 0-1,0 0 1,0 0 0,0 0-1,0 0 1,0 0-1,-1 1 1,1-1-1,-1 1 1,1-1 0,-1 1-1,0 0 1,1 0-1,-1 0 1,0 1 0,-4-2-1,1 2-24,0-1 1,0 1-1,0 0 0,0 0 1,1 1-1,-1 0 0,0 0 0,0 0 1,0 1-1,1 0 0,-1 0 1,1 0-1,-1 1 0,-8 5 1,-12 10-209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3.855"/>
    </inkml:context>
    <inkml:brush xml:id="br0">
      <inkml:brushProperty name="width" value="0.05" units="cm"/>
      <inkml:brushProperty name="height" value="0.05" units="cm"/>
    </inkml:brush>
  </inkml:definitions>
  <inkml:trace contextRef="#ctx0" brushRef="#br0">2 1 14803,'-1'11'1248,"1"11"-1048,1 5-120,4 2 865,3-2-897,2 7-64,6 3-176,4-1-136,2-4-72,-1-5-441,-4-8 657,-4-6-144,-11-12-128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4.210"/>
    </inkml:context>
    <inkml:brush xml:id="br0">
      <inkml:brushProperty name="width" value="0.05" units="cm"/>
      <inkml:brushProperty name="height" value="0.05" units="cm"/>
    </inkml:brush>
  </inkml:definitions>
  <inkml:trace contextRef="#ctx0" brushRef="#br0">18 255 15267,'-10'0'1505,"2"-5"-1153,13-11-152,8-4 560,11-8-280,8-1-288,12-7-1096,12 0 840,13-4-136,12-4-72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4.896"/>
    </inkml:context>
    <inkml:brush xml:id="br0">
      <inkml:brushProperty name="width" value="0.05" units="cm"/>
      <inkml:brushProperty name="height" value="0.05" units="cm"/>
    </inkml:brush>
  </inkml:definitions>
  <inkml:trace contextRef="#ctx0" brushRef="#br0">0 1 16396,'13'5'1056,"3"2"-920,0 1-104,8 2 416,4 0-448,4 3-288,1-2-104,0-1-256,-2 0-409,-6-6 777,-6-2-160,-18-2-192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06.433"/>
    </inkml:context>
    <inkml:brush xml:id="br0">
      <inkml:brushProperty name="width" value="0.05" units="cm"/>
      <inkml:brushProperty name="height" value="0.05" units="cm"/>
    </inkml:brush>
  </inkml:definitions>
  <inkml:trace contextRef="#ctx0" brushRef="#br0">1 162 7794,'4'4'316,"3"4"349,0-1 1,1-1 0,13 10-1,-18-14-520,1 0 0,0 0 0,-1-1-1,1 0 1,0 1 0,0-1 0,0 0-1,1-1 1,-1 1 0,0-1 0,8 0-1,14-2 387,1-2 0,32-8 0,-31 5-321,49-5 0,-37 9-62,-1-2-1,1-1 1,-2-2 0,1-2 0,72-30 0,-79 28-53,1 1 0,-1 2 1,2 1-1,64-7 1,137 7 50,-229 8-136,25-2 163,-1-1 1,55-13-1,9-1 173,-52 13-272,0 2 1,0 2 0,45 6 0,125 25-3,-202-29-66,17 4 29,-1 1 0,-1 2-1,41 18 1,-37-14-7,1-1-1,33 8 0,-20-10 34,1-2 0,0-2 0,0-2 0,0-2 0,0-2 0,53-7 0,-58 2 47,-1 1-1,1 2 1,0 2-1,50 6 1,-74-3-23,0 2 1,0-1 0,16 9 0,10 2-69,-40-14-35,1-1 1,-1 1-1,1-1 1,-1 0-1,1 1 1,-1-1-1,1 0 1,0 0-1,-1 0 0,1 0 1,-1 0-1,1-1 1,-1 1-1,1 0 1,-1-1-1,1 1 1,-1-1-1,1 0 1,-1 1-1,1-1 1,-1 0-1,0 0 1,0 0-1,1 0 1,-1 0-1,0 0 1,0 0-1,1-2 1,10-14-86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5.253"/>
    </inkml:context>
    <inkml:brush xml:id="br0">
      <inkml:brushProperty name="width" value="0.05" units="cm"/>
      <inkml:brushProperty name="height" value="0.05" units="cm"/>
    </inkml:brush>
  </inkml:definitions>
  <inkml:trace contextRef="#ctx0" brushRef="#br0">1 273 13531,'17'-23'1248,"7"-6"-1000,16-4-80,10-1 288,12-6-1928,8 1 1488,5 3-144,-1-3-128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5.890"/>
    </inkml:context>
    <inkml:brush xml:id="br0">
      <inkml:brushProperty name="width" value="0.05" units="cm"/>
      <inkml:brushProperty name="height" value="0.05" units="cm"/>
    </inkml:brush>
  </inkml:definitions>
  <inkml:trace contextRef="#ctx0" brushRef="#br0">1 0 14499,'6'0'1344,"-2"4"-1056,2 2-176,4 4 1393,5 7-1561,3 1-104,0 6-144,4 2-72,1 1-177,-2 2-87,-4-4 416,-4 1-200,-8-6 16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6.265"/>
    </inkml:context>
    <inkml:brush xml:id="br0">
      <inkml:brushProperty name="width" value="0.05" units="cm"/>
      <inkml:brushProperty name="height" value="0.05" units="cm"/>
    </inkml:brush>
  </inkml:definitions>
  <inkml:trace contextRef="#ctx0" brushRef="#br0">1 316 12803,'11'-12'1016,"20"-15"-728,6-9-96,13-7 424,6-2-248,8-6-240,2-2 56,-4 5-16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9:37.196"/>
    </inkml:context>
    <inkml:brush xml:id="br0">
      <inkml:brushProperty name="width" value="0.05" units="cm"/>
      <inkml:brushProperty name="height" value="0.05" units="cm"/>
    </inkml:brush>
  </inkml:definitions>
  <inkml:trace contextRef="#ctx0" brushRef="#br0">20 145 16355,'-15'0'1737,"11"-5"-1241,10-4-240,7-2 816,11 1-504,3-2-184,12 2-175,4 2-225,8-3-361,5 1-255,13 0-952,6-2 1320,12-1-216,2-10-168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9:38.071"/>
    </inkml:context>
    <inkml:brush xml:id="br0">
      <inkml:brushProperty name="width" value="0.05" units="cm"/>
      <inkml:brushProperty name="height" value="0.05" units="cm"/>
    </inkml:brush>
  </inkml:definitions>
  <inkml:trace contextRef="#ctx0" brushRef="#br0">0 247 17692,'3'-7'1400,"7"-3"-1248,16-16-80,13-7 344,16-3-584,8 0-376,18 1 472,5 3-88,4 1-72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9:38.726"/>
    </inkml:context>
    <inkml:brush xml:id="br0">
      <inkml:brushProperty name="width" value="0.05" units="cm"/>
      <inkml:brushProperty name="height" value="0.05" units="cm"/>
    </inkml:brush>
  </inkml:definitions>
  <inkml:trace contextRef="#ctx0" brushRef="#br0">16 220 15627,'-16'7'1145,"28"-8"-913,5-11-112,33-8 480,19-1-352,28-6-288,15-2 96,16-20-40,2-18-16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0:33.620"/>
    </inkml:context>
    <inkml:brush xml:id="br0">
      <inkml:brushProperty name="width" value="0.05" units="cm"/>
      <inkml:brushProperty name="height" value="0.05" units="cm"/>
    </inkml:brush>
  </inkml:definitions>
  <inkml:trace contextRef="#ctx0" brushRef="#br0">0 124 12595,'13'-13'5175,"27"-31"-3836,7-23-408,-47 67-927,0 1-1,0-1 0,0 0 0,0 0 1,0 0-1,0 0 0,0 0 1,0 0-1,0 0 0,0 0 1,0 0-1,0 0 0,0 0 0,0 0 1,0 0-1,0 0 0,0 0 1,0 0-1,0 1 0,0-1 1,0 0-1,1 0 0,-1 0 0,0 0 1,0 0-1,0 0 0,0 0 1,0 0-1,0 0 0,0 0 1,0 0-1,0 0 0,0 0 0,0 0 1,0 0-1,0 0 0,0 0 1,0 0-1,0 0 0,0 0 1,0 0-1,1 0 0,-1 0 0,0 0 1,0 0-1,0 0 0,0 0 1,0 0-1,0 0 0,0 0 1,0 0-1,0 0 0,0 0 0,0 0 1,0 0-1,0 0 0,0 0 1,0 0-1,0 0 0,0 0 1,1 0-1,-1 0 0,0 0 0,0 0 1,0-1-1,0 1 0,0 0 1,1 9 80,-1 8-37,-4 6-21,1-6-1608,-2 32-1,5-48 1054,2 0-124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0:34.087"/>
    </inkml:context>
    <inkml:brush xml:id="br0">
      <inkml:brushProperty name="width" value="0.05" units="cm"/>
      <inkml:brushProperty name="height" value="0.05" units="cm"/>
    </inkml:brush>
  </inkml:definitions>
  <inkml:trace contextRef="#ctx0" brushRef="#br0">161 14 10786,'-1'-1'54,"-1"1"0,0-1 0,0 1 0,1-1 0,-1 1-1,0 0 1,0 0 0,0 0 0,1 0 0,-1 0 0,0 0 0,0 1-1,0-1 1,1 0 0,-1 1 0,0 0 0,1-1 0,-1 1 0,0 0-1,1 0 1,-1 0 0,1 0 0,-1 0 0,1 0 0,0 0 0,-1 0-1,-1 3 1,-3 4 45,-1 0-1,1 1 0,-8 16 0,8-14-29,-6 10-23,1 1-1,1 1 1,2-1 0,0 1-1,1 1 1,1 0 0,-5 48-1,11-65-43,0-1 0,0 1 0,0-1 0,1 1 0,0-1-1,0 1 1,0-1 0,1 1 0,0-1 0,1 0-1,4 10 1,-5-14 8,-1 1-1,1-1 1,0 0-1,0 0 1,0 0-1,0 0 0,0 0 1,0 0-1,1 0 1,-1-1-1,0 1 1,1-1-1,0 0 1,-1 0-1,1 0 1,0 0-1,-1 0 0,1 0 1,0-1-1,0 1 1,0-1-1,0 0 1,-1 0-1,1 0 1,0 0-1,0-1 1,0 1-1,0-1 0,3 0 1,6-3 122,0 0-1,0-1 1,0-1 0,-1 0 0,0 0-1,19-14 1,-4 0 411,35-36-1,-49 44-364,-1-1-1,0 0 1,0 0 0,-2-1-1,1-1 1,9-21-1,-17 31-149,0-1 0,0 1 0,0-1 0,-1 0-1,0 0 1,0 0 0,0 0 0,-1 1-1,-1-11 1,1 12-57,-1 0-1,0 0 1,0 0-1,0 0 1,-1 0-1,1 1 1,-1-1-1,0 1 1,0-1-1,0 1 1,0 0-1,-1-1 1,1 1-1,-1 0 1,-5-4 0,1 2-128,0 1 0,0 0 0,0 0 1,0 0-1,0 1 0,-1 0 1,-11-2-1,-27-13-437,26 5 161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4.512"/>
    </inkml:context>
    <inkml:brush xml:id="br0">
      <inkml:brushProperty name="width" value="0.05" units="cm"/>
      <inkml:brushProperty name="height" value="0.05" units="cm"/>
    </inkml:brush>
  </inkml:definitions>
  <inkml:trace contextRef="#ctx0" brushRef="#br0">127 6 16828,'0'-1'122,"-1"1"1,1-1 0,-1 1-1,1 0 1,-1-1 0,0 1 0,1 0-1,-1-1 1,1 1 0,-1 0-1,0-1 1,1 1 0,-1 0-1,0 0 1,1 0 0,-1 0 0,0 0-1,1 0 1,-1 0 0,0 0-1,1 0 1,-1 0 0,0 0 0,1 0-1,-1 0 1,0 1 0,1-1-1,-1 0 1,1 0 0,-1 1 0,1-1-1,-1 0 1,0 1 0,1-1-1,-1 1 1,1-1 0,-1 1-1,1-1 1,0 1 0,-1-1 0,1 1-1,-1 0 1,-19 32 185,13-19-59,7-13-246,-12 17 43,1 0 0,1 0 0,1 1 0,0 0 0,2 1 0,-7 23 0,14-42-47,-1 1 0,1 0 0,-1 0 0,1 0 0,0-1 0,0 1 0,0 0 0,0 0 0,0 0 0,0 0 0,0 0 0,0-1 0,1 1 0,-1 0 0,1 0-1,0-1 1,-1 1 0,1 0 0,0-1 0,0 1 0,0 0 0,0-1 0,0 1 0,0-1 0,1 0 0,-1 1 0,0-1 0,1 0 0,-1 0 0,1 0 0,-1 0 0,1 0 0,0 0 0,-1 0 0,1-1 0,0 1 0,0-1-1,-1 1 1,5 0 0,0-1-142,1 1-1,-1-1 0,1 0 0,-1-1 1,1 0-1,-1 0 0,1 0 0,-1-1 1,1 0-1,6-3 0,1-1-556,0-1-1,-1-1 1,0 0-1,15-12 0,-23 16 411,0 0 0,-1 0-1,1 0 1,-1-1 0,0 0-1,0 0 1,-1 0-1,1 0 1,-1 0 0,0 0-1,-1-1 1,1 0-1,1-8 1,-5 4 335,-6 10 510,-10 12 564,8-1-691,0 1 1,0 0-1,2 1 0,0 0 0,0 0 1,-6 19-1,-23 86 780,32-104-1255,1 1 0,0 0 0,1 0 0,0 0 0,1 0 0,1 0 0,0 0 0,4 23 0,5-19-99,6-10-41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5.118"/>
    </inkml:context>
    <inkml:brush xml:id="br0">
      <inkml:brushProperty name="width" value="0.05" units="cm"/>
      <inkml:brushProperty name="height" value="0.05" units="cm"/>
    </inkml:brush>
  </inkml:definitions>
  <inkml:trace contextRef="#ctx0" brushRef="#br0">199 2 17124,'-6'-1'149,"1"1"0,0 0 1,-1 0-1,1 0 0,0 1 1,-1-1-1,1 1 0,0 1 1,0-1-1,-1 1 0,1 0 1,1 0-1,-1 0 0,0 1 1,-6 4-1,-3 2 106,2 1 0,-1 0 0,1 1-1,-10 12 1,16-16-115,0 1 1,0 0-1,-7 12 0,12-18-122,0-1 0,1 1 0,-1 0-1,0 0 1,1-1 0,-1 1 0,1 0-1,0 0 1,-1 0 0,1-1 0,0 5 0,1-6-13,-1 1 0,0 0 0,0-1 0,1 1 0,-1 0 0,0-1 0,1 1 0,-1 0 0,1-1 0,-1 1 0,1-1 0,-1 1 0,1-1 0,-1 1 0,1-1 0,0 1 0,-1-1 0,1 0 0,-1 1 0,1-1 0,0 0 0,-1 0 0,1 1 0,0-1 0,0 0 0,-1 0 0,1 0 0,0 0 0,0 0 0,0 0 0,6 0 8,0 0 1,0-1 0,0 0 0,0 0 0,0-1-1,0 1 1,0-2 0,-1 1 0,1-1-1,8-5 1,9-5 33,28-22 0,-30 19-7,0-1 1,32-32-1,-62 58-28,1 1-1,0 0 1,1 0-1,0 0 1,0 1-1,-4 14 1,8-20-6,0 0 0,1 0 0,0 0 0,0 1 0,0-1 0,1 1 0,0-1 0,0 8 0,1-10-5,-1 0 1,1 1-1,0-1 1,0 0-1,0 0 1,0 0-1,1 0 1,-1-1-1,1 1 1,0 0-1,0 0 1,0-1 0,0 1-1,0-1 1,4 4-1,5 2-47,-1 2 0,0-1 0,0 1 1,-1 0-1,-1 1 0,14 22 0,-19-27 34,0 0-1,0 0 1,-1 0-1,0 1 1,0-1 0,-1 1-1,0-1 1,0 1-1,-1 0 1,1 0-1,-1-1 1,-1 1 0,1 0-1,-1-1 1,0 1-1,-3 7 1,3-9 119,-1-1 0,0 1 1,0 0-1,0 0 0,0-1 0,-1 1 0,0-1 0,0 0 1,0 0-1,0 0 0,-1 0 0,1-1 0,-1 1 1,0-1-1,0 0 0,-1 0 0,1 0 0,0-1 1,-1 0-1,0 1 0,1-2 0,-1 1 0,-10 2 0,8-3 57,-1 0 0,1 0 0,-1-1 0,1 0 0,-1 0 0,1-1 0,-1 0-1,1 0 1,-1-1 0,1 0 0,0 0 0,0 0 0,0-1 0,0-1 0,-10-5-1,7 2-88,1 1 0,0-2 0,-10-10 0,15 15-211,1 0 0,0-1 0,0 0 1,0 0-1,1 0 0,-1 0 0,1 0 0,0 0 0,0 0 0,-2-9 0,4 13 76,0 0 0,0-1 0,0 1 0,0 0 0,0-1 0,0 1 0,0 0 0,0-1 0,0 1 0,0 0 0,0-1 0,0 1 0,1 0-1,-1-1 1,0 1 0,0 0 0,0 0 0,0-1 0,1 1 0,-1 0 0,0 0 0,0-1 0,0 1 0,1 0 0,-1 0 0,0 0 0,1-1-1,-1 1 1,0 0 0,0 0 0,1 0 0,-1 0 0,0 0 0,1 0 0,-1-1 0,16 0-1258,-12 0 1034,55-6-1385,-14-3 741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09.337"/>
    </inkml:context>
    <inkml:brush xml:id="br0">
      <inkml:brushProperty name="width" value="0.05" units="cm"/>
      <inkml:brushProperty name="height" value="0.05" units="cm"/>
    </inkml:brush>
  </inkml:definitions>
  <inkml:trace contextRef="#ctx0" brushRef="#br0">29 563 8522,'-28'2'4866,"43"-12"-2460,4 1-1584,42-11 1,-40 14-766,0-1 0,20-10 0,-8 2-35,1 1-1,59-16 0,74-6 33,-16 4-28,-78 13-22,299-67 26,-274 65 82,-97 21-109,-1 0 0,0 0-1,0 0 1,1 0 0,-1 0 0,0 0 0,0 0 0,0 0 0,1 0 0,-1 0-1,0 0 1,0 0 0,1-1 0,-1 1 0,0 0 0,0 0 0,0 0 0,1 0-1,-1 0 1,0 0 0,0-1 0,0 1 0,0 0 0,1 0 0,-1 0 0,0-1 0,0 1-1,0 0 1,0 0 0,0 0 0,0-1 0,0 1 0,0 0 0,1 0 0,-1-1-1,0 1 1,0 0 0,0 0 0,0 0 0,0-1 0,0 1 0,0 0 0,0 0-1,-1-1 1,1 1 0,0 0 0,0 0 0,0 0 0,0-1 0,0 1 0,0 0-1,0 0 1,0-1 0,-1 1 0,1 0 0,0 0 0,0 0 0,0 0 0,0-1-1,-1 1 1,1 0 0,0 0 0,0 0 0,0 0 0,-1 0 0,1 0 0,0-1-1,-14-7 115,5 4-93,1 1 1,-1 1 0,0 0-1,0 0 1,0 0-1,0 1 1,0 1-1,0-1 1,0 2 0,-10 0-1,-13 4-24,-48 12 1,40-7 1,-5 0-1,-419 109 124,455-116-115,4-2-4,0 0-1,0 1 1,0 0-1,0 0 1,1 0-1,-1 0 1,-7 6-1,12-8-5,0 0 0,0 0 0,0 0-1,0 0 1,0 0 0,0 1 0,0-1 0,0 0-1,0 0 1,0 0 0,0 0 0,0 0 0,0 0-1,-1 0 1,1 0 0,0 1 0,0-1 0,0 0-1,0 0 1,0 0 0,0 0 0,0 0 0,0 0-1,1 0 1,-1 0 0,0 1 0,0-1 0,0 0-1,0 0 1,0 0 0,0 0 0,0 0 0,0 0-1,0 0 1,0 0 0,0 0 0,0 1 0,0-1-1,0 0 1,0 0 0,1 0 0,-1 0-1,0 0 1,0 0 0,0 0 0,0 0 0,0 0-1,0 0 1,0 0 0,0 0 0,1 0 0,-1 0-1,0 0 1,0 0 0,0 0 0,0 0 0,0 0-1,0 0 1,0 0 0,1 0 0,8 1-4,23-6-31,-1-2 0,0-1-1,0-1 1,30-14 0,-19 8 23,582-222-887,-596 226 831,-14 7 43,0-2 0,-1 0-1,0 0 1,15-11 0,-27 17 31,0 0 1,0-1-1,0 1 1,0-1-1,-1 1 1,1-1-1,0 1 1,0-1-1,-1 0 1,1 0-1,0 1 1,-1-1-1,1 0 1,-1 0-1,1 1 1,-1-1-1,1 0 1,-1 0-1,0 0 1,1 0-1,-1 0 1,0 0-1,1-2 1,-2 3 1,1-1 0,-1 0 1,0 1-1,1-1 0,-1 1 1,0-1-1,1 1 0,-1-1 0,0 1 1,1-1-1,-1 1 0,0-1 1,0 1-1,0 0 0,1 0 1,-1-1-1,0 1 0,0 0 0,0 0 1,-1 0-1,-8-1 46,-1 0 0,1 1 0,-13 1 0,-48 7 73,0 4 0,-100 30 0,-130 65 197,278-98-288,-15 7 32,-56 30 0,90-43-100,7-2 7,13-3-11,27-9-58,268-105-1128,-193 70 590,54-25 25,-157 62 772,-15 8-159,1 1-1,-1 0 1,0 0-1,0 0 1,0 0-1,0 0 1,0 0-1,0 0 1,0-1-1,0 1 0,0 0 1,0 0-1,0 0 1,0 0-1,0 0 1,0 0-1,-1 0 1,1-1-1,0 1 1,0 0-1,0 0 1,0 0-1,0 0 1,0 0-1,0 0 1,0 0-1,0 0 1,0 0-1,0 0 1,0-1-1,-1 1 0,1 0 1,0 0-1,0 0 1,0 0-1,0 0 1,0 0-1,0 0 1,0 0-1,0 0 1,-1 0-1,1 0 1,0 0-1,0 0 1,0 0-1,0 0 1,0 0-1,0 0 1,0 0-1,-1 0 1,1 0-1,0 0 0,0 0 1,0 0-1,0 0 1,0 0-1,0 0 1,-33 5 418,-187 71 856,47-15-873,114-42-577,-115 20 0,133-35 73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5.522"/>
    </inkml:context>
    <inkml:brush xml:id="br0">
      <inkml:brushProperty name="width" value="0.05" units="cm"/>
      <inkml:brushProperty name="height" value="0.05" units="cm"/>
    </inkml:brush>
  </inkml:definitions>
  <inkml:trace contextRef="#ctx0" brushRef="#br0">165 9 18780,'1'0'34,"-1"-1"-1,0 1 1,0 0 0,0 0-1,0-1 1,0 1 0,0 0-1,0 0 1,0-1 0,0 1 0,0 0-1,0 0 1,0-1 0,0 1-1,0 0 1,0 0 0,0-1-1,-1 1 1,1 0 0,0 0-1,0-1 1,0 1 0,0 0-1,0 0 1,0 0 0,-1-1-1,1 1 1,0 0 0,0 0 0,0 0-1,-1 0 1,1 0 0,0-1-1,0 1 1,0 0 0,-1 0-1,1 0 1,0 0 0,0 0-1,-1 0 1,1 0 0,0 0-1,0 0 1,-1 0 0,1 0-1,0 0 1,0 0 0,-1 0 0,1 0-1,0 0 1,0 0 0,-1 0-1,1 0 1,0 0 0,0 0-1,0 0 1,-1 1 0,1-1-1,-19 6 271,9 0-112,2 0 0,-1 0 0,1 1 0,0 0 0,0 0 0,0 1 0,1 0 0,-6 9 0,5-5-150,0 0 0,0 1 1,1 0-1,1 0 1,-7 20-1,11-25-32,0 0 0,0 1-1,1-1 1,0 0 0,1 1 0,0 8 0,0-15-2,0-1 1,0 0 0,0 1-1,0-1 1,0 1 0,0-1-1,0 0 1,1 1-1,-1-1 1,1 1 0,-1-1-1,1 0 1,-1 0 0,1 1-1,0-1 1,0 0 0,0 0-1,-1 0 1,1 0 0,0 0-1,0 0 1,1 0 0,-1 0-1,0 0 1,0 0 0,0 0-1,1-1 1,-1 1 0,0-1-1,0 1 1,1-1 0,-1 1-1,1-1 1,-1 0-1,0 0 1,1 1 0,-1-1-1,1 0 1,-1 0 0,1 0-1,-1-1 1,0 1 0,3-1-1,3-1 102,-1 0 1,0-1-1,0 0 0,0 0 0,0-1 0,-1 1 0,1-1 0,-1 0 0,0-1 1,0 0-1,0 1 0,6-10 0,-3 3 144,0 0 0,0 0 0,-1-1 0,-1 0 0,7-17 0,-11 24-169,0 1 1,0-1-1,-1-1 1,0 1 0,0 0-1,-1 0 1,1 0-1,-1 0 1,0-1-1,-1 1 1,1 0 0,-1 0-1,-2-7 1,2 10-123,0-1-1,0 1 1,0 0 0,0 0 0,-1 0 0,1 0 0,-1 0 0,1 0-1,-1 0 1,0 1 0,0-1 0,0 1 0,0-1 0,0 1 0,0-1 0,0 1-1,0 0 1,0 0 0,-1 0 0,1 1 0,0-1 0,-1 0 0,1 1-1,-1 0 1,1-1 0,-1 1 0,1 0 0,-1 0 0,-3 1 0,3-1-110,-1 1 0,1 0 0,-1 0 0,1 0 0,-1 0 0,1 0 0,-1 1 1,1-1-1,0 1 0,0 0 0,0 0 0,0 1 0,-3 2 0,-3 5-469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5.956"/>
    </inkml:context>
    <inkml:brush xml:id="br0">
      <inkml:brushProperty name="width" value="0.05" units="cm"/>
      <inkml:brushProperty name="height" value="0.05" units="cm"/>
    </inkml:brush>
  </inkml:definitions>
  <inkml:trace contextRef="#ctx0" brushRef="#br0">329 21 18756,'0'-1'55,"0"0"1,0 0-1,0 0 0,0 1 1,0-1-1,0 0 0,0 0 0,-1 1 1,1-1-1,0 0 0,0 0 1,-1 1-1,1-1 0,-1 0 1,1 1-1,-1-1 0,1 0 1,-1 1-1,1-1 0,-1 1 0,1-1 1,-1 1-1,0-1 0,1 1 1,-1-1-1,0 1 0,1-1 1,-1 1-1,0 0 0,0 0 1,1-1-1,-1 1 0,0 0 1,0 0-1,1 0 0,-1 0 0,0 0 1,0 0-1,0 0 0,1 0 1,-1 0-1,0 0 0,0 0 1,-1 1-1,-3 0 57,0 1 1,1-1 0,-1 1-1,0 0 1,1 0-1,-9 5 1,-7 8 29,0 0 0,1 2 1,1 0-1,1 1 0,0 1 0,1 1 1,-22 37-1,21-30-67,2 1 1,1 1-1,2 0 1,1 1-1,-13 53 1,22-77-43,1 0 0,0 1 0,1-1 0,-1 1 0,1-1 0,0 1 0,2 10 0,-1-15-22,-1 0 0,1-1 0,-1 1 0,1-1 0,-1 1 0,1-1 0,0 1 0,0-1 0,0 1 0,0-1 0,0 1 0,0-1 0,0 0 0,0 0 0,1 0 0,-1 0 0,0 0 0,1 0 0,-1 0 0,1 0 0,-1 0 0,1 0 0,-1-1 0,1 1 0,-1-1 0,1 1 0,0-1 0,-1 0 0,1 0 0,0 1-1,-1-1 1,4-1 1,3 0 38,-1 0 0,1 0 0,-1-1 0,0-1 1,0 1-1,0-1 0,0 0 0,0-1 0,0 1 1,-1-1-1,0-1 0,8-6 0,1-1 135,-1-1 1,-1-1-1,22-26 0,-27 29-41,-1-1-1,0 0 1,8-16 0,-14 25-113,1 0 0,-1 0 0,0 0 0,0 0 0,0-1 0,0 1 0,-1 0 0,1-1 1,-1 1-1,0 0 0,0-1 0,0 1 0,0-1 0,-1 1 0,1 0 0,-1-1 0,0 1 1,-2-6-1,2 8-28,1 0 1,-1-1 0,0 1-1,0 0 1,0 0 0,0 0-1,0-1 1,0 1 0,0 0-1,0 1 1,0-1 0,-1 0-1,1 0 1,0 0 0,-1 1-1,1-1 1,-1 1 0,1-1-1,0 1 1,-1-1 0,-2 1-1,1 0-40,1 0-1,-1 0 0,0 1 1,1-1-1,-1 1 0,1-1 1,-1 1-1,1 0 0,0 0 1,-1 1-1,1-1 0,-2 2 1,-1 0-200,0 1 0,0 0-1,0 0 1,0 1 0,1-1 0,0 1 0,0 0-1,0 1 1,-5 8 0,7-6-226,5-6-154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6.387"/>
    </inkml:context>
    <inkml:brush xml:id="br0">
      <inkml:brushProperty name="width" value="0.05" units="cm"/>
      <inkml:brushProperty name="height" value="0.05" units="cm"/>
    </inkml:brush>
  </inkml:definitions>
  <inkml:trace contextRef="#ctx0" brushRef="#br0">0 389 18260,'2'0'111,"-1"0"-1,1 0 1,0 0-1,-1 0 1,1-1 0,-1 1-1,1 0 1,-1-1 0,1 1-1,-1 0 1,0-1 0,1 0-1,-1 1 1,1-1-1,-1 0 1,0 0 0,0 0-1,2-1 1,24-25 133,-15 15 84,320-327 3963,-357 375-4151,1 2 0,-27 59 0,40-72-48,0 1 0,1 0-1,1 0 1,2 1-1,-7 45 1,14-70-202,-1 1 0,1-1-1,0 1 1,0-1 0,0 1 0,0-1 0,0 1 0,0-1 0,1 1-1,0-1 1,-1 1 0,1-1 0,0 0 0,0 1 0,0-1-1,0 0 1,0 0 0,1 0 0,2 4 0,1-5-373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6.868"/>
    </inkml:context>
    <inkml:brush xml:id="br0">
      <inkml:brushProperty name="width" value="0.05" units="cm"/>
      <inkml:brushProperty name="height" value="0.05" units="cm"/>
    </inkml:brush>
  </inkml:definitions>
  <inkml:trace contextRef="#ctx0" brushRef="#br0">192 1 16363,'-11'7'464,"1"0"-1,0 1 0,0 0 0,1 0 0,0 1 0,0 1 0,1-1 0,0 1 0,-6 12 0,-3 6 271,1 2 0,-15 36 0,25-52-561,1 0 0,0 0 1,1 0-1,1 0 0,-3 26 0,6-36-143,0 0-1,0 0 1,0 0-1,1 0 1,-1 0-1,1 0 1,0 0-1,0 0 1,1 0-1,-1-1 1,3 6-1,-2-7-20,0 0 0,-1 1-1,1-1 1,0 0-1,0 0 1,1 0-1,-1 0 1,0-1 0,1 1-1,-1-1 1,1 1-1,-1-1 1,1 0 0,-1 0-1,1 0 1,0 0-1,5 0 1,0 0-3,1 0 0,0-1 0,0 0 0,-1-1 0,1 0 0,0 0 0,-1 0 0,1-2 0,-1 1 0,1-1 0,-1 0 0,14-8 0,0-1 15,0-1 1,-1-1 0,23-20 0,-25 18 14,-2-1-1,0 0 0,26-34 0,-38 44-17,0-1-1,0 1 1,-1-1 0,0 1-1,0-1 1,-1 0-1,0-1 1,0 1-1,-1 0 1,0-1-1,0 1 1,-1-1 0,0-14-1,-1 20-39,-1-1 1,1 1-1,-1 0 0,0 0 1,0 0-1,0 0 0,-1 0 0,1 0 1,-1 0-1,1 0 0,-1 0 1,0 1-1,0-1 0,0 1 0,0-1 1,-1 1-1,1 0 0,-1 0 1,1 0-1,-1 0 0,0 0 0,0 1 1,0-1-1,0 1 0,0 0 1,0 0-1,0 0 0,-5-1 1,-8-1-200,-1 1 0,1 0 0,0 1 0,-22 2 1,32-1 205,-24 1-360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7.606"/>
    </inkml:context>
    <inkml:brush xml:id="br0">
      <inkml:brushProperty name="width" value="0.05" units="cm"/>
      <inkml:brushProperty name="height" value="0.05" units="cm"/>
    </inkml:brush>
  </inkml:definitions>
  <inkml:trace contextRef="#ctx0" brushRef="#br0">280 76 15691,'2'-4'284,"1"-2"65,-1 0 0,1 0 0,-1 0 0,0 0 0,1-9 0,-2 14-287,-1 0-1,0 1 0,0-1 1,0 0-1,0 0 1,0 0-1,0 0 1,-1 0-1,1 0 0,0 0 1,0 0-1,-1 0 1,1 0-1,0 0 1,-1 0-1,1 0 1,-1 1-1,1-1 0,-1 0 1,1 0-1,-1 1 1,0-1-1,0 0 1,1 1-1,-1-1 0,0 0 1,0 1-1,1-1 1,-1 1-1,0-1 1,0 1-1,0 0 1,0-1-1,0 1 0,0 0 1,0 0-1,0 0 1,0 0-1,0-1 1,0 1-1,0 1 0,0-1 1,0 0-1,-1 0 1,-3 1 24,-1-1 0,0 1 1,1 1-1,-1-1 1,1 1-1,0 0 0,-1 0 1,1 0-1,0 1 0,0 0 1,1 0-1,-1 0 0,-4 5 1,-9 7 131,-28 32-1,45-46-206,-15 18 136,1-1 0,1 2 0,1 0-1,0 1 1,-18 44 0,26-54-82,1 1 0,0 1 0,0-1 0,2 0 0,-1 1 1,2 0-1,-1-1 0,2 1 0,0 0 0,0 0 0,1 0 0,6 24 0,-5-31-52,0 0-1,0-1 1,1 1-1,0-1 1,0 0 0,1 1-1,-1-1 1,1-1 0,0 1-1,1-1 1,-1 1 0,1-1-1,-1 0 1,1-1 0,1 1-1,-1-1 1,0 0 0,1 0-1,-1-1 1,9 3 0,-9-4 21,0 1 0,0-1 0,0 0 0,0 0 0,0-1 0,0 0 1,0 0-1,0 0 0,0 0 0,0-1 0,0 0 0,0 0 0,0 0 0,0 0 1,0-1-1,0 0 0,0 0 0,-1 0 0,1-1 0,-1 0 0,0 0 0,0 0 0,0 0 1,7-7-1,-10 8 12,1 0 1,-1 0-1,1 0 1,-1 0-1,0 0 1,1 0-1,-1-1 1,0 1-1,0 0 1,-1-1-1,1 1 1,0-1-1,-1 1 1,0-1-1,1 1 1,-1-1-1,0 1 0,-1-5 1,0 3 35,0 0 0,0-1 0,-1 1 0,1 0 0,-1 0 1,0 0-1,0 0 0,-1 0 0,-4-6 0,-2-1 83,-1 0-1,-1 2 1,1-1 0,-2 1 0,-19-13-1,-14-1-73,41 21-189,0 0 0,0 1 0,0 0 0,0 0 0,0 0 0,0 0 0,0 1 0,0 0 0,0-1 0,-4 2 0,8-1 72,0 0-1,0 0 0,0 0 0,0 0 0,0 0 0,0 0 1,0 0-1,0 0 0,0 0 0,0 0 0,0 0 0,0 0 1,0 0-1,0 0 0,0 0 0,0 0 0,0 1 0,0-1 1,0 0-1,0 0 0,0 0 0,0 0 0,0 0 0,0 0 1,0 0-1,0 0 0,0 0 0,0 0 0,0 0 0,0 0 1,0 0-1,0 0 0,0 0 0,0 0 0,0 0 0,0 0 1,0 1-1,0-1 0,0 0 0,0 0 0,0 0 0,0 0 1,0 0-1,0 0 0,0 0 0,0 0 0,0 0 0,-1 0 1,1 0-1,0 0 0,0 0 0,0 0 0,0 0 0,0 0 1,0 0-1,0 0 0,0 0 0,0 0 0,0 0 0,0 0 0,0 0 1,0 0-1,0 0 0,7 3-723,10 2 293,11-3-205,7-2-163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8.368"/>
    </inkml:context>
    <inkml:brush xml:id="br0">
      <inkml:brushProperty name="width" value="0.05" units="cm"/>
      <inkml:brushProperty name="height" value="0.05" units="cm"/>
    </inkml:brush>
  </inkml:definitions>
  <inkml:trace contextRef="#ctx0" brushRef="#br0">213 62 14515,'1'-3'312,"0"-2"642,0-1 0,0 1-1,0-1 1,-1 1 0,0-8 0,0 12-846,0 0 0,0 0 0,0 1 1,0-1-1,0 0 0,-1 0 0,1 0 1,0 1-1,-1-1 0,1 0 0,0 0 1,-1 1-1,1-1 0,-1 0 1,1 1-1,-1-1 0,1 1 0,-1-1 1,0 1-1,1-1 0,-1 1 0,0-1 1,1 1-1,-1-1 0,0 1 0,0 0 1,1-1-1,-1 1 0,0 0 0,0 0 1,1 0-1,-1-1 0,0 1 0,0 0 1,0 0-1,0 0 0,1 0 0,-1 0 1,0 1-1,0-1 0,0 0 0,1 0 1,-1 1-1,0-1 0,-1 1 0,-15 5 46,0 0 1,1 2-1,-1 0 0,1 0 0,1 2 0,0 0 0,0 0 0,1 2 0,-14 13 0,26-23-152,1 0-1,-1 0 1,0 0 0,1 0-1,-1 0 1,1 1 0,0-1 0,-1 0-1,1 1 1,0-1 0,1 0 0,-1 1-1,0-1 1,0 6 0,1-8-2,0 1-1,0 0 1,0-1 0,0 1 0,1 0 0,-1-1 0,0 1-1,0-1 1,0 1 0,1 0 0,-1-1 0,0 1 0,1-1-1,-1 1 1,1-1 0,-1 1 0,1-1 0,-1 1 0,1-1-1,-1 1 1,1-1 0,-1 0 0,1 1 0,1 0-2,0-1 0,0 1 0,0 0 0,0-1 1,0 0-1,0 1 0,0-1 0,0 0 0,0 0 0,0 0 1,3-1-1,13-2-68,0 0 0,-1-1 1,0-1-1,32-14 0,64-38-454,-34 15-65,-61 37 366,-18 5 218,1 0 0,-1 0-1,0 0 1,0 0 0,0 0-1,1 0 1,-1 0 0,0 0 0,0 1-1,1-1 1,-1 0 0,0 0-1,0 0 1,0 0 0,0 1 0,1-1-1,-1 0 1,0 0 0,0 0-1,0 0 1,0 1 0,0-1 0,0 0-1,1 0 1,-1 1 0,0-1-1,0 0 1,0 0 0,0 1 0,0-1-1,0 0 1,0 0 0,0 1 0,0-1-1,0 0 1,-1 5-26,0-1 0,-1 0 0,1 0 0,-1 0 0,-2 5 0,-2 3 66,-3 10 50,1 0 1,1 1-1,1 0 1,1 0-1,1 0 1,0 1-1,2-1 1,1 1-1,1-1 1,1 1-1,7 38 1,-6-54-73,-1-5 3,-1 0 1,1 0 0,0 1-1,-1-1 1,0 0 0,0 0-1,0 1 1,-1 3 0,1-6-2,-1 0-1,1 0 1,-1 0 0,0 0-1,1 0 1,-1 0 0,0-1-1,1 1 1,-1 0 0,0 0-1,0-1 1,0 1 0,0-1 0,0 1-1,0-1 1,0 1 0,0-1-1,0 0 1,0 1 0,0-1-1,0 0 1,0 0 0,0 0 0,0 1-1,0-1 1,0 0 0,0-1-1,0 1 1,-2 0 0,-14 0 129,-1-1 1,1-1 0,-1-1 0,1 0-1,0-1 1,0-1 0,0-1 0,1 0 0,0-1-1,-30-18 1,46 25-171,-1 0 0,1 0 0,0-1 0,-1 1 0,1 0 1,0 0-1,0 0 0,-1-1 0,1 1 0,0 0 0,0 0 0,-1-1 0,1 1 0,0 0 0,0 0 0,0-1 1,0 1-1,-1 0 0,1-1 0,0 1 0,0 0 0,0-1 0,0 1 0,0 0 0,0-1 0,0 1 0,0 0 0,0-1 1,0 1-1,0 0 0,0-1 0,0 1 0,0 0 0,0-1 0,0 1 0,0 0 0,1-1 0,-1 1 0,0 0 1,0 0-1,0-1 0,0 1 0,1 0 0,-1-1 0,0 1 0,0 0 0,1 0 0,-1 0 0,0-1 0,0 1 0,1 0 1,-1 0-1,0 0 0,1 0 0,-1-1 0,21-8-1188,-18 9 990,94-38-2492,-51 19 1812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8.757"/>
    </inkml:context>
    <inkml:brush xml:id="br0">
      <inkml:brushProperty name="width" value="0.05" units="cm"/>
      <inkml:brushProperty name="height" value="0.05" units="cm"/>
    </inkml:brush>
  </inkml:definitions>
  <inkml:trace contextRef="#ctx0" brushRef="#br0">5 61 20988,'-2'-9'999,"0"-4"535,2 12-1477,0 1-1,1-1 1,-1 1-1,0 0 1,1-1 0,-1 1-1,1 0 1,-1-1-1,0 1 1,1 0-1,-1 0 1,1-1-1,-1 1 1,1 0-1,-1 0 1,1 0-1,-1-1 1,1 1-1,-1 0 1,0 0-1,1 0 1,0 0-1,-1 0 1,1 0-1,-1 0 1,1 0-1,0 1 1,33-3 232,1-2-1,47-10 1,-22 3-208,-56 10-78,1 1 0,-1-1-1,0 1 1,1 0 0,-1 0 0,1 0 0,5 1 0,-9 0-2,0-1 0,0 1 0,0-1 1,0 0-1,0 1 0,0 0 0,0-1 1,0 1-1,0-1 0,-1 1 1,1 0-1,0 0 0,-1 0 0,1-1 1,0 1-1,-1 0 0,1 0 0,-1 0 1,1 0-1,-1 0 0,0 0 0,1 0 1,-1 0-1,0 0 0,0 0 0,0 0 1,0 0-1,1 0 0,-1 0 0,-1 0 1,1 0-1,0 0 0,0 0 0,0 0 1,0 0-1,-1 1 0,-4 17 55,-1-1 0,0-1 0,-2 1-1,-15 27 1,1-1 104,6-9-109,-47 104 685,53-111-919,0 1 0,-11 58-1,18-75-666,1-10-308,-3-19-529,4 9 1742,-6-22-966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9.190"/>
    </inkml:context>
    <inkml:brush xml:id="br0">
      <inkml:brushProperty name="width" value="0.05" units="cm"/>
      <inkml:brushProperty name="height" value="0.05" units="cm"/>
    </inkml:brush>
  </inkml:definitions>
  <inkml:trace contextRef="#ctx0" brushRef="#br0">1 32 18196,'7'0'1920,"4"0"-1104,5 0-343,7-1 1023,6-2-424,7-1-592,2-1-544,8 0 184,2-1-96,0-1-200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4.636"/>
    </inkml:context>
    <inkml:brush xml:id="br0">
      <inkml:brushProperty name="width" value="0.05" units="cm"/>
      <inkml:brushProperty name="height" value="0.05" units="cm"/>
    </inkml:brush>
  </inkml:definitions>
  <inkml:trace contextRef="#ctx0" brushRef="#br0">62 12 25926,'2'-11'50,"-8"27"-27,-8 33 9,13-46-40,1 0 0,0 0 0,-1 0 0,1 0 0,0 0 1,0 0-1,1 1 0,-1-1 0,0 0 0,1 0 0,0 0 0,0 0 0,0 0 1,0 0-1,0 0 0,1-1 0,-1 1 0,1 0 0,4 4 0,-3-4-19,1 0-1,0 0 1,0-1-1,0 1 1,1-1-1,-1 0 1,0 0-1,1-1 1,0 1 0,-1-1-1,1 0 1,5 1-1,-1-1-5,0 1 0,0 0-1,-1 1 1,1 0 0,-1 0 0,0 1-1,0 0 1,10 6 0,-15-8 33,-1 0 0,0 0 0,0 0 0,0 0 0,0 0 1,0 0-1,-1 0 0,1 0 0,-1 1 0,1-1 0,-1 1 0,0-1 0,0 1 0,0 0 0,0-1 1,0 1-1,-1 0 0,1 0 0,-1-1 0,0 1 0,0 0 0,0 0 0,0 0 0,0-1 0,-1 1 1,1 0-1,-1 0 0,0-1 0,1 1 0,-4 5 0,0 0 80,0 0-1,-1 0 1,0 0 0,0 0 0,-1-1-1,1 0 1,-2 0 0,1-1-1,-11 9 1,12-12-35,1 1-1,-1 0 1,0-1-1,0 0 1,-1 0-1,1-1 1,-1 1-1,1-1 1,-1 0-1,0-1 1,0 1 0,1-1-1,-1 0 1,0-1-1,-9 0 1,13 0-123,-1-1 0,0 1 0,1-1-1,-1 0 1,1 0 0,-1 0 0,1 0 0,0-1 0,-1 1 0,1-1 0,0 1 0,0-1 0,0 0 0,0 0 0,0 0 0,0 0 0,1 0 0,-1 0 0,1 0 0,-2-4 0,-1-1-29,1 0 1,0 0 0,1-1 0,0 1 0,0 0 0,-1-9 0,0-25-469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5.085"/>
    </inkml:context>
    <inkml:brush xml:id="br0">
      <inkml:brushProperty name="width" value="0.05" units="cm"/>
      <inkml:brushProperty name="height" value="0.05" units="cm"/>
    </inkml:brush>
  </inkml:definitions>
  <inkml:trace contextRef="#ctx0" brushRef="#br0">1 69 19100,'9'-4'1985,"1"-6"-1145,0 3-352,7-3 904,3 4-248,9 5-384,5 1-159,6 2-513,6 0-320,6 2-793,1-4-343,-2-6 1080,1-5-248,-8-11-216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26.744"/>
    </inkml:context>
    <inkml:brush xml:id="br0">
      <inkml:brushProperty name="width" value="0.05" units="cm"/>
      <inkml:brushProperty name="height" value="0.05" units="cm"/>
    </inkml:brush>
  </inkml:definitions>
  <inkml:trace contextRef="#ctx0" brushRef="#br0">2599 339 11851,'-56'-28'681,"-1"3"1,-2 3 0,-96-24 0,-189-21 653,198 46-1115,-1 7 0,-1 6 0,1 6 0,-194 23 0,-427 103 2020,743-120-2136,-13 4 50,16-3-8,-1 0 1,0-2-1,0-1 1,-42-1-1,54-3-96,11 0-233,19 3-197,45 13-245,0-2 0,120 5 0,133-17 350,-167-3 188,426 17-303,-473-10 325,269-2-29,-265-8-7,154-29-1,-136 8-722,200-73 0,-316 97 767,145-58-707,-142 53 746,-20 4 68,-28 3 88,31 1-126,-518-35 752,405 23-731,-400-19 107,-4 29 214,-30-1 490,463 0-672,-234-1-11,274 6-175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5.519"/>
    </inkml:context>
    <inkml:brush xml:id="br0">
      <inkml:brushProperty name="width" value="0.05" units="cm"/>
      <inkml:brushProperty name="height" value="0.05" units="cm"/>
    </inkml:brush>
  </inkml:definitions>
  <inkml:trace contextRef="#ctx0" brushRef="#br0">1 1 17452,'5'1'504,"1"0"0,-1 0 0,0 0 0,1-1 0,-1 0 0,1 0 0,-1 0 0,9-2 0,-8 2-161,-1-1 0,1 1 0,0 0 0,0 0 0,0 0 0,0 1 0,8 1 0,-13-1-312,1 0 0,0 0 0,-1 0-1,1 0 1,-1 0 0,1 0 0,-1 0-1,1 1 1,-1-1 0,0 0 0,0 1-1,0-1 1,0 1 0,0-1 0,0 1-1,0 0 1,0-1 0,0 1 0,-1 0-1,1 0 1,-1 0 0,1-1 0,-1 1-1,0 0 1,0 0 0,0 0 0,0 0-1,0 2 1,-1 5-9,1 0 0,-1 0 0,-1 0 0,0 0 0,0 0 0,-1 0 0,0-1 0,-5 11 0,-40 68 160,24-47-74,15-24-68,4-10-20,1 0 0,1 0 0,-1 1-1,1 0 1,0 0 0,0 0 0,1 0-1,0 0 1,0 0 0,-1 15 0,4-20-73,-1-1 1,0 0-1,0 0 1,1 0 0,-1 0-1,1 0 1,-1 0-1,1 0 1,-1 0-1,1 0 1,0 0 0,0 0-1,-1 0 1,1 0-1,0 0 1,0 0 0,0-1-1,0 1 1,0 0-1,0-1 1,0 1 0,0 0-1,0-1 1,0 0-1,0 1 1,1-1-1,-1 0 1,0 1 0,0-1-1,0 0 1,2 0-1,4 1-161,-1-1 0,1 0 0,-1-1 0,10-1 0,21-7-246,5-4-145</inkml:trace>
  <inkml:trace contextRef="#ctx0" brushRef="#br0" timeOffset="1">470 144 17628,'-7'3'445,"0"1"0,0 0 1,0 0-1,1 1 1,0 0-1,0 0 0,0 0 1,1 1-1,-8 10 0,10-13-317,0 0 0,1 1-1,-1 0 1,1 0-1,0 0 1,0 0 0,0 0-1,1 0 1,-1 0 0,1 0-1,0 1 1,0-1-1,1 0 1,-1 1 0,1-1-1,0 1 1,1 8 0,0-10-87,0-1 0,1 1 0,-1 0 0,1 0 0,-1 0 0,1-1 0,0 1 0,0-1 1,0 0-1,0 1 0,1-1 0,-1 0 0,1 0 0,-1 0 0,1-1 0,0 1 1,-1-1-1,1 1 0,0-1 0,0 0 0,0 0 0,0 0 0,4 0 0,6 2 30,-1-1-1,1-1 1,0 0-1,18-1 0,-18-1-4,1 0-1,0-1 1,-1-1-1,1 0 1,-1-1-1,15-6 1,-23 8-29,1 0 0,0-1-1,-1 0 1,0 0 0,0 0 0,0-1 0,0 0-1,0 0 1,-1 0 0,1-1 0,-1 1 0,0-1-1,-1 0 1,1 0 0,-1 0 0,3-7 0,-5 10-14,0-1 1,0 1 0,-1-1-1,1 1 1,-1-1 0,1 0 0,-1 1-1,0-1 1,0 0 0,0 1-1,-1-1 1,1 0 0,-1 1-1,1-1 1,-1 1 0,0-1-1,0 1 1,-2-5 0,1 3-75,0 1 0,-1 0 0,1 0 0,-1 0 0,0 0 0,0 0 0,0 0 0,0 1 0,0 0 0,-1-1 0,-6-2 0,7 3-32,-1 1-1,1-1 0,-1 0 0,0 1 0,1 0 1,-1 0-1,0 0 0,0 1 0,0-1 1,0 1-1,1 0 0,-1 0 0,0 0 1,0 0-1,0 1 0,0 0 0,0 0 0,0 0 1,1 0-1,-1 0 0,1 1 0,-1 0 1,1-1-1,-1 1 0,1 1 0,-4 2 1,-10 13-491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7.364"/>
    </inkml:context>
    <inkml:brush xml:id="br0">
      <inkml:brushProperty name="width" value="0.05" units="cm"/>
      <inkml:brushProperty name="height" value="0.05" units="cm"/>
    </inkml:brush>
  </inkml:definitions>
  <inkml:trace contextRef="#ctx0" brushRef="#br0">121 30 17524,'6'-15'1819,"0"1"-695,-4 13 38,-2 8 857,-2 2-1773,-1-1 1,0 1-1,0-1 0,0 1 1,-10 14-1,-7 19 76,18-37-293,1-1 1,-1 0-1,1 1 0,0-1 0,0 1 0,0-1 1,1 1-1,0-1 0,0 1 0,0 5 0,1-8-28,0 0 0,0 0 0,0 0 0,0 0 0,0 0 0,0 0 0,0 0 0,1-1 0,-1 1 0,1 0 0,-1-1 0,1 1 0,0-1 0,0 1 0,-1-1 0,1 0 0,0 0 0,0 0 0,0 0 0,0 0 0,1 0 0,3 1 0,12 3-32,-5-1-6,-1 0 0,1 1 0,21 12 0,-31-16 30,-1 0 0,0 0 0,0 0-1,-1 1 1,1-1 0,0 1 0,0-1 0,-1 1-1,1 0 1,-1 0 0,1-1 0,-1 1 0,0 0-1,0 0 1,0 0 0,0 1 0,0-1 0,0 0 0,-1 0-1,1 0 1,-1 1 0,1-1 0,-1 0 0,0 1-1,0-1 1,0 0 0,0 0 0,0 1 0,-1 1-1,0-1 14,-1 0-1,1 0 0,-1 0 0,0 0 0,0-1 1,0 1-1,0 0 0,0-1 0,0 0 0,-1 0 1,1 0-1,-1 0 0,0 0 0,1 0 0,-1 0 1,0-1-1,0 0 0,-5 2 0,-2 1 73,-1 0 0,-1-1-1,-21 4 1,26-6-69,0 0 1,-1-1-1,1 0 1,0 0-1,-1 0 1,1-1-1,0 0 1,-10-3-1,15 3-63,-1 0-1,1 0 0,-1 0 0,1 0 0,-1-1 1,1 1-1,0-1 0,0 0 0,-1 0 0,1 0 1,1 0-1,-1 0 0,0 0 0,0 0 0,1-1 1,-1 1-1,1-1 0,0 1 0,0-1 1,0 1-1,0-1 0,0 0 0,0 1 0,0-5 1,-3-25-228,2-7-106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7.753"/>
    </inkml:context>
    <inkml:brush xml:id="br0">
      <inkml:brushProperty name="width" value="0.05" units="cm"/>
      <inkml:brushProperty name="height" value="0.05" units="cm"/>
    </inkml:brush>
  </inkml:definitions>
  <inkml:trace contextRef="#ctx0" brushRef="#br0">0 61 17380,'15'0'1824,"2"-1"-1112,2-4-256,8 1 897,0 1-369,5-4-864,2 3-632,0-5 560,-2-4-184,-2-1-176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8.144"/>
    </inkml:context>
    <inkml:brush xml:id="br0">
      <inkml:brushProperty name="width" value="0.05" units="cm"/>
      <inkml:brushProperty name="height" value="0.05" units="cm"/>
    </inkml:brush>
  </inkml:definitions>
  <inkml:trace contextRef="#ctx0" brushRef="#br0">89 1 18652,'5'10'960,"0"0"-1,-1 0 1,0 0-1,-1 1 1,4 20-1,-6-25-934,-1 0 0,0-1 0,0 1 0,0 0 0,-1 0 0,0 0 0,0-1 0,-1 1 0,0 0 0,0-1-1,0 0 1,-6 11 0,-29 39 143,24-37-63,-15 25 0,25-37-86,0 0-1,0 0 0,1 0 0,0 0 0,0 1 0,0-1 0,1 1 1,-1 11-1,2-17-75,0 1 0,0 0 0,0 0 0,0 0 0,0 0 0,0 0 1,1-1-1,-1 1 0,1 0 0,0 0 0,-1 0 0,1-1 0,0 1 0,0 0 1,0-1-1,0 1 0,0-1 0,0 1 0,1-1 0,-1 0 0,0 1 0,1-1 1,-1 0-1,1 0 0,-1 0 0,1 0 0,0 0 0,-1 0 0,4 0 0,0 1-48,0-1 0,1 0-1,-1-1 1,0 1 0,0-1 0,0 0-1,0 0 1,0-1 0,1 1-1,4-2 1,29-10-436</inkml:trace>
  <inkml:trace contextRef="#ctx0" brushRef="#br0" timeOffset="1">436 111 16860,'-5'-1'262,"0"1"1,0-1 0,0 1 0,-1 0-1,1 0 1,0 1 0,0-1 0,0 1 0,0 0-1,0 1 1,0-1 0,1 1 0,-1 0-1,0 0 1,1 0 0,-1 1 0,1-1-1,0 1 1,0 0 0,-5 5 0,-1 0 86,1 1 1,0 0-1,1 0 1,0 1-1,1 0 0,-1 1 1,-5 12-1,11-19-291,0 0 0,0 0 0,1 0 0,0 1 0,0-1 0,0 0 0,0 0 0,0 9-1,1-11-49,0 0 1,0-1-1,1 1 0,-1-1 0,0 1 0,1 0 0,-1-1 0,1 1 0,-1-1 0,1 1 0,0-1 0,0 1 0,-1-1 0,1 0 0,0 1 0,0-1 0,0 0 0,1 0 0,-1 1 0,0-1 0,0 0 0,1 0 0,-1-1 0,0 1 0,1 0 0,2 1 0,4 0-1,0 0 1,0 0-1,0 0 0,1-1 1,-1 0-1,1-1 0,-1 0 1,0-1-1,1 1 0,-1-1 1,14-4-1,-8 1 39,-1 0 0,1-1 0,-1 0 0,0-1 0,-1-1 1,15-9-1,-24 14-18,-1 0 1,1-1 0,-1 1 0,0 0 0,1-1 0,-1 0-1,0 1 1,0-1 0,-1 0 0,1 0 0,-1 0-1,1 0 1,-1 0 0,0 0 0,1-5 0,-2 6-9,0 1-1,1-1 1,-1 0 0,0 0 0,0 0 0,0 0 0,-1 0 0,1 1 0,0-1-1,-1 0 1,1 0 0,-1 0 0,1 1 0,-1-1 0,0 0 0,0 1 0,0-1 0,0 1-1,0-1 1,0 1 0,0-1 0,0 1 0,-1 0 0,1-1 0,-1 1 0,1 0 0,-1 0-1,1 0 1,-4-1 0,-1-1-42,-1 0 0,0 1 0,0-1 0,0 2 1,0-1-1,0 1 0,0 0 0,0 0 0,0 1 0,-9 0 0,2 2-515,1 0 1,-1 0-1,1 2 0,-18 5 1,29-8 425,0 0 1,0 0 0,-1 0 0,1 0 0,0-1 0,-1 1 0,1-1 0,0 0 0,-1 0 0,-2 0 0,9-3-633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9.017"/>
    </inkml:context>
    <inkml:brush xml:id="br0">
      <inkml:brushProperty name="width" value="0.05" units="cm"/>
      <inkml:brushProperty name="height" value="0.05" units="cm"/>
    </inkml:brush>
  </inkml:definitions>
  <inkml:trace contextRef="#ctx0" brushRef="#br0">1 84 15467,'0'0'92,"-1"1"0,1-1 0,0 0-1,0 1 1,0-1 0,0 0 0,0 1 0,0-1-1,1 0 1,-1 1 0,0-1 0,0 0 0,0 1-1,0-1 1,0 0 0,0 0 0,0 1 0,1-1-1,-1 0 1,0 1 0,0-1 0,1 0 0,-1 0-1,0 1 1,0-1 0,1 0 0,-1 0-1,0 0 1,0 0 0,1 1 0,14 2 1514,25-5-135,-29 0-863,286-24 3494,224-11-2917,-477 36-1163,101 1-3,-137-1-346,-11-4-139,-14-8-227,13 11 715,-4-4-271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9.855"/>
    </inkml:context>
    <inkml:brush xml:id="br0">
      <inkml:brushProperty name="width" value="0.05" units="cm"/>
      <inkml:brushProperty name="height" value="0.05" units="cm"/>
    </inkml:brush>
  </inkml:definitions>
  <inkml:trace contextRef="#ctx0" brushRef="#br0">93 2 18348,'0'-1'104,"0"1"0,-1 0 0,1 0 0,0 0-1,0 0 1,-1 0 0,1 0 0,0 0 0,0 0 0,-1 0 0,1 0 0,0 0 0,0 0 0,-1 0-1,1 0 1,0 0 0,0 0 0,-1 0 0,1 0 0,0 0 0,0 0 0,-1 0 0,1 0 0,0 1 0,0-1-1,0 0 1,-1 0 0,1 0 0,0 0 0,0 1 0,0-1 0,-1 0 0,1 1 0,-31 61 4326,23-50-4192,0 1 0,1 0 0,0 0 0,1 1 0,0 0 0,-4 20 0,9-33-229,1 1 0,0-1 1,0 0-1,0 0 0,0 0 1,0 1-1,0-1 0,0 0 1,0 0-1,0 0 0,1 1 1,-1-1-1,0 0 1,1 0-1,-1 0 0,1 0 1,-1 0-1,1 0 0,0 0 1,-1 0-1,1 0 0,0 0 1,1 2-1,0-2-2,0 0-1,1 0 1,-1 1 0,0-1 0,0-1-1,1 1 1,-1 0 0,1 0-1,-1-1 1,1 0 0,2 1 0,6-1-122,1 0 1,-1 0 0,23-5 0,-21 2-477,0 0 0,-1-1 0,1-1 0,-1 0 0,0 0 0,0-1 0,-1-1 0,1 0 0,-2 0 0,17-15 1,-26 21 378,1-1 1,0 1 0,-1-1 0,1 0 0,-1 0-1,1 1 1,-1-1 0,0 0 0,0 0 0,0 0-1,0-1 1,0 1 0,-1 0 0,1 0 0,0 0-1,-1-1 1,0 1 0,1-3 0,-1 5 207,0 0 0,0 0 0,-1-1 1,1 1-1,0 0 0,0 0 0,0 0 0,0-1 1,0 1-1,0 0 0,0 0 0,-1 0 0,1 0 1,0 0-1,0-1 0,0 1 0,0 0 1,-1 0-1,1 0 0,0 0 0,0 0 0,0 0 1,-1 0-1,1-1 0,0 1 0,0 0 1,0 0-1,-1 0 0,1 0 0,0 0 0,0 0 1,0 0-1,-1 0 0,1 0 0,0 0 0,0 0 1,-1 0-1,1 1 0,-11 5 471,-10 17 1028,18-20-1241,-8 10 775,0 1 0,1 0 1,-15 26-1,22-35-911,1 1 1,-1-1 0,1 1 0,0-1-1,0 1 1,1 0 0,0-1-1,0 1 1,0 0 0,0 0 0,1 0-1,0 0 1,0 0 0,3 10-1,-3-15-197,0 1 0,1 0 0,-1-1 0,1 1 0,0-1-1,0 1 1,-1-1 0,1 1 0,0-1 0,0 0 0,0 0-1,0 1 1,1-1 0,-1 0 0,0 0 0,0 0 0,1 0-1,-1 0 1,1 0 0,-1 0 0,1-1 0,-1 1 0,1-1-1,-1 1 1,1-1 0,0 1 0,-1-1 0,1 0 0,0 0-1,-1 0 1,1 0 0,0 0 0,-1 0 0,1 0 0,0 0-1,-1-1 1,3 0 0,2-1-186,0 0-1,0 0 1,-1 0-1,1-1 1,0 0 0,-1 0-1,0-1 1,9-7-1,10-13-730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0.323"/>
    </inkml:context>
    <inkml:brush xml:id="br0">
      <inkml:brushProperty name="width" value="0.05" units="cm"/>
      <inkml:brushProperty name="height" value="0.05" units="cm"/>
    </inkml:brush>
  </inkml:definitions>
  <inkml:trace contextRef="#ctx0" brushRef="#br0">133 30 16964,'0'-1'122,"0"-1"1,0 1-1,0 0 1,0 0-1,0-1 1,0 1-1,-1 0 1,1 0 0,0-1-1,-1 1 1,1 0-1,-1 0 1,1 0-1,-1 0 1,0-1-1,1 1 1,-1 0-1,0 0 1,0 0-1,0 1 1,-1-3 0,1 3-6,-1-1 1,1 1 0,0 0-1,-1-1 1,1 1-1,0 0 1,-1 0 0,1 0-1,-1 0 1,1 0 0,0 0-1,-1 0 1,1 0 0,-1 0-1,1 1 1,0-1-1,-1 1 1,1-1 0,0 1-1,-3 1 1,-2 1 240,0 1 0,-1 0-1,2 0 1,-1 1 0,0-1 0,1 1 0,-9 11-1,11-12-289,0 0 0,0-1 0,1 1 0,-1 1 0,1-1 0,0 0 0,0 1 0,1-1-1,-1 1 1,1-1 0,0 1 0,0 0 0,0 5 0,1-9-61,0 0-1,1 0 1,-1 0 0,0-1 0,0 1 0,0 0-1,1 0 1,-1 0 0,1 0 0,-1 0 0,0-1-1,1 1 1,0 0 0,-1 0 0,1-1 0,-1 1-1,1 0 1,0-1 0,-1 1 0,1-1-1,0 1 1,0-1 0,-1 1 0,1-1 0,0 1-1,0-1 1,0 0 0,0 1 0,0-1 0,0 0-1,-1 0 1,1 0 0,0 0 0,0 0 0,0 0-1,0 0 1,0 0 0,0 0 0,0 0 0,0 0-1,1-1 1,5 0 1,0-1 1,0 0-1,0 0 0,7-3 1,-5 1 0,0-1 1,0-1-1,9-6 1,16-10-2,-34 22-9,1 0 0,-1 0 0,0 0 0,0 0 0,0 0 0,1 0 0,-1 0 0,0 0 0,0 0 0,0 0 1,0 0-1,1 0 0,-1 0 0,0 0 0,0 1 0,0-1 0,0 0 0,1 0 0,-1 0 0,0 0 0,0 0 0,0 0 0,0 0 0,0 1 0,1-1 0,-1 0 0,0 0 0,0 0 0,0 0 0,0 1 0,0-1 0,0 0 0,0 0 0,0 0 0,0 0 0,0 1 0,0-1 0,0 0 0,0 0 0,0 0 0,0 1 0,0-1 0,0 0 0,0 0 0,0 0 0,0 0 0,0 1 0,0 9-30,-20 65-2,1 1 243,17-38-26,3-32-109,-1 0 1,0 0 0,0 0 0,-1 0 0,0 0-1,0 0 1,0-1 0,-1 1 0,-2 8 0,2-12-2,0 0 1,-1 0 0,1 0 0,0-1 0,-1 1 0,1-1 0,-1 1 0,1-1 0,-1 0 0,0 0 0,1 0 0,-1 0 0,0 0 0,0 0 0,0-1 0,1 0 0,-1 1 0,0-1 0,0 0-1,0-1 1,0 1 0,-3-1 0,2 1-26,1-1-1,0 0 0,0 1 0,0-1 0,0-1 0,-1 1 1,2 0-1,-1-1 0,-4-2 0,6 4-71,0-1-1,0 0 0,0 0 0,0 0 1,0 0-1,0 0 0,0-1 0,0 1 1,0 0-1,0 0 0,1-1 0,-1 1 1,0 0-1,1-1 0,0 1 0,-1 0 1,1-1-1,0 1 0,-1-1 0,1-1 1,0 1-155,1 0 1,-1 0-1,1 1 1,-1-1 0,1 0-1,0 0 1,-1 1-1,1-1 1,0 1 0,0-1-1,0 0 1,0 1-1,0 0 1,1-1 0,-1 1-1,0 0 1,2-2 0,28-18-1440,-27 19 1495,17-10-813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0.693"/>
    </inkml:context>
    <inkml:brush xml:id="br0">
      <inkml:brushProperty name="width" value="0.05" units="cm"/>
      <inkml:brushProperty name="height" value="0.05" units="cm"/>
    </inkml:brush>
  </inkml:definitions>
  <inkml:trace contextRef="#ctx0" brushRef="#br0">134 1 20876,'-4'2'258,"-1"0"0,1 0-1,0 0 1,0 1-1,0 0 1,0 0 0,0 0-1,1 0 1,-5 5-1,-27 37 586,24-30-289,10-14-537,-7 10 185,1 0-1,-12 22 0,18-31-184,-1 0 1,1 1 0,0-1-1,1 0 1,-1 0-1,0 1 1,0-1 0,1 1-1,0-1 1,-1 0-1,1 1 1,0-1 0,0 1-1,0-1 1,1 1-1,-1-1 1,1 0 0,-1 1-1,1-1 1,0 0-1,0 1 1,0-1 0,2 4-1,-1-4 3,0-1-1,0 1 1,1-1 0,-1 1-1,0-1 1,1 0 0,-1 0-1,1 0 1,0 0 0,-1-1-1,1 1 1,0-1-1,-1 1 1,1-1 0,0 0-1,-1 0 1,1 0 0,0 0-1,0-1 1,-1 1 0,5-2-1,1 0 23,-1 0-1,0 0 1,0 0-1,0-1 1,0 0-1,12-8 1,-17 9-31,1 1 0,-1-1 0,0 0 0,0 0 0,1-1 0,-1 1-1,-1 0 1,1-1 0,0 1 0,-1-1 0,1 0 0,-1 1 0,0-1 0,0 0 0,0 0 0,0 0 0,0 0-1,-1 0 1,1 0 0,-1 0 0,0 0 0,0 0 0,0-5 0,-1 4-70,0 0-1,0-1 1,0 1-1,-1 0 1,1 0 0,-1 0-1,0 0 1,0 0 0,-1 1-1,1-1 1,-1 1-1,0-1 1,0 1 0,0 0-1,-7-6 1,-21-14-332,27 15 124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1.085"/>
    </inkml:context>
    <inkml:brush xml:id="br0">
      <inkml:brushProperty name="width" value="0.05" units="cm"/>
      <inkml:brushProperty name="height" value="0.05" units="cm"/>
    </inkml:brush>
  </inkml:definitions>
  <inkml:trace contextRef="#ctx0" brushRef="#br0">4 56 18876,'-2'3'2393,"0"-1"-1497,6-2-312,8-2 1448,11-1-711,7-1-225,11 0-544,7-2-136,5 0-312,-3-1-144,-1 1-624,-8 1-352,-11-3 808,-12 3-216,-31 0-81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1.487"/>
    </inkml:context>
    <inkml:brush xml:id="br0">
      <inkml:brushProperty name="width" value="0.05" units="cm"/>
      <inkml:brushProperty name="height" value="0.05" units="cm"/>
    </inkml:brush>
  </inkml:definitions>
  <inkml:trace contextRef="#ctx0" brushRef="#br0">0 46 17404,'0'16'2072,"9"-7"-1272,9-6-320,8-3 1105,8-5-553,7 2-200,3-5-904,-1-1-432,4-6 520,-5 0-168,2-3-144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31.748"/>
    </inkml:context>
    <inkml:brush xml:id="br0">
      <inkml:brushProperty name="width" value="0.05" units="cm"/>
      <inkml:brushProperty name="height" value="0.05" units="cm"/>
    </inkml:brush>
  </inkml:definitions>
  <inkml:trace contextRef="#ctx0" brushRef="#br0">106 180 10026,'-8'2'2382,"13"-10"-1056,13-10-392,-4 9-770,1 0-1,0 2 1,0-1-1,1 2 0,0 0 1,0 1-1,0 0 0,1 2 1,33-4-1,8 4-142,92 6 1,-67 1 35,261-2 192,57 2-83,-49-17-142,-62-1-7,-279 14-21,28 1-33,-37-1 24,1 0 1,-1 0-1,0 1 1,0-1 0,1 1-1,-1-1 1,0 1-1,0 0 1,0 0 0,0 0-1,0 0 1,3 3 0,-5-4 9,0 0 1,0 0 0,1 0 0,-1 0 0,0 0 0,0 0 0,0 1 0,0-1 0,0 0 0,0 0 0,0 0 0,0 0-1,0 0 1,0 1 0,0-1 0,0 0 0,0 0 0,0 0 0,0 0 0,0 1 0,0-1 0,0 0 0,0 0-1,0 0 1,0 0 0,0 0 0,0 1 0,0-1 0,0 0 0,-1 0 0,1 0 0,0 0 0,0 0 0,0 0-1,0 0 1,0 1 0,0-1 0,0 0 0,-1 0 0,1 0 0,0 0 0,0 0 0,0 0 0,0 0 0,0 0 0,-1 0-1,1 0 1,-12 5-44,-12 0 15,-57 3 109,-120-5-1,123-4-61,-466-23 25,32 0 41,437 24-45,-276-16 290,342 15-278,1 0 25,1 0 1,0 0-1,0-1 1,-10-3-1,17 5-70,0 0-1,0 0 1,0 0 0,0 0-1,0 0 1,0 0-1,0 0 1,0 0 0,1 0-1,-1 0 1,0 0-1,0 0 1,0 0 0,0 0-1,0 0 1,0 0-1,0 0 1,0 0 0,1 0-1,-1 0 1,0 0-1,0 0 1,0-1 0,0 1-1,0 0 1,0 0-1,0 0 1,0 0 0,0 0-1,0 0 1,1 0-1,-1 0 1,0 0 0,0 0-1,0 0 1,0-1-1,0 1 1,0 0 0,0 0-1,0 0 1,0 0 0,0 0-1,0 0 1,0 0-1,0 0 1,0-1 0,0 1-1,0 0 1,0 0-1,0 0 1,0 0 0,0 0-1,0 0 1,0 0-1,0 0 1,0-1 0,0 1-1,0 0 1,0 0-1,0 0 1,-1 0 0,1 0-1,0 0 1,0 0-1,0 0 1,12-2 54,167 14-193,-43 0 94,600-19 49,-210-4-48,-77 26-952,-446-17 894,-7 0 107,-17-5 23,0 1 1,0 1-1,-1 1 1,-27-1 0,27 2-14,-102-8 7,-1 5-1,-155 14 0,-250 48-33,85-7-357,108-30 209,160-14 42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1.907"/>
    </inkml:context>
    <inkml:brush xml:id="br0">
      <inkml:brushProperty name="width" value="0.05" units="cm"/>
      <inkml:brushProperty name="height" value="0.05" units="cm"/>
    </inkml:brush>
  </inkml:definitions>
  <inkml:trace contextRef="#ctx0" brushRef="#br0">399 33 17220,'22'-13'3453,"-19"11"-1693,-13 7-619,-4 5-666,0 0-1,1 1 0,-23 24 0,2-2-229,-177 147 769,197-168-1484,-1 0 0,-29 18 0,30-27 718,14-3-257,0 0 0,-1-1 0,1 1 0,0 0 0,-1-1 0,1 1 0,0 0 0,0-1 0,-1 1 0,1 0 0,0-1 0,0 1 0,-1-1 0,1 1 0,0 0-1,0-1 1,0 1 0,0-1 0,0 1 0,0-1 0,0 1 0,0 0 0,0-1 0,0 1 0,0-1 0,0 1 0,0-1 0,0 1 0,0-1 0,0 1 0,3-17-338</inkml:trace>
  <inkml:trace contextRef="#ctx0" brushRef="#br0" timeOffset="1">68 0 18996,'6'6'2065,"1"4"-1393,3 10-240,4 3 1152,5 1-760,3 3-208,3 3-200,4 1-23,7-1-281,1-5-368,0-9 256,-4 3-48,-7-8-16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2.512"/>
    </inkml:context>
    <inkml:brush xml:id="br0">
      <inkml:brushProperty name="width" value="0.05" units="cm"/>
      <inkml:brushProperty name="height" value="0.05" units="cm"/>
    </inkml:brush>
  </inkml:definitions>
  <inkml:trace contextRef="#ctx0" brushRef="#br0">4 101 16572,'0'0'93,"0"1"1,-1-1 0,1 1 0,0-1 0,-1 1 0,1-1 0,0 1 0,0-1 0,-1 1-1,1 0 1,0-1 0,0 1 0,0-1 0,0 1 0,0 0 0,0-1 0,0 1 0,0-1-1,0 1 1,0 0 0,0-1 0,0 1 0,0-1 0,1 1 0,-1 0 0,0 0 0,1 0 7,0-1 1,0 1-1,0 0 1,-1-1-1,1 1 1,0-1-1,0 1 1,0-1-1,0 1 1,0-1-1,0 0 1,0 0-1,0 1 1,2-1-1,8 1 432,0-1-1,19-2 1,-13 1 92,616-60 3024,-203 13-5209,-386 44-505,-38 2 1222,-7 0 515,-12-2-325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2.934"/>
    </inkml:context>
    <inkml:brush xml:id="br0">
      <inkml:brushProperty name="width" value="0.05" units="cm"/>
      <inkml:brushProperty name="height" value="0.05" units="cm"/>
    </inkml:brush>
  </inkml:definitions>
  <inkml:trace contextRef="#ctx0" brushRef="#br0">0 236 13539,'1'0'89,"-1"1"1,0-1-1,0 1 0,0-1 0,0 0 1,0 1-1,1-1 0,-1 0 1,0 1-1,0-1 0,0 0 1,1 1-1,-1-1 0,0 0 1,1 1-1,-1-1 0,0 0 0,1 0 1,-1 1-1,0-1 0,1 0 1,-1 0-1,0 0 0,1 0 1,-1 0-1,1 1 0,-1-1 1,0 0-1,1 0 0,-1 0 1,1 0-1,-1 0 0,0 0 0,1 0 1,19-3 1137,15-7 451,0-3-1,-1 0 1,63-36 0,-36 11-932,60-47 1,-102 68-684,-2 2-19,-14 14-32,-7 10-8,-39 57 2,22-36-12,1 0 0,2 2 0,-17 41 1,34-71-84,0 0 0,0 1 0,0-1 0,1 0 0,-1 1 1,1-1-1,-1 1 0,1-1 0,0 1 0,0-1 0,0 4 1,1-5 37,-1-1 0,1 1 0,-1 0 0,1-1 1,-1 1-1,1 0 0,0-1 0,-1 1 1,1-1-1,0 1 0,0-1 0,-1 1 0,1-1 1,0 0-1,0 1 0,0-1 0,-1 0 0,1 0 1,0 1-1,0-1 0,0 0 0,0 0 1,0 0-1,0 0 0,-1 0 0,1 0 0,0 0 1,0-1-1,0 1 0,0 0 0,0 0 0,1-1 1,24-6-398,5-9-167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3.292"/>
    </inkml:context>
    <inkml:brush xml:id="br0">
      <inkml:brushProperty name="width" value="0.05" units="cm"/>
      <inkml:brushProperty name="height" value="0.05" units="cm"/>
    </inkml:brush>
  </inkml:definitions>
  <inkml:trace contextRef="#ctx0" brushRef="#br0">220 1 15163,'-168'165'6928,"161"-158"-6540,0 1-1,0 0 1,1 1-1,0-1 1,-7 16-1,12-22-357,0-1-1,0 1 0,1-1 1,-1 1-1,1 0 0,-1-1 1,1 1-1,0 0 0,0-1 1,0 1-1,0 0 1,0-1-1,0 1 0,0 0 1,0-1-1,1 1 0,-1-1 1,0 1-1,1 0 0,0-1 1,-1 1-1,1-1 1,0 1-1,0-1 0,0 1 1,0-1-1,0 0 0,0 0 1,0 1-1,0-1 0,1 0 1,-1 0-1,0 0 1,1 0-1,-1 0 0,1 0 1,-1-1-1,1 1 0,-1 0 1,1-1-1,-1 0 0,1 1 1,2 0-1,7 1-20,0 0-1,-1 0 0,1-1 1,0 0-1,0 0 1,0-2-1,-1 1 1,1-1-1,0-1 0,13-3 1,-16 3 12,-1 0 1,1-1 0,-1 0-1,0 0 1,0-1 0,0 1-1,0-1 1,-1-1 0,1 0-1,-1 1 1,0-2 0,-1 1-1,1-1 1,9-12 0,-13 13 10,1 0 1,-1 0-1,0 0 1,0-1 0,-1 1-1,1-1 1,-1 1-1,-1-1 1,1 1-1,-1-1 1,0 1 0,0-1-1,0 1 1,-2-10-1,1 11-18,1 1-1,-1-1 0,0 0 0,-1 0 0,1 1 0,-1-1 0,1 1 0,-1-1 1,0 1-1,0 0 0,-1 0 0,1 0 0,-1 0 0,1 0 0,-1 0 0,0 1 0,0-1 1,0 1-1,-1 0 0,1 0 0,-5-2 0,3 2-92,0 1-1,0-1 1,0 1 0,0 1-1,0-1 1,0 1-1,0 0 1,0 0 0,0 0-1,-1 1 1,1 0 0,-9 2-1,11-2-26,1 0-1,0 0 0,-1 0 1,1 0-1,0 0 1,0 0-1,0 0 0,0 1 1,0-1-1,0 1 0,0-1 1,0 1-1,1 0 1,-1 0-1,0 0 0,1 0 1,0 0-1,-1 0 1,1 0-1,0 0 0,0 1 1,0-1-1,1 0 1,-1 1-1,0-1 0,1 1 1,0-1-1,-1 4 1,1-5 64,0 0 1,0 0 0,0 0-1,0 0 1,1 0-1,-1 0 1,0 0 0,0 0-1,1 0 1,-1 0 0,1 0-1,-1-1 1,1 1 0,-1 0-1,2 1 1,19 14-752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3.685"/>
    </inkml:context>
    <inkml:brush xml:id="br0">
      <inkml:brushProperty name="width" value="0.05" units="cm"/>
      <inkml:brushProperty name="height" value="0.05" units="cm"/>
    </inkml:brush>
  </inkml:definitions>
  <inkml:trace contextRef="#ctx0" brushRef="#br0">253 1 20172,'-46'26'1928,"20"-12"-1356,1 0 0,1 2 0,0 0 0,1 2 0,-28 27 0,47-41-516,1 1-1,-1 0 1,0 0-1,1 0 1,0 1 0,1-1-1,-1 1 1,-1 5-1,3-9-46,1 0 0,-1 0 0,1-1 0,-1 1 0,1 0 0,0 0 0,0 0 0,0 0 0,0 0 0,0 0 0,0-1 1,1 1-1,-1 0 0,0 0 0,1 0 0,0 0 0,-1-1 0,1 1 0,0 0 0,0-1 0,0 1 0,0-1 0,0 1 0,0-1 0,1 1 0,-1-1 0,0 0 0,1 1 0,1 0 0,3 1-7,0 0 0,-1-1 1,1 0-1,0 0 0,0 0 0,0-1 1,0 0-1,1 0 0,-1-1 0,0 1 0,0-1 1,1-1-1,8-1 0,5-1 11,0-1 0,34-11-1,-43 11 11,0 0 0,0-1 0,-1 0 0,1-1 1,-2 0-1,1-1 0,12-10 0,-19 15-17,0-1 0,-1 0 1,1 1-1,0-1 1,-1 0-1,0 0 0,0-1 1,0 1-1,0 0 1,0-1-1,0 1 0,-1-1 1,0 0-1,0 1 1,0-1-1,0 0 0,0 0 1,-1 0-1,0 1 1,0-1-1,0 0 0,0 0 1,0 0-1,-1 0 1,-1-6-1,0 7-31,1 0 1,-1 0-1,1 0 0,-1 0 1,0 0-1,0 0 0,0 0 1,0 1-1,-1-1 0,1 1 0,-1 0 1,0 0-1,1 0 0,-1 0 1,0 0-1,0 0 0,0 1 1,0-1-1,-4 0 0,2 0-18,1 1-1,-1 0 0,0 0 0,1 1 1,-1-1-1,0 1 0,0 0 1,1 0-1,-1 1 0,0-1 1,0 1-1,1 0 0,-8 3 0,-24 13-232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1.460"/>
    </inkml:context>
    <inkml:brush xml:id="br0">
      <inkml:brushProperty name="width" value="0.05" units="cm"/>
      <inkml:brushProperty name="height" value="0.05" units="cm"/>
    </inkml:brush>
  </inkml:definitions>
  <inkml:trace contextRef="#ctx0" brushRef="#br0">58 59 17788,'0'-2'239,"1"-1"0,-1 1 1,1 0-1,0 0 0,0 0 0,-1 0 1,1 0-1,0 0 0,1 0 0,-1 0 1,0 0-1,1 1 0,-1-1 0,1 0 1,-1 1-1,1-1 0,0 1 0,-1-1 1,1 1-1,0 0 0,0 0 0,0 0 1,0 0-1,3-1 0,3-1 99,0 0 0,0 1 0,0-1 0,0 2 0,11-2 1,-16 2-280,0 1 0,0 0 0,1 0 0,-1 0 0,0 1 0,0-1 1,0 1-1,0-1 0,0 1 0,1 0 0,-1 0 0,5 3 1,-7-3-48,0 0 1,0 0-1,0 0 1,0 0 0,0 0-1,0 0 1,0 0 0,0 1-1,-1-1 1,1 0-1,0 0 1,-1 1 0,1-1-1,-1 0 1,1 1-1,-1-1 1,0 1 0,1-1-1,-1 1 1,0-1 0,0 1-1,0-1 1,0 0-1,0 1 1,-1-1 0,1 1-1,0-1 1,-1 1 0,1-1-1,-1 2 1,-2 4 39,0 1 0,-1-1 0,0 0 0,0 0 0,-1 0 0,1-1 0,-2 1 0,-8 8 0,-5 2 223,-28 22-1,48-37-279,8 0-37,17-1-104,-15 0 51,-7-1 67,0 0 0,0 1 0,-1 0-1,1 0 1,0 0 0,-1 1 0,1-1-1,-1 1 1,1 0 0,5 4 0,-8-6 26,0 1 1,0 0 0,0 0-1,-1 0 1,1 0 0,0 0-1,-1 0 1,1 0 0,0 0-1,-1 0 1,1 0 0,-1 0-1,0 0 1,1 0 0,-1 0-1,0 0 1,0 0 0,1 0-1,-1 1 1,0-1 0,0 0-1,0 0 1,-1 0 0,1 0-1,0 1 1,0-1 0,-1 0-1,1 0 1,0 0 0,-1 0-1,1 0 1,-1 0 0,1 0-1,-1 0 1,0 0 0,1 0-1,-1 0 1,0 0 0,0 0-1,-1 1 1,-6 4 51,0 0 0,0 0 0,-1 0 0,1-1 0,-1 0 0,0-1 0,-1 0 0,1 0 0,-1-1 0,0 0 1,0-1-1,-19 3 0,27-5-164,1 1 0,-1-1 0,0 0 1,0 0-1,1 0 0,-1 0 1,0 0-1,0 0 0,0 0 0,1-1 1,-1 1-1,0 0 0,0-1 1,1 0-1,-1 1 0,0-1 0,1 0 1,-1 0-1,1 0 0,-1 0 1,1 0-1,0 0 0,-1 0 0,1-1 1,0 1-1,0 0 0,0-1 1,0 1-1,0-1 0,0 1 0,0-1 1,0 0-1,0 1 0,1-1 1,-1 0-1,1 0 0,-1-2 0,1-4-336,0 1-1,0 0 1,0-1-1,1 1 1,0-1-1,1 1 1,4-14-1,8-21-1072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1.869"/>
    </inkml:context>
    <inkml:brush xml:id="br0">
      <inkml:brushProperty name="width" value="0.05" units="cm"/>
      <inkml:brushProperty name="height" value="0.05" units="cm"/>
    </inkml:brush>
  </inkml:definitions>
  <inkml:trace contextRef="#ctx0" brushRef="#br0">382 1 16532,'-13'-1'447,"-1"2"1,1-1 0,-1 2-1,1 0 1,0 0 0,0 1-1,-1 1 1,2 0 0,-1 1-1,1 0 1,-1 1 0,1 0-1,1 1 1,-20 15 0,14-8-300,0 0-1,1 1 1,1 1 0,0 1-1,1 0 1,1 0 0,1 1-1,-14 27 1,22-36-104,0 0 1,1 0-1,-1 0 0,2 0 1,-1 1-1,1-1 0,1 1 1,0-1-1,0 1 0,1 0 1,0-1-1,2 16 1,-1-20-40,0 0 1,1 1 0,-1-1 0,1-1 0,0 1 0,1 0 0,-1 0 0,1-1 0,0 0 0,0 1-1,0-1 1,1 0 0,-1-1 0,1 1 0,0 0 0,0-1 0,0 0 0,1 0 0,-1 0 0,1-1-1,-1 1 1,1-1 0,0 0 0,8 2 0,4-1-9,0 1-1,0-2 0,0 0 1,0-1-1,0-1 1,0 0-1,0-2 1,33-5-1,-30 2 72,0 0 0,0-2 0,0 0-1,0-1 1,-1-1 0,33-21 0,-44 25 11,-1 0 0,0-1 1,0 0-1,-1 0 0,0-1 0,0 1 0,0-2 1,-1 1-1,0 0 0,8-17 0,-11 19-25,0 0 0,-1 0 0,1 0-1,-1 0 1,0-1 0,0 1 0,-1 0 0,0-1-1,0 1 1,0-1 0,-1 1 0,1 0-1,-1-1 1,0 1 0,-1 0 0,1 0 0,-1 0-1,0 0 1,-4-6 0,2 4-67,0 1 0,0-1 0,-1 1 0,0 0-1,0 0 1,-1 0 0,0 1 0,0 0 0,0 0 0,0 0 0,-1 1 0,-8-4 0,-1 1-327,1 0 1,-2 2 0,1 0-1,-26-4 1,21 5-175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2.383"/>
    </inkml:context>
    <inkml:brush xml:id="br0">
      <inkml:brushProperty name="width" value="0.05" units="cm"/>
      <inkml:brushProperty name="height" value="0.05" units="cm"/>
    </inkml:brush>
  </inkml:definitions>
  <inkml:trace contextRef="#ctx0" brushRef="#br0">384 31 19540,'-1'-2'100,"0"0"0,0 0 0,0 0 0,-1 1 0,1-1 0,0 0 0,-1 1 0,1-1 0,-1 1 0,1-1 0,-1 1 0,0 0 0,0 0 0,0-1 0,0 1 1,0 1-1,0-1 0,0 0 0,0 0 0,-3 0 0,0 0 35,0 1 1,-1 0-1,1 0 1,0 0 0,-1 0-1,1 1 1,0 0-1,-7 2 1,-2 1 73,-1 1 0,1 1 0,0 0 0,1 1 0,-15 10-1,8-3-50,0 1 0,1 2 0,1-1 0,0 2 0,-20 28 0,31-37-100,0 0 0,0 1-1,1 0 1,1 0 0,0 1 0,0-1-1,1 1 1,0 0 0,1 1 0,0-1 0,1 0-1,0 1 1,0 18 0,2-28-42,0 0 1,0 0 0,1 1-1,-1-1 1,1 0-1,-1 0 1,1 0 0,-1 1-1,1-1 1,0 0-1,0 0 1,0 0 0,1 0-1,-1 0 1,0-1-1,1 1 1,-1 0 0,1-1-1,-1 1 1,1-1-1,0 1 1,0-1 0,-1 0-1,1 0 1,0 1-1,0-1 1,0-1 0,1 1-1,-1 0 1,0 0-1,0-1 1,0 0 0,1 1-1,-1-1 1,0 0-1,0 0 1,1 0 0,-1 0-1,2-1 1,6 0 71,-1 0 0,0-1 0,0 0 0,0 0 0,0-1 0,0 0 0,0-1 0,8-4 0,-9 3 39,-1 0 0,1 0 0,-1-1 0,0 0 0,0 0 0,7-10 0,-11 14-77,-1-1 0,0 1 1,0-1-1,-1 0 0,1 0 1,-1 1-1,1-1 0,-1-1 1,0 1-1,0 0 1,0 0-1,0 0 0,-1 0 1,1-1-1,-1 1 0,0 0 1,0-1-1,0 1 0,0 0 1,-2-6-1,1 7-88,-1-1 0,1 1 1,-1-1-1,0 1 0,0 0 0,0-1 1,0 1-1,0 0 0,0 0 0,-1 1 1,1-1-1,-1 0 0,1 1 0,-1 0 1,0-1-1,1 1 0,-1 0 0,0 0 1,0 1-1,0-1 0,0 0 0,0 1 1,0 0-1,0 0 0,0 0 0,0 0 1,1 0-1,-6 1 0,8-1-6,0 0 0,-1 1 0,1-1 0,0 0 0,0 0-1,-1 0 1,1 0 0,0 0 0,0 0 0,0 0 0,-1 1 0,1-1 0,0 0 0,0 0 0,0 0-1,-1 0 1,1 1 0,0-1 0,0 0 0,0 0 0,0 0 0,-1 1 0,1-1 0,0 0 0,0 0-1,0 1 1,0-1 0,0 0 0,0 0 0,0 1 0,0-1 0,0 0 0,0 0 0,0 1 0,0-1-1,0 0 1,0 0 0,0 1 0,0-1 0,0 0 0,0 0 0,0 1 0,0-1 0,1 0 0,-1 0-1,0 1 1,0-1 0,0 0 0,0 0 0,0 0 0,1 1 0,-1-1 0,0 0 0,0 0 0,0 0-1,1 0 1,-1 1 0,0-1 0,0 0 0,1 0 0,-1 0 0,1 0 0,14 8-739,9-3-44,8 0-206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2.834"/>
    </inkml:context>
    <inkml:brush xml:id="br0">
      <inkml:brushProperty name="width" value="0.05" units="cm"/>
      <inkml:brushProperty name="height" value="0.05" units="cm"/>
    </inkml:brush>
  </inkml:definitions>
  <inkml:trace contextRef="#ctx0" brushRef="#br0">8 144 13899,'-7'18'4036,"7"-18"-3918,0 1 1,0-1-1,0 0 1,0 0-1,0 1 0,0-1 1,0 0-1,0 0 1,0 0-1,0 1 1,0-1-1,0 0 0,0 0 1,0 1-1,0-1 1,1 0-1,-1 0 1,0 0-1,0 1 0,0-1 1,0 0-1,0 0 1,0 0-1,1 1 1,-1-1-1,0 0 1,0 0-1,0 0 0,1 0 1,-1 0-1,0 0 1,0 1-1,0-1 1,1 0-1,-1 0 0,3 0 223,0-1-1,-1 1 0,1-1 0,0 0 0,-1 0 0,1 0 1,-1 0-1,1 0 0,4-3 0,16-11 364,-1-1 0,0-1-1,-1-1 1,36-39 0,-24 22-154,-36 40-541,-1 0 1,1 0-1,-1 0 1,1 1-1,-2 6 1,-5 7-90,-2 1-112,-17 31-230,27-46 122,-1-1-1,1 1 0,1 1 0,-1-1 0,1 0 0,-1 0 1,1 11-1,1-16 255,-1 1 1,1-1-1,0 0 1,1 1-1,-1-1 1,0 1 0,0-1-1,0 1 1,0-1-1,0 0 1,0 1-1,0-1 1,1 1-1,-1-1 1,0 0 0,0 1-1,1-1 1,-1 0-1,0 1 1,0-1-1,1 0 1,-1 1-1,0-1 1,1 0 0,-1 0-1,0 1 1,1-1-1,-1 0 1,1 0-1,-1 0 1,0 1-1,1-1 1,-1 0 0,1 0-1,-1 0 1,1 0-1,-1 0 1,0 0-1,1 0 1,0 0-1,17-4-698,-17 3 683,19-6-843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3.252"/>
    </inkml:context>
    <inkml:brush xml:id="br0">
      <inkml:brushProperty name="width" value="0.05" units="cm"/>
      <inkml:brushProperty name="height" value="0.05" units="cm"/>
    </inkml:brush>
  </inkml:definitions>
  <inkml:trace contextRef="#ctx0" brushRef="#br0">150 1 17556,'-18'19'2041,"-26"22"0,29-28-1045,0 0 0,1 1 0,-19 25-1,32-37-936,0-1-1,0 1 0,0 0 1,0 0-1,0-1 0,0 1 1,0 0-1,0 0 0,1 0 1,-1 0-1,1 0 0,0 0 1,-1 0-1,1 0 0,0 0 1,0 0-1,0 0 0,1 0 1,-1 0-1,1 4 0,0-4-38,1 1-1,-1-1 0,0 0 0,1 0 1,0 0-1,-1 0 0,1 0 1,0 0-1,0-1 0,0 1 1,0 0-1,0-1 0,0 0 1,4 2-1,0 0-20,0 0 1,1 0-1,0-1 0,-1 0 1,1-1-1,0 1 1,0-1-1,0-1 0,0 1 1,0-1-1,8-1 0,-7-1 36,1 0 0,-1-1 0,0 1 0,0-2 0,0 1-1,-1-1 1,1 0 0,-1-1 0,10-7 0,-13 8 2,1 1 0,-1-1 1,0 0-1,0 0 0,-1-1 1,1 1-1,-1-1 0,0 0 1,0 0-1,0 0 0,-1 0 1,0 0-1,0-1 0,3-10 1,-5 14-49,0 1-1,1-1 1,-1 1 0,0-1 0,0 0 0,0 1 0,-1-1-1,1 1 1,0-1 0,-1 1 0,1-1 0,0 0 0,-1 1 0,0 0-1,1-1 1,-1 1 0,0-1 0,0 1 0,0 0 0,0-1 0,0 1-1,0 0 1,0 0 0,0 0 0,0 0 0,-1 0 0,1 0 0,0 0-1,-1 0 1,1 1 0,-1-1 0,1 0 0,-1 1 0,1-1 0,-1 1-1,1 0 1,-1-1 0,0 1 0,1 0 0,-1 0 0,-2 0 0,-3 0-318,1 0 0,-1 1 0,1 0 1,0-1-1,-1 2 0,1-1 0,0 1 1,-1 0-1,-5 3 0,3 1 16,-1 0-1,2 0 0,-1 0 1,-9 10-1,-4 7-722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46.336"/>
    </inkml:context>
    <inkml:brush xml:id="br0">
      <inkml:brushProperty name="width" value="0.05" units="cm"/>
      <inkml:brushProperty name="height" value="0.05" units="cm"/>
    </inkml:brush>
  </inkml:definitions>
  <inkml:trace contextRef="#ctx0" brushRef="#br0">762 138 10482,'-20'-16'533,"-4"-5"653,-1 1 0,-54-31 0,69 46-1000,1 0 0,-1 1 0,1 1 0,-1 0 1,0 0-1,-1 1 0,1 0 0,0 1 0,-1 0 0,1 0 0,0 1 0,-1 1 0,-12 2 0,8 0-81,0 0 0,0 2 0,1 0-1,0 0 1,0 1 0,0 1-1,-22 15 1,18-9-39,0 1 1,0 1-1,2 1 0,-26 30 0,20-17-38,0 2 0,2 1-1,2 0 1,1 2 0,1 0 0,-12 41-1,11-21-10,3-1 0,2 2-1,2 0 1,3 0 0,2 1 0,3 58-1,3-78-30,2-1 1,2 1-1,1-1 0,1 0 0,2-1 1,2 0-1,1 0 0,1-1 0,2-1 0,30 48 1,-10-30-36,3-1 0,67 67 0,103 70-222,-177-160 209,2-1-1,1-1 0,0-2 1,2-1-1,74 30 1,-96-46 49,1 0 1,0-1 0,1-1 0,-1 0 0,1-1 0,-1 0 0,1-1 0,0-1 0,-1-1 0,1 0-1,-1-1 1,1-1 0,-1 0 0,0-1 0,0-1 0,0 0 0,0-1 0,21-12 0,-17 5 14,1-1 0,-2-1 0,0 0 0,-1-2 0,0 0 0,-2-1 0,0 0 0,-1-1 0,-1-1 0,18-35 0,-1-8 52,-3 0 0,26-94 0,-31 81 23,16-112 0,-31 135-61,-2 0 1,-3-1-1,-5-60 0,0 80 14,-1 0-1,-3 0 0,0 0 0,-2 1 1,-24-57-1,22 66 25,-2 0-1,0 0 1,-2 1 0,-1 1 0,0 1-1,-2 0 1,0 1 0,-24-20 0,6 11 100,-2 1 0,0 2-1,-2 1 1,-1 3 0,0 1 0,-2 2 0,0 2 0,-1 1 0,-1 3 0,0 2 0,-1 1 0,0 3 0,-70-3 0,99 10-225,0 0 1,0 1-1,0 1 0,-33 7 1,41-6-41,-1 0 1,1 1-1,0 0 1,0 1-1,0 0 1,1 0 0,0 0-1,0 1 1,-14 14-1,-12 18-134,4 2-102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5.420"/>
    </inkml:context>
    <inkml:brush xml:id="br0">
      <inkml:brushProperty name="width" value="0.05" units="cm"/>
      <inkml:brushProperty name="height" value="0.05" units="cm"/>
    </inkml:brush>
  </inkml:definitions>
  <inkml:trace contextRef="#ctx0" brushRef="#br0">3 161 16596,'-2'-2'2351,"7"-2"-1377,10-4-259,-14 7-408,16-6 273,1 1-1,0 0 0,0 1 1,0 2-1,35-4 0,-23 3-295,114-9 542,185 6 1,-59 4-746,-187-1-51,101-19-1,-176 21-52,-1 1-34,-1 0 0,1 0 1,-1-1-1,0 0 0,1 0 0,5-4 0,-12 5 68,0 0 0,0 0-1,0 0 1,0 0 0,0 1 0,0-1 0,0 0 0,0 0-1,-1 0 1,1 0 0,0 0 0,0 0 0,-1 0 0,1 0-1,-1 1 1,1-1 0,-1 0 0,1 0 0,-1 1-1,-1-2 1,-2-6-55,-1-6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6.991"/>
    </inkml:context>
    <inkml:brush xml:id="br0">
      <inkml:brushProperty name="width" value="0.05" units="cm"/>
      <inkml:brushProperty name="height" value="0.05" units="cm"/>
    </inkml:brush>
  </inkml:definitions>
  <inkml:trace contextRef="#ctx0" brushRef="#br0">147 8 21149,'-39'33'4288,"35"-29"-4172,-1 1-66,1 1-1,-1-1 0,1 1 0,-3 5 0,6-10-48,1-1 0,-1 1 0,1-1 0,0 1 1,0 0-1,-1-1 0,1 1 0,0-1 0,0 1 1,0 0-1,-1-1 0,1 1 0,0-1 0,0 1 0,0 0 1,0-1-1,0 1 0,0 0 0,0-1 0,1 1 1,-1 0-1,0-1 0,0 1 0,0-1 0,1 1 1,-1-1-1,0 1 0,0 0 0,1-1 0,-1 1 0,1-1 1,-1 1-1,0-1 0,1 1 0,-1-1 0,1 0 1,-1 1-1,1-1 0,0 0 0,-1 1 0,1-1 1,-1 0-1,1 0 0,-1 1 0,1-1 0,0 0 1,-1 0-1,1 0 0,0 0 0,-1 0 0,1 0 0,-1 0 1,2 0-1,14 1 7,-1 0 0,26-3 0,-28 1-8,0 0 1,0 1-1,0 1 1,23 3 0,-34-4-2,0 0 1,0 1 0,0-1-1,0 1 1,0 0 0,0-1 0,0 1-1,-1 0 1,1 0 0,0 0-1,0 0 1,-1 0 0,1 1 0,-1-1-1,1 0 1,-1 1 0,1-1 0,-1 1-1,0 0 1,0-1 0,0 1-1,0 0 1,0 0 0,0 0 0,0-1-1,-1 1 1,1 0 0,-1 0 0,1 0-1,-1 0 1,0 0 0,0 0-1,0 0 1,0 0 0,0 1 0,0-1-1,0 0 1,-1 0 0,1 0 0,-1-1-1,0 1 1,0 2 0,-3 6 76,0-1 0,-1 1 1,0-1-1,0 0 1,-1-1-1,-12 16 0,3-8 284,0 0-1,-1-1 0,-22 16 1,32-27-232,0 1 1,0-1-1,-1 0 1,0-1-1,0 0 1,0 0 0,0 0-1,0-1 1,-1 0-1,1 0 1,-1-1-1,-13 1 1,19-2-160,0 0 1,0 0-1,0-1 0,0 1 1,0-1-1,0 1 0,-1-1 1,1 0-1,0 1 0,1-1 1,-1 0-1,0 0 0,0-1 1,0 1-1,1 0 0,-1 0 1,0-1-1,1 1 1,-3-3-1,2 0-177,0 1-1,1 0 1,-1-1 0,1 1 0,-1-1-1,1 0 1,0 1 0,0-1 0,1 0-1,-1-4 1,0-6-837,1 1 0,1 0 0,0 0 0,1-1 0,5-17 0,-4 20-16,1-9 129,2 1 1,0-1 0,16-32 0,-20 48 1318,1-1 0,0 0 0,0 1 0,0 0 0,1-1 0,-1 1 0,1 1 0,0-1 0,0 0 0,0 1 0,1 0 0,-1 0 0,1 0 0,0 1 0,0-1 0,-1 1 0,2 0 0,-1 1 0,7-2 0,4 1 216,0 1 1,0 0-1,28 4 1,-32-2-798,1 0 1,-1 0 0,1-2-1,0 1 1,-1-2 0,1 1-1,14-5 1,-8-1-154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7.772"/>
    </inkml:context>
    <inkml:brush xml:id="br0">
      <inkml:brushProperty name="width" value="0.05" units="cm"/>
      <inkml:brushProperty name="height" value="0.05" units="cm"/>
    </inkml:brush>
  </inkml:definitions>
  <inkml:trace contextRef="#ctx0" brushRef="#br0">127 32 15427,'1'-2'263,"-1"1"0,1 0 0,-1 0 0,1-1 0,0 1 0,-1 0 0,1 0 1,0 0-1,0 0 0,0 0 0,0 0 0,0 0 0,0 0 0,0 1 0,0-1 0,1 0 0,-1 0 0,0 1 0,0-1 0,1 1 0,-1-1 0,2 0 0,33-7 3287,-33 7-3383,0 1 1,0 0-1,0 0 1,-1 0-1,1 0 1,0 1-1,0-1 1,0 1-1,4 1 1,-6-1-147,0-1 1,0 1 0,0-1-1,-1 1 1,1 0 0,0-1-1,-1 1 1,1 0-1,0 0 1,-1-1 0,1 1-1,-1 0 1,1 0-1,-1 0 1,1 0 0,-1 0-1,0 0 1,1 0 0,-1 0-1,0 0 1,0 0-1,0 0 1,0 0 0,0 0-1,0 0 1,0 0-1,0 0 1,0 0 0,0 0-1,-1 0 1,1 0 0,-1 1-1,-1 6 39,-1 0 0,0-1 0,0 1 0,-1 0 0,0-1 0,0 0 0,-1 0 0,-8 10 0,-52 49 570,32-34-246,11-10-113,10-11-84,1 0 0,0 1 0,1 0 1,-12 18-1,22-29-180,0-1-1,-1 1 1,1-1 0,0 1 0,-1-1 0,1 1-1,0-1 1,0 1 0,0-1 0,0 1 0,-1-1 0,1 1-1,0-1 1,0 1 0,0-1 0,0 1 0,0-1-1,0 1 1,0-1 0,0 1 0,1-1 0,-1 1 0,0-1-1,0 1 1,0-1 0,1 1 0,-1-1 0,0 1-1,0-1 1,1 1 0,0 0 0,0 0-21,0-1-1,0 1 1,0 0 0,1-1 0,-1 1-1,0-1 1,1 0 0,-1 1-1,1-1 1,-1 0 0,3 1 0,37-4-1171,-29 0 881,0 0-1,0-1 1,0 0-1,-1-1 1,0 0 0,16-10-1,9-7-372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8.189"/>
    </inkml:context>
    <inkml:brush xml:id="br0">
      <inkml:brushProperty name="width" value="0.05" units="cm"/>
      <inkml:brushProperty name="height" value="0.05" units="cm"/>
    </inkml:brush>
  </inkml:definitions>
  <inkml:trace contextRef="#ctx0" brushRef="#br0">129 0 19980,'-6'2'277,"1"-1"-1,-1 0 0,0 1 0,1 0 1,-1 1-1,1-1 0,0 1 0,0 0 1,0 0-1,0 1 0,0-1 0,-7 9 1,7-7-152,0 0 0,0 0 0,1 1-1,-1 0 1,2 0 0,-1 0 0,0 0 0,1 1 0,1-1 0,-1 1 0,1 0 0,0 0 0,0 0 0,-1 13 0,3-17-103,0 0 1,0 1 0,0-1-1,0 0 1,1 0-1,-1 1 1,1-1 0,0 0-1,0 0 1,0 0 0,0 0-1,1 0 1,-1 0-1,1 0 1,-1 0 0,1 0-1,0-1 1,1 1 0,-1-1-1,0 1 1,1-1-1,-1 0 1,1 0 0,-1 0-1,1 0 1,0-1 0,0 1-1,0-1 1,0 0-1,0 1 1,0-2 0,0 1-1,7 1 1,-3-1 52,0-1 1,0 0-1,0 0 1,0-1-1,0 0 1,0 0-1,-1 0 1,1-1-1,0 0 1,-1 0-1,1-1 1,-1 0 0,0 0-1,0-1 1,0 1-1,0-1 1,-1 0-1,1-1 1,6-6-1,-9 7 4,1 0 1,-1 0-1,0 0 1,0 0-1,0 0 1,-1-1-1,1 1 0,-1-1 1,0 0-1,-1 1 1,3-11-1,-3 11-42,-1 1 0,0-1 0,0 0 0,0 0 0,0 1 0,-1-1 0,1 0 0,-1 1 0,0-1 0,0 1 0,0-1 0,-1 1 0,1-1 0,-1 1 0,0 0 0,0 0 0,-4-6 0,1 5-150,1 0 0,-1 0 0,1 0 0,-1 0 0,-1 1 0,1 0 0,0 0 0,-1 1 0,1-1 0,-1 1 0,0 0 0,0 1 0,0-1 0,1 1 0,-2 0 0,1 1 0,0-1 0,0 1 0,0 1 0,0-1 0,0 1 0,0 0 0,0 0 0,0 1 0,-5 2 0,-9 5-479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3.422"/>
    </inkml:context>
    <inkml:brush xml:id="br0">
      <inkml:brushProperty name="width" value="0.05" units="cm"/>
      <inkml:brushProperty name="height" value="0.05" units="cm"/>
    </inkml:brush>
  </inkml:definitions>
  <inkml:trace contextRef="#ctx0" brushRef="#br0">150 50 14139,'27'-49'10288,"-58"107"-6827,4-7-3600,24-46 150,-8 18 82,15-17-48,11-5-17,-15-1-28,10-2 12,0 1 0,0 1 0,0-1 0,0 2 0,12 1 0,-19-2-16,0 1 0,0 0-1,0 0 1,0 0 0,0 1 0,-1-1-1,1 0 1,0 1 0,-1 0 0,1 0-1,-1 0 1,0 0 0,0 0 0,0 0-1,0 0 1,0 1 0,0-1 0,0 1-1,-1 0 1,1-1 0,0 5 0,2 1 10,-2 0 1,1 0 0,-1 0 0,-1 0 0,1 0 0,-1 0-1,-1 1 1,1-1 0,-2 0 0,1 1 0,-1-1 0,0 0 0,-1 0-1,0 0 1,0 1 0,0-2 0,-1 1 0,-1 0 0,-5 10-1,5-11 58,0-1 0,0 0-1,-1 0 1,0-1 0,0 1-1,0-1 1,0 0-1,-1 0 1,0-1 0,0 0-1,0 0 1,-1 0 0,1-1-1,-1 0 1,0 0 0,0-1-1,0 1 1,0-2-1,0 1 1,-1-1 0,1 0-1,-9 0 1,11-1-37,-1-1 1,1 0-1,0 0 0,0 0 1,0-1-1,0 1 0,0-1 1,0 0-1,0-1 0,0 1 1,1-1-1,-1 0 0,1 0 1,0 0-1,0-1 0,0 1 1,-4-6-1,8 8-257,0-1-1,0 1 0,0 0 1,0 0-1,0 0 1,1-1-1,-1 1 1,1 0-1,-1 0 0,1 0 1,-1 0-1,1 0 1,-1 0-1,1 0 1,0 0-1,-1 0 1,3-1-1,0-3-1075,19-30-877,-6 14 837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3.876"/>
    </inkml:context>
    <inkml:brush xml:id="br0">
      <inkml:brushProperty name="width" value="0.05" units="cm"/>
      <inkml:brushProperty name="height" value="0.05" units="cm"/>
    </inkml:brush>
  </inkml:definitions>
  <inkml:trace contextRef="#ctx0" brushRef="#br0">1 56 20412,'1'-5'2233,"1"-1"-1337,2 0-328,2 0 1105,2 5-257,4-3-480,3-1-248,4 4-336,1-2-128,6 3-88,-2 0-48,4 0-176,-1-3-192,-6 0-448,2 1-552,-7-1 1056,-10 0-224,-12-2-144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6.287"/>
    </inkml:context>
    <inkml:brush xml:id="br0">
      <inkml:brushProperty name="width" value="0.05" units="cm"/>
      <inkml:brushProperty name="height" value="0.05" units="cm"/>
    </inkml:brush>
  </inkml:definitions>
  <inkml:trace contextRef="#ctx0" brushRef="#br0">0 27 22485,'6'13'2632,"-2"-8"-1783,-7-5-409,1 0 1856,4-3-1624,0 2-368,5 1-952,0-1-744,5-8 1088,-4-4-240,5-4-216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6.738"/>
    </inkml:context>
    <inkml:brush xml:id="br0">
      <inkml:brushProperty name="width" value="0.05" units="cm"/>
      <inkml:brushProperty name="height" value="0.05" units="cm"/>
    </inkml:brush>
  </inkml:definitions>
  <inkml:trace contextRef="#ctx0" brushRef="#br0">1 406 19612,'0'2'1622,"3"-4"-537,7-10-52,13-17-178,-21 27-542,30-39 1092,16-19-9,80-129 1,-125 183-1356,-1 2-7,1 0 1,-1 0-1,0 0 0,0 0 0,0-1 1,0 1-1,-1-1 0,0 0 0,0 1 1,0-1-1,0-8 0,-1 13-32,0-1-1,0 1 0,0 0 0,0 0 1,0-1-1,-1 1 0,1 0 1,0 0-1,0-1 0,0 1 1,0 0-1,0 0 0,0 0 0,-1-1 1,1 1-1,0 0 0,0 0 1,0 0-1,-1-1 0,1 1 1,0 0-1,0 0 0,0 0 1,-1 0-1,1 0 0,0 0 0,0 0 1,-1 0-1,1-1 0,0 1 1,0 0-1,-1 0 0,1 0 1,0 0-1,0 0 0,-1 0 0,1 0 1,0 0-1,0 1 0,-1-1 1,1 0-1,0 0 0,0 0 1,-1 0-1,1 0 0,0 0 0,0 0 1,-1 1-1,1-1 0,0 0 1,0 0-1,0 0 0,0 0 1,-1 1-1,1-1 0,0 0 0,0 0 1,0 0-1,0 1 0,0-1 1,-1 0-1,-12 15-11,-1 10-123,1 0 0,1 1 0,1 0 1,1 1-1,2 1 0,0-1 0,2 1 0,1 0 0,-2 44 1,7-67-143,-1 0 0,2 0 0,-1 1-1,1-1 1,-1 0 0,4 9 0,-4-13 229,0 0 0,1-1 0,-1 1 0,1 0 0,-1 0 0,1 0 0,-1 0 0,1 0 0,0 0 0,-1-1 0,1 1 0,0 0 0,0-1 0,-1 1 0,1 0 0,0-1-1,0 1 1,0-1 0,0 1 0,0-1 0,0 0 0,0 1 0,0-1 0,0 0 0,0 0 0,0 0 0,0 1 0,0-1 0,0 0 0,0 0 0,0-1 0,0 1 0,0 0 0,0 0-1,0 0 1,0-1 0,0 1 0,0 0 0,1-2 0,22-10-870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7.127"/>
    </inkml:context>
    <inkml:brush xml:id="br0">
      <inkml:brushProperty name="width" value="0.05" units="cm"/>
      <inkml:brushProperty name="height" value="0.05" units="cm"/>
    </inkml:brush>
  </inkml:definitions>
  <inkml:trace contextRef="#ctx0" brushRef="#br0">150 11 17172,'0'0'66,"0"0"1,0-1 0,0 1-1,0 0 1,0-1 0,0 1-1,0 0 1,0-1 0,0 1-1,0 0 1,0-1 0,0 1-1,0 0 1,0-1 0,0 1-1,0 0 1,0-1 0,0 1-1,0 0 1,0-1 0,-1 1-1,1 0 1,0 0 0,0-1-1,0 1 1,-1 0 0,1 0-1,0-1 1,0 1 0,-1 0-1,1 0 1,0-1 0,0 1-1,-1 0 1,1 0 0,-1 0-1,-13 4 1058,-15 18 736,19-13-1649,1 1-1,-1 1 0,2 0 1,0 0-1,0 1 0,1 0 1,0 0-1,1 1 1,0-1-1,1 1 0,1 1 1,0-1-1,1 1 0,0-1 1,-1 21-1,4-30-204,0-1 0,1 1 0,-1-1 0,1 1 0,-1-1 0,1 1 0,0-1 0,1 0 0,-1 1 1,1-1-1,-1 0 0,1 0 0,0 0 0,0 0 0,4 4 0,-4-5-4,-1-1 0,1 1 0,0-1 0,0 0 1,0 0-1,0 1 0,0-1 0,0 0 0,0-1 1,0 1-1,1 0 0,-1-1 0,0 1 0,0-1 1,1 0-1,-1 0 0,0 0 0,1 0 0,-1 0 0,0 0 1,1 0-1,-1-1 0,0 1 0,0-1 0,4-1 1,1-2 33,-1 1 1,0-1 0,-1 0 0,1 0 0,-1 0 0,1-1 0,-1 0 0,0 0 0,-1 0 0,0-1-1,1 0 1,-2 1 0,1-2 0,-1 1 0,0 0 0,0 0 0,3-10 0,-3 7 18,-1 1 0,0-1 0,0 1 0,0-1 0,-1 1 0,-1-1 0,1 0 0,-1 0 0,-1 1 0,0-1 0,0 0 0,0 1 1,-6-15-1,6 19-146,-1 1 0,1 0 1,-1 0-1,0 0 1,0 0-1,0 0 0,-1 0 1,1 0-1,-1 1 0,1-1 1,-1 1-1,0 0 1,0 0-1,0 0 0,0 0 1,-1 1-1,1-1 1,0 1-1,-1 0 0,1 0 1,-1 0-1,1 0 0,-1 0 1,1 1-1,-1 0 1,0 0-1,1 0 0,-1 0 1,1 0-1,-1 1 1,1-1-1,-1 1 0,1 0 1,-1 0-1,-4 2 1,5 2-432,5-1-106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7.506"/>
    </inkml:context>
    <inkml:brush xml:id="br0">
      <inkml:brushProperty name="width" value="0.05" units="cm"/>
      <inkml:brushProperty name="height" value="0.05" units="cm"/>
    </inkml:brush>
  </inkml:definitions>
  <inkml:trace contextRef="#ctx0" brushRef="#br0">267 21 20700,'0'0'74,"0"-1"-1,0 0 0,0 1 1,1-1-1,-1 1 0,0-1 0,0 1 1,0-1-1,0 0 0,0 1 1,0-1-1,0 1 0,0-1 0,-1 1 1,1-1-1,0 1 0,0-1 1,0 0-1,-1 1 0,1-1 0,0 1 1,0-1-1,-1 1 0,1 0 1,0-1-1,-1 1 0,1-1 1,-1 0-1,-1 1 4,1-1 0,0 0 0,-1 1 0,1-1 0,-1 1 0,1-1 0,-1 1 0,1 0 1,-1-1-1,-2 1 0,-2 0 151,-1 0 0,1 1 0,0 0 0,0 0 1,-8 2-1,2 2-49,0 1 0,0 0 0,0 0 0,1 1 0,0 1 0,1 0 0,-1 0 1,2 1-1,-1 0 0,1 1 0,1 0 0,-1 0 0,-6 14 0,8-15-158,2 1 1,-1 0-1,1 0 0,0 0 0,1 1 1,1 0-1,-1 0 0,2 0 0,-1 0 1,2 0-1,-1 0 0,2 1 0,-1-1 0,2 0 1,1 17-1,-2-26-19,1 1 0,-1-1 0,1 0 0,-1 1 0,1-1 0,0 0 0,0 0 0,0 0 0,0 0 0,0 0 0,0 0-1,0 0 1,1 0 0,-1 0 0,1 0 0,0 0 0,-1-1 0,1 1 0,0-1 0,0 0 0,0 1 0,0-1 0,0 0 0,0 0 0,0 0 0,1 0 0,-1-1 0,0 1 0,0 0 0,1-1 0,-1 0 0,0 1 0,1-1 0,2 0 0,0-1 5,-1 0 0,0 0 0,0 0 1,0-1-1,0 1 0,0-1 0,0 0 1,0 0-1,-1 0 0,1 0 0,-1-1 1,1 0-1,-1 1 0,0-1 1,0 0-1,0-1 0,0 1 0,1-4 1,-1 2 12,0 0 0,-1 0 0,0 0 1,0-1-1,0 1 0,-1-1 1,0 1-1,0-1 0,0 1 0,-1-1 1,0-9-1,0 13-22,0 0 1,0 1-1,-1-1 0,1 0 0,-1 0 1,1 1-1,-1-1 0,1 1 0,-1-1 1,0 0-1,0 1 0,0-1 1,0 1-1,0 0 0,0-1 0,0 1 1,-2-1-1,2 1-27,-1 0 1,0 0-1,1 0 0,-1 1 1,0-1-1,0 1 1,0-1-1,1 1 0,-1 0 1,0 0-1,0 0 0,0 0 1,0 0-1,1 0 1,-1 0-1,0 1 0,0-1 1,0 1-1,-2 0 1,0 1-141,0 0 1,1 0-1,-1 0 0,1 0 1,-1 1-1,1-1 1,0 1-1,0 0 1,0 0-1,1 0 1,-1 0-1,1 0 1,-1 1-1,1-1 1,0 1-1,0-1 1,1 1-1,-2 4 1,0 6-562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1:07.386"/>
    </inkml:context>
    <inkml:brush xml:id="br0">
      <inkml:brushProperty name="width" value="0.05" units="cm"/>
      <inkml:brushProperty name="height" value="0.05" units="cm"/>
    </inkml:brush>
  </inkml:definitions>
  <inkml:trace contextRef="#ctx0" brushRef="#br0">1 118 11250,'0'1'46,"0"-1"0,0 0-1,-1 0 1,1 0 0,0 0-1,0 1 1,0-1 0,0 0-1,0 0 1,0 0-1,0 1 1,0-1 0,0 0-1,0 0 1,0 0 0,0 1-1,0-1 1,1 0 0,-1 0-1,0 0 1,0 1-1,0-1 1,0 0 0,0 0-1,0 0 1,0 0 0,0 1-1,1-1 1,-1 0 0,0 0-1,0 0 1,0 0-1,0 0 1,0 0 0,1 1-1,-1-1 1,0 0 0,0 0-1,1 0 1,12 3 807,21-2-249,-27-2-276,67 0 357,1-3 1,132-25 0,-22-8-596,209-16 0,170 50-50,-2 44-43,232 6-7,280-93-235,-913 36 139,490-1-193,0 47-65,-25-21 255,2-40 14,815-12-582,-514 85 625,-700-31 76,-207-16-35,-6-1 0,0 1 0,-1 1 0,1 1 0,-1 0 0,17 5 0,-19 4-236,-9-5 66,-7-5 39,-3-4 46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7.940"/>
    </inkml:context>
    <inkml:brush xml:id="br0">
      <inkml:brushProperty name="width" value="0.05" units="cm"/>
      <inkml:brushProperty name="height" value="0.05" units="cm"/>
    </inkml:brush>
  </inkml:definitions>
  <inkml:trace contextRef="#ctx0" brushRef="#br0">47 273 18604,'-3'21'1792,"-7"8"-1192,-1-2-255,-1 6 799,7-3-464,2 0-888,1-4-504,1-13 608,2 3-192,7-9-192</inkml:trace>
  <inkml:trace contextRef="#ctx0" brushRef="#br0" timeOffset="1">383 0 21501,'-16'12'1984,"0"9"-1312,-2 4-312,3 2 832,1 4-407,5 5-217,4 2-152,5-5-512,1-3-296,5-5-768,-1-5 1496,3-12-528,2-8-121,3-20-95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8.357"/>
    </inkml:context>
    <inkml:brush xml:id="br0">
      <inkml:brushProperty name="width" value="0.05" units="cm"/>
      <inkml:brushProperty name="height" value="0.05" units="cm"/>
    </inkml:brush>
  </inkml:definitions>
  <inkml:trace contextRef="#ctx0" brushRef="#br0">0 37 22397,'42'-11'2321,"-21"5"-1609,1 0 1,-1 2-1,1 0 1,0 1-1,38 1 1,-54 2-664,1 1 1,-1-1-1,0 1 1,0 1-1,0-1 1,0 1 0,0 0-1,-1 0 1,1 1-1,-1 0 1,10 6-1,-13-8-46,-1 1 0,1 0 0,0 0 0,-1 0 0,1 0 1,-1 0-1,1 0 0,-1 0 0,0 1 0,0-1 0,0 0 0,0 1 0,-1-1 0,1 1 0,0-1 0,-1 1 0,0-1 0,0 1 0,0-1 0,0 1 0,0-1 0,0 1 0,0-1 1,-1 1-1,1-1 0,-1 1 0,0-1 0,0 0 0,0 1 0,0-1 0,-2 3 0,-3 7 3,-1-1 1,0 0-1,-1 0 0,0-1 1,-17 17-1,-57 45 45,47-42-29,5-6 6,21-17-23,0 0 1,0 0-1,1 1 0,-12 13 0,20-21-6,-1 1 0,1-1 0,0 0 0,-1 1 0,1-1 0,0 1 0,-1-1 0,1 0 0,0 1 0,0-1 0,-1 1 0,1-1 0,0 1 0,0-1 0,0 1 0,0-1 0,0 1 0,0-1 0,0 1 0,0-1 0,0 1 0,0-1 0,0 1 0,0-1 0,0 1 0,0-1 0,0 1 0,0-1 0,1 1 0,-1-1 0,0 0 0,0 1 0,1-1 0,-1 1 0,0-1 0,0 0 0,1 1 0,-1-1 0,0 1 0,1-1 0,-1 0 0,1 0 0,-1 1 0,1-1 0,22 6-108,-20-6 89,28 3-335,-1 0 0,2-2 0,-1-2 0,0-1 0,37-7 0,-17-5-57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9.369"/>
    </inkml:context>
    <inkml:brush xml:id="br0">
      <inkml:brushProperty name="width" value="0.05" units="cm"/>
      <inkml:brushProperty name="height" value="0.05" units="cm"/>
    </inkml:brush>
  </inkml:definitions>
  <inkml:trace contextRef="#ctx0" brushRef="#br0">1 39 19132,'2'-1'252,"1"0"1,0 0-1,0 1 0,0-1 0,0 1 0,0-1 1,0 1-1,3 0 0,13-2 128,23-7 758,-9 1-562,48-5 1,-72 12-560,1 1-1,-1 0 1,0 0 0,1 1 0,-1 0 0,1 1 0,-1-1-1,0 2 1,16 6 0,-22-8-36,-1 0 0,0 0 0,0 0 0,0 1 0,0-1 0,0 1 0,0-1 0,-1 1 0,1 0 0,-1 0 0,1 0 0,-1 0 0,1 0 0,-1 0 0,0 0 0,0 0 0,0 0 0,0 0 0,1 5 0,0-1-174,-1-5 124,-1 0 1,1-1 0,-1 1-1,1 0 1,0-1 0,-1 1-1,1 0 1,0-1 0,-1 1-1,1-1 1,0 1 0,0-1-1,0 1 1,0-1 0,-1 0-1,1 1 1,0-1 0,0 0-1,0 0 1,0 0 0,0 1-1,0-1 1,0 0-1,0 0 1,0-1 0,0 1-1,0 0 1,0 0 0,-1 0-1,3-1 1,34-11-2064,-25 7 812,12-2-2154,-28 14 2510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9.793"/>
    </inkml:context>
    <inkml:brush xml:id="br0">
      <inkml:brushProperty name="width" value="0.05" units="cm"/>
      <inkml:brushProperty name="height" value="0.05" units="cm"/>
    </inkml:brush>
  </inkml:definitions>
  <inkml:trace contextRef="#ctx0" brushRef="#br0">0 85 13947,'0'0'1832,"2"-6"-1127,8 2-153,4 0 880,9 11-320,-3-9-120,10 7-263,2-3-113,2 0-488,2-2-216,4-16 136,0-10 8,-4-17-176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2.850"/>
    </inkml:context>
    <inkml:brush xml:id="br0">
      <inkml:brushProperty name="width" value="0.05" units="cm"/>
      <inkml:brushProperty name="height" value="0.05" units="cm"/>
    </inkml:brush>
  </inkml:definitions>
  <inkml:trace contextRef="#ctx0" brushRef="#br0">40 257 17844,'-9'10'1331,"7"-8"-1074,0 1 0,-1 0-1,1-1 1,-1 0-1,1 1 1,-1-1-1,0 0 1,-4 2 0,4-6 1417,6-4-633,9-5-411,1 0-1,0 1 1,15-9 0,17-12-119,57-43 140,35-29 27,-107 80-434,-25 24-101,-6 6-80,-6 8-10,7-14-47,-41 89 101,-38 118 0,77-203-125,-6 26-93,8-30 73,-1 1-1,1-1 1,0 0-1,0 0 1,0 1-1,0-1 1,0 0-1,0 0 1,0 1-1,0-1 1,1 0-1,-1 0 1,0 0-1,1 1 1,-1-1-1,1 0 1,-1 0-1,1 0 1,0 0-1,0 1 1,0-2-41,-1 0 1,1 0 0,0 0-1,-1 0 1,1 0 0,0 0-1,-1 0 1,1 0-1,0 0 1,-1 0 0,1 0-1,0-1 1,-1 1 0,1 0-1,0-1 1,-1 1 0,1 0-1,-1-1 1,1 1 0,-1-1-1,1 1 1,-1 0-1,1-1 1,-1 0 0,1 1-1,-1-1 1,0 1 0,1-1-1,-1 1 1,1-2 0,14-22-626,-14 22 639,17-27-647,2-3-198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3.319"/>
    </inkml:context>
    <inkml:brush xml:id="br0">
      <inkml:brushProperty name="width" value="0.05" units="cm"/>
      <inkml:brushProperty name="height" value="0.05" units="cm"/>
    </inkml:brush>
  </inkml:definitions>
  <inkml:trace contextRef="#ctx0" brushRef="#br0">85 20 18308,'12'-19'4606,"-13"27"-190,-17 35-2088,16-40-2306,-17 37 229,1 0 1,-17 58 0,34-97-246,1 0 1,-1 1-1,1-1 1,0 0-1,-1 1 1,1-1-1,0 0 1,0 1-1,0-1 0,0 1 1,0-1-1,0 0 1,0 1-1,0-1 1,0 1-1,1-1 1,-1 0-1,1 1 1,-1-1-1,1 0 1,-1 0-1,1 1 1,0-1-1,0 0 1,1 2-1,0-2-37,-1-1-1,1 0 0,-1 1 0,1-1 0,0 0 1,-1 0-1,1 0 0,0 0 0,-1 0 0,1 0 1,0 0-1,-1 0 0,1-1 0,-1 1 0,1-1 1,0 1-1,-1-1 0,1 0 0,-1 1 0,0-1 1,3-2-1,11-6-1420,0-2-1,-1 0 1,0-1 0,0 0 0,-2-1 0,1 0-1,-2-1 1,0 0 0,10-18 0,-35 66 7638,-9 42-2086,19-64-3986,1 0 0,0 1 0,0-1 0,1 1 0,1-1 0,0 1 0,1 0 0,2 22 0,4-21-1217,-5-14 1081,-1 0 1,0 1-1,0-1 0,1 0 0,-1 0 0,0 0 1,1 0-1,-1 1 0,0-1 0,0 0 0,1 0 1,-1 0-1,0 0 0,1 0 0,-1 0 0,0 0 1,1 0-1,-1 0 0,0 0 0,1 0 1,-1 0-1,0 0 0,1 0 0,-1 0 0,0 0 1,1 0-1,-1-1 0,0 1 0,0 0 0,1 0 1,-1 0-1,0 0 0,1-1 0,-1 1 0,0 0 1,0 0-1,1 0 0,-1-1 0,0 1 1,0 0-1,0-1 0,0 1 0,1 0 0,-1-1 1,7-10-649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3.817"/>
    </inkml:context>
    <inkml:brush xml:id="br0">
      <inkml:brushProperty name="width" value="0.05" units="cm"/>
      <inkml:brushProperty name="height" value="0.05" units="cm"/>
    </inkml:brush>
  </inkml:definitions>
  <inkml:trace contextRef="#ctx0" brushRef="#br0">114 9 20148,'3'-2'250,"0"1"0,0 0 0,0 0-1,0 0 1,1 0 0,-1 1 0,0-1 0,0 1-1,0 0 1,1 0 0,-1 0 0,0 0-1,0 1 1,0-1 0,1 1 0,-1 0-1,0-1 1,0 2 0,0-1 0,0 0 0,0 1-1,3 1 1,-5-2-202,1 1 0,0-1-1,-1 0 1,1 1 0,-1-1 0,0 1-1,0 0 1,1-1 0,-1 1 0,0 0-1,0 0 1,-1 0 0,1 0 0,0 0-1,-1 0 1,1 0 0,-1 0 0,1 0-1,-1 0 1,0 0 0,0 0 0,0 0-1,0 0 1,0 0 0,-1 0 0,1 0 0,0 0-1,-1 0 1,0 0 0,1 0 0,-1 0-1,0 0 1,0 0 0,-2 3 0,-12 16 153,-1 1 0,-1-2 1,-21 21-1,-23 28 281,49-53-377,-16 20 132,26-33-230,1-1 0,-1 1 0,1-1-1,0 1 1,0 0 0,0 0 0,0 0 0,0-1 0,1 1 0,-1 0 0,0 5 0,1-8-39,0 1 1,0 0-1,1 0 1,-1 0-1,0 0 1,0 0-1,0 0 1,1 0-1,-1 0 1,0 0-1,1-1 1,-1 1-1,1 0 0,-1 0 1,1 0-1,0-1 1,-1 1-1,1 0 1,0-1-1,-1 1 1,1 0-1,0-1 1,0 1-1,-1-1 1,1 1-1,0-1 1,0 0-1,0 1 0,0-1 1,0 0-1,0 1 1,-1-1-1,1 0 1,0 0-1,0 0 1,0 0-1,0 0 1,0 0-1,0 0 1,0 0-1,0 0 0,1-1 1,6-1-156,-1 0 1,1 0-1,-1 0 0,9-5 1,-13 6 201,29-13-468</inkml:trace>
  <inkml:trace contextRef="#ctx0" brushRef="#br0" timeOffset="1">302 318 19932,'-11'29'2297,"-2"-2"-1521,1 0-392,2 2 1272,4 3-871,4-5-281,-1-11-1048,3 1-513,0-7 849,7-6-240,6-10-128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4.250"/>
    </inkml:context>
    <inkml:brush xml:id="br0">
      <inkml:brushProperty name="width" value="0.05" units="cm"/>
      <inkml:brushProperty name="height" value="0.05" units="cm"/>
    </inkml:brush>
  </inkml:definitions>
  <inkml:trace contextRef="#ctx0" brushRef="#br0">49 47 17860,'8'-7'1049,"1"1"1,-1 1 0,1 0-1,0 0 1,20-7-1,-26 11-840,0 0 0,0 0-1,0 0 1,0 0 0,0 0-1,0 1 1,1-1 0,-1 1-1,0 0 1,0 0 0,1 0-1,-1 1 1,0-1 0,0 1 0,0-1-1,1 1 1,-1 0 0,0 1-1,0-1 1,0 0 0,0 1-1,3 2 1,-5-3-193,0 0-1,-1 0 1,1 0 0,0 0 0,-1 1-1,1-1 1,-1 0 0,1 0 0,-1 1-1,0-1 1,1 0 0,-1 1 0,0-1 0,0 0-1,0 1 1,0-1 0,0 0 0,0 1-1,-1-1 1,1 0 0,0 1 0,0-1-1,-1 0 1,1 0 0,-1 1 0,0-1-1,0 1 1,-21 35 84,19-34-78,-63 81 343,-20 28 213,83-106-530,-1 0 1,1 1 0,0 0 0,-3 9-1,6-14-41,-1-1-1,1 0 0,0 1 0,0-1 0,0 1 0,-1-1 0,1 0 1,0 1-1,1-1 0,-1 0 0,0 1 0,0-1 0,1 3 1,0-4-11,-1 1 0,1 0 1,-1-1-1,1 1 1,-1-1-1,1 1 0,0-1 1,-1 0-1,1 1 1,-1-1-1,1 1 0,0-1 1,-1 0-1,1 0 1,0 1-1,0-1 0,-1 0 1,1 0-1,0 0 1,-1 0-1,1 0 0,0 0 1,0 0-1,-1 0 1,1 0-1,0 0 0,1-1 1,7 0-316,0-1 0,-1-1 0,1 0 0,0 0 0,-1 0 0,0-1 0,10-7 0,53-40-1918,-48 34 1978,16-14-676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4.686"/>
    </inkml:context>
    <inkml:brush xml:id="br0">
      <inkml:brushProperty name="width" value="0.05" units="cm"/>
      <inkml:brushProperty name="height" value="0.05" units="cm"/>
    </inkml:brush>
  </inkml:definitions>
  <inkml:trace contextRef="#ctx0" brushRef="#br0">87 0 19740,'-5'3'2433,"1"5"-1465,-9 3-360,2 6 1777,-2 3-1121,-1 2-264,2 4-392,4-1-112,6 0-184,-2-5-80,10-4-144,4-4-136,1-7-384,2-4-440,4-7 1192,0-4-488,-2-7-32,5 0-128</inkml:trace>
  <inkml:trace contextRef="#ctx0" brushRef="#br0" timeOffset="1">153 111 20468,'-10'23'2345,"0"4"-1329,-2 2-392,1 5 1169,2 5-377,2-2-448,3 0-304,2 1-936,-1-4-672,3-1 816,6 0-176,-6-10-80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2.630"/>
    </inkml:context>
    <inkml:brush xml:id="br0">
      <inkml:brushProperty name="width" value="0.05" units="cm"/>
      <inkml:brushProperty name="height" value="0.05" units="cm"/>
    </inkml:brush>
  </inkml:definitions>
  <inkml:trace contextRef="#ctx0" brushRef="#br0">8 22 15627,'-7'-2'2729,"8"2"-2193,9 0 1120,3-1-311,9 1-337,1 0-152,4 0-360,1 0-104,4 0-512,1 0-352,-3-3-2561,-4-3 2713,-15 1-392,-2 0-256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439"/>
    </inkml:context>
    <inkml:brush xml:id="br0">
      <inkml:brushProperty name="width" value="0.025" units="cm"/>
      <inkml:brushProperty name="height" value="0.025" units="cm"/>
    </inkml:brush>
  </inkml:definitions>
  <inkml:trace contextRef="#ctx0" brushRef="#br0">764 0 14926,'0'0'4452,"-11"6"-4249,-4 2-203,0 1 0,1 1 0,1 0 0,-1 1 0,2 0 0,-1 1 0,2 0 0,-18 24 0,-158 250-849,-31 42-619,204-310 1216,-9 13-288,-1-1 0,-2-1 0,-51 45-1,76-73 417,0 0-1,-1 0 0,1 0 1,0 0-1,0 0 0,-1 0 0,1 0 1,-1-1-1,1 1 0,-1 0 1,1-1-1,-1 1 0,1-1 1,-1 0-1,1 1 0,-1-1 0,1 0 1,-1 0-1,0 0 0,1 0 1,-1 0-1,1-1 0,-1 1 0,-2-1 1,-4-16-3154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1:51.246"/>
    </inkml:context>
    <inkml:brush xml:id="br0">
      <inkml:brushProperty name="width" value="0.05" units="cm"/>
      <inkml:brushProperty name="height" value="0.05" units="cm"/>
    </inkml:brush>
  </inkml:definitions>
  <inkml:trace contextRef="#ctx0" brushRef="#br0">1142 62 10034,'-21'-10'169,"-1"0"0,0 2 0,-1 0 0,0 1 0,0 2 0,0 0 1,-1 1-1,0 2 0,0 0 0,1 2 0,-1 0 0,0 2 0,0 0 0,1 2 0,-1 1 0,-25 8 0,20-3-56,1 2-1,0 1 1,1 1 0,1 1-1,0 1 1,1 1-1,-43 40 1,36-26-109,1 2-1,2 1 1,2 2-1,-41 68 1,14-7 10,4 3 0,4 1 0,-47 157 0,84-227-15,1 1 0,2-1 0,1 1 1,1 0-1,2 0 0,2 46 0,2-62-7,0 0 1,0-1-1,2 1 1,0-1-1,0 0 0,2 0 1,0-1-1,0 1 0,1-1 1,1-1-1,1 1 0,0-1 1,0-1-1,1 0 1,14 14-1,-8-14-5,-1 0-1,1-1 1,1-1 0,0 0-1,0-2 1,1 0 0,0 0-1,1-2 1,0 0 0,0-1-1,0-1 1,21 1 0,19 1-39,0-4 0,103-7 0,414-82-166,-374 50 175,-81 15 70,-2-5 0,-1-6 0,140-58 0,-197 65 65,-1-3 0,-2-3 0,-1-2 0,-2-2 0,-1-3 0,-2-2-1,77-79 1,-92 79-22,-2-1-1,-2-2 0,29-50 0,-48 70 10,-1 0 0,-1-2 0,-1 1 0,-2-1 0,0-1 0,-2 1 0,8-55 0,-14 71-31,-1 1 1,0 0-1,0-1 1,-1 1 0,0 0-1,0 0 1,-1 0 0,-1 0-1,1 0 1,-1 0 0,-1 0-1,0 1 1,0-1 0,-1 1-1,0 0 1,0 1 0,0-1-1,-1 1 1,0 0-1,-1 0 1,0 1 0,-8-6-1,-10-5 3,-2 0-1,0 2 1,0 1-1,-2 2 0,1 0 1,-2 2-1,-46-10 0,-5 4-182,-132-8 0,87 17-57,0 6-1,-251 31 1,125 13 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3.053"/>
    </inkml:context>
    <inkml:brush xml:id="br0">
      <inkml:brushProperty name="width" value="0.05" units="cm"/>
      <inkml:brushProperty name="height" value="0.05" units="cm"/>
    </inkml:brush>
  </inkml:definitions>
  <inkml:trace contextRef="#ctx0" brushRef="#br0">1 70 15715,'1'11'1593,"15"-7"-953,1-4-272,9-7 856,1-1-776,4-5 304,-1-5-343,-6 0-177,-1-2-104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5.734"/>
    </inkml:context>
    <inkml:brush xml:id="br0">
      <inkml:brushProperty name="width" value="0.05" units="cm"/>
      <inkml:brushProperty name="height" value="0.05" units="cm"/>
    </inkml:brush>
  </inkml:definitions>
  <inkml:trace contextRef="#ctx0" brushRef="#br0">125 57 16147,'-1'-1'201,"0"0"0,0 1 0,0-1 0,0 0 0,0 1 0,0-1 0,-1 1 0,1 0 0,0-1 0,0 1 0,0 0 0,-1 0 0,1 0 0,0 0 0,0 0 0,-1 0 0,1 0-1,0 0 1,0 0 0,0 0 0,-1 1 0,1-1 0,0 0 0,0 1 0,0-1 0,0 1 0,0 0 0,0-1 0,-2 2 0,1 0-79,0 0 1,1 0-1,-1 0 1,0 0-1,1 0 1,-1 1-1,1-1 1,0 0-1,0 1 1,0-1-1,0 1 0,0-1 1,0 4-1,1-5-114,-1 0 0,1-1 0,0 1 0,0 0 0,0-1 0,0 1 0,0 0 0,0 0 0,0-1 0,0 1 0,0 0 0,0 0 0,0-1 0,0 1 0,1 0 0,-1-1 0,0 1 0,1 0 0,-1-1-1,0 1 1,1 0 0,-1-1 0,1 1 0,-1-1 0,1 1 0,-1-1 0,1 1 0,-1-1 0,1 1 0,-1-1 0,1 0 0,0 1 0,-1-1 0,1 0 0,0 1 0,-1-1 0,1 0 0,0 0 0,-1 1-1,1-1 1,0 0 0,0 0 0,-1 0 0,1 0 0,0 0 0,-1 0 0,1 0 0,0-1 0,0 1 0,-1 0 0,2 0 0,2-1 72,1 0-1,-1 0 1,1-1-1,-1 1 1,0-1 0,8-4-1,-9 5-1,-1-1 0,1 0-1,-1 0 1,0 0 0,0 0-1,1 0 1,-1 0 0,-1 0-1,1-1 1,0 1 0,-1-1 0,1 1-1,-1-1 1,0 0 0,0 1-1,0-1 1,0 0 0,1-4-1,-2 6-30,0-1 0,0 0 0,0 0 0,-1 0-1,1 0 1,0 0 0,-1 1 0,1-1 0,-1 0-1,0 0 1,0 1 0,0-1 0,1 0 0,-1 1 0,-1-1-1,1 1 1,0-1 0,0 1 0,0 0 0,-1 0 0,1-1-1,-1 1 1,1 0 0,-1 0 0,0 0 0,1 0-1,-1 1 1,0-1 0,-2-1 0,-1 1-29,-1-1 0,1 1 0,0-1 0,-1 1 1,1 1-1,-1-1 0,1 1 0,-1 0 0,1 0 0,-1 1 0,1 0 0,-1 0 1,1 0-1,-1 0 0,1 1 0,0 0 0,0 0 0,0 1 0,0-1 0,0 1 1,-8 6-1,13-9-21,-1 0 1,1 1 0,0-1 0,-1 0-1,1 0 1,-1 1 0,1-1 0,0 0-1,-1 1 1,1-1 0,0 1 0,0-1-1,-1 0 1,1 1 0,0-1 0,0 1-1,-1-1 1,1 0 0,0 1-1,0-1 1,0 1 0,0-1 0,0 1-1,0-1 1,0 1 0,0 0 0,11 1-50,18-9-3,-26 5 84,12-3-282,-12 7-389,-6 8-551,-8 22-1187,8-18 1619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6.216"/>
    </inkml:context>
    <inkml:brush xml:id="br0">
      <inkml:brushProperty name="width" value="0.05" units="cm"/>
      <inkml:brushProperty name="height" value="0.05" units="cm"/>
    </inkml:brush>
  </inkml:definitions>
  <inkml:trace contextRef="#ctx0" brushRef="#br0">85 1 18044,'-2'2'557,"0"0"0,0-1 1,0 1-1,0 0 0,-1-1 0,1 0 1,-1 1-1,1-1 0,-1 0 1,1 0-1,-1 0 0,0-1 0,1 1 1,-5 0-1,5-12 578,0 8-968,-2 11-74,4-7-95,0 0 1,0 0-1,0 0 0,1-1 1,-1 1-1,0 0 0,0 0 1,1 0-1,-1 0 0,0-1 1,1 1-1,-1 0 1,1 0-1,-1-1 0,1 1 1,-1 0-1,1-1 0,0 1 1,-1-1-1,1 1 0,0-1 1,-1 1-1,1-1 0,0 1 1,0-1-1,-1 1 0,1-1 1,0 0-1,0 0 1,1 1-1,0 0 26,0 0 1,0-1-1,0 1 1,-1-1-1,1 1 1,0-1-1,0 0 0,0 0 1,0 1-1,0-1 1,0-1-1,4 1 1,-6 0-20,0 0 1,0 0-1,0-1 1,0 1-1,0 0 0,0 0 1,0 0-1,0 0 1,1 0-1,-1 0 1,0-1-1,0 1 1,0 0-1,0 0 1,0 0-1,0 0 1,0-1-1,0 1 1,0 0-1,0 0 1,0 0-1,0 0 1,0 0-1,0-1 0,0 1 1,0 0-1,0 0 1,0 0-1,0 0 1,0-1-1,0 1 1,0 0-1,0 0 1,-1 0-1,1 0 1,0 0-1,0-1 1,0 1-1,0 0 1,0 0-1,0 0 1,0 0-1,-1 0 0,1 0 1,0 0-1,0 0 1,0 0-1,0-1 1,0 1-1,-1 0 1,1 0-1,0 0 1,0 0-1,0 0 1,0 0-1,0 0 1,-1 0-1,1 0 1,-13-5 197,11 4-129,0 0-53,-1 0 0,1 0 0,0 1 0,-1-1 0,1 1 0,0 0 0,-1 0 0,1-1 1,-1 2-1,1-1 0,-1 0 0,1 0 0,0 1 0,-1-1 0,1 1 0,-5 2 0,6-3-68,0 1 0,0-1 0,-1 1-1,1 0 1,0 0 0,0-1 0,0 1-1,0 0 1,0 0 0,0 0 0,0 0-1,0 0 1,1 0 0,-1 1 0,0-1-1,1 0 1,-1 0 0,1 0 0,-1 1 0,1-1-1,-1 0 1,1 1 0,0-1 0,0 0-1,0 1 1,0-1 0,0 0 0,0 1-1,0-1 1,0 0 0,0 1 0,1 0 0,-1-1-1,0 0 0,0-1 0,0 1 0,1-1 0,-1 1 0,0-1 0,0 1 0,1 0 0,-1-1 0,0 1 0,1-1 0,-1 1 0,1-1 0,-1 0 0,1 1 0,-1-1 0,1 1 0,-1-1 0,1 0 0,-1 1 1,1-1-1,-1 0 0,1 0 0,-1 1 0,1-1 0,0 0 0,-1 0 0,1 0 0,-1 0 0,1 0 0,0 0 0,0 0 0,1 0-9,0 0 0,0-1 0,0 1 1,0-1-1,-1 1 0,1-1 0,0 0 0,0 1 0,2-3 0,16-13-603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6.654"/>
    </inkml:context>
    <inkml:brush xml:id="br0">
      <inkml:brushProperty name="width" value="0.05" units="cm"/>
      <inkml:brushProperty name="height" value="0.05" units="cm"/>
    </inkml:brush>
  </inkml:definitions>
  <inkml:trace contextRef="#ctx0" brushRef="#br0">314 96 20060,'-9'-4'399,"0"0"0,0-1-1,0 0 1,0-1 0,1 0 0,-12-10-1,12 9-167,-1 0 0,1 0-1,-1 1 1,-1 1-1,-16-8 1,23 12-202,0 0 0,0 0 1,0 1-1,0-1 0,0 1 1,-1 0-1,1 0 0,0 0 0,0 0 1,-1 0-1,1 1 0,0-1 0,0 1 1,0 0-1,0 0 0,0 1 0,0-1 1,0 0-1,0 1 0,0 0 1,1-1-1,-1 1 0,-3 3 0,-3 4-19,1-1-1,0 2 0,0-1 0,1 1 1,0 0-1,0 0 0,1 1 0,1 0 1,-8 20-1,10-22-11,0 1 1,0 0-1,0 0 0,2 0 0,-1 1 1,1-1-1,1 0 0,0 1 1,0-1-1,1 0 0,4 19 0,-4-25 6,0-1-1,0 1 1,1 0-1,0-1 1,-1 1-1,1-1 1,1 0-1,-1 0 1,0 0-1,1 0 1,0 0-1,-1 0 0,1 0 1,0-1-1,1 0 1,-1 1-1,0-1 1,1 0-1,-1-1 1,1 1-1,-1-1 1,1 1-1,0-1 1,0 0-1,-1-1 1,1 1-1,0-1 1,0 1-1,0-1 0,0 0 1,7-1-1,1-1 18,0 1 0,1-2 0,-1 0 0,0 0 0,0-1 0,0-1-1,-1 0 1,20-11 0,-20 8 22,0 0-1,0 0 0,0-1 1,-1 0-1,0-1 1,9-13-1,-15 18-17,0 0 0,0-1 1,-1 1-1,0-1 0,0 0 0,0 0 0,-1 0 1,0 0-1,0-1 0,0 1 0,-1 0 0,0-1 1,0 1-1,-1-12 0,0 16-18,0 1 1,0-1 0,0 1-1,0-1 1,-1 1-1,1-1 1,-1 1-1,1-1 1,-1 1-1,1-1 1,-1 1 0,0 0-1,1-1 1,-1 1-1,0 0 1,-2-2-1,3 3-10,-1-1-1,0 1 1,1 0-1,-1-1 1,0 1 0,1 0-1,-1 0 1,0-1-1,0 1 1,1 0-1,-1 0 1,0 0-1,0 0 1,0 0-1,1 0 1,-1 0 0,0 0-1,0 0 1,1 0-1,-1 1 1,0-1-1,-1 1 1,-1 0-90,0 1 1,0 0-1,1 0 1,-1 0-1,0 0 1,1 0-1,0 0 1,-1 1-1,1-1 1,0 1-1,0 0 1,-3 5-1,3-3-26,0 0-1,0-1 1,0 1-1,1 0 1,0 0-1,0 0 1,0 0-1,0 0 1,1 1 0,0-1-1,0 0 1,0 0-1,0 0 1,1 0-1,0 0 1,2 7-1,13 15-513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7.059"/>
    </inkml:context>
    <inkml:brush xml:id="br0">
      <inkml:brushProperty name="width" value="0.05" units="cm"/>
      <inkml:brushProperty name="height" value="0.05" units="cm"/>
    </inkml:brush>
  </inkml:definitions>
  <inkml:trace contextRef="#ctx0" brushRef="#br0">23 1 17076,'-6'31'1320,"1"-1"-936,-4-1-368,6-5-16,3-4 256,4-10-184,6-2-32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7.465"/>
    </inkml:context>
    <inkml:brush xml:id="br0">
      <inkml:brushProperty name="width" value="0.05" units="cm"/>
      <inkml:brushProperty name="height" value="0.05" units="cm"/>
    </inkml:brush>
  </inkml:definitions>
  <inkml:trace contextRef="#ctx0" brushRef="#br0">122 0 17380,'-12'8'348,"2"1"0,-1 1 0,1-1 0,1 2 0,0-1 0,0 1 0,1 1 0,0-1 0,1 1 0,1 1 1,0-1-1,-8 24 0,13-34-319,1 1 0,-1-1 0,1 1 0,-1 0 0,1 0 0,0-1 0,0 1 0,1 0 0,-1-1 0,0 1 0,1 0 0,0 2 0,0-4-26,-1 0 0,1 0 0,-1-1-1,1 1 1,-1 0 0,1 0 0,-1-1 0,1 1 0,0 0 0,-1-1-1,1 1 1,0-1 0,0 1 0,-1-1 0,1 1 0,0-1-1,0 1 1,0-1 0,0 0 0,-1 0 0,1 1 0,0-1 0,0 0-1,0 0 1,0 0 0,0 0 0,0 0 0,0 0 0,0 0 0,0 0-1,0 0 1,-1-1 0,1 1 0,0 0 0,0 0 0,1-2-1,5 0-22,-1-2-1,0 1 0,1-1 0,-2 0 0,1 0 0,0 0 0,-1-1 0,0 0 0,6-6 1,38-53-359,-46 59 342,9-6-244,-12 12 276,0-1 0,1 0 0,-1 0 0,0 0 0,0 0 0,1 0 0,-1 0 1,0 0-1,0 0 0,0 0 0,1 0 0,-1 0 0,0 1 0,0-1 0,0 0 1,1 0-1,-1 0 0,0 0 0,0 1 0,0-1 0,0 0 0,0 0 0,1 0 1,-1 1-1,0-1 0,0 0 0,0 0 0,0 0 0,0 1 0,0-1 0,0 0 1,0 0-1,0 1 0,0-1 0,1 33-111,-2-20 116,2 8 97,1-1-1,1 1 1,0 0-1,2-1 1,0 0 0,1 0-1,2 0 1,-1-1-1,19 31 1,-25-48-68,1 0 0,-1 1 0,0 0 0,0-1 0,0 1 0,0 0 0,0-1 0,0 1 0,-1 0 0,0 0 0,1 2 0,-1-3 5,-1-1 0,1 0 0,-1 1-1,1-1 1,-1 0 0,1 1 0,-1-1 0,1 0-1,-1 0 1,0 1 0,0-1 0,0 0 0,0 0-1,0 0 1,0 0 0,0 0 0,0 0 0,0-1 0,0 1-1,0 0 1,-1 0 0,1-1 0,0 1 0,-2 0-1,-12 4 143,0 1-1,0-2 0,-1 0 1,1-1-1,-1-1 1,0 0-1,-16-1 0,57-18-1752,0 3 1066</inkml:trace>
  <inkml:trace contextRef="#ctx0" brushRef="#br0" timeOffset="1">659 264 19484,'0'14'1881,"1"-2"-1649,1-12 480,2-8 672,8-9-1160,1-6 48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7.888"/>
    </inkml:context>
    <inkml:brush xml:id="br0">
      <inkml:brushProperty name="width" value="0.05" units="cm"/>
      <inkml:brushProperty name="height" value="0.05" units="cm"/>
    </inkml:brush>
  </inkml:definitions>
  <inkml:trace contextRef="#ctx0" brushRef="#br0">12 252 18084,'-2'3'600,"-8"16"1134,11-13-836,8-8 264,7-8-589,0 0 1,0-1-1,-1-1 1,21-21-1,-3 4-226,11-9-68,-2-2 0,46-54-1,-86 93-353,-2 8 47,-5 9-14,-9 17-115,-24 65-353,34-87 268,1 1 1,1-1-1,0 1 1,0 0-1,1 0 1,1 17-1,0-27 164,0 0 0,0 0 0,0 0 0,1-1 0,-1 1-1,1 0 1,-1-1 0,1 1 0,0 0 0,-1-1 0,1 1 0,2 1 0,-3-2-5,1 0 0,-1-1 0,1 1 0,-1-1 0,1 1 0,0-1 0,-1 0 1,1 1-1,0-1 0,-1 0 0,1 1 0,0-1 0,0 0 0,-1 0 0,1 0 0,0 0 0,0 1 1,-1-1-1,1 0 0,1-1 0,1 1-84,0-1 1,1 0 0,-1 0 0,0-1-1,0 1 1,-1-1 0,1 1-1,0-1 1,0 0 0,-1 0-1,1 0 1,2-4 0,23-24-726,5-8-135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8.305"/>
    </inkml:context>
    <inkml:brush xml:id="br0">
      <inkml:brushProperty name="width" value="0.05" units="cm"/>
      <inkml:brushProperty name="height" value="0.05" units="cm"/>
    </inkml:brush>
  </inkml:definitions>
  <inkml:trace contextRef="#ctx0" brushRef="#br0">86 1 15067,'-2'11'515,"-1"-1"0,0 1 0,0-1 1,-1 0-1,-9 17 0,-4 9 507,7-8-43,-14 52 1,22-72-852,0 0 0,1 1 1,0-1-1,0 1 0,1-1 0,0 1 1,1-1-1,0 1 0,0-1 1,1 1-1,2 7 0,-3-14-96,0 0 0,0 0 0,0 0 0,0 0 0,0-1 0,0 1 0,0 0 0,0-1 0,0 1 0,1-1 0,-1 0 0,1 1 0,-1-1 0,1 0 0,0 0 0,-1 0 0,1 0 0,0 0 0,0 0 0,3 0 0,-2 0 10,1 0 0,-1-1 0,0 0 0,1 0 0,-1 0 0,1 0-1,-1-1 1,1 1 0,-1-1 0,0 0 0,4-1 0,2-2 44,-1 1 0,0-1 0,-1 0 0,1-1 0,-1 0 0,1 0 0,-1-1 0,9-9 0,-10 7 3,0-1 0,0 1 0,-1-1 0,-1 0 0,0 0 0,0 0 0,0-1 0,-1 1 0,3-20 0,-5 25-58,-1-1 0,1 1 0,-1-1 0,0 0 0,-1 1 0,1-1 0,-1 1 0,0-1 0,0 1 1,-2-8-1,1 10-22,1-1 0,0 1 0,-1 0 0,1-1 0,-1 1 0,0 0 1,0 0-1,0 0 0,0 0 0,0 1 0,0-1 0,0 1 1,-1-1-1,1 1 0,0 0 0,-1-1 0,1 1 0,-1 1 0,-3-2 1,3 1-16,-1 1 0,0 0 0,1 0 0,-1 0 1,0 0-1,1 1 0,-1-1 0,0 1 0,1 0 0,-1 0 1,1 0-1,-1 1 0,1-1 0,0 1 0,0 0 1,-1 0-1,1 0 0,-3 3 0,4-4-72,-1 1 0,1 0 0,-1 1 0,1-1 0,0 0 0,0 1 0,0-1 0,0 1 0,0 0 0,1-1 1,-1 1-1,1 0 0,0 0 0,-1 0 0,1 0 0,1 0 0,-1 0 0,0 1 0,1-1 0,0 0 0,0 4 0,0-6-2,0 0 1,0 1-1,1-1 0,-1 0 1,1 1-1,0-1 1,-1 0-1,1 0 0,0 0 1,0 0-1,-1 1 1,1-1-1,0 0 0,0 0 1,0-1-1,0 1 1,0 0-1,1 0 0,-1 0 1,0-1-1,0 1 1,1-1-1,-1 1 0,0-1 1,0 1-1,3-1 0,1 2-62,1-1 0,-1-1 0,1 1 0,-1-1 0,7 0 0,29-7-586,11-10-138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8.663"/>
    </inkml:context>
    <inkml:brush xml:id="br0">
      <inkml:brushProperty name="width" value="0.05" units="cm"/>
      <inkml:brushProperty name="height" value="0.05" units="cm"/>
    </inkml:brush>
  </inkml:definitions>
  <inkml:trace contextRef="#ctx0" brushRef="#br0">74 0 17668,'-14'25'1039,"2"-1"1,-16 44-1,23-55-761,1 1 0,1 0 0,0-1 0,1 2 1,1-1-1,0 27 0,1-39-239,0 1 0,0 0 1,0-1-1,1 1 0,-1-1 0,1 1 1,-1 0-1,1-1 0,0 1 1,0-1-1,0 0 0,1 1 0,-1-1 1,1 0-1,-1 0 0,1 1 0,-1-1 1,1-1-1,0 1 0,0 0 0,0 0 1,0-1-1,5 4 0,-4-5-7,0 1-1,0 0 0,0-1 0,0 1 1,1-1-1,-1 0 0,0 0 1,0 0-1,0 0 0,0-1 1,0 1-1,0-1 0,0 0 0,0 0 1,0 0-1,0 0 0,0 0 1,0-1-1,4-2 0,-3 1-9,-1 1 0,1 0 0,-1-1 0,0 0 0,1 0 0,-1 0-1,-1 0 1,1 0 0,0-1 0,-1 1 0,0-1 0,1 0 0,-1 0 0,-1 0 0,1 0 0,-1 0-1,1 0 1,-1 0 0,0 0 0,-1 0 0,1-1 0,-1 1 0,0 0 0,0-1 0,0 1 0,0 0-1,-1-1 1,0 1 0,0 0 0,0 0 0,0 0 0,-1 0 0,0 0 0,1 0 0,-1 0 0,-1 0-1,-3-5 1,-49-57-1677,47 55 1230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9.040"/>
    </inkml:context>
    <inkml:brush xml:id="br0">
      <inkml:brushProperty name="width" value="0.05" units="cm"/>
      <inkml:brushProperty name="height" value="0.05" units="cm"/>
    </inkml:brush>
  </inkml:definitions>
  <inkml:trace contextRef="#ctx0" brushRef="#br0">105 0 19900,'-4'74'2272,"1"-56"-2008,2-1 1,0 1 0,1 0-1,1 0 1,0-1-1,7 31 1,-8-48-336,1 0 0,-1 1 0,0-1 0,0 1 0,0 0 0,1-1 0,-1 1 0,0-1 0,0 1 0,0-1 0,0 1 0,0-1 0,0 1 0,0 0 0,0-1 0,0 1 0,0-1 0,0 1 0,0-1 0,-1 1 0,1-1 0,0 1 0,0-1 0,0 1 0,-1-1 0,1 1 0,-1 0 0,0-1-45,1 0 0,-1 0 1,0 1-1,0-1 0,1 0 0,-1 0 1,0-1-1,0 1 0,1 0 0,-1 0 0,0 0 1,1 0-1,-1-1 0,0 1 0,1 0 1,-1 0-1,-1-1 0,-27-19-2520,-13-22 964,39 38 1932,0 1 1,1-1-1,0 1 0,-1-1 0,1 0 0,-2-7 0,4 11-148,0-1 1,0 1-1,0-1 0,0 0 0,0 1 1,1-1-1,-1 1 0,0-1 1,0 1-1,1-1 0,-1 1 0,0-1 1,1 1-1,-1-1 0,0 1 0,1 0 1,-1-1-1,0 1 0,1 0 1,-1-1-1,1 1 0,-1 0 0,1-1 1,-1 1-1,1 0 0,-1 0 0,1-1 1,-1 1-1,2 0 0,15-6 1148,-17 6-1259,19-4 109,1 1-1,0 1 1,0 0 0,0 1-1,0 2 1,0 0 0,-1 1-1,27 5 1,-19-2-474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2:55.536"/>
    </inkml:context>
    <inkml:brush xml:id="br0">
      <inkml:brushProperty name="width" value="0.05" units="cm"/>
      <inkml:brushProperty name="height" value="0.05" units="cm"/>
    </inkml:brush>
  </inkml:definitions>
  <inkml:trace contextRef="#ctx0" brushRef="#br0">2 248 8218,'0'-5'147,"-1"1"0,1-1 1,0 1-1,0-1 0,0 0 1,1 1-1,-1-1 0,1 0 1,0 1-1,1-1 0,-1 1 1,1 0-1,0-1 0,0 1 1,0 0-1,0 0 0,1 0 1,0 0-1,0 1 0,0-1 1,4-3-1,1 0-181,0-1 0,1 2-1,0-1 1,1 1 0,-1 1 0,1 0-1,19-8 1,30-5-393,1 3-1,89-11 1,-97 18 179,27-2 429,0 4-1,0 3 1,137 12-1,-73-3 307,212-20 0,-303 11-602,71-1 20,-1 6-1,0 4 1,0 7 0,194 44 0,-232-33 11,-84-22 79,-7 0 17,-8 0 14,-733 37-2607,-108-19 1997,713-13 1845,-172-14 0,276 7-1050,31 1-653,24 1 121,11-1 138,16-1-178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0.105"/>
    </inkml:context>
    <inkml:brush xml:id="br0">
      <inkml:brushProperty name="width" value="0.05" units="cm"/>
      <inkml:brushProperty name="height" value="0.05" units="cm"/>
    </inkml:brush>
  </inkml:definitions>
  <inkml:trace contextRef="#ctx0" brushRef="#br0">35 141 14195,'5'-9'546,"0"0"1,0 1-1,1-1 1,0 2-1,0-1 1,1 0-1,0 1 1,11-8-1,-6 6 94,1 0 1,0 0-1,0 1 1,24-10-1,-35 17-590,22-5 718,-23 6-746,-1 0 0,1 0 0,-1 0-1,1 0 1,-1 0 0,1 0 0,0 0 0,-1 0 0,1 0-1,-1 0 1,1 1 0,-1-1 0,1 0 0,-1 1 0,1-1-1,-1 0 1,1 0 0,-1 1 0,1-1 0,-1 1 0,0-1-1,1 1 1,-1-1 0,0 0 0,1 1 0,-1-1 0,0 1-1,0-1 1,1 1 0,-1 0 0,0-1 0,0 1-1,0-1 1,0 1 0,1-1 0,-1 1 0,0-1 0,0 1-1,0 0 1,0-1 0,-1 1 0,1 0 0,-1 7 38,0 0 1,-1 0-1,0 0 1,0-1-1,-1 1 1,0-1-1,0 1 1,-1-1-1,-4 8 1,-49 65 198,34-50-100,-4 6 12,1-1 137,-29 49 1,54-82-288,0 1 0,-1 0 1,1-1-1,0 1 0,0 0 0,0 0 1,1-1-1,-1 1 0,1 0 0,-1 0 1,1 0-1,0 3 0,0-5-14,1 1 0,-1-1 0,1 0 0,-1 0 0,1 1 0,-1-1 1,1 0-1,0 0 0,0 1 0,-1-1 0,1 0 0,0 0 0,0 0 0,0 0 0,0 0 0,1-1 0,-1 1 0,0 0 0,0 0 0,0-1 0,1 1 0,-1-1 0,0 1 0,1-1 0,-1 1 1,2-1-1,11 4-174,1-1 0,0-1-1,0 0 1,0-1 0,23-2 0,75-13-545,-56 3 362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0.679"/>
    </inkml:context>
    <inkml:brush xml:id="br0">
      <inkml:brushProperty name="width" value="0.05" units="cm"/>
      <inkml:brushProperty name="height" value="0.05" units="cm"/>
    </inkml:brush>
  </inkml:definitions>
  <inkml:trace contextRef="#ctx0" brushRef="#br0">7 61 18788,'-6'11'7578,"13"-15"-6842,2-3-368,2-2-1304,2-2 936,-3-11-280,2 4-136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1.160"/>
    </inkml:context>
    <inkml:brush xml:id="br0">
      <inkml:brushProperty name="width" value="0.05" units="cm"/>
      <inkml:brushProperty name="height" value="0.05" units="cm"/>
    </inkml:brush>
  </inkml:definitions>
  <inkml:trace contextRef="#ctx0" brushRef="#br0">1 384 17188,'2'-1'175,"0"0"0,1 0-1,-1 0 1,0 0 0,0 0 0,0-1 0,0 1 0,0-1 0,0 1 0,0-1 0,0 0 0,-1 0 0,1 0 0,0 0 0,0-2-1,5-4 171,259-328 3591,-254 323-3859,-12 13-76,0 0-1,0 0 1,0 0-1,1 0 1,-1 0 0,0 0-1,0 0 1,0 0-1,0 0 1,0 0 0,0 0-1,0 0 1,0 0-1,0 0 1,1 0 0,-1 0-1,0 0 1,0 0-1,0 0 1,0 0 0,0 0-1,0 0 1,0 0-1,0 0 1,0 0-1,0 0 1,1 0 0,-1 0-1,0 0 1,0 1-1,0-1 1,0 0 0,0 0-1,0 0 1,0 0-1,0 0 1,0 0 0,0 0-1,0 0 1,0 0-1,0 0 1,0 1-1,0-1 1,0 0 0,0 0-1,0 0 1,0 0-1,0 0 1,0 0 0,0 0-1,0 0 1,0 1-1,0-1 1,0 0 0,0 0-1,0 0 1,0 0-1,0 0 1,0 0 0,0 0-1,0 0 1,0 0-1,-1 0 1,1 1-1,-9 29-7,7-24-3,-18 48-80,4 0-1,1 1 1,-7 59 0,21-107-70,1 0 1,0 0 0,0-1-1,2 12 1,-2-18 117,0 1 0,0 0 0,1 0 0,-1 0-1,0 0 1,0-1 0,1 1 0,-1 0 0,1 0 0,-1-1 0,0 1 0,1 0 0,0 0 0,-1-1 0,1 1 0,-1-1 0,1 1 0,1 0 0,-1-1 19,-1 1 0,1-1 0,0 0 0,0 0 0,0 0 0,0 0 0,-1-1 0,1 1 0,0 0 0,0 0 0,0 0 0,0-1 0,-1 1 0,1 0 0,0-1 0,0 1 0,-1-1 0,1 1 1,0-1-1,-1 1 0,1-1 0,0 1 0,0-2 0,19-22-356,5-18-151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1.600"/>
    </inkml:context>
    <inkml:brush xml:id="br0">
      <inkml:brushProperty name="width" value="0.05" units="cm"/>
      <inkml:brushProperty name="height" value="0.05" units="cm"/>
    </inkml:brush>
  </inkml:definitions>
  <inkml:trace contextRef="#ctx0" brushRef="#br0">112 1 16996,'-12'19'767,"-12"20"562,-20 42 0,38-69-1104,1 1 0,0-1 0,1 1 0,1-1 1,0 1-1,1 0 0,0 0 0,0 17 0,2-27-202,0 0 0,0 0-1,1 0 1,-1 0 0,1 0 0,-1 0-1,1 0 1,0 0 0,0 0-1,0 0 1,1-1 0,-1 1-1,1 0 1,-1-1 0,1 1-1,0-1 1,0 1 0,0-1-1,0 0 1,1 0 0,-1 0-1,0 0 1,1 0 0,4 2-1,-3-3-25,-1 0-1,0 0 0,0-1 0,0 1 1,0-1-1,0 0 0,1 1 0,-1-2 0,0 1 1,0 0-1,0 0 0,1-1 0,-1 0 0,0 0 1,0 0-1,0 0 0,0 0 0,0-1 0,0 1 1,-1-1-1,1 1 0,0-1 0,3-4 1,1 0 13,0-1 0,-1-1 0,0 1 0,0-1 0,-1 0 0,0 0 0,0-1 0,-1 1 0,5-13 1,-7 14 12,1 0 1,-1 0-1,0-1 1,-1 1 0,0 0-1,0 0 1,0-1 0,-1 1-1,0-1 1,-1 1-1,1 0 1,-4-14 0,3 19-21,0 0 1,1-1 0,-1 1-1,-1 0 1,1 0 0,0 0-1,0 0 1,-1 0 0,1 0-1,-1 1 1,1-1 0,-1 0-1,0 1 1,0-1 0,0 1-1,0-1 1,0 1 0,0 0-1,0 0 1,-4-1 0,3 1-5,-1 0 1,1 1 0,-1-1-1,0 1 1,0 0 0,1 0-1,-1 0 1,0 1 0,1-1-1,-1 1 1,1 0 0,-6 2-1,4-2-75,1 1 0,-1 0 0,0 0 0,1 1 0,-1-1 0,1 1 0,0 0 0,0 0 0,0 1 0,0-1 0,0 1 0,1 0 0,0 0 0,0 0 0,0 0 0,0 0-1,1 1 1,-1-1 0,-1 7 0,3-10 16,1 0 0,0 0-1,0 0 1,0 0-1,-1 0 1,1 0 0,0 0-1,0 0 1,0 0-1,1 0 1,-1 0 0,0 0-1,0 0 1,0 0 0,1 0-1,-1 0 1,1 0-1,-1 0 1,1 0 0,-1 0-1,1 0 1,-1-1-1,1 1 1,0 0 0,-1 0-1,1-1 1,0 1 0,0 0-1,-1-1 1,1 1-1,0-1 1,0 1 0,0-1-1,0 1 1,0-1-1,0 1 1,0-1 0,0 0-1,2 1 1,1-1-106,1 1 0,0-1 0,-1 0 0,1 0-1,-1-1 1,1 1 0,0-1 0,5-2 0,30-12-586,4-6-138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2.002"/>
    </inkml:context>
    <inkml:brush xml:id="br0">
      <inkml:brushProperty name="width" value="0.05" units="cm"/>
      <inkml:brushProperty name="height" value="0.05" units="cm"/>
    </inkml:brush>
  </inkml:definitions>
  <inkml:trace contextRef="#ctx0" brushRef="#br0">115 0 15035,'-19'26'976,"0"0"-1,2 1 1,-14 30-1,26-47-810,0 1 0,1 0 1,1-1-1,0 1 0,0 0 0,1 0 0,0 1 1,1-1-1,0 0 0,1 1 0,0-1 0,3 12 1,-3-21-140,0 1 0,0-1 0,1 1 0,-1-1 0,1 0 0,-1 1 0,1-1 0,0 0 0,0 0 0,0 0 0,0 0 0,1 0 0,-1 0 0,1 0 0,-1 0 0,1 0 0,-1 0 0,1-1 0,0 1 0,0-1 0,0 1 0,0-1 0,0 0 0,0 0 0,0 0 0,1 0 0,-1 0 0,0 0 0,0 0 0,1-1 0,-1 1 0,1-1 0,-1 0 0,0 0 0,1 0 0,-1 0 0,1 0 0,2-1 0,2 0 54,-1-1 1,1 0-1,-1 0 1,0-1-1,0 0 1,0 0-1,0 0 1,0-1-1,-1 0 0,0 0 1,1 0-1,7-9 1,-8 6 44,0 1 0,-1-1-1,1-1 1,-1 1 0,-1 0 0,1-1 0,-1 0 0,-1 0-1,1 0 1,-2 0 0,1 0 0,-1-1 0,0 1 0,0-11-1,-1 16-94,0-1-1,0 0 0,-1 1 1,1-1-1,-1 1 0,0-1 1,0 1-1,0-1 0,0 1 0,-1-1 1,1 1-1,-1 0 0,0 0 1,0 0-1,0 0 0,0 0 1,0 0-1,-1 0 0,0 1 0,1-1 1,-1 1-1,0 0 0,0 0 1,0 0-1,0 0 0,0 0 1,-1 1-1,1 0 0,-1-1 0,1 1 1,-1 0-1,1 1 0,-1-1 1,-5 0-1,5 1-106,1 0 1,-1 0-1,0 1 0,0-1 0,0 1 1,1 0-1,-1 0 0,0 0 1,-6 3-1,9-3-17,-1 0 0,0 0 0,1-1 0,-1 1 0,1 0 0,0 0 0,-1 0 0,1 1 0,0-1 0,0 0 0,-1 0 0,1 1 0,0-1 1,0 1-1,1-1 0,-1 1 0,0-1 0,0 1 0,1-1 0,-1 1 0,1 0 0,-1-1 0,1 4 0,3 5-408,10-4-148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2.437"/>
    </inkml:context>
    <inkml:brush xml:id="br0">
      <inkml:brushProperty name="width" value="0.05" units="cm"/>
      <inkml:brushProperty name="height" value="0.05" units="cm"/>
    </inkml:brush>
  </inkml:definitions>
  <inkml:trace contextRef="#ctx0" brushRef="#br0">12 39 16764,'-11'9'1976,"11"-6"-1048,3-3-408,14-5 1601,3 1-961,10-3-464,9 0-272,5 2-712,1 0-384,-2-1 552,-6 2-104,-16-3-104</inkml:trace>
  <inkml:trace contextRef="#ctx0" brushRef="#br0" timeOffset="1">85 178 16572,'2'7'1448,"8"-4"-960,4-3-208,11 0 520,0 0-144,8-1-392,3-2-344,3 2 136,-3-2-48,-6-7-136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2.855"/>
    </inkml:context>
    <inkml:brush xml:id="br0">
      <inkml:brushProperty name="width" value="0.05" units="cm"/>
      <inkml:brushProperty name="height" value="0.05" units="cm"/>
    </inkml:brush>
  </inkml:definitions>
  <inkml:trace contextRef="#ctx0" brushRef="#br0">3 14 19492,'1'-1'169,"-1"0"0,0 0 0,1 0 0,-1 0 0,1 1 0,-1-1 0,1 0 0,0 0 0,-1 0 0,1 1 0,0-1 0,0 0 0,-1 1 0,1-1 0,0 1 0,1-2 0,-2 3-74,0-1 0,1 1 0,-1-1 0,0 0-1,1 1 1,-1-1 0,0 1 0,0-1 0,0 0 0,0 1 0,1-1-1,-1 1 1,0-1 0,0 1 0,0-1 0,0 1 0,0-1-1,0 0 1,0 1 0,0-1 0,0 1 0,0-1 0,-1 1 0,-5 43 1734,5-38-2084,1-5 257,-4 25 64,-2 36 0,6-55-72,0 0 0,1 1-1,-1-1 1,1 0 0,0 0 0,1 0 0,0 0-1,0 0 1,0-1 0,5 10 0,-6-15-61,0 1 1,0-1 0,0 1 0,0-1 0,1 1-1,-1-1 1,0 0 0,1 1 0,-1-1 0,1 0-1,-1 0 1,1 0 0,-1 0 0,1 0 0,0 0-1,-1-1 1,1 1 0,0-1 0,0 1 0,0-1-1,-1 1 1,1-1 0,4 0 0,-3 0-28,0-1 0,-1 1 0,1-1 0,0 0 1,0 0-1,0 0 0,0 0 0,-1 0 0,1-1 0,0 1 0,-1-1 1,1 0-1,-1 0 0,3-3 0,11-13-482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3.263"/>
    </inkml:context>
    <inkml:brush xml:id="br0">
      <inkml:brushProperty name="width" value="0.05" units="cm"/>
      <inkml:brushProperty name="height" value="0.05" units="cm"/>
    </inkml:brush>
  </inkml:definitions>
  <inkml:trace contextRef="#ctx0" brushRef="#br0">22 0 14323,'-4'14'1808,"-3"11"-855,1 4-417,2 1 1600,4 0-904,4 1-631,5-2-385,11-9-800,7-9 656,7-19-248,7-11-81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3.671"/>
    </inkml:context>
    <inkml:brush xml:id="br0">
      <inkml:brushProperty name="width" value="0.05" units="cm"/>
      <inkml:brushProperty name="height" value="0.05" units="cm"/>
    </inkml:brush>
  </inkml:definitions>
  <inkml:trace contextRef="#ctx0" brushRef="#br0">121 0 18228,'-13'7'567,"1"0"-1,0 1 1,0 0-1,1 0 1,0 1 0,1 1-1,0 0 1,-14 18 0,23-28-538,1 1 0,-1-1 1,1 1-1,0-1 0,-1 1 1,1 0-1,-1-1 0,1 1 1,0 0-1,0-1 0,-1 1 1,1 0-1,0-1 0,0 1 1,0 0-1,0 0 0,0-1 0,0 1 1,0 0-1,0 0 0,0-1 1,0 1-1,0 0 0,0-1 1,1 1-1,-1 0 0,1 0 1,0 0-16,-1 0 0,1-1 1,0 1-1,0-1 1,0 1-1,0-1 0,0 1 1,0-1-1,0 0 1,0 0-1,0 1 0,0-1 1,0 0-1,0 0 0,0 0 1,2 0-1,3 0-15,0-1 0,1 0 0,-1 0 0,0 0 0,7-3 0,-6 1-15,0-1 1,-1 0-1,1 0 1,-1 0-1,0-1 1,0 0-1,5-6 1,11-8-184,-21 22 155,-1 0 1,0 0 0,0 0-1,0 0 1,-1 0 0,1 0-1,-2 4 1,0 5 35,1-1 1,0 0-1,1 1 0,0-1 1,0 0-1,1 1 1,1-1-1,0 0 0,0 0 1,1 0-1,1 0 0,5 13 1,7 8-84,1-1 1,35 46-1,-48-72 65,-1 0-1,0 0 1,0 1-1,0-1 0,2 7 1,-4-10 37,-1-1 0,0 0 1,1 0-1,-1 1 1,0-1-1,0 0 0,0 1 1,0-1-1,0 0 0,0 1 1,0-1-1,0 0 1,-1 1-1,1-1 0,0 0 1,-1 0-1,1 1 0,-1-1 1,0 0-1,1 0 0,-1 0 1,0 0-1,0 0 1,1 0-1,-1 0 0,0 0 1,0 0-1,0 0 0,-2 1 1,-4 2 193,0 0 0,0 0 0,0-1 0,0 0 0,0 0 0,-1-1 0,1 0 0,-1 0 0,-15 1 1,19-3-150,-1 0 0,1 1 1,-1-2-1,1 1 0,0 0 1,-1-1-1,1 0 0,0 0 1,-1 0-1,1-1 0,0 1 1,0-1-1,0 0 1,0 0-1,1-1 0,-1 1 1,0-1-1,1 1 0,-5-6 1,7 6-217,-1 0 1,1 0 0,0 0 0,0 0-1,0 0 1,0 0 0,0-1-1,1 1 1,-1 0 0,1-1-1,-1 1 1,1 0 0,0-1 0,0 1-1,0 0 1,0-1 0,0 1-1,0-1 1,1 1 0,0 0 0,-1-1-1,2-1 1,0-1-150,0 0 0,0 0 0,1 0 0,-1 1 0,1-1 0,0 1 1,1 0-1,6-8 0,17-8-1037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4.034"/>
    </inkml:context>
    <inkml:brush xml:id="br0">
      <inkml:brushProperty name="width" value="0.05" units="cm"/>
      <inkml:brushProperty name="height" value="0.05" units="cm"/>
    </inkml:brush>
  </inkml:definitions>
  <inkml:trace contextRef="#ctx0" brushRef="#br0">191 43 18164,'1'0'54,"-1"-1"1,0 1-1,1 0 0,-1-1 0,0 1 1,0 0-1,1-1 0,-1 1 1,0 0-1,0-1 0,0 1 1,0-1-1,1 1 0,-1 0 1,0-1-1,0 1 0,0-1 1,0 1-1,0 0 0,0-1 0,0 1 1,0-1-1,0 1 0,0 0 1,0-1-1,0 1 0,-1-1 1,1 1-1,0 0 0,0-1 1,0 1-1,0-1 0,-1 1 1,-14-5 693,9 5-511,0 0-1,0 1 1,1-1-1,-11 4 1,7-1-114,1 1 0,-1 0-1,1 1 1,-1 0 0,1 0 0,1 0-1,-1 1 1,1 1 0,0-1 0,0 1-1,1 0 1,0 1 0,-9 14 0,11-17-107,2-1 1,-1 1 0,0 0 0,1 0 0,0 0 0,0 1 0,1-1 0,-1 0-1,1 1 1,0-1 0,1 1 0,-1-1 0,1 1 0,0 0 0,0-1 0,1 1-1,0-1 1,0 1 0,0-1 0,1 0 0,-1 1 0,1-1 0,1 0 0,4 9-1,-4-10-2,0-1-1,0-1 1,0 1-1,0 0 1,0-1-1,0 1 1,1-1-1,-1 0 1,1 0-1,0-1 0,-1 1 1,1-1-1,0 1 1,0-1-1,0 0 1,0-1-1,0 1 1,0-1-1,0 0 1,0 0-1,0 0 0,0 0 1,6-2-1,3 0 19,-1 0 0,0-1-1,0-1 1,0 0-1,0 0 1,17-10 0,-10 3 70,-1-1 0,0 0 0,30-28 0,-41 33-54,0 0 0,0 0 0,-1 0 0,0-1 0,-1 0-1,1 0 1,-1-1 0,-1 0 0,0 1 0,0-1 0,2-11-1,-5 18-50,0-1-1,-1 0 0,1 1 0,-1-1 1,0 0-1,0 1 0,0-1 0,0 0 0,0 0 1,0 1-1,-1-1 0,0 0 0,1 1 1,-1-1-1,0 0 0,0 1 0,0-1 0,-1 1 1,1 0-1,-1-1 0,1 1 0,-1 0 1,0 0-1,0 0 0,1 0 0,-2 0 0,1 0 1,0 1-1,0-1 0,0 1 0,-1-1 1,1 1-1,-1 0 0,1 0 0,-1 0 0,0 0 1,1 0-1,-1 1 0,0-1 0,1 1 1,-5 0-1,-10-1-269,1 2 1,0-1-1,-1 2 0,1 1 1,0 0-1,1 0 1,-23 9-1,19-6 129,-32 8-417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2:57.652"/>
    </inkml:context>
    <inkml:brush xml:id="br0">
      <inkml:brushProperty name="width" value="0.025" units="cm"/>
      <inkml:brushProperty name="height" value="0.025" units="cm"/>
    </inkml:brush>
  </inkml:definitions>
  <inkml:trace contextRef="#ctx0" brushRef="#br0">1565 339 9641,'-10'1'726,"1"-1"-610,3 2-128,-1-1 0,1-1 1,-1 1-1,0-1 0,1-1 0,-1 1 0,1-1 0,-1 0 0,1 0 0,-1-1 0,1 0 0,0 0 0,0 0 0,0-1 0,0 0 0,0 0 0,1-1 0,-1 1 0,-7-8 0,-2-7-534,3 4 204,0 0 1,-27-21-1,34 31 344,-1 0 0,1 1 0,-1-1 0,0 1 0,0 1 0,0-1 0,0 1-1,-1 0 1,1 0 0,-1 1 0,-11-1 0,-5 1 135,0 2 0,0 0 0,-1 2 0,1 0 0,0 2 0,1 0 0,-36 14 0,-151 77 832,125-54-802,7-5-79,2 4 1,-100 72-1,139-86-58,1 2 0,2 2 0,1 1 0,1 1 0,2 2 0,-34 51 0,42-54-10,2 0 1,1 1-1,1 1 1,2 0-1,2 1 1,1 1-1,2 0 1,1 0-1,2 1 0,1 0 1,-1 53-1,7-67-22,1 0-1,1-1 1,1 1 0,1-1-1,12 41 1,-10-49-73,0 1 1,1-1 0,0 0-1,1-1 1,1 0 0,0 0-1,1-1 1,0 0 0,16 14-1,8 3 38,2-2 0,1-1 0,1-2-1,1-1 1,1-2 0,1-2 0,0-2 0,67 18-1,37 1 143,177 22-1,-282-52-63,42 5-17,1-3-1,83-2 1,-113-8-58,0-3-1,0-2 1,0-1-1,63-21 0,193-80 88,82-24 167,-314 112-97,-1-2 0,-1-4 0,-1-3 0,-2-3 0,71-45 0,-109 57-112,-2-1-1,0-2 1,-2-1-1,0-2 1,-2 0-1,-1-2 1,-1-1 0,-2-1-1,-1-1 1,-1-1-1,-2-1 1,18-43-1,-28 51-9,-1 0 0,-2-1 0,0 0 0,-2-1 0,-1 1 0,-1-1 0,-1 0 0,-2 1 0,-1-1 0,-1 0 0,-9-47 0,5 50 80,0 0 0,-2 1 1,-1-1-1,-1 2 0,-1-1 0,0 2 1,-2-1-1,-1 2 0,-1 0 0,0 0 0,-2 2 1,-33-32-1,20 27 40,0 3-1,-1 0 1,-1 2 0,0 2 0,-2 0 0,-49-15-1,-223-54 325,207 62-368,-17-5-162,-2 6 0,0 4 1,-1 6-1,0 5 1,-224 14-1,271 3-112,1 3 0,0 4 0,2 2 0,0 4 0,1 3 0,1 2 0,-76 44 0,78-33-1442,1 2 1,3 4-1,-105 94 1,100-73-134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5.135"/>
    </inkml:context>
    <inkml:brush xml:id="br0">
      <inkml:brushProperty name="width" value="0.05" units="cm"/>
      <inkml:brushProperty name="height" value="0.05" units="cm"/>
    </inkml:brush>
  </inkml:definitions>
  <inkml:trace contextRef="#ctx0" brushRef="#br0">14 272 17260,'-2'5'325,"0"0"1,0 0-1,0 0 1,0 0-1,1 1 1,-2 7-1,3-12-279,0-1-1,0 1 0,0 0 1,0 0-1,0 0 0,0 0 1,1 0-1,-1 0 0,0 0 1,0-1-1,1 1 0,-1 0 1,0 0-1,1 0 0,-1-1 1,1 1-1,-1 0 1,2 1-1,-1-2 23,0 1-1,0 0 1,0-1 0,0 0 0,0 1-1,0-1 1,0 0 0,0 1 0,0-1-1,1 0 1,-1 0 0,0 0 0,0 0-1,0 0 1,0 0 0,0 0 0,1 0 0,1-1-1,7-2 143,0 0 1,0-1-1,0 0 0,-1 0 0,0-1 0,18-12 0,50-44 351,-71 56-504,112-102 803,-100 88-550,0-1-1,-1 0 1,27-43 0,-44 63-303,0 0 0,-1 0 1,1 0-1,0 0 0,0 0 0,0 0 1,0 0-1,0 0 0,0 0 1,0 0-1,0 0 0,0 0 0,0 0 1,0 0-1,0 0 0,0 0 0,0 0 1,0 0-1,0 0 0,-1 0 0,1 0 1,0 0-1,0 0 0,0 0 0,0 0 1,0 0-1,0 0 0,0 0 1,0 0-1,0 0 0,0 0 0,0 0 1,0 0-1,0 0 0,-1 0 0,1 0 1,0 0-1,0 0 0,0 0 0,0 0 1,0 0-1,0 0 0,0 0 0,0 0 1,0 0-1,0 0 0,0 0 1,0 0-1,0-1 0,0 1 0,0 0 1,0 0-1,0 0 0,0 0 0,-8 6 101,-5 9-13,1 2 0,1-1 0,0 2 0,-13 27 0,7-12-106,7-15-407,1 0-1,0 0 1,2 1 0,0 0 0,1 0 0,-5 27-1,11-43 228,-1 3-100,1-11-360,-1-20-169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5.538"/>
    </inkml:context>
    <inkml:brush xml:id="br0">
      <inkml:brushProperty name="width" value="0.05" units="cm"/>
      <inkml:brushProperty name="height" value="0.05" units="cm"/>
    </inkml:brush>
  </inkml:definitions>
  <inkml:trace contextRef="#ctx0" brushRef="#br0">408 1 10922,'-31'13'497,"0"2"0,0 1-1,1 1 1,2 2-1,-38 30 1,46-31-246,0 1-1,2 0 1,0 1 0,1 1-1,1 1 1,1 1 0,-17 31-1,26-41-146,1 0 0,0 1-1,0-1 1,1 1-1,1 0 1,0 1 0,1-1-1,0 23 1,2-29-72,0-1 0,1 1 0,0 0 0,0-1-1,1 1 1,0-1 0,0 0 0,1 0 0,0 1 0,0-2 0,0 1 0,1 0 0,0-1 0,1 1 0,-1-1 0,1 0 0,1-1-1,5 6 1,-1-3 17,1-1 0,1 0-1,-1-1 1,1 0 0,0-1-1,1 0 1,-1-1 0,1-1-1,0 0 1,-1 0 0,2-1-1,25 0 1,-5-2 200,0-1 1,0-2 0,63-13-1,-62 7 79,0-1 0,-1-2 0,0-2 0,0-1 0,-2-1 0,60-40 0,-71 41-115,-1-1 0,-1 0 0,0-2 0,-1 0 0,-1-1 0,0 0 0,-2-2 0,-1 0 0,0 0 0,18-41 0,-27 50-113,-1 0 1,0 0-1,-1 0 1,0-1 0,-1 0-1,1-15 1,-3 23-71,0-1-1,0 1 1,0 0 0,-1 0-1,0 0 1,0 0 0,0 0-1,0 0 1,-1 0 0,0 1-1,0-1 1,0 0 0,-1 1 0,1 0-1,-1-1 1,0 1 0,-1 0-1,-3-4 1,0 3-54,-1 0 0,1 0-1,-1 1 1,0 0 0,1 0 0,-2 1 0,1 0-1,0 0 1,-1 1 0,1 0 0,-15-1 0,-6 1-339,0 1 1,-35 3-1,33 0 221,0 2 0,0 1-1,0 2 1,-33 11-1,14 1-370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8.102"/>
    </inkml:context>
    <inkml:brush xml:id="br0">
      <inkml:brushProperty name="width" value="0.05" units="cm"/>
      <inkml:brushProperty name="height" value="0.05" units="cm"/>
    </inkml:brush>
  </inkml:definitions>
  <inkml:trace contextRef="#ctx0" brushRef="#br0">92 119 16828,'0'-4'247,"1"-1"1,0 1 0,0-1 0,0 1 0,0 0-1,1 0 1,0 0 0,0 0 0,0 0 0,0 0-1,1 0 1,-1 1 0,1-1 0,0 1 0,0-1 0,4-2-1,1-1 224,0 0 0,0 1-1,0 1 1,0-1-1,1 1 1,11-4 0,-19 9-443,0-1 1,-1 1 0,1-1-1,0 1 1,0 0 0,0 0-1,0-1 1,0 1 0,0 0-1,0 0 1,0 0 0,0 0 0,-1 0-1,1 0 1,0 0 0,0 0-1,0 1 1,0-1 0,1 0-1,-2 1-15,1-1-1,-1 1 0,1-1 1,-1 1-1,0-1 0,1 1 1,-1-1-1,0 1 0,1-1 1,-1 1-1,0-1 0,0 1 1,0-1-1,1 1 0,-1-1 1,0 1-1,0 0 0,0-1 1,0 1-1,0-1 0,0 1 1,0 0-1,-1 3 2,0-1 0,1 1 0,-1-1 0,0 0 0,-1 1 1,1-1-1,-1 0 0,-1 4 0,-9 8 7,0 0 0,-1-1 1,-1 0-1,0-1 1,-1-1-1,-22 16 0,12-10 93,-30 29-1,54-46-108,0-1 1,0 1-1,0 0 0,1 0 1,-1 0-1,0 0 1,0 0-1,1 0 1,-1 0-1,0 0 0,1 1 1,-1-1-1,1 0 1,-1 0-1,1 0 0,0 1 1,0-1-1,-1 0 1,1 2-1,0-3-2,1 1 0,-1 0 0,0 0 0,1-1-1,-1 1 1,1 0 0,-1-1 0,1 1 0,-1 0 0,1-1 0,-1 1 0,1-1-1,-1 1 1,1-1 0,0 1 0,-1-1 0,1 0 0,0 1 0,0-1 0,-1 0-1,1 1 1,1-1 0,4 2-97,0-1 0,0 0-1,0-1 1,1 1 0,-1-1 0,8-1-1,13-2-859,0-2-1,42-12 0,-62 15 881,23-6-592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8.599"/>
    </inkml:context>
    <inkml:brush xml:id="br0">
      <inkml:brushProperty name="width" value="0.05" units="cm"/>
      <inkml:brushProperty name="height" value="0.05" units="cm"/>
    </inkml:brush>
  </inkml:definitions>
  <inkml:trace contextRef="#ctx0" brushRef="#br0">408 0 13091,'-18'3'499,"-1"1"1,1 0-1,0 2 0,0 0 1,0 1-1,1 0 0,0 2 1,1 0-1,0 1 0,-23 17 1,22-12-247,0 0 1,1 1-1,0 1 0,2 1 1,0 0-1,1 0 0,0 1 1,-12 29-1,16-30-201,1 2-1,1-1 1,1 1-1,0 0 1,2 0 0,0 1-1,2-1 1,0 1-1,1 25 1,2-29-37,1-1 0,0 0 0,1 1 1,1-1-1,1 0 0,0 0 0,1-1 1,1 1-1,0-2 0,1 1 0,0-1 1,13 16-1,-14-20-7,2 0 0,-1-1 0,1 0 0,0 0 0,1-1 0,0 0 0,0-1 0,1 0 0,0-1 0,0 0 0,1 0 1,-1-1-1,1-1 0,0 0 0,1-1 0,-1 0 0,0-1 0,1 0 0,0-1 0,-1 0 0,1-1 0,0-1 0,-1 0 0,1 0 0,-1-1 0,1-1 0,17-6 0,-5-1 119,0-1 0,-1-1 0,0-2-1,-1 0 1,32-26 0,-22 13 237,-2-2 0,51-59 0,-63 65-168,-2 0-1,-1-1 1,-1-1 0,-1 0 0,-1-1 0,-1-1-1,12-37 1,-21 50-138,0 0 0,0 0-1,-2 0 1,1 0 0,-2 0-1,0 0 1,-2-19 0,0 22-83,0 1 1,-1 0 0,0 0 0,0 0 0,-1 0-1,-1 1 1,1-1 0,-1 1 0,-1 0 0,-12-15-1,12 17-102,-1 0 0,0 1 0,0 0-1,0 0 1,-1 1 0,0 0-1,0 0 1,0 1 0,0 0 0,-1 0-1,0 1 1,0 0 0,-17-3-1,13 4 9,-1 1 0,0 0 0,0 0 1,0 2-1,0 0 0,1 0 0,-1 1 0,-26 8 0,-51 27-585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3.709"/>
    </inkml:context>
    <inkml:brush xml:id="br0">
      <inkml:brushProperty name="width" value="0.05" units="cm"/>
      <inkml:brushProperty name="height" value="0.05" units="cm"/>
    </inkml:brush>
  </inkml:definitions>
  <inkml:trace contextRef="#ctx0" brushRef="#br0">130 86 13827,'3'-12'1441,"-1"0"-1,2 0 1,0 1 0,0-1 0,9-15-1,-36 77 2081,3-6-3453,5-15 21,9-21-61,1 1-1,1 0 0,0 1 1,0-1-1,-3 12 1,7-20-29,0-1 1,0 1-1,0 0 1,0-1-1,0 1 1,0-1-1,0 1 0,0 0 1,0-1-1,0 1 1,0 0-1,0-1 1,0 1-1,1-1 1,-1 1-1,0 0 1,0-1-1,1 1 1,-1-1-1,0 1 1,1-1-1,-1 1 1,0-1-1,1 1 1,-1-1-1,1 1 1,1 0-2,-1-1-1,0 1 1,1 0 0,-1-1 0,1 1 0,-1-1 0,1 0 0,-1 1 0,1-1 0,-1 0 0,2 0-1,8 0-16,-1-1 0,18-4-1,-16 3 4,-8 1 15,9-1-8,-1 1-1,1 0 0,0 1 1,15 1-1,-26-1 8,0 0 0,0 1-1,0-1 1,0 1-1,0 0 1,0-1-1,0 1 1,0 0 0,0 0-1,0 0 1,0 0-1,-1 0 1,1 1-1,2 1 1,-4-2 0,1 1 1,0-1-1,0 0 0,-1 1 1,1-1-1,-1 1 1,1-1-1,-1 1 0,0-1 1,0 1-1,1-1 0,-1 1 1,0-1-1,0 1 1,0-1-1,-1 1 0,1-1 1,0 1-1,-1-1 0,1 1 1,-1-1-1,0 3 1,-3 6 36,-1-1-1,0 0 1,-1 0 0,0 0 0,0-1 0,0 0 0,-16 15 0,-58 44 712,80-67-747,-9 7 148,0 0-1,0-1 0,0-1 0,-20 10 0,27-15-169,1 1 0,-1 0 0,0-1 0,1 1 0,-1-1 0,0 0 0,0 1 0,0-1 0,1 0 0,-1 0 0,0 0 0,0 0 0,0-1 0,1 1 0,-1 0 0,0-1 0,0 1 0,1-1 0,-1 1 0,0-1 0,1 0 0,-1 0 0,1 0 0,-1 0 0,1 0 0,-1 0 0,1 0 0,0-1 0,-1 1 0,1 0 0,0-1 0,0 1 0,0-1 0,0 1 0,0-1 0,1 0 0,-1 1 0,0-3 0,-2-6-372,1-1 0,0 0 1,0 0-1,2 0 0,-1-1 1,1 1-1,1 0 0,3-22 1,-2 17 164,4-32-696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4.097"/>
    </inkml:context>
    <inkml:brush xml:id="br0">
      <inkml:brushProperty name="width" value="0.05" units="cm"/>
      <inkml:brushProperty name="height" value="0.05" units="cm"/>
    </inkml:brush>
  </inkml:definitions>
  <inkml:trace contextRef="#ctx0" brushRef="#br0">0 55 16259,'4'-7'2105,"2"1"-1265,1 6-272,5-1 1273,2 1-649,3 0-256,6 3-360,3-3-136,4 2-368,3 0-448,1-6-688,2-4 944,-1-9-200,0-1-104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4.485"/>
    </inkml:context>
    <inkml:brush xml:id="br0">
      <inkml:brushProperty name="width" value="0.05" units="cm"/>
      <inkml:brushProperty name="height" value="0.05" units="cm"/>
    </inkml:brush>
  </inkml:definitions>
  <inkml:trace contextRef="#ctx0" brushRef="#br0">107 0 14907,'40'3'6250,"-33"-2"-5861,-1 0 1,1 0-1,-1 1 1,11 4-1,-15-6-373,0 1-1,0 0 1,0 0-1,0 0 1,-1 1-1,1-1 0,0 0 1,0 1-1,-1-1 1,1 1-1,0-1 1,-1 1-1,0 0 1,1 0-1,-1-1 1,0 1-1,0 0 1,0 0-1,0 0 0,0 1 1,-1-1-1,1 0 1,-1 0-1,1 0 1,-1 0-1,0 1 1,0-1-1,0 0 1,0 0-1,0 0 0,0 1 1,-1-1-1,1 0 1,-1 0-1,1 0 1,-1 0-1,-1 4 1,-3 4 9,1 0 0,-1-1-1,-1 1 1,0-1 0,0 0 0,-9 10 0,-51 48 231,38-39-50,-44 39 569,72-66-765,-1-1 0,1 0 0,-1 0 0,1 1 0,0-1 0,-1 0 0,1 1 0,0-1 0,0 1 0,-1-1 0,1 0 0,0 1 0,0-1 0,-1 1 0,1-1 0,0 1 0,0-1 0,0 0 0,0 1 0,0-1 0,0 1 0,0-1 0,0 1 0,0-1 0,0 1 0,0-1 0,0 1 0,0-1 0,0 1 0,0-1 0,0 0-1,1 1 1,-1 0 1,1 0-5,0-1 0,0 1 1,0-1-1,0 1 0,0-1 1,0 0-1,0 1 1,0-1-1,0 0 0,0 0 1,0 0-1,1 0 1,0 0-1,36-3-355,-22-2-438,1 1 0,26-13 0,-17 6 395,-1 1-201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5.843"/>
    </inkml:context>
    <inkml:brush xml:id="br0">
      <inkml:brushProperty name="width" value="0.05" units="cm"/>
      <inkml:brushProperty name="height" value="0.05" units="cm"/>
    </inkml:brush>
  </inkml:definitions>
  <inkml:trace contextRef="#ctx0" brushRef="#br0">163 63 12515,'24'-15'2748,"-23"15"-2568,0-1 0,0 0 0,0 1 0,0-1 0,-1 0 0,1 0 0,0 0 1,-1 0-1,1 1 0,0-1 0,-1 0 0,1 0 0,-1 0 0,0 0 1,1 0-1,-1 0 0,0 0 0,0 0 0,1-1 0,-1 1 0,0-2 0,0 3-81,-1-1 0,1 0 0,0 1 0,-1-1 0,1 1 0,0-1 0,-1 1 0,1-1 0,0 1 0,-1-1 0,1 1 0,-1 0 0,1-1 0,-1 1 0,1 0 0,-1-1 0,1 1 0,-1 0 0,0-1 0,1 1 0,-1 0 0,1 0 0,-1 0 0,0 0 0,1 0 0,-1 0 0,0 0 0,1 0 0,-1 0 0,1 0 0,-1 0 0,0 0 0,1 0 0,-1 0 0,1 0 0,-1 1 0,0-1 0,0 1-1,-26 9 1010,13-3-955,1 1 0,0 1 0,0 0 1,1 1-1,-17 16 0,24-20-145,0-1 0,0 0 0,1 1 0,0 0 0,0 0 0,0 1 0,1-1 0,0 1 0,0-1 0,1 1 0,-1 0 0,1 0 0,-1 14 0,3-19-4,0-1 0,0 1 0,0-1-1,0 1 1,0-1 0,0 1 0,0-1 0,1 1-1,-1-1 1,1 0 0,-1 1 0,1-1 0,0 0 0,-1 1-1,1-1 1,0 0 0,0 0 0,0 1 0,0-1 0,0 0-1,1 1 1,0-1 8,1 1 1,-1-1-1,1 0 0,-1 1 1,1-1-1,0-1 0,-1 1 1,1 0-1,0-1 0,4 1 0,2 0 57,0-1-1,1-1 0,-1 1 1,0-1-1,17-5 1,-13 2 54,0-1 1,-1 0-1,1-1 1,-1 0-1,0-1 1,-1 0-1,19-16 1,-26 20-72,0-1 0,0 1 0,0-1 1,0 0-1,0-1 0,-1 1 0,0-1 0,0 1 0,0-1 1,-1 0-1,1 0 0,-1 0 0,0 0 0,-1-1 1,1 1-1,-1-1 0,0 1 0,-1 0 0,1-1 1,-1 0-1,0-8 0,-1 12-45,1-1 1,-1 0-1,0 1 1,0-1-1,1 1 1,-2-1-1,1 1 1,0-1-1,0 1 1,-1 0-1,1 0 1,-1 0-1,0 0 1,0 0-1,0 0 1,0 0-1,0 0 1,-2-1-1,0 1-21,0 0 1,0 0-1,0 1 0,0-1 0,0 1 1,-1 0-1,1 0 0,0 0 1,-1 1-1,-5-1 0,0 2-140,-1-1 1,1 1-1,-1 1 0,1 0 1,0 1-1,-1-1 0,1 2 0,-13 6 1,9-2-550,0 2 1,0 0 0,1 1 0,-20 19-1,16-14-18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6.262"/>
    </inkml:context>
    <inkml:brush xml:id="br0">
      <inkml:brushProperty name="width" value="0.05" units="cm"/>
      <inkml:brushProperty name="height" value="0.05" units="cm"/>
    </inkml:brush>
  </inkml:definitions>
  <inkml:trace contextRef="#ctx0" brushRef="#br0">0 297 15571,'5'0'298,"0"0"-1,0 0 1,0 0-1,-1-1 1,1 0 0,0 0-1,-1 0 1,1 0-1,4-3 1,10-2 251,475-101 6197,140 37-5810,-619 69-967,0 1-97,0-1-1,-1 0 1,1-1 0,0-1-1,-1-1 1,1 0 0,22-9-1,-36 12 19,0 1 0,0-1 0,0 1 0,0-1 0,-1 0 0,1 1 0,0-1 0,0 0 1,0 0-1,-1 0 0,1 0 0,0 1 0,-1-1 0,1 0 0,-1 0 0,1 0 0,-1 0 0,1 0 0,-1 0 0,0-1 0,0 1 0,1 0 0,-1 0 0,0-1 0,-8-27-1957,7 26 2129,-7-18-1056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7.164"/>
    </inkml:context>
    <inkml:brush xml:id="br0">
      <inkml:brushProperty name="width" value="0.05" units="cm"/>
      <inkml:brushProperty name="height" value="0.05" units="cm"/>
    </inkml:brush>
  </inkml:definitions>
  <inkml:trace contextRef="#ctx0" brushRef="#br0">127 15 16740,'18'-14'4208,"-18"14"-4170,0 0 1,0 0-1,0 0 0,0 0 1,0 0-1,0 0 1,0 0-1,0 0 0,0 0 1,0 0-1,0 0 1,0 0-1,0 0 0,0 1 1,0-1-1,0 0 1,0 0-1,0 0 0,0 0 1,0 0-1,0 0 1,0 0-1,0 0 0,0 1 462,0-1-462,0 0 0,0 0 1,0 0-1,1 0 1,-1 0-1,0 0 0,0 0 1,0 0-1,0 0 1,0 0-1,0 0 0,0 0 1,0 0-1,0 0 1,0 0-1,0 0 0,0 0 1,0 0-1,0 0 1,-8 13 1219,-12 14-1025,2 1 0,1 1 1,2 1-1,0 0 0,2 1 1,1 0-1,-11 50 1,22-74-191,0-1 0,0 0 0,0 1 0,0-1 0,1 1 0,1-1 1,0 10-1,-1-15-34,1 1 1,-1-1 0,1 0 0,-1 1 0,1-1 0,-1 0-1,1 0 1,0 0 0,-1 1 0,1-1 0,0 0-1,0 0 1,0 0 0,0 0 0,0 0 0,0 0-1,0-1 1,0 1 0,1 0 0,-1 0 0,0-1 0,0 1-1,1-1 1,-1 1 0,0-1 0,1 1 0,-1-1-1,0 0 1,1 0 0,-1 0 0,0 0 0,1 0-1,-1 0 1,1 0 0,-1 0 0,0 0 0,1-1 0,-1 1-1,3-1 1,7-3-161,0 1 0,-1-2-1,1 1 1,-1-2 0,1 1-1,-2-1 1,1-1 0,-1 0 0,14-12-1,0-3-416,-1-2 0,23-30 0,-18 18-49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3:45.701"/>
    </inkml:context>
    <inkml:brush xml:id="br0">
      <inkml:brushProperty name="width" value="0.05" units="cm"/>
      <inkml:brushProperty name="height" value="0.05" units="cm"/>
    </inkml:brush>
  </inkml:definitions>
  <inkml:trace contextRef="#ctx0" brushRef="#br0">58 205 8658,'-7'-2'576,"-31"-8"2212,26 7-1604,11 2-735,5 1-128,31 0-273,-1 0-1,43-7 0,-4 0 21,76-1 66,674-53 348,-316 19-393,-308 28-57,-72 2 232,-127 12-254,0 0-1,0 0 1,0 0-1,0 0 1,0 0-1,-1 0 1,1 0-1,0 0 1,0 0-1,0 0 1,0-1-1,0 1 1,0 0-1,0 0 1,0 0-1,-1 0 1,1 0-1,0 0 1,0 0-1,0 0 1,0-1-1,0 1 1,0 0-1,0 0 1,0 0-1,0 0 1,0 0-1,0 0 0,0-1 1,0 1-1,0 0 1,0 0-1,0 0 1,0 0-1,0 0 1,0-1-1,0 1 1,0 0-1,0 0 1,0 0-1,0 0 1,0 0-1,0 0 1,0-1-1,0 1 1,0 0-1,0 0 1,0 0-1,1 0 1,-1 0-1,0 0 1,0 0-1,0 0 1,0-1-1,0 1 1,0 0-1,0 0 1,1 0-1,-14-6 175,-9-1-174,-1 2-1,-1 0 0,1 1 0,-42-1 1,-99 8-362,145-2 360,-513 57 52,218-18 19,-279 26 54,459-54-706,123-8-47,29-5-89,3-2 508,-1-1 0,30-10 1,18-12-127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7.556"/>
    </inkml:context>
    <inkml:brush xml:id="br0">
      <inkml:brushProperty name="width" value="0.05" units="cm"/>
      <inkml:brushProperty name="height" value="0.05" units="cm"/>
    </inkml:brush>
  </inkml:definitions>
  <inkml:trace contextRef="#ctx0" brushRef="#br0">94 1 14499,'-16'26'1832,"-1"10"-895,-2-2-385,2 3 1424,7 2-832,0-2-335,6-4-193,6-9-800,7-5-496,7-17 600,5-4-120,6-21-145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7.946"/>
    </inkml:context>
    <inkml:brush xml:id="br0">
      <inkml:brushProperty name="width" value="0.05" units="cm"/>
      <inkml:brushProperty name="height" value="0.05" units="cm"/>
    </inkml:brush>
  </inkml:definitions>
  <inkml:trace contextRef="#ctx0" brushRef="#br0">159 2 15403,'-2'-1'204,"0"1"-1,0 0 0,0-1 0,0 1 1,0 0-1,-1 0 0,1 1 0,0-1 1,0 0-1,0 1 0,0-1 0,0 1 1,0-1-1,0 1 0,0 0 0,-2 2 1,-31 18 2237,34-20-2286,-10 6 515,1 1-1,-18 17 0,25-22-610,0 1-1,0-1 0,1 0 1,-1 1-1,1 0 0,0-1 0,0 1 1,0 0-1,0 0 0,0 0 1,1 1-1,-1 4 0,1-8-57,1-1-1,0 1 0,0 0 1,0-1-1,0 1 1,0 0-1,0-1 1,0 1-1,0 0 0,1-1 1,-1 1-1,0-1 1,0 1-1,0 0 1,1-1-1,-1 1 0,0-1 1,1 1-1,-1-1 1,0 1-1,1-1 0,-1 1 1,1-1-1,-1 1 1,1-1-1,-1 1 1,1-1-1,0 1 0,0-1-10,1 1-1,-1-1 1,1 0-1,-1 1 1,1-1-1,-1 0 0,1 0 1,-1 0-1,0 0 1,1 0-1,2-1 1,2-1-48,0 1 0,0-1 0,-1-1 0,1 1 1,5-4-1,-1-1-125,0-1 1,0 0 0,17-20-1,-8 9-286,-28 61 119,3-19 436,1 0-1,1 1 0,1-1 0,1 1 1,1-1-1,2 1 0,0 0 0,1-1 0,6 25 1,-6-40-79,3 26 529,-5-33-494,0 0 0,0 0 0,-1 0 0,1 0 0,0 0 0,0 0 0,-1 0 0,1-1 0,0 1 0,-1 0 0,1 0 0,-1 0 0,1 0 0,-1 0 0,1 0 0,-1-1 0,0 1 0,1 0 0,-1 0 0,0-1 0,0 1 0,0-1 0,1 1 0,-1-1 0,0 1 0,0-1 0,0 1 0,-1 0 0,-5 0 195,1 1-1,0-1 0,-1 0 0,1 0 1,-1-1-1,1 1 0,-10-2 0,12 0-233,0 1 0,1-1 0,-1 0 0,0 0-1,1 0 1,-1 0 0,1-1 0,-1 0 0,1 1 0,0-1-1,0 0 1,0-1 0,0 1 0,-5-5 0,7 6-79,1 0 0,-1 1 0,1-1 0,-1 0 0,1 0 0,-1 1 0,1-1 0,0 0 0,-1 0 0,1 0 0,0 0 0,0 1 0,0-1 0,0 0 0,-1 0 0,1 0 0,0 0 0,0 0 0,1 0 0,-1 0 0,0 1 0,0-1 0,0 0 0,1 0 0,-1 0 0,0 0 0,1 1 0,-1-1 0,0 0 0,1 0 0,-1 1 0,2-2 0,23-22-933,-24 23 984,23-16-714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8.321"/>
    </inkml:context>
    <inkml:brush xml:id="br0">
      <inkml:brushProperty name="width" value="0.05" units="cm"/>
      <inkml:brushProperty name="height" value="0.05" units="cm"/>
    </inkml:brush>
  </inkml:definitions>
  <inkml:trace contextRef="#ctx0" brushRef="#br0">192 0 16371,'-11'4'1523,"0"1"0,-16 10 0,14-4-1248,0 0 0,1 0 0,0 1 0,1 1 0,0 0 0,1 1 0,1 0 0,0 0 0,1 1 0,1 0 0,0 0-1,1 1 1,-6 22 0,11-33-236,0-1 0,1 1-1,-1 0 1,1-1 0,0 1-1,0 0 1,1-1 0,-1 1 0,1-1-1,0 1 1,1-1 0,-1 1-1,1-1 1,0 0 0,3 6-1,-4-7-21,1-1-1,0 1 0,0-1 0,1 0 1,-1 0-1,1 0 0,-1 0 1,1 0-1,-1 0 0,1-1 0,0 1 1,0-1-1,0 1 0,0-1 0,0 0 1,0-1-1,0 1 0,0 0 0,0-1 1,1 0-1,-1 0 0,0 0 1,5 0-1,1-1 9,1-1 1,0 0-1,-1 0 1,1-1-1,-1-1 0,0 1 1,0-1-1,-1-1 1,1 0-1,-1 0 0,0 0 1,13-12-1,-13 10 32,0-1 0,-1 1 0,0-1 0,-1 0-1,0-1 1,0 0 0,0 0 0,-1 0 0,-1 0-1,0-1 1,6-19 0,-9 26-45,0 0 0,-1 0 0,1 1 1,-1-1-1,0 0 0,0 0 0,0 0 0,0 0 0,-1 0 0,1 0 0,-1 1 0,1-1 1,-1 0-1,0 0 0,0 1 0,0-1 0,-1 0 0,1 1 0,-3-4 0,2 4-57,0 0 0,-1-1 0,1 1 0,-1 0 0,0 0-1,0 0 1,0 1 0,0-1 0,0 1 0,0-1 0,0 1-1,-1 0 1,1 0 0,0 1 0,-1-1 0,-3 0 0,-6 1-307,1-1-1,-1 2 1,0-1 0,-14 4 0,2 2-160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9.101"/>
    </inkml:context>
    <inkml:brush xml:id="br0">
      <inkml:brushProperty name="width" value="0.05" units="cm"/>
      <inkml:brushProperty name="height" value="0.05" units="cm"/>
    </inkml:brush>
  </inkml:definitions>
  <inkml:trace contextRef="#ctx0" brushRef="#br0">17 34 17548,'-10'18'2432,"3"-7"2697,7-16-3920,2-2-593,3 6-176,0-7-528,0 4-192,0 1-240,-2-5-184,-3 2 1336,0 5-808,-5-7-80,1-3 56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0.955"/>
    </inkml:context>
    <inkml:brush xml:id="br0">
      <inkml:brushProperty name="width" value="0.05" units="cm"/>
      <inkml:brushProperty name="height" value="0.05" units="cm"/>
    </inkml:brush>
  </inkml:definitions>
  <inkml:trace contextRef="#ctx0" brushRef="#br0">19 323 11682,'-4'7'1114,"1"-2"183,1 1 1,-1 0 0,1 0-1,-3 9 1,5-15-1238,0 0 0,1 1 0,-1-1 0,0 0 0,0 0 0,0 0 0,0 0-1,0 1 1,0-1 0,1 0 0,-1 0 0,0 0 0,0 0 0,0 0 0,0 0 0,1 1 0,-1-1 0,0 0 0,0 0 0,0 0-1,0 0 1,1 0 0,-1 0 0,0 0 0,0 0 0,0 0 0,1 0 0,-1 0 0,0 0 0,0 0 0,0 0 0,1 0-1,-1 0 1,0 0 0,0 0 0,0 0 0,1 0 0,-1 0 0,0-1 0,0 1 0,0 0 0,1 0 0,-1 0 0,0 0 0,0 0-1,0 0 1,0-1 0,0 1 0,0 0 0,1 0 0,-1 0 0,0 0 0,0-1 0,12-7 604,36-38 604,66-80 1,28-62-871,-150 204-330,0-1 0,-11 32 0,2-5-47,-15 28 14,12-30-49,2 2-1,-20 68 1,37-92-282,1-18 273,0 0 0,0 1 0,0-1-1,0 0 1,0 0 0,0 0-1,0 1 1,1-1 0,-1 0-1,0 0 1,0 0 0,0 0 0,0 1-1,1-1 1,-1 0 0,0 0-1,0 0 1,0 0 0,0 0-1,1 0 1,-1 1 0,0-1 0,0 0-1,1 0 1,-1 0 0,0 0-1,0 0 1,0 0 0,1 0 0,-1 0-1,0 0 1,0 0 0,1 0-1,-1 0 1,0 0 0,2-1-34,0 0 1,0 0 0,-1 0-1,1 0 1,-1 0-1,1-1 1,-1 1-1,1 0 1,-1-1 0,0 1-1,0-1 1,0 0-1,2-2 1,14-28-263,3-6-113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2.668"/>
    </inkml:context>
    <inkml:brush xml:id="br0">
      <inkml:brushProperty name="width" value="0.05" units="cm"/>
      <inkml:brushProperty name="height" value="0.05" units="cm"/>
    </inkml:brush>
  </inkml:definitions>
  <inkml:trace contextRef="#ctx0" brushRef="#br0">158 22 13635,'0'0'89,"0"0"0,0 0 0,0 0 0,0 0 0,0 0 0,1-1 266,-1 1-266,0 0 0,0 0 0,0 0 0,0 0 0,0 0 0,0 0 0,0-1 0,0 1 0,0 0 0,0 0 0,0 0 0,1 0 0,-1 0 0,0 0 0,0-1-1,0 1 1,0 0 0,0 0 0,0 0 0,0 0 0,-1 0 0,1-1 0,0 1 0,0 0 0,0 0 0,0 0 0,0 0 0,0 0 0,0 0 0,0-1 0,0 1 0,0 0 266,-1 0-266,1 0 0,0 0 0,0 0 0,0-1 0,0 1 0,0 0 0,0 0 0,0 0 0,-1 0 0,1 0 0,0 0 0,0 0 0,0 0 0,0 0-1,0 0 1,-1 0 0,1 0 0,0 0 0,0 0 0,0 0 0,0 0 0,0 0 0,-1 0 0,-11 0 6554,11 0-6752,1 0 294,0 0-174,-1 0 2,0 0-5,0 0-5,1 0 44,-3 1-33,0-1 1,-1 1-1,1-1 1,0 1 0,0 0-1,0 0 1,0 1-1,0-1 1,0 1-1,0-1 1,1 1 0,-1 0-1,1 0 1,-1 0-1,1 0 1,-1 0-1,1 1 1,-2 3 0,-3 3-6,0 1 1,1 0 0,-7 13 0,1 3 26,-14 39 0,23-57-27,0 1 0,1-1 0,0 1 0,1 0 0,0-1 0,0 1 0,1 0 0,0 0 0,2 10 0,-2-18-8,0 1-1,1-1 0,-1 0 0,0 0 0,1 0 0,-1 1 0,1-1 1,0 0-1,-1 0 0,1 0 0,0 0 0,0 0 0,-1 0 0,1 0 1,0 0-1,0 0 0,0-1 0,0 1 0,0 0 0,0 0 0,2 0 1,0 0-1,-1 0 0,1-1 0,-1 1 1,1-1-1,0 0 0,-1 1 1,1-1-1,-1 0 0,6-1 0,0 0 4,0-1-1,0 0 0,-1 0 0,1-1 0,-1 0 0,8-4 0,-2-1 23,0-1-1,-1-1 0,-1 1 1,1-2-1,-2 0 1,1 0-1,-2-1 0,1 0 1,-2 0-1,0-1 0,0 0 1,-1-1-1,-1 0 0,9-26 1,-14 37-5,0-1 1,0 0-1,0 1 1,-1-1-1,0 0 1,0 1-1,0-1 1,0 0-1,0 0 1,-1 1-1,1-1 0,-1 0 1,0 1-1,0-1 1,-3-5-1,2 6-7,0 1-1,1 0 1,-1 0-1,0 0 0,0 0 1,0 0-1,0 0 1,0 1-1,-1-1 0,1 1 1,0-1-1,-1 1 1,1 0-1,-1 0 0,1 0 1,-1 0-1,0 0 1,1 1-1,-1-1 0,0 1 1,0 0-1,-4 0 1,-2 0-90,0 1 0,0 0 0,0 1 0,0 0 0,0 0 0,0 1 0,1 0 0,-1 0 0,1 1 0,0 0 0,0 1 0,-7 5 0,9-6-155,1 0 0,-1 0 0,1 0-1,1 1 1,-1 0 0,0 0 0,1 0-1,0 0 1,1 1 0,-1 0 0,1 0-1,0 0 1,0 0 0,1 0 0,0 0 0,-3 13-1,5-11-581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3.059"/>
    </inkml:context>
    <inkml:brush xml:id="br0">
      <inkml:brushProperty name="width" value="0.05" units="cm"/>
      <inkml:brushProperty name="height" value="0.05" units="cm"/>
    </inkml:brush>
  </inkml:definitions>
  <inkml:trace contextRef="#ctx0" brushRef="#br0">90 1 16083,'-3'5'3993,"-8"10"-1157,-18 34-1911,21-30-828,0 0 1,1 1-1,1 0 0,1 0 0,1 0 0,0 1 1,2 0-1,0 21 0,2-39-74,0-1-1,1 1 1,-1 0-1,1 0 1,-1 0 0,1 0-1,0-1 1,0 1 0,1 0-1,-1-1 1,0 1 0,1-1-1,-1 1 1,5 3-1,-5-5 1,0 0 0,1 0 1,0 0-1,-1 0 0,1 0 0,-1 0 0,1 0 0,0-1 0,0 1 0,-1 0 0,1-1 0,0 0 0,0 1 0,0-1 0,0 0 0,0 0 0,-1 0 0,1 0 0,0 0 0,0-1 0,0 1 0,0-1 0,-1 1 0,3-2 0,3-1 60,0 0-1,0 0 1,-1-1 0,1 0 0,-1-1-1,0 0 1,-1 0 0,1 0 0,-1 0-1,0-1 1,0 0 0,0 0 0,4-9-1,-2 4 45,-1-1 0,0 1 0,-1-1-1,0 0 1,-1-1 0,0 1 0,1-14-1,-4 19-104,0 0 0,-1 0-1,0 0 1,0-1-1,-1 1 1,0 0 0,0 0-1,-1 0 1,0 0-1,-3-8 1,5 13-51,-1 0 0,0 0 0,0 0 0,0 1 0,0-1 0,-1 0 0,1 0 0,0 1-1,-1-1 1,1 0 0,-1 1 0,1 0 0,-1-1 0,0 1 0,0 0 0,0 0 0,0 0 0,1 0 0,-1 0 0,0 0 0,-1 1 0,1-1 0,0 1-1,0-1 1,0 1 0,0 0 0,0 0 0,0 0 0,-1 0 0,1 0 0,0 0 0,0 0 0,0 1 0,0 0 0,0-1 0,0 1 0,-2 1-1,-9 4-272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5.134"/>
    </inkml:context>
    <inkml:brush xml:id="br0">
      <inkml:brushProperty name="width" value="0.05" units="cm"/>
      <inkml:brushProperty name="height" value="0.05" units="cm"/>
    </inkml:brush>
  </inkml:definitions>
  <inkml:trace contextRef="#ctx0" brushRef="#br0">8 25 20828,'-7'1'1729,"8"3"-1297,0-2-224,14-6 824,5 2-400,7 2-360,6 2-160,4-2-272,8-2-80,-4-1-168,-1 0-144,-7 2-432,-4 0-248,-10-4 800,-11-2-185,-13 1-39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5.539"/>
    </inkml:context>
    <inkml:brush xml:id="br0">
      <inkml:brushProperty name="width" value="0.05" units="cm"/>
      <inkml:brushProperty name="height" value="0.05" units="cm"/>
    </inkml:brush>
  </inkml:definitions>
  <inkml:trace contextRef="#ctx0" brushRef="#br0">3 59 17436,'-3'22'1664,"12"-13"-920,6-8-272,11-2 785,6 1-217,6-5-280,7 1-216,2-6-1080,-2-9 712,-12-7-224,-5 1-88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6.007"/>
    </inkml:context>
    <inkml:brush xml:id="br0">
      <inkml:brushProperty name="width" value="0.05" units="cm"/>
      <inkml:brushProperty name="height" value="0.05" units="cm"/>
    </inkml:brush>
  </inkml:definitions>
  <inkml:trace contextRef="#ctx0" brushRef="#br0">7 323 14411,'-7'18'2588,"7"-14"-715,7-12 89,96-128 2686,68-56-3614,-161 184-1040,-19 21-65,3-3 42,-10 20-240,1 1 1,2 0-1,1 1 1,1 1-1,2 0 1,-9 58 0,15-75 37,2-12-16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3:56.759"/>
    </inkml:context>
    <inkml:brush xml:id="br0">
      <inkml:brushProperty name="width" value="0.05" units="cm"/>
      <inkml:brushProperty name="height" value="0.05" units="cm"/>
    </inkml:brush>
  </inkml:definitions>
  <inkml:trace contextRef="#ctx0" brushRef="#br0">73 1 8082,'-10'7'894,"-1"0"0,0-1 0,-12 5 0,9-4 587,13-7-1467,1 0 1,0 1 0,0-1-1,0 0 1,0 0-1,-1 0 1,1 0-1,0 0 1,0 1 0,0-1-1,0 0 1,-1 0-1,1 0 1,0 1 0,0-1-1,0 0 1,0 0-1,0 1 1,0-1-1,0 0 1,0 0 0,0 1-1,0-1 1,0 0-1,0 0 1,0 1 0,0-1-1,0 0 1,0 0-1,0 0 1,0 1-1,0-1 1,0 0 0,0 0-1,0 1 1,0-1-1,0 0 1,1 0-1,-1 0 1,0 1 0,0-1-1,0 0 1,0 0-1,1 0 1,-1 1 0,0-1-1,0 0 1,0 0-1,1 0 1,-1 0-1,0 0 1,0 0 0,0 0-1,1 0 1,-1 1-1,0-1 1,0 0 0,1 0-1,-1 0 1,0 0-1,0 0 1,1 0-1,16 6 47,16-1-61,1-2 0,0-1 0,0-2 0,47-6 0,8-5 88,-18 1 190,123-2 1,531 51-209,-344 0-46,-265-31-38,216-13 0,113-42-18,-140 11 72,-288 35-35,122-14 35,237 7 0,-333 13-35,0 2 1,79 23-1,-31-5-2,161 24 49,-242-48-71,1 0 0,0-1 1,-1 0-1,1 0 0,0-1 1,19-4-1,29-2-3138,-49 8 2630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6.472"/>
    </inkml:context>
    <inkml:brush xml:id="br0">
      <inkml:brushProperty name="width" value="0.05" units="cm"/>
      <inkml:brushProperty name="height" value="0.05" units="cm"/>
    </inkml:brush>
  </inkml:definitions>
  <inkml:trace contextRef="#ctx0" brushRef="#br0">203 13 13643,'-1'-1'232,"1"0"0,-1 0 1,1 0-1,-1 1 0,1-1 1,-1 0-1,0 1 0,1-1 1,-1 0-1,0 1 0,0-1 0,1 1 1,-1-1-1,0 1 0,0-1 1,0 1-1,1 0 0,-1-1 0,0 1 1,0 0-1,0 0 0,-2 0 1,1 0 172,-1 0 1,0 0 0,0 0 0,1 1-1,-1-1 1,0 1 0,-4 1 0,-1 1 62,1 1 1,0 0-1,0 0 1,-9 7 0,5-2-380,1 1 0,1 0 0,0 0 0,0 1 0,1 1 0,0-1 0,1 1 0,0 0 0,1 1 0,1 0 0,0 0 0,0 0 0,2 0 0,-1 1 0,2 0 0,0-1 0,0 1 0,1 21 0,2-31-92,-1 1 1,1-1-1,0 1 1,0-1-1,1 1 1,-1-1 0,1 0-1,0 0 1,0 0-1,5 7 1,-6-10 1,1 1 1,-1 0 0,1-1-1,-1 1 1,1-1-1,0 0 1,-1 0-1,1 1 1,0-1-1,0 0 1,0-1-1,0 1 1,0 0-1,0 0 1,0-1-1,0 1 1,0-1-1,0 0 1,0 0-1,1 0 1,-1 0-1,0 0 1,0 0-1,4-1 1,2-1 13,0-1 1,-1 0-1,1-1 0,-1 1 0,0-1 1,0-1-1,0 1 0,0-1 1,-1 0-1,0-1 0,7-8 0,4-4 88,-1-1-1,21-33 0,-26 35 49,14-32 0,-22 42-108,0 0 0,0 0 0,-1-1 0,0 1 0,-1-1 0,0 1 0,1-15 0,-2 21-66,0-1-1,0 1 1,0-1 0,0 1 0,0-1 0,-1 1 0,1-1 0,0 0 0,-1 1 0,1 0 0,-1-1 0,0 1 0,1-1 0,-1 1 0,0 0 0,0-1 0,0 1 0,0 0 0,0 0 0,0 0 0,0 0 0,-1 0 0,1 0 0,0 0 0,0 0 0,-1 0 0,1 1 0,-1-1 0,1 0 0,-1 1 0,1 0 0,-1-1 0,1 1 0,-1 0 0,1-1 0,-1 1 0,1 0 0,-1 0 0,1 0 0,-1 1 0,1-1 0,-1 0 0,0 0 0,1 1 0,-2 0 0,-2 0-183,0 1 1,1-1-1,-1 1 0,1 0 1,-1 0-1,1 0 0,0 1 1,0 0-1,0-1 0,0 1 0,0 1 1,1-1-1,-6 7 0,1 4-577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7.205"/>
    </inkml:context>
    <inkml:brush xml:id="br0">
      <inkml:brushProperty name="width" value="0.05" units="cm"/>
      <inkml:brushProperty name="height" value="0.05" units="cm"/>
    </inkml:brush>
  </inkml:definitions>
  <inkml:trace contextRef="#ctx0" brushRef="#br0">213 36 14243,'1'-1'303,"0"-1"-1,0 1 1,0-1 0,0 1-1,0-1 1,0 1 0,-1-1-1,1 1 1,-1-1 0,1 0-1,-1 1 1,1-1 0,-1 0-1,0 1 1,0-1 0,0-2-1,0 4-204,0-1 0,0 1 0,0 0 0,-1-1 0,1 1 0,0 0 0,0-1 0,-1 1 0,1 0 0,0-1 0,0 1 0,-1 0 0,1 0 0,0-1 0,-1 1 0,1 0-1,0 0 1,-1 0 0,1-1 0,-1 1 0,1 0 0,0 0 0,-1 0 0,0 0 0,-19 2 1619,13 0-1515,1 1 0,-1 0 0,1 1 0,-1 0 0,1 0 0,0 0 0,0 0 0,1 1-1,-1 0 1,-5 7 0,-6 8 15,-23 34 1,32-41-177,0 0 0,1 0 0,1 1 0,0-1 0,0 2 0,2-1 1,0 1-1,0-1 0,1 1 0,1 0 0,1 0 0,0 27 0,1-39-36,0 0 0,1 0 0,-1 0 0,1 0 0,-1 0-1,1 0 1,0 0 0,0 0 0,0 0 0,0-1-1,1 1 1,-1-1 0,1 1 0,-1-1 0,1 1 0,0-1-1,0 0 1,0 0 0,1 0 0,-1 0 0,0 0 0,1 0-1,2 1 1,-2-2-2,-1 0 0,1-1 0,-1 1 0,1-1 0,-1 0-1,1 0 1,-1 1 0,1-2 0,0 1 0,-1 0 0,1-1 0,-1 1-1,1-1 1,-1 1 0,0-1 0,1 0 0,-1 0 0,0-1 0,1 1 0,-1 0-1,0-1 1,0 1 0,0-1 0,0 0 0,0 1 0,-1-1 0,3-2-1,2-4 24,0 1 0,-1-1-1,0 1 1,0-1 0,-1-1 0,0 1-1,0-1 1,4-16 0,-7 21-10,0 0 0,0 0 0,-1 0 0,0 0 0,0 0 0,0 0 0,0 0 1,0 0-1,-1 0 0,-1-5 0,1 6-10,0 1 0,0 0 0,0 0 0,0-1 0,0 1-1,-1 0 1,1 0 0,-1 0 0,0 0 0,1 1 0,-1-1 0,0 0 0,0 1 0,0-1 0,0 1-1,0 0 1,-5-2 0,4 1-68,0 1 1,0 1-1,0-1 0,0 0 1,0 1-1,0-1 0,-1 1 0,1 0 1,0 0-1,0 0 0,0 1 0,-1-1 1,1 1-1,0 0 0,0 0 0,0 0 1,0 0-1,0 0 0,0 1 1,1-1-1,-1 1 0,0 0 0,1 0 1,-1 0-1,1 0 0,-4 3 0,2-1-124,1 0 0,-1 1-1,1-1 1,-1 1-1,2-1 1,-1 1-1,0 0 1,1 0-1,0 0 1,0 0-1,0 1 1,1-1-1,0 1 1,-1 7 0,5 7-569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7.606"/>
    </inkml:context>
    <inkml:brush xml:id="br0">
      <inkml:brushProperty name="width" value="0.05" units="cm"/>
      <inkml:brushProperty name="height" value="0.05" units="cm"/>
    </inkml:brush>
  </inkml:definitions>
  <inkml:trace contextRef="#ctx0" brushRef="#br0">33 1 20924,'-5'39'1609,"-2"-8"-1241,-2 4-184,5 2-88,-2-3-352,6 2 352,-2-7-120,2-8-248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9.719"/>
    </inkml:context>
    <inkml:brush xml:id="br0">
      <inkml:brushProperty name="width" value="0.05" units="cm"/>
      <inkml:brushProperty name="height" value="0.05" units="cm"/>
    </inkml:brush>
  </inkml:definitions>
  <inkml:trace contextRef="#ctx0" brushRef="#br0">25 153 15315,'-9'8'2003,"8"-7"-1749,-1 0-1,1 0 1,0 0-1,0 0 1,0 0-1,0 0 1,0 1-1,0-1 1,0 0-1,0 1 1,0-1-1,0 1 1,0 2-1,2-4-114,0 0 1,-1 0-1,1 0 0,0 0 0,0 0 1,0 0-1,0-1 0,0 1 0,0 0 0,-1 0 1,1-1-1,0 1 0,0 0 0,1-2 1,62-37 2030,99-81 0,-158 116-2097,-1 1-57,10-8 290,-12 12-156,-7 8-113,-13 18-375,0 0 0,2 1 0,0 1 0,2 1 0,-15 47 0,29-75 132,-4 18-717,4-20 897,-1 0 1,1 1-1,0-1 0,0 1 1,0-1-1,0 0 1,0 1-1,0-1 1,0 1-1,0-1 1,0 0-1,0 1 1,0-1-1,0 1 1,0-1-1,1 0 1,-1 1-1,0-1 1,0 1-1,0-1 1,0 0-1,1 1 0,-1-1 1,0 0-1,0 1 1,1-1-1,-1 0 1,0 0-1,1 1 1,-1-1-1,0 0 1,1 0-1,-1 1 1,0-1-1,1 0 1,-1 0-1,1 0 1,-1 1-1,12-5-646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0.126"/>
    </inkml:context>
    <inkml:brush xml:id="br0">
      <inkml:brushProperty name="width" value="0.05" units="cm"/>
      <inkml:brushProperty name="height" value="0.05" units="cm"/>
    </inkml:brush>
  </inkml:definitions>
  <inkml:trace contextRef="#ctx0" brushRef="#br0">58 27 20788,'9'-4'350,"1"-1"-1,-1 2 0,0 0 0,1 0 0,0 1 0,0 0 0,11-1 0,-18 2-310,0 1 1,0 0-1,1 0 0,-1 0 1,0 0-1,0 0 0,0 1 1,0-1-1,0 1 0,0 0 0,0 0 1,0 0-1,0 0 0,0 0 1,-1 1-1,1-1 0,0 1 1,-1 0-1,1 0 0,-1 0 1,0 0-1,1 0 0,-1 0 1,0 1-1,0-1 0,2 5 1,-3-5-16,-1 0 1,1 0-1,-1 0 1,0 0-1,1 0 1,-1 0-1,0 0 1,0 0-1,-1 0 1,1 0-1,0 0 1,-1 0-1,1 0 1,-1 0 0,1 0-1,-1 0 1,0 0-1,0 0 1,0-1-1,-1 3 1,-30 36 491,23-29-359,-43 46 509,31-35-413,1 0-1,1 1 1,1 0 0,-15 28 0,31-48-242,1 0 1,-1-1 0,1 1 0,0 0-1,0 0 1,0 0 0,0 0 0,1 0-1,-1 0 1,1 0 0,0 0-1,0 0 1,0 3 0,1-4-10,-1-1-1,1 0 1,-1 1 0,1-1 0,0 0 0,0 1-1,-1-1 1,1 0 0,0 0 0,0 0-1,0 0 1,1 0 0,-1 0 0,0 0-1,0 0 1,0-1 0,1 1 0,-1 0 0,0-1-1,1 1 1,-1-1 0,0 1 0,1-1-1,-1 1 1,1-1 0,-1 0 0,1 0-1,-1 0 1,3 0 0,18 1-319,0-1-1,0-1 1,0-1-1,33-7 1,-45 6 207,0 1 0,1-2 1,-2 0-1,1 0 0,13-7 0,6-9-297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0:01.524"/>
    </inkml:context>
    <inkml:brush xml:id="br0">
      <inkml:brushProperty name="width" value="0.05" units="cm"/>
      <inkml:brushProperty name="height" value="0.05" units="cm"/>
    </inkml:brush>
  </inkml:definitions>
  <inkml:trace contextRef="#ctx0" brushRef="#br0">59 0 18180,'3'1'2818,"-3"0"-2735,0-1 0,0 0 0,0 0 0,0 0 0,0 0 0,0 0 0,0 0-1,0 0 1,0 0 0,0 1 0,0-1 0,0 0 0,0 0 0,0 0 0,0 0 0,0 11 1543,-4 9-473,-32 70 1296,29-73-2225,5-10-175,-1-1 0,1 0 0,0 0 0,0 1 0,1-1 0,0 1 0,0 0 0,0-1 0,2 14 0,-1-19-46,0 0-1,0 0 1,0 0-1,1 0 1,-1-1-1,1 1 1,-1 0-1,1 0 1,-1 0-1,1 0 1,-1-1-1,1 1 1,0 0-1,-1 0 1,1-1-1,0 1 1,-1 0-1,1-1 1,0 1-1,0-1 1,0 1-1,0-1 1,1 1-1,1 0-9,0-1 0,-1 1 0,1-1-1,0 1 1,0-1 0,0 0 0,6-1 0,4 0-148,0-2 1,20-6-1,-31 9 128,28-10-1357,53-26 0,-11-4-3349,-60 30 2441,-12 9 2254,0 1 0,0 0-1,0 0 1,0 0 0,0 0 0,0 0 0,0-1-1,0 1 1,0 0 0,0 0 0,0 0 0,0 0 0,0 0-1,0-1 1,-1 1 0,1 0 0,0 0 0,0 0-1,0 0 1,0 0 0,0 0 0,0-1 0,0 1-1,0 0 1,0 0 0,-1 0 0,1 0 0,0 0-1,0 0 1,0 0 0,0 0 0,0 0 0,0-1-1,-1 1 1,1 0 0,0 0 0,0 0 0,0 0 0,0 0-1,0 0 1,-1 0 0,1 0 0,0 0 0,0 0-1,0 0 1,-2 0 91,0 0 0,0 0 0,0 1 0,1-1 0,-1 0 0,0 1 0,0-1 0,0 1 0,1-1 0,-1 1 1,0 0-1,1 0 0,-2 1 0,-1 1 295,1 0-1,0 0 1,0 1 0,0 0 0,0-1 0,0 1 0,1 0 0,0 0 0,0 0 0,-2 5 0,-14 48 1990,12-36-1742,1-7-437,1 1 1,0 0-1,1 1 0,1-1 0,1 0 1,0 19-1,1-34-180,0 0 1,0 0-1,0 0 1,0 0-1,0 1 1,0-1-1,0 0 0,0 0 1,0 0-1,0 0 1,0 0-1,0 0 1,0 0-1,0 0 1,0 0-1,0 0 0,0 0 1,0 0-1,0 0 1,0 0-1,1 0 1,-1 1-1,0-1 0,0 0 1,0 0-1,0 0 1,0 0-1,0 0 1,0 0-1,0 0 1,0 0-1,0 0 0,0 0 1,0 0-1,0 0 1,0 0-1,1 0 1,-1 0-1,0 0 0,0 0 1,0 0-1,0 0 1,0 0-1,0 0 1,0 0-1,0 0 1,0 0-1,0 0 0,0 0 1,0 0-1,0-1 1,1 1-1,-1 0 1,0 0-1,0 0 1,0 0-1,0 0 0,0 0 1,0 0-1,0 0 1,0 0-1,0 0 1,0 0-1,0 0 0,6-8-314,3-7 149,3-9-271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0:01.961"/>
    </inkml:context>
    <inkml:brush xml:id="br0">
      <inkml:brushProperty name="width" value="0.05" units="cm"/>
      <inkml:brushProperty name="height" value="0.05" units="cm"/>
    </inkml:brush>
  </inkml:definitions>
  <inkml:trace contextRef="#ctx0" brushRef="#br0">265 6 13355,'-4'-1'291,"0"0"-1,0 0 1,0 0 0,0 0 0,0 1 0,-1 0-1,1 0 1,0 0 0,0 0 0,0 0 0,0 1-1,0 0 1,-6 2 0,2 0 76,1 0 0,0 0 0,0 1-1,0 0 1,0 0 0,-10 9 0,5-2-79,0 1 0,1 0 1,0 1-1,1 0 0,1 0 0,-11 19 0,11-13-148,0-1-1,2 1 1,0 1-1,1-1 1,0 1-1,2 1 1,1-1-1,0 0 1,2 1-1,0-1 1,3 30-1,-1-39-132,0 1 0,1-1 1,1-1-1,0 1 0,0 0 0,1-1 0,0 1 1,1-1-1,0 0 0,1-1 0,0 1 0,0-1 1,1 0-1,0-1 0,1 1 0,0-2 0,0 1 0,1-1 1,0 0-1,0-1 0,0 0 0,16 7 0,-11-7-26,0-1 0,0-1-1,1 0 1,0-1 0,0 0-1,-1-1 1,1-1-1,1-1 1,-1 0 0,0-1-1,0 0 1,0-1 0,-1-1-1,1 0 1,19-8-1,-14 4 64,1-2-1,-1 0 0,0-1 0,-1-2 0,-1 1 0,0-2 0,0-1 0,-1 0 1,28-31-1,-37 36 48,0-1 0,-1 0 0,0-1 0,-1 0 0,0 0 1,0 0-1,-1-1 0,-1 1 0,5-21 0,-7 25-38,-1-1 0,0 1 0,0 0 0,-1-1-1,0 1 1,-1 0 0,1-1 0,-1 1 0,-1 0 0,1 0 0,-1-1 0,0 1-1,-1 1 1,0-1 0,0 0 0,-1 1 0,-6-11 0,1 6-112,-1 0 1,1 1-1,-2 0 1,0 1-1,0 0 1,0 0 0,-1 1-1,-1 1 1,1 0-1,-1 1 1,0 0-1,-27-7 1,23 8-85,0 1 1,-1 1 0,0 1 0,1 0 0,-1 1-1,0 1 1,1 1 0,-1 1 0,0 0 0,-19 5-1,-35 17-450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1.596"/>
    </inkml:context>
    <inkml:brush xml:id="br0">
      <inkml:brushProperty name="width" value="0.05" units="cm"/>
      <inkml:brushProperty name="height" value="0.05" units="cm"/>
    </inkml:brush>
  </inkml:definitions>
  <inkml:trace contextRef="#ctx0" brushRef="#br0">1 348 16099,'40'-55'2141,"2"1"0,87-84 0,-122 131-2071,16-16 209,50-40-1,-73 63-278,1-1 0,0 0-1,0 0 1,0 1 0,0-1 0,0 1 0,-1-1-1,1 1 1,0-1 0,0 1 0,0 0 0,0-1-1,0 1 1,0 0 0,0 0 0,1 0 0,-1 0-1,0 0 1,0 0 0,0 0 0,0 0 0,0 0-1,0 0 1,0 1 0,0-1 0,2 1 0,-2 0-2,0 0 0,0 1 1,0-1-1,0 0 0,0 0 0,-1 1 1,1-1-1,0 1 0,-1-1 0,1 1 1,-1-1-1,1 1 0,-1-1 1,0 1-1,1 2 0,-1 9-11,1 0 0,-2-1 0,-1 18 0,1-28 13,-14 96-32,7-51-10,-4 61 0,12-107-9,0 0 0,0 0 1,0 0-1,0 0 1,0 0-1,0 0 0,0 1 1,0-1-1,0 0 1,1 0-1,-1 0 1,0 0-1,1 0 0,-1 0 1,1 0-1,-1 0 1,1 0-1,-1 0 0,1 0 1,0 0-1,-1 0 1,1 0-1,0-1 0,0 1 1,1 1-1,-1-2-28,1 0-1,-1 1 0,1-1 1,-1 0-1,0 0 0,1 0 0,-1 0 1,1 0-1,-1 0 0,1-1 1,-1 1-1,1 0 0,-1-1 1,1 1-1,-1-1 0,2 0 1,8-5-213,0 0 0,-1-1-1,16-13 1,27-24-437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2.004"/>
    </inkml:context>
    <inkml:brush xml:id="br0">
      <inkml:brushProperty name="width" value="0.05" units="cm"/>
      <inkml:brushProperty name="height" value="0.05" units="cm"/>
    </inkml:brush>
  </inkml:definitions>
  <inkml:trace contextRef="#ctx0" brushRef="#br0">111 15 13059,'-21'34'1551,"-3"4"689,-32 71-1,54-105-2085,1 0 0,-1 0 0,1 1 0,0-1 0,0 1-1,0-1 1,1 1 0,-1-1 0,1 1 0,0 4-1,1-8-125,-1 0-1,1 1 1,-1-1-1,1 0 1,-1 0-1,1 0 0,-1 1 1,1-1-1,0 0 1,0 0-1,0 0 0,0 0 1,-1 0-1,1 0 1,0 0-1,1-1 1,-1 1-1,0 0 0,0-1 1,0 1-1,0 0 1,1-1-1,-1 1 0,0-1 1,0 0-1,1 1 1,-1-1-1,0 0 1,1 0-1,-1 0 0,0 0 1,1 0-1,-1 0 1,0 0-1,1-1 1,-1 1-1,2-1 0,9-1 7,1-1 0,0 0-1,-1-1 1,0-1 0,0 0 0,0 0-1,0-1 1,11-8 0,0-2-5,0-1 0,36-34 0,-48 39 30,20-24 0,-27 31-29,-1 1 1,-1-1 0,1 1 0,-1-1 0,1 0-1,-1 0 1,-1 0 0,1 0 0,1-8 0,-3 12-19,0 0 0,0-1 0,0 1 1,0 0-1,0 0 0,0-1 1,0 1-1,-1 0 0,1 0 1,0-1-1,-1 1 0,1 0 0,-1 0 1,1 0-1,-1-1 0,0 1 1,1 0-1,-1 0 0,0 0 1,0 0-1,0 0 0,0 0 1,0 1-1,0-1 0,0 0 0,0 0 1,0 1-1,0-1 0,0 0 1,0 1-1,0-1 0,-1 1 1,1 0-1,0-1 0,0 1 1,-1 0-1,-1 0 0,-3-1 29,-1 1 0,1 0 0,0 0 0,0 1 0,0-1 0,-9 3 0,4 1 28,0 0-1,0 0 1,1 1-1,-20 11 0,24-12-139,0 0 0,0 1 0,0-1 0,1 1-1,0 0 1,0 1 0,0-1 0,-8 13 0,12-18 46,1 1 1,0 0-1,-1-1 0,1 1 1,-1 0-1,1-1 1,0 1-1,-1 0 1,1-1-1,0 1 1,0 0-1,0-1 1,0 1-1,-1 0 1,1 0-1,0-1 1,0 1-1,0 0 1,0 0-1,1-1 1,-1 1-1,0 0 1,0 0-1,0-1 1,1 1-1,-1 0 0,0-1 1,1 1-1,-1 0 1,0-1-1,2 2 1,-1-2 7,0 1 0,0-1 0,0 0 0,0 1 0,0-1 1,0 0-1,0 0 0,0 0 0,0 0 0,0 0 0,1 0 0,-1 0 0,0 0 0,0 0 1,0-1-1,0 1 0,0 0 0,0-1 0,0 1 0,0 0 0,2-2 0,18-12-317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2.393"/>
    </inkml:context>
    <inkml:brush xml:id="br0">
      <inkml:brushProperty name="width" value="0.05" units="cm"/>
      <inkml:brushProperty name="height" value="0.05" units="cm"/>
    </inkml:brush>
  </inkml:definitions>
  <inkml:trace contextRef="#ctx0" brushRef="#br0">126 0 16692,'-31'39'1581,"-23"32"-234,48-61-1188,0 0 0,1-1-1,0 2 1,1-1 0,-6 20-1,9-28-148,0 1 1,0 0-1,0-1 0,1 1 0,0 0 0,-1 0 0,1 0 0,0-1 0,0 1 0,0 0 0,1 0 0,-1-1 0,1 1 0,-1 0 0,1 0 0,0-1 0,0 1 0,0-1 1,1 1-1,-1-1 0,0 1 0,1-1 0,0 0 0,0 1 0,-1-1 0,1 0 0,0 0 0,1-1 0,-1 1 0,0 0 0,0-1 0,1 1 0,-1-1 0,1 0 0,-1 0 1,1 0-1,0 0 0,-1 0 0,1 0 0,3 0 0,3 0 37,0 0 1,0 0-1,1-1 1,-1 0 0,0-1-1,0 0 1,1 0-1,-1-1 1,0 0-1,0 0 1,10-5-1,-9 2 110,0 0-1,-1-1 0,1 0 1,-1 0-1,0-1 0,11-11 1,-17 15-81,-1 1-1,1-1 1,-1 0 0,0 0 0,0 0 0,0 0 0,0-1 0,-1 1 0,0 0 0,2-7 0,-2 8-27,-1 0 1,0 0-1,0 0 0,0 0 0,0-1 0,0 1 1,0 0-1,-1 0 0,1 0 0,-1 0 0,0 0 1,1 0-1,-1 0 0,0 0 0,0 0 0,0 0 1,0 0-1,-1 1 0,-1-4 0,-1 2-67,-1-1-1,1 1 1,-1 0 0,0 0-1,0 0 1,0 1-1,0 0 1,0 0 0,-1 0-1,1 0 1,-1 1-1,1 0 1,-1 0 0,0 1-1,1-1 1,-1 1-1,1 0 1,-1 1 0,-8 1-1,13-2-4,0 0-1,0 0 1,0 1 0,0-1-1,0 0 1,0 1-1,0-1 1,0 0 0,0 1-1,0-1 1,0 1-1,0 0 1,1-1 0,-1 1-1,0 0 1,0-1-1,1 1 1,-1 0 0,0 0-1,1 0 1,-2 1-1,6 1-317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4:24.508"/>
    </inkml:context>
    <inkml:brush xml:id="br0">
      <inkml:brushProperty name="width" value="0.05" units="cm"/>
      <inkml:brushProperty name="height" value="0.05" units="cm"/>
    </inkml:brush>
  </inkml:definitions>
  <inkml:trace contextRef="#ctx0" brushRef="#br0">0 213 10786,'11'8'92,"1"0"0,-1 0 0,2-1 0,-1 0-1,1-2 1,0 1 0,0-1 0,0-1 0,1 0 0,-1-1-1,19 1 1,16 1-28,-1-3 0,48-4 0,259-41 108,-153 13-111,727-52-15,5 39 18,-285 15-44,930-9-22,-608 25 379,162 0-159,-1013 13-190,226 4 32,0 20 711,-317-21-647,-17-1-74,-1-2 0,1 1 1,-1-1-1,1-1 0,20-2 0,-17-1-39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5.095"/>
    </inkml:context>
    <inkml:brush xml:id="br0">
      <inkml:brushProperty name="width" value="0.05" units="cm"/>
      <inkml:brushProperty name="height" value="0.05" units="cm"/>
    </inkml:brush>
  </inkml:definitions>
  <inkml:trace contextRef="#ctx0" brushRef="#br0">13 227 16171,'-12'9'2478,"13"-12"-262,23-18-536,206-131-680,-207 135-973,47-23-1,-70 40-25,1-1-1,-1 1 1,1 0-1,-1-1 0,1 1 1,-1 0-1,1 0 0,0 0 1,-1-1-1,1 1 1,-1 0-1,1 0 0,0 0 1,-1 0-1,1 0 1,-1 0-1,1 0 0,0 0 1,-1 0-1,1 0 0,1 1 1,-2-1 0,0 1 0,0-1 0,0 0 0,1 1 1,-1-1-1,0 1 0,0-1 0,0 1 0,0-1 0,1 0 1,-1 1-1,0-1 0,0 1 0,0-1 0,0 1 0,0-1 0,0 1 1,0-1-1,-1 1 0,1-1 0,0 1 0,-12 29 41,11-28-42,-39 68 46,29-54-316,1 0 1,1 0 0,1 1-1,0 0 1,-9 33-1,16-49 242,1 0-1,0 0 1,-1 0-1,1 0 1,0 0-1,0 0 1,0 0-1,0 0 0,0 0 1,0 1-1,0-1 1,0 0-1,0 0 1,0 0-1,0 0 1,1 0-1,-1 0 0,1 0 1,-1 0-1,0 0 1,2 1-1,9 0-385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5.516"/>
    </inkml:context>
    <inkml:brush xml:id="br0">
      <inkml:brushProperty name="width" value="0.05" units="cm"/>
      <inkml:brushProperty name="height" value="0.05" units="cm"/>
    </inkml:brush>
  </inkml:definitions>
  <inkml:trace contextRef="#ctx0" brushRef="#br0">169 1 17004,'-14'8'1703,"-5"9"-1370,2 0 0,0 1 0,1 1 0,1 0 0,1 1 0,0 1 0,-13 27 0,25-42-273,-1 0-1,1 1 1,0-1-1,0 0 0,1 1 1,-2 10-1,3-16-49,0 0 0,0 1-1,0-1 1,0 0-1,0 0 1,0 1 0,0-1-1,0 0 1,1 0 0,-1 1-1,0-1 1,1 0-1,-1 0 1,1 0 0,-1 0-1,1 1 1,0-1-1,-1 0 1,1 0 0,0 0-1,0-1 1,0 1-1,0 0 1,0 0 0,0 0-1,0 0 1,0-1 0,0 1-1,0-1 1,0 1-1,0-1 1,0 1 0,1-1-1,-1 1 1,0-1-1,0 0 1,0 0 0,1 0-1,-1 0 1,0 0 0,0 0-1,2 0 1,6-1 39,0-1 0,0 1 1,0-2-1,0 1 0,0-1 1,0-1-1,-1 1 0,0-2 1,16-9-1,-6 2 104,0-2 0,-2 0 0,18-17 0,-30 26-76,1 0 0,-1 0 0,0-1 1,-1 1-1,1-1 0,3-9 0,-6 15-66,-1-1 1,0 0 0,1 0 0,-1 0-1,1 0 1,-1 0 0,0 0 0,0 0-1,1 0 1,-1 0 0,0 0 0,0 0-1,0 0 1,0 0 0,0 0 0,0 0-1,-1 0 1,1 0 0,0 0 0,0 0-1,-1 0 1,1 0 0,-1 1 0,1-1-1,-1 0 1,1 0 0,-1 0 0,1 0-1,-1 1 1,0-1 0,1 0 0,-1 0-1,0 1 1,0-1 0,1 1 0,-1-1-1,0 1 1,0-1 0,0 1 0,0-1-1,0 1 1,0 0 0,0-1 0,0 1-1,0 0 1,0 0 0,0 0 0,0 0-1,-1 0 1,-5 0-71,0 0 1,1 0-1,-1 1 0,0 0 0,1 0 0,-1 1 0,1 0 1,0 0-1,-1 0 0,-6 4 0,8-4-100,1 1-1,0-1 1,0 1-1,0-1 1,0 1-1,0 0 1,1 1-1,-1-1 1,1 0-1,0 1 1,0 0-1,0 0 1,0 0-1,-3 8 1,5-3-447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6.053"/>
    </inkml:context>
    <inkml:brush xml:id="br0">
      <inkml:brushProperty name="width" value="0.05" units="cm"/>
      <inkml:brushProperty name="height" value="0.05" units="cm"/>
    </inkml:brush>
  </inkml:definitions>
  <inkml:trace contextRef="#ctx0" brushRef="#br0">231 19 16700,'0'-1'69,"0"1"0,0-1 1,0 0-1,0 1 0,0-1 1,0 0-1,0 1 0,0-1 1,0 0-1,0 1 1,0-1-1,0 1 0,-1-1 1,1 0-1,0 1 0,0-1 1,-1 1-1,1-1 0,0 1 1,-1-1-1,1 1 1,-1-1-1,1 1 0,-1-1 1,1 1-1,-1-1 0,1 1 1,-1 0-1,1-1 0,-1 1 1,1 0-1,-1-1 0,0 1 1,1 0-1,-1 0 1,1 0-1,-1 0 0,0-1 1,1 1-1,-1 0 0,0 0 1,1 0-1,-1 0 0,0 1 1,1-1-1,-1 0 1,1 0-1,-1 0 0,0 0 1,1 1-1,-2-1 0,-3 2 238,0-1-1,0 1 0,0 0 0,0 0 0,-6 4 0,-4 4-24,1 0-1,0 1 0,0 1 1,1 0-1,1 1 0,-15 18 1,19-20-216,1 0 0,0 0 1,0 0-1,1 1 0,0 0 1,1 0-1,1 1 0,0-1 1,-3 15-1,6-25-58,1 0 1,0 0-1,-1 1 1,1-1-1,0 0 0,0 0 1,0 0-1,0 0 1,0 0-1,1 1 1,-1-1-1,1 0 0,-1 0 1,1 0-1,0 0 1,0 0-1,0 0 0,0 0 1,0 0-1,0-1 1,0 1-1,1 0 1,-1-1-1,1 1 0,-1-1 1,1 1-1,-1-1 1,1 0-1,0 0 0,0 1 1,0-1-1,3 1 1,-2-1 3,0-1 0,-1 1 0,1-1 0,0 0 0,0 0 0,0 0 0,0 0 0,0 0 0,0-1 0,-1 0 0,1 1 0,0-1 0,0 0 0,-1 0 0,1 0 0,0 0 0,-1-1 0,1 1 1,-1-1-1,0 0 0,1 0 0,-1 1 0,3-5 0,-4 5 5,0 0 0,0 0 0,0 0 0,-1 0 0,1 0 0,0 0 0,0 0 0,-1 0 0,1-1 0,-1 1 0,1 0 0,-1-1 0,1 1 0,-1-3 0,0 4-4,0-1-1,0 1 1,0-1 0,0 0 0,0 1 0,0-1 0,-1 1 0,1-1 0,0 0 0,0 1 0,-1-1-1,1 1 1,0-1 0,-1 1 0,1-1 0,-1 1 0,1-1 0,0 1 0,-1 0 0,1-1-1,-1 1 1,0-1 0,-2 0 6,1 0-1,0 0 0,-1 0 1,1 1-1,-1-1 0,1 1 1,-1 0-1,1-1 0,-1 1 1,1 0-1,-1 0 0,1 1 1,-6 0-1,6-1-124,-1 1 0,0 0 0,1-1 0,-1 1-1,0 0 1,1 0 0,-1 0 0,1 1 0,0-1 0,-1 1 0,1-1 0,0 1 0,0 0 0,0-1 0,0 1 0,0 0-1,0 1 1,1-1 0,-1 0 0,1 0 0,-1 1 0,1-1 0,0 1 0,0-1 0,0 1 0,0-1 0,0 1 0,1 0-1,-1 0 1,1 5 0,4 3-479,9-5-199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6.464"/>
    </inkml:context>
    <inkml:brush xml:id="br0">
      <inkml:brushProperty name="width" value="0.05" units="cm"/>
      <inkml:brushProperty name="height" value="0.05" units="cm"/>
    </inkml:brush>
  </inkml:definitions>
  <inkml:trace contextRef="#ctx0" brushRef="#br0">91 234 16620,'-3'23'1856,"-12"10"-1040,-4 3-376,-1 3 1393,4 4-889,5-3-496,5-4-320,6-9-808,4-8 1904,6-14-1272,-1-8 24,1-18-88</inkml:trace>
  <inkml:trace contextRef="#ctx0" brushRef="#br0" timeOffset="1">407 4 19732,'0'-3'1649,"-10"14"-1129,-3 6-200,-3 8 608,4 3-224,-3 2-272,0-1-64,4-5-216,5 2-184,5-7-504,-1-3-336,7-9 696,-3-6-120,13-5-128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6.869"/>
    </inkml:context>
    <inkml:brush xml:id="br0">
      <inkml:brushProperty name="width" value="0.05" units="cm"/>
      <inkml:brushProperty name="height" value="0.05" units="cm"/>
    </inkml:brush>
  </inkml:definitions>
  <inkml:trace contextRef="#ctx0" brushRef="#br0">37 11 19060,'0'-1'111,"1"0"0,0 0-1,0 1 1,0-1 0,0 0 0,0 0-1,0 1 1,0-1 0,0 1 0,0-1-1,0 1 1,0-1 0,0 1 0,1 0-1,-1-1 1,0 1 0,0 0 0,0 0-1,0 0 1,1 0 0,-1 0 0,0 0-1,0 0 1,0 0 0,1 1 0,-1-1-1,0 0 1,0 1 0,0-1 0,0 1-1,0-1 1,0 1 0,0-1 0,0 1-1,0 0 1,0 0 0,0-1 0,0 1-1,1 1 1,0 1-23,0 0 0,0 0-1,0-1 1,0 1-1,0 0 1,-1 1 0,1-1-1,-1 0 1,0 0-1,0 1 1,0-1 0,1 7-1,-2-5-40,0-1 0,0 1 0,-1 0 0,1 0 0,-1 0 0,0 0 0,-1-1 0,1 1 0,-1-1 0,0 1 0,0-1 0,-4 7 0,-2 2 251,-1-1-1,-18 18 1,-6 9 415,33-39-706,-1 1 0,1-1 0,-1 1 1,1 0-1,-1-1 0,1 1 0,0 0 0,-1 0 1,1-1-1,0 1 0,0 0 0,-1 0 0,1-1 1,0 1-1,0 0 0,0 0 0,0-1 1,0 1-1,0 0 0,0 0 0,0 0 0,0-1 1,0 1-1,1 0 0,-1 0 0,1 0 0,-1 0-6,1 1 0,0-1 0,0 0 0,0 0 0,1 0 0,-1-1 0,0 1 0,0 0 0,0 0 0,1-1 0,-1 1 0,0-1 0,3 2 0,4 0-90,1 0 1,0 0 0,14 0-1,-20-2 37,23 1-474,0-2 1,0 0-1,0-2 0,31-8 0,-29 6 303,23-3-352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7.273"/>
    </inkml:context>
    <inkml:brush xml:id="br0">
      <inkml:brushProperty name="width" value="0.05" units="cm"/>
      <inkml:brushProperty name="height" value="0.05" units="cm"/>
    </inkml:brush>
  </inkml:definitions>
  <inkml:trace contextRef="#ctx0" brushRef="#br0">2 14 18340,'-1'0'2104,"7"1"-1343,4-1-321,5-3 1392,6 0-1000,6 2-248,4-3-792,4 1-480,-4 3 656,-2 0-200,-3 0-144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7.678"/>
    </inkml:context>
    <inkml:brush xml:id="br0">
      <inkml:brushProperty name="width" value="0.05" units="cm"/>
      <inkml:brushProperty name="height" value="0.05" units="cm"/>
    </inkml:brush>
  </inkml:definitions>
  <inkml:trace contextRef="#ctx0" brushRef="#br0">62 200 16452,'-13'2'956,"6"-1"-485,1 1 0,-1-1 0,1-1 0,-13 0 0,19 0-431,0 0 0,0 0 0,-1 0 0,1 0 1,0 0-1,0 0 0,0 0 0,0 0 0,-1-1 0,1 1 0,0 0 1,0 0-1,0 0 0,0 0 0,0 0 0,0 0 0,-1-1 0,1 1 0,0 0 1,0 0-1,0 0 0,0 0 0,0-1 0,0 1 0,0 0 0,0 0 1,0 0-1,0-1 0,0 1 0,0 0 0,0 0 0,0 0 0,0-1 1,0 1-1,0 0 0,0 0 0,0 0 0,0 0 0,0-1 0,0 1 1,0 0-1,0 0 0,0 0 0,0-1 0,1 1 0,-1 0 0,0 0 0,0 0 1,0 0-1,0 0 0,0-1 0,0 1 0,1 0 0,-1 0 0,0 0 1,0 0-1,0 0 0,1 0 0,-1 0 0,0 0 0,0 0 0,0 0 1,0 0-1,1 0 0,12-10 641,-13 10-578,95-58 1652,42-31-1083,-121 75-627,-13 11-42,0 0-1,0 0 1,1 0-1,-1 1 1,1-1-1,-1 1 1,1 0-1,0 0 1,6-2-1,-10 4-2,0 0 0,0 0-1,1 0 1,-1 0 0,0 0-1,1 0 1,-1 0-1,0 0 1,0 0 0,1 0-1,-1 0 1,0 0 0,0 1-1,1-1 1,-1 0-1,0 0 1,0 0 0,1 0-1,-1 1 1,0-1-1,0 0 1,1 0 0,-1 0-1,0 1 1,0-1 0,0 0-1,0 0 1,0 0-1,1 1 1,-1-1 0,0 0-1,0 0 1,0 1-1,0-1 1,0 0 0,0 1-1,0-1 1,0 0 0,0 0-1,0 1 1,0-1-1,0 0 1,0 1 0,0-1-1,0 0 1,0 0-1,0 1 1,0-1 0,0 0-1,0 0 1,-1 1 0,1-1-1,-6 20-15,6-18 11,-26 60-26,16-38-42,0 1 0,-10 38 1,20-63 23,0 1 1,-1 0 0,1 0 0,0 0-1,0 0 1,0 0 0,-1 0-1,1-1 1,0 1 0,0 0-1,0 0 1,1 0 0,-1 0 0,0 0-1,0 0 1,0 0 0,1 0-1,-1-1 1,0 1 0,1 0 0,-1 0-1,1 0 1,-1-1 0,1 1-1,-1 0 1,1 0 0,-1-1-1,1 1 1,0 0 0,-1-1 0,3 2-1,-1-2-8,0 1 0,0-1-1,0 0 1,0 0-1,0 0 1,0 0 0,0 0-1,0 0 1,1-1 0,-1 1-1,0-1 1,0 1 0,3-2-1,20-8-407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8.100"/>
    </inkml:context>
    <inkml:brush xml:id="br0">
      <inkml:brushProperty name="width" value="0.05" units="cm"/>
      <inkml:brushProperty name="height" value="0.05" units="cm"/>
    </inkml:brush>
  </inkml:definitions>
  <inkml:trace contextRef="#ctx0" brushRef="#br0">68 0 16540,'-12'17'1006,"1"1"-1,0 0 1,-12 29 0,21-43-950,1 1 0,-1-1 0,1 1-1,-1-1 1,1 1 0,1-1-1,-1 1 1,1-1 0,-1 1 0,2 0-1,-1-1 1,0 1 0,1 0-1,0-1 1,0 1 0,0-1-1,0 1 1,1-1 0,0 0 0,0 0-1,0 1 1,4 4 0,-5-8-32,0 1 0,1-1 0,-1 0 0,0 0 0,1-1 0,-1 1 0,1 0 0,-1 0 0,1-1 0,-1 1 0,1-1 0,-1 1 0,1-1 0,0 0 0,-1 0 0,1 1 0,0-1 0,-1 0 0,1-1 0,-1 1 0,1 0 0,0 0 0,-1-1 0,1 1 0,-1-1 0,1 1 0,-1-1 0,3-1 0,5-2 124,-1 0-1,0-1 1,11-7-1,-17 11-106,12-9 336,-1-1 1,17-16-1,-26 23-265,0-1-1,1 0 0,-2 0 1,1 0-1,-1 0 0,1 0 0,-2-1 1,1 0-1,3-8 0,-6 13-81,1-1-1,-1 1 1,0 0-1,0-1 0,1 1 1,-1-1-1,0 1 1,0-1-1,0 1 1,0 0-1,-1-1 0,1 1 1,0-1-1,-1 1 1,1 0-1,-1-1 0,1 1 1,-1 0-1,1-1 1,-1 1-1,0 0 0,0 0 1,0 0-1,-1-2 1,1 2-48,-1 0 1,0 0 0,1 0 0,-1 0-1,0 0 1,0 1 0,0-1 0,0 1-1,1-1 1,-1 1 0,0-1 0,0 1-1,0 0 1,0 0 0,-4 1 0,4-1-2,-1 0 1,1 0 0,-1 0 0,1 1-1,-1-1 1,1 1 0,0 0 0,-1 0-1,1 0 1,0 0 0,0 0 0,-1 0-1,1 0 1,0 1 0,0-1-1,0 1 1,1 0 0,-1 0 0,0-1-1,1 1 1,-1 0 0,1 0 0,-1 0-1,1 1 1,0-1 0,0 0 0,-2 5-1,4 10-245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8.510"/>
    </inkml:context>
    <inkml:brush xml:id="br0">
      <inkml:brushProperty name="width" value="0.05" units="cm"/>
      <inkml:brushProperty name="height" value="0.05" units="cm"/>
    </inkml:brush>
  </inkml:definitions>
  <inkml:trace contextRef="#ctx0" brushRef="#br0">202 26 18116,'-3'-2'161,"-1"0"1,1 0-1,0 1 0,-1 0 1,1 0-1,-1 0 0,0 0 1,1 0-1,-1 1 0,0-1 1,1 1-1,-1 0 0,0 0 1,-7 2-1,3-1 43,-1 1 1,1 0-1,-1 0 0,1 1 1,-11 5-1,13-5-120,0 0 0,0 1 0,0 0 0,1 0 0,0 1 0,0-1 0,0 1 0,0 0 0,-5 9 0,8-11-42,-1 1 1,1 1 0,0-1-1,0 0 1,0 0 0,0 1 0,1-1-1,0 1 1,0 0 0,0-1-1,0 1 1,1 0 0,0-1 0,0 7-1,0-8-24,1-1-1,0 0 0,0 0 1,-1-1-1,1 1 1,0 0-1,0 0 0,1 0 1,-1 0-1,0-1 1,0 1-1,1-1 0,-1 1 1,1-1-1,0 0 1,-1 1-1,1-1 0,0 0 1,0 0-1,0 0 1,0 0-1,0 0 0,0-1 1,0 1-1,0-1 0,0 1 1,0-1-1,4 1 1,6 0 6,-1 0 0,1-1 0,20-2 1,-15 1 74,0-2 1,-1 0-1,1-1 1,0 0-1,-1-1 1,0-1-1,0-1 1,-1 0-1,0-1 1,0-1-1,-1 0 1,24-21-1,-36 28-51,0 0 0,0 0 0,0 0-1,0 0 1,-1-1 0,1 1-1,-1 0 1,0-1 0,1 1 0,-1-1-1,0 1 1,-1-1 0,1 0-1,0 1 1,-1-1 0,1 0 0,-1 0-1,0 1 1,0-5 0,-1 5-22,1 0 1,-1 0 0,0 0-1,1 0 1,-1 0 0,0 0 0,0 0-1,0 0 1,-1 0 0,1 0-1,0 1 1,-1-1 0,1 0-1,-1 1 1,1-1 0,-1 1-1,0 0 1,0-1 0,0 1 0,1 0-1,-1 0 1,0 0 0,0 1-1,-5-2 1,-1 0-158,0 0 0,-1 1 0,1 1 0,-1-1 0,1 1 0,-1 1 1,1-1-1,-1 2 0,1-1 0,0 1 0,0 0 0,-1 1 0,1 0 0,1 0 0,-1 0 0,-12 9 0,-6 6-349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0.955"/>
    </inkml:context>
    <inkml:brush xml:id="br0">
      <inkml:brushProperty name="width" value="0.05" units="cm"/>
      <inkml:brushProperty name="height" value="0.05" units="cm"/>
    </inkml:brush>
  </inkml:definitions>
  <inkml:trace contextRef="#ctx0" brushRef="#br0">20 1 12731,'-9'11'814,"-1"4"1091,9-15-1849,1 1 0,0 0-1,0-1 1,1 1 0,-1-1-1,0 1 1,0-1-1,0 1 1,0-1 0,0 1-1,0-1 1,1 1 0,-1-1-1,0 1 1,1-1 0,-1 1-1,0-1 1,1 1-1,-1-1 1,0 1 0,1-1-1,-1 0 1,1 1 0,-1-1-1,1 0 1,-1 1 0,1-1-1,-1 0 1,1 0-1,-1 1 1,1-1 0,0 0-1,16 8 338,1-1 0,0-1 0,0-1 0,0 0 0,25 2 0,96 4 117,-116-10-382,584-7 108,-336-3-296,-267 9 58,504-7-73,2 28 218,-200 2-44,571-31 0,-808 2-57,228-15 286,-1 24-157,-264 0-216,-3 0 12,0 0 0,1-3 0,-1 0 0,44-8-1,-77 8-25,1-1-1,-1 0 1,0 1-1,1-1 0,-1 0 1,0 1-1,0-1 0,1 0 1,-1 0-1,0 1 0,0-1 1,0 0-1,0 1 0,0-1 1,0 0-1,0 0 1,-1 0-1,0-10-299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5:07.225"/>
    </inkml:context>
    <inkml:brush xml:id="br0">
      <inkml:brushProperty name="width" value="0.05" units="cm"/>
      <inkml:brushProperty name="height" value="0.05" units="cm"/>
    </inkml:brush>
  </inkml:definitions>
  <inkml:trace contextRef="#ctx0" brushRef="#br0">0 121 8426,'6'7'220,"1"0"-1,0 0 1,0-1 0,0 1 0,1-2-1,0 1 1,0-1 0,0 0 0,1-1 0,0 0-1,13 5 1,10 0 186,0-2-1,34 5 1,2 0-9,21 3-228,1-3 1,94 0-1,181-18-123,-74-11-37,90-4 5,-197 19 2,471-26-19,-420 2-26,286-23-154,-395 44 100,0 5 0,144 19-1,85 37 23,175 17 260,146-60 207,1-47-244,-602 29-165,485-44 16,121-7 40,-466 48-22,382-23 2,275-3 4,44 29 91,-477-8-59,84 0 35,52 28-32,-10 1-4,-310-12 83,466-8 520,196 0-619,-594 9-20,81-17-22,-76 0-21,184 15 18,-330-1-14,160-14-38,-107 1-193,-232 11 225,13-1-5,-16 1 17,0 0 0,1 0 0,-1 0 0,0 0 0,0 0 0,0 0 0,1 0 0,-1 0 0,0 0 1,0-1-1,1 1 0,-1 0 0,0 0 0,0 0 0,0 0 0,1 0 0,-1 0 0,0 0 0,0 0 0,0-1 0,1 1 0,-1 0 0,0 0 0,0 0 0,0-1 0,0 1 0,0 0 0,0 0 0,1 0 0,-1-1 0,0 1 0,0 0 0,0 0 0,0 0 0,0-1 0,0 1 0,0 0 0,0 0 0,0-1 0,0 1 0,0 0 0,0 0 0,0 0 0,0-1 0,0 1 0,0 0 0,0-1 0,-12-11-40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2.981"/>
    </inkml:context>
    <inkml:brush xml:id="br0">
      <inkml:brushProperty name="width" value="0.05" units="cm"/>
      <inkml:brushProperty name="height" value="0.05" units="cm"/>
    </inkml:brush>
  </inkml:definitions>
  <inkml:trace contextRef="#ctx0" brushRef="#br0">14 65 17092,'-10'0'2104,"6"1"-1336,7-4-296,7-4 1553,17 3-1033,2-5-224,12-2-296,7-1-168,3 3-208,5 5-152,-11-3-424,-1 7-272,-15 1 368,-11-1 168,-18 3-160,-5 3-176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3.399"/>
    </inkml:context>
    <inkml:brush xml:id="br0">
      <inkml:brushProperty name="width" value="0.05" units="cm"/>
      <inkml:brushProperty name="height" value="0.05" units="cm"/>
    </inkml:brush>
  </inkml:definitions>
  <inkml:trace contextRef="#ctx0" brushRef="#br0">1 28 16860,'6'8'1792,"14"-6"-944,5-4-248,14-2 737,6-2-241,13 4-104,0-3-272,-1-3 696,-3 3-1071,-11 3-49,0-1-24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5.712"/>
    </inkml:context>
    <inkml:brush xml:id="br0">
      <inkml:brushProperty name="width" value="0.05" units="cm"/>
      <inkml:brushProperty name="height" value="0.05" units="cm"/>
    </inkml:brush>
  </inkml:definitions>
  <inkml:trace contextRef="#ctx0" brushRef="#br0">7 238 15075,'-7'11'1675,"11"-10"-356,18-11 371,-14 5-1358,67-38 1114,-2-3 0,79-67 0,-130 94-1224,-7 6 177,-30 30-144,-23 27-219,1 2-1,-44 73 0,78-114-55,0-1-14,0 0 0,1 0 1,-1 1-1,1-1 0,0 0 1,0 1-1,1-1 1,-1 1-1,1 0 0,0 0 1,0-1-1,0 10 0,1-14 21,0 0-1,0 1 1,0-1-1,0 0 0,0 1 1,0-1-1,1 0 0,-1 1 1,0-1-1,0 0 1,0 0-1,1 1 0,-1-1 1,0 0-1,0 0 1,1 1-1,-1-1 0,0 0 1,0 0-1,1 0 1,-1 0-1,0 1 0,1-1 1,-1 0-1,0 0 1,1 0-1,-1 0 0,0 0 1,1 0-1,-1 0 1,0 0-1,1 0 0,-1 0 1,0 0-1,1 0 1,-1 0-1,0 0 0,1 0 1,-1 0-1,0 0 1,0-1-1,1 1 0,-1 0 1,0 0-1,1 0 1,-1 0-1,0-1 0,0 1 1,1 0-1,-1 0 0,0-1 1,0 1-1,0 0 1,1 0-1,-1-1 0,0 1 1,16-18-184,-4-4-75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6.461"/>
    </inkml:context>
    <inkml:brush xml:id="br0">
      <inkml:brushProperty name="width" value="0.05" units="cm"/>
      <inkml:brushProperty name="height" value="0.05" units="cm"/>
    </inkml:brush>
  </inkml:definitions>
  <inkml:trace contextRef="#ctx0" brushRef="#br0">132 14 18404,'1'0'70,"-1"0"0,0-1 0,0 1 0,1 0 0,-1-1-1,0 1 1,0 0 0,0-1 0,0 1 0,1-1 0,-1 1 0,0 0 0,0-1 0,0 1 0,0 0 0,0-1 0,0 1 0,0-1 0,0 1-1,0 0 1,0-1 0,0 1 0,-1 0 0,1-1 0,0 1 0,0-1 0,0 1 0,0 0 0,-1-1 0,1 1 0,0 0 0,0-1 0,0 1-1,-1 0 1,1 0 0,0-1 0,-1 1 0,-14 5 1451,-16 20-299,22-16-1179,0 1 1,1 0-1,1 0 0,0 1 1,0 0-1,1 0 1,0 0-1,1 1 0,0 0 1,1 0-1,0 1 0,-3 24 1,7-36-43,0 1 1,-1-1 0,1 1-1,0-1 1,0 1-1,0-1 1,1 1 0,-1-1-1,0 1 1,1-1-1,-1 1 1,1-1-1,-1 1 1,1-1 0,-1 0-1,1 1 1,0-1-1,0 0 1,0 0 0,2 3-1,-2-4 3,0 1-1,0-1 0,1 1 1,-1-1-1,0 1 0,1-1 1,-1 1-1,1-1 1,-1 0-1,0 0 0,1 0 1,-1 0-1,0 0 0,1 0 1,-1 0-1,1-1 1,-1 1-1,2-1 0,4-1 30,0-1-1,0 0 0,0 0 1,-1-1-1,1 0 0,-1 0 1,6-5-1,5-5 223,24-28 0,-36 37-165,-1 0 1,0-1 0,0 1 0,0-1 0,-1 0-1,0-1 1,0 1 0,0 0 0,2-10 0,-5 15-70,0-1 1,0 1 0,1-1-1,-1 0 1,0 1 0,0-1 0,-1 1-1,1-1 1,0 1 0,0-1-1,-1 1 1,1-1 0,-1 1 0,1-1-1,-1 1 1,0-1 0,0 1-1,1 0 1,-1 0 0,0-1 0,0 1-1,0 0 1,0 0 0,-1 0-1,1 0 1,0 0 0,0 0 0,-1 0-1,1 0 1,0 1 0,-1-1-1,1 0 1,-1 1 0,1-1 0,-1 1-1,1 0 1,-1-1 0,1 1-1,-3 0 1,0-1-195,-1 1-1,1 0 1,0-1-1,0 2 1,0-1-1,0 0 1,-1 1-1,1 0 1,0 0-1,0 0 1,0 0-1,0 0 1,-6 5-1,10-6 156,-1 0 1,1 0-1,0 0 0,0 0 0,-1 0 0,1 0 1,0 0-1,0 0 0,0 0 0,0 0 0,-1 1 0,1-1 1,0 0-1,0 0 0,0 0 0,0 0 0,-1 1 1,1-1-1,0 0 0,0 0 0,0 0 0,0 1 0,0-1 1,0 0-1,0 0 0,0 0 0,0 1 0,0-1 0,0 0 1,0 0-1,0 0 0,0 1 0,0-1 0,0 0 1,0 0-1,0 1 0,0-1 0,0 0 0,0 0 0,0 0 1,0 1-1,9 2-667,7-2 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6.852"/>
    </inkml:context>
    <inkml:brush xml:id="br0">
      <inkml:brushProperty name="width" value="0.05" units="cm"/>
      <inkml:brushProperty name="height" value="0.05" units="cm"/>
    </inkml:brush>
  </inkml:definitions>
  <inkml:trace contextRef="#ctx0" brushRef="#br0">245 0 19324,'-28'18'1468,"0"1"0,1 1-1,-29 27 1,44-35-1355,1 0 1,-1 1-1,2 0 0,0 1 1,1 0-1,0 0 0,1 1 1,-7 19-1,13-28-97,0 0 0,0 0 0,1 0 0,0 0 0,0 0-1,1 0 1,0 1 0,0-1 0,2 11 0,-2-15-12,0 0 0,0-1-1,1 1 1,-1-1 0,1 1 0,0-1 0,-1 1-1,1-1 1,0 1 0,0-1 0,0 1 0,0-1-1,0 0 1,0 0 0,0 1 0,0-1 0,0 0-1,1 0 1,-1 0 0,0 0 0,1-1 0,-1 1-1,1 0 1,-1 0 0,1-1 0,-1 1 0,1-1-1,0 0 1,-1 1 0,1-1 0,0 0 0,-1 0-1,1 0 1,-1 0 0,1 0 0,0 0 0,-1 0-1,1-1 1,0 1 0,-1-1 0,3 0 0,1-1 47,-1 0 1,1-1-1,-1 1 1,0-1-1,0 1 1,0-1-1,0-1 1,0 1-1,-1 0 1,0-1-1,1 0 0,-1 0 1,-1 0-1,1 0 1,3-7-1,-5 9-22,0 0 0,0 1 0,0-1 0,0 0 0,0 0 0,-1 0 0,1 0 0,-1 1-1,1-1 1,-1 0 0,0 0 0,0 0 0,0 0 0,0 0 0,0 0 0,0 0 0,-1 0 0,1 0-1,-1 0 1,1 0 0,-1 1 0,1-1 0,-1 0 0,0 0 0,0 0 0,0 1 0,0-1-1,0 1 1,-1-1 0,1 1 0,0-1 0,-1 1 0,1 0 0,-1-1 0,1 1 0,-1 0-1,0 0 1,1 0 0,-1 0 0,-3 0 0,-24-6-348,28 7 231,1 0 0,-1 0 0,0 0 0,0 0 0,0 0 0,0 0 0,0 0 0,0 0 0,0 0 0,0 0 0,0 0-1,0 1 1,1-1 0,-1 0 0,0 1 0,0-1 0,0 0 0,0 1 0,1-1 0,-1 1 0,0 0 0,0-1 0,1 1 0,-1-1 0,0 1 0,1 0 0,-1 0 0,0 0-1,4 4-400,12-1-198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7.609"/>
    </inkml:context>
    <inkml:brush xml:id="br0">
      <inkml:brushProperty name="width" value="0.05" units="cm"/>
      <inkml:brushProperty name="height" value="0.05" units="cm"/>
    </inkml:brush>
  </inkml:definitions>
  <inkml:trace contextRef="#ctx0" brushRef="#br0">67 0 18684,'0'6'1872,"-4"7"-1143,-5 3-313,-1 7 1152,0 3-608,0 4-424,0 4-104,3-1-416,1-3-280,6-10-512,3-10-288,3-10 816,1-14-168,3-10-240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8.373"/>
    </inkml:context>
    <inkml:brush xml:id="br0">
      <inkml:brushProperty name="width" value="0.05" units="cm"/>
      <inkml:brushProperty name="height" value="0.05" units="cm"/>
    </inkml:brush>
  </inkml:definitions>
  <inkml:trace contextRef="#ctx0" brushRef="#br0">85 0 19068,'-2'1'3365,"2"-2"-3295,-4 11 1332,-5 12-579,-3 14-405,-17 35 1,6-18-707,22-50 116,0 0 0,0 0 0,0 0 0,1 0 0,-1 0 0,1 0-1,0 0 1,0 6 0,0-9 100,0 1-1,0-1 0,0 1 0,0 0 1,0-1-1,1 1 0,-1-1 1,0 1-1,0-1 0,0 1 1,1-1-1,-1 0 0,0 1 1,1-1-1,-1 1 0,0-1 1,1 0-1,-1 1 0,1-1 0,-1 0 1,1 1-1,0-1 10,0 0-1,0 1 1,0-1-1,0 0 1,0 0-1,0 0 0,-1 0 1,1 0-1,0-1 1,0 1-1,0 0 1,0 0-1,0-1 1,-1 1-1,1 0 1,0-1-1,1 0 1,10-6-671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8.792"/>
    </inkml:context>
    <inkml:brush xml:id="br0">
      <inkml:brushProperty name="width" value="0.05" units="cm"/>
      <inkml:brushProperty name="height" value="0.05" units="cm"/>
    </inkml:brush>
  </inkml:definitions>
  <inkml:trace contextRef="#ctx0" brushRef="#br0">63 16 19092,'4'-2'420,"-1"0"0,1 0 0,0 0 0,-1 1 0,1-1 0,0 1 0,0 0 0,0 0 1,0 0-1,7 0 0,-10 1-345,0 0 0,0 0 0,0 1 0,0-1 0,0 0 0,0 0 0,0 1 0,0-1 0,0 0 0,-1 1 0,1-1 0,0 1 0,0-1 0,0 1 1,0-1-1,-1 1 0,1 0 0,0-1 0,0 2 0,0-1-50,0 1 0,-1-1 0,1 1 0,-1 0 1,1-1-1,-1 1 0,1-1 0,-1 1 0,0 0 0,0-1 0,0 1 1,0 0-1,0-1 0,0 1 0,-1 2 0,0 4 18,-1 0 1,0 0-1,-1 0 0,1 0 0,-2-1 1,1 1-1,-9 13 0,-4 2 87,-19 21-1,19-25-4,-17 28 0,32-46-123,1-1 0,-1 1 0,1-1 0,0 1 0,0-1 0,-1 1 0,1-1 0,0 1 0,0-1 0,0 1 0,-1-1 0,1 1 0,0-1 0,0 1 0,0-1 0,0 1 0,0 0 0,0-1 0,0 1 0,0-1 0,0 1 0,0-1 0,0 1 0,1-1 0,-1 1 0,0-1 0,0 1 0,1-1 0,-1 1 0,1 0 0,0 0 0,0 0 1,0-1-1,0 1 0,0 0 0,1-1 0,-1 0 1,0 1-1,0-1 0,1 1 0,-1-1 0,0 0 1,3 0-1,48-4-137,-44 3 36,107-20 615,-102 18-594,11-3 126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9.293"/>
    </inkml:context>
    <inkml:brush xml:id="br0">
      <inkml:brushProperty name="width" value="0.05" units="cm"/>
      <inkml:brushProperty name="height" value="0.05" units="cm"/>
    </inkml:brush>
  </inkml:definitions>
  <inkml:trace contextRef="#ctx0" brushRef="#br0">1 134 15539,'1'-2'193,"1"0"0,0 1-1,0 0 1,0-1 0,0 1-1,1 0 1,-1 0 0,0 0-1,0 1 1,1-1 0,-1 1-1,0-1 1,1 1 0,2-1-1,6-1 216,54-11 1531,122-7 0,67 14-864,139 19-498,196-6-445,-497-17-133,0-4 0,-1-4 1,95-32-1,-184 50-8,0-1 0,-1 1 0,1-1 0,0 1-1,-1 0 1,1 0 0,0 0 0,-1 0 0,1 0 0,0 0 0,-1 1 0,1-1 0,2 1 0,-4-1-7,1 1 0,-1-1 0,0 0 1,1 0-1,-1 1 0,0-1 0,1 1 1,-1-1-1,0 0 0,0 1 0,1-1 1,-1 1-1,0-1 0,0 1 0,0-1 1,0 0-1,1 1 0,-1-1 0,0 1 0,0-1 1,0 1-1,0-1 0,0 1 0,0-1 1,0 1-1,0-1 0,-1 1 0,1-1 1,0 1-1,0-1 0,0 0 0,0 1 1,-1-1-1,1 1 0,0-1 0,0 0 1,-1 1-1,1-1 0,0 1 0,-1-1 0,1 0 1,0 1-1,-1-1 0,1 0 0,-1 1 1,0-1 31,1 0 1,-1 1-1,1-1 1,-1 0-1,1 1 1,-1-1-1,0 0 1,1 1-1,-1-1 1,0 0-1,1 0 1,-1 0 0,0 0-1,1 0 1,-1 0-1,0 0 1,1 0-1,-1 0 1,1 0-1,-1 0 1,0 0-1,1 0 1,-1-1-1,0 1 1,1 0-1,-1 0 1,1-1-1,-1 1 1,0 0-1,1-1 1,-1 1-1,1-1 1,-1 1 0,1-1-1,-1 1 1,1-1-1,0 1 1,-1-1-1,1 1 1,-1-2-1,-8-17-36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0.039"/>
    </inkml:context>
    <inkml:brush xml:id="br0">
      <inkml:brushProperty name="width" value="0.05" units="cm"/>
      <inkml:brushProperty name="height" value="0.05" units="cm"/>
    </inkml:brush>
  </inkml:definitions>
  <inkml:trace contextRef="#ctx0" brushRef="#br0">0 329 18756,'0'1'49,"0"-1"-1,0 1 1,1-1-1,-1 1 1,0-1 0,0 0-1,0 1 1,1-1-1,-1 1 1,0-1 0,0 0-1,1 1 1,-1-1-1,0 0 1,1 1 0,-1-1-1,0 0 1,1 0-1,-1 1 1,0-1 0,1 0-1,-1 0 1,1 0-1,-1 0 1,1 1 0,-1-1-1,0 0 1,1 0-1,-1 0 1,1 0 0,-1 0-1,1 0 1,-1 0-1,1 0 1,-1 0 0,1 0-1,-1 0 1,0 0-1,1-1 1,-1 1 0,1 0-1,-1 0 1,1 0-1,-1-1 1,0 1 0,1-1-1,28-11 325,-27 11-276,52-32 977,-1-2-1,91-79 1,-127 99-942,25-22 371,46-51 1,-101 124-122,-34 79-338,40-97-314,2 1 0,0 0 0,1 0 0,-2 26 1,5-43 154,1-1 1,0 1 0,0 0 0,0 0 0,0-1-1,0 1 1,0 0 0,0 0 0,1-1 0,-1 1-1,1 0 1,-1-1 0,1 1 0,-1 0-1,1-1 1,0 1 0,1 1 0,-1-3 74,-1 1 1,0-1 0,1 0-1,-1 0 1,1 0-1,-1 0 1,0 0 0,1 0-1,-1 0 1,1 0-1,-1 0 1,1 0 0,-1 0-1,0 0 1,1 0-1,-1 0 1,1 0 0,-1 0-1,0 0 1,1 0-1,-1-1 1,1 1 0,-1 0-1,1 0 1,15-14-506,5-10-308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5:09.381"/>
    </inkml:context>
    <inkml:brush xml:id="br0">
      <inkml:brushProperty name="width" value="0.05" units="cm"/>
      <inkml:brushProperty name="height" value="0.05" units="cm"/>
    </inkml:brush>
  </inkml:definitions>
  <inkml:trace contextRef="#ctx0" brushRef="#br0">1732 435 9794,'-388'-216'2890,"365"201"-2878,0 2 0,-1 0 1,0 1-1,-1 2 0,0 1 0,-1 1 0,0 0 1,0 3-1,-1 0 0,0 1 0,0 2 1,-47 1-1,29 6-86,0 2 1,0 1-1,0 3 0,1 2 1,-43 18-1,0 7 202,-115 67-1,169-85-45,1 1-1,1 1 1,0 1-1,2 2 1,-29 32 0,41-38-55,1 1 0,1 0 1,1 1-1,1 0 1,1 1-1,1 1 0,1 0 1,-13 44-1,17-44-35,0 1-1,2 0 0,1-1 1,1 1-1,1 0 0,1 0 1,2 0-1,0 0 0,1 0 1,1 0-1,1-1 1,2 0-1,0 0 0,1-1 1,2 1-1,0-2 0,1 1 1,22 30-1,-11-22-6,1-1 0,2-2 0,0 0 0,2-1 1,1-2-1,1-1 0,1-1 0,1-2 0,38 20 0,-27-20 0,1-2-1,1-2 1,0-1 0,1-3 0,0-1-1,87 8 1,-49-14-5,0-4 0,0-4 0,159-25 0,-95-2-21,184-62-1,-179 39-47,-3-7-1,248-138 0,-334 160 41,-1-2 0,79-69 0,-110 81 31,0-1 0,-2-1 1,-1-2-1,-2-1 0,38-62 1,-58 84 33,0 0 0,-1 0 1,0-1-1,-1 1 0,0-1 0,-1-1 1,-1 1-1,0 0 0,0 0 1,-1-1-1,-1 1 0,0-1 0,0 1 1,-2-1-1,1 1 0,-2 0 1,1-1-1,-2 1 0,1 0 0,-2 1 1,0-1-1,-6-10 0,-4-4 28,-2 1 1,0 1-1,-2 1 0,-1 0 0,0 2 0,-2 0 0,0 1 0,-1 1 0,-1 2 0,-1 0 1,0 1-1,-30-12 0,5 5-47,0 3 0,-1 3 0,-1 1 0,-1 3 0,-98-12 0,-27 12-43,178 13 46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0.644"/>
    </inkml:context>
    <inkml:brush xml:id="br0">
      <inkml:brushProperty name="width" value="0.05" units="cm"/>
      <inkml:brushProperty name="height" value="0.05" units="cm"/>
    </inkml:brush>
  </inkml:definitions>
  <inkml:trace contextRef="#ctx0" brushRef="#br0">95 81 15939,'0'1'117,"0"0"0,0-1-1,0 1 1,-1 0 0,1 0-1,0 0 1,-1 0 0,1-1-1,-1 1 1,1 0 0,-1-1-1,1 1 1,-1 0 0,1-1 0,-2 2-1,0 1 102,-14 20 1037,-22 42 0,32-53-1038,1 0 1,0-1-1,1 1 1,1 1 0,0-1-1,-2 16 1,5-25-176,0-1 0,-1 0 0,1 1-1,1-1 1,-1 0 0,0 1 0,0-1 0,1 0 0,-1 0 0,1 1 0,0-1 0,0 0 0,-1 0 0,1 0 0,3 4 0,-3-5-13,0 0 0,0 0 0,0-1 1,1 1-1,-1 0 0,0-1 0,0 1 1,1 0-1,-1-1 0,0 0 0,1 1 1,-1-1-1,0 0 0,1 0 0,-1 1 1,0-1-1,1 0 0,-1 0 0,1-1 0,-1 1 1,0 0-1,1 0 0,-1-1 0,0 1 1,1-1-1,-1 1 0,0-1 0,2 0 1,6-4 103,0 0 1,-1 0-1,0-1 1,0 0-1,0 0 1,-1-1-1,0 1 1,0-2-1,7-9 1,-7 8 50,0-1 1,-1 0-1,0 0 0,-1 0 1,0-1-1,0 0 0,5-18 1,-9 25-126,-1 0 1,1 0-1,-1 1 1,0-1 0,0 0-1,0 0 1,0 0-1,-1 0 1,1 0-1,-1 1 1,0-1 0,0 0-1,-1 0 1,-1-3-1,2 6-33,0-1-1,1 1 1,-1 0-1,0 0 1,0 0-1,0 0 1,0 0-1,0 0 1,0 0-1,-1 0 1,1 0-1,0 1 1,0-1-1,-1 0 1,1 1-1,-3-1 1,2 0-13,0 1-1,0 0 1,-1 0 0,1 0 0,0 0 0,0 0-1,0 1 1,0-1 0,0 1 0,-1-1 0,1 1-1,0 0 1,0 0 0,-2 1 0,1 0-39,0 0 1,1 0-1,-1 0 1,1 0 0,0 0-1,0 0 1,-1 0 0,1 1-1,1-1 1,-1 1-1,0 0 1,1-1 0,-1 1-1,1 0 1,0 0-1,-2 6 1,3-7-53,-1-1-1,1 1 0,0 0 1,-1 0-1,1-1 1,0 1-1,0 0 1,1-1-1,-1 1 1,0 0-1,0 0 1,1-1-1,-1 1 1,1 0-1,0-1 1,-1 1-1,1-1 0,0 1 1,0-1-1,0 1 1,0-1-1,0 0 1,0 1-1,0-1 1,1 0-1,-1 0 1,0 0-1,1 0 1,-1 0-1,1 0 1,2 1-1,3 1-299,0-1-1,1 0 0,-1 0 1,1-1-1,-1 0 1,1-1-1,0 1 1,-1-1-1,1-1 1,0 1-1,9-3 1,11-3-1273,43-15-1,-63 19 1421,131-51-2265,-121 44 3194,0 0-1,29-23 1,-47 32-634,0 0 0,0 0-1,-1 0 1,1 0 0,0 0 0,0 0 0,0 0 0,0 0 0,0 0 0,0 0 0,0 0-1,0 0 1,-1 0 0,1 0 0,0 0 0,0 0 0,0 0 0,0 0 0,0 0-1,0 0 1,0 0 0,0-1 0,0 1 0,0 0 0,0 0 0,0 0 0,-1 0-1,1 0 1,0 0 0,0 0 0,0 0 0,0-1 0,0 1 0,0 0 0,0 0 0,0 0-1,0 0 1,0 0 0,0 0 0,0 0 0,0 0 0,0-1 0,0 1 0,0 0-1,-12 4 864,3 2-647,0 0 0,1 1 1,0 0-1,1 1 0,-1-1 1,1 1-1,1 1 0,0-1 1,0 1-1,1 1 0,0-1 1,0 1-1,1-1 0,-5 16 1,9-23-258,-1-1 1,1 1-1,0 0 0,0 0 1,0-1-1,0 1 1,0 0-1,0 0 1,0-1-1,0 1 1,1 0-1,-1 0 1,0-1-1,1 1 1,0 0-1,-1-1 1,1 1-1,0-1 1,0 1-1,0-1 1,1 2-1,0-2-6,-1 0 0,1 0 0,-1 0 0,1 0-1,0 0 1,-1-1 0,1 1 0,0-1 0,-1 1 0,1-1 0,0 1 0,0-1-1,0 0 1,-1 0 0,1 0 0,0 0 0,0 0 0,0-1 0,-1 1 0,4-1-1,8-3 48,-1 0-1,0-1 1,0 0-1,0-1 0,-1 0 1,0-1-1,19-15 1,-9 4 161,-1 0 0,31-36 0,-47 49-163,-1 0-1,1 0 1,-1-1 0,0 1-1,0-1 1,0 0-1,-1 1 1,3-12-1,-5 16-44,0-1-1,1 1 1,-1 0 0,0 0-1,0 0 1,0 0-1,0-1 1,0 1 0,-1 0-1,1 0 1,0 0-1,0 0 1,-1-1 0,1 1-1,-1 0 1,1 0-1,-1 0 1,1 0-1,-1 0 1,-1-1 0,0 1-6,1 0 0,-1 0 1,0 0-1,1 0 1,-1 1-1,0-1 0,1 1 1,-1-1-1,0 1 1,0 0-1,0-1 0,0 1 1,1 0-1,-1 0 1,0 0-1,0 1 0,0-1 1,-1 1-1,-5 0-76,0 1-1,1 1 0,-1-1 1,1 1-1,0 1 0,0-1 0,0 1 1,-10 8-1,13-10-34,0 1 0,0 0 1,0 0-1,1 1 0,0-1 0,0 1 0,0-1 0,0 1 1,0 0-1,1 0 0,-1 1 0,1-1 0,0 0 0,1 1 1,-3 5-1,4 3-302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1.137"/>
    </inkml:context>
    <inkml:brush xml:id="br0">
      <inkml:brushProperty name="width" value="0.05" units="cm"/>
      <inkml:brushProperty name="height" value="0.05" units="cm"/>
    </inkml:brush>
  </inkml:definitions>
  <inkml:trace contextRef="#ctx0" brushRef="#br0">1 35 20300,'5'-3'2145,"8"1"-1545,12-3-256,3-1 984,11 3-704,4-3-312,1 2-968,-1-2 752,-10 6-256,-7 5-96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1.541"/>
    </inkml:context>
    <inkml:brush xml:id="br0">
      <inkml:brushProperty name="width" value="0.05" units="cm"/>
      <inkml:brushProperty name="height" value="0.05" units="cm"/>
    </inkml:brush>
  </inkml:definitions>
  <inkml:trace contextRef="#ctx0" brushRef="#br0">0 412 19572,'31'-26'1975,"-1"-2"0,32-38-1,-22 16-1354,-2-1 0,33-59 1,-71 110-621,10-17 48,0-1 0,10-27 0,-37 81-19,3 22-121,2 1 0,-4 66-1,3-22-1229,10-81 1109,-2-1 1,-8 23-1,1-13-195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2.894"/>
    </inkml:context>
    <inkml:brush xml:id="br0">
      <inkml:brushProperty name="width" value="0.05" units="cm"/>
      <inkml:brushProperty name="height" value="0.05" units="cm"/>
    </inkml:brush>
  </inkml:definitions>
  <inkml:trace contextRef="#ctx0" brushRef="#br0">1 91 19580,'11'-17'1689,"12"7"-1233,-1-6-200,8 3 576,9 2-216,1-4-200,-5 10-200,-2 2-768,-5 4-272,-15 2 672,-5 3-120,-18 4-112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3.320"/>
    </inkml:context>
    <inkml:brush xml:id="br0">
      <inkml:brushProperty name="width" value="0.05" units="cm"/>
      <inkml:brushProperty name="height" value="0.05" units="cm"/>
    </inkml:brush>
  </inkml:definitions>
  <inkml:trace contextRef="#ctx0" brushRef="#br0">2 58 14659,'-1'4'2057,"11"3"-841,7-4-440,12-3 2433,8 0-1929,9 0-408,5-4-56,7-1-480,2-2-448,-3-3 1097,-5-4-929,-2 1-32,-4-6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3.719"/>
    </inkml:context>
    <inkml:brush xml:id="br0">
      <inkml:brushProperty name="width" value="0.05" units="cm"/>
      <inkml:brushProperty name="height" value="0.05" units="cm"/>
    </inkml:brush>
  </inkml:definitions>
  <inkml:trace contextRef="#ctx0" brushRef="#br0">178 1 18212,'-18'10'626,"0"1"0,1 0 1,1 2-1,0 0 0,-28 29 0,39-36-519,0 0 0,0 1 0,0 0 0,1 0 0,0 0 0,1 0 0,0 1 0,0-1 0,0 1 1,1 0-1,0 0 0,0 0 0,1 0 0,0 0 0,1 0 0,0 0 0,1 15 0,0-20-85,-1 0 0,1 0 0,0 0 0,0 1 0,0-1 0,0-1 0,0 1 0,1 0 0,-1 0 0,1 0 0,0-1 0,0 1 0,0-1 0,0 1 0,0-1 0,0 0 0,1 0 1,-1 0-1,1 0 0,-1 0 0,1-1 0,0 1 0,0-1 0,0 1 0,0-1 0,0 0 0,0 0 0,0-1 0,0 1 0,0-1 0,0 1 0,6-1 0,-4 0 10,0 0 1,0 0-1,0-1 0,1 0 0,-1 0 0,0 0 0,0-1 1,0 1-1,0-1 0,-1 0 0,1-1 0,0 1 0,-1-1 1,0 0-1,1 0 0,-1 0 0,0-1 0,-1 1 1,5-5-1,-7 7-1,0 0-1,0 0 1,-1 0 0,1 0 0,0 0-1,0 0 1,-1 0 0,1 0 0,-1 0 0,1 0-1,-1 0 1,1-1 0,-1 1 0,0 0-1,1 0 1,-1 0 0,0-1 0,0 1 0,0 0-1,0 0 1,0-1 0,0 1 0,0 0-1,-1 0 1,1-1 0,0 1 0,-1 0 0,1 0-1,-1 0 1,1 0 0,-1 0 0,0 0-1,1 0 1,-1 0 0,0 0 0,0 0 0,1 0-1,-1 0 1,0 0 0,0 0 0,0 1-1,0-1 1,-2-1 0,-1 0 42,0 1 1,0-1-1,0 1 0,1 0 0,-1 0 1,0 1-1,0-1 0,-1 1 1,1-1-1,0 1 0,0 1 1,-5 0-1,1 1-25,0 0 0,0 1 0,1 0 0,0 0 0,-1 1 0,1 0 0,1 0 0,-8 6 0,11-9-131,1 1-1,-1 0 0,1 0 1,0 0-1,-1 0 0,1 0 1,0 1-1,0-1 0,1 0 1,-1 1-1,1 0 0,-1-1 1,1 1-1,0 0 0,0 0 1,0 0-1,0 0 0,0-1 1,1 1-1,-1 0 1,1 1-1,0-1 0,0 0 1,0 3-1,1-4-2,0 0-1,0 0 1,0-1 0,0 1-1,0 0 1,0-1 0,0 1-1,1 0 1,-1-1 0,1 0-1,-1 1 1,1-1 0,0 0-1,-1 0 1,1 0 0,0 0-1,0 0 1,0 0 0,0 0 0,0-1-1,0 1 1,0-1 0,0 1-1,0-1 1,0 0 0,0 0-1,0 0 1,4 0 0,23 0-769</inkml:trace>
  <inkml:trace contextRef="#ctx0" brushRef="#br0" timeOffset="1">300 325 16796,'-6'18'1968,"-5"9"-1088,-2 2-352,0 1 1505,0-1-817,6-1-616,4 1-560,3-7-960,8-8 912,7-11-224,8-3-144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4.155"/>
    </inkml:context>
    <inkml:brush xml:id="br0">
      <inkml:brushProperty name="width" value="0.05" units="cm"/>
      <inkml:brushProperty name="height" value="0.05" units="cm"/>
    </inkml:brush>
  </inkml:definitions>
  <inkml:trace contextRef="#ctx0" brushRef="#br0">51 3 18748,'1'-3'2465,"4"3"-1569,-5 3-440,-2 4 2632,-1 12-2231,-1 4-201,0 8-400,-2 1-168,-1 5-64,1 2-56,-1-6-376,1 1-312,2-7 1360,-2-2-752,5-4-48,1-4-56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4.560"/>
    </inkml:context>
    <inkml:brush xml:id="br0">
      <inkml:brushProperty name="width" value="0.05" units="cm"/>
      <inkml:brushProperty name="height" value="0.05" units="cm"/>
    </inkml:brush>
  </inkml:definitions>
  <inkml:trace contextRef="#ctx0" brushRef="#br0">13 31 18428,'11'-6'1518,"1"1"1,0 0-1,23-6 0,-33 10-1440,0 1 0,1-1-1,-1 1 1,0-1 0,1 1-1,-1 0 1,0 0 0,1 0-1,-1 0 1,0 0 0,1 1-1,-1-1 1,0 1 0,1-1-1,-1 1 1,0 0 0,0 0-1,0 0 1,1 0 0,-1 0-1,0 1 1,-1-1 0,1 1-1,0-1 1,0 1 0,-1 0-1,1-1 1,2 5 0,-3-3-64,0-1 1,0 1 0,0 0-1,-1 0 1,1-1 0,-1 1-1,1 0 1,-1 0-1,0 0 1,0 0 0,-1 0-1,1-1 1,0 1 0,-1 0-1,0 0 1,0 0 0,0-1-1,0 1 1,-1 3 0,-5 6 110,0 1 0,-14 18 0,14-20-24,-29 37 311,17-24 97,-23 40 0,41-63-495,1-1-1,-1 1 1,1 0 0,-1 0-1,1 0 1,-1 0 0,1 0 0,0 0-1,-1 0 1,1 1 0,0-1-1,0 0 1,0 0 0,0 0 0,0 0-1,0 0 1,0 0 0,0 0-1,0 0 1,1 0 0,-1 0 0,1 2-1,-1-2-14,1-1 0,0 1-1,0 0 1,0 0 0,0-1-1,-1 1 1,1-1 0,0 1 0,0 0-1,0-1 1,0 0 0,0 1-1,0-1 1,1 0 0,-1 1-1,0-1 1,2 0 0,6 1-225,-1-1 1,1-1 0,0 0-1,10-1 1,-18 1 198,11-1-248,1-1-1,-1 0 0,0-1 1,0 0-1,-1-1 0,21-12 1,6-9-354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4.979"/>
    </inkml:context>
    <inkml:brush xml:id="br0">
      <inkml:brushProperty name="width" value="0.05" units="cm"/>
      <inkml:brushProperty name="height" value="0.05" units="cm"/>
    </inkml:brush>
  </inkml:definitions>
  <inkml:trace contextRef="#ctx0" brushRef="#br0">348 143 20620,'-3'13'1873,"-13"5"-1249,-5 2-232,-4 4 752,1 6-256,-1-3-319,1 0-97,8-2-232,1-5-80,6-6-232,3 1-288,6-14-609,-3 0-311,5-9-1944,2-6 2639,0-9-495,4-5-448</inkml:trace>
  <inkml:trace contextRef="#ctx0" brushRef="#br0" timeOffset="1">191 16 17524,'-4'-3'269,"0"1"1,-1 0-1,0 0 0,1 1 1,-1 0-1,0-1 1,0 1-1,0 1 0,0-1 1,1 1-1,-1 0 1,0 0-1,0 0 0,0 1 1,0-1-1,0 1 1,0 1-1,0-1 0,1 1 1,-10 3-1,8-2-75,1 0 0,-1 0 0,1 0 0,-1 1 0,1 0-1,0 0 1,0 0 0,1 0 0,-1 1 0,1 0 0,0 0 0,0 0-1,0 0 1,1 1 0,-5 11 0,7-17-197,1 1-1,0 0 1,-1-1-1,1 1 1,0 0-1,0 0 1,-1-1 0,1 1-1,0 0 1,0 0-1,0 0 1,0-1 0,0 1-1,0 0 1,0 0-1,0 0 1,1-1-1,-1 1 1,0 0 0,0 0-1,1 0 1,0 0-66,-1-1 1,1 0-1,-1 0 1,0 1-1,1-1 1,-1 0-1,1 0 0,0 0 1,-1 0-1,1 1 1,-1-1-1,1 0 1,-1 0-1,1 0 1,-1 0-1,1 0 1,-1-1-1,1 1 1,-1 0-1,1 0 1,-1 0-1,2-1 0,1 0-449,1 0-1,-1-1 1,0 0-1,0 0 1,0 0-1,0 0 1,5-4-1,-6 3 141,0 1-1,0-1 0,0 0 1,0 1-1,-1-1 1,1 0-1,-1 0 1,1-1-1,-1 1 1,0 0-1,1-6 1,-2-7-976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5.437"/>
    </inkml:context>
    <inkml:brush xml:id="br0">
      <inkml:brushProperty name="width" value="0.05" units="cm"/>
      <inkml:brushProperty name="height" value="0.05" units="cm"/>
    </inkml:brush>
  </inkml:definitions>
  <inkml:trace contextRef="#ctx0" brushRef="#br0">152 32 17764,'-6'-2'541,"1"0"1,-1 1-1,0 0 0,0 0 1,0 1-1,0 0 1,0 0-1,0 0 1,0 0-1,0 1 0,0 0 1,-10 4-1,12-4-444,0 0 0,0 1 0,0 0-1,1 0 1,-1 0 0,1 1 0,-1-1 0,1 1 0,0 0-1,0-1 1,0 1 0,0 1 0,1-1 0,-1 0-1,1 1 1,0-1 0,0 1 0,-3 7 0,5-10-94,-1 0 0,0 1-1,1-1 1,-1 0 0,1 0 0,0 1 0,0-1 0,-1 1 0,1-1 0,0 0 0,0 1 0,0-1 0,0 0 0,1 1 0,-1-1 0,0 1 0,0-1-1,1 0 1,-1 1 0,1-1 0,-1 0 0,1 0 0,0 1 0,-1-1 0,1 0 0,0 0 0,0 0 0,0 0 0,0 0 0,0 0 0,0 0-1,0 0 1,0-1 0,0 1 0,0 0 0,1 0 0,-1-1 0,0 1 0,1-1 0,-1 1 0,0-1 0,1 0 0,-1 1 0,0-1 0,1 0 0,-1 0-1,2 0 1,5 0 10,0 1-1,-1-1 0,1-1 0,0 1 1,0-1-1,-1-1 0,10-2 0,-4-1 23,1 0 0,-1-1-1,22-15 1,-29 18-19,-2 0 1,1 0-1,0-1 0,-1 0 1,1 0-1,-1 0 0,0 0 1,-1-1-1,1 0 0,-1 0 1,0 0-1,3-6 0,-5 11-27,-1-1-1,1 0 1,-1 0-1,0 0 1,1 1 0,-1-1-1,0 0 1,0 0-1,1 0 1,-1 0 0,0 0-1,0 0 1,0 0-1,0 0 1,0 0 0,0 1-1,0-1 1,-1 0-1,1 0 1,0 0-1,0 0 1,-1 0 0,1 0-1,0 1 1,-1-1-1,1 0 1,-1 0 0,1 0-1,-1 1 1,0-1-1,1 0 1,-1 1 0,0-1-1,1 1 1,-1-1-1,0 0 1,0 1-1,1 0 1,-1-1 0,0 1-1,0-1 1,0 1-1,0 0 1,0 0 0,1-1-1,-1 1 1,-2 0-1,-1 0-82,0 0 0,0 0 0,1 1 0,-1-1 0,0 1 0,0 0 0,1 0 0,-1 0 0,0 0 0,-5 4 0,-14 11-183,2 0-98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5:10.202"/>
    </inkml:context>
    <inkml:brush xml:id="br0">
      <inkml:brushProperty name="width" value="0.05" units="cm"/>
      <inkml:brushProperty name="height" value="0.05" units="cm"/>
    </inkml:brush>
  </inkml:definitions>
  <inkml:trace contextRef="#ctx0" brushRef="#br0">1 173 12115,'24'8'150,"1"-2"0,0 0 0,1-1 0,28 0 1,105-1-394,-119-4 259,392-15-389,11 0 91,134 41 215,0 30 256,-490-47-154,353 27 239,1-20 0,566-52 0,-147-55-147,-13-76-197,-757 142 61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0.440"/>
    </inkml:context>
    <inkml:brush xml:id="br0">
      <inkml:brushProperty name="width" value="0.05" units="cm"/>
      <inkml:brushProperty name="height" value="0.05" units="cm"/>
    </inkml:brush>
  </inkml:definitions>
  <inkml:trace contextRef="#ctx0" brushRef="#br0">258 1 20676,'-6'4'351,"-1"1"0,0 0 0,1 0 0,0 1 1,0 0-1,1 0 0,-8 10 0,0 4 129,-14 27 0,25-43-452,-24 50 444,24-50-445,1 0 0,-1 1 0,1-1-1,0 0 1,0 1 0,1-1 0,-1 1 0,1 0-1,0-1 1,1 7 0,-1-10-31,1 1 1,-1-1-1,1 0 0,0 0 0,0 1 0,-1-1 1,1 0-1,0 0 0,0 0 0,0 0 1,0 0-1,0 0 0,0 0 0,0-1 1,1 1-1,-1 0 0,0 0 0,0-1 1,1 1-1,-1-1 0,0 1 0,1-1 0,-1 0 1,0 0-1,1 1 0,-1-1 0,0 0 1,1 0-1,-1 0 0,3-1 0,8 1-58,-1-2-1,21-3 1,-15 1 21,-11 3 27,0 1 0,1-1 1,-1 1-1,0 0 1,1 0-1,-1 1 1,0 0-1,10 2 0,-14-2 11,0 0-1,-1-1 1,1 1-1,-1 0 1,1 0 0,-1 0-1,1 0 1,-1 0-1,0 0 1,0 1-1,0-1 1,1 0-1,-1 1 1,0-1-1,0 1 1,-1-1-1,1 1 1,0-1-1,0 1 1,-1-1-1,1 1 1,-1 0 0,0 0-1,1-1 1,-1 1-1,0 0 1,0-1-1,0 1 1,0 0-1,0 0 1,0-1-1,-1 1 1,1 0-1,-1-1 1,1 1-1,-2 2 1,-1 5 36,-1 0 1,1-1-1,-2 0 0,1 0 1,-1 0-1,0 0 1,-1-1-1,0 0 0,0 0 1,0 0-1,-10 7 0,3-3 120,-1-1-1,0 0 1,0-1-1,-1-1 0,-20 9 1,28-14-168,0 0 0,0-1 1,0 0-1,0 0 0,-1-1 0,1 1 1,-1-2-1,-11 1 0,16-1-10,0-1 1,0 1-1,0-1 1,0 0-1,0 0 0,1 0 1,-1 0-1,0-1 0,1 1 1,-1-1-1,1 1 0,-1-1 1,1 0-1,0 0 0,0 0 1,0 0-1,0 0 1,0 0-1,0-1 0,1 1 1,-1-1-1,1 1 0,-1-1 1,1 0-1,-1-4 0,-11-37-283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0.901"/>
    </inkml:context>
    <inkml:brush xml:id="br0">
      <inkml:brushProperty name="width" value="0.05" units="cm"/>
      <inkml:brushProperty name="height" value="0.05" units="cm"/>
    </inkml:brush>
  </inkml:definitions>
  <inkml:trace contextRef="#ctx0" brushRef="#br0">1 2 19908,'19'-2'1633,"-2"2"-1193,3 0-200,1 5 664,1-2-296,-1 1-720,-2-3-408,0-1 448,-5-1-80,-4-3-136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1.307"/>
    </inkml:context>
    <inkml:brush xml:id="br0">
      <inkml:brushProperty name="width" value="0.05" units="cm"/>
      <inkml:brushProperty name="height" value="0.05" units="cm"/>
    </inkml:brush>
  </inkml:definitions>
  <inkml:trace contextRef="#ctx0" brushRef="#br0">446 1 14835,'-23'2'375,"0"0"-1,0 2 1,0 1 0,1 1-1,0 1 1,0 0-1,1 2 1,-1 1 0,-26 16-1,33-16-180,1 0-1,0 1 0,0 0 1,1 1-1,1 1 1,0 0-1,1 1 0,0 0 1,1 0-1,1 1 0,0 1 1,-12 30-1,14-25-92,1-1 0,0 2-1,2-1 1,0 0 0,2 1-1,0-1 1,1 1 0,1 0 0,7 41-1,-5-50-114,1-1 0,0 0-1,1 0 1,1 0-1,0 0 1,0-1 0,1 0-1,8 11 1,-9-14-27,1-1 0,1 0 0,-1 0 0,1-1 0,0 1 0,1-2 0,-1 1 0,1-1 0,0 0 0,1 0 0,14 5 0,-8-5-22,1 0 0,0-1 0,1-1 0,-1 0 0,1-1 0,-1-1 0,1 0 0,0-1 1,21-4-1,-17 1 72,1-1 1,-1-2-1,0 0 0,0-1 1,0-1-1,33-19 1,-35 17 124,-1-1 0,0-2 1,-1 1-1,0-2 0,-1 0 1,-1-1-1,0-1 1,-1 0-1,-1-1 0,0-1 1,-1 0-1,-1 0 0,-1-1 1,-1 0-1,12-36 1,-16 35 20,-1 0 1,0 1 0,-2-1 0,-1 0 0,0-1 0,-3-31 0,1 43-148,0-1 0,-1 1 0,0 0 0,0 0 0,-1 0 0,0 0 0,-1 0 0,0 1 0,0-1 0,-1 1 0,0 0 1,0 0-1,-1 1 0,0 0 0,-1 0 0,-7-7 0,9 11-88,1-1 1,-1 1-1,0 1 0,0-1 1,0 1-1,0 0 1,-1 0-1,1 1 1,-1-1-1,1 1 0,-1 0 1,1 1-1,-1-1 1,0 1-1,1 0 0,-1 1 1,1-1-1,-1 1 1,0 0-1,1 0 0,-9 4 1,-7 3-153,2 1 0,-1 1 0,1 1 0,-20 15 1,36-24 230,-53 35-412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2.670"/>
    </inkml:context>
    <inkml:brush xml:id="br0">
      <inkml:brushProperty name="width" value="0.05" units="cm"/>
      <inkml:brushProperty name="height" value="0.05" units="cm"/>
    </inkml:brush>
  </inkml:definitions>
  <inkml:trace contextRef="#ctx0" brushRef="#br0">1 391 19676,'1'-4'306,"1"0"-1,0 1 0,0-1 1,0 0-1,0 1 0,1 0 1,0-1-1,-1 1 0,1 0 1,4-2-1,5-9 308,239-303 980,-237 297-1537,-31 51-83,2 1 0,1 1-1,-20 64 1,28-77-464,1 0 0,1 1-1,1-1 1,0 1 0,1 34 0,4-43-64,2-16-191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3.029"/>
    </inkml:context>
    <inkml:brush xml:id="br0">
      <inkml:brushProperty name="width" value="0.05" units="cm"/>
      <inkml:brushProperty name="height" value="0.05" units="cm"/>
    </inkml:brush>
  </inkml:definitions>
  <inkml:trace contextRef="#ctx0" brushRef="#br0">33 34 20724,'3'-1'196,"63"-23"2244,-59 22-2142,0 0 0,0 1 0,0-1-1,0 2 1,0-1 0,0 1 0,13 1 0,-19-1-265,0 0 0,0 0 0,0 1 0,0-1 0,0 0 0,0 0 1,0 1-1,0-1 0,0 0 0,0 1 0,0-1 0,0 1 0,0-1 0,-1 1 0,1 0 0,0-1 0,0 1 1,0 0-1,-1 0 0,1 0 0,0-1 0,-1 1 0,1 0 0,-1 0 0,1 0 0,-1 0 0,1 0 1,-1 0-1,0 0 0,0 0 0,1 0 0,-1 0 0,0 0 0,0 0 0,0 0 0,0 0 0,0 0 1,0 0-1,0 0 0,0 0 0,-1 0 0,1 2 0,-2 2-2,0 1 0,0-1-1,-1 0 1,1 0 0,-1 0 0,-5 7 0,-16 19 172,-29 29 1,26-31-10,-25 36 0,50-62-179,0-1 1,1 1-1,-1 0 1,1 0-1,-1 0 1,1 0-1,0 0 1,0 1-1,0-1 0,0 0 1,0 7-1,1-9-27,0 0-1,1 1 0,-1-1 1,0 0-1,1 1 0,-1-1 1,1 0-1,-1 0 0,1 1 0,0-1 1,-1 0-1,1 0 0,0 0 1,0 0-1,0 0 0,0 0 1,0 0-1,0 0 0,0 0 0,0 0 1,0-1-1,0 1 0,1 0 1,-1-1-1,0 1 0,1-1 0,-1 1 1,0-1-1,1 0 0,1 1 1,3 0-117,0-1 1,0 0-1,0 0 1,0 0-1,0-1 1,0 0-1,0 0 0,0-1 1,0 1-1,-1-1 1,1 0-1,0-1 1,-1 0-1,0 1 1,0-2-1,0 1 1,0 0-1,6-7 1,22-20-410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3.449"/>
    </inkml:context>
    <inkml:brush xml:id="br0">
      <inkml:brushProperty name="width" value="0.05" units="cm"/>
      <inkml:brushProperty name="height" value="0.05" units="cm"/>
    </inkml:brush>
  </inkml:definitions>
  <inkml:trace contextRef="#ctx0" brushRef="#br0">174 0 18924,'-14'15'2425,"-9"5"-1529,-6 5-280,-4 7 1672,4 1-1271,6 4-177,8-1-224,7-2-184,11-8-304,10-6-120,10-14-280,3-5-224,8-5-688,-1-6-353,0-11 1105,2-5-248,-5-3-184</inkml:trace>
  <inkml:trace contextRef="#ctx0" brushRef="#br0" timeOffset="1">309 138 19556,'-13'20'2009,"-3"4"-1233,-1 1-344,5 0 896,-2 1-224,10 0-680,1-6-552,7-4-1008,5-6 1016,2-10-272,5-3-120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3.868"/>
    </inkml:context>
    <inkml:brush xml:id="br0">
      <inkml:brushProperty name="width" value="0.05" units="cm"/>
      <inkml:brushProperty name="height" value="0.05" units="cm"/>
    </inkml:brush>
  </inkml:definitions>
  <inkml:trace contextRef="#ctx0" brushRef="#br0">71 1 16924,'-8'31'2192,"-3"1"-1328,0 0-328,-2-2 1265,3 0-777,3 3-184,1-10-664,2-5-504,4-5 328,4-1-96,8-5-160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4.316"/>
    </inkml:context>
    <inkml:brush xml:id="br0">
      <inkml:brushProperty name="width" value="0.05" units="cm"/>
      <inkml:brushProperty name="height" value="0.05" units="cm"/>
    </inkml:brush>
  </inkml:definitions>
  <inkml:trace contextRef="#ctx0" brushRef="#br0">102 19 18060,'41'-19'4463,"-41"19"-4413,1 0-1,-1 0 1,0 0-1,0 0 1,0 0-1,0 0 0,0 0 1,1 0-1,-1 1 1,0-1-1,0 0 1,0 0-1,0 0 0,0 0 1,0 0-1,1 0 1,-1 0-1,0 0 0,0 0 1,0 0-1,0 0 1,0 1-1,0-1 1,0 0-1,0 0 0,0 0 1,0 0-1,0 0 1,1 0-1,-1 1 1,0-1-1,0 0 0,0 0 1,0 0-1,0 0 1,0 0-1,0 0 0,0 1 1,0-1-1,0 0 1,0 0-1,0 0 1,0 0-1,0 0 0,0 1 1,-1-1-1,1 0 1,0 0-1,0 0 0,0 0 1,0 0-1,0 0 1,0 0-1,0 1 1,0-1-1,0 0 0,0 0 1,-1 0-1,1 0 1,0 0-1,0 0 1,0 0-1,0 0 0,0 0 1,0 0-1,0 0 1,-1 0-1,1 1 1,-67 88 2535,67-89-2584,-48 82 111,43-72-110,0 0-1,1 0 1,0 1-1,1 0 0,1-1 1,-3 18-1,4-26-8,1 0 0,0 0-1,0 0 1,0 0 0,0 0-1,0 0 1,1 0 0,-1 0 0,1 0-1,-1 0 1,1-1 0,-1 1 0,1 0-1,0 0 1,0 0 0,2 2-1,-2-3-35,0 0-1,0 0 0,1-1 0,-1 1 0,0 0 0,0-1 0,0 1 0,1-1 0,-1 1 0,0-1 0,0 0 0,1 0 0,-1 0 0,0 1 0,1-1 0,-1 0 0,0-1 0,1 1 0,-1 0 0,0 0 0,1 0 0,-1-1 0,0 1 0,0-1 0,2 0 0,5-3-142,0 0 1,-1 0-1,0 0 0,0-1 1,-1 0-1,1-1 0,-1 0 1,0 0-1,7-9 0,-12 14 169,26-30-567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4.795"/>
    </inkml:context>
    <inkml:brush xml:id="br0">
      <inkml:brushProperty name="width" value="0.05" units="cm"/>
      <inkml:brushProperty name="height" value="0.05" units="cm"/>
    </inkml:brush>
  </inkml:definitions>
  <inkml:trace contextRef="#ctx0" brushRef="#br0">64 174 19820,'-15'30'2001,"0"2"-1265,-1-2-336,4 0 936,7 1-336,7-8-688,6-8-616,15-11 608,2-8-344,10-15-136,3-5-48</inkml:trace>
  <inkml:trace contextRef="#ctx0" brushRef="#br0" timeOffset="1">411 1 20532,'-10'3'453,"1"1"0,0 1 0,0-1 0,0 1 0,1 1 0,0 0 0,0 0 0,0 1 0,1-1 0,0 2 0,0-1 0,1 1 0,-8 11 0,14-18-451,-1 0 1,0 0 0,1-1-1,-1 1 1,1 0-1,-1 0 1,1 0-1,-1 0 1,1 0 0,0 0-1,-1 0 1,1 0-1,0 0 1,0 0 0,0 1-1,0-1 1,0 0-1,0 0 1,0 0 0,1 2-1,-1-3-25,1 1 0,-1-1 1,1 1-1,-1-1 0,1 1 0,-1-1 0,1 1 1,0-1-1,-1 0 0,1 1 0,0-1 0,0 0 1,-1 0-1,1 1 0,0-1 0,-1 0 0,1 0 1,0 0-1,0 0 0,-1 0 0,3 0 0,6-1-416,0 0 1,1-1-1,14-4 0,-15 3-33,-7 3 385,0-1 0,-1 1 1,1 0-1,-1-1 1,1 1-1,0 0 1,-1 0-1,1 0 1,0 0-1,-1 0 1,1 1-1,0-1 1,-1 0-1,1 1 1,0-1-1,-1 1 1,1 0-1,1 0 1,-1 1 25,-1 0 1,1-1 0,-1 1 0,1 0 0,-1 0-1,0 0 1,0 0 0,0 0 0,0 0-1,0 0 1,-1 0 0,1 0 0,-1 0 0,1 3-1,7 43 387,-3 1-1,-2 86 0,-3-131-288,0 2 11,0 1 120,0 0 1,0-1 0,0 1 0,-1 0 0,-3 12-1,3-18-103,0 1 0,1-1 0,-1 1 0,0-1 0,0 1 0,0-1 0,0 0 0,0 1 0,0-1 0,0 0 0,0 0 0,0 0-1,-1 0 1,1 0 0,0 0 0,-1 0 0,1 0 0,-1-1 0,1 1 0,-1 0 0,1-1 0,-1 1 0,1-1 0,-1 0 0,0 0-1,1 1 1,-1-1 0,0 0 0,-2-1 0,-8 1 213,0-1 0,0-1 1,1 0-1,-1-1 0,1 0 0,0 0 0,-1-2 0,-14-7 0,25 12-305,1 0 0,-1 0-1,1 0 1,0-1-1,-1 1 1,1 0-1,-1 0 1,1-1 0,0 1-1,-1 0 1,1-1-1,0 1 1,-1 0-1,1-1 1,0 1 0,-1-1-1,1 1 1,0-1-1,0 1 1,0 0 0,-1-1-1,1 1 1,0-1-1,0 1 1,0-1-1,0 1 1,0-1 0,0 1-1,0-1 1,0 1-1,0-1 1,0 1-1,0-1 1,0 1 0,0-1-1,0 1 1,1-1-1,-1 1 1,0 0 0,0-1-1,0 1 1,1-1-1,-1 1 1,0 0-1,1-1 1,-1 0 0,24-18 184,-14 12-478,14-14-108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5.198"/>
    </inkml:context>
    <inkml:brush xml:id="br0">
      <inkml:brushProperty name="width" value="0.05" units="cm"/>
      <inkml:brushProperty name="height" value="0.05" units="cm"/>
    </inkml:brush>
  </inkml:definitions>
  <inkml:trace contextRef="#ctx0" brushRef="#br0">1 0 20956,'0'7'2417,"1"2"-1665,3-3-368,2 0 2105,6-2-1953,-1 0-240,5-4-664,0 2-504,2-8 696,1-4-136,-2-5-137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5:27.939"/>
    </inkml:context>
    <inkml:brush xml:id="br0">
      <inkml:brushProperty name="width" value="0.05" units="cm"/>
      <inkml:brushProperty name="height" value="0.05" units="cm"/>
    </inkml:brush>
  </inkml:definitions>
  <inkml:trace contextRef="#ctx0" brushRef="#br0">0 0 10498,'5'6'256,"-1"-1"-1,0 1 0,0 0 1,0 0-1,3 9 0,-3-8-97,-1 0 0,1 0 0,0-1 0,10 12 0,-4-8-71,0-1-1,1 0 1,1-1 0,0 0-1,0 0 1,0-2 0,15 7-1,96 29 26,-110-38-98,47 12 3,106 15 0,64-9 5,-159-16-10,732 22 51,-212-55-56,-1-26 24,-155 12-7,563-16 0,-1 35-5,-712 23-411,197-8-598,-410 3 764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5.679"/>
    </inkml:context>
    <inkml:brush xml:id="br0">
      <inkml:brushProperty name="width" value="0.05" units="cm"/>
      <inkml:brushProperty name="height" value="0.05" units="cm"/>
    </inkml:brush>
  </inkml:definitions>
  <inkml:trace contextRef="#ctx0" brushRef="#br0">0 303 21269,'15'-5'338,"0"-1"0,0 0-1,-1-1 1,0-1 0,-1 0 0,0-1 0,14-12 0,8-4 291,29-19-84,-2-2-1,74-72 1,-163 175-464,11-30-93,2 2-1,1-1 1,1 2 0,2 0-1,-10 44 1,19-72-46,1 0 0,0-1 0,-1 1 0,1 0 0,0 0 0,0 0 0,0 0 0,1 0 0,-1 0 0,0-1 0,1 1 0,-1 0 0,1 0 0,-1 0 0,1-1 0,1 4 0,-1-5 24,-1 1 1,1-1-1,-1 0 1,0 1-1,1-1 1,-1 0-1,1 0 1,-1 1-1,1-1 1,-1 0-1,1 0 1,-1 0-1,1 0 1,-1 0-1,1 0 1,-1 1-1,1-1 1,-1 0-1,1-1 1,-1 1-1,1 0 1,0 0-1,17-10-182,6-12-123,4-7-130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6.110"/>
    </inkml:context>
    <inkml:brush xml:id="br0">
      <inkml:brushProperty name="width" value="0.05" units="cm"/>
      <inkml:brushProperty name="height" value="0.05" units="cm"/>
    </inkml:brush>
  </inkml:definitions>
  <inkml:trace contextRef="#ctx0" brushRef="#br0">173 0 17644,'-26'24'1595,"-2"2"326,-35 40 1,56-59-1708,1 1 1,0 0-1,1 0 1,0 1-1,1-1 1,-1 1-1,1 0 1,1 0-1,0 1 1,-3 15-1,5-22-187,1 0 0,0 0-1,0 0 1,0-1-1,0 1 1,0 0-1,1 0 1,-1 0-1,1 0 1,0 0 0,-1 0-1,1-1 1,1 1-1,-1 0 1,0-1-1,1 1 1,-1-1 0,1 1-1,0-1 1,0 0-1,0 0 1,0 0-1,2 2 1,-1-2-19,0 0 1,1 0-1,-1-1 0,0 1 1,0-1-1,1 0 0,-1 0 1,1 0-1,-1 0 0,1-1 1,-1 0-1,1 1 0,-1-1 1,1-1-1,-1 1 1,1 0-1,-1-1 0,7-1 1,-2-1 21,1 0 1,-1-1-1,0 0 1,-1 0-1,1-1 1,-1 0 0,1 0-1,-1 0 1,8-10-1,-11 11-10,0 0-1,0 0 0,-1 0 1,1 0-1,-1-1 0,0 0 1,-1 1-1,1-1 1,-1 0-1,0-1 0,0 1 1,0 0-1,-1 0 0,0-1 1,0 1-1,0-7 0,-1 10-53,0-1-1,-1 1 0,1-1 1,-1 1-1,0-1 0,0 1 1,0 0-1,0-1 1,0 1-1,0 0 0,0 0 1,-1 0-1,1 0 0,-1 0 1,0 0-1,0 0 0,0 0 1,1 1-1,-1-1 0,-1 1 1,1 0-1,0-1 0,0 1 1,0 0-1,-1 0 0,-3-1 1,1 0-143,-1 1-1,0-1 1,0 1 0,0 0 0,1 1 0,-1-1 0,0 1-1,0 0 1,0 1 0,-8 1 0,0 3-319,6 7-71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6.544"/>
    </inkml:context>
    <inkml:brush xml:id="br0">
      <inkml:brushProperty name="width" value="0.05" units="cm"/>
      <inkml:brushProperty name="height" value="0.05" units="cm"/>
    </inkml:brush>
  </inkml:definitions>
  <inkml:trace contextRef="#ctx0" brushRef="#br0">208 2 19004,'-1'-1'153,"-1"1"0,0 0 0,1 0 0,-1 0 0,0 0 0,0 0 0,1 0 0,-1 0 0,0 0 0,1 1 0,-1-1 0,0 1 0,1-1 0,-1 1 0,1 0 0,-1-1 0,1 1 0,-3 2 0,-30 22 916,25-17-251,-6 5-355,0 0-1,0 1 0,1 1 1,-15 22-1,24-30-388,0 0 0,0 1 1,0 0-1,1 0 0,1 1 0,-1-1 0,1 1 1,1-1-1,-1 1 0,2 0 0,-3 17 0,4-24-67,0 0-1,0 0 0,0 0 1,1 0-1,-1 1 0,0-1 0,1 0 1,-1 0-1,1 0 0,0 0 1,0-1-1,-1 1 0,1 0 1,1 0-1,-1 0 0,0-1 0,0 1 1,1 0-1,-1-1 0,0 1 1,1-1-1,0 0 0,-1 0 0,1 1 1,0-1-1,0 0 0,0 0 1,-1 0-1,1-1 0,0 1 0,3 0 1,-3 0 1,1-1 0,0 0 0,0 0 0,0 0 0,0 0 0,0 0 0,-1-1 0,1 1 0,0-1 0,0 0 0,0 1 1,-1-2-1,1 1 0,-1 0 0,1 0 0,-1-1 0,1 1 0,-1-1 0,0 0 0,1 0 0,-1 0 0,2-2 0,-1 0 18,0 1 0,-1-1 0,1 0 0,-1-1-1,0 1 1,0 0 0,0-1 0,0 1 0,-1-1-1,2-8 1,-3 12-23,0-1 0,0 1 0,0 0 0,0 0 0,0-1 0,0 1 0,0 0 0,0 0 0,-1-1 0,1 1 0,0 0 0,-1 0 0,1-1 0,-1 1 0,1 0 0,-1 0 0,0 0 0,1 0 0,-1 0 0,0 0 0,0 0-1,0 0 1,0 0 0,0 0 0,0 1 0,0-1 0,0 0 0,0 1 0,0-1 0,0 0 0,0 1 0,-1 0 0,1-1 0,0 1 0,0 0 0,-1-1 0,1 1 0,0 0 0,0 0 0,-1 0 0,1 0 0,0 0 0,0 0 0,-3 1 0,1-1-80,1 0 1,-1 1 0,0-1-1,1 1 1,-1-1 0,1 1 0,-1 0-1,1 0 1,-1 0 0,1 0-1,0 1 1,-1-1 0,1 1 0,0-1-1,0 1 1,0 0 0,0-1 0,0 1-1,-2 3 1,4 2-293</inkml:trace>
  <inkml:trace contextRef="#ctx0" brushRef="#br0" timeOffset="1">174 294 17708,'-3'26'1888,"0"0"-1376,0-1-184,2 1 881,1-3-1401,0-4-40,3-11 232,4-3-136,1-15-233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6.979"/>
    </inkml:context>
    <inkml:brush xml:id="br0">
      <inkml:brushProperty name="width" value="0.05" units="cm"/>
      <inkml:brushProperty name="height" value="0.05" units="cm"/>
    </inkml:brush>
  </inkml:definitions>
  <inkml:trace contextRef="#ctx0" brushRef="#br0">86 0 18404,'8'2'1952,"-14"11"-1111,-7 5-401,-3 2 2080,-1 0-1784,4 5-392,2-1-8,3 2-360,1-5-288,7-1-632,-3-2 1360,3-5-576,2-2-64,-2-7-144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7.368"/>
    </inkml:context>
    <inkml:brush xml:id="br0">
      <inkml:brushProperty name="width" value="0.05" units="cm"/>
      <inkml:brushProperty name="height" value="0.05" units="cm"/>
    </inkml:brush>
  </inkml:definitions>
  <inkml:trace contextRef="#ctx0" brushRef="#br0">66 21 19796,'14'-5'1042,"-1"1"156,0 1 0,26-5 0,-36 8-1066,0 0 0,0 0 0,0 0 0,1 0 1,-1 0-1,0 0 0,0 1 0,0 0 0,0-1 1,0 1-1,0 0 0,-1 1 0,1-1 0,0 0 0,0 1 1,-1-1-1,1 1 0,3 3 0,-6-4-115,1 0 0,0 0 0,0 1-1,0-1 1,-1 0 0,1 0 0,0 1 0,-1-1-1,1 1 1,-1-1 0,0 0 0,1 1 0,-1-1 0,0 1-1,0-1 1,0 1 0,0-1 0,0 0 0,0 1-1,-1-1 1,1 1 0,0-1 0,-1 1 0,1-1 0,-1 0-1,1 1 1,-1-1 0,0 0 0,1 0 0,-1 1 0,0-1-1,-2 2 1,-4 5 65,1 0-1,-2-1 1,-11 11-1,13-13-6,-39 32 314,27-23-147,-1 1 0,2 1 1,-29 34-1,45-49-230,0 0-1,0 0 1,0 0 0,0 1 0,1-1-1,-1 0 1,0 1 0,0-1-1,1 1 1,-1-1 0,1 1 0,-1-1-1,1 1 1,0 0 0,0-1-1,0 1 1,0-1 0,0 1 0,0 0-1,0-1 1,1 3 0,-1-2-16,1-1-1,1 0 1,-1 1 0,0-1 0,0 0 0,0 0 0,1 0 0,-1 0 0,0 0 0,1 0 0,-1 0 0,1 0 0,-1-1-1,1 1 1,0 0 0,-1-1 0,1 1 0,-1-1 0,4 1 0,3 0-265,0 0 0,0-1 0,1 1 0,-1-1 0,0-1 0,0 0 0,0 0 0,8-3 0,3-1-400,-1-1-1,22-11 1,-8 2-194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7.800"/>
    </inkml:context>
    <inkml:brush xml:id="br0">
      <inkml:brushProperty name="width" value="0.05" units="cm"/>
      <inkml:brushProperty name="height" value="0.05" units="cm"/>
    </inkml:brush>
  </inkml:definitions>
  <inkml:trace contextRef="#ctx0" brushRef="#br0">62 225 14115,'-5'0'540,"0"0"-1,-1 0 1,1-1 0,0 1 0,-1-1-1,1 0 1,0-1 0,0 1-1,-8-5 1,13 6-495,0 0 1,-1 0-1,1 0 0,0 0 1,0 0-1,0 0 0,0 0 1,0 0-1,0 0 0,0-1 1,0 1-1,0 0 0,-1 0 1,1 0-1,0 0 0,0 0 1,0 0-1,0-1 0,0 1 1,0 0-1,0 0 0,0 0 1,0 0-1,0 0 0,0 0 1,0-1-1,0 1 0,0 0 1,0 0-1,0 0 0,0 0 1,0 0-1,0 0 0,0-1 1,0 1-1,1 0 0,-1 0 1,0 0-1,0 0 0,0 0 1,0 0-1,0 0 0,0 0 1,0-1-1,0 1 0,0 0 1,0 0-1,1 0 0,-1 0 1,0 0-1,0 0 0,0 0 1,0 0-1,0 0 0,0 0 1,1 0-1,-1 0 0,0 0 1,0 0-1,0 0 0,0 0 1,0 0-1,0 0 0,1 0 1,-1 0-1,0 0 0,0 0 1,0 0-1,11-2 604,109-2 1031,138 12 0,-117-1-1221,434 3-659,590-66 0,-311-41 853,-488 53 36,-125 19-141,-163 20-415,86 7 0,-143-1-177,0 2 1,0 1-1,0 0 1,0 2 0,37 14-1,-90-20-234,12-2 199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8.231"/>
    </inkml:context>
    <inkml:brush xml:id="br0">
      <inkml:brushProperty name="width" value="0.05" units="cm"/>
      <inkml:brushProperty name="height" value="0.05" units="cm"/>
    </inkml:brush>
  </inkml:definitions>
  <inkml:trace contextRef="#ctx0" brushRef="#br0">0 214 17660,'0'1'65,"0"-1"0,0 1 0,0-1 0,0 0 0,0 1 0,1-1 0,-1 1 0,0-1 0,0 0 0,0 1 0,0-1 0,1 1 0,-1-1 0,0 0 0,0 1 0,1-1 0,-1 0 0,0 0 0,0 1 0,1-1 0,-1 0 0,0 0 0,1 1 0,-1-1 0,1 0 0,-1 0 0,0 0 0,1 0 0,-1 1 0,18 0 713,14-7 60,2-4 35,0-2-1,58-28 1,58-44 578,-26 13-534,-124 71-914,0 0 0,0 0 0,0 0 0,0 0 0,0 0 0,0 0 0,1-1 0,-1 1 0,0 0 1,0 0-1,0 0 0,0 0 0,0 0 0,1 0 0,-1 0 0,0 0 0,0 0 0,0 0 0,0 0 0,1 0 0,-1 0 0,0 0 0,0 0 0,0 0 0,0 0 0,1 0 0,-1 0 0,0 0 0,0 0 0,0 0 0,0 0 0,0 0 0,1 1 0,-1-1 0,0 0 0,0 0 0,0 0 0,0 0 0,0 0 0,0 0 0,1 0 0,-1 1 0,-1 8 33,-6 9-34,-21 32 0,15-29-85,1 0 0,-13 34-1,25-54 26,-1-1-1,1 1 0,-1 0 1,1 0-1,0 0 1,0 0-1,-1-1 0,1 1 1,0 0-1,0 0 0,0 0 1,0 0-1,0 0 1,0 0-1,0-1 0,1 1 1,-1 0-1,0 0 1,0 0-1,1 0 0,-1 0 1,0-1-1,1 2 0,0-1 14,1-1 0,-1 1-1,0-1 1,0 1 0,0-1-1,0 0 1,0 1 0,0-1-1,0 0 1,1 0 0,-1 0-1,0 0 1,0 0 0,0 0-1,1 0 1,-1 0-1,0 0 1,1-1 0,21-4-422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8.685"/>
    </inkml:context>
    <inkml:brush xml:id="br0">
      <inkml:brushProperty name="width" value="0.05" units="cm"/>
      <inkml:brushProperty name="height" value="0.05" units="cm"/>
    </inkml:brush>
  </inkml:definitions>
  <inkml:trace contextRef="#ctx0" brushRef="#br0">294 0 18380,'-48'36'1832,"-65"65"1,95-82-1552,1 1 1,0 0 0,1 1 0,2 1 0,-24 45 0,36-62-239,0 0 0,0-1 0,1 1 0,-1 0 0,1 1 0,0-1 0,0 6 0,1-10-26,0 1-1,0 0 1,0-1-1,0 1 0,1 0 1,-1-1-1,0 1 1,1-1-1,-1 1 1,1 0-1,0-1 0,-1 0 1,1 1-1,0-1 1,0 1-1,0-1 1,0 0-1,0 1 0,0-1 1,1 0-1,-1 0 1,0 0-1,1 0 1,-1 0-1,0 0 0,4 1 1,2 0 12,-1 0 1,2 0-1,-1-1 1,0 0 0,0 0-1,0-1 1,0 1-1,1-2 1,-1 1-1,0-1 1,0 0-1,0 0 1,0-1-1,10-4 1,6-2 191,0-2 0,42-24-1,-51 26-75,-1 0-1,-1-1 0,1-1 0,-1 0 0,15-17 0,-23 22-65,0 0-1,1-1 0,-2 1 0,1-1 1,-1 0-1,0 0 0,0 0 1,0 0-1,-1-1 0,0 1 1,0-1-1,-1 1 0,0-1 1,0 0-1,0-7 0,-1 12-71,0-1-1,0 1 0,0-1 1,-1 1-1,1 0 0,-1-1 1,1 1-1,-1-1 1,0 1-1,0 0 0,0 0 1,0 0-1,0-1 0,0 1 1,-1 0-1,1 0 0,-1 0 1,1 1-1,-1-1 1,0 0-1,0 1 0,0-1 1,0 1-1,0-1 0,0 1 1,0 0-1,0 0 0,-1 0 1,1 0-1,0 0 1,0 1-1,-1-1 0,1 1 1,-1-1-1,1 1 0,-1 0 1,1 0-1,-4 0 0,1 1-167,-1-1 0,1 1-1,-1 0 1,1 0-1,0 1 1,-1-1-1,1 1 1,0 0-1,0 1 1,0-1-1,0 1 1,1 0 0,-1 0-1,1 1 1,0-1-1,-5 6 1,7-7 53,0 0 1,1 0-1,-1 0 0,0 1 1,1-1-1,0 0 1,-1 1-1,1-1 1,0 1-1,0 0 0,1-1 1,-1 1-1,0 0 1,1-1-1,0 1 0,-1 0 1,1 0-1,0-1 1,1 1-1,0 4 1,9 7-664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9.105"/>
    </inkml:context>
    <inkml:brush xml:id="br0">
      <inkml:brushProperty name="width" value="0.05" units="cm"/>
      <inkml:brushProperty name="height" value="0.05" units="cm"/>
    </inkml:brush>
  </inkml:definitions>
  <inkml:trace contextRef="#ctx0" brushRef="#br0">254 52 18956,'0'-4'302,"1"0"-1,-1 1 1,0-1-1,0 0 1,0 0-1,-1 0 1,1 1-1,-2-7 1,1 10-257,1-1 1,0 0-1,-1 0 0,1 1 0,-1-1 1,1 1-1,0-1 0,-1 0 0,0 1 1,1-1-1,-1 1 0,1-1 1,-1 1-1,0-1 0,1 1 0,-1 0 1,0-1-1,-1 0 0,1 1 48,-1 0 0,0 0 0,1 0 0,-1 0 0,0 0 0,1 0 0,-1 0 0,0 0 0,1 1 0,-1-1 0,1 0-1,-3 2 1,-3 1 73,0 1 0,0 0-1,1 0 1,-1 1 0,1 0 0,1 0-1,-1 0 1,1 1 0,-8 8-1,-41 64 219,48-69-331,3-5-44,-17 27 52,-19 39 1,35-61-50,0-1 0,1 1 0,-1 0 0,2 0 0,-1 1 0,1-1 0,1 0 0,0 1 0,0-1 0,1 13 0,0-21-6,0 1 0,1 0 0,-1 0-1,0 0 1,1 0 0,0-1 0,-1 1 0,1 0-1,0 0 1,0-1 0,0 1 0,0-1 0,0 1-1,0-1 1,0 1 0,1-1 0,-1 1 0,0-1-1,1 0 1,-1 0 0,1 0 0,0 0 0,-1 0-1,3 1 1,-1-1 5,0 0 1,1-1-1,-1 1 0,0-1 0,0 1 0,1-1 0,-1 0 1,0 0-1,1-1 0,-1 1 0,0-1 0,1 1 1,3-2-1,-3 0 15,0 1-1,0-1 1,0 0 0,0 0 0,-1 0 0,1 0 0,0-1 0,-1 0-1,0 1 1,5-6 0,-7 7 1,1-1-1,-1 0 0,1 0 1,-1 0-1,0 0 1,0 0-1,0 0 1,0 0-1,0 0 1,-1 0-1,1 0 1,-1 0-1,1-1 0,-1 1 1,0 0-1,0-1 1,0 1-1,0 0 1,0-5-1,-1 6-18,1 0 1,0 0-1,0 0 0,-1 0 0,1 0 1,-1 0-1,1 1 0,-1-1 0,1 0 1,-1 0-1,0 0 0,1 0 0,-1 0 1,0 1-1,0-1 0,1 0 0,-1 1 1,0-1-1,0 1 0,0-1 0,0 1 1,0-1-1,-2 0 0,1 1-33,0-1 0,0 1 0,-1 0 0,1 0 0,0 0 0,-1 0 0,1 0-1,0 0 1,0 0 0,-1 1 0,-1 0 0,1 0 8,1 0 1,-1-1-1,1 1 0,-1 0 0,1 0 0,0 1 0,0-1 0,0 0 1,-1 1-1,1-1 0,0 1 0,1 0 0,-1 0 0,0 0 1,0 0-1,1 0 0,-1 0 0,1 0 0,0 0 0,0 1 1,-2 2-1,3 5-187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9.527"/>
    </inkml:context>
    <inkml:brush xml:id="br0">
      <inkml:brushProperty name="width" value="0.05" units="cm"/>
      <inkml:brushProperty name="height" value="0.05" units="cm"/>
    </inkml:brush>
  </inkml:definitions>
  <inkml:trace contextRef="#ctx0" brushRef="#br0">54 351 20900,'-6'16'1721,"-2"7"-1281,-5 1-200,3 5 552,0-3-584,7-3-824,0-3 728,7-14-304,9-5-112</inkml:trace>
  <inkml:trace contextRef="#ctx0" brushRef="#br0" timeOffset="1">366 0 22285,'-4'25'1728,"-15"9"-1304,-2 2-216,-1 7 488,2-2-271,5 4-9,2-5-104,6-14-496,2 1-521,5-14 601,2-6-56,5-1-96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768"/>
    </inkml:context>
    <inkml:brush xml:id="br0">
      <inkml:brushProperty name="width" value="0.025" units="cm"/>
      <inkml:brushProperty name="height" value="0.025" units="cm"/>
    </inkml:brush>
  </inkml:definitions>
  <inkml:trace contextRef="#ctx0" brushRef="#br0">0 1 13869,'0'0'4324,"40"70"-3875,-22-20-193,10 4-128,2 3-96,6-1-32,5-4 64,-2 0-96,2-6-32,-2-3-320,-1-1-834,-3-7-1120,-5-8-2787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1:07.920"/>
    </inkml:context>
    <inkml:brush xml:id="br0">
      <inkml:brushProperty name="width" value="0.05" units="cm"/>
      <inkml:brushProperty name="height" value="0.05" units="cm"/>
    </inkml:brush>
  </inkml:definitions>
  <inkml:trace contextRef="#ctx0" brushRef="#br0">6188 738 15083,'7'10'-2,"1"-2"0,0 1 1,10 8-1,-18-17 1,0 0 1,0-1-1,0 1 1,0 0 0,0 0-1,0 0 1,0 0-1,0 0 1,0 0-1,0 0 1,0-1 0,0 1-1,0 0 1,0 0-1,0 0 1,0 0 0,0 0-1,0 0 1,0 0-1,0-1 1,0 1-1,0 0 1,0 0 0,0 0-1,0 0 1,0 0-1,1 0 1,-1 0-1,0 0 1,0 0 0,0 0-1,0-1 1,0 1-1,0 0 1,0 0-1,0 0 1,1 0 0,-1 0-1,0 0 1,0 0-1,0 0 1,0 0 0,0 0-1,0 0 1,0 0-1,1 0 1,-1 0-1,-21-33-39,0 7-19,-1 0 0,-1 1 0,-1 1-1,-2 1 1,0 2 0,-42-27 0,-8 2-255,-109-50 1,85 53 3,-174-49 0,-115-3 164,75 31 233,-2 14 0,-2 15-1,-398 5 1,431 38-91,1 12 1,1 13-1,-522 130 0,666-123 7,-254 113 0,289-102-2,3 4 0,-178 130 1,227-143-6,3 1 1,2 3 0,1 2-1,-50 69 1,50-52-4,3 2 0,2 2-1,-37 89 1,49-86-13,4 0-1,2 2 1,4 0-1,4 2 1,2 0 0,-4 153-1,17-139-11,4 1 1,4-1-1,5 0 0,2-1 1,46 142-1,-29-143 8,3-2 0,5-1 0,3-2 0,3-1 1,4-3-1,4-3 0,3-1 0,90 91 0,-86-107 6,2-2 0,3-4 0,2-2-1,79 43 1,-53-42-11,2-4 0,179 62 0,-132-66-24,214 37 1,153-21-94,498-42-353,-2-82-756,-52-71-44,-17-96 1250,-753 169 674,198-95 0,-244 90 358,248-166-1,-323 188-694,-2-3-1,-3-2 1,-1-3 0,-3-3-1,79-104 1,-102 116-233,-2-2-1,-2 0 1,-2-2 0,-2-1-1,-2-1 1,-3-1 0,-2-1-1,19-101 1,-28 89-150,-2-1 0,-3 1 0,-3-1 0,-3 1 0,-3-1 0,-27-118 0,8 91-19,-3 2 0,-4 0 0,-4 3 0,-51-88 0,44 99 119,-3 3 1,-4 1 0,-2 3-1,-3 2 1,-4 3-1,-2 3 1,-2 2-1,-3 3 1,-3 3-1,-2 3 1,-135-71 0,121 82-118,0 3 0,-3 4 0,0 4 0,-2 4 0,-125-17 0,46 21-115,0 7 1,-186 11 0,6 18-62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9.960"/>
    </inkml:context>
    <inkml:brush xml:id="br0">
      <inkml:brushProperty name="width" value="0.05" units="cm"/>
      <inkml:brushProperty name="height" value="0.05" units="cm"/>
    </inkml:brush>
  </inkml:definitions>
  <inkml:trace contextRef="#ctx0" brushRef="#br0">0 34 21813,'7'-4'452,"0"-1"-7,0 1 0,0 0 0,1 0 0,0 1 0,0 0-1,11-3 1,-17 6-382,1 0 0,-1 0 0,1 0 0,-1 0 0,1 0 0,-1 1 0,0-1 0,1 1 0,-1-1 0,1 1-1,-1 0 1,0 0 0,1 0 0,-1 0 0,0 0 0,0 1 0,0-1 0,0 1 0,0-1 0,0 1 0,0 0-1,-1 0 1,1 0 0,-1 0 0,3 4 0,0-1-46,0 1 0,-1 1 0,0-1-1,0 0 1,0 1 0,-1 0 0,0-1 0,0 1 0,-1 0-1,0 0 1,1 13 0,-2-9 17,-1 0 1,0 0-1,-1 0 1,0 0-1,-1-1 0,-7 21 1,-1-7 141,0 0 0,-2-1 1,-1-1-1,-1 0 0,-25 29 0,38-49-145,0 1-1,0-1 1,0 0-1,0 1 1,1 0-1,-3 5 1,3-7-43,1-1 0,0 1 0,0-1 0,0 1 0,0-1 0,0 1 1,1-1-1,-1 1 0,0-1 0,0 1 0,0-1 0,0 1 0,0-1 0,1 1 0,-1-1 1,0 1-1,1-1 0,-1 0 0,0 1 0,1-1 0,-1 1 0,0-1 0,1 0 1,-1 1-1,0-1 0,1 0 0,-1 1 0,1-1 0,-1 0 0,1 0 0,-1 0 0,1 1 1,-1-1-1,1 0 0,-1 0 0,1 0 0,-1 0 0,1 0 0,-1 0 0,1 0 0,-1 0 1,1 0-1,-1 0 0,1 0 0,0-1 0,17 1-598,-1-1 0,0 0 0,0-2 0,33-8 0,-35 7 443,34-9-569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0.352"/>
    </inkml:context>
    <inkml:brush xml:id="br0">
      <inkml:brushProperty name="width" value="0.05" units="cm"/>
      <inkml:brushProperty name="height" value="0.05" units="cm"/>
    </inkml:brush>
  </inkml:definitions>
  <inkml:trace contextRef="#ctx0" brushRef="#br0">1 19 20516,'1'0'1881,"11"0"-1209,4 0-304,8 0 832,2-6-296,8 6-567,5 0-401,-5-2 968,1-3-808,-12 2-88,-6 1 8</inkml:trace>
  <inkml:trace contextRef="#ctx0" brushRef="#br0" timeOffset="1">25 108 19068,'-10'12'2513,"9"-2"-1545,9-5-368,7-2 2009,11-3-1497,2 0-368,7-6-1200,3 1 672,-5 0-240,0-3-80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1.409"/>
    </inkml:context>
    <inkml:brush xml:id="br0">
      <inkml:brushProperty name="width" value="0.05" units="cm"/>
      <inkml:brushProperty name="height" value="0.05" units="cm"/>
    </inkml:brush>
  </inkml:definitions>
  <inkml:trace contextRef="#ctx0" brushRef="#br0">14 263 19828,'-1'0'110,"1"1"0,-1-1 0,1 0 0,0 1 0,-1-1 0,1 0 0,-1 0 0,1 1 0,-1-1 0,1 0 0,-1 0 0,1 0 0,-1 1 0,1-1 0,-1 0 0,1 0 0,-1 0 0,1 0 0,-1 0 0,0 0 0,1 0 0,-1 0 0,1 0 0,-2-1 0,6-10 1555,22-23-142,-23 29-1302,174-191 1070,-153 177-1229,-23 19-62,-1 0 1,0-1 0,0 1 0,0 0-1,0 0 1,0 0 0,1 0 0,-1 0 0,0 0-1,0 0 1,0 0 0,0 0 0,0 0-1,0 0 1,1 0 0,-1 0 0,0 0-1,0 0 1,0 0 0,0 0 0,0 1 0,1-1-1,-1 0 1,0 0 0,0 0 0,0 0-1,0 0 1,0 0 0,0 0 0,0 0-1,0 0 1,1 1 0,-1-1 0,0 0 0,0 0-1,0 0 1,0 0 0,0 0 0,0 0-1,0 0 1,0 1 0,0-1 0,0 0-1,0 0 1,0 0 0,0 0 0,0 0-1,0 1 1,-4 16 25,-24 59 11,6-19-32,-25 103 1,44-135-409,6-17-448,6-16-653,16-33 437,-9 13 334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1.845"/>
    </inkml:context>
    <inkml:brush xml:id="br0">
      <inkml:brushProperty name="width" value="0.05" units="cm"/>
      <inkml:brushProperty name="height" value="0.05" units="cm"/>
    </inkml:brush>
  </inkml:definitions>
  <inkml:trace contextRef="#ctx0" brushRef="#br0">213 0 18572,'-23'33'3319,"-26"23"-755,28-35-1935,1 2 1,-20 30-1,27-33-409,6-12-131,1 1 0,1 1 0,-1-1 0,1 1-1,1 0 1,0 0 0,-4 13 0,8-22-82,-1 1-1,1-1 1,0 0 0,0 0 0,0 1 0,0-1-1,0 0 1,0 1 0,0-1 0,0 0 0,0 0-1,1 1 1,-1-1 0,0 0 0,1 0 0,-1 1-1,1-1 1,0 0 0,-1 0 0,1 0 0,0 0 0,0 0-1,-1 0 1,1 0 0,2 1 0,-1-1-12,0 0 0,0 0 1,0 0-1,0-1 0,0 1 1,0-1-1,0 1 0,1-1 1,-1 0-1,0 0 0,0 0 1,0 0-1,4-1 0,4 0-225,1-2 0,-1 1 0,0-1 0,0-1-1,11-5 1,-3 0-613,-1 0 1,0-1-1,0-1 0,23-22 0,-23 16-175</inkml:trace>
  <inkml:trace contextRef="#ctx0" brushRef="#br0" timeOffset="1">248 195 16596,'-10'12'1920,"-2"5"-912,-2 4-360,-6 5 1073,3 6-201,-2 1-440,3-2-216,3 2-335,3-3-169,4-6-576,4-8-521,9-10 633,4-6-104,4-14-120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2.244"/>
    </inkml:context>
    <inkml:brush xml:id="br0">
      <inkml:brushProperty name="width" value="0.05" units="cm"/>
      <inkml:brushProperty name="height" value="0.05" units="cm"/>
    </inkml:brush>
  </inkml:definitions>
  <inkml:trace contextRef="#ctx0" brushRef="#br0">91 1 16708,'-11'18'1920,"-1"7"-1056,-1 3-360,-1 0 1297,1-1-673,0-1-352,3-1-160,6-5-728,4-4-488,0-10 544,3-6-80,7-10-152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3.303"/>
    </inkml:context>
    <inkml:brush xml:id="br0">
      <inkml:brushProperty name="width" value="0.05" units="cm"/>
      <inkml:brushProperty name="height" value="0.05" units="cm"/>
    </inkml:brush>
  </inkml:definitions>
  <inkml:trace contextRef="#ctx0" brushRef="#br0">77 44 16115,'5'-6'888,"0"2"0,0-1-1,0 1 1,1 0-1,0 0 1,11-6 0,-15 9-687,1 0 0,-1 0 0,1 0 0,0 0 0,-1 1 0,1-1 0,0 1 0,-1 0 0,4-1 0,-5 1-158,0 1-1,0-1 1,0 0-1,0 0 0,0 0 1,0 1-1,0-1 0,0 0 1,0 1-1,0-1 0,0 1 1,0-1-1,0 1 0,-1 0 1,1-1-1,0 1 1,0 0-1,-1 0 0,1-1 1,0 1-1,-1 0 0,1 0 1,0 1-1,0 0-18,-1-1 1,0 1-1,1-1 0,-1 1 1,0-1-1,0 1 0,0-1 1,0 1-1,0-1 0,0 1 1,0-1-1,0 1 0,-1-1 1,1 1-1,-1-1 0,1 1 1,-1-1-1,0 0 0,1 1 0,-3 1 1,-18 25 117,19-26-121,-30 33 173,-35 40 403,60-67-480,1 1 0,0 0 0,1 0 0,0 0 0,1 1 0,-1 0 0,-2 10 0,7-18-96,-1 0 1,0-1-1,1 1 1,0 0 0,-1 0-1,1-1 1,0 1-1,0 0 1,0 0 0,0 0-1,0 0 1,0-1 0,1 1-1,-1 0 1,1 0-1,-1 0 1,1-1 0,-1 1-1,1 0 1,0-1-1,0 1 1,0-1 0,0 1-1,0-1 1,0 1 0,2 1-1,0-2-57,-1 0 0,1 0 0,-1 0-1,1 0 1,0 0 0,-1 0 0,1-1 0,0 1-1,-1-1 1,1 0 0,0 0 0,0 0 0,-1 0-1,1-1 1,0 1 0,0-1 0,3 0 0,3-2-160,-1 0 1,1 0 0,0-1-1,-1 0 1,0-1 0,0 0-1,0 0 1,-1 0 0,1-1-1,-1 0 1,-1-1 0,10-10-1,1-6-380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3.739"/>
    </inkml:context>
    <inkml:brush xml:id="br0">
      <inkml:brushProperty name="width" value="0.05" units="cm"/>
      <inkml:brushProperty name="height" value="0.05" units="cm"/>
    </inkml:brush>
  </inkml:definitions>
  <inkml:trace contextRef="#ctx0" brushRef="#br0">187 34 13771,'18'-23'3619,"-15"14"713,-4 9-4235,1-1-1,-1 1 1,1 0 0,-1 0 0,1 0-1,-1 0 1,1 0 0,-1 0-1,1 0 1,-1 0 0,1 0-1,-1 0 1,1 0 0,-1 0 0,1 0-1,-1 0 1,1 1 0,-1-1-1,1 0 1,-1 0 0,1 0 0,0 1-1,-1-1 1,1 0 0,-1 1-1,1-1 1,0 0 0,-1 1-1,1-1 1,0 1 0,-1-1 0,1 1-1,-25 21 958,14-12-605,-7 6-158,0 0 0,2 1 0,0 1 0,-18 26 0,26-33-237,2 0-1,-1 0 1,1 0-1,1 1 1,0 0 0,1 0-1,0 0 1,1 0 0,-3 26-1,6-34-51,-1 1 0,1-1 0,1 0 0,-1 1 0,1-1 0,0 1 0,0-1 0,0 0 0,0 1 0,1-1 0,0 0 0,0 0 0,0 0 0,0 0 0,0-1-1,1 1 1,0-1 0,0 1 0,0-1 0,0 0 0,0 0 0,1 0 0,-1 0 0,1-1 0,0 0 0,0 1 0,0-1 0,0-1 0,0 1 0,0 0 0,0-1 0,1 0-1,-1 0 1,0 0 0,1-1 0,-1 0 0,1 1 0,-1-2 0,1 1 0,-1 0 0,1-1 0,-1 0 0,0 0 0,1 0 0,5-3 0,-3 1-1,-1 0-1,0 0 1,0-1 0,0 1 0,-1-1 0,1-1 0,6-6 0,-10 9 6,0 0 0,0 0 0,0 0 0,-1-1 0,1 1 0,-1 0 0,1-1 0,-1 1 1,0-1-1,0 0 0,0 1 0,0-1 0,-1 0 0,1 0 0,-1 1 0,1-1 0,-1 0 0,0 0 1,0 0-1,-1-3 0,0 4 6,1 1 0,-1-1 0,0 0 0,0 1 0,0-1 1,0 1-1,0 0 0,0-1 0,-1 1 0,1 0 0,0 0 0,-1-1 1,1 1-1,-1 0 0,1 0 0,-1 1 0,1-1 0,-1 0 0,0 1 0,1-1 1,-1 0-1,0 1 0,1 0 0,-1-1 0,0 1 0,0 0 0,0 0 1,-1 0-1,-4 0-31,0 0 1,0 0 0,1 1 0,-1 0-1,0 0 1,-7 2 0,13-3 13,-2 1-69,0 0 0,-1 0-1,1 0 1,0 1-1,0-1 1,0 1-1,0-1 1,0 1-1,0 0 1,1 0-1,-1 0 1,0 1-1,-2 2 1,8-3-197,6-1-63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4.190"/>
    </inkml:context>
    <inkml:brush xml:id="br0">
      <inkml:brushProperty name="width" value="0.05" units="cm"/>
      <inkml:brushProperty name="height" value="0.05" units="cm"/>
    </inkml:brush>
  </inkml:definitions>
  <inkml:trace contextRef="#ctx0" brushRef="#br0">197 0 21629,'0'2'1920,"-12"9"-1336,-4 4-248,-4 5 816,-4 1-423,-2 8-185,0 1-96,5 2-296,1-1-32,6-2-24,2-6-80,8-6-272,2-4-248,5-13-745,6-6-167,2-13 1064,4-4-288,0-8-312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4.624"/>
    </inkml:context>
    <inkml:brush xml:id="br0">
      <inkml:brushProperty name="width" value="0.05" units="cm"/>
      <inkml:brushProperty name="height" value="0.05" units="cm"/>
    </inkml:brush>
  </inkml:definitions>
  <inkml:trace contextRef="#ctx0" brushRef="#br0">193 15 17156,'-3'-1'242,"1"-1"1,-1 0-1,0 1 1,1-1-1,-1 1 1,0 0-1,0 0 1,0 0-1,0 0 1,0 1-1,-1-1 1,1 1-1,0 0 1,0 0-1,0 0 1,-5 1-1,3 0 81,0 0 1,-1 1-1,1 0 0,0 0 0,0 0 0,1 0 0,-1 1 0,0 0 0,-3 3 0,-2 2 2,0 1 1,1-1 0,1 1-1,-1 1 1,2 0 0,-1 0-1,-9 18 1,17-27-309,-1 0 0,0 1 0,0-1 0,1 0 0,-1 1 0,1-1-1,-1 0 1,1 1 0,-1-1 0,1 1 0,0-1 0,0 1 0,0-1 0,0 1 0,0-1 0,0 1 0,0-1 0,0 0 0,1 1 0,-1-1 0,1 3 0,0-3-12,0 0 0,0 0 0,0 0 0,0 0 0,0-1 0,0 1 1,0 0-1,0 0 0,0-1 0,1 1 0,-1-1 0,0 1 0,0-1 0,1 1 1,-1-1-1,0 0 0,1 0 0,1 0 0,5 1-21,0-1 1,-1-1-1,1 0 1,-1 0-1,1 0 0,-1-1 1,9-3-1,0-1-30,-1-1 1,16-9-1,-28 15 36,1-1 0,-1 0 1,0 0-1,0 0 0,0-1 0,0 1 1,-1-1-1,1 1 0,-1-1 0,0 0 1,1 0-1,-1 0 0,0 0 1,-1-1-1,1 1 0,1-4 0,-3 6 11,1 0 1,-1 0-1,0 1 0,0-1 0,0 0 0,0 0 0,0 0 0,0 1 0,0-1 0,0 0 0,0 0 0,0 0 0,0 1 0,0-1 0,-1 0 0,1 0 0,0 0 0,-1 1 0,1-1 0,0 0 0,-1 1 0,1-1 0,-1 0 0,1 1 0,-1-1 0,1 1 0,-2-2 0,0 1 1,1 1 0,-1-1 0,1 1-1,-1-1 1,1 1 0,-1 0 0,0 0-1,1 0 1,-1 0 0,0 0-1,1 0 1,-4 0 0,-4 2-4,1 0 1,-1 1-1,-15 6 1,11-3-211,1 0 1,0 2 0,-22 15-1,30-20 65,-1 1 0,1 0 0,0 0 0,0 0 0,0 1 0,1-1-1,0 1 1,0 0 0,0 0 0,0 0 0,1 0 0,-3 9 0,3 3-364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5.011"/>
    </inkml:context>
    <inkml:brush xml:id="br0">
      <inkml:brushProperty name="width" value="0.05" units="cm"/>
      <inkml:brushProperty name="height" value="0.05" units="cm"/>
    </inkml:brush>
  </inkml:definitions>
  <inkml:trace contextRef="#ctx0" brushRef="#br0">70 5 18564,'-5'6'504,"-35"54"2024,36-53-2196,0-1 1,1 1-1,0 0 0,1 0 0,-1 1 0,1-1 0,-1 10 0,3-16-286,0 0 1,0 1-1,0-1 0,0 0 0,0 0 0,0 1 0,0-1 1,0 0-1,1 0 0,-1 1 0,1-1 0,-1 0 1,1 0-1,-1 0 0,1 0 0,-1 1 0,1-1 0,0 0 1,0 0-1,0 0 0,0-1 0,-1 1 0,1 0 1,0 0-1,1 0 0,-1-1 0,0 1 0,0 0 0,0-1 1,0 1-1,0-1 0,1 0 0,-1 1 0,0-1 0,0 0 1,1 0-1,-1 1 0,0-1 0,0 0 0,3-1 1,1 2 12,0-2 0,0 1 0,0-1 1,0 1-1,1-1 0,-1-1 1,0 1-1,8-4 0,-4 0 8,0 0 0,0 0 0,0-1-1,0 0 1,-1 0 0,0-1 0,0 0 0,-1-1-1,0 1 1,0-1 0,-1-1 0,11-17 0,-16 24-57,-1 1 1,1-1-1,0 1 1,-1-1-1,1 1 1,-1-1 0,1 0-1,-1 1 1,0-1-1,0 0 1,0 1-1,0-1 1,0 1 0,0-1-1,0 0 1,0 1-1,-1-1 1,1 0-1,-1 1 1,1-1 0,-1 1-1,-1-3 1,0 2-13,1 1-1,-1 0 1,1-1 0,-1 1 0,0 0 0,1 0-1,-1 0 1,0 0 0,0 0 0,0 1 0,0-1-1,0 1 1,0-1 0,0 1 0,-3-1-1,-8 1-70,0 0-1,0 0 0,0 2 0,-17 2 0,28-3 62,-31 4-74,0-2-61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4:45.558"/>
    </inkml:context>
    <inkml:brush xml:id="br0">
      <inkml:brushProperty name="width" value="0.05" units="cm"/>
      <inkml:brushProperty name="height" value="0.05" units="cm"/>
    </inkml:brush>
  </inkml:definitions>
  <inkml:trace contextRef="#ctx0" brushRef="#br0">1 118 11194,'22'14'156,"1"-1"-1,0-1 1,1-1-1,0-1 0,0-1 1,1-1-1,0-2 0,1 0 1,0-2-1,36 3 1,26-5-12,151-14 1,-209 9-103,784-83 80,93-8-75,-369 70 105,575 47 0,-816-5-12,1042 41 671,-536-72-404,-711 9-370,284-20-70,-352 20-35,-42 3 21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6.974"/>
    </inkml:context>
    <inkml:brush xml:id="br0">
      <inkml:brushProperty name="width" value="0.05" units="cm"/>
      <inkml:brushProperty name="height" value="0.05" units="cm"/>
    </inkml:brush>
  </inkml:definitions>
  <inkml:trace contextRef="#ctx0" brushRef="#br0">4 502 18084,'0'0'107,"0"-1"0,-1 1 1,1 0-1,0 0 0,-1-1 0,1 1 1,0-1-1,0 1 0,0 0 0,-1-1 1,1 1-1,0 0 0,0-1 0,0 1 1,0-1-1,0 1 0,-1 0 0,1-1 1,0 1-1,0-1 0,0 1 1,0-1-1,0 1 0,0 0 0,1-1 1,-1 1-1,0-1 0,0 1 0,0-1 1,0 1-1,0 0 0,1-1 0,-1 1 1,0 0-1,0-1 0,1 0 0,14-17 799,-6 8 80,210-242 1805,-72 58-2399,-140 181-306,-10 16 17,-15 22 32,-7 21-45,3 1-1,-25 73 0,37-88-76,1 0-1,2 0 0,1 0 0,2 1 0,-1 36 1,5-58 10,0 0 1,4 19 0,-4-28-75,1 1 0,-1-1 0,1 0 0,-1 0-1,1 0 1,0 0 0,0 0 0,0 0 0,0 0-1,0 0 1,1 0 0,-1-1 0,0 1 0,1 0-1,-1-1 1,1 1 0,0-1 0,0 0 0,3 3-1,-5-4-7,1 0 0,0 1 0,-1-1 0,1 0-1,-1 0 1,1 0 0,0 0 0,-1 1 0,1-1-1,0 0 1,-1 0 0,1 0 0,0 0 0,-1-1-1,1 1 1,0 0 0,-1 0 0,1 0-1,0 0 1,-1-1 0,1 1 0,-1 0 0,1-1-1,-1 1 1,1 0 0,0-1 0,-1 1 0,1 0-1,-1-1 1,0 1 0,1-1 0,-1 1 0,1-1-1,-1 0 1,0 1 0,1-1 0,-1 1 0,0-1-1,0 0 1,1 1 0,-1-1 0,0 1-1,0-1 1,0 0 0,0 1 0,0-1 0,0 0-1,-1-11-613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7.820"/>
    </inkml:context>
    <inkml:brush xml:id="br0">
      <inkml:brushProperty name="width" value="0.05" units="cm"/>
      <inkml:brushProperty name="height" value="0.05" units="cm"/>
    </inkml:brush>
  </inkml:definitions>
  <inkml:trace contextRef="#ctx0" brushRef="#br0">5 66 17684,'0'0'107,"-1"-1"0,1 0 0,-1 0 1,1 1-1,-1-1 0,1 0 0,0 0 1,-1 1-1,1-1 0,0 0 0,0 0 0,0 0 1,0 1-1,0-1 0,0 0 0,0 0 0,0 0 1,0 0-1,0 1 0,0-1 0,0 0 1,0 0-1,1 0 0,-1 1 0,0-1 0,1 0 1,-1 0-1,1 1 0,-1-1 0,0 0 1,1 1-1,0-1 0,-1 0 0,1 1 0,-1-1 1,1 1-1,1-1 0,1-3 171,1 1 0,0 1 0,-1-1 0,1 1 0,7-4 0,0 2-81,0 1-1,0 0 0,0 0 1,0 1-1,1 1 1,-1 0-1,14 0 0,7 2 34,42 7-1,-59-6-178,-6-1-20,1 0 0,-1 0 0,0 1 0,0 1-1,-1-1 1,1 1 0,11 6 0,-19-8-28,0 0 1,0-1 0,-1 1 0,1 0 0,0 0 0,-1-1 0,1 1 0,-1 0 0,1 0 0,-1 0 0,0 0 0,1 0 0,-1 0 0,0 0 0,1 0 0,-1 0 0,0 0 0,0 0 0,0 0 0,0 0 0,0 0-1,0 0 1,0 0 0,0 0 0,-1 0 0,1 0 0,0 0 0,-1 1 0,-13 29 99,11-25-67,-93 164 551,20-40-223,57-96-279,9-18-127,1 0 0,1 1 0,0 0 1,-10 34-1,17-39-715,6-14 205,7-19 342,-7-2-134,-3-7-70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8.246"/>
    </inkml:context>
    <inkml:brush xml:id="br0">
      <inkml:brushProperty name="width" value="0.05" units="cm"/>
      <inkml:brushProperty name="height" value="0.05" units="cm"/>
    </inkml:brush>
  </inkml:definitions>
  <inkml:trace contextRef="#ctx0" brushRef="#br0">1 28 18196,'3'-2'1888,"2"8"-1080,6 1-247,7 0 887,7-5-272,6 4-328,3-6-112,8-3-327,1 1-217,1-5-616,-5-3-337,-3 1-567,-7 4-1296,-6-4 2039,-6 3-479,-7 3-296</inkml:trace>
  <inkml:trace contextRef="#ctx0" brushRef="#br0" timeOffset="1">409 82 15379,'-11'27'2289,"1"2"-1353,-3 1-312,-1 3 1329,1-1-745,1-2-176,7-2-624,-4-2-488,9-7-1536,0-6 1512,11-9-320,7-4-185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8.668"/>
    </inkml:context>
    <inkml:brush xml:id="br0">
      <inkml:brushProperty name="width" value="0.05" units="cm"/>
      <inkml:brushProperty name="height" value="0.05" units="cm"/>
    </inkml:brush>
  </inkml:definitions>
  <inkml:trace contextRef="#ctx0" brushRef="#br0">46 10 19564,'4'-2'390,"0"1"0,0-1 0,1 1 0,-1 0-1,0 0 1,1 0 0,-1 1 0,0 0 0,1 0 0,-1 0-1,1 0 1,-1 0 0,0 1 0,1 0 0,4 1 0,-8-1-304,1-1 0,-1 1 1,0 0-1,1 0 1,-1-1-1,0 1 0,0 0 1,0 0-1,0 0 1,1 0-1,-1 0 0,-1 1 1,1-1-1,0 0 1,0 0-1,0 1 0,-1-1 1,2 2-1,-2 0-78,1-1-1,-1 1 0,0-1 1,0 0-1,0 1 0,0-1 1,0 1-1,0-1 1,-1 1-1,1-1 0,-1 0 1,0 1-1,0-1 1,-2 4-1,-6 11 39,-1 0-1,-1-1 1,0-1-1,-21 22 1,4-4-7,27-32-44,0 1 0,0-1 1,0 0-1,1 0 0,-1 0 1,0 0-1,1 1 0,-1-1 1,1 0-1,-1 0 0,1 1 1,-1-1-1,1 0 0,0 3 1,0-3-7,0-1 1,0 1 0,1-1-1,-1 1 1,0 0 0,1-1 0,-1 1-1,0-1 1,1 1 0,-1-1-1,1 1 1,-1-1 0,1 1-1,-1-1 1,1 1 0,-1-1-1,1 0 1,-1 1 0,1-1 0,-1 0-1,1 0 1,0 1 0,-1-1-1,1 0 1,0 0 0,-1 0-1,1 0 1,0 0 0,-1 1-1,2-2 1,12 3-202,-1 1 0,1 0 1,-1 0-1,1 1 0,-1 1 0,15 8 0,-25-12 192,1 1-1,-1 0 1,0 0-1,0 1 1,0-1-1,-1 0 1,1 1-1,-1 0 1,1 0-1,-1-1 1,0 1 0,0 1-1,0-1 1,0 0-1,-1 0 1,1 1-1,-1-1 1,0 1-1,0-1 1,0 1-1,0 0 1,-1-1-1,0 1 1,1 0 0,-1-1-1,-1 1 1,1 0-1,-1 5 1,-1-2 122,0-1 0,-1 1-1,1-1 1,-1 0 0,0 1 0,-1-1 0,0-1 0,0 1 0,0 0 0,0-1 0,-1 0-1,0 0 1,0-1 0,-6 5 0,5-4 110,-1 0-1,1 0 1,-1-1 0,0 0-1,0-1 1,-1 1-1,1-2 1,-1 1 0,0-1-1,1 0 1,-17 2-1,23-4-233,-1 0-1,1 0 0,0 0 1,-1 0-1,1 0 0,0 0 0,-1 0 1,1-1-1,0 1 0,-1-1 1,1 1-1,0-1 0,0 1 1,-1-1-1,1 1 0,0-1 0,0 0 1,0 0-1,0 0 0,0 0 1,0 0-1,-1-1 0,1 0-167,1 1 0,-1 0 0,1 0-1,-1 0 1,1-1 0,0 1 0,0 0 0,0-1-1,-1 1 1,1 0 0,0 0 0,1-1 0,-1 1-1,0 0 1,0-1 0,1-1 0,2-5-298,1-1 1,-1 1 0,7-10-1,5-7-768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9.070"/>
    </inkml:context>
    <inkml:brush xml:id="br0">
      <inkml:brushProperty name="width" value="0.05" units="cm"/>
      <inkml:brushProperty name="height" value="0.05" units="cm"/>
    </inkml:brush>
  </inkml:definitions>
  <inkml:trace contextRef="#ctx0" brushRef="#br0">20 200 17260,'-4'6'687,"2"-4"-477,1 0 1,-1 0-1,1 0 0,-1 1 1,1-1-1,0 0 0,0 0 1,0 1-1,0-1 0,1 1 1,-1-1-1,0 0 0,1 1 1,0-1-1,-1 5 1,2-7-115,-1 0 0,1 1 1,-1-1-1,0 0 1,1 1-1,-1-1 0,1 0 1,-1 1-1,0-1 1,1 0-1,-1 1 1,1-1-1,-1 0 0,1 0 1,0 0-1,-1 0 1,1 0-1,-1 0 1,1 1-1,-1-1 0,1 0 1,-1 0-1,1-1 1,-1 1-1,1 0 0,-1 0 1,1 0-1,-1 0 1,1 0-1,-1-1 1,1 1-1,-1 0 0,1 0 1,0-1-1,19-9 582,-19 9-544,24-13 42,-2-2 1,0-1-1,-1-1 1,0-1 0,-2 0-1,0-2 1,-1 0-1,-1-2 1,29-47-1,-68 123-121,2 2-1,-20 94 0,38-144-50,-5 39-774,6-42 730,0 0 1,0 0-1,0 0 0,0 0 0,1 0 0,-1 0 0,0 0 0,1 0 0,0 0 0,-1 0 0,1 0 0,0 0 0,0 0 1,0-1-1,0 1 0,0 0 0,3 2 0,7 4-282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9.473"/>
    </inkml:context>
    <inkml:brush xml:id="br0">
      <inkml:brushProperty name="width" value="0.05" units="cm"/>
      <inkml:brushProperty name="height" value="0.05" units="cm"/>
    </inkml:brush>
  </inkml:definitions>
  <inkml:trace contextRef="#ctx0" brushRef="#br0">158 0 19236,'-13'17'1937,"-4"11"-1129,-4 3-288,-1 6 1216,1 4-880,2 3-159,2-2-25,4-10-384,4 0-208,5-10-600,3-8-377,1-13 81,2-2 552,1-16-200,4-11-248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9.817"/>
    </inkml:context>
    <inkml:brush xml:id="br0">
      <inkml:brushProperty name="width" value="0.05" units="cm"/>
      <inkml:brushProperty name="height" value="0.05" units="cm"/>
    </inkml:brush>
  </inkml:definitions>
  <inkml:trace contextRef="#ctx0" brushRef="#br0">247 8 19100,'-24'1'1841,"1"1"0,-1 1-1,-24 7 1,40-10-1019,8-5-549,0 4-255,1 0 1,-1-1 0,0 1-1,0 0 1,0 0-1,0 0 1,0 0-1,0 0 1,0 0 0,0 0-1,0 0 1,-1-2-1,1 2-15,-1 1 1,1 0-1,-1 0 0,1 0 0,-1-1 0,1 1 0,-1 0 1,1 0-1,0 0 0,-1 0 0,1 0 0,-1 0 0,1 0 1,-1 0-1,1 0 0,-1 0 0,1 0 0,-1 0 0,1 0 0,-1 0 1,1 0-1,-1 1 0,1-1 0,0 0 0,-1 0 0,1 0 1,-1 1-1,1-1 0,0 0 0,-1 1 0,-18 11 33,15-10-30,-4 4 24,0 0 0,0 0 0,1 1-1,0 0 1,-11 14 0,15-18-7,0 1-1,0 0 1,1 0 0,0 0 0,-1 0 0,1 0-1,1 1 1,-1-1 0,1 1 0,-1-1-1,1 1 1,1 0 0,-1-1 0,0 7-1,2-10-12,-1 1 0,0 0 0,0-1 0,1 1 0,-1-1 0,1 1 0,-1 0 0,1-1 0,0 1 0,0-1 0,-1 0-1,1 1 1,0-1 0,0 0 0,0 1 0,1-1 0,-1 0 0,0 0 0,0 0 0,3 2 0,0-1-2,-1-1 1,0 1-1,1-1 0,-1 0 1,1 0-1,0 0 0,-1-1 1,1 1-1,4-1 1,3 0-8,1 0 0,-1-1 0,1-1 0,-1 0 0,14-4 0,-7 1-7,-1-2 0,22-10 0,-33 14 10,-1 0-1,0 0 1,1 0 0,-1-1-1,-1 0 1,1 0-1,0 0 1,-1 0-1,0-1 1,6-9-1,-9 14 1,-1-1-1,1 0 0,-1 0 0,0 0 0,1 0 0,-1 0 0,0 0 1,0 0-1,1 0 0,-1 0 0,0 0 0,0 0 0,0 1 0,0-1 1,0 0-1,0 0 0,-1 0 0,1 0 0,0 0 0,0 0 0,-1 0 0,1 0 1,-1 0-1,1 0 0,-1-1 0,-1 0 5,0 0 0,0 1 0,1-1 0,-1 0 1,0 1-1,-1 0 0,1-1 0,0 1 0,-4-2 0,-6-1-11,1 0 0,-1 1 0,-13-2 1,23 4-8,-7 0-246,-1-1 0,0 1 1,0 1-1,-16 1 0,24-1 59,0 0-1,0 0 1,0 0 0,0 0-1,0 1 1,0-1-1,1 1 1,-1-1-1,0 1 1,0 0 0,0 0-1,1 0 1,-1 0-1,0 0 1,1 0-1,-1 0 1,1 0 0,0 1-1,-1-1 1,1 1-1,0-1 1,0 1-1,0-1 1,0 1 0,0 0-1,0 0 1,0-1-1,0 1 1,1 0-1,-2 3 1,3 8-1089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50.190"/>
    </inkml:context>
    <inkml:brush xml:id="br0">
      <inkml:brushProperty name="width" value="0.05" units="cm"/>
      <inkml:brushProperty name="height" value="0.05" units="cm"/>
    </inkml:brush>
  </inkml:definitions>
  <inkml:trace contextRef="#ctx0" brushRef="#br0">77 1 17556,'-25'45'2958,"-10"20"60,32-58-2667,0 0-1,1 0 1,0 0-1,0 0 1,0 1-1,1-1 1,0 11-1,1-16-313,0-1 0,0 1 0,0 0 0,0 0 0,1 0 0,-1-1-1,1 1 1,-1 0 0,1-1 0,-1 1 0,1 0 0,0-1 0,0 1 0,0 0-1,0-1 1,0 0 0,0 1 0,1-1 0,-1 0 0,0 1 0,1-1 0,-1 0-1,1 0 1,-1 0 0,1 0 0,-1 0 0,1-1 0,0 1 0,-1 0 0,1-1-1,0 1 1,0-1 0,0 0 0,-1 0 0,1 1 0,0-1 0,0 0 0,2-1-1,6 1-6,-1-1-1,1 0 1,-1-1-1,0 0 1,0 0-1,10-4 1,-8 1 6,0 1 0,-1-2 0,1 1 1,13-11-1,-21 14-24,0 0 0,-1 0 0,1 0-1,-1 0 1,0 0 0,1-1 0,-1 1 0,0-1 0,0 1 0,-1-1 0,1 0-1,0 0 1,-1 0 0,0 0 0,0 0 0,0 0 0,0 0 0,0 0 0,0-1 0,-1-5-1,0 7-18,-1-1 0,1 1 0,-1 0-1,0-1 1,0 1 0,0 0 0,-1-1-1,1 1 1,0 0 0,-1 0 0,1 0 0,-1 0-1,0 0 1,0 0 0,0 1 0,0-1-1,0 1 1,0-1 0,0 1 0,0 0-1,-1 0 1,1 0 0,-5-2 0,-1 0-237,0 1 1,0 0 0,0 0-1,-1 0 1,-15 0 0,15 2 90,1 1 0,0 0-1,-1 0 1,-13 5 0,3-1-326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3:21.609"/>
    </inkml:context>
    <inkml:brush xml:id="br0">
      <inkml:brushProperty name="width" value="0.05" units="cm"/>
      <inkml:brushProperty name="height" value="0.05" units="cm"/>
    </inkml:brush>
  </inkml:definitions>
  <inkml:trace contextRef="#ctx0" brushRef="#br0">391 110 12635,'2'-6'317,"-1"1"0,0-1 0,-1 1 0,1-1 1,-1 0-1,0 1 0,0-1 0,-1 1 0,0-1 1,-1-6-1,1 10-226,1 1 1,-1-1-1,1 1 1,-1-1-1,0 1 1,1 0-1,-1-1 1,0 1-1,0 0 1,0 0-1,0 0 1,0 0-1,0 0 1,0 0-1,-1 0 1,1 0-1,-2-1 1,2 2-40,-1-1 0,0 1 1,0-1-1,1 1 1,-1 0-1,0 0 1,1 0-1,-1 0 1,0 0-1,0 1 1,1-1-1,-1 0 1,0 1-1,1-1 1,-1 1-1,1-1 1,-1 1-1,0 0 1,-1 1-1,-12 8 78,0 0 0,1 1 0,0 1 0,-13 14 0,1-2-94,6-4-28,0 1 1,2 0-1,0 2 1,-18 29-1,-46 104 2,75-141-5,1 1 1,1-1 0,0 1-1,-4 29 1,8-38 0,0-1-1,1 1 1,0 0 0,1 0-1,-1-1 1,3 10-1,-2-13-3,0 0 0,0 0-1,0 1 1,0-1 0,1-1-1,-1 1 1,1 0-1,0 0 1,0 0 0,0-1-1,0 1 1,1-1 0,3 4-1,0-3 14,0 1 1,0-1-1,0 0 0,1-1 0,-1 0 0,1 0 0,-1 0 0,1-1 1,0 0-1,-1 0 0,1 0 0,10-1 0,7-1 69,-1-1 0,30-7-1,-32 5-21,0-2-1,0 0 1,-1-1-1,0-2 0,0 0 1,-1 0-1,-1-2 1,1-1-1,-2 0 0,1-1 1,-2-1-1,0 0 1,-1-1-1,0-1 1,-1-1-1,-1 0 0,16-26 1,-28 42-56,18-32 365,28-59 1,-43 82-299,-1 0 1,1 0-1,-1-1 1,-1 1-1,0-1 1,-1 0-1,0 1 1,0-1-1,-1 0 1,-1 1-1,-1-13 1,0 17-59,0-1 1,0 1 0,-1-1-1,0 1 1,0 0-1,-1 0 1,0 0-1,0 1 1,0-1 0,-1 1-1,1 0 1,-1 0-1,0 0 1,-1 1-1,-6-5 1,5 5-210,0-1 0,0 1 1,0 0-1,-1 0 0,0 1 0,0 0 1,0 1-1,0 0 0,0 0 0,0 0 1,-1 1-1,-9 0 0,14 1 27,0 1-1,0-1 1,0 1 0,0 0-1,0 0 1,1 0 0,-1 0-1,0 1 1,1 0 0,-1 0-1,1 0 1,-1 0 0,1 0 0,-6 5-1,-3 7-513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13.137"/>
    </inkml:context>
    <inkml:brush xml:id="br0">
      <inkml:brushProperty name="width" value="0.05" units="cm"/>
      <inkml:brushProperty name="height" value="0.05" units="cm"/>
    </inkml:brush>
  </inkml:definitions>
  <inkml:trace contextRef="#ctx0" brushRef="#br0">100 68 13211,'-34'-8'2115,"17"4"680,-32-10-1,58 16-2376,0 0-1,0-1 1,0 0-1,18-1 0,53-2-576,-66 2 273,286-22 203,62-1-1813,-326 23 1155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4:47.874"/>
    </inkml:context>
    <inkml:brush xml:id="br0">
      <inkml:brushProperty name="width" value="0.05" units="cm"/>
      <inkml:brushProperty name="height" value="0.05" units="cm"/>
    </inkml:brush>
  </inkml:definitions>
  <inkml:trace contextRef="#ctx0" brushRef="#br0">0 55 12659,'85'26'1369,"195"48"-1379,450 58 0,-272-95 96,6-33-42,723-54-8,-1164 49-36,1267-86 14,278-15 1,-117 19-399,-1389 79 296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09.503"/>
    </inkml:context>
    <inkml:brush xml:id="br0">
      <inkml:brushProperty name="width" value="0.05" units="cm"/>
      <inkml:brushProperty name="height" value="0.05" units="cm"/>
    </inkml:brush>
  </inkml:definitions>
  <inkml:trace contextRef="#ctx0" brushRef="#br0">114 107 16564,'-2'-2'421,"0"0"0,0 0 0,0-1 1,1 1-1,-1-1 0,1 1 0,-1-1 1,1 0-1,0 1 0,0-1 1,0 0-1,0 0 0,1 0 0,-1-5 1,1 6-244,1 0 0,-1 0 0,1 0 0,-1 0 0,1 0 0,0 0 0,0 0 0,0 0 0,0 0 0,0 1 0,0-1 0,1 0 0,-1 1-1,0-1 1,1 1 0,-1-1 0,1 1 0,0 0 0,-1 0 0,1-1 0,0 1 0,3-1 0,3-2 190,0 0-1,1 1 0,17-5 0,-23 7-325,0 0 0,0 0-1,0 1 1,0-1 0,1 1 0,-1 0-1,0 0 1,0 0 0,1 1 0,-1-1 0,0 1-1,0-1 1,0 1 0,6 3 0,-8-4-40,0 0 0,-1 1 1,1-1-1,0 1 1,0 0-1,-1-1 1,1 1-1,0 0 1,-1-1-1,1 1 1,-1 0-1,1 0 1,-1-1-1,1 1 1,-1 0-1,0 0 0,1 0 1,-1 0-1,0-1 1,0 1-1,1 0 1,-1 0-1,0 0 1,0 0-1,0 0 1,0 2-1,-1-1-1,0 0 0,1 1 0,-1-1 0,0 0 0,0 1 0,-1-1 0,1 0 0,0 0 0,-4 4 0,-2 2-3,-1 0-1,0-1 1,-15 11-1,6-6 49,-1-1 0,0 0 0,-1-2 0,-37 15 0,60-25-54,1 1 1,-1 0 0,1 0 0,-1 0 0,1 0 0,-1 1-1,0 0 1,1 0 0,-1 0 0,0 1 0,0-1 0,1 1-1,4 3 1,-7-4-3,1 0 0,0 1 0,-1-1 0,1 1 0,0 0 0,-1 0 0,0 0 0,1 0 0,-1 0 0,0 0 0,0 0-1,0 1 1,-1-1 0,1 1 0,0 0 0,-1-1 0,0 1 0,0 0 0,0 0 0,0 0 0,0 0 0,0 0 0,-1 0 0,1 3 0,-2-2 12,1 1 0,-1-1 0,0 0 0,0 0 0,0 0 0,-1 0 0,1 0 0,-1 0 0,0 0 0,0-1 0,-1 1 0,1 0 0,-1-1 0,1 0 0,-1 0 0,0 0 0,-1 0 0,1 0 0,-5 3 0,2-2-139,-1 0 0,0 0 0,1-1 0,-1 0 0,-1 0 0,1-1 0,0 0 0,-1 0 0,1 0 0,-9 0 0,15-2 78,1 0 0,-1 0 0,0 1 0,0-1 0,0 0 0,0 0 0,0 0 0,-1 0 0,1 0 0,0 0 1,1-1-1,-1 1 0,0 0 0,0 0 0,0-1 0,0 1 0,0-1 0,0 1 0,0-1 0,0 1 0,0-1 0,1 1 1,-1-1-1,0 0 0,0 1 0,1-1 0,-1 0 0,0 0 0,1 0 0,-1 1 0,1-1 0,-1 0 0,1 0 1,0 0-1,-1 0 0,1 0 0,0 0 0,-1 0 0,1-1 0,0-12-696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09.904"/>
    </inkml:context>
    <inkml:brush xml:id="br0">
      <inkml:brushProperty name="width" value="0.05" units="cm"/>
      <inkml:brushProperty name="height" value="0.05" units="cm"/>
    </inkml:brush>
  </inkml:definitions>
  <inkml:trace contextRef="#ctx0" brushRef="#br0">350 75 16444,'-10'-8'379,"0"-1"1,0 1 0,-1 1 0,0-1 0,0 2 0,-1 0 0,-20-8 0,25 12-310,1 0 0,-1 1-1,1 0 1,-1 0 0,0 0 0,0 1 0,1 0-1,-1 0 1,0 1 0,0 0 0,1 0 0,-1 0 0,1 1-1,-1 0 1,1 0 0,-11 6 0,7-2 43,1 0 0,1 1 0,-1 0 1,1 0-1,0 1 0,1 0 0,0 1 1,0 0-1,1 0 0,0 0 0,0 1 1,1-1-1,1 1 0,-1 0 0,-4 20 1,7-23-58,1-1 1,0 0 0,0 1-1,0 0 1,1-1 0,0 1-1,0-1 1,1 1 0,0-1-1,0 1 1,1-1 0,2 8-1,-2-9-42,0-1 0,1 1 0,-1-1 0,1 0 0,0 0 0,0 0 0,0 0 0,1-1 0,0 1 0,-1-1 0,1 0 0,0 0 0,1 0 0,-1 0 0,0-1 0,1 0 0,7 3 0,-1-2 6,0 0 0,0-1 0,0 0-1,0 0 1,0-2 0,0 1 0,0-1-1,0-1 1,1 0 0,-1-1 0,0 0-1,-1 0 1,1-1 0,12-5 0,-5 0 119,1 0 0,-1-1 0,-1-1 0,0 0 0,0-1 0,-1-1 0,15-15 0,-25 22-37,-1 0 0,0 0 1,-1-1-1,1 0 1,-1 0-1,0 0 1,-1 0-1,6-14 0,-8 18-67,0-1-1,0 0 1,-1 1 0,1-1-1,-1 0 1,0 1-1,0-1 1,0 0-1,0 0 1,0 1-1,0-1 1,-1 0-1,1 1 1,-1-1-1,0 1 1,0-1-1,0 0 1,0 1-1,0 0 1,-1-1-1,1 1 1,-1 0-1,1 0 1,-1 0 0,0 0-1,0 0 1,-2-2-1,-3-1-123,-1 0 1,1 1-1,-1 0 0,0 0 0,0 1 1,0 0-1,0 0 0,0 1 1,-1 0-1,1 0 0,-1 1 0,1 0 1,-1 1-1,1 0 0,-1 0 0,-9 2 1,-16 3-302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5.761"/>
    </inkml:context>
    <inkml:brush xml:id="br0">
      <inkml:brushProperty name="width" value="0.05" units="cm"/>
      <inkml:brushProperty name="height" value="0.05" units="cm"/>
    </inkml:brush>
  </inkml:definitions>
  <inkml:trace contextRef="#ctx0" brushRef="#br0">18 336 19332,'-14'0'2226,"11"-6"-695,15-14 229,-6 10-1201,179-269 1708,-172 261-2265,-13 18-3,0 0 1,0 0 0,0-1 0,0 1 0,0 0-1,0 0 1,0 0 0,1 0 0,-1 0-1,0 0 1,0 0 0,0-1 0,0 1 0,0 0-1,0 0 1,1 0 0,-1 0 0,0 0-1,0 0 1,0 0 0,0 0 0,0 0 0,1 0-1,-1 0 1,0 0 0,0 0 0,0 0 0,0 0-1,0 0 1,1 0 0,-1 0 0,0 0-1,0 0 1,0 0 0,0 0 0,1 0 0,-1 0-1,0 0 1,0 0 0,0 0 0,0 1 0,0-1-1,0 0 1,1 0 0,-1 0 0,0 0-1,0 0 1,2 11-4,-2 11 3,0-22 1,-16 117-15,9-85-175,2 1 0,2-1 0,0 56 0,7-74-596,0-11 406,2-10 83,1-14-121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6.167"/>
    </inkml:context>
    <inkml:brush xml:id="br0">
      <inkml:brushProperty name="width" value="0.05" units="cm"/>
      <inkml:brushProperty name="height" value="0.05" units="cm"/>
    </inkml:brush>
  </inkml:definitions>
  <inkml:trace contextRef="#ctx0" brushRef="#br0">28 19 19020,'44'-9'3162,"-36"7"-2634,0 0 0,0 0 0,0 0 0,1 1 0,-1 1 0,0-1 0,1 1 0,9 2 0,-17-2-508,0 0 1,0 1-1,0-1 1,0 1-1,0-1 1,0 1-1,0-1 0,0 1 1,0 0-1,0-1 1,0 1-1,0 0 1,0 0-1,-1 0 1,1 0-1,0-1 1,-1 1-1,1 0 0,0 0 1,-1 0-1,1 1 1,-1-1-1,0 0 1,1 0-1,-1 0 1,0 0-1,0 0 1,0 0-1,0 0 1,1 1-1,-2-1 0,1 0 1,0 0-1,0 0 1,0 0-1,-1 2 1,-1 5-5,0 0 0,0 0 0,-7 14 0,7-18 22,-15 30 204,-38 56 0,38-65-22,1 1 1,1 0 0,-20 52 0,34-78-215,1 1 0,0 0 0,-1 0 0,1 0 0,0 0 0,0 0 0,0 0 0,-1 0 0,1 0 0,0 0 0,0 0 1,1 0-1,-1-1 0,0 1 0,0 0 0,0 0 0,1 0 0,-1 0 0,0 0 0,1 0 0,-1 0 0,1-1 1,-1 1-1,2 1 0,-1-1-18,0 0 0,1 0 0,-1 0 1,1 0-1,-1 0 0,1-1 0,-1 1 0,1-1 1,-1 1-1,1-1 0,0 1 0,3-1 0,5 1-407,1-1-1,0 0 1,16-4-1,-19 3-168,97-12-2696,-69 8 2225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6.775"/>
    </inkml:context>
    <inkml:brush xml:id="br0">
      <inkml:brushProperty name="width" value="0.05" units="cm"/>
      <inkml:brushProperty name="height" value="0.05" units="cm"/>
    </inkml:brush>
  </inkml:definitions>
  <inkml:trace contextRef="#ctx0" brushRef="#br0">88 1 18932,'0'-1'6953,"-8"13"-5164,-9 20-1554,-27 86 389,39-101-549,1 0 0,1 1 0,0-1 0,1 1-1,1 19 1,0-36-66,1 1 0,0-1 1,0 0-1,0 1 0,1-1 0,-1 1 0,0-1 0,0 1 0,1-1 1,-1 0-1,1 1 0,-1-1 0,1 0 0,0 0 0,-1 1 0,1-1 1,0 0-1,0 0 0,0 0 0,0 0 0,0 0 0,0 0 0,0 0 1,0 0-1,2 1 0,-1-2-8,1 1-1,-1-1 1,1 1 0,-1-1 0,0 0 0,1 0-1,-1 0 1,1-1 0,-1 1 0,1 0-1,-1-1 1,0 0 0,1 1 0,3-3 0,4-2-340,-1 1 0,1-2 0,-1 1 0,0-1 0,-1-1 0,1 1 0,-1-1 0,-1-1 0,1 0 0,-1 0 0,-1 0 1,1-1-1,-2 0 0,8-13 0,0-7-660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7.205"/>
    </inkml:context>
    <inkml:brush xml:id="br0">
      <inkml:brushProperty name="width" value="0.05" units="cm"/>
      <inkml:brushProperty name="height" value="0.05" units="cm"/>
    </inkml:brush>
  </inkml:definitions>
  <inkml:trace contextRef="#ctx0" brushRef="#br0">62 1 17732,'-10'21'2072,"-1"12"-1104,-1-1-351,4 5 1135,-1 0-368,3-2-424,2-4-199,2-5-601,4 3-400,1-15-905,1-4 1906,0-6-898,2-4-103,1-6-104</inkml:trace>
  <inkml:trace contextRef="#ctx0" brushRef="#br0" timeOffset="1">114 303 17884,'-10'26'1880,"-3"-2"-1216,0-2-288,4 1 753,4-3-313,3-5-832,2 1-528,2-7 480,-1-2-248,0-6-128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7.612"/>
    </inkml:context>
    <inkml:brush xml:id="br0">
      <inkml:brushProperty name="width" value="0.05" units="cm"/>
      <inkml:brushProperty name="height" value="0.05" units="cm"/>
    </inkml:brush>
  </inkml:definitions>
  <inkml:trace contextRef="#ctx0" brushRef="#br0">67 0 21020,'1'3'251,"0"-1"-1,0 1 0,-1-1 0,1 1 0,-1-1 0,0 1 0,1 0 0,-1-1 0,0 1 1,-1-1-1,1 1 0,0 0 0,-1-1 0,1 1 0,-2 2 0,2-4-29,-65 266 2881,65-266-3096,-1-1 0,1 1 0,-1 0 1,1 0-1,0 0 0,0-1 0,0 1 1,-1 0-1,1 0 0,0 0 0,0 0 1,0 0-1,0-1 0,0 1 0,0 0 1,1 0-1,-1 0 0,0 0 0,0-1 1,1 1-1,-1 0 0,0 0 0,1-1 1,-1 1-1,1 0 0,0 1 0,0-2-6,0 0-1,0 1 1,0-1-1,0 0 1,0 0-1,0 0 1,0 0-1,0 0 1,0 0-1,0 0 0,0 0 1,0 0-1,0 0 1,0-1-1,0 1 1,0 0-1,2-1 1,5-3-225,0 0 0,-1 0 0,1 0 0,8-8 0,-7 5-68,-1-1 0,-1 0 0,1 0 0,-1 0 0,0-1 0,10-18 0,1-6-326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8.061"/>
    </inkml:context>
    <inkml:brush xml:id="br0">
      <inkml:brushProperty name="width" value="0.05" units="cm"/>
      <inkml:brushProperty name="height" value="0.05" units="cm"/>
    </inkml:brush>
  </inkml:definitions>
  <inkml:trace contextRef="#ctx0" brushRef="#br0">48 1 18572,'-10'30'2152,"0"1"-1191,-1-4-353,2 2 1008,3-5-264,5-2-423,2 2-361,1-11-792,3-3-440,4-5-729,5 0 1105,-1-8-208,2-1-264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8.452"/>
    </inkml:context>
    <inkml:brush xml:id="br0">
      <inkml:brushProperty name="width" value="0.05" units="cm"/>
      <inkml:brushProperty name="height" value="0.05" units="cm"/>
    </inkml:brush>
  </inkml:definitions>
  <inkml:trace contextRef="#ctx0" brushRef="#br0">120 1 18852,'-10'5'615,"1"1"-1,0 0 1,0 0 0,1 1-1,-1 0 1,2 1-1,-1-1 1,-8 13 0,12-15-477,0 0 1,1 0 0,0 0 0,0 1 0,0-1-1,1 1 1,0 0 0,0 0 0,0 0 0,1 0-1,-1 0 1,2 0 0,-1 0 0,1 0 0,0 12-1,0-17-132,0 0-1,0 0 1,0 1-1,1-1 0,-1 0 1,0 0-1,0 0 1,1 0-1,-1 0 1,1 0-1,-1-1 0,1 1 1,-1 0-1,1 0 1,-1 0-1,1 0 0,0 0 1,0-1-1,-1 1 1,1 0-1,0-1 1,0 1-1,0 0 0,0-1 1,0 1-1,0-1 1,0 0-1,0 1 1,0-1-1,0 0 0,0 1 1,0-1-1,0 0 1,0 0-1,0 0 0,0 0 1,0 0-1,0 0 1,0 0-1,0 0 1,0-1-1,0 1 0,2-1 1,1 0-41,0-1 0,0 0 0,0 0 0,0 0 0,0 0 0,-1-1 0,1 1 0,-1-1 1,5-5-1,30-43-1035,-55 124 653,11-47 585,2 0-1,1 0 1,1 1 0,1-1 0,1 1 0,2-1 0,0 0 0,10 39 0,-11-61-131,0 0 0,-1 1 1,1-1-1,-1 0 0,1 1 1,-1-1-1,-1 0 0,1 0 1,-1 1-1,1-1 1,-1 0-1,0 0 0,-1 0 1,-2 7-1,2-8 62,0 0 0,0-1 0,-1 1 0,1 0 1,-1-1-1,0 1 0,1-1 0,-1 0 0,-1 0 0,1 0 0,0 0 0,0 0 1,-1-1-1,1 0 0,0 1 0,-1-1 0,-4 0 0,6 0-86,0-1-1,0 0 1,1 0-1,-1 1 1,0-1 0,0-1-1,0 1 1,0 0-1,0 0 1,1-1-1,-1 1 1,0-1 0,0 1-1,-2-2 1,4 1-35,-1 1 0,1 0 0,-1-1 0,1 1-1,-1 0 1,1-1 0,0 1 0,-1-1 0,1 1 0,0-1 0,0 1 0,-1-1 0,1 1 0,0-1 0,0 1 0,-1-1 0,1 1 0,0-1 0,0 1 0,0-1 0,0 1 0,0-1 0,0 1-1,0-1 1,0 1 0,0-1 0,0 0 0,0 1 0,0-1 0,1 1 0,-1-1 0,0 1 0,0-1 0,0 1 0,1-1 0,-1 1 0,0-1 0,1 1 0,-1 0 0,0-1 0,1 1-1,-1-1 1,1 1 0,-1 0 0,0-1 0,1 1 0,-1 0 0,1 0 0,-1-1 0,2 1 0,7-7-362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3.190"/>
    </inkml:context>
    <inkml:brush xml:id="br0">
      <inkml:brushProperty name="width" value="0.05" units="cm"/>
      <inkml:brushProperty name="height" value="0.05" units="cm"/>
    </inkml:brush>
  </inkml:definitions>
  <inkml:trace contextRef="#ctx0" brushRef="#br0">6 257 12843,'-6'18'4488,"9"-27"189,3-13-1690,0 5-3569,5-10 822,0 0-1,2 1 0,26-40 0,-33 58-239,0 1 0,1-1 0,0 1 0,0 0-1,0 0 1,11-6 0,-13 10 2,0 0-1,0 0 0,0 1 1,0-1-1,1 1 1,-1 1-1,1-1 1,0 1-1,0 0 1,-1 0-1,10 0 1,-13 1-5,-1 0 1,0 0-1,0 0 1,0 0 0,0 0-1,0 0 1,0 0-1,0 1 1,0-1-1,0 0 1,0 1 0,0-1-1,0 1 1,0-1-1,0 1 1,0-1-1,0 1 1,0 0 0,0-1-1,-1 1 1,1 0-1,0 0 1,1 1 0,-2 0 1,1 0 0,0 0 0,-1-1 0,0 1 0,1 0 1,-1 0-1,0 0 0,0 0 0,0-1 0,0 1 1,0 0-1,-1 4 0,-2 4 6,0 1-1,0-1 1,-10 18 0,12-24-6,-15 25 44,-1 0-1,-36 46 1,-9 14 48,60-86-84,0 1 0,0-1 1,1 1-1,-1-1 0,1 1 1,0 0-1,0 0 0,-1 4 1,2-7-6,0 0 1,0 0-1,0 0 1,0 0-1,0 0 0,0 0 1,0 0-1,1 0 1,-1 0-1,0-1 1,0 1-1,1 0 1,-1 0-1,1 0 1,-1 0-1,1 0 1,-1-1-1,1 1 1,-1 0-1,1 0 1,0-1-1,-1 1 1,1 0-1,0-1 1,0 1-1,0-1 1,-1 1-1,1-1 1,0 1-1,0-1 0,0 0 1,0 1-1,0-1 1,0 0-1,0 0 1,0 0-1,1 1 1,23 0-157,-1-1-1,0-1 1,0-1 0,-1-2-1,27-5 1,-18 3-1069,-28 5 955,-1 1 126,0-1-1,0 1 1,0-1-1,0 1 1,0-1-1,0 0 1,-1 0-1,1 0 1,0-1-1,-1 1 1,1-1-1,-1 1 1,1-1-1,3-3 1,-4-4-767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4:54.627"/>
    </inkml:context>
    <inkml:brush xml:id="br0">
      <inkml:brushProperty name="width" value="0.05" units="cm"/>
      <inkml:brushProperty name="height" value="0.05" units="cm"/>
    </inkml:brush>
  </inkml:definitions>
  <inkml:trace contextRef="#ctx0" brushRef="#br0">11 1 12987,'-1'0'33,"0"1"0,0-1 0,1 1 0,-1-1 0,0 1 0,1-1 0,-1 1 1,1 0-1,-1-1 0,1 1 0,-1 0 0,1 0 0,-1-1 0,1 1 0,0 0 0,-1 0 0,1 0 0,0 0 1,0-1-1,-1 1 0,1 0 0,0 0 0,0 0 0,0 0 0,0 0 0,0 0 0,0-1 0,1 2 1,1 29-3,2-20-15,0 0 0,0-1 1,1 1-1,0-1 0,1-1 1,0 1-1,0-1 0,1 0 1,0 0-1,10 8 0,15 13-10,47 33-1,-36-30 14,185 157 40,66 52 149,204 116 156,-59-100-186,-67-40-81,-104-57-23,309 194 54,171 125-174,-632-408-225,2-6 1,249 101 0,-282-141 131,-6-8-13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3.640"/>
    </inkml:context>
    <inkml:brush xml:id="br0">
      <inkml:brushProperty name="width" value="0.05" units="cm"/>
      <inkml:brushProperty name="height" value="0.05" units="cm"/>
    </inkml:brush>
  </inkml:definitions>
  <inkml:trace contextRef="#ctx0" brushRef="#br0">257 27 12355,'-3'-3'200,"0"0"0,0 1 0,-1 0 0,1-1 0,0 1 0,-1 1 0,0-1 0,1 0 0,-1 1 0,0 0 0,0 0 0,0 0 0,0 0 0,0 0 0,0 1 0,0 0 0,0 0 0,0 0 0,0 0 1,0 1-1,0-1 0,1 1 0,-1 0 0,0 1 0,0-1 0,0 0 0,1 1 0,-1 0 0,1 0 0,-1 0 0,1 0 0,0 1 0,0-1 0,-3 4 0,-4 4-108,0 0-1,0 1 0,2 0 1,-1 0-1,1 1 1,1 0-1,0 0 1,-7 21-1,4-8 12,2 1 0,1 0 0,1 0 0,-4 42 0,8-49-79,1 1-1,1-1 1,1 1 0,1-1-1,0 0 1,2 0 0,5 20-1,-6-32-24,-1 1 0,2-1 0,-1 0 0,1 0 0,-1-1 0,2 1 0,-1-1 0,1 0 0,0 0-1,0-1 1,1 1 0,0-1 0,0 0 0,0 0 0,0-1 0,1 0 0,-1 0 0,1-1 0,0 0 0,1 0 0,-1 0 0,0-1 0,1 0 0,10 1-1,4 0 32,0-1 0,0 0-1,0-2 1,0-1-1,0-1 1,-1-1-1,1 0 1,0-2-1,-1 0 1,0-2-1,0 0 1,-1-2-1,27-14 1,-35 16 55,0-1 0,0 0 0,0-1 1,-1 0-1,0-1 0,-1 0 0,0-1 0,-1 0 0,11-17 0,-15 19 4,1-1 0,-1-1 0,-1 1 0,0-1 0,0 0 0,-1 0 0,-1 0 0,0 0 0,0 0 0,-1 0 0,-1-1 0,-1-21 0,0 23-104,-1 0 1,0 1-1,0-1 0,-1 1 0,0-1 0,-1 1 0,0 0 0,-1 1 0,1-1 1,-2 1-1,1-1 0,-1 2 0,0-1 0,-1 1 0,0 0 0,0 0 0,-1 0 0,-9-5 1,1 1-110,-1 1 0,-1 0 0,1 2 0,-1 0 0,-1 1 0,1 1 0,-1 0 1,-25-3-1,-26 0-304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8:58.473"/>
    </inkml:context>
    <inkml:brush xml:id="br0">
      <inkml:brushProperty name="width" value="0.05" units="cm"/>
      <inkml:brushProperty name="height" value="0.05" units="cm"/>
    </inkml:brush>
  </inkml:definitions>
  <inkml:trace contextRef="#ctx0" brushRef="#br0">14 333 15195,'-1'1'101,"1"-1"1,0 0-1,-1 0 0,1 1 0,0-1 0,-1 0 0,1 0 0,0 0 1,-1 0-1,1 0 0,-1 1 0,1-1 0,0 0 0,-1 0 1,1 0-1,-1 0 0,1 0 0,0 0 0,-1 0 0,1 0 0,-1-1 1,1 1-1,0 0 0,-1 0 0,1 0 0,-1 0 0,1 0 1,0-1-1,-1 1 0,1 0 0,0 0 0,-1-1 0,1 1 0,5-13 1654,20-17-666,-24 28-1025,58-61 870,-3-2 1,61-94-1,-167 305-179,29-77-811,-9 23-218,6-34-3350,16-45 1941,4-11 664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8:58.878"/>
    </inkml:context>
    <inkml:brush xml:id="br0">
      <inkml:brushProperty name="width" value="0.05" units="cm"/>
      <inkml:brushProperty name="height" value="0.05" units="cm"/>
    </inkml:brush>
  </inkml:definitions>
  <inkml:trace contextRef="#ctx0" brushRef="#br0">121 1 11723,'0'2'269,"1"0"1,-1 0-1,1 0 1,-1 0-1,0 0 1,0 1-1,0-1 1,0 0-1,0 0 1,0 0-1,-1 0 1,1 1-1,-1-1 1,1 0 0,-1 0-1,-2 3 1,-20 33 1931,11-21-1668,-8 14 394,2 1-1,-22 51 1,40-83-913,-1 1 0,1 0 0,-1 0 0,1-1 0,0 1 0,0 0 0,-1 0 0,1 0 0,0 0 0,0-1 0,0 1 0,0 0 0,0 0 0,0 0 0,0 0 0,0-1 0,0 1-1,1 0 1,-1 0 0,0 0 0,0-1 0,1 1 0,-1 0 0,0 0 0,1-1 0,-1 1 0,2 1 0,-1-2 0,0 1 1,0-1-1,0 1 1,0-1-1,1 1 1,-1-1-1,0 0 0,1 1 1,-1-1-1,0 0 1,0 0-1,1 0 0,-1 0 1,0 0-1,3-1 1,3 0 39,1-1-1,0 0 1,-1-1 0,14-6 0,-7 1 101,-1-1 0,1 0 0,-2-1-1,0-1 1,0 0 0,-1 0 0,0-1 0,-1 0-1,0-1 1,-1 0 0,15-29 0,-23 40-119,-1 0 0,1 0 0,0 0 0,-1 0-1,1 0 1,-1 0 0,1 0 0,-1 0 0,0-1 0,0 1 0,0 0 0,0 0 0,0 0 0,-1 0 0,1 0-1,-2-4 1,2 5-31,-1 1-1,1-1 1,-1 0-1,0 0 1,1 1-1,-1-1 0,0 0 1,1 1-1,-1-1 1,0 1-1,0-1 1,1 1-1,-1 0 1,0-1-1,0 1 0,0 0 1,0-1-1,0 1 1,0 0-1,1 0 1,-1 0-1,0 0 1,0 0-1,0 0 0,0 0 1,0 0-1,0 0 1,0 0-1,0 0 1,0 1-1,1-1 1,-1 0-1,0 1 0,0-1 1,0 0-1,1 1 1,-1-1-1,0 1 1,0 0-1,-4 1-28,-35 22-1820,37-22 1638,1 0 0,-1 0-1,1 0 1,0 0-1,-1 0 1,1 0 0,0 0-1,1 1 1,-1-1 0,0 1-1,1 0 1,-3 4 0,3 2-708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8:59.286"/>
    </inkml:context>
    <inkml:brush xml:id="br0">
      <inkml:brushProperty name="width" value="0.05" units="cm"/>
      <inkml:brushProperty name="height" value="0.05" units="cm"/>
    </inkml:brush>
  </inkml:definitions>
  <inkml:trace contextRef="#ctx0" brushRef="#br0">270 1 17444,'0'1'71,"0"-1"1,0 1-1,0-1 1,0 1 0,0 0-1,0-1 1,0 1-1,0 0 1,0-1-1,0 1 1,-1-1 0,1 1-1,0 0 1,0-1-1,-1 1 1,1-1-1,0 1 1,-1 0 0,1-1-1,0 1 1,-1-1-1,1 0 1,-1 1-1,1-1 1,-2 1 0,-17 14 3,12-10 159,-24 21 446,1 1 0,-36 43 0,49-50-515,1 1 0,1 1 0,1 0-1,-19 41 1,30-57-118,0 1 0,1 0-1,0 0 1,1 0 0,0 0-1,0 0 1,0 1 0,1-1 0,0 8-1,0-13-37,0-1 0,1 1 0,-1 0 0,0 0-1,1-1 1,0 1 0,-1 0 0,1-1-1,0 1 1,0-1 0,0 1 0,0-1 0,0 1-1,0-1 1,0 0 0,3 3 0,-3-3-7,1 0 0,0-1 0,0 1 0,0 0 0,-1-1 0,1 1 0,0-1 0,0 0 0,0 0 0,0 1 0,0-1 0,0-1 0,0 1 0,0 0 0,0 0 0,0-1 0,-1 1 1,1-1-1,2 0 0,1-1 37,0 0 0,1 0 0,-1 0 0,0-1 0,-1 0 0,9-6 0,-11 7 20,0 0 0,0 0-1,1 0 1,-1 0 0,0 0-1,-1 0 1,1-1 0,0 1-1,-1-1 1,0 0 0,1 1-1,-1-1 1,0 0 0,1-3-1,-2 5-29,0 1 0,0-1 0,0 0 0,0 1 0,0-1 1,0 0-1,0 1 0,0-1 0,0 0 0,0 1 0,0-1 0,0 0 0,-1 1 0,1-1 0,0 1 0,0-1 0,-1 0 0,1 1 0,0-1 0,-1 1 0,1-1 0,-1 1 1,1-1-1,0 1 0,-1-1 0,1 1 0,-1-1 0,0 1 0,-1-1-25,1 0 0,-1 1 0,1-1 0,-1 1 0,1 0 0,-1 0 0,0-1 0,1 1 0,-1 0 0,1 0 0,-1 0 0,-1 1 0,1-1-75,-1 0-1,1 1 1,0-1 0,-1 1-1,1 0 1,0-1-1,0 1 1,0 0-1,0 0 1,0 0-1,0 1 1,0-1-1,0 0 1,0 1-1,1-1 1,-1 1-1,0 0 1,-1 2-1,2 7-364,3-7-5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8:59.708"/>
    </inkml:context>
    <inkml:brush xml:id="br0">
      <inkml:brushProperty name="width" value="0.05" units="cm"/>
      <inkml:brushProperty name="height" value="0.05" units="cm"/>
    </inkml:brush>
  </inkml:definitions>
  <inkml:trace contextRef="#ctx0" brushRef="#br0">34 255 15427,'4'12'1617,"-5"2"-953,-4 3-216,1 4 672,-2 1-112,-1-1-512,2 1-336,2-6 1465,0-3-1433,0-16 40,3-7-40</inkml:trace>
  <inkml:trace contextRef="#ctx0" brushRef="#br0" timeOffset="1">325 0 18148,'0'3'1704,"0"10"-1104,-6 3-224,3 7 1169,-4-2-785,1 2-376,-2-3-40,1 0-200,-1-2-128,6-3-608,-3 0-368,0-8 800,3 0-176,2-3-88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00.126"/>
    </inkml:context>
    <inkml:brush xml:id="br0">
      <inkml:brushProperty name="width" value="0.05" units="cm"/>
      <inkml:brushProperty name="height" value="0.05" units="cm"/>
    </inkml:brush>
  </inkml:definitions>
  <inkml:trace contextRef="#ctx0" brushRef="#br0">0 66 18268,'2'-5'511,"1"-1"1,0 0-1,0 1 0,0 0 1,0 0-1,1 0 0,0 0 1,6-6-1,-9 10-438,0 0 1,1 0 0,-1-1-1,1 1 1,-1 1-1,0-1 1,1 0-1,0 0 1,-1 0-1,1 1 1,-1-1 0,1 1-1,0-1 1,0 1-1,-1 0 1,1 0-1,0 0 1,0 0-1,-1 0 1,1 0 0,0 0-1,-1 0 1,1 1-1,0-1 1,0 0-1,-1 1 1,1 0-1,-1-1 1,1 1 0,-1 0-1,1 0 1,-1 0-1,3 2 1,-2-1-71,0 0 0,0 1 0,0-1 0,-1 0 1,1 1-1,-1-1 0,1 1 0,-1 0 0,0-1 0,0 1 1,-1 0-1,1 0 0,0-1 0,-1 1 0,0 0 0,1 0 1,-1 0-1,0 0 0,-1 0 0,1-1 0,-1 6 0,-1 2 25,0 0-1,-1-1 1,0 1-1,-8 16 0,3-11 98,0 0 0,-18 21 0,-3 5 211,29-40-328,-1-1-1,1 1 0,-1-1 0,1 1 0,-1 0 1,1-1-1,0 1 0,0 0 0,-1 0 1,1-1-1,0 1 0,0 0 0,0 0 1,0-1-1,-1 1 0,1 0 0,0 0 1,1-1-1,-1 1 0,0 0 0,0 0 1,0-1-1,0 1 0,1 0 0,-1 0 1,1 1-1,0-2-18,0 1 1,0 0-1,0 0 0,0 0 1,0-1-1,0 1 1,0-1-1,0 1 0,0-1 1,1 1-1,-1-1 0,0 0 1,0 1-1,3-1 1,5 1-243,0-1 0,1 0 0,12-2 0,-20 2 136,55-8-428,-31 3 219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9.158"/>
    </inkml:context>
    <inkml:brush xml:id="br0">
      <inkml:brushProperty name="width" value="0.05" units="cm"/>
      <inkml:brushProperty name="height" value="0.05" units="cm"/>
    </inkml:brush>
  </inkml:definitions>
  <inkml:trace contextRef="#ctx0" brushRef="#br0">108 12 16436,'-3'-8'3768,"1"4"-2050,-4 11-491,-8 17-837,0 0-1,1 1 1,2 1-1,0 0 1,2 0-1,1 1 1,-7 41 0,15-65-365,-1 1 0,1-1 1,-1 0-1,1 1 1,0-1-1,0 1 1,0-1-1,1 0 0,0 1 1,-1-1-1,1 0 1,2 6-1,-2-7-10,0-1-1,0 0 1,1 0-1,-1 0 1,0 0-1,0 0 1,0 0-1,1 0 1,-1 0-1,1 0 1,-1-1 0,0 1-1,1-1 1,-1 1-1,1-1 1,-1 1-1,1-1 1,0 0-1,-1 0 1,1 0 0,-1 0-1,1 0 1,-1 0-1,1 0 1,0 0-1,-1-1 1,1 1-1,-1 0 1,3-2-1,21-6-10,0-2 0,30-16 0,-34 16-268,38-22-1384,-54 29 1022,0 0 1,-1-1-1,1 0 1,-1 0-1,1 0 0,-1 0 1,0-1-1,6-9 1,-9 12 369,-1 1 1,1 0-1,-1-1 1,1 0-1,-1 1 1,0-1-1,0 1 1,1-1-1,-1 1 1,0-1-1,0 1 1,-1-1 0,1 0-1,0 1 1,0-1-1,-1 1 1,1-1-1,-1 1 1,0-1-1,0-1 1,0 2 196,1 0 0,0 1 0,-1-1 0,1 0 0,-1 1 1,0-1-1,1 0 0,-1 1 0,1-1 0,-1 0 0,0 1 0,0-1 0,1 1 0,-1-1 1,0 1-1,0 0 0,1-1 0,-1 1 0,0 0 0,0 0 0,0-1 0,0 1 0,0 0 1,0 0-1,1 0 0,-1 0 0,0 0 0,0 0 0,0 0 0,0 0 0,0 1 0,0-1 1,-1 1-1,0 0 390,0 0 1,1 1 0,-1-1 0,0 1 0,1 0 0,-1-1 0,1 1-1,0 0 1,-1 0 0,1 0 0,0 0 0,0 0 0,0 0 0,1 0-1,-1 1 1,0 3 0,-9 44 2988,8-33-2259,0-9-698,-1 3-125,1 1-1,0-1 1,1 1 0,0 0-1,1-1 1,0 1 0,2 11-1,-2-23-256,0 0-1,0 0 1,0-1-1,0 1 0,1 0 1,-1-1-1,0 1 1,0 0-1,0 0 1,0 0-1,0-1 0,1 1 1,-1 0-1,0 0 1,0-1-1,0 1 1,1 0-1,-1 0 0,0 0 1,0 0-1,1-1 1,-1 1-1,0 0 1,0 0-1,1 0 1,-1 0-1,0 0 0,1 0 1,-1 0-1,0 0 1,0 0-1,1 0 1,-1 0-1,0 0 0,1 0 1,-1 0-1,0 0 1,0 0-1,1 0 1,-1 0-1,0 0 0,1 0 1,-1 1-1,0-1 1,0 0-1,1 0 1,-1 0-1,0 0 0,0 1 1,0-1-1,1 0 1,-1 0-1,0 0 1,0 1-1,0-1 1,0 0-1,1 0 0,-1 1 1,0-1-1,0 0 1,0 1-1,0-1 1,0 0-1,0 0 0,0 1 1,0-1-1,0 0 1,0 1-1,0-1 1,7-12-428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9.638"/>
    </inkml:context>
    <inkml:brush xml:id="br0">
      <inkml:brushProperty name="width" value="0.05" units="cm"/>
      <inkml:brushProperty name="height" value="0.05" units="cm"/>
    </inkml:brush>
  </inkml:definitions>
  <inkml:trace contextRef="#ctx0" brushRef="#br0">293 6 13059,'-15'5'351,"0"0"-1,0 2 1,0-1 0,0 2 0,1 0-1,1 1 1,0 0 0,0 1-1,0 0 1,1 1 0,1 1 0,0 0-1,-11 15 1,10-11-114,1 1 0,0 0 0,1 0 0,1 1 0,1 0 0,1 1-1,0 0 1,1 0 0,1 1 0,-3 23 0,7-35-205,1-1-1,-1 1 1,1-1 0,1 1 0,-1-1-1,1 1 1,1-1 0,-1 0-1,1 0 1,0 1 0,1-1-1,0 0 1,0-1 0,0 1 0,1 0-1,0-1 1,1 0 0,-1 0-1,1 0 1,0-1 0,0 1-1,1-1 1,0-1 0,0 1-1,0-1 1,0 0 0,1 0 0,-1 0-1,8 2 1,3 0 12,-1-1 1,0-1-1,1-1 0,0 0 1,0-1-1,0 0 0,0-2 1,0 0-1,0-1 1,0 0-1,0-1 0,0-2 1,-1 1-1,21-8 0,-13 3 103,-1-2-1,0 0 0,0-1 0,-1-1 1,0-1-1,-1-1 0,0-1 0,36-35 1,-48 40-78,1 0 1,-1-1 0,-1 0-1,0-1 1,-1 0 0,0 0-1,0-1 1,-2 1 0,6-16-1,-9 21-52,0-1-1,-1 0 0,0 1 0,0-1 0,0 0 1,-1 0-1,0 0 0,-1 0 0,0 0 0,0 1 1,-1-1-1,0 0 0,0 1 0,-1-1 0,1 1 1,-2 0-1,-5-10 0,2 7-94,0-1 0,-1 1 0,0 1 0,-1-1 0,0 1-1,-1 1 1,0 0 0,0 0 0,-1 1 0,1 1 0,-2-1 0,1 2 0,-1-1 0,0 2 0,0 0 0,0 0 0,0 1 0,-1 0-1,1 1 1,-1 1 0,-13 0 0,3 2-263</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0.904"/>
    </inkml:context>
    <inkml:brush xml:id="br0">
      <inkml:brushProperty name="width" value="0.05" units="cm"/>
      <inkml:brushProperty name="height" value="0.05" units="cm"/>
    </inkml:brush>
  </inkml:definitions>
  <inkml:trace contextRef="#ctx0" brushRef="#br0">479 10 15043,'0'0'56,"0"-1"1,0 1-1,0-1 0,0 1 1,0 0-1,0-1 0,-1 1 0,1-1 1,0 1-1,0-1 0,-1 1 1,1 0-1,0-1 0,0 1 0,-1 0 1,1-1-1,0 1 0,-1 0 1,1-1-1,-1 1 0,1 0 0,0 0 1,-1-1-1,1 1 0,-1 0 1,1 0-1,-1 0 0,1 0 0,-1 0 1,1 0-1,-1-1 0,1 1 1,-1 0-1,1 0 0,-1 0 0,1 1 1,0-1-1,-1 0 0,1 0 0,-1 0 1,1 0-1,-1 0 0,1 0 1,-1 1-1,-22 9 743,-1 7-461,1 2 0,1 1 0,-22 24 1,-55 73 136,81-95-328,-18 22 181,-55 89 1,82-118-284,0 1-1,2 0 1,0 0 0,1 0-1,0 1 1,2 0-1,0 0 1,1 0 0,0 1-1,0 22 1,4-35-27,-1 1-1,1 0 1,0-1-1,0 1 1,0-1 0,1 1-1,0-1 1,0 1-1,0-1 1,0 0 0,7 8-1,-8-11 5,0 0 0,1 0 1,-1-1-1,1 1 0,0 0 0,-1-1 0,1 0 0,0 1 0,0-1 0,0 0 0,0 0 1,0 0-1,0 0 0,0-1 0,1 1 0,-1 0 0,0-1 0,0 1 0,0-1 0,1 0 1,-1 0-1,0 0 0,1 0 0,-1 0 0,0-1 0,0 1 0,1-1 0,-1 1 0,0-1 1,0 0-1,2-1 0,0 1 52,0-1-1,0 0 1,0-1 0,0 1 0,-1-1 0,1 1-1,-1-1 1,0 0 0,0 0 0,0-1 0,0 1 0,0-1-1,-1 1 1,1-1 0,-1 0 0,0 0 0,0 0-1,-1 0 1,1 0 0,-1 0 0,0-1 0,0 1-1,0 0 1,-1-1 0,1 1 0,-1-1 0,0 1 0,-1 0-1,1-1 1,-2-4 0,2 4-73,-2-1 0,1 1 1,-1 1-1,1-1 0,-1 0 0,-1 0 0,1 1 1,-1-1-1,1 1 0,-1 0 0,0-1 0,-1 2 0,1-1 1,-1 0-1,0 1 0,0-1 0,0 1 0,0 0 1,0 0-1,-1 1 0,0-1 0,1 1 0,-1 0 1,0 0-1,-8-1 0,9 2-192,0 1 0,0-1 0,0 1 0,-1 0 0,1 0 0,0 1 0,0-1 0,0 1 0,0 0 0,-4 1 0,6-1 81,0 0 0,1-1 0,-1 1-1,0 0 1,0 0 0,1 0 0,-1 1 0,1-1 0,-1 0 0,1 0 0,-1 1 0,1-1-1,0 1 1,0-1 0,0 1 0,0 0 0,0 0 0,0-1 0,0 1 0,0 0 0,1 0 0,-1 0-1,0 2 1,1 8-798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1.251"/>
    </inkml:context>
    <inkml:brush xml:id="br0">
      <inkml:brushProperty name="width" value="0.05" units="cm"/>
      <inkml:brushProperty name="height" value="0.05" units="cm"/>
    </inkml:brush>
  </inkml:definitions>
  <inkml:trace contextRef="#ctx0" brushRef="#br0">50 1 18276,'-5'20'1376,"-3"7"-1072,0 2-152,-1 6 440,1 4-328,0 1-320,7 0-208,0-9-336,-1-3 496,4-6-160,-1-8-80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4:55.249"/>
    </inkml:context>
    <inkml:brush xml:id="br0">
      <inkml:brushProperty name="width" value="0.05" units="cm"/>
      <inkml:brushProperty name="height" value="0.05" units="cm"/>
    </inkml:brush>
  </inkml:definitions>
  <inkml:trace contextRef="#ctx0" brushRef="#br0">0 5104 11987,'18'-11'196,"0"0"0,-1-1 1,28-27-1,41-51-267,-26 25 125,310-321 16,211-214 116,59-73-16,-471 491-134,716-772 30,-10 47-98,-629 664-7,121-117-28,19 23-25,-319 285 97,114-99 12,-156 120-9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1.687"/>
    </inkml:context>
    <inkml:brush xml:id="br0">
      <inkml:brushProperty name="width" value="0.05" units="cm"/>
      <inkml:brushProperty name="height" value="0.05" units="cm"/>
    </inkml:brush>
  </inkml:definitions>
  <inkml:trace contextRef="#ctx0" brushRef="#br0">69 19 17540,'15'-17'2762,"-13"16"-1790,-5 5 591,1-2-1152,-11 22-36,2 1 0,0 0 0,1 1 1,-8 33-1,14-46-689,0 0 0,1 0 0,1 1 0,0-1 0,1 1 0,0 21 0,4-27-810,2-16 98,-1-3 166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2.107"/>
    </inkml:context>
    <inkml:brush xml:id="br0">
      <inkml:brushProperty name="width" value="0.05" units="cm"/>
      <inkml:brushProperty name="height" value="0.05" units="cm"/>
    </inkml:brush>
  </inkml:definitions>
  <inkml:trace contextRef="#ctx0" brushRef="#br0">11 50 15771,'19'-10'1311,"0"0"0,23-8 0,-36 15-1036,-1 1 0,1 1 0,0-1 0,0 1-1,1 0 1,-1 0 0,0 1 0,0-1 0,0 1 0,0 1-1,1-1 1,5 3 0,-9-3-229,-1 1 1,0 0-1,0 0 0,1 0 1,-1 0-1,0 0 0,0 0 1,0 1-1,0-1 0,0 0 1,-1 1-1,1 0 0,0 0 1,-1-1-1,1 1 0,-1 0 1,0 0-1,0 0 0,1 0 1,-1 1-1,0-1 0,-1 0 1,1 0-1,0 1 0,-1-1 1,1 0-1,-1 1 0,0-1 1,0 4-1,0 0-13,-1-1 0,1 0 1,-1 0-1,-1 1 0,1-1 0,-1 0 0,0 0 1,0-1-1,0 1 0,0 0 0,-1-1 0,-4 7 1,-13 11 224,-1 0 0,-1-1 0,-40 30 0,20-18 119,39-31-349,0 1 1,1-1-1,-1 1 0,1 0 0,0-1 0,-1 1 0,1 0 0,-2 4 1,4-7-25,0 1 0,0 0 0,0-1 1,-1 1-1,1-1 0,0 1 1,0-1-1,0 1 0,0 0 0,0-1 1,0 1-1,0-1 0,0 1 0,0 0 1,0-1-1,0 1 0,1-1 1,-1 1-1,0-1 0,0 1 0,1 0 1,0 0-4,0 0-1,0 0 1,0 0 0,-1-1 0,1 1 0,0 0 0,0-1 0,1 1 0,-1-1-1,0 1 1,0-1 0,0 0 0,0 1 0,0-1 0,2 0 0,8 2-163,1-1 1,-1-1 0,1 0 0,0-1-1,-1 0 1,1 0 0,-1-1 0,0-1-1,16-5 1,5-4-355,58-31 0,-57 26 40</inkml:trace>
  <inkml:trace contextRef="#ctx0" brushRef="#br0" timeOffset="1">603 6 17828,'1'11'1696,"-9"7"-1032,-4-3-280,-5 8 833,-2 2-273,-2 5-272,1 4-168,-2 2-208,1-4-64,4-5-96,2 1-32,5-6-376,2-5-264,3-7-528,5-8 2080,-1-8-1144,5-8-48,5-7-128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2.484"/>
    </inkml:context>
    <inkml:brush xml:id="br0">
      <inkml:brushProperty name="width" value="0.05" units="cm"/>
      <inkml:brushProperty name="height" value="0.05" units="cm"/>
    </inkml:brush>
  </inkml:definitions>
  <inkml:trace contextRef="#ctx0" brushRef="#br0">163 6 16636,'-3'-1'192,"0"0"1,0 0-1,0 0 1,-1 0-1,1 1 1,0-1-1,-1 1 1,1 0 0,0 0-1,-1 0 1,1 1-1,0-1 1,-1 1-1,1 0 1,0 0-1,0 0 1,-4 2-1,2-1-2,-1 2 0,1-1-1,0 0 1,0 1 0,1 0-1,-1 0 1,1 1 0,0-1-1,-4 6 1,2-2-51,0 1-1,0 1 1,1-1 0,0 1 0,1 0-1,0 0 1,1 0 0,0 1-1,0-1 1,-1 16 0,4-24-120,-1 1 1,1-1-1,0 1 1,1-1 0,-1 1-1,0-1 1,1 1-1,-1-1 1,1 1-1,0-1 1,0 1-1,0-1 1,0 0 0,0 1-1,2 1 1,-1-2-12,-1-1 0,0 0 0,1 0 0,-1 1 0,1-1 0,-1 0 0,1 0 0,0 0 0,-1 0 0,1-1 0,0 1 0,0 0 0,-1-1 0,1 1 0,0-1 0,2 0 0,1 0-5,0 0 0,-1 0 1,1 0-1,-1-1 1,1 0-1,-1 0 1,1 0-1,-1-1 1,0 0-1,1 1 1,-1-1-1,0-1 0,0 1 1,-1-1-1,6-4 1,-4 3 7,-1-1 0,0-1 1,0 1-1,0-1 0,-1 1 0,0-1 0,0 0 1,0 0-1,-1 0 0,0 0 0,2-8 1,-3 11-7,-1 0-1,1 0 1,-1 0 0,0-1 0,0 1 0,0 0 0,0 0 0,-1 0-1,1 0 1,-1 0 0,-1-5 0,1 6-4,0 1 0,0-1 1,0 0-1,0 1 0,0-1 0,0 1 0,-1 0 1,1-1-1,0 1 0,-1 0 0,1 0 1,-1 0-1,0 0 0,1 0 0,-1 0 0,0 0 1,1 0-1,-1 1 0,0-1 0,-3 0 1,2 0-56,1 1 1,-1 0-1,0 0 1,0 0-1,1 0 1,-1 0-1,0 0 1,0 1-1,1-1 1,-1 1-1,0 0 1,1 0 0,-1 0-1,1 0 1,-1 0-1,1 1 1,-1-1-1,1 1 1,0-1-1,-4 4 1,4-2-51,-1 0-1,0 0 1,0 0 0,1 0 0,0 1-1,0-1 1,0 1 0,0 0 0,0-1 0,1 1-1,-1 0 1,1 0 0,-1 6 0,1 15-364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2.871"/>
    </inkml:context>
    <inkml:brush xml:id="br0">
      <inkml:brushProperty name="width" value="0.05" units="cm"/>
      <inkml:brushProperty name="height" value="0.05" units="cm"/>
    </inkml:brush>
  </inkml:definitions>
  <inkml:trace contextRef="#ctx0" brushRef="#br0">62 67 15947,'-18'34'1387,"6"-14"-839,-10 27 0,20-42-397,1-1 0,-1 1 0,1 0-1,0 0 1,0 0 0,0 0-1,1 0 1,-1 0 0,1 0 0,1 0-1,0 7 1,-1-10-111,1-1 1,-1 0-1,1 0 1,-1 0-1,1 0 1,-1 1-1,1-1 0,-1 0 1,1 0-1,0 0 1,0 0-1,0 0 1,0-1-1,-1 1 0,1 0 1,0 0-1,1 0 1,-1-1-1,0 1 1,0-1-1,0 1 1,0-1-1,0 1 0,1-1 1,-1 1-1,0-1 1,0 0-1,0 0 1,1 0-1,-1 0 0,0 0 1,0 0-1,1 0 1,-1 0-1,2-1 1,4 0 73,0-1 1,0 0-1,-1 0 1,1 0 0,7-5-1,1-1 199,1 0 0,-2-2 0,1 0-1,25-23 1,-34 27-166,0 0-1,0 0 1,-1 0-1,0-1 0,0 0 1,0 0-1,-1 0 1,0-1-1,0 1 0,-1-1 1,0 0-1,3-12 1,-6 18-108,1-1 1,-1 1 0,0 0 0,0-1 0,0 1 0,0 0 0,0-1 0,0 1 0,-1 0 0,1-1 0,-1 1 0,1 0-1,-1 0 1,0 0 0,0-1 0,0 1 0,0 0 0,-1 0 0,1 0 0,-2-1 0,0 1 0,1 0 0,-1 0 1,1 0-1,-1 0 0,0 1 1,0 0-1,1-1 0,-1 1 1,0 0-1,0 0 0,-1 1 1,1-1-1,-4 0 0,-3 0-261,0 1 1,-1 0-1,1 1 0,-1 0 0,1 1 1,0 0-1,0 0 0,-11 5 0,-15 6-596,26-9 246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19.021"/>
    </inkml:context>
    <inkml:brush xml:id="br0">
      <inkml:brushProperty name="width" value="0.05" units="cm"/>
      <inkml:brushProperty name="height" value="0.05" units="cm"/>
    </inkml:brush>
  </inkml:definitions>
  <inkml:trace contextRef="#ctx0" brushRef="#br0">70 41 20292,'7'-6'1233,"-5"4"-981,1 0 1,0 0-1,-1-1 1,1 1-1,-1 0 0,0-1 1,0 0-1,0 0 0,0 1 1,2-6-1,-4 8-224,0 0 1,0 0-1,0 0 0,0 0 1,0-1-1,0 1 0,0 0 0,0 0 1,1 0-1,-1 0 0,0 0 1,0 0-1,0 0 0,0-1 0,0 1 1,0 0-1,1 0 0,-1 0 1,0 0-1,0 0 0,0 0 1,0 0-1,0 0 0,1 0 0,-1 0 1,0 0-1,0 0 0,0 0 1,0 0-1,0 0 0,1 0 0,-1 0 1,0 0-1,0 0 0,0 0 1,0 0-1,0 0 0,1 0 0,-1 0 1,0 0-1,0 0 0,0 0 1,0 1-1,0-1 0,0 0 0,1 0 1,-1 0-1,0 0 0,0 0 1,0 0-1,0 0 0,0 1 0,0-1 1,0 0-1,0 0 0,0 0 1,0 0-1,0 0 0,0 1 0,1-1 1,-1 0-1,0 0 0,0 0 1,0 0-1,0 0 0,0 1 0,0-1 1,-1 0-1,11 19-78,0-1-15,-6-15 57,0 0 0,0 0 0,1 0 1,-1 0-1,1-1 0,9 4 0,-9-4-37,1 0 0,-1 1 0,0 0 0,0 0-1,7 5 1,-11-7 31,0 0 0,0 0 0,0 0-1,0 1 1,0-1 0,0 0 0,0 1-1,-1-1 1,1 0 0,0 1 0,-1-1-1,1 1 1,-1 0 0,0-1 0,1 1-1,-1-1 1,0 1 0,0-1 0,0 1-1,0 0 1,0-1 0,0 1 0,0-1-1,-1 3 1,-3 9 9,-1 1 0,0-1 0,-1 0 0,0 0-1,-1 0 1,0-1 0,-1 0 0,0-1 0,-1 0 0,-1 0 0,1-1 0,-23 18-1,29-26 32,1 0-1,-1 0 0,0 0 0,0 0 1,0-1-1,-1 0 0,1 1 0,0-1 1,-1-1-1,1 1 0,0 0 0,-6 0 1,8-1-51,-1-1 0,0 1 0,1 0 0,-1 0 1,0-1-1,1 1 0,-1-1 0,0 0 1,1 1-1,-1-1 0,1 0 0,-1 0 0,1 0 1,-1 0-1,1 0 0,0 0 0,0-1 1,-1 1-1,1 0 0,0-1 0,0 1 0,0 0 1,0-1-1,1 0 0,-2-2 0,-1-5-25,0 0 0,1 0 0,0 0 0,-1-10 0,2 9-10,-5-28-186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19.424"/>
    </inkml:context>
    <inkml:brush xml:id="br0">
      <inkml:brushProperty name="width" value="0.05" units="cm"/>
      <inkml:brushProperty name="height" value="0.05" units="cm"/>
    </inkml:brush>
  </inkml:definitions>
  <inkml:trace contextRef="#ctx0" brushRef="#br0">0 51 19868,'10'-1'2089,"0"1"-1505,0-5-232,6 1 880,9-2-1112,2-1-616,0-3 528,2 0-200,-1 3-200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19.817"/>
    </inkml:context>
    <inkml:brush xml:id="br0">
      <inkml:brushProperty name="width" value="0.05" units="cm"/>
      <inkml:brushProperty name="height" value="0.05" units="cm"/>
    </inkml:brush>
  </inkml:definitions>
  <inkml:trace contextRef="#ctx0" brushRef="#br0">331 13 15331,'-9'-3'296,"-1"0"0,0 1 0,1 0 0,-1 1 0,0 0-1,0 1 1,-1 0 0,1 0 0,0 1 0,1 1 0,-1-1 0,0 2-1,0-1 1,1 1 0,-1 1 0,1 0 0,0 0 0,0 0 0,-11 9-1,11-7-231,-1 0-1,1 1 1,0 1 0,1-1-1,0 1 1,0 1-1,0-1 1,1 1-1,1 1 1,-1-1-1,2 1 1,-1 0 0,1 1-1,1-1 1,0 1-1,-4 18 1,5-8-150,1 0-1,1 0 1,1 0 0,1 0 0,1 0-1,0-1 1,10 35 0,-7-37-72,1 0 0,0-1 0,1 1 0,1-2 0,1 1 0,0-1 0,1 0 1,23 26-1,-30-38 151,0 0 1,1 0 0,0-1-1,0 1 1,0-1 0,0 0 0,0 0-1,1-1 1,-1 1 0,1-1-1,-1 0 1,1 0 0,0 0 0,0-1-1,0 0 1,0 0 0,0 0-1,0-1 1,0 1 0,1-1 0,-1 0-1,0-1 1,0 1 0,0-1-1,0 0 1,0 0 0,0-1-1,0 0 1,-1 1 0,1-2 0,6-2-1,1-3 195,1 0 1,-1-1-1,0-1 0,-1 0 0,0 0 0,-1-1 0,0 0 0,-1-1 0,0 0 1,11-21-1,-13 21 20,-1 0 0,-1-1 1,0 1-1,0-1 0,-2 0 0,1 0 1,-2 0-1,0-1 0,0 1 1,-1 0-1,-2-27 0,0 32-133,-1 0 0,0 0-1,-1 0 1,0 0 0,0 1-1,-1-1 1,1 1 0,-2 0-1,1 0 1,-1 0 0,0 0-1,0 1 1,-11-10 0,11 11-52,0 1 1,0 0-1,0 0 1,0 1-1,0-1 1,-1 1-1,0 0 0,1 1 1,-1-1-1,0 1 1,0 1-1,0-1 1,-1 1-1,1 0 0,0 0 1,0 0-1,-1 1 1,-9 1-1,-3 3-61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4.303"/>
    </inkml:context>
    <inkml:brush xml:id="br0">
      <inkml:brushProperty name="width" value="0.05" units="cm"/>
      <inkml:brushProperty name="height" value="0.05" units="cm"/>
    </inkml:brush>
  </inkml:definitions>
  <inkml:trace contextRef="#ctx0" brushRef="#br0">35 4 17508,'5'-2'1864,"0"0"-1144,-2 4-288,-8 2 1025,2 9-529,-2 8-280,0 5-144,1 8-280,0 5-104,2 6-88,-1 0 40,3-4-152,-1-3-88,0-5-536,1-3-304,-3-10 816,-3-1-192,0-8-72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5.129"/>
    </inkml:context>
    <inkml:brush xml:id="br0">
      <inkml:brushProperty name="width" value="0.05" units="cm"/>
      <inkml:brushProperty name="height" value="0.05" units="cm"/>
    </inkml:brush>
  </inkml:definitions>
  <inkml:trace contextRef="#ctx0" brushRef="#br0">1 1 16163,'-1'4'444,"1"-1"0,0 1 0,0 0 0,1 0 0,-1-1 0,1 1 0,-1 0 0,1-1 0,0 1-1,1-1 1,-1 1 0,1-1 0,2 5 0,-4-8-338,0 0 0,0-1 0,0 1 1,-1 0-1,1 0 0,0 0 0,0-1 0,0 1 0,0 0 0,0 0 0,0 0 1,0-1-1,0 1 0,0 0 0,0 0 0,0 0 0,0-1 0,0 1 0,0 0 0,0 0 1,1 0-1,-1-1 0,0 1 0,0 0 0,0 0 0,0 0 0,0-1 0,0 1 0,0 0 1,1 0-1,-1 0 0,0 0 0,0 0 0,0 0 0,0-1 0,1 1 0,-1 0 1,0 0-1,0 0 0,0 0 0,0 0 0,1 0 0,15-6 1008,24-1-1919,-35 6 1186,12-1-376,4-2 8,1 2-1,35-1 1,-56 3-15,0 0 1,0 1 0,0-1-1,0 0 1,0 1-1,0-1 1,0 0-1,0 1 1,0-1 0,0 1-1,0 0 1,0-1-1,0 1 1,0 0-1,0-1 1,-1 1 0,1 0-1,0 0 1,0 0-1,-1 0 1,1 0-1,-1 0 1,1 0 0,-1 0-1,1 0 1,-1 0-1,0 0 1,1 0-1,-1 0 1,0 0 0,0 0-1,0 0 1,0 1-1,0-1 1,0 0-1,0 0 1,0 0 0,0 0-1,-1 2 1,-1 8-13,0-1 1,0 1-1,-6 13 1,4-12-4,-57 157-26,11-36 81,44-109-22,6-23-46,0 0-1,-1-1 1,1 1-1,0 0 1,0-1-1,0 1 0,0 0 1,0 0-1,0-1 1,0 1-1,0 0 1,0 0-1,0-1 1,0 1-1,0 0 1,1-1-1,-1 1 0,0 0 1,0-1-1,1 1 1,-1 0-1,1-1 1,-1 1-1,0 0 1,2 0-1,-2-1-43,0 0 0,1 0 0,-1 0-1,0 0 1,1 0 0,-1 0 0,0 0 0,1-1 0,-1 1-1,0 0 1,0 0 0,1 0 0,-1 0 0,0 0-1,1-1 1,-1 1 0,0 0 0,0 0 0,1 0 0,-1-1-1,0 1 1,0 0 0,0 0 0,1-1 0,-1 1 0,0 0-1,0-1 1,0 1 0,0 0 0,1-1 0,-1 1 0,0 0-1,0-1 1,0 1 0,0 0 0,0-1 0,0 1 0,0 0-1,0-1 1,0 1 0,0 0 0,0-1 0,0 1 0,0 0-1,-1-1 1,-1-15-2076,-2 3 272,-1 0 1,-12-20-1,-3-8 1729,20 41 230,-1-1-1,1 1 0,0-1 1,0 1-1,-1-1 0,1 0 1,0 1-1,0-1 0,0 1 1,-1-1-1,1 0 0,0 1 1,0-1-1,0 1 0,0-1 1,0 0-1,0 1 0,0-1 1,1 0-1,-1 1 0,0-1 1,0 1-1,0-1 0,0 1 0,1-1 1,-1 0-1,0 1 0,1-1 1,-1 1-1,0-1 0,1 1 1,-1-1-1,2 0 0,20-3 2525,-7 3-1911,3-2-273,-1 0 0,1 2 0,-1 0 0,1 1 1,18 2-1,-35-2-400,1 0-1,-1 0 1,1 1 0,-1-1 0,0 1-1,1-1 1,-1 1 0,0-1 0,1 1-1,-1 0 1,0-1 0,0 1-1,0 0 1,0 0 0,0 0 0,0 0-1,1 1 1,6 9 67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5.565"/>
    </inkml:context>
    <inkml:brush xml:id="br0">
      <inkml:brushProperty name="width" value="0.05" units="cm"/>
      <inkml:brushProperty name="height" value="0.05" units="cm"/>
    </inkml:brush>
  </inkml:definitions>
  <inkml:trace contextRef="#ctx0" brushRef="#br0">4 1 15779,'0'8'2049,"-2"1"-1225,1-1-384,1 0 1713,0 3-1321,3 1-208,-1-4-520,3 1-360,0-1-664,1-2 768,-2-3-128,1-2-177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2.764"/>
    </inkml:context>
    <inkml:brush xml:id="br0">
      <inkml:brushProperty name="width" value="0.05" units="cm"/>
      <inkml:brushProperty name="height" value="0.05" units="cm"/>
    </inkml:brush>
  </inkml:definitions>
  <inkml:trace contextRef="#ctx0" brushRef="#br0">14 162 13507,'3'-11'799,"-2"7"-568,0 0 0,1-1 0,-1 1 0,0 1 0,1-1 0,0 0 0,0 0 0,0 0 0,1 1 1,2-4-1,-5 7-190,0 0 0,0 0 0,0 0 0,1 0 0,-1 0 0,0 0 0,0 0 0,0 0 0,0 0 0,0 0 0,0 0 0,0 0 0,0 0 0,1 0 0,-1 0 0,0 0 0,0 0 0,0 0 0,0 0 0,0 0 0,0 0 0,0 0 0,1 0 0,-1 0 0,0 0 0,0 0 0,0 0 0,0 1 0,0-1 0,0 0 0,0 0 0,0 0 0,0 0 0,0 0 0,0 0 0,0 0 0,1 0 0,-1 0 0,0 1 0,0-1 0,0 0 0,0 0 0,0 0 0,0 0 0,0 0 0,0 0 0,0 0 0,0 1 0,0-1 0,0 0 0,0 0 0,0 0 0,0 0 0,0 0 0,0 0 0,-1 0 0,1 1 0,1 10 208,-1-10-100,-3 53 542,-11 61 0,3-35-540,7-44-86,-1 1 81,1-1 0,2 0 0,6 74 0,-4-107-111,1 0 0,-1 1 0,1-1 0,0 0 0,0 1 0,1-1 0,-1 0 0,1 0 0,-1 0 0,1 0 0,0 0 0,3 3 0,-3-5-1,-1 1 1,1-1-1,0 1 0,0-1 0,0 0 0,0 0 1,0 0-1,1 0 0,-1 0 0,0-1 0,0 1 0,1-1 1,-1 1-1,0-1 0,0 0 0,1 0 0,-1 0 1,0 0-1,5-1 0,3-1 61,0 0 0,0-1-1,0-1 1,0 1 0,-1-2 0,1 1 0,-1-1 0,-1-1 0,1 0 0,-1 0-1,10-9 1,7-8 184,-2-1 0,26-34 0,-6 2 241,61-102 0,-83 120-343,-2-2-1,-1-1 0,23-77 1,-39 113-198,-1 1 0,0-1 0,1 0 0,-2 1 0,1-1 1,0 0-1,-1 0 0,0 0 0,0 0 0,-2-8 0,2 13 3,0 0 1,0 0-1,0-1 0,-1 1 0,1 0 0,0 0 0,0 0 0,0-1 0,-1 1 1,1 0-1,0 0 0,0 0 0,0 0 0,-1-1 0,1 1 0,0 0 1,0 0-1,-1 0 0,1 0 0,0 0 0,-1 0 0,1 0 0,0 0 0,0 0 1,-1 0-1,1 0 0,0 0 0,0 0 0,-1 0 0,1 0 0,0 0 0,-1 0 1,1 0-1,0 0 0,0 0 0,-1 1 0,1-1 0,0 0 0,0 0 0,0 0 1,-1 0-1,1 1 0,0-1 0,0 0 0,0 0 0,-1 0 0,1 1 1,0-1-1,-11 13-568,2 2 406,1 1 1,0 1 0,-8 25-1,5-4-312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6.002"/>
    </inkml:context>
    <inkml:brush xml:id="br0">
      <inkml:brushProperty name="width" value="0.05" units="cm"/>
      <inkml:brushProperty name="height" value="0.05" units="cm"/>
    </inkml:brush>
  </inkml:definitions>
  <inkml:trace contextRef="#ctx0" brushRef="#br0">85 0 20060,'5'2'300,"0"0"-1,0 1 0,0-1 1,0 1-1,-1 0 0,1 0 1,-1 1-1,1-1 0,3 6 1,-6-6-170,1 1 1,-1-1-1,0 1 0,-1 0 1,1 0-1,-1 0 1,1 0-1,-1 0 1,0 0-1,-1 0 0,1 0 1,-1 8-1,0-1-1,-1 0-1,0 0 1,-1 0-1,-1 0 1,1 0 0,-2 0-1,-4 10 1,-14 21-60,21-41-107,0 1-1,0 0 1,0-1-1,0 1 1,-1-1-1,1 1 1,-1-1-1,1 0 1,-1 1-1,1-1 1,-1 0-1,-3 2 1,8-4-9,0 1 0,0 0 0,0 0 0,0 0 0,0 0 0,-1 1 0,1-1 0,0 1 0,0 0-1,0-1 1,0 1 0,-1 1 0,1-1 0,0 0 0,-1 1 0,1-1 0,-1 1 0,0 0 0,1 0 0,-1 0 0,0 0 0,0 0 0,0 0 0,2 4 0,-3-4 51,1 0 0,-1-1 0,0 1 0,0 0 0,0 0 0,0 0 0,0 0 0,0 0 0,-1 0 0,1 0-1,-1 0 1,1 1 0,-1-1 0,0 0 0,0 0 0,0 0 0,0 0 0,0 1 0,0-1 0,-1 0 0,1 0 0,-1 0 0,0 0 0,1 0 0,-1 0 0,0 0 0,0 0 0,0 0-1,0 0 1,-1-1 0,1 1 0,0 0 0,-4 2 0,-1 1 72,0-1 0,0-1-1,-1 1 1,0-1 0,0 0-1,0 0 1,0-1 0,0 0 0,0 0-1,0-1 1,-1 1 0,1-2-1,-1 1 1,1-1 0,-1 0-1,-10-2 1,17 1-132,-1 1 0,1 0-1,0 0 1,0-1 0,0 1 0,0-1-1,0 1 1,0-1 0,0 0-1,1 1 1,-1-1 0,0 0 0,0 1-1,0-1 1,1 0 0,-1 0 0,0 0-1,1 0 1,-1 0 0,1 0 0,-1 0-1,1 0 1,-1 0 0,1 0-1,0 0 1,-1 0 0,1 0 0,0-2-1,0 1 2,0-1 0,0 1 0,0 0 0,1-1 0,-1 1 0,1 0 0,-1-1 0,1 1-1,0 0 1,0 0 0,0 0 0,0 0 0,3-3 0,19-22-497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6.424"/>
    </inkml:context>
    <inkml:brush xml:id="br0">
      <inkml:brushProperty name="width" value="0.05" units="cm"/>
      <inkml:brushProperty name="height" value="0.05" units="cm"/>
    </inkml:brush>
  </inkml:definitions>
  <inkml:trace contextRef="#ctx0" brushRef="#br0">7 257 18036,'-6'18'2436,"6"-18"-2369,0 0 1,1 0 0,-1 0-1,0 1 1,0-1 0,1 0-1,-1 0 1,0 0 0,1 0-1,-1 0 1,0 0 0,1 0-1,-1 0 1,0 0 0,1 0-1,-1 0 1,0-1 0,1 1-1,-1 0 1,0 0-1,0 0 1,1 0 0,-1 0-1,0 0 1,1-1 0,-1 1-1,0 0 1,0 0 0,1-1-1,-1 1 1,32-25 1892,-29 22-2024,4-3 112,0-1 0,0-1 0,-1 1-1,1-1 1,-2 0 0,1-1 0,-1 1 0,0-1-1,-1 0 1,0 0 0,3-12 0,-7 21-46,0-1 0,1 1 1,-1 0-1,0-1 1,0 1-1,0 0 0,1-1 1,-1 1-1,0-1 0,0 1 1,0 0-1,0-1 1,0 1-1,0 0 0,0-1 1,0 1-1,0-1 1,0 1-1,0 0 0,0-1 1,0 1-1,0-1 0,-1 1 1,1 0-1,0-1 1,0 1-1,0 0 0,0-1 1,-1 1-1,1 0 0,0-1 1,0 1-1,-1 0 1,1 0-1,0-1 0,-1 1 1,1-1-1,-1 2-1,0-1 0,0 1 1,0-1-1,1 1 0,-1-1 0,0 1 0,1 0 0,-1-1 0,0 1 0,1 0 1,-1-1-1,1 1 0,-1 0 0,1 0 0,0-1 0,-1 1 0,0 1 0,-41 104 59,37-91-189,1 1 0,0 0 0,1 0 0,1 0 0,0 16 0,2-31 123,-1-1 1,1 0 0,0 0 0,0 0-1,0 1 1,0-1 0,0 0 0,1 0 0,-1 1-1,0-1 1,0 0 0,0 0 0,0 1 0,0-1-1,0 0 1,0 0 0,0 0 0,0 1-1,1-1 1,-1 0 0,0 0 0,0 0 0,0 0-1,0 1 1,1-1 0,-1 0 0,0 0 0,0 0-1,0 0 1,1 0 0,-1 0 0,0 0-1,0 1 1,0-1 0,1 0 0,-1 0 0,0 0-1,0 0 1,1 0 0,-1 0 0,0 0 0,0 0-1,1 0 1,0 0-14,6 0-170</inkml:trace>
  <inkml:trace contextRef="#ctx0" brushRef="#br0" timeOffset="1">411 1 18796,'6'17'1576,"-6"-6"-1160,-1 1-184,-7 8 441,-3 3-41,-1 10-168,-2-2-192,-5 1-120,-1 1-88,3-2-432,0-2-280,4-9 584,3-7-136,6-7-56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6.811"/>
    </inkml:context>
    <inkml:brush xml:id="br0">
      <inkml:brushProperty name="width" value="0.05" units="cm"/>
      <inkml:brushProperty name="height" value="0.05" units="cm"/>
    </inkml:brush>
  </inkml:definitions>
  <inkml:trace contextRef="#ctx0" brushRef="#br0">150 4 16756,'-6'-2'389,"-1"2"1,0-1 0,0 1 0,0 0 0,0 0 0,0 1 0,0 0 0,1 0 0,-1 1 0,0 0 0,-7 2 0,10-2-242,1 0 1,-1-1-1,0 1 1,1 1-1,-1-1 1,1 0 0,0 1-1,0 0 1,0-1-1,0 1 1,0 0-1,1 1 1,-1-1 0,1 0-1,0 1 1,0 0-1,0-1 1,0 1-1,1 0 1,-2 4 0,3-7-126,-1 1 0,1 0 0,0-1 0,-1 1 0,1-1 0,0 1 1,0 0-1,0-1 0,0 1 0,0-1 0,1 1 0,-1 0 0,0-1 1,1 1-1,-1-1 0,1 1 0,0-1 0,-1 1 0,1-1 0,0 0 1,0 1-1,2 1 0,-1-1-4,0-1 0,0 1 0,0-1 1,0 0-1,1 1 0,-1-1 0,0 0 0,1-1 1,-1 1-1,1 0 0,-1-1 0,6 1 0,2 0 8,0-1 0,-1-1 0,1 1 0,0-2 0,0 1 0,13-5 0,-13 3 1,-1-1-1,0 0 1,15-9-1,-22 12-34,0 0 0,0 0 0,0 0-1,0-1 1,-1 1 0,1-1 0,0 1 0,-1-1-1,1 1 1,-1-1 0,0 0 0,1 0 0,-1 1 0,0-1-1,0 0 1,0 0 0,0 0 0,-1-1 0,1 1-1,-1 0 1,1 0 0,-1 0 0,1-3 0,-1 4-18,0 1 1,-1-1-1,1 1 1,0-1-1,0 0 1,0 1-1,0-1 1,-1 1-1,1-1 1,0 1-1,-1-1 1,1 1-1,0-1 1,-1 1-1,1-1 1,-1 1-1,1-1 1,-1 1-1,1-1 1,-1 1 0,1 0-1,-1-1 1,1 1-1,-1 0 1,1 0-1,-1-1 1,1 1-1,-1 0 1,0 0-1,-2-1-82,1 1-1,0 0 1,0 0-1,0 0 1,0 1-1,-1-1 1,1 0-1,-4 2 1,-1 1-299,0 0 0,0 0 1,0 0-1,-7 5 1,6-2 66,1 1 0,0-1 0,-9 11 1,-1 4-388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7.186"/>
    </inkml:context>
    <inkml:brush xml:id="br0">
      <inkml:brushProperty name="width" value="0.05" units="cm"/>
      <inkml:brushProperty name="height" value="0.05" units="cm"/>
    </inkml:brush>
  </inkml:definitions>
  <inkml:trace contextRef="#ctx0" brushRef="#br0">104 1 13011,'0'1'192,"0"0"1,0 0-1,-1 1 1,1-1 0,-1 0-1,1 0 1,-1 0-1,1 0 1,-1 0-1,0 0 1,1 0-1,-1 0 1,0 0 0,0 0-1,0 0 1,-1 1-1,-22 15 1913,4-2-183,13-8-1503,0 1 0,1 0-1,0 0 1,1 0 0,-1 1 0,-4 11-1,10-19-393,-1-1-1,1 1 1,0 0 0,0 0-1,0 0 1,0-1-1,0 1 1,0 0 0,0 0-1,0-1 1,0 1-1,0 0 1,0 0-1,1-1 1,-1 1 0,0 0-1,0 0 1,1-1-1,-1 1 1,1 0-1,-1-1 1,0 1 0,1 0-1,-1-1 1,2 2-1,-1-1 21,1 0 0,0 0 0,-1-1 0,1 1 0,0 0 0,-1-1-1,1 1 1,0-1 0,0 1 0,2-1 0,3 1 47,-1-1 1,1 0-1,0 0 1,-1-1-1,9-1 0,51-19 309,-59 18-366,-1 0 0,1 0 0,-1-1 0,0 0 0,0 0 0,0 0 0,6-7-1,-11 11-34,0-1 0,0 1-1,-1-1 1,1 0-1,-1 1 1,1-1-1,-1 0 1,1 0-1,-1 1 1,1-1-1,-1 0 1,1 0-1,-1 0 1,0 0 0,0 0-1,1 1 1,-1-1-1,0 0 1,0 0-1,0 0 1,0 0-1,0 0 1,0 0-1,0 0 1,-1 0-1,1-1 1,-1 1-48,0-1-1,0 1 1,0 0-1,0 0 1,0 0-1,0-1 1,-1 1-1,1 0 1,0 1-1,-1-1 1,1 0-1,0 0 1,-4-1-1,-2 0-112,1 0 1,-1 0-1,0 0 0,0 1 0,-13-1 0,-3 2-187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19.164"/>
    </inkml:context>
    <inkml:brush xml:id="br0">
      <inkml:brushProperty name="width" value="0.05" units="cm"/>
      <inkml:brushProperty name="height" value="0.05" units="cm"/>
    </inkml:brush>
  </inkml:definitions>
  <inkml:trace contextRef="#ctx0" brushRef="#br0">217 23 16700,'19'-12'2666,"-14"5"-1331,-5 7-1271,0 0 1,-1-1-1,1 1 1,0 0-1,-1-1 0,1 1 1,0 0-1,0 0 1,-1-1-1,1 1 0,0 0 1,-1 0-1,1 0 1,-1 0-1,1-1 0,0 1 1,-1 0-1,1 0 1,-1 0-1,1 0 0,0 0 1,-1 0-1,1 0 1,-1 0-1,0 0 0,-4 1 56,-1-1-1,1 1 0,0 0 0,-1 0 0,1 1 0,0-1 0,0 1 0,0 1 0,0-1 0,0 1 1,0-1-1,1 1 0,-1 1 0,1-1 0,0 0 0,-5 6 0,-5 6-64,1-1 1,1 2-1,-13 18 0,14-17 32,1-1 0,1 1 0,1 0 0,0 1 0,1 0 0,1 0 0,1 1 0,0 0-1,1 0 1,1 0 0,0 25 0,3-41-47,0 1-1,0-1 1,1 1-1,-1-1 1,1 1-1,0-1 1,0 1-1,0-1 1,0 0-1,1 1 1,-1-1-1,1 0 1,0 0 0,0 0-1,0 0 1,0 0-1,1-1 1,4 5-1,-3-4 11,-1-1 0,0 0 0,1-1-1,0 1 1,-1-1 0,1 1 0,0-1-1,-1 0 1,1 0 0,0-1 0,0 1 0,0-1-1,0 0 1,0 0 0,0 0 0,0-1-1,4 0 1,1-1 123,-1 0 0,1-1 0,-1 0 0,0 0 0,11-6 0,-16 7-106,0 1 1,-1 0 0,1-1 0,-1 1-1,0-1 1,1 0 0,-1 0 0,0 0-1,0 0 1,0 0 0,0 0 0,-1-1-1,1 1 1,-1-1 0,1 1 0,-1-1-1,0 0 1,0 1 0,1-5 0,-2 6-40,0 0 1,0 0 0,0 0 0,0-1 0,0 1-1,0 0 1,0 0 0,-1 0 0,1 0-1,0 0 1,-1 0 0,1 0 0,-1 0-1,1 0 1,-1 0 0,0 0 0,1 0 0,-1 0-1,0 0 1,1 0 0,-1 0 0,-1 0-1,-1-1 13,1 1 0,0-1 0,-1 1 0,1 0 0,-1 0 0,0 0 0,1 0 0,-7 0 0,-3-1 12,-1 1-1,1 1 1,-15 1-1,23-1-49,-1 0-181,0 1 1,1-1 0,-1 1 0,0 0 0,0 0 0,1 0-1,-1 1 1,0-1 0,1 1 0,0 0 0,-1 1 0,-5 4-1,9-5-1453,6-4 1037,8-7 20,2-11-345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19.551"/>
    </inkml:context>
    <inkml:brush xml:id="br0">
      <inkml:brushProperty name="width" value="0.05" units="cm"/>
      <inkml:brushProperty name="height" value="0.05" units="cm"/>
    </inkml:brush>
  </inkml:definitions>
  <inkml:trace contextRef="#ctx0" brushRef="#br0">325 22 14979,'-12'-4'604,"0"0"-1,0 0 1,-1 1-1,1 1 1,-1 0-1,0 1 1,-17 0 0,24 1-406,-1 1 1,0 0 0,0 1-1,1-1 1,-1 1 0,1 1-1,-1-1 1,1 1 0,0 0-1,0 0 1,0 1 0,0 0-1,1 0 1,0 0 0,-8 8-1,3 0-91,0 1 0,1 0 0,0 0 0,1 1 0,0 0 0,1 0-1,1 1 1,0 0 0,1 0 0,-4 23 0,3-12-34,2 0-1,1 1 1,2-1-1,0 1 1,5 39-1,-3-55-59,1 1 0,0 0-1,1 0 1,1-1 0,0 0 0,0 0-1,11 19 1,-12-24-8,1-1 0,0 1 0,0-1 0,0-1 0,0 1 0,1 0-1,0-1 1,0 0 0,0 0 0,0-1 0,1 1 0,-1-1 0,1 0 0,0-1 0,0 1 0,8 1 0,-1-1 43,1-1 1,0-1 0,0 0-1,0-1 1,0 0-1,0-2 1,0 1 0,-1-2-1,1 1 1,0-2 0,-1 0-1,0-1 1,17-7-1,-8 1 133,0-1 0,0-1 0,-2-1 0,1-1 0,-2 0 0,29-30 0,-39 36-96,-2 0 0,1 0 1,-1-1-1,0 0 0,-1 0 0,0-1 1,-1 0-1,0 0 0,-1 0 1,0-1-1,-1 1 0,0-1 0,-1 0 1,2-14-1,-4 17-99,0 0 1,-1 0-1,0 0 1,0 1-1,-1-1 0,0 0 1,0 1-1,-1-1 1,0 1-1,0 0 0,-1 0 1,0 0-1,-1 1 1,0-1-1,0 1 0,0 0 1,-1 0-1,0 1 0,-1 0 1,-7-7-1,6 8-103,0-1 0,-1 1 0,0 1 0,0-1 1,0 2-1,0-1 0,0 1 0,-1 1 0,0-1 0,1 2 0,-1-1 0,-19 1 0,-21 0-296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20.839"/>
    </inkml:context>
    <inkml:brush xml:id="br0">
      <inkml:brushProperty name="width" value="0.05" units="cm"/>
      <inkml:brushProperty name="height" value="0.05" units="cm"/>
    </inkml:brush>
  </inkml:definitions>
  <inkml:trace contextRef="#ctx0" brushRef="#br0">307 1 14139,'-1'2'214,"0"0"0,0-1 1,0 1-1,-1 0 0,1 0 0,0-1 0,-1 1 0,1-1 1,-1 1-1,0-1 0,1 0 0,-1 0 0,0 0 0,0 0 0,0 0 1,0 0-1,-4 1 0,-5 4 572,-7 5 135,0 1-1,1 0 1,0 2 0,1 0-1,0 1 1,-25 31 0,26-27-788,1 0-1,1 1 1,1 1 0,1 0 0,1 1 0,0 0-1,2 1 1,0 0 0,2 0 0,-4 25 0,8-33-90,1 1 0,1-1-1,0 1 1,1-1 0,0 1 0,5 15 0,-5-25-32,1-1 0,0 1 0,0 0 0,0 0 0,1-1 0,0 1 0,0-1 0,4 6 0,-4-9-5,-1 1 1,0-1-1,1 0 0,-1 0 0,1 0 0,-1 0 1,1 0-1,0 0 0,0-1 0,0 1 0,0-1 1,0 0-1,0 0 0,1 0 0,5 1 0,-4-2 35,0 0 0,1-1-1,-1 0 1,0 0 0,0 0-1,0 0 1,0-1 0,0 0 0,0 0-1,-1 0 1,1 0 0,0-1-1,-1 0 1,0 0 0,0 0-1,0-1 1,0 1 0,0-1-1,-1 0 1,1 0 0,2-5-1,-4 6 23,1-1-1,-1 1 1,-1 0-1,1-1 1,0 1-1,-1-1 1,0 0-1,0 1 0,0-1 1,0 0-1,0 0 1,-1-7-1,0 8-18,0 0 0,-1 1 0,1-1 0,-1 0-1,0 1 1,0-1 0,0 1 0,0-1 0,0 1 0,-1 0-1,1-1 1,-1 1 0,1 0 0,-1 0 0,0 0 0,0 0-1,0 0 1,0 1 0,0-1 0,-3-1 0,-5-3-52,-1 1 1,1 1-1,-1 0 0,0 0 1,0 1-1,0 1 1,0 0-1,-1 0 1,1 1-1,0 1 1,-17 0-1,16 4-1821,26-6-822,27-21 943,-15 7 700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21.279"/>
    </inkml:context>
    <inkml:brush xml:id="br0">
      <inkml:brushProperty name="width" value="0.05" units="cm"/>
      <inkml:brushProperty name="height" value="0.05" units="cm"/>
    </inkml:brush>
  </inkml:definitions>
  <inkml:trace contextRef="#ctx0" brushRef="#br0">564 9 17556,'-17'-4'501,"-1"2"1,1 1-1,0 0 0,-1 1 1,1 0-1,-33 7 1,38-4-366,-1 0 0,1 1 0,0 0-1,1 1 1,-1 1 0,1 0 0,0 0 0,0 1 0,1 0 0,-12 11 0,-2 6 78,1 1 0,1 0 0,1 2-1,1 1 1,1 0 0,2 1 0,1 1 0,-18 47 0,17-32 23,3 0-1,1 1 1,2 1-1,3 0 1,-4 70 0,10-94-190,2-1 0,1 1 0,1 0 1,1-1-1,1 1 0,13 41 1,-14-55-46,0-1 0,1 0 0,0 1 0,0-1 0,1 0 0,0-1 0,0 1 0,1-1 0,0 0 0,0 0 0,0-1 0,1 0 0,0 0 0,1-1 0,-1 1 0,1-2 0,0 1 1,0-1-1,16 6 0,-12-7-3,0 0 1,0-1 0,0 0-1,0-1 1,0 0 0,0-1 0,0 0-1,0-1 1,1 0 0,18-5-1,-15 1 6,1-1-1,-1 0 0,1-1 0,-2-1 0,1 0 1,25-19-1,-17 8 51,0-2 1,-1 0-1,-1-2 0,-1 0 1,-2-2-1,0 0 1,30-53-1,-38 55 19,0-1-1,-1 0 1,-2-1 0,0 1-1,-2-2 1,0 1-1,-2-1 1,-1 0 0,-1 1-1,-1-29 1,-2 38-51,-1 0-1,0 0 1,-1 0 0,-1 0-1,-1 0 1,0 1-1,-10-21 1,10 25-48,-2 0 0,1 1-1,-1 0 1,-1 0 0,1 1 0,-2 0-1,1 0 1,-1 1 0,-1 0 0,-16-11 0,17 14-106,0-1 0,-1 2 0,0-1 1,1 1-1,-2 1 0,1 0 0,0 0 1,0 1-1,-1 1 0,0-1 0,1 2 1,-20 0-1,16 2 11,-1 0 1,1 1 0,0 0-1,0 1 1,0 1 0,1 0-1,0 1 1,-25 15 0,-43 30-443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49.637"/>
    </inkml:context>
    <inkml:brush xml:id="br0">
      <inkml:brushProperty name="width" value="0.05" units="cm"/>
      <inkml:brushProperty name="height" value="0.05" units="cm"/>
    </inkml:brush>
  </inkml:definitions>
  <inkml:trace contextRef="#ctx0" brushRef="#br0">25 8 21325,'0'-8'129,"-1"9"-35,-7 19 17,4-6-59,0 1 1,-2 18 0,5-23-20,1 1 0,0-1 1,0 0-1,1 0 0,1 0 1,0 0-1,0 0 0,7 16 1,-8-23-19,0 1 0,1-1 0,0 0 0,0 0 0,0 0 0,0-1 0,0 1 0,0 0 0,1-1 0,-1 0 1,1 1-1,0-1 0,0 0 0,-1 0 0,1 0 0,1-1 0,-1 1 0,0-1 0,0 0 0,1 0 0,-1 0 1,0 0-1,1 0 0,-1-1 0,1 0 0,-1 1 0,1-1 0,5-1 0,0 0 69,0-1 0,0-1 0,0 1 0,0-1 0,-1-1 0,1 0 0,-1 0 0,0 0 0,0-1 0,0-1 0,8-6 0,-9 6 78,0 0 0,0 0 1,-1 0-1,0-1 0,0 0 1,-1 0-1,0-1 0,0 1 0,-1-1 1,0 0-1,5-14 0,-8 19-102,0 0-1,-1 0 1,0 0-1,1 0 1,-1 0-1,0 0 1,-1 0-1,1 0 1,0 0-1,-1 0 0,0 0 1,1 1-1,-1-1 1,0 0-1,-1 0 1,1 1-1,0-1 1,-1 0-1,0 1 1,1 0-1,-1-1 0,0 1 1,0 0-1,0 0 1,-1 0-1,1 0 1,0 0-1,-1 1 1,1-1-1,-1 1 1,-2-2-1,2 2-84,0-1 0,0 1 0,0 0 0,0 0 0,0 0 0,0 1 0,-1-1 0,1 1 0,0 0 0,0 0 0,0 0 0,0 0 0,-1 0 0,1 1 0,0-1 0,0 1 0,0 0 0,0 0 0,0 0 0,0 0 0,0 1 0,0-1 0,1 1 0,-1 0 0,1 0 0,-1 0 0,1 0 0,-4 4 0,4-5-44,1 1 0,0-1 0,1 0 0,-1 1 0,0-1 0,0 1 0,1-1 0,-1 1 1,0 0-1,1-1 0,0 1 0,-1 0 0,1-1 0,0 1 0,0 0 0,0-1 0,0 1 0,0 0 0,0 0 0,1-1 0,-1 1 0,0 0 0,1-1 0,-1 1 0,1-1 0,0 1 0,0-1 0,-1 1 1,3 2-1,14 7-497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0.104"/>
    </inkml:context>
    <inkml:brush xml:id="br0">
      <inkml:brushProperty name="width" value="0.05" units="cm"/>
      <inkml:brushProperty name="height" value="0.05" units="cm"/>
    </inkml:brush>
  </inkml:definitions>
  <inkml:trace contextRef="#ctx0" brushRef="#br0">45 1 18020,'-9'49'1768,"-1"-2"-1184,-1-5-224,3-1 649,3-1-209,3-8-160,2-5-248,3-14-688,4 0-288,3-10-408,-1-5 784,-2-9-176,2-5-161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3.856"/>
    </inkml:context>
    <inkml:brush xml:id="br0">
      <inkml:brushProperty name="width" value="0.05" units="cm"/>
      <inkml:brushProperty name="height" value="0.05" units="cm"/>
    </inkml:brush>
  </inkml:definitions>
  <inkml:trace contextRef="#ctx0" brushRef="#br0">1 282 14107,'40'-18'2465,"-18"9"-1307,0-1 0,-1-1-1,0-1 1,32-24 0,-39 25-681,32-28 594,-44 36-1003,0 1 0,1 0 0,-1-1 0,0 0 0,0 1 0,-1-1 0,1 0 0,-1 0 0,1 0 0,-1 0 0,0 0 0,0 0 0,1-7 0,-2 9-51,1 1-1,-1-1 0,0 0 1,0 0-1,0 0 0,-1 0 1,1 0-1,0 0 0,0 0 0,0 1 1,-1-1-1,1 0 0,0 0 1,-1 0-1,1 1 0,-1-1 1,1 0-1,-1 0 0,1 1 1,-1-1-1,1 0 0,-1 1 1,0-1-1,1 1 0,-2-2 1,0 2 5,1-1 0,-1 1 1,1-1-1,-1 1 1,0 0-1,1 0 1,-1 0-1,0-1 1,1 2-1,-1-1 1,0 0-1,-2 1 1,-4 1 40,1 0 0,-1 0 0,1 1 0,-13 7 1,2 1 1,0 1 0,0 0 0,-22 21 0,34-27-55,-1 1-1,1-1 1,0 1 0,1 0-1,0 1 1,0-1 0,1 1-1,0 0 1,0 0 0,-5 16-1,9-22-7,-1-1-1,1 0 0,0 0 1,0 1-1,-1-1 1,1 0-1,0 1 0,0-1 1,0 0-1,0 1 0,1-1 1,-1 0-1,0 1 1,0-1-1,1 0 0,-1 1 1,1-1-1,-1 0 0,1 0 1,0 0-1,0 0 1,-1 1-1,1-1 0,0 0 1,2 1-1,-1 0 1,0-1 0,1 1 1,-1-1-1,1 0 0,0 0 0,-1 0 0,1 0 1,0-1-1,0 1 0,0-1 0,4 1 0,6-1 3,0-1-1,0 0 1,0 0-1,17-5 0,12-6 50,72-32 0,-44 16-36,-67 26-19,1 1 0,0 0 0,-1 0 0,1 0 1,0 0-1,-1 0 0,1 1 0,0 0 0,0 0 0,0 0 1,0 0-1,-1 1 0,1-1 0,0 1 0,0 0 0,6 3 1,-1 0-18,-1 2 1,1-1 0,-2 1 0,1 0 0,9 10-1,-14-13 10,0-1 0,0 0 0,0 0-1,0 0 1,1 0 0,-1-1 0,0 1 0,1-1-1,0 0 1,-1 0 0,1 0 0,0 0-1,-1-1 1,1 1 0,0-1 0,0 0 0,-1 0-1,1 0 1,0-1 0,-1 0 0,1 1-1,6-3 1,6-3 5,0-1 0,0 0 0,26-16 0,-6 2 28,-21 13-21,-10 5-7,0 0 0,0 1 0,0-1 0,1 1 0,-1 0 0,1 0 0,-1 1 0,11-2 1,-16 3 0,1 0 1,-1 0 0,0 0-1,1 0 1,-1 0-1,0 0 1,1 0 0,-1 0-1,0 0 1,1 0 0,-1 1-1,0-1 1,1 0 0,-1 0-1,0 0 1,1 0 0,-1 1-1,0-1 1,1 0 0,-1 0-1,0 1 1,0-1-1,0 0 1,1 0 0,-1 1-1,0-1 1,0 0 0,0 1-1,1-1 1,-1 0 0,0 1-1,0-1 1,0 1 0,-1 14-51,1-14 50,0 1 1,-1-1-1,1 0 0,0 0 0,0 1 1,0-1-1,0 0 0,0 1 1,0-1-1,0 0 0,0 0 1,1 1-1,-1-1 0,0 0 0,1 0 1,-1 1-1,1-1 0,-1 0 1,1 0-1,1 2 0,0-2 0,1 1 1,0-1-1,0 1 0,-1-1 0,1 0 0,0 0 0,0 0 1,0-1-1,1 1 0,-1-1 0,0 0 0,0 1 0,0-1 1,5-1-1,46-8 3,-46 7 1,28-7 21,-2-2 0,1-1-1,-1-1 1,42-25 0,-71 35-20,-1 1 11,-5 4 4,-3 10-4,4-10-14,-1 0 0,1 0 0,0 1 0,0-1 0,0 0 1,0 0-1,0 1 0,0-1 0,1 0 0,-1 0 0,1 1 0,-1-1 0,1 0 0,0 0 1,0 0-1,0 0 0,0 0 0,0 0 0,3 2 0,-2-2 0,0 0 0,0 0 0,1 0 0,-1-1 0,1 1 0,0-1 0,-1 0 0,1 1 0,0-1 0,0-1-1,0 1 1,0 0 0,0-1 0,6 1 0,5 0 15,-1-1-1,1 0 1,0-2-1,0 1 1,0-1-1,-1-1 1,21-7-1,-27 8 9,0-1 0,1 0 1,-1-1-1,0 0 0,0 0 0,-1 0 0,1-1 0,-1 1 0,0-2 0,0 1 1,-1-1-1,0 0 0,0 0 0,7-11 0,-11 15-9,0 0-1,-1 0 1,1 0 0,-1 0-1,1 0 1,-1 0 0,0 0-1,0 0 1,0 0 0,0-1-1,0 1 1,-1-2 0,2 2 152,1 4-166,-1-1 0,1 1 0,0 0 0,0-1 0,0 1 0,1-1 0,-1 1 0,0-1 0,0 0 0,1 0 0,-1 0 0,1 0 0,-1-1 0,1 1 0,-1-1 0,1 1 0,4-1 0,47 0-57,-51 0 58,4-1-1,0 0 1,0 0-1,-1-1 0,1 0 1,0 0-1,-1-1 1,0 0-1,9-5 0,-12 7 7,0-1-1,-1 1 0,1-1 0,0 0 1,-1 0-1,1 0 0,-1-1 1,0 1-1,0 0 0,0-1 1,0 1-1,0-1 0,-1 0 1,1 0-1,-1 0 0,1 0 1,-1 0-1,0 0 0,1-6 0,-2 8-4,0 0 0,1 1-1,-1-1 1,0 0 0,0 0-1,0 0 1,0 0 0,0 1-1,0-1 1,0 0 0,0 0-1,-1 0 1,1 1 0,0-1-1,0 0 1,-1 0 0,1 0-1,0 1 1,-1-1 0,1 0 0,-1 0-1,1 1 1,-1-1 0,1 1-1,-1-1 1,1 0 0,-1 1-1,0-1 1,1 1 0,-1-1-1,0 1 1,0 0 0,1-1-1,-1 1 1,0 0 0,0-1-1,0 1 1,1 0 0,-1 0-1,0 0 1,0 0 0,0-1-1,0 1 1,1 0 0,-1 1-1,0-1 1,0 0 0,0 0-1,0 0 1,-1 1 0,-1 0 3,-1 0 1,1 1 0,-1-1 0,1 1 0,0 0 0,0 0-1,0 0 1,0 0 0,0 1 0,-3 2 0,3-1 1,-1 0 1,1 1 0,0-1-1,0 1 1,0 0 0,1 0-1,-1 0 1,1 0-1,0 0 1,1 1 0,0-1-1,-1 1 1,1 8 0,1-11-27,0-1 0,0 1 0,0-1 1,1 1-1,-1-1 0,1 1 1,0-1-1,0 1 0,0-1 0,0 0 1,0 1-1,0-1 0,0 0 1,1 0-1,0 0 0,-1 0 0,1 0 1,0 0-1,0-1 0,0 1 1,0 0-1,0-1 0,0 1 0,0-1 1,0 0-1,1 0 0,-1 0 1,0 0-1,1 0 0,-1-1 0,4 1 1,5 2-279,0-2 1,1 1-1,-1-2 1,0 1 0,1-2-1,-1 1 1,1-2-1,-1 1 1,0-2-1,13-3 1,14-9-400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0.482"/>
    </inkml:context>
    <inkml:brush xml:id="br0">
      <inkml:brushProperty name="width" value="0.05" units="cm"/>
      <inkml:brushProperty name="height" value="0.05" units="cm"/>
    </inkml:brush>
  </inkml:definitions>
  <inkml:trace contextRef="#ctx0" brushRef="#br0">190 25 18564,'1'0'81,"-1"-1"0,1 1 0,-1-1 0,1 1 0,-1-1 0,1 0 0,-1 1 0,0-1 0,1 1 0,-1-1 0,0 0 0,1 1 1,-1-1-1,0 0 0,0 1 0,0-1 0,1 0 0,-1 0 0,0 1 0,0-1 0,0 0 0,0 1 0,0-1 0,0 0 0,-1 0 0,1 1 0,0-1 0,0-1 0,-1 2 9,0-1 0,0 1-1,0-1 1,0 1 0,0-1-1,0 1 1,0-1-1,0 1 1,0 0 0,0 0-1,0 0 1,0-1 0,0 1-1,0 0 1,0 0 0,-2 1-1,-4-1 182,0 1 0,0 0-1,0 1 1,0 0 0,-7 3-1,1 1-84,0 1 0,0 0 0,1 1 0,-14 11 0,21-16-149,1 1-1,-1 1 1,1-1 0,0 0 0,1 1 0,-1 0 0,1 0 0,0 0-1,0 1 1,0-1 0,1 0 0,-4 12 0,6-16-27,0 1-1,-1-1 1,1 0 0,0 1 0,-1-1-1,1 1 1,0-1 0,0 1 0,0-1 0,1 0-1,-1 1 1,0-1 0,0 1 0,1-1-1,-1 0 1,1 1 0,-1-1 0,1 0-1,0 1 1,-1-1 0,1 0 0,0 0 0,1 2-1,0-2-1,0 0-1,0 0 1,-1 0-1,1 0 1,0 0 0,0 0-1,0 0 1,0-1-1,0 1 1,0-1-1,1 0 1,-1 0-1,0 1 1,2-2-1,7 1 6,-1-1 0,1-1 0,-1 0 0,0 0 0,14-6 0,60-30-66,-52 22-79,-31 15 122,0 1 1,0-1-1,0 1 1,0-1-1,-1 1 1,1-1-1,0 1 1,0 0-1,0-1 1,0 1 0,0 0-1,0 0 1,0 0-1,0 0 1,0 0-1,1 0 1,-1 0-1,0 0 1,0 0-1,0 1 1,0-1-1,0 0 1,0 0-1,-1 1 1,1-1-1,0 1 1,0-1-1,0 1 1,0-1-1,0 1 1,0 0-1,-1-1 1,1 1-1,0 0 1,0 1-1,2 3-35,-1-1 0,-1 1 0,1 0 0,-1 0-1,1 0 1,-1 7 0,1-5 35,6 42 43,3-1 0,2 1 1,31 74-1,-43-121 15,0 0 0,0-1-1,-1 1 1,1 0 0,0 0 0,-1 0 0,1-1 0,-1 1-1,0 0 1,1 0 0,-1 0 0,-1 4 0,1-6-13,-1 1 0,1 0 0,-1 0 0,1-1 0,-1 1 0,0 0 0,1-1 0,-1 1 0,0-1 0,0 1 0,0-1 0,1 1 0,-1-1 0,0 0 0,0 1 0,0-1 0,0 0 0,0 0 0,0 1 0,0-1 0,0 0 0,0 0 0,1 0 0,-1 0 0,0 0 0,0-1 0,-1 1 0,-45 0 854,-61-8 1,108 8-915,0 0-1,0 0 1,-1 0 0,1 0 0,0 0 0,0 0-1,-1 0 1,1 0 0,0 0 0,0 0 0,-1 0-1,1 0 1,0-1 0,0 1 0,-1 0 0,1 0-1,0 0 1,0 0 0,0 0 0,-1-1 0,1 1 0,0 0-1,0 0 1,0 0 0,0-1 0,-1 1 0,1 0-1,0 0 1,0 0 0,0-1 0,0 1 0,0 0-1,0 0 1,0-1 0,0 1 0,0 0 0,-1 0-1,1-1 1,0 1 0,0 0 0,1 0 0,-1-1-1,0 1 1,0 0 0,0 0 0,0-1 0,0 1 0,0 0-1,0 0 1,0-1 0,0 1 0,0 0 0,1 0-1,-1-1 1,0 1 0,0 0 0,0 0 0,1-1-1,13-13-78,-12 12-56,20-19-216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0.873"/>
    </inkml:context>
    <inkml:brush xml:id="br0">
      <inkml:brushProperty name="width" value="0.05" units="cm"/>
      <inkml:brushProperty name="height" value="0.05" units="cm"/>
    </inkml:brush>
  </inkml:definitions>
  <inkml:trace contextRef="#ctx0" brushRef="#br0">9 69 19332,'-7'17'2265,"6"-8"-873,4-15 656,7-1-911,0-4-809,0-4-696,3 1 312,3-6-144,-2-2-137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2.162"/>
    </inkml:context>
    <inkml:brush xml:id="br0">
      <inkml:brushProperty name="width" value="0.05" units="cm"/>
      <inkml:brushProperty name="height" value="0.05" units="cm"/>
    </inkml:brush>
  </inkml:definitions>
  <inkml:trace contextRef="#ctx0" brushRef="#br0">1 436 15171,'2'0'141,"0"1"-1,0 0 1,0 0-1,0-1 1,0 0-1,0 1 1,0-1-1,0 0 1,0 0-1,0 0 1,0 0-1,0 0 1,1 0-1,-1-1 1,0 1-1,0-1 1,0 0-1,0 1 1,0-1-1,-1 0 1,4-2-1,3-2 66,0-1 0,0 0 0,11-11 1,-5 4 433,98-88 2229,159-182 0,-277 294-2685,0 0 0,0 1-1,-7 22 1,8-19-117,-19 47-52,4 2 0,-14 67 0,32-97-197,7-19-305,-5-15 454,1 1-1,-1-1 0,0 0 0,1 0 1,-1 1-1,1-1 0,-1 0 0,1 0 1,-1 0-1,1 0 0,-1 0 1,1 0-1,-1 0 0,1 0 0,-1 0 1,0 0-1,1 0 0,-1 0 0,1 0 1,-1 0-1,1-1 0,-1 1 1,1 0-1,-1 0 0,0 0 0,1-1 1,-1 1-1,1 0 0,-1 0 0,0-1 1,1 0-1,7-6-87,-1 0 1,0-1 0,0 0-1,-1 0 1,8-13-1,16-26-347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2.586"/>
    </inkml:context>
    <inkml:brush xml:id="br0">
      <inkml:brushProperty name="width" value="0.05" units="cm"/>
      <inkml:brushProperty name="height" value="0.05" units="cm"/>
    </inkml:brush>
  </inkml:definitions>
  <inkml:trace contextRef="#ctx0" brushRef="#br0">114 0 17052,'-17'24'639,"0"0"1,2 1 0,0 0 0,2 1-1,-13 38 1,23-56-511,1 0 0,0 1 0,1-1 1,0 1-1,0 0 0,0-1 0,1 1 0,1 0 0,2 14 0,-2-17-60,1 0 0,0-1-1,0 1 1,0-1 0,1 0-1,0 0 1,0 0 0,0 0 0,1 0-1,0-1 1,0 1 0,0-1 0,0 0-1,0 0 1,10 6 0,-8-7-62,-1 1 0,1-1-1,0 0 1,0-1 0,0 1 0,0-1 0,0-1 0,0 1-1,1-1 1,-1 0 0,1 0 0,-1-1 0,1 0-1,-1 0 1,7-1 0,-4-1 30,-1 1 0,1-2-1,-1 1 1,0-1 0,0-1 0,0 0 0,0 0-1,0 0 1,-1-1 0,9-7 0,-6 5 110,-2-1 1,1 0-1,-1-1 1,-1 0-1,0 0 1,0 0-1,0-1 1,-1 0-1,-1 0 1,0-1-1,0 0 1,-1 0-1,0 0 1,-1 0-1,-1 0 1,1-1-1,-1-11 1,-2 18-72,0 1 0,0-1-1,-1 1 1,0-1 0,0 1 0,0-1 0,-1 1 0,1 0 0,-1-1 0,0 1 0,0 0 0,-1 0 0,1 1 0,-1-1 0,0 0 0,0 1-1,0 0 1,0-1 0,-1 1 0,1 1 0,-1-1 0,0 0 0,0 1 0,-5-3 0,0 1-124,-1-1 1,1 2-1,-1-1 0,0 1 1,-1 1-1,1 0 0,0 0 1,-1 1-1,-17 1 0,27 0-50,-1 0 0,0 0 0,0 0 0,0 0 0,1 0 0,-1 1 0,0-1 1,0 1-1,1-1 0,-3 2 0,4-1 79,-1-1 1,1 0 0,0 0 0,0 0 0,-1 0 0,1 1 0,0-1 0,0 0 0,0 0-1,0 1 1,0-1 0,-1 0 0,1 0 0,0 1 0,0-1 0,0 0 0,0 1-1,0-1 1,0 0 0,0 0 0,0 1 0,0-1 0,0 0 0,0 1 0,0-1 0,0 0-1,0 0 1,0 1 0,0-1 0,0 0 0,0 1 0,1-1 0,-1 0 0,0 0-1,0 1 1,2 1-49,0 0-1,0 1 0,1-1 0,-1-1 1,0 1-1,1 0 0,-1-1 0,1 1 1,0-1-1,4 2 0,20 7-451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3.006"/>
    </inkml:context>
    <inkml:brush xml:id="br0">
      <inkml:brushProperty name="width" value="0.05" units="cm"/>
      <inkml:brushProperty name="height" value="0.05" units="cm"/>
    </inkml:brush>
  </inkml:definitions>
  <inkml:trace contextRef="#ctx0" brushRef="#br0">210 0 20796,'-9'1'203,"1"0"-1,-1 0 1,0 0-1,1 1 0,-1 1 1,1 0-1,-1 0 0,1 0 1,0 1-1,0 0 0,1 1 1,-1 0-1,1 0 1,-11 10-1,11-8-135,0 0 0,0 0 0,0 1-1,1 0 1,0 1 0,1-1 0,0 1 0,0 0 0,1 0 0,0 1 0,0-1-1,-2 14 1,5-19-45,0 0-1,0 0 0,1 0 0,-1 0 0,1 1 1,0-1-1,0 0 0,1 0 0,-1 0 1,1 0-1,0 1 0,0-1 0,0 0 0,1-1 1,-1 1-1,1 0 0,0 0 0,0-1 1,1 1-1,-1-1 0,1 1 0,-1-1 0,1 0 1,0 0-1,0 0 0,0-1 0,1 1 1,-1-1-1,1 0 0,-1 0 0,1 0 0,0 0 1,0 0-1,0-1 0,0 0 0,0 0 1,0 0-1,0 0 0,0-1 0,0 1 0,1-1 1,-1 0-1,0 0 0,0-1 0,0 1 1,8-3-1,-4 0 67,0 0 0,0 0 1,-1-1-1,1 0 0,-1 0 0,0 0 0,0-1 1,0-1-1,-1 1 0,1-1 0,-2 0 1,1 0-1,9-14 0,-9 11 32,0 0-1,-1-1 1,0 1 0,0-1-1,-1 0 1,-1 0 0,0-1-1,0 1 1,-1-1-1,2-16 1,-4 25-144,0 0 0,1 0 1,-1 0-1,0 0 0,0 0 0,-1 0 0,1 0 1,0 0-1,-1-1 0,1 2 0,-1-1 0,1 0 1,-1 0-1,0 0 0,0 0 0,0 0 0,0 1 1,0-1-1,-1 0 0,1 1 0,0-1 0,-1 1 0,1-1 1,-1 1-1,0 0 0,1-1 0,-1 1 0,0 0 1,0 0-1,1 1 0,-5-2 0,1 0-103,-1 2 0,0-1 0,0 1 0,0-1 0,0 2 0,0-1 0,0 1 0,1 0 0,-1 0 0,-6 2 0,-26 8-367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0.275"/>
    </inkml:context>
    <inkml:brush xml:id="br0">
      <inkml:brushProperty name="width" value="0.05" units="cm"/>
      <inkml:brushProperty name="height" value="0.05" units="cm"/>
      <inkml:brushProperty name="color" value="#E71224"/>
    </inkml:brush>
  </inkml:definitions>
  <inkml:trace contextRef="#ctx0" brushRef="#br0">301 51 13475,'-54'-11'6794,"41"7"-6269,1 1 0,-1 1 0,-1 0 0,1 1-1,0 0 1,0 1 0,-25 2 0,33 0-493,0 0 0,1 0-1,-1 0 1,0 1 0,1-1 0,0 1 0,-1 0 0,1 1-1,1-1 1,-1 1 0,0-1 0,1 1 0,0 0 0,0 0-1,0 1 1,0-1 0,1 1 0,-1-1 0,-2 9 0,-2 6-2,1 1 1,0 0 0,-4 30 0,5-23 24,-1 47 0,6-66-46,0 0 1,0 0-1,1 0 0,0 0 0,1 0 0,-1-1 0,2 1 0,-1 0 0,1-1 1,6 12-1,-7-16-8,-1-1 1,1 1 0,-1-1-1,1 0 1,0 0-1,0 0 1,0 0 0,0 0-1,1 0 1,-1-1-1,0 1 1,1-1 0,-1 1-1,1-1 1,0 0-1,-1 0 1,1 0-1,3 1 1,-2-2 1,0 0-1,1 0 1,-1 0-1,0 0 1,0-1-1,0 1 1,0-1 0,0 0-1,0-1 1,0 1-1,5-3 1,5-3 5,0-1 1,-1-1-1,0 0 1,0-1-1,13-13 1,2-4 137,-1 0 1,27-38 0,-41 48 33,-2 0 0,0-1 1,-1 0-1,-1-1 0,13-34 0,-21 50-131,0 0 0,-1 0 0,1 0 0,0 0-1,-1 0 1,0 0 0,1 0 0,-1 0 0,-1 0-1,1 0 1,0 0 0,-1 0 0,1 0-1,-1 0 1,0 0 0,0 0 0,0 0 0,-1 0-1,1 0 1,0 1 0,-1-1 0,0 1 0,0-1-1,-2-2 1,-1 1-5,1 1 0,0 0 0,-1 0 0,1 0 0,-1 1 0,0 0 0,0 0 1,0 0-1,0 0 0,0 1 0,0 0 0,0 0 0,-7 0 0,-4-1-74,0 1-1,-1 0 1,1 2 0,0 0 0,0 0 0,0 2 0,-18 4-1,33-6-220,-1-1 0,1 1 0,0 0 0,-1 0 0,1-1 0,0 1 0,0 0 0,0 0 0,-1 0 0,1 0 0,0 1 0,-1 0 0,13 0-444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1.162"/>
    </inkml:context>
    <inkml:brush xml:id="br0">
      <inkml:brushProperty name="width" value="0.05" units="cm"/>
      <inkml:brushProperty name="height" value="0.05" units="cm"/>
      <inkml:brushProperty name="color" value="#E71224"/>
    </inkml:brush>
  </inkml:definitions>
  <inkml:trace contextRef="#ctx0" brushRef="#br0">306 43 15355,'-3'-4'508,"0"1"0,1 0 0,-1 0 0,-1 0-1,1 1 1,0-1 0,-1 1 0,0 0 0,1-1-1,-1 2 1,0-1 0,0 0 0,0 1 0,0 0 0,0 0-1,0 0 1,-5-1 0,-9 0 122,0 0 1,-31 2-1,41 0-597,0 1 0,0 0 0,1 1 1,-1-1-1,0 2 0,0-1 0,1 1 0,-1 0 0,1 0 0,0 1 1,0 0-1,0 0 0,-9 9 0,12-10-33,1 0-1,0 1 1,0-1 0,0 1-1,0-1 1,1 1 0,-1 0 0,1 0-1,0 0 1,0 0 0,1 1-1,-1-1 1,1 0 0,0 1-1,0-1 1,0 1 0,1-1-1,0 1 1,0 0 0,0-1 0,0 1-1,1-1 1,-1 1 0,1-1-1,2 6 1,-2-5-2,1-2 1,-1 1-1,1 0 0,0 0 1,0 0-1,0-1 0,0 1 1,0-1-1,1 1 1,0-1-1,0 0 0,0 0 1,0 0-1,0-1 0,0 1 1,5 1-1,-3-1 1,0-1 1,0 0-1,0 0 1,0-1-1,0 0 1,1 0-1,-1 0 0,1 0 1,-1-1-1,0 0 1,7 0-1,1-2 4,0 0 0,0-1 0,0 0 0,-1-1 0,1-1 0,-1 0 0,0 0 0,0-1 0,14-10 0,53-45 50,-79 60-53,0 1 0,0 0 0,0 0 0,0 0 0,1 0-1,-1 0 1,0 0 0,0-1 0,0 1 0,0 0 0,1 0 0,-1 0 0,0 0 0,0 0-1,0 0 1,1 0 0,-1 0 0,0 0 0,0 0 0,0 0 0,1 0 0,-1 0 0,0 0-1,0 0 1,0 0 0,1 0 0,-1 0 0,0 0 0,0 1 0,0-1 0,0 0 0,1 0-1,-1 0 1,0 0 0,0 0 0,0 0 0,1 1 0,1 8-10,-2 16-17,0-22 23,-2 23-20,0 7-6,1 1 0,3 33 0,-1-57 22,0-1 0,1 1 1,0-1-1,1 0 0,0 1 1,0-1-1,1-1 0,0 1 0,0-1 1,1 1-1,11 13 0,-14-19 13,0-1-1,0 1 1,0-1 0,0 1 0,-1-1-1,1 1 1,-1 0 0,0 0-1,1 0 1,-1 0 0,-1 0-1,1 0 1,0 0 0,-1 0 0,1 6-1,-2-7 34,1 0 0,-1 0 0,1 0 0,-1 0 0,0 0 0,0 0 0,0 0 0,0-1 0,0 1 0,0 0 0,0-1 0,0 1 0,-1 0 0,1-1 0,-1 0 0,1 1 0,-1-1 0,0 0 0,1 0 0,-1 0 0,0 0 0,0 0 0,0 0 0,0-1 0,-3 2 0,-17 3 347,0-1-1,-1-1 1,0-1 0,1 0-1,-27-3 1,25 1-111,0-1-106,-1 0-173,20 1-450,10 2-509,14 0 654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1.787"/>
    </inkml:context>
    <inkml:brush xml:id="br0">
      <inkml:brushProperty name="width" value="0.05" units="cm"/>
      <inkml:brushProperty name="height" value="0.05" units="cm"/>
      <inkml:brushProperty name="color" value="#E71224"/>
    </inkml:brush>
  </inkml:definitions>
  <inkml:trace contextRef="#ctx0" brushRef="#br0">12 48 17012,'-2'4'484,"0"0"0,1 0 0,-1 1 1,1-1-1,0 0 0,-1 6 0,2-8-301,-1 0 1,1 0-1,0 0 0,0 0 0,0 0 1,0 0-1,0 0 0,1 0 0,-1 0 1,1 0-1,-1 0 0,1 0 0,0 0 1,-1-1-1,3 4 0,-3-5-145,0 0-1,0 1 1,1-1 0,-1 0-1,0 1 1,1-1 0,-1 0-1,0 1 1,1-1 0,-1 0-1,1 0 1,-1 0 0,0 1-1,1-1 1,-1 0 0,1 0-1,-1 0 1,1 0 0,-1 0-1,1 0 1,-1 0 0,0 0-1,1 0 1,-1 0 0,1 0-1,-1 0 1,1 0 0,-1 0-1,1 0 1,-1 0 0,1-1-1,13-12 665,5-20 217,-4-7 228,-13 18-485,-2 22-636,0-1 0,0 0 1,-1 1-1,1-1 0,0 1 1,0-1-1,0 1 1,0-1-1,-1 1 0,1-1 1,0 1-1,0-1 0,-1 1 1,1 0-1,0-1 1,-1 1-1,1-1 0,-1 1 1,1 0-1,0-1 0,-1 1 1,1 0-1,-1-1 1,1 1-1,-1 0 0,1 0 1,-2-1-1,1 1-13,-1 0 0,1 0 0,-1 0 1,1 1-1,-1-1 0,1 0 0,-1 1 0,1-1 0,-1 1 0,1-1 0,-1 1 0,1 0 0,-1-1 0,1 1 1,0 0-1,0 0 0,-1 0 0,1 0 0,0 0 0,0 0 0,0 1 0,0-1 0,0 0 0,0 0 0,1 1 1,-1-1-1,0 1 0,1-1 0,-1 2 0,-2 2-222,1 0 1,0 0-1,1 0 0,-1 0 1,1 0-1,0 0 0,0 7 1,1-11 165,0 0 0,0-1 1,-1 1-1,1 0 0,0-1 0,0 1 0,0 0 1,0-1-1,0 1 0,1 0 0,-1-1 1,0 1-1,0 0 0,0-1 0,1 1 0,-1 0 1,0-1-1,1 1 0,-1-1 0,0 1 1,1 0-1,-1-1 0,1 1 0,-1-1 0,1 0 1,-1 1-1,1-1 0,-1 1 0,1-1 1,-1 0-1,1 1 0,0-1 0,-1 0 1,1 1-1,0-1 0,-1 0 0,1 0 0,0 0 1,-1 0-1,1 0 0,0 0 0,-1 0 1,1 0-1,0 0 0,-1 0 0,1 0 0,0 0 1,-1 0-1,1 0 0,0-1 0,-1 1 1,1 0-1,0-1 0,16-7-712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2.374"/>
    </inkml:context>
    <inkml:brush xml:id="br0">
      <inkml:brushProperty name="width" value="0.05" units="cm"/>
      <inkml:brushProperty name="height" value="0.05" units="cm"/>
      <inkml:brushProperty name="color" value="#E71224"/>
    </inkml:brush>
  </inkml:definitions>
  <inkml:trace contextRef="#ctx0" brushRef="#br0">14 556 16500,'-1'0'130,"1"1"1,-1 0 0,1 0 0,-1 0 0,1-1 0,-1 1 0,1 0 0,-1 0 0,1-1 0,-1 1 0,0-1 0,0 1 0,1-1 0,-1 1 0,-1 0 0,-1-2 768,8-6-33,9-9 116,16-19 225,28-41 0,63-93 525,5-6-249,-119 164-1406,1-2 63,0 1 0,1-1 0,1 1-1,15-15 1,-52 78-116,-4 4-22,3 2-1,2 1 1,2 1 0,-19 80-1,41-133-15,1-4-13,0 1 0,1 0 0,-1 0 0,0 0 0,1 0 0,-1 0 0,1 0 0,0 1 0,0-1 0,0 0 0,1 0 0,-1 0 0,2 4 0,-2-7-17,1 0 0,-1 0 0,0 0 0,1 0-1,-1 0 1,0 0 0,1 0 0,-1 0 0,0 0 0,1 0 0,-1 0 0,1 0-1,-1 0 1,0 0 0,1 0 0,-1 0 0,0 0 0,1-1 0,-1 1-1,0 0 1,1 0 0,-1 0 0,0-1 0,0 1 0,1 0 0,-1 0-1,0-1 1,0 1 0,1 0 0,-1 0 0,0-1 0,0 1 0,0 0-1,1-1 1,-1 1 0,0 0 0,0-1 0,0 1 0,0 0 0,0-1-1,0 0 1,8-16-397,1-9-12,2-6-133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2.905"/>
    </inkml:context>
    <inkml:brush xml:id="br0">
      <inkml:brushProperty name="width" value="0.05" units="cm"/>
      <inkml:brushProperty name="height" value="0.05" units="cm"/>
      <inkml:brushProperty name="color" value="#E71224"/>
    </inkml:brush>
  </inkml:definitions>
  <inkml:trace contextRef="#ctx0" brushRef="#br0">345 27 12243,'-3'-2'581,"0"-1"1,0 1 0,0-1 0,0 1-1,0 0 1,-1 0 0,1 1 0,-1-1-1,1 1 1,-1-1 0,0 1 0,-5-1-1,2 1-170,1 1-1,0 0 1,0 0-1,0 0 1,-1 1-1,1 0 0,-7 2 1,0 0-180,2 1 0,-1 1 1,0 0-1,1 0 0,0 1 0,0 1 0,-11 9 1,8-5-78,0 1 0,1 1 0,1 0 0,-19 26 0,24-29-109,1 0 0,0 1 0,0-1 0,1 1 0,0 1-1,1-1 1,-6 24 0,10-31-40,-1-1 0,0 1 0,1 0 0,0 0 0,0 0 0,0 0 0,0 0 0,1 0-1,-1 0 1,1 0 0,0-1 0,0 1 0,1 0 0,-1 0 0,1-1 0,0 1 0,0-1 0,0 0 0,0 1-1,0-1 1,1 0 0,0 0 0,-1-1 0,1 1 0,0 0 0,0-1 0,1 0 0,-1 0 0,0 0 0,6 3-1,-2-3 7,-1 0-1,1 0 0,-1 0 0,1-1 0,0 0 0,-1 0 0,1 0 0,0-1 0,0 0 1,0-1-1,-1 1 0,1-1 0,0-1 0,0 1 0,-1-1 0,13-5 0,-3-2 96,-1 0-1,0-1 0,0 0 0,-1-1 1,-1-1-1,0 0 0,0-1 1,-1-1-1,-1 0 0,0 0 0,-1-1 1,0 0-1,-1-1 0,-1 0 0,-1 0 1,11-35-1,-17 48-63,0-1 0,0 0 0,-1 1 0,1-1 0,-1 0 0,0 0 0,0 1 0,0-1 0,0 0 0,-1 1-1,1-1 1,-1 0 0,0 1 0,0-1 0,0 1 0,-1-1 0,1 1 0,-5-6 0,4 6-44,0 1-1,-1-1 1,0 1-1,0 0 1,1 0-1,-1 0 1,0 1-1,-1-1 1,1 1 0,0-1-1,0 1 1,-1 0-1,1 0 1,0 1-1,-1-1 1,1 1-1,-1-1 1,1 1 0,-7 1-1,3-1-192,0 1-1,1 0 1,-1 0-1,-9 3 1,14-4 153,1 1 1,-1-1-1,0 1 0,1 0 0,-1 0 1,0-1-1,1 1 0,-1 0 0,1 0 1,0 0-1,-1 1 0,1-1 1,0 0-1,0 0 0,-1 1 0,1-1 1,0 1-1,0-1 0,1 1 1,-1-1-1,-1 4 0,3 10-379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4.902"/>
    </inkml:context>
    <inkml:brush xml:id="br0">
      <inkml:brushProperty name="width" value="0.05" units="cm"/>
      <inkml:brushProperty name="height" value="0.05" units="cm"/>
    </inkml:brush>
  </inkml:definitions>
  <inkml:trace contextRef="#ctx0" brushRef="#br0">98 241 15699,'1'-1'85,"-1"1"0,1-1 0,-1 1 0,1-1 0,-1 1 0,1-1 0,-1 0 0,1 1 0,-1-1 0,0 0 0,1 0 0,-1 1 0,0-1 0,0 0 0,0 0 0,1 1 0,-1-1 0,0-1 0,0 1-43,-1 1-1,1 0 1,0-1 0,-1 1 0,1 0 0,0 0 0,-1 0 0,1-1 0,0 1-1,-1 0 1,1 0 0,0 0 0,-1 0 0,1 0 0,0 0 0,-1 0 0,1 0-1,0 0 1,-1 0 0,1 0 0,-1 0 0,1 0 0,0 0 0,-1 0 0,1 0-1,-1 0 1,-3 1 98,1 0 0,0 0 0,-1 0 0,1 1 0,0-1 0,-1 1 0,-4 3 0,2 0-11,0 1-1,1-1 0,-1 1 1,1 1-1,0-1 1,1 1-1,-1 0 1,1 0-1,1 0 1,-1 0-1,1 0 0,-4 15 1,7-21-108,0 0-1,0-1 1,0 1 0,0 0-1,0-1 1,0 1 0,0 0-1,0-1 1,1 1 0,-1 0-1,0-1 1,0 1 0,0 0-1,1-1 1,-1 1 0,0-1-1,1 1 1,-1-1 0,0 1-1,1 0 1,-1-1 0,1 1-1,-1-1 1,1 0 0,-1 1 0,1-1-1,-1 1 1,1-1 0,0 0-1,-1 1 1,1-1 0,0 0-1,-1 0 1,1 1 0,0-1-1,-1 0 1,1 0 0,0 0-1,-1 0 1,1 0 0,0 0-1,-1 0 1,1 0 0,0 0-1,0-1 1,3 1 49,0-1 1,0 0-1,0 0 0,0 0 0,0 0 1,5-3-1,3-3 23,0 0 0,-1-1 1,0 0-1,0-1 0,-1 0 0,0 0 1,0-1-1,-1-1 0,-1 0 0,15-23 1,-13 16-57,-1-1 0,0 0 1,-2-1-1,0 0 0,-1 0 0,5-32 1,-11 48-38,1 0 0,-1 0 0,0 0 1,0 0-1,-1 0 0,1 0 0,-1 0 0,0 1 1,-1-6-1,1 9 1,1-1 0,0 0 1,0 1-1,-1-1 0,1 1 0,0-1 1,-1 0-1,1 1 0,-1-1 0,1 1 1,0-1-1,-1 1 0,1-1 0,-1 1 1,0 0-1,1-1 0,-1 1 0,1 0 1,-1-1-1,0 1 0,1 0 0,-2-1 1,1 2 2,0-1 1,0 0 0,0 0-1,0 0 1,0 1-1,0-1 1,0 1 0,0-1-1,0 1 1,0-1 0,0 1-1,0-1 1,0 1-1,0 0 1,0 0 0,1-1-1,-1 1 1,-1 2-1,-4 4 46,1 1-1,0 0 1,0 0-1,1 1 1,0-1-1,0 1 1,-3 12-1,2-4 58,1 0-1,1-1 1,-3 25-1,6-36-91,0 1 0,0 0 0,1 0 0,-1-1 0,1 1 0,0 0-1,1-1 1,-1 1 0,1-1 0,0 0 0,1 1 0,-1-1 0,1 0 0,0 0 0,0-1 0,1 1 0,-1 0 0,1-1 0,0 0-1,0 0 1,6 4 0,-2-3-18,-1-1-1,0 1 1,1-2 0,0 1-1,0-1 1,0 0-1,0 0 1,0-1-1,0-1 1,1 1-1,-1-1 1,1-1 0,15 0-1,-12 0 7,-1-1 0,1 0 0,0-1 0,0 0 0,-1-1 0,1-1 0,-1 0 0,0 0 0,0-1 0,0 0 0,-1-1 0,1 0 0,-1-1 0,-1 0 0,0-1 0,16-15 0,-25 23 4,0 0 0,0 0 0,0 0 0,0 0 0,0 0 0,0-1 0,0 1 1,0 0-1,1 0 0,-1 0 0,0 0 0,0 0 0,0 0 0,0 0 0,0 0 0,1 0 0,-1 0 1,0-1-1,0 1 0,0 0 0,0 0 0,1 0 0,-1 0 0,0 0 0,0 0 0,0 0 0,0 0 1,1 0-1,-1 0 0,0 0 0,0 0 0,0 1 0,0-1 0,1 0 0,-1 0 0,0 0 0,0 0 1,0 0-1,0 0 0,0 0 0,1 0 0,-1 0 0,0 1 0,0-1 0,0 0 0,6 11 98,-5-9-98,0 0-1,0 0 1,0 0 0,0 0 0,0 0-1,1 0 1,-1 0 0,3 2 0,2 0-9,0-1 0,0 0 0,0 0 0,1-1 0,-1 0 0,1 0 0,-1 0 0,1-1 0,0 0 0,0 0 0,-1-1 0,1 1 0,0-2 0,9 0 0,11-3-72,0-1-1,30-9 1,-50 12 59,20-7-57,-21 6 44,1 1 0,-1 0 0,1 0 0,0 0 0,-1 1 0,1 0 0,8 0 0,-13 2 39,-1-1 0,0 1-1,0 0 1,1 0 0,-1-1 0,0 1 0,0 0 0,0 0 0,0 0 0,0 0 0,0 0 0,0 0-1,-1 1 1,1-1 0,0 0 0,-1 0 0,1 1 0,-1-1 0,1 0 0,0 2 0,8 14 125,-5-14-140,0-1 1,-1 1-1,1-1 0,1 0 0,-1 0 1,0 0-1,0 0 0,1-1 0,-1 1 1,1-1-1,-1-1 0,1 1 0,-1 0 0,8-1 1,10 0-190,37-5 0,-47 3 140,19-4-132,-26 4 142,0 1 0,1 0 0,-1 0 0,0 0 1,7 1-1,-10 0 37,0 0-1,0 0 1,0 1 0,0-1 0,0 1 0,0 0 0,0 0 0,0 0 0,0 0 0,0 0 0,0 0 0,-1 0 0,1 0 0,0 1-1,-1-1 1,1 1 0,0 1 0,0-2 8,3 4-2,0 1-1,0-1 1,0 1-1,0 0 0,-1 0 1,0 1-1,-1-1 1,1 1-1,-1 0 1,-1 0-1,1 0 1,-1 0-1,2 10 1,-3-6 57,-1 0-1,0 1 1,0-1 0,-1 0-1,-1 0 1,0 0 0,0 0 0,-1 0-1,0-1 1,-1 1 0,0-1-1,-1 0 1,0 0 0,-1 0 0,0-1-1,0 0 1,-1 0 0,0 0-1,-1-1 1,-13 12 0,20-19-19,1-1 1,-1 1-1,0 0 0,0 0 1,0-1-1,0 1 1,0 0-1,0-1 0,0 1 1,0-1-1,0 1 1,0-1-1,-1 0 0,1 1 1,0-1-1,0 0 0,0 0 1,0 0-1,-1 0 1,1 0-1,0 0 0,0 0 1,0 0-1,0 0 1,-2-1-1,1 0 2,1 0 0,-1 0 0,1-1 0,0 1 0,0 0 0,-1-1 0,1 1 0,0 0 0,0-1-1,1 1 1,-1-1 0,0 0 0,0 1 0,1-1 0,-1-2 0,-2-4 52,1-1 0,1 0 0,0 0 0,0 0 1,1-15-1,1 14-67,0 0 0,0 0 1,1-1-1,1 1 1,0 1-1,0-1 0,1 0 1,9-16-1,-10 20-210,2 0 0,-1 0 0,0 1 0,1 0 0,0-1 0,1 2 0,-1-1 0,1 1 0,0 0 0,0 0 0,0 0 0,0 1 0,12-4 0,-4 1-143,0 2 0,17-3 0,4 1-306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3.492"/>
    </inkml:context>
    <inkml:brush xml:id="br0">
      <inkml:brushProperty name="width" value="0.05" units="cm"/>
      <inkml:brushProperty name="height" value="0.05" units="cm"/>
      <inkml:brushProperty name="color" value="#E71224"/>
    </inkml:brush>
  </inkml:definitions>
  <inkml:trace contextRef="#ctx0" brushRef="#br0">276 63 13755,'-1'-3'345,"-1"-1"1,0 1-1,1-1 0,-1 1 1,0 0-1,-1 0 0,1-1 0,0 2 1,-1-1-1,0 0 0,0 0 1,1 1-1,-2 0 0,1-1 1,0 1-1,0 0 0,-1 1 1,1-1-1,-1 1 0,1-1 1,-5 0-1,3 1-188,1 0 1,-1 0-1,0 0 1,1 0-1,-1 1 1,0 0-1,0 0 1,1 0-1,-1 1 1,0-1-1,0 1 1,1 0-1,-1 1 1,1-1-1,-1 1 1,-6 3-1,0 3-80,1 0 0,0 0 0,1 1 0,0 0 0,0 1 0,1 0 0,0 0 0,1 1 0,0 0 1,1 0-1,0 1 0,1-1 0,0 1 0,1 0 0,0 1 0,-2 14 0,5-22-64,0-1 0,1 1 0,0-1-1,0 1 1,0-1 0,0 1 0,1-1 0,0 1 0,0-1 0,0 1 0,0-1 0,1 0 0,0 0 0,0 1 0,0-1 0,0-1 0,0 1-1,1 0 1,0 0 0,4 4 0,-4-6-4,0 0 0,1 1 0,-1-1 0,0-1 0,1 1 0,-1 0 1,1-1-1,0 0 0,-1 0 0,1 0 0,0 0 0,0 0 0,-1-1 0,1 0 0,0 0 0,0 0 0,0 0 0,0 0 0,0-1 0,-1 0 0,1 0 0,0 0 0,0 0 0,4-3 0,3-1 51,0 0 0,0-1 0,-1-1 0,0 0 0,0 0 0,-1-1 0,1 0 0,-2-1 0,11-12 0,-8 7 76,-1 0-1,0 0 0,-2-1 0,1 0 1,-2-1-1,6-17 0,-11 30-106,-1-1 0,0 0 0,0 0 1,0 0-1,0 0 0,-1 0 0,1 0 0,-1 0 0,0 0 0,-1 0 0,1 0 0,0 0 0,-1 0 0,0 0 0,0 0 0,-3-5 1,3 7-120,0 0 1,-1 0 0,0 0-1,0 0 1,1 0 0,-1 0 0,0 0-1,0 1 1,-1-1 0,1 1-1,0 0 1,0-1 0,-1 1 0,1 0-1,-1 0 1,1 0 0,-1 1-1,1-1 1,-1 1 0,1-1 0,-1 1-1,0 0 1,1 0 0,-1 0-1,-4 1 1,2-1-44,-1 1 0,1 0 0,-1 0-1,0 1 1,1-1 0,0 1 0,-6 3 0,-14 8-561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7.940"/>
    </inkml:context>
    <inkml:brush xml:id="br0">
      <inkml:brushProperty name="width" value="0.05" units="cm"/>
      <inkml:brushProperty name="height" value="0.05" units="cm"/>
      <inkml:brushProperty name="color" value="#E71224"/>
    </inkml:brush>
  </inkml:definitions>
  <inkml:trace contextRef="#ctx0" brushRef="#br0">149 43 15427,'1'3'187,"-1"0"-1,0 0 0,0-1 1,0 1-1,0 0 0,-1 0 1,1 0-1,-1-1 0,0 1 1,0 0-1,0-1 0,0 1 1,0 0-1,-2 2 0,-4 14 669,-63 247-74,54-198-727,-22 112 59,34-149-73,1-1 0,1 0 0,2 1 1,4 30-1,-4-56-29,1 0 0,0 1 0,0-1 1,0 0-1,1 0 0,0 0 1,0-1-1,3 6 0,-4-8 0,0-1 0,0 1 0,1-1 0,-1 1 0,0-1 1,1 0-1,-1 1 0,1-1 0,-1 0 0,1 0 0,-1 0 0,1 0 0,0-1 0,0 1 0,-1 0 0,1-1 0,0 1 0,0-1 1,0 0-1,-1 1 0,1-1 0,0 0 0,0 0 0,0 0 0,2-1 0,34-5 421,0-2 0,40-14-1,-6 2 94,-33 11-212,1 2-1,57-2 0,82 6-49,-21 2-262,-41-6 27,144-26 0,-258 33 1,0-1 1,0 1-1,1-1 1,-1 0-1,0 0 1,0 0-1,0 0 1,-1-1-1,1 1 1,0-1-1,0 0 1,-1 0-1,1 0 1,-1 0-1,0 0 1,4-4-1,-4 2 43,0 0 0,-1 0-1,1 0 1,-1 0 0,0 0-1,0 0 1,0 0 0,0-1-1,-1 1 1,0 0 0,0-7-1,2-26-50,2 1 0,12-57-1,-8 60-11,-3 0-1,0-1 1,-1-39-1,-5 61 31,0 0 0,-1 0 0,-1 0 0,0 1 0,0-1 0,-1 1 0,-1 0 0,0 0 0,-6-11 0,-9-10 64,-37-45 0,51 69-103,0 0 0,-1 1 0,0 0 0,0 1 0,0 0 0,-1 0 0,0 0 0,0 1 0,-1 0 0,0 1 0,0 0 0,0 0 0,0 1 0,0 0 0,-1 0 0,1 1 0,-1 1 0,1-1 0,-1 1 0,0 1 0,0 0 0,1 1 0,-14 1 1,-373 28-223,352-30 27,-67 1-2282,108-1 2051,3-5-131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9.637"/>
    </inkml:context>
    <inkml:brush xml:id="br0">
      <inkml:brushProperty name="width" value="0.05" units="cm"/>
      <inkml:brushProperty name="height" value="0.05" units="cm"/>
      <inkml:brushProperty name="color" value="#E71224"/>
    </inkml:brush>
  </inkml:definitions>
  <inkml:trace contextRef="#ctx0" brushRef="#br0">74 183 14659,'-8'-24'1981,"7"19"-1194,-1-1-1,0 1 0,0 0 0,-6-11 0,4 23 797,-1 13-1158,-3 39-1,3-18-347,-3 14-15,-1-4 50,3 1 0,2 0-1,2 54 1,2-103-100,0 0 0,1 0 0,-1 0 0,1 0-1,-1 0 1,1 0 0,0 0 0,0 0 0,0-1 0,1 1 0,2 5 0,-2-7 6,-1 1 0,1-1 0,-1 0 0,1 0 0,0 0 0,-1 0 0,1 0 0,0 0 0,0 0 0,-1 0 0,1-1 0,0 1 0,0-1 0,0 1 0,0-1 0,0 0 0,0 0 0,0 0 0,2 0 0,26-2 223,48-8 0,-17 1-176,258-52 17,-186 31-35,-128 29-47,2 0 4,0 0 0,-1-1 0,1 0 0,0 0 0,11-6 0,-17 7 2,1 0 0,-1-1-1,1 1 1,-1 0-1,1-1 1,-1 1-1,0-1 1,1 1 0,-1-1-1,0 1 1,0-1-1,0 0 1,-1 0 0,1 0-1,0 1 1,-1-1-1,1 0 1,-1 0-1,1 0 1,-1 0 0,0 0-1,0 0 1,0 0-1,0-3 1,-4-58 243,-19-112 1,-22 16 605,44 157-859,-1-1 1,1 0-1,-1 0 1,0 1-1,0-1 1,0 1-1,0 0 1,0 0-1,0 0 1,-1 0-1,1 0 1,-1 0-1,1 0 1,-1 1-1,0-1 1,0 1-1,1 0 1,-1 0-1,0 0 1,0 0-1,-5 0 1,-9-2-12,1 1 0,-31 0 0,32 2 17,-31 2-13,0 2 0,1 2 0,-63 17 0,61-13 7,-18 3 26,-39 8-819,109-22 409,-3 1 375,-1-1 0,0 1 0,1-1 0,-1 0-1,0 0 1,1 0 0,-1 0 0,0 0 0,0 0 0,0 0-1,0 0 1,1-1 0,14-21-278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1.036"/>
    </inkml:context>
    <inkml:brush xml:id="br0">
      <inkml:brushProperty name="width" value="0.05" units="cm"/>
      <inkml:brushProperty name="height" value="0.05" units="cm"/>
      <inkml:brushProperty name="color" value="#E71224"/>
    </inkml:brush>
  </inkml:definitions>
  <inkml:trace contextRef="#ctx0" brushRef="#br0">62 179 14443,'0'-1'279,"6"-16"1787,-3 13-886,-2 12 144,-4 34-329,-1 0 0,-11 45 1,4-22-917,2-7-11,-4 14 377,-4 119 1,17-191-436,0 0 0,0 1 1,0-1-1,0 1 1,0-1-1,0 0 1,1 1-1,-1-1 1,0 1-1,0-1 0,0 0 1,0 1-1,1-1 1,-1 0-1,0 1 1,0-1-1,1 0 0,-1 0 1,0 1-1,1-1 1,-1 0-1,0 0 1,1 1-1,-1-1 0,0 0 1,1 0-1,-1 0 1,0 1-1,1-1 1,-1 0-1,0 0 0,1 0 1,-1 0-1,1 0 1,-1 0-1,0 0 1,1 0-1,-1 0 0,1 0 1,-1 0-1,0 0 1,1 0-1,-1 0 1,1-1-1,-1 1 0,1 0 1,24-9 209,-13 4-152,201-44 144,-59 16-37,-32 4 223,167-17-1,-216 44-271,10-2-26,-74 3-95,0 0 1,1-1-1,-1-1 1,0 0-1,0 0 1,14-7-1,-21 8 9,1 1 1,-1-1-1,0 1 0,1-1 1,-1 0-1,0 0 0,0 0 1,-1 0-1,1 0 0,0-1 1,-1 1-1,1 0 0,-1-1 0,0 1 1,0-1-1,0 0 0,0 1 1,0-1-1,1-5 0,-2-1 96,1 0 0,-1 0 0,0 0 0,-1 0 0,-2-11 0,-1-2-69,-1 0 0,-1 0 1,-1 0-1,-1 1 1,-1 0-1,-1 0 1,0 1-1,-2 1 0,0-1 1,-1 2-1,-1 0 1,-1 1-1,-1 0 0,0 1 1,-1 1-1,0 0 1,-26-15-1,24 20-49,-1 1-1,0 1 1,-1 0-1,1 2 0,-1 1 1,-1 0-1,1 1 1,-1 2-1,-33-1 1,39 5-50,-1-1 0,1 2 0,0 1 0,0 0-1,-16 6 1,13-3 6,1-2 0,-1 0 0,-23 2-1,-81-4 38,85-3-261,-1 1 1,0 2-1,-54 11 1,85-12-119,-9 3-85,17-5 463,0 0-1,-1 1 1,1-1-1,0 0 1,0 0 0,0 0-1,-1 0 1,1 0-1,0 0 1,0 0 0,-1 0-1,1 0 1,0 0-1,0 0 1,0 0 0,-1 0-1,1-1 1,0 1-1,0 0 1,0 0 0,-1 0-1,1 0 1,0 0-1,0 0 1,0 0 0,0-1-1,-1 1 1,1 0-1,0 0 1,0 0-1,0 0 1,0-1 0,0 1-1,0 0 1,-1 0-1,1 0 1,0-1 0,0 1-1,0 0 1,0 0-1,0 0 1,0-1 0,0 1-1,0 0 1,0 0-1,0 0 1,0-1 0,0 1-1,0 0 1,0 0-1,0-1 1,0 1 0,0 0-1,1 0 1,4-14-499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2.273"/>
    </inkml:context>
    <inkml:brush xml:id="br0">
      <inkml:brushProperty name="width" value="0.05" units="cm"/>
      <inkml:brushProperty name="height" value="0.05" units="cm"/>
      <inkml:brushProperty name="color" value="#E71224"/>
    </inkml:brush>
  </inkml:definitions>
  <inkml:trace contextRef="#ctx0" brushRef="#br0">42 2 19652,'7'-2'1793,"0"8"-1249,-4 4-272,-5 11 1256,-3 5-840,0 13-416,1 4-24,-2 4-184,2 3-104,1-4-112,0-4-104,3-9-424,0-6-272,-1-11-352,-2-8 1576,-3-6-672,0-6-105,-5-9-47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2.637"/>
    </inkml:context>
    <inkml:brush xml:id="br0">
      <inkml:brushProperty name="width" value="0.05" units="cm"/>
      <inkml:brushProperty name="height" value="0.05" units="cm"/>
      <inkml:brushProperty name="color" value="#E71224"/>
    </inkml:brush>
  </inkml:definitions>
  <inkml:trace contextRef="#ctx0" brushRef="#br0">0 37 17228,'0'-2'2040,"3"-1"-1352,8 3-240,1 0 1553,11 3-1089,6 1-224,8 4-344,-6-6-248,5-4-824,0-2 768,-6-16-160,2-3-80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3.234"/>
    </inkml:context>
    <inkml:brush xml:id="br0">
      <inkml:brushProperty name="width" value="0.05" units="cm"/>
      <inkml:brushProperty name="height" value="0.05" units="cm"/>
      <inkml:brushProperty name="color" value="#E71224"/>
    </inkml:brush>
  </inkml:definitions>
  <inkml:trace contextRef="#ctx0" brushRef="#br0">81 20 16099,'0'0'132,"-1"0"0,1-1 0,-1 1 0,1 0 0,-1 0 0,1-1 0,-1 1 0,1 0-1,-1 0 1,1-1 0,0 1 0,-1 0 0,1-1 0,0 1 0,-1-1 0,1 1 0,0-1-1,-1 1 1,1 0 0,0-1 0,0 1 0,0-1 0,-1 1 0,1-1 0,0 1-1,0-1 1,0 0 0,11-5 2670,21 3-915,-30 3-1869,-1 1 0,1-1 0,-1 0 0,1 1 0,-1-1 0,1 1 0,-1 0 0,0-1 0,1 1 0,-1 0 0,0 0 0,1 0 0,-1 0 0,0 0 0,0 0 0,0 0 0,0 0 0,0 0 0,0 0 0,0 1 0,0-1 0,-1 0 0,1 1 0,0-1 0,-1 1 0,1-1 0,-1 1 0,0-1 0,1 1 0,-1-1 0,0 1 0,0-1 0,0 1 0,0-1 0,0 1 0,0-1 0,-1 3 0,0 4 6,0 0 0,-1 0 0,0 0-1,0 0 1,-5 12 0,-56 104 231,9-19 50,52-100-279,0 1-1,0-1 0,0 1 1,0-1-1,1 1 1,0 0-1,0 0 0,0 0 1,1 10-1,0-14-21,1 0 0,-1 0 1,1 0-1,-1 0 0,1 0 0,-1 0 0,1 0 0,0 0 0,0-1 0,0 1 0,0 0 1,0-1-1,1 1 0,-1 0 0,0-1 0,1 0 0,-1 1 0,1-1 0,-1 0 0,1 0 1,0 1-1,0-1 0,-1-1 0,1 1 0,0 0 0,0 0 0,0-1 0,0 1 0,0-1 0,4 1 1,2 0-175,1 0 1,0-1 0,-1 0 0,1 0 0,-1-1 0,1 0 0,-1-1 0,1 0-1,-1 0 1,0 0 0,1-1 0,-1-1 0,-1 1 0,1-1 0,0-1-1,10-7 1,10-15-384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3.644"/>
    </inkml:context>
    <inkml:brush xml:id="br0">
      <inkml:brushProperty name="width" value="0.05" units="cm"/>
      <inkml:brushProperty name="height" value="0.05" units="cm"/>
      <inkml:brushProperty name="color" value="#E71224"/>
    </inkml:brush>
  </inkml:definitions>
  <inkml:trace contextRef="#ctx0" brushRef="#br0">11 47 25693,'-3'7'1889,"-1"-7"-1537,1 0 408,6-5-520,3-3 384,4-2-480,4-6-128,2 2 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4.497"/>
    </inkml:context>
    <inkml:brush xml:id="br0">
      <inkml:brushProperty name="width" value="0.05" units="cm"/>
      <inkml:brushProperty name="height" value="0.05" units="cm"/>
      <inkml:brushProperty name="color" value="#E71224"/>
    </inkml:brush>
  </inkml:definitions>
  <inkml:trace contextRef="#ctx0" brushRef="#br0">39 86 16283,'-1'0'64,"1"0"0,0 0-1,-1 0 1,1 0-1,0 0 1,-1 0 0,1-1-1,0 1 1,0 0-1,-1 0 1,1 0-1,0-1 1,0 1 0,-1 0-1,1 0 1,0 0-1,0-1 1,-1 1-1,1 0 1,0-1 0,0 1-1,0 0 1,0 0-1,-1-1 1,1 1 0,0 0-1,0-1 1,0 1-1,0 0 1,0-1-1,0 1 1,0 0 0,0-1-1,0 1 1,0 0-1,0-1 1,0 1-1,0-1 1,11-12 1206,23-6 454,-14 10-882,1 0 0,34-8 1,-45 15-710,0 0 0,0 0 0,0 1 1,0 0-1,0 1 0,0 0 0,0 0 1,12 3-1,-21-3-122,1 0 1,0 1-1,-1-1 0,1 0 1,0 1-1,-1-1 1,1 1-1,0 0 1,-1 0-1,1-1 0,-1 1 1,1 0-1,-1 0 1,0 0-1,1 0 0,-1 1 1,0-1-1,0 0 1,0 1-1,0-1 1,0 0-1,0 1 0,0-1 1,0 1-1,0 0 1,-1-1-1,1 1 0,-1 0 1,1-1-1,-1 1 1,0 0-1,0-1 0,0 1 1,1 0-1,-2 0 1,1-1-1,0 1 1,0 0-1,0-1 0,-1 1 1,1 0-1,-1-1 1,0 1-1,-1 3 0,-3 5 2,0 1 0,-1-1-1,0 0 1,-1-1 0,-10 12-1,-24 23 160,-48 40-1,-10 10 266,95-90-404,0 1 1,0-1-1,0 1 0,1 0 0,0 0 0,-3 6 0,5-10-26,1 0 0,-1 0 0,1 0 0,0 0-1,-1 1 1,1-1 0,0 0 0,0 0 0,0 0 0,0 1 0,0-1-1,0 0 1,0 0 0,0 0 0,0 1 0,1-1 0,-1 0 0,0 0 0,1 0-1,-1 0 1,1 0 0,0 1 0,-1-1 0,1 0 0,0 0 0,-1 0 0,1-1-1,0 1 1,0 0 0,0 0 0,0 0 0,0-1 0,0 1 0,2 1-1,4 1-117,1 1-1,-1-1 1,1 0-1,0-1 1,-1 0-1,1 0 0,1-1 1,-1 0-1,0 0 1,0-1-1,0 0 0,15-2 1,-4-1-192,0 0 1,0-2-1,0 0 1,23-10-1,3-4-245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5.540"/>
    </inkml:context>
    <inkml:brush xml:id="br0">
      <inkml:brushProperty name="width" value="0.05" units="cm"/>
      <inkml:brushProperty name="height" value="0.05" units="cm"/>
      <inkml:brushProperty name="color" value="#E71224"/>
    </inkml:brush>
  </inkml:definitions>
  <inkml:trace contextRef="#ctx0" brushRef="#br0">20 287 13835,'-5'12'1101,"-9"31"1903,14-42-2938,0-1 0,0 0-1,0 1 1,0-1 0,0 0 0,1 1 0,-1-1 0,0 0 0,0 0 0,0 1 0,0-1-1,1 0 1,-1 0 0,0 1 0,0-1 0,0 0 0,1 0 0,-1 1 0,0-1-1,1 0 1,-1 0 0,0 0 0,0 0 0,1 0 0,-1 1 0,0-1 0,1 0-1,-1 0 1,0 0 0,1 0 0,-1 0 0,0 0 0,1 0 0,-1 0 0,0 0 0,0 0-1,1 0 1,-1 0 0,0 0 0,1 0 0,-1-1 0,0 1 0,1 0 0,-1 0-1,0 0 1,0 0 0,1 0 0,-1-1 0,0 1 0,0 0 0,1 0 0,-1-1 0,0 1-1,1 0 1,19-13 814,0-1-1,34-30 1,-15 11-378,182-155 1730,-171 135-1374,-66 70-771,1 1-1,0 1 1,2 1-1,-13 24 1,-38 90-31,57-118-181,1 0-1,1 0 0,0 1 1,-3 26-1,9-26-1115,-1-17 1218,0 0-1,0 0 1,0 0-1,1 0 1,-1 0-1,0 0 1,0 1-1,0-1 1,0 0-1,0 0 1,1 0-1,-1 0 1,0 0-1,0 0 1,0 0-1,0 0 1,0 0-1,1 0 1,-1 0-1,0 0 1,0 0-1,0 0 1,0 0-1,1 0 1,-1 0-1,0 0 1,0 0-1,0 0 1,0 0-1,0 0 1,1 0-1,-1-1 1,0 1-1,0 0 1,0 0-1,0 0 1,0 0-1,0 0 1,1 0-1,-1 0 1,0-1-1,0 1 1,0 0-1,0 0 1,0 0-1,18-27-1229,-14 21 1207,17-25-807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5.336"/>
    </inkml:context>
    <inkml:brush xml:id="br0">
      <inkml:brushProperty name="width" value="0.05" units="cm"/>
      <inkml:brushProperty name="height" value="0.05" units="cm"/>
    </inkml:brush>
  </inkml:definitions>
  <inkml:trace contextRef="#ctx0" brushRef="#br0">130 0 19884,'-8'3'697,"-8"2"309,1 0 1,0 1 0,-16 10-1,28-14-989,0-1 1,0 1-1,0 0 0,0 0 0,0 1 0,1-1 0,-1 0 0,1 1 0,-1 0 0,1-1 1,0 1-1,0 0 0,1 0 0,-1 0 0,1 1 0,-1-1 0,1 0 0,0 0 0,0 1 1,-1 6-1,2-8-89,1-1 0,-1 1 0,0 0 0,1 0 0,-1-1 0,1 1 0,0 0 0,-1-1 0,1 1 0,0-1 0,0 1 0,0-1 0,0 1 0,0-1 0,1 0 0,-1 1 0,0-1 0,1 0 0,-1 0 0,0 0 0,1 0 0,-1 0 0,1 0 0,0-1 0,2 2 0,4 2-456,1-1 0,0-1 0,15 4 0,25-4-1192,-40-2 1403,0 0 0,0 0 0,0 1 0,0 0 0,14 4 0,-23-5 330,1 0 1,-1 0-1,0 0 0,0 0 0,1 0 0,-1 1 1,0-1-1,0 0 0,1 0 0,-1 0 1,0 0-1,0 0 0,0 0 0,0 1 1,1-1-1,-1 0 0,0 0 0,0 0 1,0 1-1,0-1 0,0 0 0,1 0 1,-1 0-1,0 1 0,0-1 0,0 0 1,0 0-1,0 1 0,0-1 0,0 0 0,0 0 1,0 1-1,0-1 0,0 0 0,0 0 1,0 0-1,0 1 0,0-1 0,0 0 1,0 0-1,0 1 0,0-1 0,0 0 1,-1 0-1,1 1 0,0-1 0,0 0 1,0 0-1,0 0 0,0 0 0,-1 1 1,1-1-1,0 0 0,0 0 0,0 0 0,-1 0 1,1 0-1,0 1 0,0-1 0,0 0 1,-1 0-1,1 0 0,0 0 0,0 0 1,-1 0-1,1 0 0,0 0 0,-1 0 1,-21 10 1137,18-8-987,-12 5 487,5-1-366,1-1 0,-1-1 0,-1 0 0,1-1 0,-1 0 0,1 0 0,-15 0 0,24-6-552,7-5 118,11-9-126,11-5-142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5.973"/>
    </inkml:context>
    <inkml:brush xml:id="br0">
      <inkml:brushProperty name="width" value="0.05" units="cm"/>
      <inkml:brushProperty name="height" value="0.05" units="cm"/>
      <inkml:brushProperty name="color" value="#E71224"/>
    </inkml:brush>
  </inkml:definitions>
  <inkml:trace contextRef="#ctx0" brushRef="#br0">101 20 19300,'-10'9'580,"0"1"0,1 0 0,0 0 0,0 1 0,2 1 0,-1-1 0,1 1 0,-8 20 0,12-27-508,1 1-1,-1 0 1,1 0-1,1 0 1,-1 1 0,1-1-1,0 0 1,0 0 0,1 1-1,0-1 1,0 1 0,1-1-1,-1 0 1,1 1-1,1-1 1,-1 0 0,1 0-1,0 0 1,0 0 0,5 7-1,-6-11-62,1 1 0,-1-1 0,1 0 0,-1-1 0,1 1 0,0 0 0,0 0 0,0-1 0,0 1 0,0-1 0,0 0 0,1 0 0,-1 1 0,0-1 0,1-1 0,-1 1 0,4 1 0,-2-2 9,0 0 0,0 0 0,0 0 0,0 0 0,0 0 0,-1-1 0,1 0 0,0 0 0,0 0-1,4-2 1,5-3 60,-1-1-1,0 0 1,0 0-1,-1-1 1,13-12-1,-8 6 127,-1 0 0,26-32 0,-36 39-137,0 0-1,-1 0 1,0 0 0,0 0 0,0-1 0,-1 1 0,0-1 0,-1 0 0,1 0-1,0-11 1,-2 17-49,-1-1 0,0 1 1,0-1-1,0 1 0,0-1 0,0 1 0,-1-1 0,1 1 0,-1 0 0,0-1 0,0 1 0,1 0 0,-1-1 0,-1 1 0,1 0 0,0 0 0,-1 0 0,1 0 0,-3-2 1,2 1-4,-1 1 1,0 0 0,0 0 0,0 0 0,0 0-1,-1 1 1,1-1 0,0 1 0,-1 0 0,1 0 0,-8-1-1,2 1-72,-1 0 0,1 1-1,0 0 1,-1 1-1,1 0 1,0 0 0,0 1-1,-1 0 1,-11 5 0,15-5-40,1 0 0,0 1 0,-1 0 0,1 0 1,0 0-1,0 1 0,0-1 0,1 1 0,0 0 1,-1 1-1,-3 5 0,2 5-244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21.443"/>
    </inkml:context>
    <inkml:brush xml:id="br0">
      <inkml:brushProperty name="width" value="0.05" units="cm"/>
      <inkml:brushProperty name="height" value="0.05" units="cm"/>
      <inkml:brushProperty name="color" value="#E71224"/>
    </inkml:brush>
  </inkml:definitions>
  <inkml:trace contextRef="#ctx0" brushRef="#br0">1 5 19508,'1'4'2153,"5"-1"-1449,6 1-184,3-4 1088,11 2-648,3-2-151,10 0-257,-4-3-112,11 1-152,-4-1-88,-3 0-352,-7 1-208,-6 0-736,-6 1-345,-17 1 1105,-3-2-232,-16 2-264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21.848"/>
    </inkml:context>
    <inkml:brush xml:id="br0">
      <inkml:brushProperty name="width" value="0.05" units="cm"/>
      <inkml:brushProperty name="height" value="0.05" units="cm"/>
      <inkml:brushProperty name="color" value="#E71224"/>
    </inkml:brush>
  </inkml:definitions>
  <inkml:trace contextRef="#ctx0" brushRef="#br0">4 12 17180,'-3'22'1832,"7"-2"-944,5-12-272,12 2 1073,6-7-401,11 2-328,3-3-128,9-3-408,2-2-303,-2-10-1074,-1 0 937,-5-12-224,-1-1-88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59.076"/>
    </inkml:context>
    <inkml:brush xml:id="br0">
      <inkml:brushProperty name="width" value="0.05" units="cm"/>
      <inkml:brushProperty name="height" value="0.05" units="cm"/>
      <inkml:brushProperty name="color" value="#E71224"/>
    </inkml:brush>
  </inkml:definitions>
  <inkml:trace contextRef="#ctx0" brushRef="#br0">261 1 15451,'-14'8'1400,"0"0"0,1 0 0,-14 12 0,23-16-1197,1-1 0,-1 0 0,1 1 0,0 0 0,0-1 1,0 1-1,1 1 0,-1-1 0,1 0 0,0 1 0,0-1 0,0 1 0,1-1 0,-2 9 0,3-12-195,0 0 1,0 0-1,0 0 0,0 0 0,0-1 0,0 1 1,0 0-1,1 0 0,-1 0 0,0 0 0,1 0 1,-1 0-1,1-1 0,-1 1 0,0 0 0,1 0 1,0-1-1,-1 1 0,1 0 0,-1-1 1,1 1-1,0 0 0,0-1 0,-1 1 0,1-1 1,0 1-1,0-1 0,0 0 0,0 1 0,-1-1 1,1 0-1,0 1 0,0-1 0,0 0 0,0 0 1,1 0-1,41 2 15,-33-2-63,-3-1-9,0 2-1,0-1 1,0 1 0,0 0-1,0 0 1,-1 1 0,1 0-1,-1 0 1,10 5-1,-12-5 17,-1 0-1,0 1 1,1-1-1,-1 1 0,0 0 1,-1 0-1,1 0 0,0 0 1,-1 0-1,1 0 0,-1 1 1,0-1-1,0 1 1,-1-1-1,1 1 0,-1 0 1,2 8-1,-1-3 85,-1 0 0,0 1 0,-1-1 0,0 1-1,0-1 1,-1 1 0,0-1 0,-1 1 0,0-1 0,-1 0 0,1 0 0,-2 0 0,1 0-1,-1-1 1,-1 1 0,0-1 0,0 0 0,0 0 0,-1-1 0,-7 8 0,2-3 310,-1 0 1,0-2 0,0 1 0,-1-1-1,0-1 1,-1 0 0,0-1-1,-1-1 1,0 0 0,0-1-1,-15 5 1,23-10-204,1 1-1,-1-1 1,0 0-1,1 0 1,-1-1 0,0 1-1,-12-3 1,17 2-187,0-1 0,-1 1-1,1-1 1,0 1 0,0-1 0,0 0 0,0 0 0,-1 0-1,2-1 1,-1 1 0,0 0 0,0-1 0,0 1 0,0-1 0,1 1-1,-1-1 1,1 0 0,0 0 0,-1 0 0,1 0 0,0 0 0,0 0-1,0 0 1,0 0 0,-1-5 0,0-2-412,1 0 0,0-1 1,0 1-1,1-1 0,0 1 0,3-18 1,14-57-893,-14 74 1173,13-51-934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59.496"/>
    </inkml:context>
    <inkml:brush xml:id="br0">
      <inkml:brushProperty name="width" value="0.05" units="cm"/>
      <inkml:brushProperty name="height" value="0.05" units="cm"/>
      <inkml:brushProperty name="color" value="#E71224"/>
    </inkml:brush>
  </inkml:definitions>
  <inkml:trace contextRef="#ctx0" brushRef="#br0">1 5 16612,'14'-3'2320,"5"2"-1352,-2 1-304,0 0 1281,4 0-673,2 3-168,5-2-432,2 0-367,1 1-1066,-1-2 1690,2-2-953,-1 0-40,2 0-40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59.868"/>
    </inkml:context>
    <inkml:brush xml:id="br0">
      <inkml:brushProperty name="width" value="0.05" units="cm"/>
      <inkml:brushProperty name="height" value="0.05" units="cm"/>
      <inkml:brushProperty name="color" value="#E71224"/>
    </inkml:brush>
  </inkml:definitions>
  <inkml:trace contextRef="#ctx0" brushRef="#br0">205 1 17972,'-19'14'895,"0"1"0,0 1 0,1 0 0,1 2 0,1 0 0,1 1 0,-20 30 0,29-38-781,-1 1 0,1 0 0,1 0 0,0 0 0,1 1 0,0 0 0,1 0 0,1 0 0,0 0 0,0 0 0,1 0 0,1 1 0,0-1 0,1 0 0,3 16 0,-2-22-119,0 1-1,0-1 1,1 0 0,0-1-1,0 1 1,1 0-1,0-1 1,0 0-1,0 1 1,1-2-1,0 1 1,0-1-1,0 1 1,1-1-1,-1-1 1,1 1-1,1-1 1,-1 0-1,13 6 1,-13-8-1,0 0 1,0 0-1,-1 0 0,1-1 1,0 0-1,1 0 0,-1 0 1,0-1-1,0 0 0,0 0 1,0 0-1,0-1 0,0 0 1,0 0-1,0-1 1,0 0-1,0 0 0,0 0 1,-1 0-1,1-1 0,-1 0 1,0 0-1,0-1 0,8-6 1,-10 7 30,0 0-1,0 0 1,0 0 0,-1 0 0,1-1 0,-1 1 0,0-1-1,0 0 1,0 1 0,0-1 0,0 0 0,-1 0 0,0 0-1,0 0 1,1-8 0,-2 8 2,0 1 1,0 0-1,0-1 0,-1 1 0,0 0 1,1 0-1,-1-1 0,0 1 0,0 0 0,-1 0 1,1 0-1,-1 0 0,1 0 0,-1 0 1,0 1-1,0-1 0,0 0 0,-1 1 1,1 0-1,-5-4 0,2 2-2,-1 0-1,1 0 1,-1 1-1,0-1 1,0 2-1,0-1 1,-1 1-1,1-1 1,-1 2-1,1-1 1,-1 1-1,1 0 1,-1 0-1,0 1 1,0 0-1,1 0 1,-1 1-1,0-1 1,1 1-1,-1 1 1,-8 2-1,14-4-65,0 1 0,-1-1-1,1 0 1,0 1 0,0-1 0,0 1-1,0 0 1,0-1 0,0 1 0,0 0 0,0-1-1,0 1 1,0 0 0,0 0 0,0 0-1,0 0 1,1 0 0,-1 0 0,0 0-1,1 0 1,-1 0 0,1 1 0,-1-1 0,1 0-1,-1 0 1,1 0 0,0 1 0,0-1-1,0 0 1,-1 0 0,1 1 0,0-1-1,1 2 1,0-1-53,-1-1 0,1 1 0,0-1-1,0 0 1,0 1 0,0-1 0,0 0 0,1 0-1,-1 0 1,0 0 0,0 0 0,1 0 0,-1 0-1,1 0 1,-1 0 0,1-1 0,-1 1 0,1 0-1,-1-1 1,1 0 0,0 1 0,-1-1 0,1 0-1,0 0 1,-1 0 0,1 0 0,1 0 0,9-1-139,-1-1 0,0 0 0,0 0 0,0-1 0,19-8 0,31-13-643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00.240"/>
    </inkml:context>
    <inkml:brush xml:id="br0">
      <inkml:brushProperty name="width" value="0.05" units="cm"/>
      <inkml:brushProperty name="height" value="0.05" units="cm"/>
      <inkml:brushProperty name="color" value="#E71224"/>
    </inkml:brush>
  </inkml:definitions>
  <inkml:trace contextRef="#ctx0" brushRef="#br0">181 0 17476,'-22'20'1401,"2"1"0,0 0 1,-34 48-1,45-56-1053,1 1 0,0 1 0,1-1 0,0 1 0,1 0-1,1 1 1,0-1 0,-3 25 0,7-35-325,1 0-1,0 0 1,0 0-1,0 0 1,1 0-1,0 0 0,0 0 1,0-1-1,1 1 1,-1 0-1,1-1 1,0 1-1,0-1 1,1 0-1,-1 0 0,1 0 1,0 0-1,0 0 1,1 0-1,-1-1 1,1 1-1,-1-1 1,1 0-1,0 0 0,0-1 1,1 1-1,-1-1 1,0 0-1,1 0 1,0 0-1,-1-1 1,1 1-1,0-1 1,0 0-1,-1-1 0,1 1 1,0-1-1,0 0 1,0 0-1,0 0 1,8-3-1,-2 1 0,-1-1 0,0-1 0,0 0 0,0 0 0,-1-1 0,1 0 0,-1-1 0,-1 0 0,1 0 0,-1-1 0,0 0 0,0 0 0,10-15 0,-13 17-5,0-1 0,-1 0 0,0-1-1,0 1 1,-1-1 0,0 0 0,0 0-1,0 0 1,-1 0 0,0 0 0,0 0-1,-1-1 1,0 1 0,0-1 0,-1 1-1,0-1 1,-1 1 0,1-1 0,-1 1 0,-2-9-1,1 12-67,1 0-1,-1-1 0,0 1 1,0 1-1,0-1 0,-1 0 1,1 0-1,-1 1 1,0 0-1,0-1 0,0 1 1,0 0-1,-1 0 0,1 1 1,-1-1-1,1 1 0,-1 0 1,0 0-1,-6-2 0,-1 0-309,0 1 0,0 0 0,-1 0 0,1 2 0,-24-2 0,18 3-274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00.818"/>
    </inkml:context>
    <inkml:brush xml:id="br0">
      <inkml:brushProperty name="width" value="0.05" units="cm"/>
      <inkml:brushProperty name="height" value="0.05" units="cm"/>
      <inkml:brushProperty name="color" value="#E71224"/>
    </inkml:brush>
  </inkml:definitions>
  <inkml:trace contextRef="#ctx0" brushRef="#br0">221 5 19708,'0'0'58,"0"0"-1,0-1 0,-1 1 1,1 0-1,0 0 0,0 0 1,0-1-1,0 1 0,0 0 1,-1 0-1,1-1 0,0 1 1,0 0-1,0 0 1,0 0-1,-1 0 0,1-1 1,0 1-1,0 0 0,-1 0 1,1 0-1,0 0 0,0 0 1,-1 0-1,1 0 0,0 0 1,0 0-1,-1 0 1,1 0-1,0 0 0,0 0 1,-1 0-1,1 0 0,0 0 1,0 0-1,-1 0 0,1 0 1,0 0-1,0 0 0,-1 0 1,-12 4 223,4 1-35,1-1 0,1 1 0,-1 1 0,1-1 0,0 1 1,0 1-1,1-1 0,-9 12 0,-3 6 85,-19 31 1,27-38-243,1-1-1,1 1 1,0 1 0,1-1 0,0 1 0,2 1 0,0-1-1,1 1 1,1 0 0,1 0 0,1 0 0,0 26 0,2-41-76,-1 0 0,1 1 0,0-1 0,0 0 0,0 1 0,1-1 0,-1 0 0,1 0 0,0 0 0,0 0 0,1 0 0,-1-1 1,1 1-1,0-1 0,0 1 0,0-1 0,3 3 0,-3-4-5,0 0 1,1-1 0,-1 1-1,0-1 1,0 1-1,1-1 1,-1 0 0,1 0-1,-1-1 1,1 1-1,-1-1 1,1 1-1,0-1 1,-1 0 0,1 0-1,-1-1 1,1 1-1,-1-1 1,1 0 0,-1 0-1,6-2 1,-1-1 43,1-1-1,-1 0 1,0 0 0,0-1 0,-1 0 0,0 0 0,0 0-1,0-1 1,-1 0 0,0-1 0,0 0 0,0 1 0,-1-2 0,-1 1-1,6-14 1,-7 16 3,-1 0 1,0 0-1,0 0 0,-1-1 0,0 1 0,0-1 0,0 1 1,-1-1-1,0 1 0,-1-12 0,0 14-21,0 0 1,0 0-1,-1 0 0,1 0 1,-1 0-1,0 0 0,0 0 0,0 1 1,0-1-1,-1 1 0,1 0 1,-1-1-1,0 1 0,0 0 1,0 0-1,-1 1 0,-4-4 0,4 4-30,0 0-1,0 0 0,-1 0 1,1 1-1,0-1 0,-1 1 0,1 1 1,-1-1-1,1 0 0,-1 1 0,0 0 1,1 0-1,-1 0 0,1 1 1,-8 1-1,10-2-88,0 1-1,0-1 1,0 1 0,0 0 0,0-1 0,0 1 0,1 0-1,-1 0 1,0 0 0,0 0 0,1 1 0,-1-1-1,1 0 1,-1 1 0,1-1 0,-1 1 0,1-1 0,0 1-1,0 0 1,0 0 0,0-1 0,0 1 0,0 0 0,0 0-1,1 0 1,-1 0 0,1 0 0,-1 0 0,1 0-1,0 0 1,0 0 0,0 0 0,0 0 0,0 0 0,0 0-1,1 2 1,-1-3 44,0 0 0,0 0-1,0 0 1,0 0 0,1-1 0,-1 1-1,0 0 1,1 0 0,-1 0 0,0-1-1,1 1 1,-1 0 0,1 0 0,-1-1-1,1 1 1,0-1 0,-1 1 0,1 0-1,0-1 1,-1 1 0,1-1 0,0 1-1,-1-1 1,1 0 0,0 1 0,0-1-1,0 0 1,-1 0 0,2 1 0,12 0-765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01.562"/>
    </inkml:context>
    <inkml:brush xml:id="br0">
      <inkml:brushProperty name="width" value="0.05" units="cm"/>
      <inkml:brushProperty name="height" value="0.05" units="cm"/>
      <inkml:brushProperty name="color" value="#E71224"/>
    </inkml:brush>
  </inkml:definitions>
  <inkml:trace contextRef="#ctx0" brushRef="#br0">161 27 14315,'1'-5'8879,"1"-2"-3788,2 0-2684,0 0-3052,-13 21 840,-12 17-167,2 2 0,2 0-1,-19 47 1,35-77-34,0 0 0,0-1 1,1 1-1,-1-1 0,1 1 0,0 0 0,-1 0 0,1-1 1,1 1-1,-1 3 0,0-6-4,1 1 1,-1 0-1,0 0 1,1 0-1,-1 0 1,1-1-1,-1 1 1,1 0-1,-1 0 1,1-1-1,0 1 1,-1-1-1,1 1 1,0 0-1,-1-1 1,1 1-1,0-1 1,0 1 0,0-1-1,-1 0 1,1 1-1,0-1 1,0 0-1,0 0 1,0 1-1,0-1 1,0 0-1,-1 0 1,1 0-1,0 0 1,2-1-1,11 1-243,0-2-1,1 0 1,26-8-1,-30 6 73,0 1 1,0 1-1,1 0 0,-1 0 0,1 1 0,-1 1 0,15 0 1,-24 0 160,-1 0 1,1 1-1,0-1 1,0 0-1,-1 1 1,1-1-1,0 1 1,0-1 0,-1 1-1,1 0 1,-1 0-1,1 0 1,-1 0-1,1 0 1,-1 0 0,1 0-1,-1 0 1,0 1-1,0-1 1,0 0-1,1 1 1,-1-1-1,-1 1 1,1-1 0,0 1-1,0 0 1,-1-1-1,1 1 1,0 0-1,-1 0 1,0-1 0,1 1-1,-1 0 1,0 0-1,0-1 1,0 1-1,0 0 1,0 0-1,-1 0 1,0 2 0,-1 4 35,0 0 0,0 0 0,-1 0 0,-1-1 0,1 1 0,-1-1 0,-7 10 0,-1 0 186,-2 0-1,0-1 1,0-1-1,-2 0 1,0-1-1,0-1 1,-1-1-1,-1 0 1,-21 11 0,35-21-157,0 0 0,-1 0 0,1 0 0,-1 0 0,0-1 0,1 0 0,-1 0 0,0 0 0,0 0 0,0-1 0,-7 0 0,10 0-103,0-1 1,-1 1-1,1-1 0,0 1 1,0-1-1,0 0 1,0 0-1,1 0 1,-1 0-1,0 0 0,0 0 1,1-1-1,-1 1 1,0-1-1,1 1 0,-1-1 1,1 1-1,0-1 1,0 0-1,-1 0 1,1 0-1,0 1 0,1-1 1,-1 0-1,0 0 1,0 0-1,1 0 0,-1-3 1,-1-5-56,1 0-1,0 0 1,1-1 0,0 1-1,0 0 1,3-13-1,5-27-404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01.968"/>
    </inkml:context>
    <inkml:brush xml:id="br0">
      <inkml:brushProperty name="width" value="0.05" units="cm"/>
      <inkml:brushProperty name="height" value="0.05" units="cm"/>
      <inkml:brushProperty name="color" value="#E71224"/>
    </inkml:brush>
  </inkml:definitions>
  <inkml:trace contextRef="#ctx0" brushRef="#br0">0 6 21221,'5'0'2088,"2"0"-1384,3 0-256,7 2 945,7-1-401,5-1-336,3-1-384,5-2-936,2 1-600,2 1 1079,1 1-255,-2-2-152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5.713"/>
    </inkml:context>
    <inkml:brush xml:id="br0">
      <inkml:brushProperty name="width" value="0.05" units="cm"/>
      <inkml:brushProperty name="height" value="0.05" units="cm"/>
    </inkml:brush>
  </inkml:definitions>
  <inkml:trace contextRef="#ctx0" brushRef="#br0">155 0 18868,'-5'7'554,"-1"-1"0,0 0-1,-1 0 1,1-1 0,-1 0 0,0 0 0,-9 4-1,-10 8 576,17-11-896,1 1 0,-1 0 0,1 1 0,-12 15 1,18-20-228,0-1 0,1 1 0,-1-1 1,1 1-1,0-1 0,0 1 0,0 0 1,0 0-1,0-1 0,0 6 1,1-6-24,0-1 0,0 1 1,0-1-1,0 1 0,0-1 1,1 1-1,-1-1 1,1 1-1,-1-1 0,1 1 1,0-1-1,-1 1 1,1-1-1,0 0 0,0 1 1,0-1-1,0 0 1,0 0-1,0 0 0,0 0 1,2 1-1,7 5-282,1-2 1,-1 1-1,1-1 0,0-1 0,0 0 1,1-1-1,22 5 0,-20-5-14,-13-3 293,0 0 0,0 0 0,0 0 0,0 0 0,0 1 0,0-1 0,-1 0 0,1 1 0,0-1 0,0 0 0,0 1 0,0-1 0,0 1 1,-1 0-1,1-1 0,0 1 0,0 0 0,-1-1 0,1 1 0,0 0 0,0 1 0,-1-1 28,0-1 0,0 1 0,0 0 0,0-1 0,-1 1 0,1 0 0,0-1 0,0 1 0,0 0 0,-1-1 0,1 1 1,0-1-1,-1 1 0,1-1 0,-1 1 0,1 0 0,-1-1 0,1 0 0,-1 1 0,1-1 0,-1 1 0,0 0 0,-5 3 150,0 0 0,-1-1 0,1 0 0,-8 3 0,14-6-156,-51 17 997,47-16-1002,1 0 0,-1 0 0,0-1 1,1 0-1,-1 1 0,1-1 0,-1-1 0,0 1 0,1 0 1,-1-1-1,0 0 0,-4-1 0,8 1-36,-1 1 0,1 0 0,0 0 0,-1 0 0,1-1 0,0 1 0,0 0-1,-1 0 1,1-1 0,0 1 0,0 0 0,-1-1 0,1 1 0,0 0 0,0-1 0,0 1 0,0 0-1,0-1 1,-1 1 0,1-1 0,0 1 0,0 0 0,0-1 0,0 1 0,0 0 0,0-1 0,0 1 0,0-1-1,0 1 1,1 0 0,-1-1 0,0 1 0,0 0 0,0-1 0,0 1 0,0 0 0,1-1 0,-1 1 0,0 0-1,0-1 1,0 1 0,1 0 0,12-16-622,-11 14 649,19-17-524,5 1-207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02.403"/>
    </inkml:context>
    <inkml:brush xml:id="br0">
      <inkml:brushProperty name="width" value="0.05" units="cm"/>
      <inkml:brushProperty name="height" value="0.05" units="cm"/>
      <inkml:brushProperty name="color" value="#E71224"/>
    </inkml:brush>
  </inkml:definitions>
  <inkml:trace contextRef="#ctx0" brushRef="#br0">9 30 19988,'0'0'77,"-1"0"-1,1 0 1,0-1-1,-1 1 1,1 0 0,-1 0-1,1 0 1,-1-1-1,1 1 1,0 0-1,-1-1 1,1 1-1,0 0 1,-1-1-1,1 1 1,0-1-1,0 1 1,-1 0 0,1-1-1,0 1 1,0-1-1,0 1 1,-1-1-1,1 1 1,0-1-1,0 1 1,0-1-1,0 1 1,0-1-1,0 1 1,0-1 0,0 1-1,0-1 1,0 0-1,1 1 39,0-1 0,0 0-1,0 0 1,0 0 0,0 1 0,0-1 0,0 1-1,0-1 1,0 1 0,0-1 0,0 1 0,0-1-1,2 1 1,39-7 1453,-22 6-977,38 3 0,-54-2-540,0 1 0,0-1-1,0 1 1,0 0 0,0 0 0,0 0-1,0 0 1,-1 1 0,1-1 0,0 1 0,-1 0-1,0 0 1,1 0 0,-1 1 0,0-1-1,0 1 1,3 3 0,-6-5-24,1 1 0,0-1 0,-1 1 0,1-1 0,-1 1 0,0 0 0,1-1 0,-1 1 0,0-1 0,0 1 0,0 0 0,0-1 0,0 1 0,-1-1 0,1 1 0,0-1 0,-1 1 0,1 0 0,-1-1 0,1 1 0,-1-1 0,0 0 0,0 1 0,0-1 0,0 0 0,0 1 0,0-1 0,0 0 0,-2 2 0,-5 5 107,0-1 0,-1 1-1,-10 6 1,12-9-4,-29 18 283,23-15-161,0 1 0,-23 18-1,68-27-586,-16-1 163,0 0 0,0 1-1,0 0 1,-1 2-1,29 5 1,-37-5 131,0-1 0,0 2 0,0-1 0,0 1-1,0 0 1,-1 0 0,0 1 0,1 0 0,-2 0 0,1 0 0,0 1 0,-1 0 0,0 0 0,9 11-1,-12-13 66,0 0-1,-1 0 0,1 1 0,-1-1 0,0 1 1,0-1-1,0 1 0,-1 0 0,1-1 0,-1 1 1,0-1-1,0 1 0,0 0 0,0-1 0,0 1 1,-1 0-1,0-1 0,0 1 0,0-1 0,0 1 1,-1-1-1,1 1 0,-1-1 0,0 0 0,0 0 1,0 0-1,-4 5 0,-3 3 152,0-1 1,-1 0-1,0-1 0,-1 0 0,0 0 1,-12 7-1,7-6 29,0-1-1,-1-1 1,0-1-1,0 0 1,-1-1 0,-27 6-1,42-12-265,1 1 0,0-1 0,-1 0 0,1 1-1,0-1 1,-1 0 0,1 0 0,0-1 0,-1 1-1,1 0 1,0-1 0,0 0 0,-1 1 0,1-1-1,0 0 1,-3-2 0,4 2-9,-1 0 0,1 0 0,0 0 0,0-1 0,0 1 0,0 0 0,1-1 0,-1 1 0,0-1 0,1 1 0,-1-1 0,0 1 0,1-1 0,0 1 0,-1-1 0,1 0 0,0 1 0,0-1 0,0 0 0,0 1 0,0-1 0,0 1 0,1-4 0,6-28-463,4-3-190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19.832"/>
    </inkml:context>
    <inkml:brush xml:id="br0">
      <inkml:brushProperty name="width" value="0.05" units="cm"/>
      <inkml:brushProperty name="height" value="0.05" units="cm"/>
      <inkml:brushProperty name="color" value="#E71224"/>
    </inkml:brush>
  </inkml:definitions>
  <inkml:trace contextRef="#ctx0" brushRef="#br0">1005 185 10882,'0'0'33,"0"0"0,0 0-1,0 0 1,0 0 0,0 0-1,0 0 1,0 0-1,1 0 1,-1 0 0,0 0-1,0 0 1,0 0 0,0 0-1,0 0 1,0 1 0,0-1-1,0 0 1,0 0-1,0 0 1,0 0 0,1 0-1,-1 0 1,0 0 0,0 0-1,0 0 1,0 0 0,0 0-1,0 0 1,0 0-1,0 0 1,0 0 0,0 0-1,0 1 1,0-1 0,0 0-1,0 0 1,0 0 0,0 0-1,0 0 1,8-10 239,-3 1 131,1 0 0,13-15 0,12-18 546,-27 36-761,0-1 1,0 0-1,-1 0 0,0 0 1,-1 0-1,1-1 0,1-13 1,-4 20-162,0 0 0,0 0 0,0 0 1,-1 0-1,1 0 0,0 0 0,-1 0 1,1 0-1,0 0 0,-1 0 0,0 0 1,1 1-1,-1-1 0,1 0 0,-1 0 1,0 0-1,0 1 0,1-1 0,-1 0 0,0 1 1,0-1-1,0 1 0,0-1 0,0 1 1,0-1-1,0 1 0,0-1 0,0 1 1,0 0-1,0 0 0,0 0 0,0-1 0,0 1 1,0 0-1,-2 1 0,-41-1 353,43 0-373,-93 14 334,-107 29 0,148-30-239,45-11-86,-87 20 164,-110 42 1,178-53-181,0 0 0,0 2 0,1 1 0,1 1 0,1 2 0,0 0 0,1 1 0,-32 33 0,42-36 0,0 2 0,2-1 0,0 1-1,0 1 1,2 0 0,0 0 0,2 1-1,0 0 1,0 1 0,2-1 0,1 1-1,0 0 1,1 0 0,0 31 0,3-33-6,1 0 0,0 0 1,1 0-1,1 0 0,1-1 1,0 0-1,2 1 0,0-2 1,0 1-1,2-1 0,0 0 1,0 0-1,2-1 0,0 0 1,1-1-1,20 22 0,-15-22-19,0-1 0,1-1 0,1 0-1,0-1 1,0-1 0,1 0 0,0-2 0,1 0-1,0-1 1,0-1 0,1-1 0,27 3 0,-12-4 3,0-2 0,0-1 0,0-2 0,0-1 0,0-2 0,49-11 0,-31 1 49,-1-3 1,93-42-1,89-67 162,-181 94-90,81-64 0,-112 77-72,0-1 1,-2-1-1,-1-1 0,0-1 1,26-41-1,-41 57-24,0-1-1,-1 0 1,0 0-1,-1 0 1,0 0-1,0 0 1,-1-1-1,0 1 1,0-1-1,-1 0 1,0 1-1,0-1 1,-1 0-1,0 0 1,-1 0-1,0 1 1,0-1-1,-1 0 1,0 1-1,-1-1 1,0 1-1,0 0 1,-5-9-1,-3 1-27,1 0 0,-2 2 0,0-1 0,-1 1 0,0 1 0,-1 1 0,0 0 0,-1 0-1,0 1 1,-18-8 0,-6-2-82,0 2 0,-1 1 0,-51-14 0,-1 8-7,6 8-45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8:54.695"/>
    </inkml:context>
    <inkml:brush xml:id="br0">
      <inkml:brushProperty name="width" value="0.05" units="cm"/>
      <inkml:brushProperty name="height" value="0.05" units="cm"/>
      <inkml:brushProperty name="color" value="#E71224"/>
    </inkml:brush>
  </inkml:definitions>
  <inkml:trace contextRef="#ctx0" brushRef="#br0">57 46 17396,'-12'-3'1104,"9"2"-821,-1 1-1,1-1 1,0 0-1,-1 0 1,1 0-1,-1-1 1,1 1-1,0-1 1,0 0-1,0 0 1,0 0-1,-3-2 1,10 2 126,-1 2 0,0-1 0,1 0 0,-1 1 0,1-1 0,-1 1 1,5 0-1,9-1 21,6-3-146,81-8 160,-91 11-445,0 1 1,0 1-1,-1-1 1,1 2-1,0 0 1,12 4-1,-23-5-1,0-1 0,0 1 0,0 0 0,0 0 0,0 1-1,0-1 1,0 0 0,0 1 0,0-1 0,0 1-1,-1-1 1,1 1 0,0 0 0,-1 0 0,0 0 0,1 0-1,-1 0 1,0 0 0,0 0 0,0 0 0,0 0 0,-1 0-1,1 1 1,-1-1 0,1 0 0,-1 1 0,0-1 0,1 0-1,-1 1 1,-1-1 0,1 0 0,-1 5 0,-1 7-7,-1-1 0,-1 1 0,0-1-1,-9 18 1,9-20 13,-4 9-5,-9 19 50,2 0 0,2 2 0,-11 57 0,22-80-496,2-15-603,-1-5-258,-10-23-1195,0 7 1248,0 1 0,-2 1 1,0 0-1,0 1 0,-28-23 0,-12-2 2387,41 29 1948,25 11 404,5 2-2615,33 1 720,-28 0-1900,1-2 0,-1-1 1,0 0-1,0-2 1,29-6-1,-27 1-155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8:55.103"/>
    </inkml:context>
    <inkml:brush xml:id="br0">
      <inkml:brushProperty name="width" value="0.05" units="cm"/>
      <inkml:brushProperty name="height" value="0.05" units="cm"/>
      <inkml:brushProperty name="color" value="#E71224"/>
    </inkml:brush>
  </inkml:definitions>
  <inkml:trace contextRef="#ctx0" brushRef="#br0">343 11 13603,'-13'-3'386,"0"0"0,0 1 0,0 1 0,-23 0 0,30 1-276,0 1 0,1-1 0,-1 1 0,1 1-1,-1-1 1,1 1 0,-1 0 0,1 0 0,0 1 0,0-1 0,0 1 0,0 0 0,-6 5 0,-4 7 265,-1 0 1,2 1 0,0 0 0,1 1 0,1 1-1,0 0 1,2 1 0,0 0 0,1 0-1,-11 34 1,12-26-126,2 0 0,1 0 0,0 1 0,2-1 0,2 1 0,0 0 0,6 48 0,-3-59-197,1 0 0,1 0 0,1 0 0,0-1 0,1 0 0,1 0 0,0 0 0,1-1 0,1 0 0,0 0-1,1-1 1,15 16 0,-18-22-48,1 0-1,1 0 0,-1-1 0,1 0 0,1-1 0,-1 0 1,1 0-1,0-1 0,0 0 0,1-1 0,-1 0 1,1-1-1,0 0 0,0 0 0,0-1 0,0-1 1,1 0-1,-1 0 0,20-3 0,-15 0 6,0-2-1,0 0 1,-1-1 0,0 0-1,0-2 1,0 1-1,0-2 1,-1 0 0,-1-1-1,1 0 1,-1-1 0,22-22-1,-15 11 49,-1 0 0,-1-1 0,-1 0-1,0-2 1,-2 0 0,19-42 0,-26 49-31,-1-1 1,-1 0-1,-1-1 1,0 0-1,-1 0 1,-1 0 0,-1 0-1,-1-24 1,-1 35-74,0 0 1,-1 0-1,0-1 1,-1 1-1,1 0 1,-2 0-1,1 0 1,-1 1-1,0-1 0,-1 1 1,0-1-1,0 1 1,0 0-1,-1 1 1,0-1-1,-1 1 1,1 0-1,-1 0 1,0 1-1,-1 0 1,-9-7-1,9 8-88,0 0-1,-1 1 1,0 0-1,1 0 1,-1 1 0,0 0-1,0 0 1,-1 1-1,1 0 1,0 0-1,0 1 1,-11 1 0,3 0-31,1 2 0,-1 0 1,1 0-1,-1 2 0,-20 8 1,-31 20-426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17.040"/>
    </inkml:context>
    <inkml:brush xml:id="br0">
      <inkml:brushProperty name="width" value="0.05" units="cm"/>
      <inkml:brushProperty name="height" value="0.05" units="cm"/>
      <inkml:brushProperty name="color" value="#E71224"/>
    </inkml:brush>
  </inkml:definitions>
  <inkml:trace contextRef="#ctx0" brushRef="#br0">122 25 20764,'5'-3'702,"-2"2"-532,-1 0-1,1-1 1,-1 1 0,0-1 0,0 0-1,0 1 1,1-1 0,-2 0 0,1-1-1,2-1 1,-5 39 1789,-3-19-1929,1-8 31,1 1 0,0 0 1,-1 16-1,3-24-57,0 0 0,0-1 0,1 1 0,-1-1 1,0 1-1,0 0 0,1-1 0,-1 1 0,0-1 0,0 1 1,1-1-1,-1 1 0,1-1 0,-1 1 0,1-1 0,-1 1 1,1-1-1,-1 1 0,1-1 0,-1 0 0,1 1 0,-1-1 1,1 0-1,-1 0 0,1 1 0,0-1 0,-1 0 1,1 0-1,0 0 0,-1 0 0,1 0 0,-1 0 0,1 0 1,0 0-1,-1 0 0,1 0 0,1 0 0,31-5-39,-20 3-12,-10 2 34,-1 0 1,0 0 0,0 1 0,0-1-1,1 1 1,-1 0 0,0-1-1,0 1 1,0 0 0,0 0-1,0 0 1,0 1 0,-1-1-1,1 0 1,0 1 0,0-1-1,-1 1 1,1 0 0,-1-1-1,0 1 1,1 0 0,-1 0-1,0 0 1,0 0 0,0 0-1,0 0 1,0 3 0,3 4-43,-1 1 1,0 0-1,0 1 1,1 14-1,-3-9 188,0 0 0,-1 1 1,-1-1-1,0 0 0,-1 0 0,-1 0 0,-1 0 0,0-1 0,-1 1 0,0-1 0,-1 0 0,-1-1 0,-1 1 0,0-1 0,0-1 0,-2 1 0,-13 15 1,20-26-76,0 0 1,-1 0-1,0 0 1,1-1 0,-1 1-1,0-1 1,0 0 0,0 0-1,-1 0 1,1 0 0,0-1-1,-1 0 1,1 0-1,-1 0 1,1 0 0,-1-1-1,1 0 1,-1 0 0,-6-1-1,7 1-117,0-1 0,0 0 0,0 0 0,1-1 0,-1 1 0,1-1 0,-1 0-1,1 0 1,-1 0 0,1-1 0,0 1 0,0-1 0,0 1 0,0-1 0,0 0 0,1 0-1,0 0 1,-1-1 0,1 1 0,0 0 0,0-1 0,-2-7 0,1 2-188,0-1-1,1 0 1,0 0 0,0 0-1,1 0 1,1 0 0,0 0-1,2-19 1,5-12-500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17.413"/>
    </inkml:context>
    <inkml:brush xml:id="br0">
      <inkml:brushProperty name="width" value="0.05" units="cm"/>
      <inkml:brushProperty name="height" value="0.05" units="cm"/>
      <inkml:brushProperty name="color" value="#E71224"/>
    </inkml:brush>
  </inkml:definitions>
  <inkml:trace contextRef="#ctx0" brushRef="#br0">1 120 21981,'1'-3'307,"0"0"-1,0-1 1,0 1 0,1 0 0,0 0 0,-1 0 0,1 0 0,0 0-1,0 0 1,1 0 0,-1 1 0,1-1 0,-1 1 0,1 0 0,0-1 0,0 1-1,0 1 1,0-1 0,6-2 0,2-1-200,1 0-1,0 2 1,0-1-1,0 2 1,0-1 0,1 2-1,-1 0 1,0 0 0,26 3-1,-5-2-94,-25 0-202,1-1 1,-1 0 0,1-1 0,9-3 0,-18 5 177,0 0 0,1 0-1,-1 0 1,0 0 0,0 0 0,1-1-1,-1 1 1,0 0 0,0 0 0,0 0 0,1-1-1,-1 1 1,0 0 0,0 0 0,0-1-1,0 1 1,1 0 0,-1 0 0,0-1 0,0 1-1,0 0 1,0 0 0,0-1 0,0 1-1,0 0 1,0-1 0,0 1 0,0 0-1,0-1 1,0 1 0,0 0 0,0 0 0,0-1-1,0 1 1,0 0 0,0 0 0,-1-1-1,1 1 1,-6-13-68,4 11-47,-4-7-161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17.803"/>
    </inkml:context>
    <inkml:brush xml:id="br0">
      <inkml:brushProperty name="width" value="0.05" units="cm"/>
      <inkml:brushProperty name="height" value="0.05" units="cm"/>
      <inkml:brushProperty name="color" value="#E71224"/>
    </inkml:brush>
  </inkml:definitions>
  <inkml:trace contextRef="#ctx0" brushRef="#br0">2 351 20332,'0'3'355,"-1"15"910,1-17-1245,0-1-1,0 0 1,0 0-1,0 1 1,0-1-1,0 0 1,0 0-1,0 1 1,0-1-1,0 0 1,0 0-1,0 1 0,0-1 1,0 0-1,0 0 1,1 1-1,-1-1 1,0 0-1,0 0 1,0 1-1,0-1 1,1 0-1,-1 0 1,0 0-1,0 1 1,0-1-1,1 0 1,-1 0-1,0 0 1,0 0-1,1 0 1,-1 0-1,0 1 1,0-1-1,1 0 1,-1 0-1,0 0 1,1 0-1,-1 0 1,0 0-1,0 0 1,1 0-1,-1 0 1,0 0-1,0 0 1,1 0-1,-1 0 1,0-1-1,0 1 1,1 0-1,-1 0 1,0 0-1,0 0 1,1 0-1,-1-1 1,16-10 416,0-1 0,-2-1 1,1 0-1,18-23 0,-5 5-220,28-27-65,136-130 57,-170 173-178,-22 15-29,1 0-1,-1 0 1,0 0 0,0 0-1,0 0 1,0 0-1,1 0 1,-1 0-1,0 0 1,0 0 0,0 0-1,0 0 1,1 0-1,-1 0 1,0 0-1,0 0 1,0 1 0,0-1-1,0 0 1,0 0-1,1 0 1,-1 0-1,0 0 1,0 0 0,0 1-1,0-1 1,0 0-1,0 0 1,0 0-1,0 0 1,0 0 0,0 1-1,1-1 1,-1 0-1,0 0 1,0 0 0,0 0-1,0 1 1,0-1-1,0 0 1,0 0-1,0 0 1,0 0 0,0 1-1,-1-1 1,1 0-1,0 0 1,0 0-1,0 0 1,0 0 0,0 1-1,0-1 1,0 0-1,0 0 1,0 0-1,0 0 1,-1 1 0,-19 39 46,17-35-44,-16 28 40,-15 24 133,3 2 1,-28 75-1,56-128-290,1 0 1,0 1-1,1-1 1,-1 1-1,1-1 1,0 1-1,1-1 1,0 10-1,0-15 85,0-1 0,0 1 0,0 0 0,0-1 0,0 1 0,0-1 0,0 1 0,0 0 0,0-1 0,0 1 0,1-1 0,-1 1 0,0-1 0,0 1 1,1-1-1,-1 1 0,0-1 0,1 1 0,-1-1 0,1 1 0,-1-1 0,0 0 0,1 1 0,-1-1 0,1 1 0,-1-1 0,1 0 0,-1 0 0,1 1 0,-1-1 0,1 0 0,-1 0 0,1 0 0,0 1 0,-1-1 0,1 0 0,-1 0 0,1 0 0,0 0 0,-1 0 0,1 0 0,-1 0 0,1 0 0,-1-1 0,1 1 0,1 0 0,1-2-45,0 1-1,1-1 1,-1 0-1,0 0 1,0-1 0,5-3-1,21-23-525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18.210"/>
    </inkml:context>
    <inkml:brush xml:id="br0">
      <inkml:brushProperty name="width" value="0.05" units="cm"/>
      <inkml:brushProperty name="height" value="0.05" units="cm"/>
      <inkml:brushProperty name="color" value="#E71224"/>
    </inkml:brush>
  </inkml:definitions>
  <inkml:trace contextRef="#ctx0" brushRef="#br0">181 0 17844,'-40'46'2194,"28"-34"-1940,1 0-1,-11 16 1,2 1 747,-28 56 0,44-76-878,-1 0 1,2 0 0,-1 1 0,1-1 0,1 1 0,0 0-1,0-1 1,1 1 0,0 0 0,1 0 0,1 12 0,-1-19-116,1 1 1,-1-1-1,1 0 1,0 0-1,0 0 1,0 0-1,0 0 1,1 0-1,-1 0 1,1 0-1,0-1 1,0 1 0,0 0-1,0-1 1,0 0-1,0 1 1,1-1-1,-1 0 1,1 0-1,-1 0 1,1-1-1,0 1 1,0-1-1,0 1 1,0-1 0,0 0-1,0 0 1,0 0-1,0-1 1,0 1-1,1-1 1,-1 0-1,0 0 1,0 0-1,6 0 1,1-1-7,1-1 0,-1 0 1,0 0-1,0-1 0,0-1 0,0 1 0,-1-1 1,1-1-1,17-11 0,-11 4 47,1-1 1,-2 0-1,0-2 0,14-16 1,-22 23 4,-1 0 1,0 0-1,0-1 1,-1 0-1,0 0 1,-1 0-1,0-1 1,0 1 0,4-21-1,-8 28-36,0-1 0,1 1 0,-1-1-1,0 1 1,0-1 0,0 1 0,0-1 0,-1 0-1,1 1 1,-1-1 0,1 1 0,-1-1 0,0 1-1,0 0 1,0-1 0,-1 1 0,1 0 0,0 0-1,-3-3 1,2 3-17,-1-1 0,0 0 1,0 1-1,-1 0 0,1 0 0,0 0 0,-1 0 0,1 0 0,-1 1 0,0 0 0,-5-2 0,-5 0-221,-1 1-1,0 1 0,0 0 1,0 0-1,-22 4 0,19-1 48,1 1 0,0 0 0,-24 9 0,0 5-287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4.238"/>
    </inkml:context>
    <inkml:brush xml:id="br0">
      <inkml:brushProperty name="width" value="0.05" units="cm"/>
      <inkml:brushProperty name="height" value="0.05" units="cm"/>
      <inkml:brushProperty name="color" value="#E71224"/>
    </inkml:brush>
  </inkml:definitions>
  <inkml:trace contextRef="#ctx0" brushRef="#br0">119 1 18932,'1'0'72,"-1"0"1,0 0-1,0 0 1,0 0-1,0 0 1,1 0-1,-1 0 1,0 0-1,0 0 1,0-1-1,0 1 1,1 0-1,-1 0 0,0 0 1,0 0-1,0 0 1,1 0-1,-1 1 1,0-1-1,0 0 1,0 0-1,0 0 1,1 0-1,-1 0 0,0 0 1,0 0-1,0 0 1,0 0-1,1 0 1,-1 0-1,0 1 1,0-1-1,0 0 1,0 0-1,0 0 0,0 0 1,0 0-1,1 1 1,-1-1-1,0 0 1,0 0-1,0 0 1,0 1-1,0 11 1875,-10 21-124,7-25-1350,-6 21 185,4-19-564,2 1-1,-1 0 1,2 0 0,-1 0-1,1 1 1,0 16 0,2-27-112,0 0 0,1 1 1,-1-1-1,0 0 0,1 0 1,0 0-1,-1 0 0,1 1 1,-1-1-1,1 0 0,0 0 1,0 0-1,0 0 0,0 0 1,-1 0-1,1-1 0,0 1 1,1 0-1,-1 0 0,0-1 1,0 1-1,0-1 0,0 1 1,0-1-1,1 1 0,-1-1 1,2 1-1,42 5-312,-26-4 209,-8 0 67,-1 0 1,-1 1-1,1 0 1,0 0-1,-1 1 1,11 5-1,-18-8 41,0 0 0,0 1 0,0-1 0,0 1 0,0-1 0,0 1 0,-1 0 0,1 0 0,-1 0-1,1 0 1,-1 0 0,0 0 0,1 0 0,-1 0 0,0 1 0,-1-1 0,1 0 0,0 1 0,-1-1 0,1 0 0,-1 1 0,1-1 0,-1 1-1,0-1 1,0 1 0,-1-1 0,1 1 0,0-1 0,-1 0 0,-1 5 0,-1 1 45,0 0-1,-1 0 1,0 0 0,0-1 0,-1 1 0,0-1-1,0 0 1,-1-1 0,-10 10 0,-4 3 284,-38 26-1,52-40-271,0-1 0,0 0-1,0-1 1,-1 1 0,1-1-1,-1 0 1,0-1-1,0 1 1,0-1 0,0-1-1,0 1 1,0-1 0,-10 0-1,15-2-94,1 1 0,-1 0 0,0 0 0,1-1 0,-1 1 0,1-1 0,-1 0 0,1 1 0,0-1-1,-1 0 1,1 0 0,-1 0 0,1 0 0,0 0 0,0 0 0,0 0 0,0 0 0,0 0 0,0-1 0,0 1 0,0 0 0,0-1 0,0 1-1,1-1 1,-1 1 0,1-1 0,-1 1 0,0-4 0,-1-4-231,0 0-1,1-1 1,0-16-1,1 19 339,0-43-527,4-5-169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4.669"/>
    </inkml:context>
    <inkml:brush xml:id="br0">
      <inkml:brushProperty name="width" value="0.05" units="cm"/>
      <inkml:brushProperty name="height" value="0.05" units="cm"/>
      <inkml:brushProperty name="color" value="#E71224"/>
    </inkml:brush>
  </inkml:definitions>
  <inkml:trace contextRef="#ctx0" brushRef="#br0">0 0 19084,'5'0'2313,"-1"3"-1425,3 3-360,2 1 1480,5-6-879,3 4-249,9 2-376,3 1-96,5-6-256,0-2-160,1-2-496,-1-3-432,-7-7 768,2 4-152,-4-4-81</inkml:trace>
  <inkml:trace contextRef="#ctx0" brushRef="#br0" timeOffset="1">502 354 17452,'-10'32'3834,"11"-32"-3614,1 0 0,-1 0 0,0 0 0,0-1 1,0 1-1,0 0 0,0-1 0,0 1 0,0-1 0,0 1 1,0-1-1,1-1 0,178-136 2738,11-6-2295,-174 135-573,-17 9-89,0 0 0,0 0 0,0 0 0,0 0 1,0 0-1,0 0 0,0 1 0,1-1 1,-1 0-1,0 0 0,0 0 0,0 0 0,0 0 1,0 1-1,0-1 0,0 0 0,0 0 1,0 0-1,0 0 0,0 1 0,0-1 0,0 0 1,0 0-1,0 0 0,0 0 0,0 1 0,0-1 1,0 0-1,0 0 0,0 0 0,-1 0 1,1 0-1,0 1 0,0-1 0,0 0 0,0 0 1,0 0-1,0 0 0,0 0 0,0 0 1,-1 0-1,1 0 0,0 1 0,0-1 0,0 0 1,-1 0-1,-24 30 43,18-21-42,-47 60 25,-53 90 1,91-125-337,15-33 234,0 1-1,1-1 1,-1 1-1,0-1 1,1 1 0,0-1-1,-1 1 1,1-1 0,0 1-1,0 0 1,0-1-1,0 1 1,0-1 0,0 1-1,1 0 1,-1-1-1,0 1 1,1-1 0,0 3-1,0-4 80,-1 0-1,1 1 0,-1-1 1,1 0-1,-1 0 1,1 1-1,-1-1 0,1 0 1,0 0-1,-1 0 0,1 0 1,-1 0-1,1 0 1,0 0-1,-1 0 0,1 0 1,-1 0-1,1 0 0,-1 0 1,1 0-1,0-1 1,-1 1-1,1 0 0,-1 0 1,1-1-1,-1 1 0,1 0 1,-1-1-1,1 1 1,-1 0-1,1-1 0,0 0 1,20-17-301,-16 12 197,24-17-330</inkml:trace>
  <inkml:trace contextRef="#ctx0" brushRef="#br0" timeOffset="2">1160 76 17780,'-1'3'239,"1"0"1,-1 0-1,0 0 1,0 0-1,0 0 1,-1 0-1,1-1 1,-1 1-1,1 0 1,-4 3-1,-4 8 211,-4 11 627,2 0 0,-16 49 1,22-58-916,2 0 1,0 1-1,0-1 1,2 1-1,0 0 1,1 17-1,0-30-136,1 1 1,-1-1-1,1 1 0,0-1 0,0 1 0,1-1 0,0 0 0,-1 1 0,1-1 0,0 0 0,1 0 0,-1 0 0,1-1 0,3 5 0,-4-6-14,0-1-1,0 1 1,0-1-1,0 1 0,1-1 1,-1 0-1,0 0 1,1 0-1,-1 0 0,1 0 1,-1-1-1,0 1 1,1-1-1,-1 0 0,1 1 1,0-1-1,-1 0 1,1-1-1,-1 1 0,1 0 1,-1-1-1,1 1 1,-1-1-1,1 0 0,-1 0 1,4-2-1,4-1 65,-1-2 0,0 1-1,0-2 1,-1 1 0,0-1-1,0 0 1,0-1 0,-1 1-1,0-2 1,0 1 0,9-17-1,-10 15 14,-1 0 0,0 0 0,0-1 0,-1 1 0,0-1 0,-1 0-1,0 0 1,-1 0 0,0 0 0,0-23 0,-2 31-78,-1-1 1,1 1 0,-1-1-1,1 1 1,-1 0-1,0-1 1,0 1-1,-1 0 1,1 0-1,-1-1 1,0 1 0,1 1-1,-1-1 1,0 0-1,-1 0 1,1 1-1,-1-1 1,1 1-1,-1-1 1,0 1 0,1 0-1,-1 0 1,0 1-1,0-1 1,-1 1-1,1-1 1,-6-1-1,3 1-145,0 1-1,0 0 0,-1 0 1,1 0-1,-1 1 1,1 0-1,-1 0 0,1 1 1,0-1-1,-1 2 0,1-1 1,0 1-1,0-1 0,-7 4 1,2 3-206,4 1-93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3:13.877"/>
    </inkml:context>
    <inkml:brush xml:id="br0">
      <inkml:brushProperty name="width" value="0.05" units="cm"/>
      <inkml:brushProperty name="height" value="0.05" units="cm"/>
    </inkml:brush>
  </inkml:definitions>
  <inkml:trace contextRef="#ctx0" brushRef="#br0">1254 530 11346,'-251'114'2174,"-8"-23"-1251,184-66-828,33-9-57,1 1 0,1 3 0,0 1 1,2 2-1,-67 52 0,59-36 59,1 1 1,3 3-1,-69 88 1,96-110-78,1 1 1,1 0-1,0 1 1,2 1 0,1 0-1,1 0 1,1 0-1,1 1 1,1 1-1,1-1 1,-2 42 0,7-44-96,0 0 1,1 0-1,2 0 1,0 0-1,1 0 1,2 0-1,0-1 1,1 0-1,2 0 0,0-1 1,1 0-1,1 0 1,15 20-1,-2-10-215,2 0-1,1-2 0,1 0 0,60 46 0,144 78-945,-122-87 975,4-6 0,2-4-1,2-6 1,181 52 0,-108-59 487,1-7 0,2-9 0,286 3-1,591-67 172,1147-248-77,-636-49-319,-1045 182 52,-387 99 25,213-107 1,-302 127-18,68-48 0,-102 61-17,0-1 0,-1-1-1,-2-1 1,33-40 0,-50 54-9,0 0 0,-1 0 0,-1-1 0,0 0 1,0-1-1,0 1 0,-2-1 0,1 0 0,-1 0 0,-1 0 0,0 0 0,-1 0 0,1-19 1,-3 14 36,0 0 0,-1 1 1,-1-1-1,-1 1 1,0 0-1,-1 0 1,0 0-1,-1 1 1,-11-19-1,-5-3 131,-2 1-1,-1 0 0,-1 2 1,-2 2-1,-46-42 0,-175-123 657,-121-45-639,283 194-346,-2 3 1,-139-48 0,91 51-24,-1 6-1,-270-31 1,-292 29-273,-726 77 55,3 72 582,1402-110-214,-1591 206-423,1278-143 319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6.376"/>
    </inkml:context>
    <inkml:brush xml:id="br0">
      <inkml:brushProperty name="width" value="0.05" units="cm"/>
      <inkml:brushProperty name="height" value="0.05" units="cm"/>
    </inkml:brush>
  </inkml:definitions>
  <inkml:trace contextRef="#ctx0" brushRef="#br0">0 408 17356,'4'1'277,"1"1"0,-1-1-1,0 0 1,0 0 0,1-1 0,-1 1 0,0-1 0,1 0 0,-1 0 0,1-1 0,-1 1 0,0-1 0,1 0 0,-1 0-1,0 0 1,0 0 0,0-1 0,0 0 0,6-3 0,-4 1-140,0 1 0,-1-1 1,0 0-1,0 0 0,0-1 0,0 0 0,-1 0 0,1 0 1,-1 0-1,0-1 0,-1 1 0,4-8 0,-6 12-114,-1 0-1,0 1 1,1-1-1,-1 0 0,0 1 1,1-1-1,-1 0 1,0 0-1,0 1 1,0-1-1,0 0 1,1 0-1,-1 1 0,0-1 1,-1 0-1,1 0 1,0 1-1,0-1 1,0 0-1,0 0 1,0 1-1,-1-2 0,0 2 2,1-1-1,-1 1 1,1 0 0,-1 0-1,1-1 1,-1 1-1,1 0 1,-1 0-1,1 0 1,-1-1-1,0 1 1,1 0-1,-1 0 1,1 0-1,-1 0 1,1 0 0,-1 0-1,0 0 1,1 0-1,-1 1 1,0-1-1,-3 1 85,-1 1 0,1-1-1,0 1 1,0 0 0,-7 4 0,6-2-65,0 0 0,0 1 0,1-1 0,-1 1 0,1 0 0,0 0 1,1 1-1,-1-1 0,1 1 0,0 0 0,1 0 0,-1 0 0,1 0 1,0 0-1,1 0 0,-1 0 0,1 1 0,1-1 0,-1 1 0,1-1 1,0 1-1,2 9 0,-2-13-39,1-1-1,0 0 1,0 1 0,0-1 0,0 0 0,1 0-1,-1 0 1,0 0 0,1 0 0,0 0-1,-1 0 1,1-1 0,0 1 0,0-1 0,0 1-1,0-1 1,0 0 0,0 1 0,0-1 0,1 0-1,-1 0 1,0-1 0,1 1 0,-1 0 0,5 0-1,-2-1-27,0 1 1,1-1-1,-1 0 0,0 0 0,0-1 0,0 0 0,1 1 0,-1-2 0,0 1 1,0-1-1,7-3 0,7-5-229,-1-1 1,0 0 0,-1-2-1,-1 0 1,0-1 0,0 0-1,-2-1 1,19-25 0,-28 34 137,-2-1 1,1 1 0,-1-1 0,1 0-1,1-7 1,-8 14 107,-6 9 168,-7 12 257,12-15-319,1 0-1,-1 0 0,1 0 1,1 0-1,-1 1 0,1-1 1,0 1-1,1 0 0,0-1 1,0 1-1,0 0 0,1 0 1,0 0-1,1 8 0,-1-13-88,0 0-1,1 0 1,0 0 0,-1-1-1,1 1 1,0 0-1,0 0 1,0-1 0,0 1-1,1 0 1,-1-1-1,0 1 1,1-1 0,-1 0-1,1 1 1,-1-1-1,1 0 1,0 0 0,-1 0-1,1 0 1,0 0-1,0 0 1,0-1-1,-1 1 1,1 0 0,0-1-1,0 0 1,0 1-1,2-1 1,4 1 15,-1-1 1,0 1-1,0-2 1,0 1-1,1-1 0,12-3 1,-6 0-64,-1-1 0,1-1 0,-1 0 0,0-1 0,-1-1 0,0 0 0,0 0 1,20-19-1,0-4-210,43-56 1,15-37-237,-78 105 536,-1-1 0,-1 0 0,-1 0 1,11-38-1,-19 40 274,-1 18-314,0 0 1,0 0 0,0 0-1,0-1 1,0 1 0,0 0-1,-1 0 1,1 0 0,0 0-1,0 0 1,0 0 0,0 0-1,-1 0 1,1 0 0,0-1-1,0 1 1,0 0 0,0 0-1,-1 0 1,1 0 0,0 0-1,0 0 1,0 0 0,0 0-1,-1 0 1,1 0 0,0 0-1,0 1 1,0-1 0,0 0-1,-1 0 1,1 0 0,0 0-1,0 0 1,0 0 0,0 0-1,-1 0 1,1 0 0,0 1-1,0-1 1,0 0 0,0 0-1,0 0 1,-3 3 100,0-1-1,1 1 1,0 0 0,-1 0 0,1 0-1,-3 5 1,-1 6 8,1 1-1,0-1 1,1 1-1,1-1 1,-4 28-1,1 78 84,6-85-275,2 1-1,1-1 1,1-1 0,3 1-1,15 52 1,-22-87 70,0 0 0,0 0-1,0 0 1,1 0 0,-1 0 0,0 0 0,0 0-1,0 0 1,0 0 0,0 0 0,0 0 0,0 0 0,1 0-1,-1 0 1,0 0 0,0 0 0,0 0 0,0 0-1,0 0 1,0 0 0,0 0 0,1 0 0,-1 0-1,0 0 1,0 0 0,0 0 0,0 0 0,0 0 0,0 0-1,0 0 1,0 0 0,1 0 0,-1 0 0,0-1-1,0 1 1,0 0 0,0 0 0,0 0 0,0 0 0,0 0-1,0 0 1,0 0 0,0-1 0,0 1 0,0 0-1,0 0 1,0 0 0,0 0 0,0 0 0,0 0-1,0 0 1,0-1 0,0 1 0,0 0 0,0 0 0,0 0-1,0 0 1,0 0 0,0 0 0,0 0 0,0-1-1,2-10 43,-10-25-18,-1 1 1,-2 0-1,-2 0 1,-22-44-1,31 70-22,-26-52-92,-13-30-90,108 140 203,-51-39-157,7 6-101,0-1 0,28 14 0,-43-26 222,1 0-1,-1-1 1,0 1-1,1-1 1,0 0 0,-1-1-1,1 0 1,0 0-1,0 0 1,-1-1 0,1 0-1,0 0 1,10-2-1,14-8-207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5.451"/>
    </inkml:context>
    <inkml:brush xml:id="br0">
      <inkml:brushProperty name="width" value="0.05" units="cm"/>
      <inkml:brushProperty name="height" value="0.05" units="cm"/>
      <inkml:brushProperty name="color" value="#E71224"/>
    </inkml:brush>
  </inkml:definitions>
  <inkml:trace contextRef="#ctx0" brushRef="#br0">243 0 16059,'-10'8'6982,"-48"52"-5670,28-25-749,-51 73 0,72-94-446,1 0 1,0 1-1,1 0 0,1 0 1,0 1-1,1-1 0,0 1 1,-3 33-1,7-43-114,1-1 1,0 1-1,0 0 0,1 0 1,0 0-1,0-1 0,0 1 1,0 0-1,1-1 0,0 1 0,1-1 1,-1 0-1,6 10 0,-5-12-1,-1-1-1,0 1 0,1 0 0,-1-1 0,1 0 0,0 0 0,0 0 0,0 0 1,0 0-1,0 0 0,1-1 0,-1 1 0,0-1 0,1 0 0,-1 0 1,1 0-1,-1-1 0,1 1 0,0-1 0,-1 0 0,1 0 0,-1 0 0,1 0 1,4-2-1,3 0 6,1-1 0,0 0 1,-1-1-1,1-1 0,18-10 1,16-13-40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6.683"/>
    </inkml:context>
    <inkml:brush xml:id="br0">
      <inkml:brushProperty name="width" value="0.05" units="cm"/>
      <inkml:brushProperty name="height" value="0.05" units="cm"/>
      <inkml:brushProperty name="color" value="#E71224"/>
    </inkml:brush>
  </inkml:definitions>
  <inkml:trace contextRef="#ctx0" brushRef="#br0">68 0 18820,'-1'8'658,"0"-1"1,-1 1-1,1-1 0,-1 0 0,-1 1 1,-6 13-1,-4 15 617,6-12-820,0 1-228,0 0 0,2 1 0,1 0-1,-2 30 1,18-93 163,-10 23-326,5-16 105,-2-1-1,2-47 0,-7 78-153,1 1-14,-1 0 0,1 1 0,-1-1 0,1 0 0,-1 0 0,1 0 0,0 0 0,-1 0 0,1 0 0,0 0 0,0-1 0,0 1 0,0 0 0,0 0 0,0-1 0,0 1 0,0 0 0,0-1 0,0 1 0,0-1 0,0 1 0,0-1 0,0 0 0,1 1 0,0-1 1,8 1-9,0-1 1,1 0-1,-1 0 1,0-1-1,0-1 1,0 0-1,-1 0 1,16-5-1,-1-2 6,-1-1 0,27-16 0,-28 11 10,-10 6 12,-24 22 3,-1-1-12,1 0 0,1 1 1,0 1-1,1-1 1,0 2-1,-14 28 1,20-35-11,1 0 0,0 0 1,0 1-1,1 0 1,0-1-1,0 1 0,1 0 1,0 0-1,1 0 1,0-1-1,0 1 0,1 0 1,0 0-1,1 0 0,2 10 1,-3-17-5,-1 0 0,1 0 0,0 0-1,0 1 1,0-1 0,0 0 0,0-1 0,1 1 0,-1 0 0,0 0 0,1 0-1,-1-1 1,1 1 0,0-1 0,3 3 0,-4-4 1,1 1 0,-1-1-1,0 0 1,0 0 0,1 1 0,-1-1-1,0 0 1,0 0 0,1-1 0,-1 1 0,0 0-1,0 0 1,1-1 0,-1 1 0,0 0-1,0-1 1,0 1 0,0-1 0,0 0-1,1 1 1,-1-1 0,0 0 0,0 0 0,-1 1-1,1-1 1,0 0 0,0 0 0,0 0-1,1-2 1,2-3-142,1-1-1,-1 1 1,0-1-1,-1 0 1,1 0-1,-2 0 1,1-1-1,-1 1 1,0-1-1,0 1 0,-1-1 1,1-10-1,-1 13 40,0 0-1,0 0 1,0 0-1,0 1 0,1-1 1,3-5-1,5-7-359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7.320"/>
    </inkml:context>
    <inkml:brush xml:id="br0">
      <inkml:brushProperty name="width" value="0.05" units="cm"/>
      <inkml:brushProperty name="height" value="0.05" units="cm"/>
      <inkml:brushProperty name="color" value="#E71224"/>
    </inkml:brush>
  </inkml:definitions>
  <inkml:trace contextRef="#ctx0" brushRef="#br0">136 144 18268,'0'-1'96,"1"1"0,-1-1 0,0 1 0,0-1 0,0 0 0,0 1 0,0-1 0,0 1-1,0-1 1,0 1 0,0-1 0,0 1 0,0-1 0,0 1 0,0-1 0,0 1 0,0-1 0,0 1 0,-1-1 0,1 1 0,0-1 0,0 1 0,-1-1 0,1 1 0,0-1 0,-1 1 0,1 0 0,0-1-1,-1 1 1,0-1 0,0 1 21,0 0-1,0 0 0,0-1 0,0 1 0,0 0 1,0 0-1,0 1 0,0-1 0,0 0 1,0 0-1,0 0 0,0 1 0,0-1 1,-1 1-1,-4 2 193,1-1 0,0 1 0,0 1 0,-7 4 0,2 1-140,0 1 0,1 0 0,1 1 1,-10 13-1,15-18-146,-1-1 0,1 1 0,0 0 1,0 0-1,1 0 0,0 1 0,0-1 1,0 1-1,1-1 0,-1 11 0,2-17-17,0 1 0,0 0-1,0 0 1,0-1 0,0 1-1,0 0 1,0 0 0,0 0-1,0-1 1,0 1 0,1 0-1,-1-1 1,0 1 0,1 0-1,-1 0 1,0-1 0,1 1-1,-1-1 1,1 1 0,-1 0-1,1-1 1,-1 1 0,1-1-1,-1 1 1,1-1 0,0 1-1,-1-1 1,1 0 0,0 1-1,1-1 4,0 1-1,0-1 1,-1 0-1,1 0 0,0 0 1,-1 0-1,1-1 1,0 1-1,-1 0 1,1-1-1,0 1 0,2-2 1,4-2 14,1 0 1,-1-1-1,14-10 1,-4 1 7,0-1 1,-1-1 0,-1-1 0,-1 0 0,0-1-1,12-21 1,-31 46-83,-2 1 24,1 1 1,-1 1 0,1-1-1,1 1 1,0 0 0,-5 20-1,8-29 26,1-1 0,0 0 0,0 1-1,0-1 1,0 1 0,0-1 0,0 0-1,0 1 1,0-1 0,1 0 0,-1 1-1,0-1 1,0 1 0,0-1 0,0 0 0,0 1-1,1-1 1,-1 0 0,0 1 0,0-1-1,1 0 1,-1 0 0,0 1 0,0-1 0,1 0-1,-1 0 1,0 1 0,1-1 0,-1 0-1,0 0 1,1 0 0,14 0-24,14-12 0,4-8 16,0 0 1,34-29 0,-49 34 37,0-1 0,-1-1 1,-1 0-1,25-34 0,-31 33 20,-10 17-48,0 1 0,0 0 1,0 0-1,1 0 1,-1-1-1,0 1 0,0 0 1,0 0-1,0 0 0,1-1 1,-1 1-1,0 0 1,0 0-1,0-1 0,0 1 1,0 0-1,0-1 1,0 1-1,0 0 0,0 0 1,0-1-1,0 1 1,0 0-1,0 0 0,0-1 1,0 1-1,0 0 0,0-1 1,0 1-1,0 0 1,0 0-1,-1-1 0,1 1 1,0 0-1,0 0 1,0 0-1,0-1 0,-1 1 1,1 0-1,0 0 0,0 0 1,0-1-1,-1 1 1,1 0-1,0 0 0,0 0 1,-1 0-1,1 0 1,0 0-1,0-1 0,-1 1 1,1 0-1,0 0 1,0 0-1,-1 0 0,1 0 1,0 0-1,0 0 0,-1 0 1,1 0-1,0 0 1,-1 0-1,1 0 0,0 0 1,0 1-1,-1-1 1,1 0-1,0 0 0,-9 4 36,0-1 0,1 1 0,0 1 0,-1 0 0,2 0 0,-1 0-1,-11 11 1,-45 51 370,52-55-289,2 1-1,-1 1 1,2-1 0,0 2 0,-12 23 0,20-34-130,-1-1 0,1 1 0,0-1 0,0 1 0,1 0 0,-1-1 0,1 1 0,-1 0 0,1 0 0,1-1 0,-1 1 0,0 0 0,2 5 0,-1-6-78,0-1 0,1 1 1,-1 0-1,1-1 0,0 1 0,-1-1 0,1 1 0,0-1 1,0 0-1,1 0 0,-1 0 0,0 0 0,1 0 0,-1-1 0,1 1 1,0-1-1,-1 0 0,1 1 0,4 0 0,-2 0 5,0-1 0,0 1 0,1-1 0,-1 0 0,1-1 0,-1 1 0,1-1-1,-1 0 1,7-1 0,25-5-503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7.760"/>
    </inkml:context>
    <inkml:brush xml:id="br0">
      <inkml:brushProperty name="width" value="0.05" units="cm"/>
      <inkml:brushProperty name="height" value="0.05" units="cm"/>
      <inkml:brushProperty name="color" value="#E71224"/>
    </inkml:brush>
  </inkml:definitions>
  <inkml:trace contextRef="#ctx0" brushRef="#br0">117 1 19788,'-8'1'421,"1"1"0,-1 0 0,1 0 1,-1 1-1,1 0 0,0 0 0,0 1 0,0 0 0,1 0 0,-1 1 0,1-1 0,0 1 0,0 1 0,1-1 1,-6 7-1,11-11-420,-1-1 0,1 0 0,0 1 0,-1-1 0,1 0 0,0 1 0,0-1 0,0 1 0,-1-1 0,1 0 0,0 1 0,0-1 0,0 1 0,0-1 0,0 0 0,-1 1 1,1-1-1,0 1 0,0-1 0,0 1 0,0-1 0,0 0 0,1 1 0,-1-1 0,0 1 0,0-1 0,0 1 0,0-1 0,0 0 0,0 1 0,1-1 0,-1 1 0,16 3-257,26-8-433,-37 4 615,12-3-248,-8 1 94,0 1-1,-1 0 1,1 0-1,0 1 0,10 1 1,-18-1 223,-1 0 0,1 0 0,-1 0 0,1 0 0,-1 0 0,1 0 0,-1 1 1,0-1-1,1 0 0,-1 0 0,1 0 0,-1 1 0,0-1 0,1 0 0,-1 0 0,0 1 0,1-1 0,-1 0 1,0 1-1,1-1 0,-1 0 0,0 1 0,0-1 0,1 1 0,-1-1 0,0 0 0,0 1 0,0-1 0,1 1 1,-1-1-1,0 1 0,0-1 0,0 1 0,-6 19 356,-19 13 698,15-23-528,0-1 0,-15 9-1,21-15-506,1-1-1,-1 0 1,1 0 0,-1 0-1,0-1 1,0 0 0,0 1-1,0-1 1,0-1-1,0 1 1,0 0 0,-5-1-1,9 0-47,-1 0 0,0 0-1,1 0 1,-1 0-1,0 0 1,1 0-1,-1 0 1,0-1-1,1 1 1,-1 0 0,0 0-1,1-1 1,-1 1-1,0 0 1,1-1-1,-1 1 1,1-1 0,-1 1-1,1-1 1,-1 1-1,1-1 1,-1 1-1,1-1 1,-1 1-1,1-1 1,0 0 0,-1 1-1,1-1 1,0 0-1,0 1 1,-1-1-1,1 0 1,0 1 0,0-1-1,0 0 1,0 1-1,0-1 1,0 0-1,0 0 1,0 1 0,0-1-1,0 0 1,1 1-1,-1-2 1,5-11-464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8.681"/>
    </inkml:context>
    <inkml:brush xml:id="br0">
      <inkml:brushProperty name="width" value="0.05" units="cm"/>
      <inkml:brushProperty name="height" value="0.05" units="cm"/>
      <inkml:brushProperty name="color" value="#E71224"/>
    </inkml:brush>
  </inkml:definitions>
  <inkml:trace contextRef="#ctx0" brushRef="#br0">53 157 12843,'-2'4'2089,"-1"3"3570,11-7-3430,-2-3-1934,-1 0 1,1 0-1,-1 0 1,0-1-1,0 0 1,-1 0-1,9-8 1,26-37 496,-34 43-645,-3 3-95,19-27 293,-20 28-325,0 1 0,0-1 0,0 0 0,-1 0 0,1 0 0,0 1 0,-1-1 0,0 0 0,1 0 0,-1 0 0,0 0 0,0 0 0,0 0 0,0 0 0,0-3 0,-1 4-12,0 0 1,1 1-1,-1-1 0,0 0 0,0 0 0,1 1 0,-1-1 0,0 0 0,0 1 0,0-1 0,0 1 0,0-1 0,0 1 0,0 0 0,0-1 0,0 1 0,0 0 0,0 0 1,0-1-1,0 1 0,0 0 0,0 0 0,0 0 0,0 0 0,0 1 0,0-1 0,0 0 0,0 0 0,0 1 0,0-1 0,-2 1 0,-32 12 77,26-7-82,0 0 1,1 0-1,-1 1 0,1 0 1,1 0-1,-1 1 0,-6 9 1,9-11-7,1 0 1,0 0-1,0 1 1,0-1 0,1 1-1,0 0 1,1 0-1,-1 0 1,1 0 0,-2 15-1,4-21-35,0 0 0,-1 1-1,1-1 1,0 1 0,0-1 0,0 1-1,0-1 1,0 1 0,0-1-1,0 1 1,1-1 0,-1 1 0,0-1-1,1 1 1,0-1 0,-1 0 0,1 1-1,0-1 1,-1 0 0,1 1-1,0-1 1,0 0 0,0 0 0,0 0-1,0 0 1,0 0 0,1 0 0,-1 0-1,0 0 1,0 0 0,1-1-1,-1 1 1,0 0 0,1-1 0,-1 1-1,1-1 1,-1 0 0,1 1 0,-1-1-1,1 0 1,-1 0 0,3 0 0,3-1-216,-1 1 0,0-2 0,0 1 0,0-1 0,0 1 0,0-2 1,0 1-1,11-7 0,15-12-363,6-4-142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9.118"/>
    </inkml:context>
    <inkml:brush xml:id="br0">
      <inkml:brushProperty name="width" value="0.05" units="cm"/>
      <inkml:brushProperty name="height" value="0.05" units="cm"/>
      <inkml:brushProperty name="color" value="#E71224"/>
    </inkml:brush>
  </inkml:definitions>
  <inkml:trace contextRef="#ctx0" brushRef="#br0">104 1 17732,'-8'2'541,"0"0"1,0 1 0,1 0 0,-1 0-1,1 1 1,-11 7 0,14-8-397,1-1 1,0 1 0,0 0-1,0 0 1,0 0-1,1 0 1,-1 0 0,1 0-1,0 1 1,0-1-1,0 1 1,0 0 0,1-1-1,-3 9 1,4-11-136,0 1 0,0-1 0,0 0 0,0 1 1,0-1-1,0 0 0,0 1 0,0-1 0,1 0 0,-1 1 1,1-1-1,-1 0 0,1 0 0,-1 1 0,1-1 0,0 0 1,-1 0-1,1 0 0,0 0 0,0 0 0,0 0 0,0 0 1,0 0-1,0 0 0,0 0 0,0-1 0,1 1 0,-1 0 1,0-1-1,2 1 0,6 3-28,-1-1-1,1 0 1,13 2 0,-10-2 16,20 4-108,21 4-83,-49-9 172,0-1 1,1 1-1,-1 0 0,0 0 0,0 0 1,0 0-1,-1 1 0,7 5 0,-9-8 27,-1 0-1,0 0 1,1 1-1,-1-1 1,0 0-1,1 1 0,-1-1 1,0 0-1,0 1 1,0-1-1,1 1 1,-1-1-1,0 0 0,0 1 1,0-1-1,0 1 1,0-1-1,0 0 1,0 1-1,0-1 0,0 1 1,0-1-1,0 0 1,0 1-1,0-1 1,0 1-1,0-1 0,0 1 1,0-1-1,0 0 1,-1 1-1,1 0 1,-14 10 303,-24 1 295,31-10-505,-1-1 1,0 1-1,0-1 1,1-1-1,-1 0 1,0 0-1,-11-2 1,17 2-83,1-1 0,-1 1-1,0 0 1,1-1 0,-1 0 0,1 1 0,-1-1 0,1 0 0,-1 0-1,1 0 1,-1 0 0,1 0 0,0 0 0,0 0 0,-1-1 0,0-1-1,1 1-3,0 0 0,1 1-1,-1-1 1,1 0-1,-1 0 1,1 0-1,0 0 1,-1 1 0,1-1-1,0 0 1,0 0-1,1 0 1,-1 0-1,0 0 1,1 0 0,-1 1-1,1-1 1,0-3-1,10-18 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9.509"/>
    </inkml:context>
    <inkml:brush xml:id="br0">
      <inkml:brushProperty name="width" value="0.05" units="cm"/>
      <inkml:brushProperty name="height" value="0.05" units="cm"/>
      <inkml:brushProperty name="color" value="#E71224"/>
    </inkml:brush>
  </inkml:definitions>
  <inkml:trace contextRef="#ctx0" brushRef="#br0">39 1 16676,'0'21'2104,"-6"12"-1072,-4-1-472,2 1 1737,0 1-1081,4 0-720,1-3-400,3-9-1024,0-1-280,2-10 864,1-4-224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9.897"/>
    </inkml:context>
    <inkml:brush xml:id="br0">
      <inkml:brushProperty name="width" value="0.05" units="cm"/>
      <inkml:brushProperty name="height" value="0.05" units="cm"/>
      <inkml:brushProperty name="color" value="#E71224"/>
    </inkml:brush>
  </inkml:definitions>
  <inkml:trace contextRef="#ctx0" brushRef="#br0">1 39 15971,'0'-1'228,"1"-1"0,0 0 0,0 1 0,0-1 0,0 1 0,0-1 0,0 1 0,0 0 0,1-1 0,-1 1 0,0 0 0,1 0 0,-1 0 0,1 0 0,0 0 0,-1 0 0,1 0 0,-1 1 0,1-1 0,0 0 0,2 1 0,43-8 2588,-37 8-2306,23-4 404,52 2-1,-75 3-853,0 0-1,0 0 1,0 1 0,0 0 0,0 1 0,-1 0-1,1 0 1,-1 1 0,15 8 0,-22-11-58,0 0 0,0 0 1,-1 1-1,1-1 0,-1 0 1,1 0-1,-1 1 0,0-1 1,1 1-1,-1-1 0,0 1 1,0 0-1,0-1 0,0 1 0,0 0 1,-1 0-1,1 0 0,0 2 1,-1-2-4,0 0 0,0-1 1,0 1-1,0 0 0,-1-1 0,1 1 1,-1 0-1,1-1 0,-1 1 0,0-1 1,0 1-1,1-1 0,-1 1 1,0-1-1,0 1 0,0-1 0,-1 0 1,1 0-1,0 0 0,0 1 0,-3 0 1,-10 8-160,-1-1 0,1 0 0,-2-1 0,1-1 0,-1 0 0,-26 6-1,42-13 114,0 0-1,-1 0 0,1 0 1,0 0-1,0 0 0,0 0 1,0 0-1,-1 0 0,1 0 1,0 0-1,0 0 0,0 0 1,-1 0-1,1 0 0,0 1 1,0-1-1,0 0 0,0 0 1,-1 0-1,1 0 0,0 0 1,0 0-1,0 0 0,0 1 1,-1-1-1,1 0 0,0 0 1,0 0-1,0 0 0,0 0 1,0 1-1,0-1 0,0 0 1,0 0-1,0 0 0,-1 1 1,1-1-1,0 0 0,0 0 1,0 0-1,0 0 0,0 1 1,0-1-1,0 0 0,0 0 1,0 1-1,12 4-1579,27 3-458,-31-6 1553,12 2-311,-12-4 641,-1 1 0,1 1 0,0 0 0,-1 0-1,1 0 1,-1 1 0,1 0 0,-1 0 0,0 1-1,11 8 1,-17-11 243,-1-1 0,1 1 0,0 0 0,0 1 0,0-1 0,-1 0 0,1 0 0,0 0 0,-1 0 0,1 0 0,-1 1 0,1-1 0,-1 0 0,0 0 0,0 1 0,1-1 0,-1 0 0,0 1 0,0-1-1,0 0 1,-1 1 0,1 1 0,-1 0 102,0 0-1,0-1 0,0 1 1,-1 0-1,1-1 0,-1 1 0,0-1 1,0 1-1,-3 2 0,-4 4 590,0-1 0,-1 0-1,-16 10 1,26-18-715,-23 14 1854,-32 15-1,49-26-1650,-2 0 1,1 0-1,0-1 0,0 0 1,-1 0-1,1-1 0,-1 0 1,1 0-1,-12-1 0,18 0-236,0 0-1,0 0 1,1 0 0,-1 0-1,0 0 1,1 0 0,-1 0-1,0 0 1,1-1-1,-1 1 1,0 0 0,1 0-1,-1-1 1,0 1 0,1 0-1,-1-1 1,0 1 0,1 0-1,-1-1 1,1 1-1,-1-1 1,1 1 0,-1-1-1,1 1 1,-1-1 0,1 0-1,0 1 1,-1-1-1,1 0 1,0 1 0,0-1-1,-1 0 1,1 1 0,0-1-1,0 0 1,0 1 0,0-1-1,0 0 1,0 1-1,0-1 1,0 0 0,0 0-1,0 1 1,0-2 0,1-1-18,0 1 1,0-1 0,0 0 0,1 1 0,-1-1 0,1 1-1,-1-1 1,1 1 0,3-3 0,10-10-360</inkml:trace>
  <inkml:trace contextRef="#ctx0" brushRef="#br0" timeOffset="1">572 41 18916,'2'0'2064,"-2"3"-1455,-2 1-161,0 9 1352,-4 5-768,2 10-200,-5-1-383,-1 3-97,1 1 16,-1 2-8,3-4-248,3-6-184,4-6-520,3-5-353,7-12 753,4-6-128,9-5-200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0.318"/>
    </inkml:context>
    <inkml:brush xml:id="br0">
      <inkml:brushProperty name="width" value="0.05" units="cm"/>
      <inkml:brushProperty name="height" value="0.05" units="cm"/>
      <inkml:brushProperty name="color" value="#E71224"/>
    </inkml:brush>
  </inkml:definitions>
  <inkml:trace contextRef="#ctx0" brushRef="#br0">52 1 19860,'-8'21'1833,"-1"3"-1225,0 1-304,2 6 936,1-2-472,4-2-472,0 0-336,2-5-640,2-3-232,-1-4-400,-1 0 1064,-1-11-248,-2 0-241,-4-7-23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0.708"/>
    </inkml:context>
    <inkml:brush xml:id="br0">
      <inkml:brushProperty name="width" value="0.05" units="cm"/>
      <inkml:brushProperty name="height" value="0.05" units="cm"/>
      <inkml:brushProperty name="color" value="#E71224"/>
    </inkml:brush>
  </inkml:definitions>
  <inkml:trace contextRef="#ctx0" brushRef="#br0">0 117 15011,'1'-8'364,"0"0"1,0 1-1,1-1 0,-1 0 0,2 1 0,-1 0 0,8-15 0,-9 19-188,1 1 0,0-1 0,0 0 0,0 0 0,0 1 0,1-1 0,-1 1 0,1 0 0,-1 0 0,1 0 0,0 0 0,0 0 0,0 0 0,0 1 0,0-1 0,0 1 0,1 0-1,-1 0 1,0 0 0,7 0 0,1 0 123,0 2 0,0-1-1,0 2 1,0-1 0,-1 1 0,1 1-1,0 0 1,-1 1 0,0 0 0,16 8-1,0 2 2,-1 1 0,40 32-1,-60-43-276,1 1 0,-1-1 0,-1 1 0,1 0-1,-1 1 1,6 7 0,-9-11-13,0-1 0,-1 0 0,1 0 0,0 1 1,-1-1-1,1 0 0,-1 1 0,0-1 0,1 1 0,-1-1 0,0 1 0,0-1 0,0 0 1,0 1-1,0-1 0,0 1 0,0-1 0,0 1 0,-1-1 0,1 0 0,-1 1 1,1-1-1,-1 0 0,1 1 0,-1-1 0,0 0 0,1 1 0,-1-1 0,0 0 0,0 0 1,0 0-1,0 0 0,0 0 0,0 0 0,0 0 0,-1 0 0,-1 0 0,-6 4 63,0 0 0,0-1 1,-1 0-1,1 0 0,-1-1 0,-18 3 0,-63 5-561,51-13 163,29 2 92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6.767"/>
    </inkml:context>
    <inkml:brush xml:id="br0">
      <inkml:brushProperty name="width" value="0.05" units="cm"/>
      <inkml:brushProperty name="height" value="0.05" units="cm"/>
    </inkml:brush>
  </inkml:definitions>
  <inkml:trace contextRef="#ctx0" brushRef="#br0">1 165 15059,'5'3'410,"0"1"0,0-1 0,0 0 0,1 0 0,0 0 0,-1-1 0,1 0 0,0 0 0,0-1 0,0 0 0,0 0 0,0 0-1,1 0 1,-1-1 0,0 0 0,7-1 0,-3 0 7,0 0 0,-1-1 0,1 0 1,-1-1-1,0 1 0,0-2 0,0 1 0,0-1 0,14-9 0,-20 11-369,0-1 0,0 1 0,-1-1 0,1 0 0,-1 1 0,1-1 0,-1 0 0,0 0 0,0 0 0,0-1 0,-1 1 0,1 0 0,-1-1 0,0 1 0,0-1 0,0 0 0,0 1 0,-1-1 0,1 0 0,-1 1 0,0-1 0,0 0 0,0 1 0,-1-1 0,1 0 1,-1 1-1,-2-8 0,2 8-49,-1-1 1,1 1 0,0 0 0,-1-1 0,0 1 0,0 0 0,0 0 0,0 0 0,0 1 0,-1-1 0,1 0 0,-1 1 0,0 0 0,0-1 0,0 1 0,0 0 0,0 1 0,0-1-1,0 0 1,-1 1 0,1 0 0,0 0 0,-1 0 0,1 0 0,-1 0 0,0 1 0,1 0 0,-6-1 0,5 2-3,0 0 0,0 0 0,0 0 0,0 0 0,0 1 1,0-1-1,1 1 0,-1 0 0,0 0 0,1 1 0,0-1 0,-1 1 0,1-1 1,0 1-1,0 0 0,0 0 0,1 1 0,-1-1 0,-2 5 0,1-1 8,-1 0-1,1 1 1,1 0 0,-1 0-1,1 0 1,1 0 0,0 0-1,-2 13 1,3-12-34,1 0 0,0 0 0,1 0 0,0 0 0,0-1 1,1 1-1,0 0 0,1-1 0,-1 1 0,2-1 0,-1 0 0,1 0 0,1 0 1,-1 0-1,1-1 0,0 0 0,1 0 0,0 0 0,0-1 0,1 0 0,-1 0 1,1 0-1,0-1 0,1 0 0,14 7 0,-20-11-105,0 1 1,0-1-1,0-1 1,0 1-1,0 0 0,0 0 1,0-1-1,0 0 1,1 1-1,-1-1 0,0 0 1,0 0-1,0 0 0,0 0 1,1 0-1,-1-1 1,0 1-1,0 0 0,0-1 1,0 0-1,0 0 1,0 1-1,0-1 0,0 0 1,0-1-1,3-1 0,-3 1 43,-1-1 0,1 0 0,0 1 0,-1-1 0,1 0 0,-1 0-1,0 0 1,0 1 0,0-1 0,0 0 0,-1-1 0,1 1 0,-1 0-1,0 0 1,0 0 0,0 0 0,0 0 0,0 0 0,-1-4 0,-15-50-1066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1.158"/>
    </inkml:context>
    <inkml:brush xml:id="br0">
      <inkml:brushProperty name="width" value="0.05" units="cm"/>
      <inkml:brushProperty name="height" value="0.05" units="cm"/>
      <inkml:brushProperty name="color" value="#E71224"/>
    </inkml:brush>
  </inkml:definitions>
  <inkml:trace contextRef="#ctx0" brushRef="#br0">1 67 17348,'64'-42'4713,"-57"38"-4195,0 0 0,1 1 0,-1 0-1,1 1 1,0-1 0,0 2-1,10-2 1,-17 2-487,0 1 1,-1 0-1,1 0 1,0 0-1,0-1 0,0 1 1,0 0-1,0 0 1,0 1-1,0-1 0,-1 0 1,1 0-1,0 0 1,0 0-1,0 1 1,0-1-1,0 0 0,-1 1 1,1-1-1,0 1 1,0-1-1,-1 1 0,1-1 1,0 1-1,-1 0 1,1-1-1,0 1 0,-1 0 1,1 0-1,-1-1 1,1 1-1,-1 0 1,0 0-1,1-1 0,-1 1 1,0 0-1,1 0 1,-1 0-1,0 0 0,0 0 1,0 0-1,0 0 1,0-1-1,0 1 0,0 0 1,0 0-1,0 0 1,0 0-1,-1 0 0,1 0 1,0-1-1,-1 2 1,-1 4 8,0 1 0,0-1 0,-1 0-1,0 0 1,-6 8 0,0-2 30,-1 0-1,-20 18 1,23-24-46,0 0-1,0 0 1,1 1-1,0 0 1,0 0 0,1 0-1,0 1 1,0 0-1,0 0 1,-4 14-1,8-21-71,1 0-1,0 0 1,-1 0-1,1 0 1,0 0-1,0 0 1,0 0-1,0 0 0,0 0 1,0 0-1,0 1 1,0-1-1,0 0 1,1 0-1,-1 0 1,0 0-1,1 0 0,-1 0 1,0 0-1,1-1 1,0 1-1,-1 0 1,1 0-1,-1 0 1,1 0-1,0-1 0,0 1 1,-1 0-1,1 0 1,0-1-1,0 1 1,0-1-1,0 1 0,0-1 1,0 1-1,0-1 1,0 0-1,0 1 1,0-1-1,0 0 1,1 0-1,4 1-110,0 0 0,1-1 0,-1 0 1,0 0-1,0-1 0,6 0 0,21-7-468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1.564"/>
    </inkml:context>
    <inkml:brush xml:id="br0">
      <inkml:brushProperty name="width" value="0.05" units="cm"/>
      <inkml:brushProperty name="height" value="0.05" units="cm"/>
      <inkml:brushProperty name="color" value="#E71224"/>
    </inkml:brush>
  </inkml:definitions>
  <inkml:trace contextRef="#ctx0" brushRef="#br0">155 36 18972,'0'-2'127,"-1"1"0,0-1 0,0 0-1,1 1 1,-1-1 0,-1 1 0,1-1 0,0 1 0,0 0 0,0-1-1,-1 1 1,1 0 0,0 0 0,-1 0 0,1 0 0,-1 0 0,0 0-1,1 0 1,-1 1 0,0-1 0,1 1 0,-1-1 0,0 1 0,0-1-1,1 1 1,-1 0 0,0 0 0,0 0 0,0 0 0,1 0 0,-1 0-1,0 1 1,0-1 0,0 0 0,1 1 0,-1 0 0,0-1 0,1 1-1,-1 0 1,-2 2 0,-4 2 108,0 0 0,1 1 0,0-1 1,0 2-1,1-1 0,-10 13 0,12-14-220,0 0 1,1 1-1,0-1 1,0 1-1,0 0 1,1 0-1,-1 0 1,2 0-1,-1 0 1,1 0-1,-1 0 1,1 9-1,1-12-11,0-1 0,0 0 0,0 1 0,0-1 0,1 0 0,-1 1 0,1-1 0,0 0 0,0 1 0,0-1 0,0 0 0,0 0 0,0 0 0,0 0 0,0 0 0,1 0 0,-1 0 0,1 0 0,0-1 0,0 1 0,-1 0 0,1-1 0,0 0 0,0 1 0,0-1 0,1 0 0,-1 0 0,0 0 0,0 0 0,0-1 0,1 1 0,-1 0 0,0-1 0,5 1 0,3-1 30,0 1-1,-1-2 1,1 1 0,-1-1-1,1-1 1,-1 0-1,1 0 1,-1 0-1,0-2 1,10-3 0,-14 5 10,-1 0 0,1 0 1,-1-1-1,0 1 1,0-1-1,0 0 1,0 0-1,0 0 1,-1 0-1,1-1 0,-1 1 1,0-1-1,0 0 1,0 0-1,-1 0 1,1-1-1,-1 1 0,0 0 1,0-1-1,-1 0 1,3-7-1,-4 10-41,0-1 0,0 1 0,0 0-1,0 0 1,0 0 0,-1 0 0,1-1 0,-1 1 0,1 0-1,-1 0 1,0 0 0,0 0 0,0 0 0,0 0 0,0 1-1,0-1 1,0 0 0,-1 0 0,1 1 0,-1-1-1,1 1 1,-1-1 0,1 1 0,-1 0 0,0-1 0,0 1-1,0 0 1,0 0 0,0 0 0,0 1 0,0-1-1,0 0 1,0 1 0,0-1 0,-4 1 0,0-1-52,0 0-1,0 1 1,0 0 0,0 0 0,0 0 0,1 1 0,-1 0 0,0 0-1,0 0 1,1 1 0,-1 0 0,-8 4 0,1 5-185,7 5-32</inkml:trace>
  <inkml:trace contextRef="#ctx0" brushRef="#br0" timeOffset="1">362 0 19276,'0'2'2201,"0"3"-1249,0 5-400,-2 3 1440,1 2-471,-2 3-673,0 4-232,0 5-336,0-3-64,2 2-224,1-3-160,0-3-592,0-5-1497,4-7 1937,1-2-304,2-6-248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2.813"/>
    </inkml:context>
    <inkml:brush xml:id="br0">
      <inkml:brushProperty name="width" value="0.05" units="cm"/>
      <inkml:brushProperty name="height" value="0.05" units="cm"/>
      <inkml:brushProperty name="color" value="#E71224"/>
    </inkml:brush>
  </inkml:definitions>
  <inkml:trace contextRef="#ctx0" brushRef="#br0">7 46 12483,'-6'2'8531,"15"-4"-5638,17-7-1485,-10 2-1142,1 1 0,0 0 1,0 1-1,0 1 0,1 1 0,-1 1 1,1 0-1,27 1 0,-40 1-256,-1 0 0,1 1 0,0 0 0,-1 0-1,1 0 1,8 4 0,-12-5-9,0 1 0,1-1-1,-1 1 1,0-1 0,0 1 0,0 0 0,0-1 0,0 1-1,0 0 1,-1 0 0,1 0 0,0 0 0,0 0 0,-1 0-1,1 0 1,0 0 0,-1 0 0,1 0 0,-1 0 0,1 0-1,-1 0 1,0 1 0,1-1 0,-1 0 0,0 0-1,0 0 1,0 1 0,0-1 0,0 0 0,0 0 0,0 0-1,-1 3 1,-5 13 6,0-1-1,-2 0 1,0 0 0,-17 23-1,4-4 41,10-15-59,-2 4-191,-25 32 0,34-55-1961,3-7 1773,1 2 85,-1-5-385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3.253"/>
    </inkml:context>
    <inkml:brush xml:id="br0">
      <inkml:brushProperty name="width" value="0.05" units="cm"/>
      <inkml:brushProperty name="height" value="0.05" units="cm"/>
      <inkml:brushProperty name="color" value="#E71224"/>
    </inkml:brush>
  </inkml:definitions>
  <inkml:trace contextRef="#ctx0" brushRef="#br0">0 21 17132,'3'0'2080,"4"1"-912,0 1-407,8-2 1503,-1 0-488,13 1-623,3 2-217,3-3-384,-1-1-168,-3-1-848,2-1-632,-8 1 920,0-1-184,-6-13-169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4.091"/>
    </inkml:context>
    <inkml:brush xml:id="br0">
      <inkml:brushProperty name="width" value="0.05" units="cm"/>
      <inkml:brushProperty name="height" value="0.05" units="cm"/>
      <inkml:brushProperty name="color" value="#E71224"/>
    </inkml:brush>
  </inkml:definitions>
  <inkml:trace contextRef="#ctx0" brushRef="#br0">117 0 17892,'3'13'1872,"4"5"-1272,3 2-240,2 7 1113,2 7-777,0 3-160,-1 5-56,0 1-32,-9 3-168,-2 0-40,-12-3-72,-6-2 0,-8-5-72,-5-3-368,-7-9 280,-7-3-32,-7-13-16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5.240"/>
    </inkml:context>
    <inkml:brush xml:id="br0">
      <inkml:brushProperty name="width" value="0.05" units="cm"/>
      <inkml:brushProperty name="height" value="0.05" units="cm"/>
      <inkml:brushProperty name="color" value="#E71224"/>
    </inkml:brush>
  </inkml:definitions>
  <inkml:trace contextRef="#ctx0" brushRef="#br0">1 120 14339,'1'2'166,"0"1"0,1-1 1,-1 0-1,1 0 0,0 0 0,-1 0 1,1 0-1,0 0 0,0 0 0,1 0 0,-1-1 1,0 1-1,0-1 0,1 0 0,-1 0 0,1 0 1,-1 0-1,5 1 0,6 1 195,-1-1 1,23 2-1,-23-4-166,235 9 1858,15 2-1267,13 18-583,173 10-182,775-53 1,-570-24-6,6 0 0,-321 28 99,180-8 176,157-28 358,91 12-412,-369 41-210,-61 0 35,-66-24 209,-248 15-175,-16 2 8,-5 0-72,0 0 1,0 0-1,0 0 1,0 0-1,0 0 1,0-1-1,0 1 1,0 0-1,0 0 1,-1-1-1,1 1 1,0 0-1,0-1 1,0 1-1,0-1 1,-1 1-1,1-1 1,1-1 0,15-6 308,5-1-114,-22 9-227,1-1 0,-1 1 0,1 0 0,-1 0 0,1-1 0,-1 1 0,0 0 0,1-1 0,-1 1 0,0-1 0,1 1 0,-1 0 0,0-1 0,0 1 0,1-1 0,-1 1 0,0-1 0,0 1 0,0-1 0,1 1 0,-1-1 1,0 1-1,0-1 0,0 1 0,0-1 0,0 1 0,0-1 0,0 1 0,0-1 0,0 1 0,-1-1 0,1 1 0,0-1 0,-1 0-219,-1 0 0,1 0 1,0 0-1,-1 1 0,1-1 0,-1 1 1,1-1-1,-1 1 0,1-1 0,-1 1 0,1 0 1,-1 0-1,0 0 0,1 0 0,-1 0 1,-2 0-1,-2 0 188,-24 0-576,0 0-204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8.135"/>
    </inkml:context>
    <inkml:brush xml:id="br0">
      <inkml:brushProperty name="width" value="0.05" units="cm"/>
      <inkml:brushProperty name="height" value="0.05" units="cm"/>
      <inkml:brushProperty name="color" value="#E71224"/>
    </inkml:brush>
  </inkml:definitions>
  <inkml:trace contextRef="#ctx0" brushRef="#br0">54 14 18236,'-7'6'1668,"-19"16"2146,26-21-3739,-1 0 0,0-1 0,1 1 0,-1 0 0,1 0 0,-1 0 0,1 0 0,0 0 0,-1-1 1,1 1-1,0 0 0,0 0 0,-1 0 0,1 0 0,0 0 0,0 0 0,0 0 0,0 0 0,0 0 0,0 0 1,1 0-1,-1 0 0,0 0 0,0 0 0,1 0 0,-1-1 0,1 1 0,-1 0 0,0 0 0,2 1 1,-2-2-54,1 1 0,0-1 1,-1 0-1,1 0 0,0 1 1,-1-1-1,1 0 1,-1 0-1,1 0 0,0 0 1,-1 0-1,1 0 0,0 0 1,-1 0-1,1 0 0,0 0 1,-1 0-1,1-1 1,0 1-1,-1 0 0,1 0 1,-1-1-1,1 1 0,0 0 1,-1-1-1,1 1 1,-1-1-1,1 1 0,-1 0 1,1-1-1,-1 1 0,0-1 1,1 1-1,-1-1 1,1 0-1,20-24 568,-18 22-442,-2 1-56,1-1 1,-1 1 0,0 0 0,1-1-1,-1 1 1,0 0 0,0-1 0,-1 0-1,2-4 1,-2 7-77,0-1-1,0 1 0,0 0 1,0 0-1,0-1 0,0 1 1,0 0-1,0-1 0,0 1 1,0 0-1,0 0 0,0-1 1,0 1-1,0 0 0,0 0 1,-1-1-1,1 1 0,0 0 1,0 0-1,0-1 0,0 1 1,0 0-1,-1 0 0,1 0 1,0-1-1,0 1 0,0 0 1,-1 0-1,1 0 0,0 0 1,0-1-1,-1 1 0,0 0-1,0 0 1,0 1-1,0-1 0,0 0 0,0 0 0,0 1 0,0-1 0,0 1 0,0-1 0,0 1 0,1-1 0,-1 1 0,0-1 0,-1 2 0,-4 4-2,0-1 1,0 0-1,0 1 1,1 0-1,0 0 0,0 1 1,0 0-1,1 0 1,-4 9-1,7-15-5,1-1 0,0 0-1,0 0 1,0 0 0,0 1 0,0-1 0,0 0 0,0 0-1,0 1 1,-1-1 0,1 0 0,0 0 0,0 1 0,0-1-1,0 0 1,0 0 0,0 0 0,0 1 0,1-1-1,-1 0 1,0 0 0,0 1 0,0-1 0,0 0 0,0 0-1,0 0 1,0 1 0,0-1 0,1 0 0,-1 0 0,0 0-1,0 1 1,0-1 0,0 0 0,1 0 0,-1 0-1,9-3 223,15-14 37,-20 13-268,-1 2-111,4-3-358,-8 6-313,-7 6 472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0.012"/>
    </inkml:context>
    <inkml:brush xml:id="br0">
      <inkml:brushProperty name="width" value="0.05" units="cm"/>
      <inkml:brushProperty name="height" value="0.05" units="cm"/>
      <inkml:brushProperty name="color" value="#E71224"/>
    </inkml:brush>
  </inkml:definitions>
  <inkml:trace contextRef="#ctx0" brushRef="#br0">0 441 15395,'1'-3'267,"-1"0"0,1 0 0,0 0-1,0 0 1,0 0 0,0 0-1,1 1 1,-1-1 0,1 0 0,2-3-1,3-4 221,199-382 7628,-204 388-8026,-2 9 13,-5 20 111,-11 37 31,-11 41-240,-34 142-192,60-244 62,1 1-1,0 0 1,-1 0 0,1 0-1,0 0 1,0 0 0,0-1-1,0 1 1,0 0-1,1 0 1,0 2 0,5-1-1372,7-12 981,3-9-117,3-8-207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0.434"/>
    </inkml:context>
    <inkml:brush xml:id="br0">
      <inkml:brushProperty name="width" value="0.05" units="cm"/>
      <inkml:brushProperty name="height" value="0.05" units="cm"/>
      <inkml:brushProperty name="color" value="#E71224"/>
    </inkml:brush>
  </inkml:definitions>
  <inkml:trace contextRef="#ctx0" brushRef="#br0">150 1 16940,'-24'35'2802,"5"-5"-2083,1 2 1,2 0-1,1 0 1,1 1-1,2 1 1,-15 68 0,26-93-608,-1 0 1,2 0 0,-1 0-1,1 0 1,1 11 0,-1-18-96,0-1 0,0 1 0,1-1-1,-1 0 1,0 1 0,1-1 0,-1 0 0,0 1 0,1-1 0,0 0 0,-1 1 0,1-1 0,0 0 0,0 0 0,0 0 0,-1 0-1,1 0 1,0 0 0,1 0 0,-1 0 0,0 0 0,0 0 0,0 0 0,0-1 0,1 1 0,-1 0 0,0-1 0,1 1 0,-1-1-1,0 0 1,1 1 0,-1-1 0,1 0 0,-1 0 0,0 0 0,1 0 0,-1 0 0,1 0 0,-1 0 0,0-1 0,2 1 0,6-3 18,-1 0 0,0 0 1,0-1-1,0 0 0,0 0 0,-1-1 1,1 0-1,-1 0 0,0-1 1,-1 1-1,10-12 0,2-4 145,0-1 0,20-33-1,-27 36-26,0 0-1,-1-2 0,8-21 0,-15 34-84,-1 0-1,1 0 0,-1 0 0,-1 0 1,1-1-1,-2 1 0,1 0 1,-1-1-1,0 1 0,-1-1 0,-1-11 1,1 19-61,1-1 1,-1 1 0,1-1-1,-1 1 1,1 0-1,-1-1 1,0 1-1,1 0 1,-1-1 0,0 1-1,0 0 1,0 0-1,0 0 1,0 0 0,-1 0-1,1 0 1,0 0-1,0 0 1,-1 0-1,1 0 1,0 1 0,-1-1-1,1 1 1,-1-1-1,1 1 1,-1-1 0,1 1-1,-1 0 1,1 0-1,-1 0 1,1 0 0,-1 0-1,1 0 1,-1 0-1,1 0 1,-1 1-1,1-1 1,-1 0 0,1 1-1,-1 0 1,1-1-1,-2 2 1,-5 1-3,0 1-1,0 0 1,1 1 0,-1 0 0,-10 9 0,4-2-29,2 0 1,-1 1-1,1 0 1,1 1-1,1 0 1,0 1 0,1 0-1,-12 25 1,20-39-3,1 1 1,-1-1 0,1 1 0,-1 0-1,1-1 1,-1 1 0,1 0-1,0-1 1,0 1 0,0 0 0,0-1-1,0 3 1,1-4-23,-1 1 0,0-1 0,0 1 0,0-1 0,1 0 0,-1 1 0,0-1 0,0 0 0,1 1 0,-1-1 0,0 1 0,1-1 0,-1 0 0,0 0 0,1 1 0,-1-1 0,0 0 0,1 0 0,-1 1 0,1-1 0,-1 0 0,0 0 0,1 0 0,-1 0 0,1 0 0,-1 1 0,1-1 0,2-1-76,-1 1 0,0 0 0,0-1 0,0 1 0,0-1 0,0 1 0,0-1-1,0 0 1,0 0 0,0 0 0,0 0 0,0 0 0,0-1 0,-1 1 0,3-3 0,15-15-508,5-4-106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0.917"/>
    </inkml:context>
    <inkml:brush xml:id="br0">
      <inkml:brushProperty name="width" value="0.05" units="cm"/>
      <inkml:brushProperty name="height" value="0.05" units="cm"/>
      <inkml:brushProperty name="color" value="#E71224"/>
    </inkml:brush>
  </inkml:definitions>
  <inkml:trace contextRef="#ctx0" brushRef="#br0">171 17 17460,'0'0'125,"1"-1"-1,-1 1 1,0-1 0,0 1 0,1-1-1,-1 1 1,0-1 0,0 1 0,0-1 0,0 1-1,0-1 1,0 0 0,0 1 0,0-1 0,0 1-1,0-1 1,0 1 0,0-1 0,0 0 0,0 1-1,0-1 1,-1 1 0,1-1 0,0 1-1,0-1 1,-1 1 0,1-1 0,-1 0 0,0 1 3,0-1-1,0 1 1,1 0 0,-1 0 0,0 0 0,0 0 0,0 0 0,0 0 0,0 0 0,0 0 0,1 1-1,-1-1 1,0 0 0,0 0 0,0 1 0,-1 0 0,-3 1 245,-1 1-1,1 0 1,0 1-1,-9 6 1,2 3-233,0 1-1,0 0 1,1 0 0,1 2 0,1-1-1,0 1 1,1 0 0,1 1 0,0 0-1,1 0 1,1 0 0,-4 24-1,9-36-113,-1 1-1,1-1 1,-1 1-1,2 0 1,-1-1-1,1 1 1,-1-1-1,2 1 1,1 7-1,-2-11-19,0 0 0,0 0 0,0 0 0,0 0 0,1 0 0,-1 0 1,0 0-1,1 0 0,0-1 0,-1 1 0,1-1 0,0 1 0,0-1 0,0 1 0,-1-1 0,2 0 0,-1 0 0,0 0 0,0 0 0,0-1 0,0 1 0,1 0 0,-1-1 0,0 1 0,3-1 1,2 0 5,1 0 1,-1-1-1,0 0 1,0 0-1,1-1 1,-1 0-1,0 0 1,0-1-1,12-6 1,-1 0 71,-1-1 1,24-18-1,-27 16 19,1 0 0,-2-1 0,0 0 0,17-23 0,-26 32-64,0-1 1,-1-1 0,0 1-1,0 0 1,0-1-1,-1 0 1,1 1-1,-1-1 1,-1 0 0,1 0-1,-1 0 1,0 0-1,-1-1 1,1 1-1,-1 0 1,0 0 0,-2-9-1,1 12-60,0-1 0,-1 0 0,0 0 0,0 1 0,0-1-1,0 1 1,0 0 0,-1 0 0,1 0 0,-1 0 0,0 0 0,0 0 0,0 1 0,0-1-1,0 1 1,0 0 0,-1 0 0,1 0 0,-1 0 0,0 1 0,0 0 0,1-1-1,-1 1 1,0 0 0,-5 0 0,-5-1-201,-1 0 1,0 1-1,0 0 0,0 2 1,-20 1-1,0 4-187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7.200"/>
    </inkml:context>
    <inkml:brush xml:id="br0">
      <inkml:brushProperty name="width" value="0.05" units="cm"/>
      <inkml:brushProperty name="height" value="0.05" units="cm"/>
    </inkml:brush>
  </inkml:definitions>
  <inkml:trace contextRef="#ctx0" brushRef="#br0">16 1 16940,'-9'24'1424,"9"8"-1128,0-2-544,2 3 1504,-2 3-1112,-9 0-176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1.380"/>
    </inkml:context>
    <inkml:brush xml:id="br0">
      <inkml:brushProperty name="width" value="0.05" units="cm"/>
      <inkml:brushProperty name="height" value="0.05" units="cm"/>
      <inkml:brushProperty name="color" value="#E71224"/>
    </inkml:brush>
  </inkml:definitions>
  <inkml:trace contextRef="#ctx0" brushRef="#br0">118 4 18188,'0'0'66,"0"-1"0,0 1 0,0 0 0,0 0 0,0 0 0,0 0 0,1-1 0,-1 1 0,0 0 1,0 0-1,0 0 0,0 0 0,1 0 0,-1-1 0,0 1 0,0 0 0,0 0 0,0 0 0,1 0 0,-1 0 0,0 0 0,0 0 0,0 0 0,1 0 1,-1 0-1,0 0 0,0 0 0,0 0 0,1 0 0,-1 0 0,0 0 0,0 0 0,0 0 0,1 0 0,-1 0 0,0 0 0,0 0 0,0 0 0,1 1 1,-1-1-1,0 0 0,0 0 0,0 0 0,0 0 0,1 0 0,-1 0 0,0 1 0,0-1 0,0 0 0,0 0 0,0 0 0,0 0 0,0 1 0,1-1 1,-1 0-1,0 0 0,0 0 0,0 1 0,-3 19 2020,-14 30-428,16-47-1526,-14 35 361,-6 13-398,2 1 0,-18 86 0,34-128-884,-1-27-5247,2 1 5921,-3-15-1257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1.784"/>
    </inkml:context>
    <inkml:brush xml:id="br0">
      <inkml:brushProperty name="width" value="0.05" units="cm"/>
      <inkml:brushProperty name="height" value="0.05" units="cm"/>
      <inkml:brushProperty name="color" value="#E71224"/>
    </inkml:brush>
  </inkml:definitions>
  <inkml:trace contextRef="#ctx0" brushRef="#br0">15 186 14547,'-1'1'160,"0"-1"-1,1 0 1,-1 0 0,0 1-1,0-1 1,1 0 0,-1 1-1,1-1 1,-1 0 0,0 1-1,1-1 1,-1 1 0,1-1 0,-1 1-1,1 0 1,-1-1 0,1 1-1,-1-1 1,1 1 0,0 0-1,-1-1 1,1 1 0,0 0-1,0 0 1,0-1 0,-1 1-1,1 0 1,0-1 0,0 3-1,0-2 91,0 0 0,-1 1 0,1-1 0,0 0 0,0 1 0,0-1 0,1 0 0,-1 1 0,0-1 0,0 0 0,1 1 0,-1-1 0,1 0 0,-1 0 0,1 1 0,0-1 0,0 2 0,1-2-111,1 1 0,-1-1 0,0 0 0,0 0 0,1 0-1,-1 0 1,1 0 0,-1 0 0,0 0 0,1-1 0,0 1 0,-1-1 0,1 0 0,-1 0-1,1 0 1,-1 0 0,1 0 0,0-1 0,-1 1 0,1-1 0,-1 1 0,1-1 0,2-2-1,9-2 167,-1 0 0,22-15-1,-32 19-234,41-28 477,0-2 0,38-36 0,-10 8-117,-69 57-412,0-1 0,0 1 0,0 0 1,1 0-1,-1 0 0,5-2 0,-7 4-17,-1 0 1,0 0-1,1 0 1,-1 0-1,0 0 1,1 0-1,-1 0 1,0 0-1,1 0 1,-1 0-1,0 0 1,1 0-1,-1 0 1,0 0-1,0 0 1,1 0-1,-1 0 1,0 1-1,1-1 1,-1 0-1,0 0 1,0 0-1,1 0 1,-1 1-1,0-1 1,0 0-1,1 0 1,-1 1-1,0-1 1,2 17 15,-15 65-300,8-57 41,1-1 0,2 1 0,-1 43 1,8-49-348,-5-19 578,0 0 0,0 0 0,0 1 1,1-1-1,-1 0 0,0 0 0,0 1 0,1-1 0,-1 0 1,0 0-1,1 1 0,-1-1 0,0 0 0,0 0 0,1 0 1,-1 0-1,0 0 0,1 0 0,-1 0 0,0 0 0,1 1 1,-1-1-1,1 0 0,-1 0 0,0 0 0,1-1 0,-1 1 1,0 0-1,1 0 0,-1 0 0,0 0 0,1 0 0,-1 0 1,0 0-1,0-1 0,1 1 0,-1 0 0,0 0 0,1 0 1,-1-1-1,0 1 0,0 0 0,1 0 0,-1-1 0,9-9-430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2.225"/>
    </inkml:context>
    <inkml:brush xml:id="br0">
      <inkml:brushProperty name="width" value="0.05" units="cm"/>
      <inkml:brushProperty name="height" value="0.05" units="cm"/>
      <inkml:brushProperty name="color" value="#E71224"/>
    </inkml:brush>
  </inkml:definitions>
  <inkml:trace contextRef="#ctx0" brushRef="#br0">59 1 21069,'-3'23'1768,"-4"5"-1280,0 4-160,0 6 616,0 4-248,2 2-215,0-2-137,2-5-152,0-4-144,0-8-344,2-7-313,-1-8 1394,2-8-833,-4 3-24,2-6-32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2.611"/>
    </inkml:context>
    <inkml:brush xml:id="br0">
      <inkml:brushProperty name="width" value="0.05" units="cm"/>
      <inkml:brushProperty name="height" value="0.05" units="cm"/>
      <inkml:brushProperty name="color" value="#E71224"/>
    </inkml:brush>
  </inkml:definitions>
  <inkml:trace contextRef="#ctx0" brushRef="#br0">0 237 15923,'9'5'2329,"1"-1"-1193,13-6-336,0-5 2017,10-4-1385,4-1-184,3-2-295,0-2-177,3 1-248,-2-1-208,-8 0-344,-3 2-240,-5-2-608,-2-1-336,-8-2-2121,-2-1 2745,-11-3-513,-2-4-359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2.987"/>
    </inkml:context>
    <inkml:brush xml:id="br0">
      <inkml:brushProperty name="width" value="0.05" units="cm"/>
      <inkml:brushProperty name="height" value="0.05" units="cm"/>
      <inkml:brushProperty name="color" value="#E71224"/>
    </inkml:brush>
  </inkml:definitions>
  <inkml:trace contextRef="#ctx0" brushRef="#br0">10 0 19308,'-9'0'2129,"9"5"-1377,10-4-184,4 1 1312,9-2-816,6 0-175,5 0-345,5-2-232,4-1-488,-3 2-544,-3 1 632,-5 0-176,-9 1-104</inkml:trace>
  <inkml:trace contextRef="#ctx0" brushRef="#br0" timeOffset="1">321 270 16163,'-5'29'1679,"3"-19"-1106,0 0 1,1 1 0,0 10-1,1-21-486,0 1 1,0 0-1,0 0 0,0-1 0,0 1 0,0 0 0,1-1 0,-1 1 0,0 0 0,0-1 1,1 1-1,-1-1 0,1 1 0,-1 0 0,0-1 0,1 1 0,-1-1 0,1 1 0,-1-1 1,1 1-1,-1-1 0,1 0 0,0 1 0,-1-1 0,1 0 0,-1 1 0,1-1 0,0 0 1,-1 0-1,1 1 0,0-1 0,-1 0 0,1 0 0,0 0 0,0 0 0,-1 0 0,1 0 1,0 0-1,-1 0 0,1 0 0,0 0 0,-1-1 0,1 1 0,1 0 0,30-13 540,-32 13-627,75-46 360,-12 6-55,-60 39-279,-1-1-1,0 1 1,1 0-1,-1 0 1,1 0 0,0 1-1,-1-1 1,1 0-1,4 1 1,-7 0-14,1 0 0,0 0 0,0 0 0,0 0 0,-1 1 1,1-1-1,0 0 0,0 1 0,-1-1 0,1 0 0,0 1 0,-1-1 0,1 1 1,0-1-1,-1 1 0,1-1 0,-1 1 0,1 0 0,-1-1 0,1 1 0,-1 0 1,1-1-1,-1 1 0,0 0 0,1 0 0,-1-1 0,0 1 0,0 0 0,0 0 1,1 0-1,-1-1 0,0 1 0,0 0 0,0 1 0,0 12 110,0 0-1,0 0 0,-5 25 1,2-24-183,1 0 1,1 29-1,1-44 38,0 1 0,0-1 0,0 0 0,0 0 0,0 0 0,0 1-1,0-1 1,0 0 0,0 0 0,0 0 0,0 1 0,0-1 0,0 0-1,0 0 1,0 0 0,0 1 0,0-1 0,0 0 0,0 0 0,0 0 0,1 1-1,-1-1 1,0 0 0,0 0 0,0 0 0,0 0 0,0 0 0,1 1 0,-1-1-1,0 0 1,0 0 0,0 0 0,0 0 0,1 0 0,-1 0 0,0 0-1,0 0 1,0 0 0,1 1 0,-1-1 0,0 0 0,0 0 0,0 0 0,1 0-1,-1 0 1,0 0 0,0 0 0,0 0 0,1 0 0,-1-1 0,0 1 0,0 0-1,0 0 1,1 0 0,-1 0 0,0 0 0,0 0 0,0 0 0,0 0-1,1-1 1,-1 1 0,0 0 0,0 0 0,10-10-396,4-10 47,5-12-124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3.386"/>
    </inkml:context>
    <inkml:brush xml:id="br0">
      <inkml:brushProperty name="width" value="0.05" units="cm"/>
      <inkml:brushProperty name="height" value="0.05" units="cm"/>
      <inkml:brushProperty name="color" value="#E71224"/>
    </inkml:brush>
  </inkml:definitions>
  <inkml:trace contextRef="#ctx0" brushRef="#br0">85 131 18260,'-11'19'959,"-34"65"1655,39-72-2218,2 0 1,-1 0-1,2 0 1,-1 0-1,-1 17 1,5-27-371,-1 0 1,1-1-1,0 1 0,0 0 1,0 0-1,0-1 0,0 1 1,0 0-1,0 0 0,1-1 0,-1 1 1,1 0-1,-1-1 0,1 1 1,-1 0-1,1-1 0,0 1 1,0-1-1,0 1 0,0-1 1,0 0-1,0 1 0,3 1 1,-3-2-24,1-1 0,0 1 1,-1-1-1,1 0 0,0 0 1,-1 1-1,1-1 0,0 0 0,-1-1 1,1 1-1,0 0 0,-1 0 1,1-1-1,0 1 0,-1-1 0,1 1 1,0-1-1,-1 0 0,1 0 1,-1 1-1,0-1 0,1 0 0,-1 0 1,0-1-1,2 0 0,13-12 6,-1-1 0,0 0 1,-1-1-1,-1-1 0,0 0 0,18-34 0,49-118 455,-70 135-156,-10 34-304,0 0 1,0-1-1,0 1 1,1 0-1,-1 0 1,0 0-1,0 0 1,0 0-1,0 0 1,0-1-1,0 1 1,0 0-1,0 0 1,0 0-1,0 0 1,0 0-1,0-1 1,0 1-1,0 0 1,0 0-1,0 0 1,0 0-1,0 0 1,0-1-1,0 1 1,0 0-1,0 0 1,0 0-1,-1 0 1,1 0-1,0 0 1,0 0-1,0-1 1,0 1-1,0 0 1,0 0-1,0 0 1,0 0-1,0 0 1,-1 0 0,1 0-1,0 0 1,0 0-1,0 0 1,0 0-1,0 0 1,-1-1-1,1 1 1,0 0-1,0 0 1,0 0-1,-12 15 176,-8 18 11,2 2 0,2 0 0,1 1 1,1 0-1,-10 47 0,24-80-192,-3 5-50,1 1 0,0-1-1,0 1 1,1 0 0,1 0-1,-1 0 1,1 0-1,2 15 1,-2-23 25,1 0 0,-1-1 0,0 1 0,0 0 0,0-1-1,0 1 1,1 0 0,-1-1 0,0 1 0,0 0 0,1-1 0,-1 1 0,1-1 0,-1 1-1,1-1 1,-1 1 0,0-1 0,1 1 0,0-1 0,-1 1 0,1-1 0,-1 0 0,1 1-1,-1-1 1,1 0 0,0 1 0,-1-1 0,1 0 0,0 0 0,-1 0 0,1 0-1,0 1 1,0-1 0,-1 0 0,1 0 0,0 0 0,-1-1 0,1 1 0,0 0 0,-1 0-1,1 0 1,0 0 0,-1-1 0,1 1 0,0 0 0,-1 0 0,1-1 0,-1 1 0,2-1-1,8-15-381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3.826"/>
    </inkml:context>
    <inkml:brush xml:id="br0">
      <inkml:brushProperty name="width" value="0.05" units="cm"/>
      <inkml:brushProperty name="height" value="0.05" units="cm"/>
      <inkml:brushProperty name="color" value="#E71224"/>
    </inkml:brush>
  </inkml:definitions>
  <inkml:trace contextRef="#ctx0" brushRef="#br0">0 106 16371,'2'3'289,"-1"0"-1,1-1 0,-1 1 1,1-1-1,0 1 0,0-1 0,0 0 1,0 1-1,1-1 0,-1 0 0,0-1 1,1 1-1,0 0 0,-1-1 1,1 1-1,0-1 0,0 0 0,4 1 1,-3-1-79,1 0 1,0-1-1,0 1 1,0-1-1,0 0 1,0-1-1,0 1 1,-1-1-1,1 0 1,8-3-1,-4 1-51,0-1 0,0 0 0,-1 0 0,0-1 0,1 0 0,-2 0 0,1-1 0,-1 0 0,0-1 0,0 1 0,10-14 0,-16 19-106,0-1-1,0 1 0,0-1 0,0 0 1,0 1-1,0-1 0,0 0 1,0 0-1,-1 0 0,1 0 0,-1 1 1,1-1-1,-1 0 0,0 0 1,0 0-1,0 0 0,0 0 1,0 0-1,0 0 0,0 0 0,-1 0 1,1 0-1,-1 0 0,1 0 1,-1 1-1,0-1 0,-1-2 0,1 3-18,-1 0-1,1 0 1,-1-1-1,1 1 1,-1 0-1,1 0 1,-1 1-1,0-1 0,0 0 1,0 1-1,1-1 1,-1 1-1,0-1 1,0 1-1,0 0 0,0-1 1,0 1-1,0 0 1,1 1-1,-1-1 1,0 0-1,0 0 1,0 1-1,0-1 0,0 1 1,1 0-1,-4 1 1,-3 2-1,1 0 0,-1 0 0,0 1 0,1 0 0,0 0 0,1 1 0,-1 0 0,1 0-1,0 1 1,-8 11 0,3-3-29,0 2-1,2-1 0,-15 33 1,21-41 1,0 1 1,0-1-1,1 0 0,-2 16 1,4-22-20,0 0 0,0-1 0,0 1 1,0 0-1,0-1 0,1 1 0,-1 0 0,0-1 1,1 1-1,-1-1 0,1 1 0,0 0 1,1 2-1,-1-3-18,-1-1 0,1 1 0,0 0 0,0-1 0,0 1 0,0 0 0,0-1 0,0 1-1,0-1 1,0 0 0,0 1 0,0-1 0,0 0 0,0 1 0,0-1 0,0 0 0,0 0 0,0 0 0,1 0 0,-1 0 0,0 0 0,0 0 0,2-1 0,5-1-347,1 0 1,0-1 0,-1 0-1,0 0 1,0-1-1,13-8 1,44-35-697,-20 11 226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4.229"/>
    </inkml:context>
    <inkml:brush xml:id="br0">
      <inkml:brushProperty name="width" value="0.05" units="cm"/>
      <inkml:brushProperty name="height" value="0.05" units="cm"/>
      <inkml:brushProperty name="color" value="#E71224"/>
    </inkml:brush>
  </inkml:definitions>
  <inkml:trace contextRef="#ctx0" brushRef="#br0">157 0 20372,'-2'7'325,"1"-1"0,-1 0 1,0 0-1,-1 0 0,1 0 0,-1 0 0,0-1 0,0 1 0,-1-1 0,-8 9 0,-6 13 791,1 2-231,-62 115 1464,73-124-3085,7-15-751,3-13-393,2-7 417,-1 0 1,0 0 0,-1 0-1,-1 0 1,2-30 0,-3-20 36,-7 6 3448,3 50 1512,1 19-1397,3 22 367,1-22-2132,0 0 0,1 1-1,1-2 1,0 1 0,8 12 0,-8-14-498,1-1 0,0 1-1,0-1 1,0 0 0,1 0 0,0-1 0,1 0-1,0 0 1,-1-1 0,16 8 0,-7-10-208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4.925"/>
    </inkml:context>
    <inkml:brush xml:id="br0">
      <inkml:brushProperty name="width" value="0.05" units="cm"/>
      <inkml:brushProperty name="height" value="0.05" units="cm"/>
      <inkml:brushProperty name="color" value="#E71224"/>
    </inkml:brush>
  </inkml:definitions>
  <inkml:trace contextRef="#ctx0" brushRef="#br0">20 13 20748,'1'1'121,"0"0"0,0 1 0,-1-1 0,1 0 0,0 0 0,-1 1-1,1-1 1,-1 0 0,0 1 0,1-1 0,-1 0 0,0 1 0,0-1-1,0 1 1,0-1 0,0 1 0,0-1 0,0 0 0,-1 3 0,1 3 203,-1 60 902,-14 97 0,6-86-730,9-74-210,1-6-73,5-14 51,5-25 38,-4-7-164,-2-1 1,-2-48-1,-1 103-146,-1-1 1,1 1-1,-1 0 0,2-1 0,-1 0 1,0 1-1,1-1 0,0 0 1,0 0-1,1-1 0,0 1 1,-1-1-1,1 1 0,1-1 0,-1 0 1,1-1-1,-1 1 0,1-1 1,0 0-1,0 0 0,8 3 1,-6-5 1,0 0 1,0-1 0,1 1-1,-1-1 1,0-1 0,0 1 0,0-1-1,0-1 1,0 1 0,0-1 0,0-1-1,0 1 1,-1-1 0,1 0-1,-1 0 1,0-1 0,0 0 0,10-8-1,-10 7 9,0 0 0,-1 0-1,1 0 1,-1-1 0,0 0-1,0 0 1,-1 0 0,0-1-1,0 0 1,0 1 0,-1-1-1,0 0 1,0-1 0,-1 1 0,0-1-1,0 1 1,1-11 0,-3 15-2,0 1 1,0 0 0,-1-1-1,1 1 1,0-1 0,-1 1-1,1 0 1,-1 0 0,0-1 0,0 1-1,0 0 1,0 0 0,0 0-1,-2-3 1,2 4-1,0 1-1,0-1 1,0 0-1,0 0 1,0 1 0,0-1-1,0 0 1,0 1-1,0-1 1,0 1-1,0-1 1,0 1 0,-1 0-1,1-1 1,0 1-1,0 0 1,0 0-1,-1 0 1,1 0 0,0 0-1,0 0 1,0 0-1,-1 0 1,1 1-1,0-1 1,0 0 0,0 1-1,0-1 1,-2 2-1,-3 1 3,-1 1-1,1 0 1,0 1 0,1 0-1,-1-1 1,1 2-1,0-1 1,0 1 0,1-1-1,0 1 1,-6 10-1,-2 6 59,-19 45-1,26-53-21,-1 1 0,2-1 0,0 1-1,-2 23 1,5-34-51,1-1-1,0 1 1,0-1 0,0 1-1,1-1 1,-1 1 0,1-1-1,0 1 1,0-1 0,0 0-1,3 5 1,-3-6-31,0-1 0,0 1 0,1 0 0,-1-1 0,1 1 0,-1-1 0,1 1 0,-1-1 0,1 0 0,0 0 0,0 0 0,0 0 0,0 0 0,-1 0 0,1-1 0,0 1 0,1 0 0,-1-1 0,0 0 0,3 1 0,5-1-127,-1-1-1,0 0 1,0 0 0,0-1 0,0 0 0,0-1 0,-1 0 0,1 0-1,-1-1 1,0 0 0,9-5 0,28-16-433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5.472"/>
    </inkml:context>
    <inkml:brush xml:id="br0">
      <inkml:brushProperty name="width" value="0.05" units="cm"/>
      <inkml:brushProperty name="height" value="0.05" units="cm"/>
      <inkml:brushProperty name="color" value="#E71224"/>
    </inkml:brush>
  </inkml:definitions>
  <inkml:trace contextRef="#ctx0" brushRef="#br0">126 259 18844,'-17'18'739,"1"1"0,1 1 1,0 1-1,2 0 0,0 1 0,-18 44 0,30-62-699,0 0 0,0-1-1,0 1 1,0 0 0,1 0-1,0 0 1,-1 0 0,2 0-1,-1 0 1,0 0 0,1 0-1,-1-1 1,1 1 0,0 0-1,1 0 1,-1-1 0,0 1-1,4 5 1,-3-7-34,0 1-1,-1-1 1,1 0-1,0 0 1,0-1 0,0 1-1,1 0 1,-1-1-1,0 1 1,0-1 0,1 0-1,-1 0 1,1 0 0,0 0-1,-1 0 1,1 0-1,-1-1 1,1 1 0,0-1-1,0 0 1,-1 0 0,1 0-1,0 0 1,0 0-1,-1 0 1,1-1 0,3-1-1,2 0-2,-1-1-1,1 0 1,-1 0-1,0-1 1,0 0-1,0 0 1,-1-1-1,1 0 1,-1 0-1,0 0 1,0-1-1,-1 0 1,5-6-1,2-4 32,-1 0-1,-1-1 0,0 1 0,9-24 1,-19 39-33,5-9 35,-1 0 1,0 0-1,0-1 1,-1 0-1,-1 0 0,3-15 1,-6 26-34,1 1 0,0-1-1,0 0 1,0 0 0,0 0 0,0 1 0,-1-1 0,1 0 0,0 0 0,0 0 0,0 0 0,-1 1 0,1-1-1,0 0 1,0 0 0,-1 0 0,1 0 0,0 0 0,0 0 0,-1 0 0,1 0 0,0 0 0,0 0-1,-1 0 1,1 0 0,0 0 0,0 0 0,-1 0 0,1 0 0,0 0 0,0 0 0,-1 0 0,1 0 0,0 0-1,0 0 1,0 0 0,-1 0 0,1-1 0,0 1 0,0 0 0,-1 0 0,1 0 0,0 0 0,0-1-1,0 1 1,0 0 0,-1 0 0,1 0 0,0-1 0,0 1 0,0 0 0,0 0 0,0-1 0,0 1-1,0 0 1,0 0 0,0-1 0,0 1 0,0 0 0,-1 0 0,1-1 0,1 1 0,-1-1 0,-13 17 29,3 1-5,1-1 0,0 2-1,-9 26 1,14-34-10,1 1-1,0 0 1,1 0 0,0 0-1,1 0 1,0 0 0,1 16 0,0-26-15,0 0 0,0 0 0,0 0 0,0-1 0,0 1 0,0 0 1,0 0-1,1 0 0,-1 0 0,0 0 0,1 0 0,-1 0 1,0-1-1,1 1 0,-1 0 0,1 0 0,-1-1 0,1 1 1,0 0-1,-1-1 0,1 1 0,0 0 0,0-1 0,-1 1 1,1-1-1,0 1 0,0-1 0,0 0 0,-1 1 0,1-1 0,0 0 1,0 1-1,0-1 0,0 0 0,0 0 0,0 0 0,0 0 1,0 0-1,-1 0 0,1 0 0,0 0 0,0 0 0,1-1 1,3 0-4,0-1 0,-1 1 0,1-1 0,-1-1 0,1 1 0,-1 0 0,5-5 1,22-19-62,-1-2 1,-1-1 0,45-61 0,-70 85 60,31-38 100,-2-2-1,-2-1 0,45-92 1,-75 135-77,0 1 0,1-1 1,-2 1-1,1-1 1,0 1-1,-1-1 0,1 0 1,-1 1-1,0-1 1,1 0-1,-1 1 0,-1-1 1,1-4-1,-1 6-16,1 1 0,0 0 0,0-1 0,0 1 0,-1-1 0,1 1 0,0 0 0,0-1 0,-1 1 0,1 0 0,0 0 0,-1-1 0,1 1 0,0 0 0,-1 0 0,1-1 0,-1 1 0,1 0 0,0 0 0,-1 0 0,1 0 0,-1-1 0,1 1 0,-1 0 0,1 0 0,0 0 0,-1 0 0,1 0 0,-1 0 0,-1 1 5,0-1-1,0 1 1,0-1-1,0 1 1,0 0-1,0 0 1,0 0-1,0 0 1,-3 2-1,-7 7 38,0 1-1,0 0 1,1 0 0,0 1-1,1 1 1,0 0-1,-10 18 1,7-8 57,1 1 0,1 0 0,-14 42 0,21-52-31,0 1 1,1-1-1,1 1 1,0-1-1,0 21 1,2-31-70,1 0-1,-1 0 1,1 0 0,0 0 0,0 0 0,0-1 0,0 1 0,1 0 0,-1 0 0,4 5 0,-3-7-41,0 0 0,-1 0 0,1 0 0,0 0 0,0-1 0,0 1 0,0 0 0,0-1 0,1 0 0,-1 1 1,0-1-1,1 0 0,-1 0 0,1 0 0,-1-1 0,1 1 0,4 0 0,-4-1 15,0 1 0,1-1 0,-1 0 0,0-1 0,0 1 0,0-1 0,0 1-1,0-1 1,0 0 0,0 0 0,0 0 0,0 0 0,0-1 0,0 1 0,3-3 0,23-19-179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7.593"/>
    </inkml:context>
    <inkml:brush xml:id="br0">
      <inkml:brushProperty name="width" value="0.05" units="cm"/>
      <inkml:brushProperty name="height" value="0.05" units="cm"/>
    </inkml:brush>
  </inkml:definitions>
  <inkml:trace contextRef="#ctx0" brushRef="#br0">58 5 24165,'8'-5'1336,"1"10"-1344,-9 9 0,-1 12-88,1 4-288,-3 10-368,0 1-264,-1-3-224,-2-4-89,-3-7-279,-2-4 848,-6-11-216,-3-9-153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6.136"/>
    </inkml:context>
    <inkml:brush xml:id="br0">
      <inkml:brushProperty name="width" value="0.05" units="cm"/>
      <inkml:brushProperty name="height" value="0.05" units="cm"/>
      <inkml:brushProperty name="color" value="#E71224"/>
    </inkml:brush>
  </inkml:definitions>
  <inkml:trace contextRef="#ctx0" brushRef="#br0">2 258 15003,'0'2'269,"-1"0"-1,1 0 1,0 1-1,-1-1 1,1 0-1,0 0 1,0 0-1,1 0 1,-1 1-1,0-1 1,1 0-1,-1 0 1,2 3-1,-1-4-142,0 0-1,-1 0 0,1 0 1,0-1-1,0 1 0,0 0 1,0 0-1,0-1 0,0 1 1,0-1-1,0 1 0,0-1 1,0 1-1,0-1 0,0 1 1,0-1-1,1 0 0,-1 0 1,0 0-1,0 0 0,0 0 1,0 0-1,1 0 0,-1 0 0,0 0 1,0 0-1,2-1 0,8-2 272,0 0-1,0 0 1,0-1-1,-1 0 1,0-1-1,20-13 1,-10 5-87,-1-2 1,23-20 0,-22 15 24,31-37 1,-46 51-258,0 0 0,-1-1 0,1 0 0,-1 0 0,-1-1 0,1 1 0,-1-1 0,-1 1 0,1-1 0,1-11 1,-4 17-55,1 1 1,-1 0 0,0 0 0,0-1-1,0 1 1,0 0 0,0-1 0,0 1-1,-1 0 1,1-1 0,0 1 0,-1 0-1,1 0 1,0-1 0,-1 1 0,0 0-1,1 0 1,-1 0 0,-1-2 0,1 2-8,0 1 0,0-1-1,0 1 1,1 0 0,-1-1 0,0 1 0,0 0 0,0 0 0,0 0 0,0-1 0,0 1 0,0 0 0,0 0-1,1 1 1,-1-1 0,0 0 0,0 0 0,0 0 0,0 0 0,-1 1 0,-4 2 16,1-1 1,0 1 0,1 0-1,-1 0 1,0 0-1,1 0 1,-6 6-1,-2 4-14,0 1-1,1 0 0,1 0 0,0 1 1,1 1-1,0-1 0,2 1 0,0 1 0,0 0 1,2 0-1,-7 30 0,12-45-35,-1 0 1,1 0-1,0 0 0,0 0 0,0 1 0,0-1 0,0 0 1,1 0-1,-1 0 0,1 0 0,-1 0 0,1 0 1,0 0-1,0 0 0,-1 0 0,1 0 0,1 0 1,0 1-1,0-1-43,-1-1 1,0 0 0,1 0-1,-1 0 1,1-1 0,-1 1-1,1 0 1,0 0 0,-1-1-1,1 1 1,0-1 0,-1 0-1,1 1 1,0-1 0,0 0-1,-1 0 1,1 0 0,0 0-1,0 0 1,-1-1-1,1 1 1,3-1 0,3-3 36,0 1 0,0-1 1,-1 0-1,1-1 0,-1 0 1,0 0-1,0 0 0,-1-1 0,0 0 1,10-12-1,-7 9-79,28-33-294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6.525"/>
    </inkml:context>
    <inkml:brush xml:id="br0">
      <inkml:brushProperty name="width" value="0.05" units="cm"/>
      <inkml:brushProperty name="height" value="0.05" units="cm"/>
      <inkml:brushProperty name="color" value="#E71224"/>
    </inkml:brush>
  </inkml:definitions>
  <inkml:trace contextRef="#ctx0" brushRef="#br0">127 0 17996,'-34'44'3447,"-12"18"-251,41-54-3001,1-1 0,0 1-1,1 0 1,-1 0-1,2 0 1,-4 14 0,5-21-197,1 0 0,0 0 0,0 1 0,0-1 0,0 0 0,0 0 0,1 0 0,-1 0 0,0 0 0,0 0 0,1 0 0,-1 0 0,1 0 0,-1 0 0,1 0 0,-1 0 0,1 0 0,-1 0 0,1 0 0,0 0 0,0 0 0,-1 0 0,1-1 0,0 1 0,0 0 0,0-1 0,0 1 0,0-1 0,0 1 0,0-1 0,0 1 0,0-1 0,0 0 0,0 1 0,2-1 1,6 2-111,0 0 0,0-1 0,15 0 1,-8-1-46,-10 1 95,0-1 0,0 2 0,0-1 0,-1 0 0,1 1-1,-1 0 1,1 0 0,-1 1 0,1 0 0,-1 0 0,8 6 0,-12-8 76,1 1-1,-1-1 0,1 1 1,-1 0-1,0-1 1,1 1-1,-1 0 1,0 0-1,0 0 0,-1 0 1,1 0-1,0 0 1,-1 0-1,1 0 1,-1 0-1,1 0 0,-1 0 1,0 0-1,0 1 1,0-1-1,0 0 0,-1 0 1,1 0-1,0 0 1,-1 0-1,1 0 1,-1 0-1,0 0 0,0 0 1,0 0-1,0 0 1,0 0-1,0 0 1,-3 2-1,-1 5 27,-1-1 1,-1 1-1,1-1 0,-1-1 1,-1 1-1,0-1 0,0-1 0,0 1 1,0-1-1,-1-1 0,0 1 1,-1-2-1,1 1 0,-1-1 1,0-1-1,0 1 0,-20 2 1,11-5-206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6.950"/>
    </inkml:context>
    <inkml:brush xml:id="br0">
      <inkml:brushProperty name="width" value="0.05" units="cm"/>
      <inkml:brushProperty name="height" value="0.05" units="cm"/>
      <inkml:brushProperty name="color" value="#E71224"/>
    </inkml:brush>
  </inkml:definitions>
  <inkml:trace contextRef="#ctx0" brushRef="#br0">34 0 23021,'5'26'1728,"-4"1"-1440,-1 2-128,-1 7 673,1 4-433,-2-6-464,2 2-232,-3-9-577,2-4-183,-3-7-336,-1-4 2144,0-11-1192,-4-4-192,-1-7 112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7.352"/>
    </inkml:context>
    <inkml:brush xml:id="br0">
      <inkml:brushProperty name="width" value="0.05" units="cm"/>
      <inkml:brushProperty name="height" value="0.05" units="cm"/>
      <inkml:brushProperty name="color" value="#E71224"/>
    </inkml:brush>
  </inkml:definitions>
  <inkml:trace contextRef="#ctx0" brushRef="#br0">1 58 19540,'6'-6'359,"1"1"-1,0-1 1,0 1 0,0 0-1,1 1 1,0 0 0,0 0-1,0 0 1,0 1-1,0 1 1,1-1 0,-1 1-1,1 1 1,-1-1 0,10 1-1,-12 1-306,0 0-1,0 0 1,0 1 0,0-1-1,0 1 1,-1 1-1,1-1 1,0 1 0,-1 0-1,1 1 1,-1-1-1,0 1 1,0 0-1,0 0 1,0 0 0,-1 1-1,1 0 1,-1 0-1,0 0 1,0 0 0,0 1-1,0 0 1,2 5-1,-3-5-39,-1-1 1,0 1-1,0 0 0,0 0 0,-1 0 0,0 0 0,0 1 0,0-1 0,-1 0 0,1 0 0,-1 1 0,-1 5 1,1-9-18,0 1 1,-1-1-1,1 1 1,-1 0-1,0-1 0,1 1 1,-1-1-1,0 0 1,-1 1-1,1-1 1,0 0-1,-1 1 1,1-1-1,-1 0 1,1 0-1,-1 0 1,0-1-1,0 1 1,0 0-1,0-1 1,0 1-1,-1-1 1,1 0-1,0 1 1,-5 0-1,7-2-77,-1 1-1,0-1 1,0 0-1,0 0 0,0 0 1,0 0-1,1 0 1,-1 0-1,0 0 1,0 0-1,0 0 0,0-1 1,0 1-1,1 0 1,-1 0-1,0-1 1,0 1-1,0-1 0,1-2-1238,10 2 529,-7 2 678,1-1-1,-1 2 0,0-1 1,1 0-1,-1 1 0,0-1 1,0 1-1,0 0 0,0 0 1,3 3-1,27 27-48,-31-30 200,0 0 1,-1 0-1,0 0 0,1 0 0,-1 0 1,0 0-1,0 1 0,0-1 1,-1 0-1,1 0 0,0 1 1,-1-1-1,1 0 0,-1 1 1,0-1-1,0 1 0,0-1 1,0 0-1,-1 5 0,0-3 71,-1-1 0,1 1 0,-1-1 0,1 1-1,-1-1 1,-1 1 0,1-1 0,0 0 0,-1 0 0,1 0-1,-4 3 1,-6 4 325,0-1-1,-1 0 0,0-1 1,0 0-1,-15 6 0,15-8-143,-1-1 0,1 0 0,-17 4 0,24-8-269,-1 0 0,1 0 0,-1 0 1,1-1-1,-1 0 0,1 0 0,-1 0 0,1-1 1,-9-2-1,15 3-68,-1 0 1,1 0-1,-1 0 0,1 0 1,-1 0-1,1 0 1,0 0-1,-1 0 1,1 0-1,-1 0 0,1 0 1,0-1-1,-1 1 1,1 0-1,0 0 0,-1 0 1,1-1-1,-1 1 1,1 0-1,0 0 0,0-1 1,-1 1-1,1 0 1,0-1-1,0 1 1,-1 0-1,1-1 0,0 1 1,0 0-1,0-1 1,-1 1-1,1-1 0,0 1 1,0 0-1,0-1 1,0 1-1,0-1 0,0 1 1,0 0-1,0-1 1,0 1-1,0-1 0,0 1 1,0-1-1,0 1 1,0 0-1,1-1 1,-1 1-1,0 0 0,0-1 1,0 1-1,1-1 1,-1 1-1,0 0 0,0-1 1,1 1-1,-1 0 1,0 0-1,1-1 0,-1 1 1,0 0-1,1 0 1,-1-1-1,1 1 1,27-18-1820,-24 16 1886,18-8-875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7.788"/>
    </inkml:context>
    <inkml:brush xml:id="br0">
      <inkml:brushProperty name="width" value="0.05" units="cm"/>
      <inkml:brushProperty name="height" value="0.05" units="cm"/>
      <inkml:brushProperty name="color" value="#E71224"/>
    </inkml:brush>
  </inkml:definitions>
  <inkml:trace contextRef="#ctx0" brushRef="#br0">15 25 19300,'6'18'2033,"-5"4"-1465,-2 7-304,-1 5 1608,-1 6-1416,-2 2-144,2-4-176,-1-2-176,2-6-640,1-5-248,1-8 776,1-7-168,8-9-80</inkml:trace>
  <inkml:trace contextRef="#ctx0" brushRef="#br0" timeOffset="1">247 0 15747,'0'28'1609,"0"2"-1097,0 7-200,-1-1 1192,1 5-888,0 1-80,0-5-87,0-1-57,1-9-16,1-2-168,-2-14-576,0-8 1752,-3 1-1256,0-9-8,-3-10 80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8.241"/>
    </inkml:context>
    <inkml:brush xml:id="br0">
      <inkml:brushProperty name="width" value="0.05" units="cm"/>
      <inkml:brushProperty name="height" value="0.05" units="cm"/>
      <inkml:brushProperty name="color" value="#E71224"/>
    </inkml:brush>
  </inkml:definitions>
  <inkml:trace contextRef="#ctx0" brushRef="#br0">1 113 18364,'5'-8'400,"1"1"1,-1-1-1,2 1 0,-1 1 1,1-1-1,0 1 1,1 0-1,-1 1 0,1 0 1,0 0-1,0 1 1,16-7-1,-8 5-84,0 1-1,0 0 1,1 2 0,-1-1-1,1 2 1,21-1 0,-30 3-285,0 0 1,0 1-1,0 0 1,0 0-1,0 1 1,0 0 0,-1 0-1,1 1 1,-1 0-1,12 6 1,-17-8-29,1 1 1,-1-1 0,0 1 0,1 0 0,-1 0 0,0 0-1,0 0 1,0 1 0,0-1 0,-1 1 0,1-1 0,-1 1-1,1-1 1,-1 1 0,0 0 0,0-1 0,0 1 0,-1 0-1,1 0 1,0 0 0,-1 0 0,0 0 0,0 0 0,0 0-1,0 0 1,0 0 0,-1 0 0,1 0 0,-1-1 0,0 1-1,-2 5 1,-1 2 50,0-1 0,-1 0 0,0-1 0,-1 1 0,0-1 0,0 0 0,0-1 0,-13 11 0,8-7 40,-1-1 0,-1 0 0,0-1 0,-24 13 0,36-22-94,-37 15-577,37-15 561,0 0-1,0 1 0,0-1 0,0 0 1,0 0-1,0 0 0,0 1 0,0-1 0,0 0 1,0 0-1,0-1 0,0 1 0,0 0 1,0 0-1,0 0 0,0-1 0,1 1 1,-1 0-1,0-1 0,0 1 0,0-1 0,0 1 1,0-1-1,1 1 0,-1-1 0,0 0 1,0 1-1,1-1 0,-1 0 0,0 0 1,1 1-1,-1-1 0,1 0 0,-1 0 0,1 0 1,-1-1-1,0-18-249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8.866"/>
    </inkml:context>
    <inkml:brush xml:id="br0">
      <inkml:brushProperty name="width" value="0.05" units="cm"/>
      <inkml:brushProperty name="height" value="0.05" units="cm"/>
      <inkml:brushProperty name="color" value="#E71224"/>
    </inkml:brush>
  </inkml:definitions>
  <inkml:trace contextRef="#ctx0" brushRef="#br0">113 141 18668,'2'-9'782,"1"0"0,1 0 0,-1 1 0,2-1 0,-1 1 0,1 0 0,0 1 0,7-8 0,-7 9-508,0 0 0,0 0 0,1 1-1,0 0 1,0 0 0,1 1 0,-1-1 0,1 2 0,12-7 0,-18 10-255,0-1 0,0 1 0,1-1 1,-1 1-1,0 0 0,0-1 0,0 1 1,0 0-1,1 0 0,-1 0 0,0 0 0,0 0 1,1 0-1,-1 0 0,0 0 0,0 0 1,0 1-1,0-1 0,1 0 0,-1 1 0,0-1 1,2 2-1,-2-1-10,0 0 1,-1 0-1,1 0 1,0 0-1,-1 1 0,1-1 1,0 0-1,-1 0 1,0 1-1,1-1 0,-1 0 1,0 1-1,1-1 1,-1 0-1,0 1 1,0 2-1,-1 4 0,0 1-1,0-1 1,-1 1 0,0-1 0,-4 9 0,-5 12 2,-2 0 0,-1-1 1,-1-1-1,-1 0 1,-1-1-1,-2-1 1,-1 0-1,0-2 1,-33 29-1,50-50-21,0 2-25,-1-1 0,1 0 0,-1 0 1,0 0-1,0-1 0,-1 1 0,1-1 0,-1 0 0,-8 3 1,13-5 22,0 0 0,0 0 0,0-1 0,0 1 0,1 0 0,-1 0 0,0 0 0,0 0 0,0 0 0,0 0 0,0 0 0,0-1 0,1 1 1,-1 0-1,0 0 0,0 0 0,0 0 0,0 0 0,0 0 0,0-1 0,0 1 0,0 0 0,0 0 0,0 0 0,0 0 0,0-1 1,0 1-1,0 0 0,0 0 0,0 0 0,0 0 0,0-1 0,0 1 0,0 0 0,0 0 0,0 0 0,0 0 0,0-1 0,0 1 0,0 0 1,0 0-1,0 0 0,-1 0 0,1 0 0,0 0 0,0-1 0,0 1 0,0 0 0,0 0 0,0 0 0,-1 0 0,1 0 0,0 0 1,0 0-1,0 0 0,0 0 0,0 0 0,-1-1 0,1 1 0,0 0 0,0 0 0,0 0 0,0 0 0,-1 0 0,13-9-385,-10 8 357,1 1-1,-1 0 0,0-1 0,1 1 1,-1 0-1,1 0 0,-1 0 1,0 0-1,1 1 0,-1-1 0,0 1 1,1 0-1,-1-1 0,0 1 1,0 0-1,1 0 0,-1 0 1,3 3-1,3 2-11,-1 0 1,0 0-1,10 13 0,-12-13 89,0 0 0,1-1 0,0 1 0,10 6 0,-13-10 24,0-1 1,0 0-1,0 0 0,0 0 0,0-1 0,0 1 0,0-1 0,0 1 0,0-1 0,0 0 0,0 0 0,1-1 0,-1 1 0,0-1 0,0 1 0,0-1 0,0 0 0,0 0 0,-1 0 0,1-1 0,0 1 0,4-3 0,2-2 210,1-1 0,-1 0 1,-1 0-1,16-16 0,-24 23-255,1-1 1,0 0-1,-1 0 1,1 0-1,0 1 0,-1-1 1,1 0-1,-1 0 1,1 0-1,-1 0 1,0 0-1,1 0 1,-1 0-1,0 0 1,0 0-1,0 0 1,1 0-1,-1 0 1,0 0-1,0 0 0,-1 0 1,1 0-1,0 0 1,0 0-1,0 0 1,-1 0-1,1 0 1,0 0-1,-1 0 1,1 0-1,-1 0 1,0 0-1,1 0 1,-1 0-1,1 1 0,-2-2 1,-3-3-286,-1 0 1,1 1-1,-1-1 1,-10-5-1,-1-1-2697,15 10 2245,6 7-133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9.287"/>
    </inkml:context>
    <inkml:brush xml:id="br0">
      <inkml:brushProperty name="width" value="0.05" units="cm"/>
      <inkml:brushProperty name="height" value="0.05" units="cm"/>
      <inkml:brushProperty name="color" value="#E71224"/>
    </inkml:brush>
  </inkml:definitions>
  <inkml:trace contextRef="#ctx0" brushRef="#br0">224 32 20260,'0'-1'108,"0"-1"1,0 1-1,0 0 0,0 0 0,0-1 0,0 1 0,0 0 0,0-1 0,-1 1 1,1 0-1,0 0 0,-1-1 0,1 1 0,-1 0 0,1 0 0,-1 0 1,0-1-1,0 1 0,1 0 0,-1 0 0,0 0 0,0 0 0,0 1 0,-2-3 1,2 3-12,-1 0 1,1-1 0,-1 1-1,0 0 1,1 0 0,-1 0-1,1 0 1,-1 0 0,1 1-1,-1-1 1,1 0 0,-1 1-1,1-1 1,-1 1 0,1-1-1,-1 1 1,-1 1 0,-5 2 157,1 1 1,-1 1 0,1-1 0,0 1-1,-11 12 1,2 3-177,2-1 0,0 2 0,1 0-1,1 0 1,2 1 0,0 1 0,1-1 0,2 2 0,0-1-1,-6 46 1,12-65-58,1 0 0,0 0 1,0 0-1,0 1 0,0-1 0,1 0 0,0 0 0,0 0 1,0 0-1,3 7 0,-3-10-9,0 0 0,0 0 0,1 0 1,-1 0-1,1 0 0,-1-1 0,1 1 0,-1-1 1,1 1-1,0-1 0,0 1 0,0-1 0,0 0 0,0 0 1,0 0-1,0 0 0,0 0 0,0-1 0,0 1 1,1-1-1,-1 1 0,0-1 0,0 0 0,1 0 0,1 0 1,4 0 18,1-1 0,-1 0 0,0-1 0,0 0 0,-1 0 0,1-1 0,0 0 0,-1 0 0,1-1 0,-1 0 0,0 0 0,9-8 0,2-2 85,0-1 0,-1-1 1,17-20-1,-22 22 4,0-2 0,-1 1 0,0-1 0,8-18 0,-15 27-67,-1-1 1,0 1 0,0-1-1,-1 1 1,0-1 0,0 0-1,-1 0 1,0 0 0,0 0-1,-1 0 1,0 0 0,-1-10-1,1 15-65,-1-1-1,0 1 0,0-1 1,0 1-1,-1 0 1,1 0-1,-1 0 0,1 0 1,-1 0-1,0 0 0,0 0 1,-1 0-1,1 1 0,0-1 1,-1 1-1,0-1 0,1 1 1,-1 0-1,0 0 1,0 1-1,0-1 0,-1 0 1,1 1-1,0 0 0,0 0 1,-1 0-1,-3-1 0,-3 1-150,1 0 0,-1 0-1,1 1 1,-1 0 0,1 1-1,-1 0 1,1 0-1,-18 6 1,1 0-253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9.751"/>
    </inkml:context>
    <inkml:brush xml:id="br0">
      <inkml:brushProperty name="width" value="0.05" units="cm"/>
      <inkml:brushProperty name="height" value="0.05" units="cm"/>
      <inkml:brushProperty name="color" value="#E71224"/>
    </inkml:brush>
  </inkml:definitions>
  <inkml:trace contextRef="#ctx0" brushRef="#br0">133 0 22237,'-14'30'2712,"-12"39"1,-16 86-1713,31-114-670,-27 147-144,37-187-261,1 0-1,0 0 0,-1 0 1,1 1-1,0-1 1,0 0-1,0 0 0,0 1 1,0-1-1,0 0 1,1 0-1,-1 1 0,1 1 1,-1-3 8,1 0 1,-1 0-1,0 0 1,1 0-1,-1 0 1,0 0-1,1-1 1,-1 1-1,0 0 1,1 0 0,-1 0-1,0 0 1,0 0-1,1-1 1,-1 1-1,0 0 1,1 0-1,-1 0 1,0-1-1,0 1 1,1 0-1,-1 0 1,0-1-1,0 1 1,0 0 0,0-1-1,1 1 1,-1 0-1,0-1 1,19-33-1853,-10 9 933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00.185"/>
    </inkml:context>
    <inkml:brush xml:id="br0">
      <inkml:brushProperty name="width" value="0.05" units="cm"/>
      <inkml:brushProperty name="height" value="0.05" units="cm"/>
      <inkml:brushProperty name="color" value="#E71224"/>
    </inkml:brush>
  </inkml:definitions>
  <inkml:trace contextRef="#ctx0" brushRef="#br0">187 36 20436,'3'-3'465,"-1"2"-220,0-1 0,0 0 0,0 0 0,0-1 0,-1 1 0,1 0 0,-1-1 0,1 1 0,-1-1 0,0 1 0,0-1 0,1-2 0,-16 14 2283,-1 7-2276,0 1 1,2 1 0,0 0-1,0 0 1,2 2 0,-10 22 0,-2 9-106,-20 69 1,19-29 100,22-81-207,1 1 0,0-1 0,0 1 0,1-1 0,0 1 0,4 19 0,-4-28-37,0 0 1,1 0-1,-1 0 1,1-1-1,-1 1 1,1 0-1,0 0 1,0-1-1,-1 1 1,1-1-1,0 1 1,1-1-1,-1 1 1,0-1-1,0 1 1,1-1-1,-1 0 1,1 0-1,-1 0 1,1 0-1,2 2 1,-1-3-4,-1 1 0,1-1 1,-1 1-1,1-1 1,0 0-1,-1 0 1,1 0-1,-1 0 1,1-1-1,-1 1 0,1-1 1,-1 1-1,1-1 1,1-1-1,5-2-2,0 0-1,-1-1 1,0 0 0,0 0-1,-1-1 1,1 0 0,10-10-1,-10 6 11,0 0-1,-1 0 1,0 0-1,-1-1 0,7-14 1,-11 22 0,-1 0-1,0 0 1,0-1-1,0 1 1,0 0 0,-1-1-1,0 1 1,1-1 0,-1 1-1,-1-6 1,1 7 2,-1 0 0,1 1-1,-1-1 1,1 0 0,-1 1 0,0-1 0,0 1 0,0-1-1,0 1 1,0 0 0,0-1 0,0 1 0,0 0 0,0-1-1,-1 1 1,1 0 0,0 0 0,-1 0 0,1 0 0,-1 1-1,0-1 1,-1-1 0,0 2 0,0-1-1,0 0 1,0 1 0,0-1 0,0 1-1,0 0 1,-1 0 0,1 0-1,0 1 1,0-1 0,0 1 0,0-1-1,0 1 1,0 0 0,0 0 0,0 0-1,1 1 1,-1-1 0,0 1-1,1 0 1,-1-1 0,1 1 0,-1 0-1,1 0 1,0 1 0,-3 3-1,-1 0-176,1 1 0,-1 0-1,1 0 1,0 1-1,1 0 1,0 0 0,0 0-1,-3 11 1,6-12 53,-1 0 0,1 0 1,1 1-1,-1-1 0,1 11 1,3 3-315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8.001"/>
    </inkml:context>
    <inkml:brush xml:id="br0">
      <inkml:brushProperty name="width" value="0.05" units="cm"/>
      <inkml:brushProperty name="height" value="0.05" units="cm"/>
    </inkml:brush>
  </inkml:definitions>
  <inkml:trace contextRef="#ctx0" brushRef="#br0">6 190 17084,'-1'-6'388,"-1"-9"345,1 1 0,0-1 0,2-18 0,-1 29-515,0-1 1,1 1 0,0 0-1,0 0 1,0 0-1,1 0 1,-1 0 0,1 0-1,0 1 1,0-1-1,0 0 1,1 1-1,-1 0 1,1-1 0,0 1-1,4-4 1,1 2 84,-1 0 0,1 1 1,0 0-1,0 0 0,1 1 1,-1 0-1,1 0 0,-1 1 1,1 0-1,0 1 0,0 0 1,13 0-1,1 1 6,1 0 0,-1 2 0,36 8 1,-41-6-281,-1 0 0,-1 2 1,1 0-1,-1 0 0,0 2 1,0 0-1,-1 1 1,16 12-1,-25-16-58,0-1 0,0 1 1,0 0-1,-1 1 0,0 0 0,0 0 0,-1 0 1,1 0-1,-1 1 0,0-1 0,-1 1 1,0 0-1,0 0 0,0 0 0,-1 1 0,0-1 1,-1 1-1,1-1 0,-1 1 0,-1 15 1,-1-18-5,0 1 0,-1 0 0,0 0 0,0-1 0,0 1 0,-1-1 0,1 0 0,-1 0 0,-1 0 1,1 0-1,-1 0 0,-6 6 0,0 1-352,11-13 222,0 1 0,0-1 0,1 1 1,-1-1-1,0 1 0,1-1 0,-1 1 0,0 0 0,1 0 0,-1-1 0,1 1 0,-1 0 0,0 0 0,1 1 0,-1-1 0,0 0 0,3 1 0,27 6-934,-17-3 659,0 1-1,-1 0 1,0 1-1,24 15 1,-35-19 450,1-1 0,0 2 0,-1-1-1,0 0 1,1 0 0,-1 1 0,0-1 0,0 1 0,0-1 0,-1 1 0,1 0-1,1 4 1,-2-4 51,-1-1-1,0 0 0,1 0 0,-1 0 0,0 0 1,0 0-1,0 0 0,-1 0 0,1 0 0,0 0 1,-1 0-1,0 0 0,1 0 0,-1 0 0,0 0 1,0 0-1,0-1 0,0 1 0,0 0 0,0 0 0,-3 2 1,-4 4 233,0 0 1,-1 0 0,0-1 0,0 0-1,-1 0 1,0-1 0,0-1 0,-13 6-1,-4 0 290,1-1 1,-34 7-1,56-16-549,-2 1-29,0-1 0,1 1 0,-1-1 0,0 0 1,0 0-1,0-1 0,0 0 0,0 0 1,1 0-1,-1-1 0,0 0 0,-7-2 1,13 3-50,-1 0 0,0-1 1,1 1-1,-1 0 1,1-1-1,-1 1 0,1-1 1,-1 1-1,1-1 0,-1 1 1,1-1-1,0 1 1,-1-1-1,1 1 0,-1-1 1,1 0-1,0 1 1,0-1-1,0 0 0,-1 1 1,1-1-1,0 0 0,0 1 1,0-1-1,0 0 1,0 1-1,0-1 0,0 0 1,0 1-1,0-1 1,0 0-1,1 1 0,-1-1 1,0 0-1,0 1 0,1-1 1,-1 0-1,0 1 1,1-2-1,19-25-436,-19 26 506,71-69-865,-21 26 145</inkml:trace>
  <inkml:trace contextRef="#ctx0" brushRef="#br0" timeOffset="1">1086 124 22237,'25'15'1824,"-11"11"-1280,-10 0-224,-4 13 777,-1 2-329,-5 7-344,5 0-8,-4-3-384,4-7-224,1-12-856,3-3-281,6-13 1017,3-8-248,8-18-208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07.810"/>
    </inkml:context>
    <inkml:brush xml:id="br0">
      <inkml:brushProperty name="width" value="0.05" units="cm"/>
      <inkml:brushProperty name="height" value="0.05" units="cm"/>
      <inkml:brushProperty name="color" value="#E71224"/>
    </inkml:brush>
  </inkml:definitions>
  <inkml:trace contextRef="#ctx0" brushRef="#br0">199 0 19684,'-18'25'4949,"5"-4"-4250,-20 45 0,31-62-654,1 1 0,-1 0-1,1 0 1,0 0 0,0 0 0,0 0 0,1 5 0,0-8-42,0-1 1,0 1 0,0-1 0,0 0 0,0 1-1,1-1 1,-1 0 0,0 1 0,1-1 0,-1 0-1,1 0 1,0 0 0,-1 1 0,1-1 0,0 0-1,0 0 1,0 0 0,0 0 0,0 0 0,0 0-1,0 0 1,0 0 0,0-1 0,0 1-1,0 0 1,0-1 0,1 1 0,-1-1 0,0 1-1,1-1 1,1 1 0,3 0 23,4 1-110,0 0 0,1 1 0,-1 0 0,0 1 0,17 8 0,-25-11 65,-1 0 0,1 1 0,0-1 0,-1 0 0,1 1-1,0-1 1,-1 1 0,0-1 0,1 1 0,-1 0 0,0 0 0,0 0 0,0-1 0,0 1 0,-1 0 0,1 0-1,0 0 1,-1 0 0,1 0 0,-1 1 0,0-1 0,0 0 0,1 0 0,-1 0 0,-1 0 0,1 0 0,0 0 0,-1 0-1,1 0 1,-1 0 0,1 0 0,-1 0 0,0 0 0,0 0 0,0 0 0,-1 2 0,-3 6 74,-1 0 1,-1 0-1,1-1 0,-1 1 1,-1-2-1,0 1 1,0-1-1,-13 10 0,14-13 94,-1 1 0,1-1 0,-1-1-1,0 1 1,-1-1 0,1-1 0,-1 1 0,0-1-1,0-1 1,-17 3 0,23-5-201,1 0 1,-1 0 0,1 0-1,-1 0 1,1 0-1,0-1 1,-1 1 0,1-1-1,-1 1 1,1-1-1,0 0 1,0 0 0,0 0-1,-1-1 1,1 1-1,0 0 1,0-1 0,1 1-1,-1-1 1,0 0-1,0 0 1,1 1 0,-2-3-1,1 0-77,0 1-1,0 0 1,1-1 0,-1 1-1,1-1 1,0 1 0,0-1-1,0 0 1,0 0-1,1 1 1,-1-1 0,1 0-1,0 0 1,1-4 0,4-19-514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08.168"/>
    </inkml:context>
    <inkml:brush xml:id="br0">
      <inkml:brushProperty name="width" value="0.05" units="cm"/>
      <inkml:brushProperty name="height" value="0.05" units="cm"/>
      <inkml:brushProperty name="color" value="#E71224"/>
    </inkml:brush>
  </inkml:definitions>
  <inkml:trace contextRef="#ctx0" brushRef="#br0">2 62 17780,'-2'0'1936,"5"0"-1112,3 0-344,4 0 1521,3 0-921,5 0-376,7 1-128,6 4-264,4-4-87,2 3-57,0-4-56,-4-1-296,2 1-153,-10-6-695,-5-2-904,-11-11 1576,-8 3-272,-9-7-305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08.588"/>
    </inkml:context>
    <inkml:brush xml:id="br0">
      <inkml:brushProperty name="width" value="0.05" units="cm"/>
      <inkml:brushProperty name="height" value="0.05" units="cm"/>
      <inkml:brushProperty name="color" value="#E71224"/>
    </inkml:brush>
  </inkml:definitions>
  <inkml:trace contextRef="#ctx0" brushRef="#br0">1 244 15227,'0'1'90,"0"-1"0,0 1 0,0 0 0,0-1 0,0 1-1,0-1 1,0 1 0,0 0 0,0-1 0,0 1 0,0-1 0,1 1-1,-1 0 1,0-1 0,0 1 0,0-1 0,1 1 0,-1-1-1,0 1 1,1-1 0,-1 1 0,1-1 0,-1 1 0,0-1 0,1 1-1,-1-1 1,1 1 0,-1-1 0,1 0 0,-1 1 0,1-1 0,0 0-1,-1 0 1,1 1 0,-1-1 0,1 0 0,0 0 0,-1 0 0,1 0-1,-1 0 1,1 0 0,0 0 0,-1 0 0,1 0 0,-1 0 0,1 0-1,0 0 1,-1 0 0,1-1 0,-1 1 0,2 0 0,4-3 287,0 1 0,0-1 0,0 0 0,6-5 0,-3 2-71,20-14 284,0-1-1,-1-1 1,-1-2-1,-2-1 1,32-39-1,-49 55-416,0-1 0,0 0 0,10-21 0,-34 77-41,-21 27-143,-41 88-88,75-155 52,1-1-226,-1 0-1,1 0 1,1 0-1,-1 1 1,1-1 0,0 0-1,-1 11 1,2-16 243,1 0-1,-1 0 1,1 1 0,-1-1 0,1 0 0,-1 0 0,1 0-1,-1 1 1,1-1 0,-1 0 0,1 0 0,-1 0-1,1 0 1,-1 0 0,1 0 0,-1 0 0,1 0 0,-1 0-1,1-1 1,-1 1 0,1 0 0,-1 0 0,1 0-1,-1 0 1,0-1 0,1 1 0,-1 0 0,1-1-1,0 1 1,16-11-583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08.942"/>
    </inkml:context>
    <inkml:brush xml:id="br0">
      <inkml:brushProperty name="width" value="0.05" units="cm"/>
      <inkml:brushProperty name="height" value="0.05" units="cm"/>
      <inkml:brushProperty name="color" value="#E71224"/>
    </inkml:brush>
  </inkml:definitions>
  <inkml:trace contextRef="#ctx0" brushRef="#br0">94 0 16876,'0'1'112,"0"0"0,0 0 0,0-1 0,1 1 0,-1 0 0,0 0 0,0-1 0,0 1 0,-1 0 0,1 0 0,0 0 0,0-1 0,0 1 0,-1 0 0,1 0 1,0-1-1,-1 1 0,1 0 0,0-1 0,-1 1 0,0 0 0,-10 22 379,9-19-291,-16 29 1316,-23 58 0,37-81-1440,1 1 1,0 0 0,1 0-1,0 0 1,0 0-1,1 0 1,1 0 0,0 0-1,0 0 1,3 15-1,-2-23-59,-1 0-1,0-1 0,1 1 1,0 0-1,0-1 0,0 1 1,0-1-1,0 1 0,0-1 1,1 1-1,-1-1 0,1 0 0,-1 0 1,1 0-1,0 0 0,0 0 1,0 0-1,0 0 0,1-1 1,-1 1-1,0-1 0,1 1 1,-1-1-1,0 0 0,1 0 0,0 0 1,-1 0-1,1 0 0,0-1 1,-1 1-1,1-1 0,0 0 1,0 0-1,-1 0 0,1 0 1,5-1-1,1-1 89,0 0 0,0-1 0,0 0 0,0 0 0,-1-1 0,0 0 0,1 0 0,-1-1 0,12-10 0,-12 9 11,0-1 0,-1 0-1,0 0 1,-1 0 0,1-1 0,-1 0-1,-1 0 1,0 0 0,0-1 0,0 0 0,6-19-1,-10 23-92,0-1 0,0 1 0,0-1-1,0 0 1,-1 0 0,0 1 0,0-1-1,-1 0 1,1 0 0,-1 1 0,-1-1-1,1 1 1,-1-1 0,0 1 0,0-1-1,0 1 1,-1 0 0,0 0 0,0 0-1,0 1 1,-1-1 0,-4-4 0,1 0-300,-1 1 0,0 0 0,-14-9 0,19 15 177,0 0 0,0 0 0,-1 0 0,1 0 0,0 1 0,-1 0 1,1-1-1,-1 1 0,1 1 0,-1-1 0,1 0 0,-1 1 0,0 0 1,-6 0-1,-11 3-434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14.100"/>
    </inkml:context>
    <inkml:brush xml:id="br0">
      <inkml:brushProperty name="width" value="0.05" units="cm"/>
      <inkml:brushProperty name="height" value="0.05" units="cm"/>
      <inkml:brushProperty name="color" value="#E71224"/>
    </inkml:brush>
  </inkml:definitions>
  <inkml:trace contextRef="#ctx0" brushRef="#br0">189 79 12011,'-5'3'1062,"0"0"1992,14-2-998,-5-1-1847,0-1 0,-1 0 0,1 0 1,0 0-1,0 0 0,-1 0 1,1-1-1,-1 0 0,6-3 0,-5 2-77,0 1-1,0 0 0,0 0 0,1 0 0,-1 1 0,0-1 0,8 0 1,80-3 1198,16-1-907,-18-4-344,94 1 0,-144 10-63,-1 2 0,0 1 0,0 2 0,76 21 0,-100-23-4,1 0 0,-1-1 0,1-1 0,0-1 0,0 0 1,-1-2-1,1 1 0,17-4 0,-4-3 107,-28 6-5,-6-2-66,-8-2 11,-14 0-9,0 1 0,0 1 1,-50 2-1,-84 15-15,46-3-24,-98 12 4,-12 0-12,172-20 8,0 3-1,-55 13 0,97-17-14,-1 0-1,0-1 0,0 0 1,0-1-1,0-1 1,-18-2-1,63-17-78,-24 15 74,1 1 0,-1 0 0,1 1 0,0 0 0,0 0 0,14-1 0,68-5-33,-40 6 11,150-12-22,45-4-26,-49-17-45,-110 18-45,-77 17 119,-11 3-14,-20 7-25,11-5 96,-38 19 31,-2-3-1,0-2 1,-71 16 0,88-27-8,-135 25 149,154-30-410,-1 0 0,0-1 0,-26-2 1,37 1 181,0 0 1,0 0 0,-1-1-1,1 0 1,0 1 0,0-1 0,0 0-1,1-1 1,-1 1 0,0 0 0,0-1-1,0 1 1,1-1 0,-1 0-1,1 0 1,0 0 0,-1 0 0,1-1-1,0 1 1,0 0 0,0-1 0,-2-4-1,-6-23-333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4.985"/>
    </inkml:context>
    <inkml:brush xml:id="br0">
      <inkml:brushProperty name="width" value="0.05" units="cm"/>
      <inkml:brushProperty name="height" value="0.05" units="cm"/>
      <inkml:brushProperty name="color" value="#E71224"/>
    </inkml:brush>
  </inkml:definitions>
  <inkml:trace contextRef="#ctx0" brushRef="#br0">11 68 13179,'8'-20'1768,"-3"5"-1056,-4 1-224,2 4 953,-2 1-513,1 9-128,-2 7-272,-3 16-128,-4 12-144,-2 2-40,-2 15-40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6.637"/>
    </inkml:context>
    <inkml:brush xml:id="br0">
      <inkml:brushProperty name="width" value="0.05" units="cm"/>
      <inkml:brushProperty name="height" value="0.05" units="cm"/>
      <inkml:brushProperty name="color" value="#E71224"/>
    </inkml:brush>
  </inkml:definitions>
  <inkml:trace contextRef="#ctx0" brushRef="#br0">80 147 13555,'2'-26'3483,"-2"25"-3324,0 0 1,0 1-1,0-1 0,0 0 0,0 0 0,0 1 0,0-1 1,0 0-1,0 1 0,-1-1 0,1 0 0,0 1 0,0-1 0,-1 0 1,1 1-1,0-1 0,-1 0 0,1 1 0,0-1 0,-1 1 0,1-1 1,-1 1-1,1-1 0,-1 1 0,1-1 0,-1 1 0,0-1 0,1 1 1,-1 0-1,0-1 0,1 1 0,-2 0 0,2 0-103,-1 0 0,0 0 1,0 1-1,1-1 0,-1 1 0,0-1 0,1 1 0,-1-1 1,1 1-1,-1-1 0,0 1 0,1-1 0,-1 1 1,1 0-1,-1-1 0,1 1 0,0 0 0,-1-1 0,1 1 1,0 0-1,-1 0 0,1-1 0,0 2 0,-6 20 72,6-21-104,-42 260 25,35-194-31,4 129-1,4-189-8,4 45-33,-4-48 36,0 0 0,0 0-1,0 0 1,0 0 0,1 0-1,0 0 1,-1 0 0,2 0-1,2 5 1,-4-9 4,0 1 1,1 0-1,-1 0 1,0 0-1,0-1 1,0 1-1,1-1 1,-1 1-1,0-1 1,0 1-1,1-1 1,-1 0-1,0 0 0,1 1 1,-1-1-1,2 0 1,28-2 14,-13 1-33,249 22 72,-109-3-50,-115-16-20,0-2 0,0-1 0,0-3 0,-1-1 1,62-16-1,-101 21 1,0-1 0,0 0 0,0 0 1,0 0-1,0 0 0,0 0 0,0-1 0,-1 1 1,6-5-1,-7 5 1,0-1 0,0 1 0,0-1-1,0 0 1,0 0 0,0 0 0,0 1 0,-1-1 0,1 0 0,-1 0 0,1 0-1,-1 0 1,0 0 0,0 0 0,0 0 0,0-3 0,2-23-6,1 1 0,9-38 0,1-6 19,-6 16 113,-3 1 1,-4-95 0,-2 121 25,-2 0-1,-1 0 1,-1 1 0,-2-1-1,0 2 1,-20-42-1,26 65-155,0 0 0,0 0 0,0 1 0,0-1 0,0 1 0,0-1 0,-1 1 0,1 0 0,-1 0 0,0 0 0,0 0 0,0 1 0,0-1 0,0 1 0,0-1 0,0 1-1,0 0 1,0 0 0,-7 0 0,-5-1 0,1 1-1,-1 0 0,-18 3 1,12-1 1,-97-7 30,76 3-13,-59 2 1,43 4-18,11-1-17,-1 1 0,2 3 0,-58 14 1,68-4-163,35-15 119,0-1-1,0 0 1,0 1 0,0-1 0,0 1 0,0 0 0,0-1 0,0 1 0,0 0 0,0-1 0,1 1 0,-1 0 0,0 0 0,0 0 0,1 0 0,-1 0-1,1 0 1,-1 0 0,1 0 0,-1 0 0,1 0 0,-1 0 0,1 0 0,0 0 0,0 0 0,0 0 0,-1 2 0,1-2 29,1-1-1,-1 0 1,0 1 0,0-1 0,0 0-1,0 1 1,0-1 0,0 0 0,1 0-1,-1 1 1,0-1 0,0 0 0,0 0-1,1 1 1,-1-1 0,0 0 0,0 0-1,1 0 1,-1 0 0,0 1 0,0-1-1,1 0 1,-1 0 0,0 0 0,0 0-1,1 0 1,-1 0 0,0 0-1,1 0 1,-1 0 0,0 0 0,1 0-1,-1 0 1,0 0 0,1 0 0,-1 0-1,0 0 1,0 0 0,1 0 0,-1 0-1,0 0 1,1 0 0,-1 0 0,0-1-1,0 1 1,1 0 0,-1 0 0,0 0-1,0-1 1,1 1 0,-1 0 0,0 0-1,0-1 1,1 1 0,9-16-444,1-8-210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15.592"/>
    </inkml:context>
    <inkml:brush xml:id="br0">
      <inkml:brushProperty name="width" value="0.05" units="cm"/>
      <inkml:brushProperty name="height" value="0.05" units="cm"/>
      <inkml:brushProperty name="color" value="#E71224"/>
    </inkml:brush>
  </inkml:definitions>
  <inkml:trace contextRef="#ctx0" brushRef="#br0">29 6 10322,'-8'-2'1144,"-1"-2"-823,2 4-97,3 3 240,5 0-192,6 0 104,3-3-152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16.167"/>
    </inkml:context>
    <inkml:brush xml:id="br0">
      <inkml:brushProperty name="width" value="0.05" units="cm"/>
      <inkml:brushProperty name="height" value="0.05" units="cm"/>
      <inkml:brushProperty name="color" value="#E71224"/>
    </inkml:brush>
  </inkml:definitions>
  <inkml:trace contextRef="#ctx0" brushRef="#br0">3 0 12419,'-3'0'824,"3"2"-712,16 0-176,4 0 192,13-1-144,3-1-40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16.821"/>
    </inkml:context>
    <inkml:brush xml:id="br0">
      <inkml:brushProperty name="width" value="0.05" units="cm"/>
      <inkml:brushProperty name="height" value="0.05" units="cm"/>
      <inkml:brushProperty name="color" value="#E71224"/>
    </inkml:brush>
  </inkml:definitions>
  <inkml:trace contextRef="#ctx0" brushRef="#br0">0 2 12107,'3'-2'968,"-4"5"-1024,11-2 280,17 4-24,10-5-176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8.373"/>
    </inkml:context>
    <inkml:brush xml:id="br0">
      <inkml:brushProperty name="width" value="0.05" units="cm"/>
      <inkml:brushProperty name="height" value="0.05" units="cm"/>
    </inkml:brush>
  </inkml:definitions>
  <inkml:trace contextRef="#ctx0" brushRef="#br0">178 68 17892,'4'18'2152,"1"4"-1448,-1 4-287,0 4 1039,3 8-672,2 7-96,4 2-272,1-1-208,1-5-272,-1-3-64,-3-8-312,-1-4-168,-4-11-584,-6-13 1288,-3 4-392,-5-14-112,-8-4-72</inkml:trace>
  <inkml:trace contextRef="#ctx0" brushRef="#br0" timeOffset="1">0 152 17684,'4'-7'278,"-1"-1"0,1 1 1,1 0-1,-1 0 0,1 1 0,0-1 1,1 1-1,0 0 0,0 1 0,0-1 1,0 1-1,1 1 0,0-1 0,0 1 1,0 0-1,0 0 0,12-3 0,5-2 141,2 1 0,-1 2 0,1 0 0,30-2 0,-6 2 18,66 2-1,-92 5-408,-1 1-1,1 0 0,-1 2 1,0 1-1,24 8 0,-41-11-34,1 0 0,-1 1-1,0 0 1,0 1 0,0-1-1,-1 1 1,10 8 0,-13-11 5,-1 1 1,1-1-1,-1 1 1,1 0-1,-1 0 1,0-1-1,0 1 1,0 0-1,0 0 1,0 0-1,0 0 1,-1 0-1,1 0 1,0 1-1,-1-1 1,0 0-1,0 0 1,1 0-1,-1 0 1,0 1 0,-1-1-1,1 0 1,0 0-1,-1 0 1,1 1-1,-1-1 1,-1 2-1,-2 6 35,-1-1 0,0 0-1,-1-1 1,0 1 0,0-1-1,-1 0 1,0 0 0,-1-1-1,1 0 1,-1-1 0,-16 11-1,5-6 26,0-1-1,0 0 1,-1-2 0,-32 10-1,47-16 8,0-1-1,0 0 1,0 0 0,0 0-1,0-1 1,-7 0-1,10 0-58,0 0 0,0 0 0,0-1 0,0 1 0,0-1 0,0 0 0,0 1 0,0-1 0,0 0 0,0 0 0,1 0 0,-1-1 0,0 1 0,1 0 0,-1-1 0,1 1 0,-2-2 0,-13-22 20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21.357"/>
    </inkml:context>
    <inkml:brush xml:id="br0">
      <inkml:brushProperty name="width" value="0.05" units="cm"/>
      <inkml:brushProperty name="height" value="0.05" units="cm"/>
      <inkml:brushProperty name="color" value="#E71224"/>
    </inkml:brush>
  </inkml:definitions>
  <inkml:trace contextRef="#ctx0" brushRef="#br0">1 566 13475,'199'-30'1088,"-75"7"-829,898-98-384,-781 95 118,147-3 180,64-7-6,15-39-109,-39 5-1,-142 41 32,2 12 0,397 28 1,-314 30-69,-4 24-104,-82-13-49,702 68-117,-435-106 253,-1-37 180,-73 3 185,-357 16-282,915-44 38,-980 43-133,457-47-49,-5-43 37,-499 93 16,426-102-208,-246 59-253,-129 30 327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8.622"/>
    </inkml:context>
    <inkml:brush xml:id="br0">
      <inkml:brushProperty name="width" value="0.05" units="cm"/>
      <inkml:brushProperty name="height" value="0.05" units="cm"/>
      <inkml:brushProperty name="color" value="#E71224"/>
    </inkml:brush>
  </inkml:definitions>
  <inkml:trace contextRef="#ctx0" brushRef="#br0">136 37 15115,'2'-5'835,"-1"2"-437,0 0 0,1 0 0,-1 0 0,1 0 1,0 1-1,-1-1 0,1 0 0,0 1 0,4-4 0,-6 6-325,1 0 0,-1 0 0,0-1 0,0 1 0,0 0 0,0 0 0,1 0 0,-1 0 1,0 0-1,0 0 0,0 0 0,0 0 0,1 0 0,-1 0 0,0 0 0,0 0 0,0 0 0,1 0 0,-1 0 0,0 0 0,0 0 0,0 0 0,0 0 0,1 0 1,-1 1-1,0-1 0,0 0 0,0 0 0,0 0 0,1 0 0,-1 0 0,0 0 0,0 1 0,0-1 0,0 0 0,0 0 0,0 0 0,0 0 0,1 0 0,-1 1 1,0-1-1,0 0 0,0 0 0,0 0 0,0 1 0,0-1 0,0 0 0,0 0 0,0 0 0,0 0 0,0 1 0,0-1 0,0 0 0,0 0 0,0 0 1,0 1-1,0-1 0,-1 0 0,1 13 809,-8 19-351,-2-1 0,0 0 0,-2-1 0,-24 43 0,11-22-244,11-22-162,5-13-57,2 0 0,0 0 0,0 0-1,2 1 1,-8 34 0,13-50-65,0-1-1,0 1 1,0 0-1,0 0 1,0 0-1,0-1 1,0 1 0,0 0-1,0 0 1,0 0-1,0-1 1,0 1-1,1 0 1,-1 0-1,0 0 1,1-1-1,-1 1 1,0 0 0,1-1-1,-1 1 1,1 0-1,-1-1 1,1 1-1,-1-1 1,1 1-1,0-1 1,-1 1-1,1-1 1,0 1 0,-1-1-1,1 1 1,0-1-1,0 0 1,-1 0-1,1 1 1,0-1-1,0 0 1,-1 0 0,1 0-1,0 0 1,0 0-1,0 0 1,-1 0-1,1 0 1,0 0-1,0 0 1,0 0-1,1-1 1,5-1-9,0 1 1,-1-2-1,1 1 1,7-5-1,-12 6-8,15-7-575,0 0 1,0-2 0,-1 0-1,-1-1 1,1 0-1,-2-2 1,0 1 0,0-2-1,18-24 1,-18 16-452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9.041"/>
    </inkml:context>
    <inkml:brush xml:id="br0">
      <inkml:brushProperty name="width" value="0.05" units="cm"/>
      <inkml:brushProperty name="height" value="0.05" units="cm"/>
      <inkml:brushProperty name="color" value="#E71224"/>
    </inkml:brush>
  </inkml:definitions>
  <inkml:trace contextRef="#ctx0" brushRef="#br0">104 0 14963,'-3'16'2329,"-9"7"-1041,0 3-488,-4 4 2329,-1-1-1345,4 11-680,0-4-191,4-2-441,2-2-216,6-7-424,1-3-344,4-9-753,5-6 1833,2-13-784,0-4-152,7-6-136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9.416"/>
    </inkml:context>
    <inkml:brush xml:id="br0">
      <inkml:brushProperty name="width" value="0.05" units="cm"/>
      <inkml:brushProperty name="height" value="0.05" units="cm"/>
      <inkml:brushProperty name="color" value="#E71224"/>
    </inkml:brush>
  </inkml:definitions>
  <inkml:trace contextRef="#ctx0" brushRef="#br0">141 1 19388,'-13'11'423,"0"0"0,1 1 1,1 0-1,0 1 0,0 0 0,1 1 0,1 0 0,0 1 0,1 0 1,1 0-1,0 1 0,1 0 0,-6 29 0,11-43-385,1 0-1,0 1 1,-1-1 0,1 1-1,0-1 1,0 0 0,1 1 0,-1-1-1,2 5 1,-2-6-23,0 0-1,1 0 1,-1-1 0,1 1-1,-1 0 1,1 0 0,-1 0-1,1-1 1,-1 1-1,1 0 1,0-1 0,0 1-1,-1 0 1,1-1 0,0 1-1,0-1 1,0 1 0,1 0-1,0-1-4,1 1 0,-1-1 0,1 0 0,0 0 0,-1 0 0,1 0 0,0 0 0,-1-1 0,1 1 0,-1-1 1,1 0-1,-1 1 0,1-1 0,-1 0 0,1 0 0,3-3 0,7-4-42,0-2 0,0 1 1,-1-1-1,0-1 1,19-22-1,16-15-555,-47 68-2,-12 25 410,2-5 250,-6 45 1,14-72-9,1 1 0,1 0 0,0 0-1,1 0 1,0 0 0,1 0 0,5 16 0,-5-23-10,0 1 0,0 0 0,-1 0 0,0 0 0,0 15 0,-1-21-13,0 0 0,0 0 0,-1 0 0,1 0 0,-1 0 0,1 0 0,-1 0 0,0 0 0,0 0 0,0-1 0,0 1 0,0 0 0,0 0 0,0-1 0,-1 1 0,1-1 0,-1 1 0,1-1 0,-1 0 0,1 1 0,-1-1 0,0 0-1,0 0 1,1 0 0,-1 0 0,0-1 0,0 1 0,-3 0 0,0 0 21,0 0 0,1 0 0,-1-1 0,0 0 0,0 0 0,0 0 0,0-1 0,0 0 0,1 1 0,-1-2 0,0 1 0,1-1 0,-1 1 0,1-1 0,-1 0 0,1-1 0,0 1 0,0-1 0,-5-3 0,7 4-149,0 0 1,-1 0 0,1 0-1,0-1 1,0 1 0,0 0-1,0-1 1,1 1 0,-1-1-1,1 0 1,-1 1-1,1-1 1,0 0 0,0 0-1,0 0 1,1 0 0,-1 0-1,1 0 1,-1 0-1,1 0 1,0 0 0,0 0-1,1 0 1,-1 0 0,0 0-1,1 0 1,0 0 0,0 0-1,0 0 1,0 0-1,2-3 1,10-12-608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9.771"/>
    </inkml:context>
    <inkml:brush xml:id="br0">
      <inkml:brushProperty name="width" value="0.05" units="cm"/>
      <inkml:brushProperty name="height" value="0.05" units="cm"/>
      <inkml:brushProperty name="color" value="#E71224"/>
    </inkml:brush>
  </inkml:definitions>
  <inkml:trace contextRef="#ctx0" brushRef="#br0">132 0 21181,'-3'2'262,"1"-1"0,-1 1 0,1 0 0,-1 0 0,1 0 0,0 0 0,0 0 0,0 0 0,-2 3 0,0 0 94,-10 11 221,1 0 0,1 0-1,1 1 1,-11 21 0,17-28-489,1-1 1,0 0-1,0 1 1,1 0-1,0 0 1,1 0-1,0 0 0,0 0 1,1 1-1,1 10 1,0-19-78,0 0 0,0 0 0,0 0 0,1 0 0,-1 0 0,1 0 0,-1 0 0,1 0 0,0 0-1,0-1 1,0 1 0,0 0 0,0-1 0,0 1 0,0 0 0,0-1 0,1 1 0,-1-1 0,0 0 0,1 0 0,0 1 0,-1-1 0,1 0 0,0 0 0,-1 0 0,1-1 0,0 1 0,0 0 0,0-1 0,0 1-1,0-1 1,0 1 0,-1-1 0,1 0 0,0 0 0,0 0 0,0 0 0,3-1 0,4 0-2,-1 0-1,0-1 1,0 0-1,0 0 1,-1-1-1,1 0 1,0 0 0,8-6-1,-4 1 21,0 0-1,-1-1 1,0 0 0,0-1-1,-1-1 1,0 1 0,13-20-1,-20 25-15,0 0-1,0 0 1,-1 0-1,1 0 0,-1 0 1,0-1-1,-1 1 1,1-1-1,0-10 1,-2 13-9,0-1 0,0 1 0,0 0 0,-1-1 0,1 1 0,-1 0 0,0 0 0,0-1 0,0 1 0,-1 0 0,1 0 0,-1 0 0,1 0 0,-1 1 0,0-1 0,0 0 0,-5-4 0,2 3-69,-1 0 0,1 0 0,-1 0 1,0 1-1,0 0 0,0 0 1,0 1-1,0-1 0,-1 1 0,1 1 1,-1-1-1,1 1 0,-1 0 0,0 1 1,1-1-1,-1 1 0,0 1 1,-8 0-1,1 7-203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0.208"/>
    </inkml:context>
    <inkml:brush xml:id="br0">
      <inkml:brushProperty name="width" value="0.05" units="cm"/>
      <inkml:brushProperty name="height" value="0.05" units="cm"/>
      <inkml:brushProperty name="color" value="#E71224"/>
    </inkml:brush>
  </inkml:definitions>
  <inkml:trace contextRef="#ctx0" brushRef="#br0">279 41 18900,'1'-2'229,"0"0"0,0 0 0,-1 0 0,1 0 0,0 0 0,-1 0 0,0-1 0,1 1 0,-1 0 0,0 0 0,0-3-1,0 4-176,0 0-1,-1 1 1,1-1-1,0 0 1,0 1-1,-1-1 1,1 1-1,0-1 1,-1 1-1,1-1 1,-1 1-1,1-1 1,-1 1-1,1-1 1,-1 1-1,1-1 1,-1 1-1,1 0 1,-1-1-1,1 1 1,-1 0-1,0-1 1,1 1-1,-1 0 1,1 0-1,-1 0 1,0 0-1,1 0 1,-1-1-1,0 1 1,1 0-1,-1 0 1,0 1-1,1-1 1,-1 0-1,0 0 1,1 0-1,-1 0 1,0 0-1,1 1 1,-1-1-1,-5 2 180,0 1 0,0-1 0,1 1 0,0 0 0,-1 0 0,1 0 0,0 1 0,0 0 0,1 0 0,-6 6 0,-40 49 555,50-59-773,-22 30 239,1 0-1,2 2 1,-22 49 0,32-61-160,1 0 0,1 1 0,1-1 0,1 2 0,1-1 0,1 0 0,-1 28 0,4-44-154,0-1 1,0 1 0,0-1-1,1 1 1,0-1-1,0 0 1,0 1 0,0-1-1,1 0 1,0 0-1,0 0 1,0 0 0,0 0-1,5 5 1,-5-7 9,0 0 0,0 0 0,0-1 0,0 1 0,0-1 0,0 0 0,1 1 0,-1-1 0,0 0-1,1 0 1,-1-1 0,1 1 0,-1 0 0,1-1 0,0 0 0,-1 1 0,1-1 0,-1 0 0,1-1 0,0 1 0,-1 0 0,1-1 0,-1 1 0,1-1 0,3-1 0,25-9-409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1.739"/>
    </inkml:context>
    <inkml:brush xml:id="br0">
      <inkml:brushProperty name="width" value="0.05" units="cm"/>
      <inkml:brushProperty name="height" value="0.05" units="cm"/>
      <inkml:brushProperty name="color" value="#E71224"/>
    </inkml:brush>
  </inkml:definitions>
  <inkml:trace contextRef="#ctx0" brushRef="#br0">49 0 18332,'1'4'425,"-1"-1"0,1 1 0,-1-1 0,0 1 0,0-1 0,0 1 0,0-1 0,-1 1 0,-1 5 0,-11 36 1684,4-17-1084,-1 3-368,7-22-542,0 0 0,1 0 1,-1 0-1,2 0 0,-1 0 0,1 0 1,1 14-1,0-23-111,0 1 0,0-1 0,0 0 0,0 1 0,0-1-1,0 1 1,0-1 0,0 0 0,0 1 0,1-1 0,-1 1 0,0-1 0,0 0-1,0 1 1,1-1 0,-1 0 0,0 1 0,0-1 0,1 0 0,-1 1 0,0-1-1,1 0 1,-1 0 0,0 1 0,1-1 0,-1 0 0,0 0 0,1 0 0,-1 0-1,1 1 1,-1-1 0,0 0 0,2 0 0,14-6 80,15-17 38,-3-5 80,-1-2 1,23-33 0,-50 63-197,1-1 1,-1 1-1,0-1 1,0 1-1,1-1 1,-1 1-1,0 0 1,1-1-1,-1 1 1,0-1-1,1 1 1,-1 0-1,0-1 1,1 1 0,-1 0-1,1-1 1,-1 1-1,1 0 1,-1 0-1,1 0 1,-1-1-1,1 1 1,-1 0-1,1 0 1,-1 0-1,1 0 1,-1 0-1,2 0 1,0 13 100,-7 22-63,-15 30-686,34-72-2958,8-14 2039,-8 7 476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2.455"/>
    </inkml:context>
    <inkml:brush xml:id="br0">
      <inkml:brushProperty name="width" value="0.05" units="cm"/>
      <inkml:brushProperty name="height" value="0.05" units="cm"/>
      <inkml:brushProperty name="color" value="#E71224"/>
    </inkml:brush>
  </inkml:definitions>
  <inkml:trace contextRef="#ctx0" brushRef="#br0">45 42 14771,'5'-6'1240,"-4"5"-846,1-1 0,-1 0 0,0 1 0,1-1 0,-1 0 1,0 0-1,0 1 0,0-1 0,-1 0 0,1 0 0,1-4 0,-3 6-273,1 0 0,0 0-1,-1 0 1,1 0 0,0 0-1,-1 0 1,1 0 0,-1 0-1,1 0 1,0 0 0,-1 1-1,1-1 1,0 0 0,-1 0-1,1 0 1,0 0 0,0 1-1,-1-1 1,1 0 0,0 0-1,0 0 1,-1 1-1,1-1 1,0 0 0,0 1-1,-1-1 1,1 0 0,0 1-1,0-1 1,0 0 0,-1 1-1,-10 12 511,5-3-442,0 0 1,1 1-1,0 0 0,1-1 0,0 1 0,0 1 1,1-1-1,-2 18 0,5-29-175,0 1-1,-1 0 1,1-1-1,0 1 1,0 0-1,0 0 1,0-1-1,0 1 1,0 0-1,1-1 1,-1 1-1,0 0 1,0-1-1,0 1 1,1 0-1,-1-1 1,0 1-1,1-1 1,-1 1-1,0 0 1,1-1-1,-1 1 1,1-1-1,-1 1 1,1-1-1,-1 1 1,1-1-1,-1 0 1,1 1-1,0-1 1,-1 0-1,2 1 1,0-1 5,-1 0 1,1 0-1,0 0 1,0 0-1,0 0 0,0 0 1,-1-1-1,1 1 1,0-1-1,0 1 1,-1-1-1,3-1 1,5-2 43,0-1 1,-1-1-1,14-10 0,25-33 241,-16 16-165,-18 17-91,-12 13-36,1 0 1,0 1 0,0 0 0,0-1 0,0 1 0,0 0 0,0 0 0,0 0 0,1 0 0,-1 1 0,1-1 0,3-1 0,-6 3-12,1 0-1,-1 0 1,0 0-1,1 1 1,-1-1 0,0 0-1,1 1 1,-1-1-1,0 0 1,1 0 0,-1 1-1,0-1 1,0 1-1,0-1 1,1 0 0,-1 1-1,0-1 1,0 0-1,0 1 1,0-1 0,0 1-1,0-1 1,0 0-1,0 1 1,0-1 0,0 1-1,0-1 1,0 0-1,0 1 1,0 0 0,-1 13 0,-9 42 24,9-56-24,1 0-1,0 1 1,0-1-1,0 0 1,0 1-1,0-1 1,0 1-1,0-1 1,0 0-1,0 1 1,0-1-1,0 1 1,0-1-1,0 0 1,0 1-1,0-1 1,0 1-1,1-1 1,-1 0-1,0 1 0,0-1 1,0 0-1,1 1 1,-1-1-1,0 0 1,0 0-1,1 1 1,-1-1-1,0 0 1,0 1-1,1-1 1,14 0-10,22-13-23,-30 9 32,20-7-13,-1 0-87,1 1 0,44-10 0,-70 20 87,1-1 0,0 1 0,0-1 1,0 1-1,-1 0 0,1 0 0,0 0 1,0 0-1,0 0 0,0 0 0,-1 1 1,1-1-1,0 1 0,0-1 1,-1 1-1,1-1 0,0 1 0,-1 0 1,1 0-1,-1 0 0,1 0 0,-1 0 1,1 0-1,-1 0 0,0 1 0,2 1 1,-2-1 6,0 1 0,0-1 1,0 0-1,0 1 0,-1-1 0,0 1 1,1-1-1,-1 1 0,0-1 1,0 1-1,0-1 0,0 1 1,-1-1-1,1 1 0,-1-1 1,1 0-1,-1 1 0,-2 3 1,-1 17 223,8-20-11,8-9-79,52-41-17,-61 44-110,1 0-1,0 1 1,0-1 0,0 1 0,0 0 0,8-3-1,-12 5-1,1 0 0,0 0 0,-1 0 0,1 0 0,0 0 0,-1 0 0,1 0 0,0 0 0,-1 0-1,1 0 1,0 1 0,-1-1 0,1 0 0,-1 0 0,1 0 0,0 1 0,-1-1 0,1 0 0,-1 1-1,1 0 1,0 0-1,0 0-1,0 0 0,0 0 1,-1 0-1,1 0 0,-1 0 1,1 1-1,-1-1 0,1 0 1,-1 1-1,1-1 0,-1 0 1,0 3-1,1 5 1,-1 0 1,0 1-1,-3 16 0,1-10-142,2-16 115,0 0 0,0 1 0,0-1 0,0 0 0,0 0 0,0 0 0,0 0 0,0 0 0,0 1-1,0-1 1,0 0 0,0 0 0,0 0 0,0 0 0,0 1 0,0-1 0,0 0 0,0 0 0,0 0 0,0 0 0,0 0-1,0 1 1,0-1 0,0 0 0,0 0 0,1 0 0,-1 0 0,0 0 0,0 0 0,0 0 0,0 1 0,0-1-1,0 0 1,0 0 0,1 0 0,-1 0 0,0 0 0,0 0 0,0 0 0,0 0 0,0 0 0,1 0 0,-1 0 0,0 0-1,0 0 1,0 0 0,0 0 0,1 0 0,-1 0 0,0 0 0,0 0 0,0 0 0,0 0 0,0 0 0,1 0-1,-1 0 1,0 0 0,0 0 0,0 0 0,0 0 0,0-1 0,0 1 0,1 0 0,-1 0 0,0 0 0,0 0 0,11-8-378,-10 7 333,11-10-399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2.871"/>
    </inkml:context>
    <inkml:brush xml:id="br0">
      <inkml:brushProperty name="width" value="0.05" units="cm"/>
      <inkml:brushProperty name="height" value="0.05" units="cm"/>
      <inkml:brushProperty name="color" value="#E71224"/>
    </inkml:brush>
  </inkml:definitions>
  <inkml:trace contextRef="#ctx0" brushRef="#br0">12 1 23565,'0'7'2056,"0"-3"-1463,0-1-289,-3-3 1160,1 0-1416,-5-4-256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3.305"/>
    </inkml:context>
    <inkml:brush xml:id="br0">
      <inkml:brushProperty name="width" value="0.05" units="cm"/>
      <inkml:brushProperty name="height" value="0.05" units="cm"/>
      <inkml:brushProperty name="color" value="#E71224"/>
    </inkml:brush>
  </inkml:definitions>
  <inkml:trace contextRef="#ctx0" brushRef="#br0">122 0 17628,'2'6'2496,"-4"1"-1423,-4 0-425,4 7 1896,-8 4-1216,1 2-279,-1 3-417,-2 1-192,2 2-472,2-3-288,1-3-528,-2-4-305,3-8 1418,1-2-546,-8-6-191,-2-4-232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9.722"/>
    </inkml:context>
    <inkml:brush xml:id="br0">
      <inkml:brushProperty name="width" value="0.05" units="cm"/>
      <inkml:brushProperty name="height" value="0.05" units="cm"/>
    </inkml:brush>
  </inkml:definitions>
  <inkml:trace contextRef="#ctx0" brushRef="#br0">0 50 16660,'4'5'230,"0"1"0,0 1 0,-1-1 0,0 0 1,-1 1-1,1-1 0,-1 1 0,0 0 0,1 13 1,0 6 220,-2 36 0,0-22 160,-6 559 3611,4-592-4067,2-5-108,-1-1-1,0 0 1,0 1-1,0-1 1,0 0-1,0 1 0,-1-1 1,1 1-1,0-1 1,-1 0-1,1 1 1,-1-1-1,1 0 1,-1 0-1,1 1 1,-1-1-1,0 0 1,0 0-1,-1 2 0,2-3-37,-1 0 0,1 0 0,0 0-1,0 0 1,0 0 0,0 0 0,0 0-1,0 0 1,0 0 0,-1 0-1,1 0 1,0 0 0,0 0 0,0 0-1,0 0 1,0 0 0,0 0 0,0 0-1,-1 0 1,1 0 0,0 0-1,0-1 1,0 1 0,0 0 0,0 0-1,0 0 1,0 0 0,0 0 0,0 0-1,-1 0 1,1 0 0,0 0-1,0-1 1,0 1 0,0 0 0,0 0-1,0 0 1,0 0 0,0 0 0,0 0-1,0-1 1,0 1 0,0 0-1,0 0 1,0 0 0,0 0 0,0 0-1,0 0 1,0 0 0,0-1 0,0 1-1,0 0 1,0 0 0,0 0-1,0 0 1,1 0 0,-3-34 271,1 0 0,2 0 0,8-51-1,-6 65-227,18-128-268,42-153 1,-29 191 22,-30 100 180,0 0-1,1 0 1,1 0 0,-1 0 0,1 1 0,1 0-1,0 1 1,10-10 0,-15 15 7,1 1-1,-1 0 1,1 0 0,0 0-1,0 0 1,0 0 0,0 1 0,0-1-1,1 1 1,-1 0 0,0 0-1,1 0 1,-1 0 0,0 1-1,1-1 1,-1 1 0,1 0-1,4 0 1,-3 1-10,0 0 1,-1 1-1,1-1 0,0 1 1,-1 0-1,1 0 0,-1 0 1,0 1-1,0-1 0,0 1 1,0 0-1,4 4 0,-2-1-10,0 1 0,1 0-1,-2 0 1,1 0-1,-1 1 1,-1 0-1,1 0 1,-1 0 0,0 0-1,-1 1 1,0 0-1,-1 0 1,4 17 0,-6-17 54,0-1 0,-1 0 0,0 1 1,0-1-1,-1 0 0,0 0 0,0 0 0,-1 0 1,0-1-1,-1 1 0,1-1 0,-1 1 1,-1-1-1,1 0 0,-1-1 0,-12 13 1,9-11 76,-1 1 0,0-2 0,-1 1 0,1-1 0,-2-1 0,1 0 0,0 0 0,-1-1 0,0 0 0,0-1 0,-17 4 0,23-7-89,0 0 0,-1 0 0,1-1 0,0 0 0,-7 0 0,12 0-48,-1 0 1,0 0-1,1 0 0,-1 0 0,0 0 0,1 0 0,-1 0 0,0-1 0,1 1 0,-1 0 0,1 0 0,-1-1 0,0 1 0,1 0 0,-1-1 0,1 1 0,-1 0 0,1-1 0,-1 1 0,1-1 0,-1 1 0,1-1 0,0 1 0,-1-1 0,1 1 0,0-1 0,-1 1 0,1-1 0,0 0 0,0 1 1,-1-1-1,1 1 0,0-1 0,0 0 0,0 1 0,0-1 0,0 0 0,0 1 0,0-1 0,0 0 0,0 1 0,0-1 0,0 0 0,1 1 0,-1-1 0,0 1 0,0-1 0,1 0 0,-1 1 0,0-1 0,1 1 0,0-1 0,2-5-80,1 0-1,0 1 0,0-1 1,0 1-1,1 0 1,7-6-1,16-14-418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3.742"/>
    </inkml:context>
    <inkml:brush xml:id="br0">
      <inkml:brushProperty name="width" value="0.05" units="cm"/>
      <inkml:brushProperty name="height" value="0.05" units="cm"/>
      <inkml:brushProperty name="color" value="#E71224"/>
    </inkml:brush>
  </inkml:definitions>
  <inkml:trace contextRef="#ctx0" brushRef="#br0">0 152 17404,'2'-7'333,"0"1"0,0-1 1,0 0-1,1 1 0,0-1 0,0 1 1,0 0-1,1 0 0,0 0 0,0 0 1,1 1-1,0 0 0,0 0 0,0 0 1,0 0-1,1 1 0,0 0 1,0 0-1,10-5 0,-5 4 0,1-1 1,0 1-1,0 1 0,0 0 0,1 1 1,-1 0-1,1 1 0,0 0 1,23 0-1,-32 2-298,0 1 1,-1-1-1,1 0 0,-1 1 1,1 0-1,-1 0 0,1 0 1,-1 0-1,0 0 0,1 1 0,-1 0 1,0 0-1,0-1 0,0 2 1,0-1-1,-1 0 0,1 1 1,-1-1-1,1 1 0,2 3 1,-4-3-30,1 0 1,-1 0 0,0 0-1,0 0 1,0 0-1,0 0 1,0 0 0,-1 1-1,1-1 1,-1 0-1,0 1 1,0-1-1,0 0 1,0 0 0,-1 1-1,0-1 1,1 0-1,-1 0 1,0 0 0,0 0-1,-4 6 1,3-6 9,0 1 0,0-1 0,0 0 0,-1 0 0,0-1 0,-3 5 0,3-6-88,1 1 0,0 0 1,0 0-1,0 1 0,0-1 0,1 0 1,-1 1-1,-2 4 0,26-3-953,-15-2 873,0 1 1,1-1 0,-1 2 0,0-1-1,-1 1 1,1 0 0,-1 0-1,0 1 1,9 7 0,-14-10 165,1 0-1,0 0 1,-1 0 0,1 0 0,-1 0 0,0 0 0,0 0-1,0 0 1,0 1 0,0-1 0,0 0 0,0 1 0,-1-1-1,1 1 1,-1-1 0,0 1 0,0-1 0,0 1-1,0-1 1,0 1 0,0-1 0,-1 1 0,1-1 0,-1 0-1,0 1 1,0-1 0,1 0 0,-2 1 0,1-1 0,0 0-1,0 0 1,-1 0 0,-1 2 0,-3 4 188,-1-1-1,0 0 1,0 0 0,0-1 0,-1 0-1,0 0 1,0-1 0,-1 0 0,-13 6-1,2-3 231,1 0 0,-1-2 0,-29 6 0,42-11-367,0 0 1,1 0 0,-1-1 0,-12 0 0,18 0-103,0 0-1,0 0 1,0-1 0,0 1 0,1 0 0,-1 0 0,0-1 0,0 1 0,0 0 0,1-1 0,-1 1 0,0-1 0,0 1 0,1-1 0,-1 1 0,0-1 0,1 1 0,-2-2 0,2 1-53,0 0 0,0 0 1,-1 0-1,1 1 1,0-1-1,0 0 0,0 0 1,0 0-1,0 0 0,0 0 1,1 0-1,-1 1 0,0-1 1,0 0-1,1 0 1,-1 0-1,0 0 0,1 1 1,-1-1-1,1 0 0,-1 1 1,2-2-1,5-7-423,8 0-179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4.133"/>
    </inkml:context>
    <inkml:brush xml:id="br0">
      <inkml:brushProperty name="width" value="0.05" units="cm"/>
      <inkml:brushProperty name="height" value="0.05" units="cm"/>
      <inkml:brushProperty name="color" value="#E71224"/>
    </inkml:brush>
  </inkml:definitions>
  <inkml:trace contextRef="#ctx0" brushRef="#br0">22 0 18204,'1'14'2248,"-1"6"-1223,-3 5-401,-1 1 1632,0 4-759,-1 4-673,2 0-176,0-2-328,2-2-192,1-7-288,0-3-328,1-7-816,1-4 1103,2-4-175,-1-2-128</inkml:trace>
  <inkml:trace contextRef="#ctx0" brushRef="#br0" timeOffset="1">252 10 20820,'3'19'1833,"-6"4"-1273,0 1-264,-4 6 1056,0 2-704,3 3-295,0 1-73,1-4-168,0-2-80,-2-6-296,0-4-377,-1-7 1442,3-3-833,-4-8-8,-2-2-32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4.506"/>
    </inkml:context>
    <inkml:brush xml:id="br0">
      <inkml:brushProperty name="width" value="0.05" units="cm"/>
      <inkml:brushProperty name="height" value="0.05" units="cm"/>
      <inkml:brushProperty name="color" value="#E71224"/>
    </inkml:brush>
  </inkml:definitions>
  <inkml:trace contextRef="#ctx0" brushRef="#br0">1 174 18188,'-1'-7'287,"1"0"0,1 1 0,-1-1 0,1 1 0,1 0 0,-1-1 0,1 1 0,0 0 0,0 0-1,1-1 1,0 2 0,0-1 0,0 0 0,1 1 0,-1-1 0,1 1 0,1 0 0,-1 1 0,1-1 0,0 1 0,0-1 0,0 2 0,0-1 0,1 0 0,0 1 0,-1 0 0,1 1 0,8-4 0,-1 2-69,0 0 1,0 0 0,0 1 0,1 1 0,-1 0-1,0 1 1,18 0 0,-21 1-178,1 1 1,-1 0-1,0 0 1,1 2-1,-1-1 0,0 1 1,0 0-1,-1 1 1,18 9-1,-23-11-42,-1 0 0,0-1-1,0 1 1,0 1 0,0-1 0,0 0 0,-1 1-1,1 0 1,-1-1 0,0 1 0,1 0 0,-1 0-1,0 0 1,-1 1 0,1-1 0,-1 0 0,1 1-1,-1-1 1,0 1 0,0-1 0,-1 1 0,1 0-1,-1-1 1,1 1 0,-1 0 0,0-1-1,-1 1 1,1 0 0,-1-1 0,1 1 0,-1-1-1,0 1 1,0-1 0,-1 1 0,1-1 0,-1 0-1,-2 4 1,-3 5 4,0-2-1,-1 1 1,0-1 0,-1 0-1,0-1 1,0 0-1,-1-1 1,0 1 0,-15 8-1,17-13-94,1 0 1,0 0-1,-1 0 0,0-1 1,0 0-1,-14 2 1,19-4 43,0-1 0,0 1 0,1-1 0,-1 0 0,0 0 0,0 0 0,0 0 0,0-1 0,0 1 0,1-1 0,-1 0 0,0 0 0,0 0 0,1 0 0,-1 0 0,1 0 0,-1-1 0,1 1 1,-1-1-1,1 0 0,0 0 0,-4-4 0,-12-20-256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5.225"/>
    </inkml:context>
    <inkml:brush xml:id="br0">
      <inkml:brushProperty name="width" value="0.05" units="cm"/>
      <inkml:brushProperty name="height" value="0.05" units="cm"/>
      <inkml:brushProperty name="color" value="#E71224"/>
    </inkml:brush>
  </inkml:definitions>
  <inkml:trace contextRef="#ctx0" brushRef="#br0">44 70 17596,'2'-2'342,"6"-8"1015,1 0-1,0 1 0,16-13 1,-22 20-1203,0 0 0,0 1 0,0-1 0,0 0 0,0 1 0,0 0 0,0-1 0,0 1 0,0 1 0,1-1 0,-1 0 0,0 1 0,1 0 0,-1-1 0,1 1 0,-1 1 0,0-1 0,7 2 0,-9-2-135,1 1 1,-1-1 0,1 1-1,-1-1 1,1 1 0,-1 0 0,1 0-1,-1 0 1,0 0 0,0 0-1,1 0 1,-1 0 0,0 0 0,0 1-1,0-1 1,0 0 0,0 1-1,-1-1 1,1 0 0,0 1-1,-1-1 1,1 1 0,-1 0 0,1-1-1,-1 1 1,0-1 0,1 1-1,-1 0 1,0-1 0,0 1 0,0-1-1,-1 1 1,1 0 0,0-1-1,0 1 1,-1 1 0,-1 3 2,0 1 1,0-1-1,0 0 0,-1 1 1,0-1-1,0 0 0,-6 8 1,-56 63 392,45-56-207,2 0 0,0 2 0,-16 27 0,33-49-204,0 0 0,0 0 0,0 1 1,0-1-1,1 1 0,-1-1 0,0 1 0,1-1 1,-1 1-1,1-1 0,0 1 0,-1 0 0,1-1 1,0 1-1,0 0 0,0-1 0,0 1 1,0 0-1,1-1 0,-1 1 0,0-1 0,1 1 1,-1 0-1,1-1 0,-1 1 0,1-1 0,1 3 1,0-3-71,0 1 1,0-1-1,0 0 1,1 0 0,-1 0-1,0 0 1,0 0 0,1-1-1,-1 1 1,0-1 0,1 1-1,-1-1 1,0 0-1,1 0 1,-1 0 0,1 0-1,-1 0 1,0 0 0,4-2-1,12-1-272,-2-2-1,1 0 1,0 0 0,-1-2-1,0 0 1,17-10 0,18-15-384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5.629"/>
    </inkml:context>
    <inkml:brush xml:id="br0">
      <inkml:brushProperty name="width" value="0.05" units="cm"/>
      <inkml:brushProperty name="height" value="0.05" units="cm"/>
      <inkml:brushProperty name="color" value="#E71224"/>
    </inkml:brush>
  </inkml:definitions>
  <inkml:trace contextRef="#ctx0" brushRef="#br0">195 1 18700,'-11'5'573,"0"1"0,0 1 0,0-1 0,1 2 0,0-1 0,0 2 0,1-1 0,0 1 0,-12 16 0,9-8-192,0 1 1,1 1 0,0 0-1,-12 34 1,20-46-322,1 1 0,-1 0 0,2 0 1,-1 0-1,1 0 0,1 0 1,-1 0-1,2 9 0,-1-16-52,0 1 0,0 0 0,0-1 0,0 1 0,1 0 1,-1-1-1,0 1 0,1-1 0,0 1 0,-1-1 0,1 1 0,0-1 0,0 1 0,0-1 0,0 0 0,0 1 0,0-1 0,0 0 0,0 0 0,0 0 1,1 0-1,-1 0 0,0 0 0,1 0 0,-1 0 0,1 0 0,-1-1 0,1 1 0,-1-1 0,1 1 0,0-1 0,-1 0 0,1 1 0,0-1 0,-1 0 1,1 0-1,-1 0 0,1 0 0,0 0 0,-1-1 0,1 1 0,0 0 0,-1-1 0,1 1 0,1-2 0,6-1 40,-1 0-1,0-1 0,0 0 1,-1 0-1,1-1 1,-1 0-1,0 0 1,0-1-1,0 0 0,-1 0 1,0 0-1,0-1 1,-1 0-1,8-12 1,-9 12 2,0 0 1,0 0 0,0-1 0,-1 1 0,0-1 0,0 0 0,-1 0 0,0 0 0,-1 0-1,0 0 1,0-1 0,0 1 0,-1 0 0,-1 0 0,-1-14 0,1 19-92,0 0 1,0-1-1,0 1 1,-1 0-1,1 0 1,-1 0-1,0 0 1,0 0-1,0 0 1,0 1-1,0-1 1,-1 1-1,1-1 1,-4-2-1,4 4-19,1 0 0,-1 0 0,1 0 0,-1 1 0,0-1 0,1 0 0,-1 1 0,0-1 0,0 1 0,1-1 0,-1 1 0,0 0 0,0 0 0,0 0 0,0 0 0,0 0 0,1 0 0,-1 0 0,0 1 0,0-1 0,0 1 1,1-1-1,-1 1 0,0 0 0,1 0 0,-1-1 0,-2 3 0,-5 5-432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6.141"/>
    </inkml:context>
    <inkml:brush xml:id="br0">
      <inkml:brushProperty name="width" value="0.05" units="cm"/>
      <inkml:brushProperty name="height" value="0.05" units="cm"/>
      <inkml:brushProperty name="color" value="#E71224"/>
    </inkml:brush>
  </inkml:definitions>
  <inkml:trace contextRef="#ctx0" brushRef="#br0">116 13 16540,'5'-12'7373,"-9"28"-4876,-10 31-1703,-27 60-93,25-69-656,2 1-1,-16 65 1,30-102-117,-1-1 0,1 0-1,0 0 1,0 0-1,0 0 1,0 1 0,0-1-1,0 0 1,0 0-1,0 0 1,0 0 0,0 1-1,1-1 1,0 2-1,-1-3 27,0 0 0,1 1 0,-1-1-1,0 0 1,0 0 0,1 0 0,-1 0-1,0 1 1,1-1 0,-1 0 0,0 0-1,1 0 1,-1 0 0,0 0 0,1 0-1,-1 0 1,1 0 0,-1 0 0,0 0-1,1 0 1,-1 0 0,0 0 0,1-1-1,-1 1 1,0 0 0,1 0 0,-1 0-1,0 0 1,0-1 0,1 1 0,-1 0-1,5-4-233,0 1 0,-1-1-1,1 0 1,6-8 0,13-17-595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6.560"/>
    </inkml:context>
    <inkml:brush xml:id="br0">
      <inkml:brushProperty name="width" value="0.05" units="cm"/>
      <inkml:brushProperty name="height" value="0.05" units="cm"/>
      <inkml:brushProperty name="color" value="#E71224"/>
    </inkml:brush>
  </inkml:definitions>
  <inkml:trace contextRef="#ctx0" brushRef="#br0">135 1 20628,'-7'6'2668,"-3"5"-2107,-1 1 0,2 0 0,0 0 1,0 0-1,2 2 0,-13 24 0,8-10-277,1 2 0,-9 39-1,17-57-205,1 0 0,0 1-1,0-1 1,1 1-1,2 21 1,-1-32-68,0 1 0,1-1-1,-1 0 1,1 1 0,0-1 0,0 0 0,-1 1 0,1-1-1,1 0 1,-1 0 0,0 0 0,1 0 0,-1 0 0,1 0-1,1 2 1,-1-3-8,0 0 0,0 0 0,0 0 0,0 0 0,0 0 0,0-1 0,0 1 1,0-1-1,0 1 0,0-1 0,0 0 0,1 0 0,-1 0 0,0 0 0,0 0 0,0 0 0,0-1 0,0 1 0,0-1 0,4-1 0,0-1-2,0 1 0,0-2 1,0 1-1,0-1 0,-1 1 1,1-2-1,-1 1 0,0-1 0,0 1 1,-1-1-1,6-8 0,-8 10 4,0 1 0,0-1 0,-1 0 1,1 0-1,-1 0 0,0 0 0,0-1 0,0 1 0,0 0 0,0 0 0,0-4 0,-1 5 0,0 0 0,-1 0 0,1 0 0,0 0 0,-1 1 0,1-1 0,-1 0 0,1 0 0,-1 1 0,0-1 0,0 0 1,0 1-1,0-1 0,0 0 0,0 1 0,0 0 0,0-1 0,-1 1 0,1 0 0,0-1 0,-2 0 0,-1 0-29,0 0 0,0 0 0,-1 1 0,1-1-1,0 1 1,-1 0 0,1 0 0,0 1 0,-1-1 0,1 1-1,-1 0 1,1 0 0,-1 1 0,1-1 0,-1 1 0,1 0 0,0 0-1,-1 0 1,1 1 0,0-1 0,0 1 0,0 0 0,0 0-1,0 1 1,0-1 0,1 1 0,-1 0 0,-4 5 0,7-7 6,1 0 1,-1-1 0,1 1-1,-1 0 1,1 0-1,-1 0 1,1-1 0,0 1-1,0 0 1,-1 0-1,1 0 1,0 0 0,0 0-1,0-1 1,0 1 0,0 0-1,0 0 1,0 0-1,0 0 1,0 0 0,0 0-1,1 1 1,7 3-258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25.094"/>
    </inkml:context>
    <inkml:brush xml:id="br0">
      <inkml:brushProperty name="width" value="0.05" units="cm"/>
      <inkml:brushProperty name="height" value="0.05" units="cm"/>
      <inkml:brushProperty name="color" value="#E71224"/>
    </inkml:brush>
  </inkml:definitions>
  <inkml:trace contextRef="#ctx0" brushRef="#br0">144 0 15891,'3'1'236,"-1"0"1,1 0-1,-1 0 0,0 0 0,1 1 0,-1-1 0,0 0 0,0 1 0,0 0 0,0-1 0,0 1 0,0 0 0,3 4 0,19 33 1273,-14-22-959,16 24-115,-2 1 1,29 72-1,-46-95-387,-1-1 0,-1 1 0,0 0 1,-2 1-1,0-1 0,-1 0 0,-1 1 0,-1-1 0,-3 29 0,-1-25 42,-1-1-1,-1 0 1,0 0-1,-2-1 1,-1 0-1,0 0 1,-17 24-1,0-4 108,-2-2 0,-45 50 0,22-37-553,46-48 288,-1 1 1,0 0 0,0-1 0,0 0-1,-1-1 1,1 1 0,-9 2-1,14-5 58,0-1-1,-1 0 0,1 1 0,0-1 0,-1 0 0,1 0 0,0 0 1,-1 0-1,1 0 0,0 0 0,0 0 0,-1 0 0,1-1 0,-2 0 1,-11-8-205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26.812"/>
    </inkml:context>
    <inkml:brush xml:id="br0">
      <inkml:brushProperty name="width" value="0.05" units="cm"/>
      <inkml:brushProperty name="height" value="0.05" units="cm"/>
      <inkml:brushProperty name="color" value="#E71224"/>
    </inkml:brush>
  </inkml:definitions>
  <inkml:trace contextRef="#ctx0" brushRef="#br0">81 98 12387,'-2'-2'1328,"-3"-2"-672,-1-5-200,0-4 768,1 5-391,-3 1-145,1-5-136,-1 1-568,0-2-296,0 6 312,-1 1-120,1 0-104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27.392"/>
    </inkml:context>
    <inkml:brush xml:id="br0">
      <inkml:brushProperty name="width" value="0.05" units="cm"/>
      <inkml:brushProperty name="height" value="0.05" units="cm"/>
      <inkml:brushProperty name="color" value="#E71224"/>
    </inkml:brush>
  </inkml:definitions>
  <inkml:trace contextRef="#ctx0" brushRef="#br0">1161 139 14075,'-12'-2'545,"1"-1"1,0-1-1,-14-6 0,-11-4 945,8 6-1012,1 1 0,-2 1 0,1 1-1,-1 1 1,1 2 0,-46 2 0,50 1-387,1 2 1,-1 0 0,1 2 0,0 1 0,0 0 0,0 2 0,1 1 0,-31 16 0,-28 20 190,3 4 0,1 3 0,-100 88 0,161-123-238,0 1 0,1 0-1,1 1 1,0 1 0,2 0-1,0 1 1,1 0 0,1 1 0,1 0-1,-6 25 1,7-19-29,2 1 0,1 0 0,1 0 0,1 0 0,1 1 1,2-1-1,6 52 0,-4-68-22,0-1 0,1 0 0,0-1 1,0 1-1,1-1 0,1 1 1,0-1-1,1 0 0,0-1 0,0 1 1,1-1-1,1-1 0,-1 1 0,1-1 1,1 0-1,0-1 0,0 0 0,16 9 1,-4-5-7,1-1 0,0-1 0,1-1 0,0-1 0,1-2 1,0 0-1,32 4 0,2-4 36,115-2-1,-62-12 117,0-5-1,0-5 0,143-43 1,-186 41-85,-1-2 0,-1-3 0,-1-4 0,66-38 1,-99 48-8,-2 0 1,0-2-1,-1-2 0,-1 0 1,-1-2-1,-1-1 1,-2-1-1,-1-1 1,35-54-1,-49 66 10,-1 1 0,-1-2 0,0 1 1,-1-1-1,0 0 0,-2 0 0,0-1 0,3-34 0,-7 40-21,0-1 0,-1 1 1,0 0-1,-1 0 0,0 0 1,-1 0-1,0 1 0,-1-1 0,-1 1 1,1 0-1,-2 0 0,0 0 1,-13-18-1,1 7-43,-1 0 0,-1 2 0,-1 0 0,-1 1 0,-1 2 1,0 0-1,-48-25 0,20 16-246,0 3 1,-2 2 0,-57-15 0,11 14 20,-5 8-50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1.190"/>
    </inkml:context>
    <inkml:brush xml:id="br0">
      <inkml:brushProperty name="width" value="0.05" units="cm"/>
      <inkml:brushProperty name="height" value="0.05" units="cm"/>
    </inkml:brush>
  </inkml:definitions>
  <inkml:trace contextRef="#ctx0" brushRef="#br0">147 80 16532,'-7'266'5794,"6"-260"-5800,2-3-28,-1-1 0,0 1-1,0-1 1,0 1 0,0-1 0,-1 1 0,1-1-1,-1 1 1,1-1 0,-1 1 0,0-1-1,0 0 1,0 1 0,0-1 0,-2 3 0,2-5-16,0 0-1,1 0 1,-1 0 0,1 0 0,-1 0 0,0 0 0,1 0 0,-1 0-1,1 0 1,-1 0 0,1 0 0,-1-1 0,1 1 0,-1 0 0,1 0-1,-1-1 1,1 1 0,-1 0 0,1-1 0,-1 1 0,1 0 0,-1-1 0,1 1-1,0-1 1,-1 1 0,1-1 0,0 1 0,-1-1 0,1 1 0,0-1-1,-12-19-811,11 20 827,-19-39-1378,2-1 0,-16-49 0,25 58 1770,-10-57-1,19 84-87,-1 0-1,0 0 0,1-1 0,0 1 1,0-1-1,1 1 0,-1 0 1,1-1-1,0 1 0,1-6 0,-1 8-138,0 0 0,1 1 0,-1-1 1,0 1-1,0-1 0,1 1 0,-1-1 0,1 1 0,-1 0 0,1-1 0,-1 1 0,1 0 0,0 0 0,0 0 0,0 1 0,-1-1 0,1 0 0,0 1 0,0-1 0,0 1 0,0 0 0,0-1 0,0 1 0,4 0 0,7 0 244,1 0 1,0 1-1,0 0 1,26 7-1,-32-7-336,0 2-1,0-1 0,-1 1 0,1 1 0,-1-1 0,0 1 0,0 0 0,0 1 0,-1 0 0,7 5 0,-12-9-36,-1-1 0,1 1 0,0-1 0,-1 1 0,1 0-1,0-1 1,-1 1 0,1 0 0,-1-1 0,1 1 0,-1 0 0,1 0 0,-1 0 0,1 0-1,-1-1 1,0 1 0,0 0 0,1 0 0,-1 0 0,0 0 0,0 0 0,0 0-1,0 0 1,0 0 0,0 0 0,0 0 0,0-1 0,-1 1 0,1 0 0,0 0-1,0 0 1,-1 0 0,1 0 0,-1 0 0,1-1 0,-1 1 0,1 0 0,-1 0-1,1-1 1,-1 1 0,0 0 0,1-1 0,-1 1 0,0-1 0,0 1 0,1-1 0,-1 1-1,0-1 1,0 1 0,0-1 0,-1 1 0,-5 2 19,0-1 1,0 1 0,0-1-1,0-1 1,-9 2 0,-93 2-615,97-5 97,4-2-1587,12-1 1404,12-2 62,4 3-240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8:52.454"/>
    </inkml:context>
    <inkml:brush xml:id="br0">
      <inkml:brushProperty name="width" value="0.05" units="cm"/>
      <inkml:brushProperty name="height" value="0.05" units="cm"/>
      <inkml:brushProperty name="color" value="#E71224"/>
    </inkml:brush>
  </inkml:definitions>
  <inkml:trace contextRef="#ctx0" brushRef="#br0">3 10 12739,'-2'-10'6199,"9"11"-1113,4 1-4579,24 0 612,56-3 0,-23-1-861,-68 2-257,1-1 0,-1 2 0,1-1-1,-1 0 1,0 0 0,1 0 0,-1 0 0,1 0 0,-1 0-1,1 0 1,-1 0 0,1 1 0,-1-1 0,0 0 0,1 0-1,-1 1 1,1-1 0,-1 0 0,0 1 0,1-1 0,-1 0-1,0 1 1,0-1 0,1 0 0,-1 1 0,0-1 0,0 1-1,1-1 1,-1 1 0,0 17 20,-14 26 10,10-34-23,-3 12 12,-3 10 54,-1-2 1,-27 53-1,26-71-87,11-12-66,1 1 0,-1-1-1,0 1 1,0 0 0,1-1 0,-1 1-1,0 0 1,1-1 0,-1 1 0,1 0-1,-1-1 1,1 1 0,-1 0 0,1 0-1,-1 0 1,1 1 0,-10-8-3878,0-9 3549,9 14 160,-9-15-890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8:52.874"/>
    </inkml:context>
    <inkml:brush xml:id="br0">
      <inkml:brushProperty name="width" value="0.05" units="cm"/>
      <inkml:brushProperty name="height" value="0.05" units="cm"/>
      <inkml:brushProperty name="color" value="#E71224"/>
    </inkml:brush>
  </inkml:definitions>
  <inkml:trace contextRef="#ctx0" brushRef="#br0">2 21 16644,'-2'1'2176,"4"5"-1224,5-3-336,4 4 1249,9 3-689,2-4-144,5-3-472,-1-5-408,5 2-808,1-3-400,-2-10 848,-1-1-240,-4-10-176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8:53.290"/>
    </inkml:context>
    <inkml:brush xml:id="br0">
      <inkml:brushProperty name="width" value="0.05" units="cm"/>
      <inkml:brushProperty name="height" value="0.05" units="cm"/>
      <inkml:brushProperty name="color" value="#E71224"/>
    </inkml:brush>
  </inkml:definitions>
  <inkml:trace contextRef="#ctx0" brushRef="#br0">387 16 14147,'-18'-4'522,"0"0"0,-1 1 0,1 1 0,-1 0 0,0 2 0,-34 2 0,43 0-370,0 0 0,0 0 0,1 1 1,-1 0-1,1 1 0,0 0 0,0 0 1,0 1-1,1 0 0,-1 1 0,1 0 1,0 0-1,1 0 0,-11 13 0,9-7-53,0 0 0,1 0 1,0 1-1,1 0 0,0 1 0,1 0 0,1 0 0,0 0 0,1 0 0,1 1 0,0 0 0,1 0 0,-1 28 0,3-28-78,0 0 0,1 0 1,1 0-1,1-1 0,0 1 0,0 0 0,2-1 0,-1 0 0,2 0 0,0 0 0,1-1 0,0 1 0,18 22 0,-20-30-8,0 0 1,1 0-1,0 0 1,1-1-1,-1 0 1,1 0-1,0-1 1,0 0-1,0 0 1,1-1-1,-1 1 1,1-2-1,0 1 1,0-1-1,0 0 1,0-1-1,0 0 1,1 0-1,-1-1 1,0 0-1,0 0 1,1-1-1,-1 0 1,0 0-1,10-4 1,-5 1 95,0 0 0,-1-1 0,1-1-1,-1 0 1,0 0 0,0-1 0,-1-1 0,0 0 0,-1-1 0,1 0 0,-2 0 0,1-1 0,-1 0 0,12-19-1,-13 16 34,-1-1 0,0 0 0,-1 0 0,0 0 0,-1-1 0,-1 0 0,0 1 0,-1-2 0,-1 1 0,0 0 0,-1-25 0,-1 31-194,-1 1 0,0 0 0,0 0 0,0 1 0,-1-1 0,-1 0 0,1 0 0,-1 1 0,0-1 0,-1 1 0,0 0 0,0 0 0,0 1 0,-1-1 0,0 1 0,0 0 0,-1 0 0,0 0 0,0 1 0,0 0 0,-1 0 0,1 1 0,-15-8 1,11 8-190,0 1 1,0-1-1,0 2 1,0-1-1,0 1 1,-1 1-1,1 0 1,-1 1-1,-19 1 1,-6 4-526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49.551"/>
    </inkml:context>
    <inkml:brush xml:id="br0">
      <inkml:brushProperty name="width" value="0.05" units="cm"/>
      <inkml:brushProperty name="height" value="0.05" units="cm"/>
      <inkml:brushProperty name="color" value="#E71224"/>
    </inkml:brush>
  </inkml:definitions>
  <inkml:trace contextRef="#ctx0" brushRef="#br0">25 334 14563,'-8'7'1587,"7"-6"-1433,0 0 0,0-1 0,0 1 0,0 0 0,0 0 1,0-1-1,0 1 0,-1 0 0,1-1 0,0 1 0,0-1 0,-2 1 0,20-13 5493,21-21-4056,100-112 402,-67 66-1551,-41 40-320,-24 31-105,0 0-1,0 1 1,12-12-1,-18 19-16,0 1 0,0-1 0,0 0 0,0 0 0,0 0 0,0 0 0,0 1 0,0-1 0,0 0 0,0 0 0,0 0 0,0 0 0,0 1 0,0-1 0,0 0 0,0 0 0,0 0 0,0 0 0,0 0 0,1 0 0,-1 1 0,0-1 0,0 0 0,0 0 0,0 0 0,0 0 0,1 0 0,-1 0 0,0 0 0,0 0 0,0 0 0,0 1 0,0-1 0,1 0 0,-1 0 0,0 0 0,0 0 0,0 0 0,1 0 0,-1 0 0,0 0 0,0 0 0,0 0 0,0 0 0,1 0 0,-1-1 0,0 1 0,0 0 0,0 0 0,0 0 0,1 0 0,-8 20 0,6-18 0,-41 98-71,11-29-208,3 2 0,-26 107 0,52-163-1443,5-17 817,2-8 503,3-8-230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0.018"/>
    </inkml:context>
    <inkml:brush xml:id="br0">
      <inkml:brushProperty name="width" value="0.05" units="cm"/>
      <inkml:brushProperty name="height" value="0.05" units="cm"/>
      <inkml:brushProperty name="color" value="#E71224"/>
    </inkml:brush>
  </inkml:definitions>
  <inkml:trace contextRef="#ctx0" brushRef="#br0">221 25 17444,'0'-1'100,"1"1"0,-1 0 0,1-1 1,-1 1-1,1-1 0,-1 1 0,0-1 0,1 1 1,-1-1-1,1 1 0,-1-1 0,0 1 1,0-1-1,1 0 0,-1 1 0,0-1 0,0 1 1,0-1-1,1 0 0,-1 1 0,0-1 0,0 0 1,0 1-1,0-1 0,0 0 0,0 1 1,-1-1-1,1 0 0,0 1 0,0-1 0,0 1 1,0-1-1,-1 0 0,0 0 0,1 0-4,-1 1 1,0-1-1,0 1 0,0 0 0,0-1 1,0 1-1,1 0 0,-1 0 0,0-1 0,0 1 1,0 0-1,0 0 0,0 0 0,0 0 0,0 0 1,0 0-1,0 0 0,1 1 0,-1-1 1,0 0-1,0 0 0,0 1 0,0-1 0,0 1 1,1-1-1,-3 2 0,-7 4 233,1 0 0,-1 2 0,1-1 0,0 1 0,-11 13 0,-37 50 52,46-57-300,1 1 1,0 1-1,1 0 0,1 0 0,1 0 0,-11 33 0,18-47-62,-1 0-1,1 1 1,-1-1-1,1 0 1,0 0-1,0 1 1,0-1-1,0 0 0,0 1 1,1-1-1,-1 0 1,0 0-1,1 0 1,0 1-1,1 3 1,-1-5-4,0 0 1,1 0-1,-1 0 0,0 0 1,0 0-1,0 0 1,1 0-1,-1 0 1,1 0-1,-1 0 1,1-1-1,-1 1 1,1 0-1,-1-1 0,1 0 1,-1 1-1,1-1 1,-1 0-1,1 0 1,0 0-1,-1 0 1,4 0-1,2-1 48,0 0-1,0 0 1,0-1 0,0 0-1,0-1 1,-1 1 0,1-1-1,0-1 1,-1 1 0,0-1-1,0 0 1,0 0 0,-1-1-1,1 0 1,6-7 0,2-3 108,-1-1 1,-1 0 0,0-1 0,10-21 0,-19 32-123,0 1 0,-1-1-1,0 0 1,-1 0 0,1-1 0,-1 1 0,0 0 0,-1 0 0,1 0-1,-2-8 1,2 13-98,-1-1-1,0 0 0,0 1 1,-1-1-1,1 0 0,0 1 1,0-1-1,-1 1 1,1-1-1,-1 0 0,0 1 1,1 0-1,-1-1 0,0 1 1,0-1-1,0 1 0,0 0 1,0-1-1,0 1 1,0 0-1,0 0 0,0 0 1,-1 0-1,1 0 0,0 0 1,-1 0-1,1 1 0,-1-1 1,1 0-1,-1 1 1,1-1-1,-1 1 0,0-1 1,1 1-1,-1 0 0,1 0 1,-1 0-1,0 0 0,1 0 1,-4 0-1,4 1-129,1-1 0,-1 0-1,0 1 1,0-1 0,1 0-1,-1 1 1,0-1 0,1 1 0,-1-1-1,0 1 1,1-1 0,-1 1-1,1 0 1,-1-1 0,1 1 0,-1 0-1,1-1 1,-1 1 0,1 0-1,0-1 1,0 1 0,-1 0-1,1 0 1,0 1 0,7-4-925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0.423"/>
    </inkml:context>
    <inkml:brush xml:id="br0">
      <inkml:brushProperty name="width" value="0.05" units="cm"/>
      <inkml:brushProperty name="height" value="0.05" units="cm"/>
      <inkml:brushProperty name="color" value="#E71224"/>
    </inkml:brush>
  </inkml:definitions>
  <inkml:trace contextRef="#ctx0" brushRef="#br0">149 2 20756,'0'0'78,"0"0"-1,1 0 0,-1 0 0,0 0 0,0 0 0,0-1 0,1 1 1,-1 0-1,0 0 0,0 0 0,1 0 0,-1 0 0,0 0 0,0 0 0,1 0 1,-1 0-1,0 0 0,0 0 0,1 0 0,-1 0 0,0 0 0,1 0 1,-1 0-1,0 0 0,0 0 0,1 0 0,-1 0 0,0 1 0,0-1 0,0 0 1,1 0-1,-1 0 0,0 0 0,1 1 0,-1 10 1228,-9 21-596,6-24-427,-13 38 69,-2-1 0,-3-1-1,-42 68 1,62-109-335,-3 2 20,1-1 0,0 1 0,1 0-1,-1 0 1,1 1 0,0-1 0,0 0-1,0 1 1,1-1 0,-1 7 0,2-11-30,0 0 0,0 0 0,0-1 0,0 1 0,0 0 0,1 0 0,-1-1 0,0 1 1,0 0-1,1-1 0,-1 1 0,0 0 0,1-1 0,-1 1 0,1-1 0,-1 1 0,1 0 0,-1-1 1,1 1-1,-1-1 0,1 1 0,-1-1 0,1 0 0,0 1 0,0 0 0,23 3 50,-15-4-152,-1-1 1,1 0-1,13-4 1,-14 3-420,1-1 0,-1 0 0,0 0 0,-1-1 0,1 0 0,-1 0 0,1-1 0,-1 0 0,-1 0 0,1-1 0,-1 0 0,0 0 0,0-1 0,-1 1 0,5-8 0,-3-2-990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0.875"/>
    </inkml:context>
    <inkml:brush xml:id="br0">
      <inkml:brushProperty name="width" value="0.05" units="cm"/>
      <inkml:brushProperty name="height" value="0.05" units="cm"/>
      <inkml:brushProperty name="color" value="#E71224"/>
    </inkml:brush>
  </inkml:definitions>
  <inkml:trace contextRef="#ctx0" brushRef="#br0">83 1 16644,'-5'11'2032,"-5"4"-920,0 2-384,-2 4 1153,1 1-241,1 4-432,1 1-223,0-6-393,5 2-144,3-4-416,-1-5-248,5-2-648,0-2-401,0-6 985,1-2-192,5-4-240</inkml:trace>
  <inkml:trace contextRef="#ctx0" brushRef="#br0" timeOffset="1">178 167 20684,'-6'19'1737,"-2"2"-1297,-1 1-216,2 2 552,1 1-240,0-1-360,2 0-320,3 1-528,-1-4-256,1-1-384,-1 2 928,1-9-321,-1-6-95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1.252"/>
    </inkml:context>
    <inkml:brush xml:id="br0">
      <inkml:brushProperty name="width" value="0.05" units="cm"/>
      <inkml:brushProperty name="height" value="0.05" units="cm"/>
      <inkml:brushProperty name="color" value="#E71224"/>
    </inkml:brush>
  </inkml:definitions>
  <inkml:trace contextRef="#ctx0" brushRef="#br0">183 76 14179,'2'-5'466,"0"-3"641,0-1 0,0 0-1,1-12 1,-3 19-927,0 1-1,0 0 1,0 0-1,0-1 1,0 1-1,0 0 1,-1 0-1,1 0 1,0-1-1,-1 1 1,1 0 0,-1 0-1,1 0 1,-2-1-1,2 1-85,-1 1 0,0-1 0,1 1 0,-1-1 1,1 1-1,-1 0 0,0-1 0,0 1 0,1 0 0,-1 0 0,0-1 0,1 1 0,-1 0 0,0 0 0,0 0 0,1 0 0,-1 0 0,0 0 0,0 0 0,1 0 0,-1 0 0,0 1 0,0-1 0,1 0 0,-2 1 1,-2 1 7,0 0 1,0 1 0,1-1 0,-1 1 0,1 0-1,-1 0 1,1 0 0,0 0 0,-5 7 0,-8 8 66,4-6-81,0 0-1,1 1 1,0 0 0,1 0-1,0 1 1,1 1 0,1 0-1,0 0 1,1 0 0,-6 21-1,12-35-78,1 0 0,0 0 0,-1 1 0,1-1-1,0 0 1,0 0 0,-1 1 0,1-1 0,0 0 0,1 0-1,-1 1 1,0-1 0,0 0 0,0 0 0,1 0 0,-1 1-1,0-1 1,1 0 0,-1 0 0,1 0 0,0 0 0,-1 0-1,1 0 1,1 2 0,-1-2-4,1-1 0,0 1 0,-1 0 0,1 0 0,-1-1 0,1 1 0,0-1 0,0 1 0,-1-1 0,1 0 0,0 0 0,0 0 0,-1 0 0,1 0 0,0 0 0,0 0 0,2-1 0,3-1 9,0 0 0,1 0 0,-2-1 0,1 1 1,0-2-1,0 1 0,-1-1 0,0 0 0,0 0 0,0-1 0,10-10 0,-5 4 20,-1 0 0,-1-1 0,0 0 0,14-26 0,-21 35-59,0 0-1,-1 0 1,0 0 0,0-1 0,0 1-1,0-1 1,-1 1 0,1-1 0,-1 1-1,0-1 1,0 1 0,0-1 0,0 1-1,-1-5 1,1 8-27,-1-1 0,1 1-1,0-1 1,0 0 0,0 1 0,0-1 0,0 1 0,-1 0-1,1-1 1,0 1 0,0-1 0,-1 1 0,1-1 0,0 1-1,-1 0 1,1-1 0,0 1 0,-1-1 0,1 1-1,-1 0 1,1 0 0,-1-1 0,1 1 0,-1 0 0,1 0-1,-1-1 1,1 1 0,-1 0 0,1 0 0,-1 0-1,1 0 1,-1 0 0,1 0 0,-1 0 0,0 0 0,-15 5-1751,17-3 1086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1.688"/>
    </inkml:context>
    <inkml:brush xml:id="br0">
      <inkml:brushProperty name="width" value="0.05" units="cm"/>
      <inkml:brushProperty name="height" value="0.05" units="cm"/>
      <inkml:brushProperty name="color" value="#E71224"/>
    </inkml:brush>
  </inkml:definitions>
  <inkml:trace contextRef="#ctx0" brushRef="#br0">75 132 16155,'-8'6'731,"1"1"0,0 0 0,1 0-1,0 0 1,0 1 0,0-1 0,-8 18-1,12-21-518,0 0-1,0 1 1,1 0-1,-1-1 1,1 1-1,0 0 1,0 8-1,1-10-187,0-1 1,0 1-1,0-1 0,0 0 1,1 1-1,-1-1 0,1 0 1,0 1-1,0-1 0,0 0 1,0 0-1,0 0 0,0 1 1,1-1-1,-1 0 0,2 2 0,3 1-13,0-1 0,1 1-1,-1-1 1,1 0-1,0 0 1,10 4 0,-8-4-28,1 0 1,-1 1-1,11 8 1,-18-11 7,0 0 0,0 0 0,0-1 0,0 1 0,0 1 0,-1-1 0,1 0 0,-1 0 0,1 1-1,-1-1 1,0 0 0,0 1 0,0 0 0,0-1 0,0 1 0,0 4 0,-1-4 19,0-1 1,-1 1-1,1-1 0,0 0 0,-1 1 1,0-1-1,0 0 0,1 1 0,-1-1 1,-1 0-1,1 0 0,0 0 0,0 0 1,-1 0-1,1 0 0,-1 0 0,0-1 1,1 1-1,-1 0 0,0-1 0,-2 2 1,-4 2 136,0 0 0,0 0-1,0 0 1,-10 3 0,17-7-111,-1 0-1,0 0 1,0-1-1,0 1 0,0 0 1,0-1-1,0 0 1,0 1-1,0-1 1,0 0-1,0 0 0,0 0 1,0 0-1,0 0 1,0 0-1,1-1 1,-1 1-1,0-1 0,0 1 1,0-1-1,0 0 1,0 0-1,0 0 0,1 0 1,-1 0-1,0 0 1,1 0-1,-1 0 1,1-1-1,-2-1 0,1 1-23,1-1 0,-1 0 0,1 0 0,0-1 0,0 1-1,0 0 1,0 0 0,1 0 0,-1-1 0,1 1 0,0 0-1,0 0 1,0-1 0,0 1 0,0 0 0,1-1 0,0 1-1,0-3 1,2-2-31,0 0 0,0 0-1,1 0 1,0 0-1,0 1 1,1 0 0,0 0-1,0 0 1,0 0 0,8-6-1,11-9 54,37-26 0,-13 11 233,-37 28-128,2-1 152,0-2-1,0 1 1,14-19-1,-24 27-185,-1-1-1,0 1 1,0-1-1,0 1 0,0-1 1,0 0-1,-1 0 1,2-5-1,-3 7-36,0 0 0,1 0 0,-1 0 0,0 0 0,-1 0 0,1 0 0,0 0 0,0-1 0,-1 1 0,1 1 0,-1-1 0,0 0 0,1 0 0,-1 0 0,0 0-1,0 0 1,-2-2 0,1 1-24,-1 0 0,1 0 0,-1 1-1,0-1 1,0 0 0,0 1 0,0 0-1,0 0 1,-1 0 0,1 0 0,0 0 0,-7-1-1,0 0-224,0 1 0,1 0 0,-14 0 0,-4-1 100,15 0-125,2-4-64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2.634"/>
    </inkml:context>
    <inkml:brush xml:id="br0">
      <inkml:brushProperty name="width" value="0.05" units="cm"/>
      <inkml:brushProperty name="height" value="0.05" units="cm"/>
      <inkml:brushProperty name="color" value="#E71224"/>
    </inkml:brush>
  </inkml:definitions>
  <inkml:trace contextRef="#ctx0" brushRef="#br0">4 0 16476,'-3'7'1840,"4"1"-1008,3-6-224,11 1 929,5 0-177,16 3-320,4 0-192,8 1-312,3 1-160,0 4-384,-2-2-288,-9 3-472,-7 1-416,-19-2 888,-2-1-168,-12-5-272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1.592"/>
    </inkml:context>
    <inkml:brush xml:id="br0">
      <inkml:brushProperty name="width" value="0.05" units="cm"/>
      <inkml:brushProperty name="height" value="0.05" units="cm"/>
    </inkml:brush>
  </inkml:definitions>
  <inkml:trace contextRef="#ctx0" brushRef="#br0">43 16 16219,'0'9'779,"0"-1"0,0 1 0,-1 0 0,0-1 0,-1 0 0,0 1 0,0-1 0,-5 13 0,-7 28 201,2 61 111,11-109-1079,1-1 1,0 1-1,0 0 0,0 0 0,0-1 0,0 1 0,0 0 0,0 0 0,0-1 0,0 1 0,0 0 0,1 0 0,-1-1 0,0 1 0,0 0 0,1-1 0,-1 1 1,1 0-1,-1-1 0,0 1 0,1 0 0,-1-1 0,1 1 0,-1-1 0,1 1 0,0-1 0,0 1 0,0 0 6,1-1 1,-1 0-1,0 0 0,0 0 0,0 0 1,0-1-1,1 1 0,-1 0 0,0 0 1,0-1-1,0 1 0,0 0 0,0-1 1,0 0-1,2 0 0,6-5 96,-1 0 0,1-1 0,6-7 0,228-221 1348,-236 227-2626,-10 5 167,-12 9 62,0 6 203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3.067"/>
    </inkml:context>
    <inkml:brush xml:id="br0">
      <inkml:brushProperty name="width" value="0.05" units="cm"/>
      <inkml:brushProperty name="height" value="0.05" units="cm"/>
      <inkml:brushProperty name="color" value="#E71224"/>
    </inkml:brush>
  </inkml:definitions>
  <inkml:trace contextRef="#ctx0" brushRef="#br0">1 47 14827,'1'10'2505,"9"1"-1297,10-11-352,7-7 2481,14 0-2041,2-2-216,8 3-263,2-5-305,0 5-1080,-7 1-849,-3 3 1177,-4 1-224,-13-12-192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3.502"/>
    </inkml:context>
    <inkml:brush xml:id="br0">
      <inkml:brushProperty name="width" value="0.05" units="cm"/>
      <inkml:brushProperty name="height" value="0.05" units="cm"/>
      <inkml:brushProperty name="color" value="#E71224"/>
    </inkml:brush>
  </inkml:definitions>
  <inkml:trace contextRef="#ctx0" brushRef="#br0">10 441 17236,'-2'4'446,"-5"19"1374,9-17-852,9-10 169,11-11-343,-1-1 0,0-1 0,31-35-1,-13 13-355,99-100 621,43-40-351,-165 168-642,-16 11-64,0-1-1,0 1 0,0 0 0,0 0 1,0 0-1,0 0 0,0 0 0,1 0 1,-1 0-1,0 0 0,0 0 0,0 0 1,0 0-1,0 0 0,0 0 0,0 0 1,1 0-1,-1 0 0,0 0 0,0 0 1,0 0-1,0 0 0,0 0 0,0 0 1,0 0-1,0 0 0,1 0 0,-1 0 1,0 0-1,0 0 0,0 0 0,0 0 1,0 1-1,0-1 0,0 0 0,0 0 1,0 0-1,0 0 0,1 0 0,-1 0 1,0 0-1,0 0 0,0 0 0,0 1 1,0-1-1,0 0 0,0 0 0,0 0 1,0 0-1,0 0 0,0 0 0,0 0 0,0 0 1,0 1-1,0-1 0,0 0 0,0 0 1,0 0-1,0 0 0,0 0 1,-12 29 52,10-25-64,-8 17 2,-12 23 0,2 0 0,-26 90 0,37-78-519,8-51 395,1-1-1,0 0 0,0 0 1,1 0-1,-1 0 1,1 1-1,0-1 0,0 0 1,0 0-1,1 0 1,2 5-1,-4-8 133,1 0 0,0 0 0,-1 0 0,1 0-1,0 0 1,0 0 0,0 0 0,-1 0 0,1-1 0,0 1 0,0 0 0,0-1-1,0 1 1,0 0 0,0-1 0,1 0 0,-1 1 0,0-1 0,0 1 0,0-1-1,0 0 1,1 0 0,-1 0 0,0 0 0,0 0 0,0 0 0,0 0 0,1 0-1,-1 0 1,0-1 0,0 1 0,2-1 0,2-1-62,0-1 0,0 1 0,0-1 0,0 0 0,0-1 1,5-4-1,31-29-504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3.966"/>
    </inkml:context>
    <inkml:brush xml:id="br0">
      <inkml:brushProperty name="width" value="0.05" units="cm"/>
      <inkml:brushProperty name="height" value="0.05" units="cm"/>
      <inkml:brushProperty name="color" value="#E71224"/>
    </inkml:brush>
  </inkml:definitions>
  <inkml:trace contextRef="#ctx0" brushRef="#br0">161 1 16700,'-3'7'458,"-1"0"1,1 0-1,-1-1 1,0 1-1,-10 10 1,0 3 40,-4 7 178,2 1 1,1 0 0,1 1-1,-10 35 1,17-46-519,2 1 1,0-1-1,2 1 0,0 1 1,1-1-1,0 0 0,2 1 1,2 20-1,-2-36-138,1 0-1,-1 0 1,1 0 0,0 0-1,0 0 1,1 0 0,-1 0-1,1-1 1,0 1-1,0 0 1,0-1 0,0 1-1,0-1 1,1 0 0,0 0-1,0 0 1,0 0 0,0 0-1,0-1 1,0 1 0,1-1-1,-1 0 1,1 0 0,0 0-1,-1-1 1,1 1 0,0-1-1,0 0 1,0 0 0,0 0-1,0 0 1,0-1 0,0 0-1,0 0 1,1 0-1,-1 0 1,0-1 0,6 0-1,2-2 29,1-1-1,-1 0 1,0-1-1,-1 0 0,1-1 1,-1 0-1,0 0 0,0-1 1,-1-1-1,0 0 1,15-15-1,-13 10 65,-1 0 0,0 0 0,-1-1 1,-1 0-1,0-1 0,-1 0 0,0-1 0,6-19 0,-11 28-37,-1-1-1,0 0 1,-1-1-1,1 1 0,-2 0 1,1 0-1,-1 0 0,0-1 1,-1 1-1,0 0 0,-4-16 1,4 20-51,-1 0 0,1-1 0,-1 1 0,0 0 0,0 0 0,-1 0 0,1 0 0,-1 0 0,0 1 0,0-1 0,0 1 0,-1-1 0,1 1 0,-1 1 0,1-1 0,-1 0 0,0 1-1,0 0 1,0-1 0,-1 2 0,1-1 0,-7-1 0,3 1-178,0 1 0,-1 0-1,1 0 1,-1 1 0,1 0-1,0 1 1,-1 0 0,1 0-1,0 1 1,0 0-1,-1 0 1,1 1 0,1 0-1,-1 0 1,0 1 0,1 0-1,0 0 1,0 1 0,-10 8-1,5 4 94,13-10-140,11-6-329,10-8-57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4.391"/>
    </inkml:context>
    <inkml:brush xml:id="br0">
      <inkml:brushProperty name="width" value="0.05" units="cm"/>
      <inkml:brushProperty name="height" value="0.05" units="cm"/>
      <inkml:brushProperty name="color" value="#E71224"/>
    </inkml:brush>
  </inkml:definitions>
  <inkml:trace contextRef="#ctx0" brushRef="#br0">104 2 17980,'0'0'85,"0"-1"1,1 1 0,-1 0-1,0 0 1,0 0 0,0 0-1,1 0 1,-1 0 0,0 0-1,0-1 1,0 1 0,1 0-1,-1 0 1,0 0-1,0 0 1,0 0 0,1 0-1,-1 0 1,0 0 0,0 0-1,0 0 1,1 0 0,-1 0-1,0 0 1,0 0 0,0 1-1,1-1 1,-1 0-1,0 0 1,0 0 0,0 0-1,1 0 1,-1 0 0,0 1-1,0 7 1250,-9 16 219,8-20-791,-61 156 2845,52-127-3394,1 1-1,-9 66 0,17-97-214,1 0 1,0 0 0,0 0-1,0 0 1,0 0-1,0-1 1,1 1 0,-1 0-1,1 0 1,0 0-1,0-1 1,0 1-1,0 0 1,0-1 0,0 1-1,1-1 1,-1 1-1,4 3 1,-3-5-34,0 1 0,0-1 1,-1 0-1,1-1 0,0 1 0,0 0 1,0 0-1,0-1 0,0 1 0,0-1 0,0 0 1,0 1-1,0-1 0,0 0 0,0 0 1,0-1-1,0 1 0,0 0 0,0-1 0,0 1 1,0-1-1,0 1 0,0-1 0,0 0 1,0 0-1,-1 0 0,3-1 0,7-4-498,-1-1 0,0 0-1,0-1 1,-1 0 0,0 0-1,0-1 1,8-12 0,-2 2-761,0-1 0,17-36 0,-17 27-9</inkml:trace>
  <inkml:trace contextRef="#ctx0" brushRef="#br0" timeOffset="1">227 227 17588,'-10'30'1968,"-3"11"-1016,1 1-367,2 4 1055,0 1-280,2-1-400,3-7-151,3-9-553,2 0-424,6-14 1024,4-5-776,1-11-64,2-4 40</inkml:trace>
  <inkml:trace contextRef="#ctx0" brushRef="#br0" timeOffset="2">408 413 17940,'-10'34'2392,"-4"-1"-1463,-5-1-417,5 1 2184,-1-3-2064,1-3-432,7-7-872,4-3 800,0-7-344,3 1-144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5.074"/>
    </inkml:context>
    <inkml:brush xml:id="br0">
      <inkml:brushProperty name="width" value="0.05" units="cm"/>
      <inkml:brushProperty name="height" value="0.05" units="cm"/>
      <inkml:brushProperty name="color" value="#E71224"/>
    </inkml:brush>
  </inkml:definitions>
  <inkml:trace contextRef="#ctx0" brushRef="#br0">184 84 12019,'3'-4'639,"0"1"0,0-1 1,0 0-1,0 1 0,-1-1 1,0-1-1,0 1 1,2-5-1,-4 8-435,1 0 1,-1 1-1,0-1 1,0 0-1,0 0 0,0 0 1,0 0-1,0 1 1,0-1-1,0 0 1,0 0-1,0 0 0,0 0 1,0 0-1,-1 1 1,1-1-1,0 0 1,0 0-1,-2-1 0,2 2-35,-1-1-1,0 0 0,0 1 0,0-1 1,0 0-1,0 1 0,0-1 1,0 1-1,0 0 0,0-1 0,0 1 1,0 0-1,0 0 0,0-1 0,0 1 1,-1 0-1,1 0 0,0 0 0,-2 1 1,-2 0-33,-1 0 0,1 0 0,-1 1-1,1 0 1,-1 0 0,1 0 0,0 1 0,0-1 0,0 1 0,1 0 0,-1 1 0,1-1 0,-1 1 0,1 0 0,0 0 0,1 0 0,-6 8 0,-2 4-59,0 0 1,1 1 0,-13 29 0,16-31-39,1 0 0,0 0 0,1 1 0,1 0 1,0 0-1,1 0 0,1 0 0,1 0 1,0 30-1,1-43-31,0-1-1,1 1 1,-1 0 0,1-1 0,0 1 0,0 0 0,0-1-1,0 1 1,0-1 0,0 1 0,1-1 0,-1 0-1,1 1 1,-1-1 0,1 0 0,0 0 0,0 0 0,0 0-1,0-1 1,4 3 0,-3-2-4,0-1 0,0 0 0,0 0 0,1 0 0,-1 0 0,0-1-1,0 0 1,1 1 0,-1-1 0,0 0 0,0 0 0,1-1 0,-1 1 0,0-1 0,0 0 0,6-1-1,6-4 9,0-1 0,-1 0 0,0 0 0,0-2 0,-1 0 0,0 0-1,-1-1 1,16-16 0,-12 10 8,-1-1-1,-1-1 1,0 0-1,-2 0 1,16-30-1,-23 38-1,-1-1-1,1 0 0,-2 0 0,0 0 1,0-1-1,-1 1 0,2-19 0,-4 27-26,0 0 0,0 0 0,0 0 0,0 0 0,0 0 0,-1 0 0,0 0 0,1 0 0,-1 0 0,0 0 0,0 0 0,-1 0 0,1 0 0,-1 1 0,1-1 0,-1 1 0,0-1 0,0 1 0,0-1 0,0 1 0,0 0 0,-1 0 0,1 0 0,-1 0-1,1 1 1,-1-1 0,0 1 0,0-1 0,1 1 0,-1 0 0,0 0 0,0 0 0,-5 0 0,3 0-146,-1 0 0,1 1 1,-1 0-1,1 0 0,-1 0 0,1 1 0,0 0 0,-1 0 1,1 0-1,0 0 0,-10 5 0,12-5-30,0 1 0,0-1 0,0 1 0,1 0 0,-1-1 0,1 1 0,-1 0 0,1 1 0,0-1 0,0 0 0,0 1 0,0-1 0,0 1 0,0 0 0,1-1 0,-1 1 0,1 0 0,0 0 0,0 0 0,0 0 0,-1 6 0,3 5-716,9-3-160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5.615"/>
    </inkml:context>
    <inkml:brush xml:id="br0">
      <inkml:brushProperty name="width" value="0.05" units="cm"/>
      <inkml:brushProperty name="height" value="0.05" units="cm"/>
      <inkml:brushProperty name="color" value="#E71224"/>
    </inkml:brush>
  </inkml:definitions>
  <inkml:trace contextRef="#ctx0" brushRef="#br0">147 84 20612,'-6'1'313,"0"0"0,0 0-1,0 0 1,0 1-1,1 0 1,-1 0 0,0 0-1,1 0 1,0 1 0,-1 0-1,-4 4 1,3-2-49,0 1 0,-1 0-1,2 0 1,-1 0 0,1 1 0,-8 11 0,12-15-232,0 0-1,0 0 1,0 0 0,0 0-1,1 0 1,-1 1 0,1-1 0,0 0-1,0 1 1,0-1 0,1 1-1,-1-1 1,1 1 0,0 0 0,0-1-1,0 1 1,1 3 0,0-4-33,0 0 0,0 0 0,1 0 0,-1 0 0,1-1 0,0 1 1,0-1-1,0 1 0,0-1 0,0 0 0,0 0 0,1 0 0,-1 0 1,1 0-1,-1 0 0,1-1 0,0 1 0,0-1 0,5 2 0,78 26-132,-62-22 88,-1 0 1,0 2-1,39 20 0,-59-27 44,0 0-1,0 0 1,0 0-1,-1 0 0,1 0 1,-1 0-1,1 1 0,-1-1 1,0 1-1,0 0 1,0 0-1,0-1 0,-1 1 1,1 0-1,-1 1 1,0-1-1,0 0 0,1 4 1,-1-3 30,-1 1-1,0 0 1,0-1 0,0 1 0,-1 0 0,0-1 0,1 1-1,-2 0 1,1-1 0,0 1 0,-4 6 0,-2 2 124,0-1 0,-1 0 1,0 0-1,-1-1 0,0 0 0,0 0 1,-18 14-1,22-21-68,1-1 0,-1 1 0,0-1 0,0 0 0,0 0 0,0-1 0,-1 0 0,1 1 0,-12 1 0,15-3-63,-1-1-1,1 0 0,-1 0 1,1 0-1,-1 0 0,1 0 1,-1-1-1,1 1 0,-1-1 1,1 1-1,0-1 1,-1 0-1,1 0 0,0 0 1,0 0-1,-1-1 0,1 1 1,0-1-1,0 1 0,0-1 1,1 0-1,-1 1 1,0-1-1,1 0 0,-3-4 1,0 0-18,1-1 0,0 1-1,0-1 1,1 0 0,0-1 0,0 1 0,0 0 0,1 0 0,0-1 0,1 1 0,-1-1 0,1 1 0,1-8 0,1-4-27,1 1 0,0-1 0,2 1 1,6-19-1,-5 20 3,1 1-1,1 0 1,1 0 0,0 1-1,1 0 1,1 0 0,14-14-1,10-8 13,48-36 0,-44 40 14,-36 30 0,1 0 0,-1 0 0,0 0 0,0-1 1,-1 1-1,1-1 0,-1 0 0,0 1 1,3-8-1,-4 10-7,-1 0 0,0 0 0,0 0 0,0 0 0,1 0 0,-1-1 0,0 1 0,-1 0 0,1 0-1,0 0 1,0 0 0,0-1 0,-1 1 0,1 0 0,0 0 0,-1 0 0,1 0 0,-1 0 0,0 0 0,1 0 0,-1 0 0,0 0 0,1 0 0,-1 0 0,0 0 0,0 1 0,0-1 0,0 0 0,0 1 0,0-1 0,0 0 0,0 1 0,0-1 0,0 1 0,0 0 0,0-1 0,0 1 0,0 0 0,-1 0 0,0-1 0,-3 0-136,0-1-1,0 1 1,-1 0 0,1 1 0,0-1 0,0 1 0,-1 0 0,1 0 0,0 1 0,0 0 0,-1 0 0,1 0 0,0 0 0,0 1 0,0 0 0,-8 4 0,-3 5-339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30.077"/>
    </inkml:context>
    <inkml:brush xml:id="br0">
      <inkml:brushProperty name="width" value="0.05" units="cm"/>
      <inkml:brushProperty name="height" value="0.05" units="cm"/>
      <inkml:brushProperty name="color" value="#E71224"/>
    </inkml:brush>
  </inkml:definitions>
  <inkml:trace contextRef="#ctx0" brushRef="#br0">174 35 15931,'0'-1'118,"0"1"-1,0-1 0,0 1 1,0-1-1,0 1 0,0-1 1,0 0-1,0 1 0,0-1 0,0 1 1,-1-1-1,1 1 0,0-1 1,0 1-1,-1-1 0,1 1 1,0-1-1,-1 1 0,1 0 0,0-1 1,-1 1-1,1-1 0,-1 1 1,1 0-1,0-1 0,-1 1 1,1 0-1,-1-1 0,1 1 0,-1 0 1,1 0-1,-1 0 0,1-1 1,-1 1-1,0 0 0,0 0 1,-1 0 76,1-1 0,-1 1 0,0 0 0,1-1 0,-1 1 0,0 0 0,1 0 0,-1 0 0,0 0 0,1 1 0,-1-1 0,-2 1 0,-4 3 124,1 0 0,0 0-1,-12 9 1,18-12-302,0 0 0,0 0 0,-1 0-1,1 1 1,0-1 0,0 0 0,0 0 0,1 1 0,-1-1 0,0 1 0,0-1 0,0 2-1,1-2-10,0 0 0,0 0 0,0-1 0,0 1 0,0 0 0,0-1 0,0 1 0,0 0-1,1-1 1,-1 1 0,0 0 0,0 0 0,1-1 0,-1 1 0,0-1 0,1 1 0,-1 0-1,1-1 1,-1 1 0,1-1 0,-1 1 0,1-1 0,-1 1 0,1-1 0,0 0 0,-1 1-1,1-1 1,0 1 0,42 17-3,-31-14-3,0 0 0,0 1 0,15 10 0,-25-14 1,0 0 0,0 0-1,0 1 1,0-1 0,0 1-1,-1 0 1,1-1 0,0 1-1,-1 0 1,0 0 0,1 0 0,-1 0-1,0 0 1,0 0 0,0 0-1,0 0 1,0 1 0,-1-1-1,1 0 1,-1 0 0,1 1-1,-1-1 1,0 4 0,-1 3 6,-1-1 0,0 0 1,0 0-1,-1 0 0,0-1 1,0 1-1,-1-1 0,0 1 0,0-1 1,-1 0-1,0-1 0,-7 8 0,6-6 54,-1-1-1,0 0 1,-1-1-1,1 1 0,-1-2 1,-1 1-1,1-1 1,-1 0-1,1-1 0,-12 4 1,18-7-27,-1 0 0,1-1 0,-1 1 0,1-1 0,-1 0 0,1 0 1,-1 0-1,1 0 0,-1 0 0,1 0 0,-1-1 0,1 1 0,-1-1 0,1 0 0,-1 0 1,1 0-1,0 0 0,0 0 0,-1 0 0,1-1 0,0 1 0,0-1 0,0 1 0,0-1 1,0 0-1,1 0 0,-1 0 0,1 0 0,-1 0 0,1 0 0,0 0 0,-2-4 1,1 3-12,1 0 0,-1-1 1,1 1-1,0-1 1,0 0-1,0 1 0,1-1 1,-1 0-1,1 0 1,0 1-1,0-1 0,0 0 1,1 0-1,-1 1 1,1-1-1,0 0 0,0 1 1,0-1-1,1 0 1,-1 1-1,3-5 0,1 2-20,0 1 0,0-1 0,0 1-1,0 0 1,1 0 0,0 1-1,0 0 1,0 0 0,9-4-1,11-4-10,29-10-1,-18 9-1,-11 3 18,-18 8 46,-1 0 1,1-1-1,-1 0 1,1-1-1,-1 1 1,0-1-1,12-10 1,-19 14-39,1 0 1,-1-1-1,0 1 1,1 0 0,-1-1-1,1 1 1,-1-1-1,0 1 1,0-1-1,1 1 1,-1-1-1,0 1 1,0-1-1,0 1 1,1-1-1,-1 1 1,0-1 0,0 1-1,0-1 1,0 0-1,0 1 1,0-1-1,0 1 1,0-1-1,0 1 1,0-1-1,-1 1 1,1-1 0,0 1-1,0-1 1,0 1-1,-1-1 1,1 1-1,0-1 1,-1 1-1,1-1 1,0 1-1,-1-1 1,1 1-1,0 0 1,-1-1 0,1 1-1,-1 0 1,1-1-1,-1 1 1,1 0-1,-1 0 1,0-1-1,-29-9 434,24 8-352,-32-7 170,26 7-659,0 0 0,1-1 0,-1-1 0,1 0 0,-19-10 0,29 14 347,1-1 1,-1 1-1,1 0 0,-1-1 0,1 1 0,-1 0 0,1-1 1,-1 1-1,1-1 0,0 1 0,-1-1 0,1 1 0,0-1 1,-1 1-1,1-1 0,0 1 0,0-1 0,0 0 0,-1 1 1,1-2-1,1-3-569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30.468"/>
    </inkml:context>
    <inkml:brush xml:id="br0">
      <inkml:brushProperty name="width" value="0.05" units="cm"/>
      <inkml:brushProperty name="height" value="0.05" units="cm"/>
      <inkml:brushProperty name="color" value="#E71224"/>
    </inkml:brush>
  </inkml:definitions>
  <inkml:trace contextRef="#ctx0" brushRef="#br0">278 1 16948,'-22'7'814,"0"1"-1,1 1 1,-1 1 0,2 2 0,-1-1 0,-34 29 0,46-32-712,1-1 1,0 2-1,1-1 0,-1 1 1,2 0-1,-1 0 0,1 1 0,1 0 1,0 0-1,0 1 0,1-1 0,0 1 1,1 0-1,0 0 0,1 0 1,-1 16-1,1-3-89,2 0 1,1 0 0,1 1-1,1-1 1,7 28 0,-8-40-28,2 1 0,0-1 0,0 0 0,1-1 1,1 1-1,0-1 0,0 0 0,1 0 0,0-1 0,1 0 1,16 16-1,-20-22 0,1-1 0,0 0 0,-1 0 0,1 0 0,0 0 0,0-1 1,1 1-1,-1-1 0,0-1 0,1 1 0,-1-1 0,1 0 0,9 1 0,-7-2 23,1-1 1,-1 0-1,1 0 0,-1 0 0,0-1 0,0 0 0,1-1 0,10-5 1,-3 1 107,-1-2 0,0 0 1,-1 0-1,0-2 1,0 0-1,-1 0 0,-1-1 1,18-21-1,-22 22 39,0 0 0,0-1 0,-1 0 0,0 0 0,-1 0 0,-1-1 0,0 0 1,-1 0-1,0-1 0,-1 1 0,2-22 0,-4 26-92,-1 1 0,0-1 0,-1 0 0,0 0-1,0 0 1,-1 0 0,0 1 0,0-1 0,-1 1 0,0 0 0,-1-1 0,0 2 0,0-1 0,-1 0 0,1 1 0,-2 0 0,1 0-1,-12-11 1,4 6-320,0 1 0,-29-18 0,34 24 92,1 1 0,-1 0 0,0 0 0,0 1 0,-1 0 0,1 1 0,-15-3 0,5 4-265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8.597"/>
    </inkml:context>
    <inkml:brush xml:id="br0">
      <inkml:brushProperty name="width" value="0.05" units="cm"/>
      <inkml:brushProperty name="height" value="0.05" units="cm"/>
      <inkml:brushProperty name="color" value="#E71224"/>
    </inkml:brush>
  </inkml:definitions>
  <inkml:trace contextRef="#ctx0" brushRef="#br0">22 504 14003,'-10'5'1585,"-1"1"-568,15-11 2044,25-22-2190,-2 0 0,-1-2 0,24-33 0,2-3-313,-49 62-524,112-138 953,-88 105-413,-3-1-1,24-46 1,-62 110-92,-28 52-346,26-41-452,1 0-1,2 1 0,2 1 1,1 0-1,-6 65 0,16-103 159,-1 1 1,1-1-1,0 1 0,0 0 0,0-1 1,1 1-1,-1 0 0,1-1 1,-1 1-1,1-1 0,0 1 0,0-1 1,0 1-1,1 2 0,4 1-647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9.052"/>
    </inkml:context>
    <inkml:brush xml:id="br0">
      <inkml:brushProperty name="width" value="0.05" units="cm"/>
      <inkml:brushProperty name="height" value="0.05" units="cm"/>
      <inkml:brushProperty name="color" value="#E71224"/>
    </inkml:brush>
  </inkml:definitions>
  <inkml:trace contextRef="#ctx0" brushRef="#br0">3 334 14715,'0'1'113,"0"-1"0,-1 1 0,1-1 0,0 1 0,0-1 0,0 1 0,-1-1 0,1 1-1,0-1 1,0 1 0,0-1 0,0 1 0,0-1 0,0 1 0,0-1 0,0 1 0,0-1 0,0 1 0,0-1 0,0 1-1,0-1 1,1 1 0,-1-1 0,0 1 0,0-1 0,1 1 0,12-10 1787,-11 8-1832,47-44 1275,-3-2-1,-1-2 0,50-73 0,-75 90-1060,-16 26-195,0-1 1,0 1-1,0 0 0,1 0 1,6-5-1,-12 11-84,1 0 1,0 0-1,0 0 1,0 0 0,0 0-1,0 0 1,0 1-1,0-1 1,0 0-1,0 0 1,0 0-1,0 0 1,0 0-1,0 1 1,0-1-1,0 0 1,0 0-1,0 0 1,0 0-1,0 1 1,0-1 0,0 0-1,0 0 1,0 0-1,0 0 1,0 0-1,0 1 1,0-1-1,0 0 1,0 0-1,0 0 1,0 0-1,0 0 1,1 0-1,-1 1 1,0-1-1,0 0 1,0 0 0,0 0-1,0 0 1,0 0-1,1 0 1,-1 0-1,0 0 1,0 0-1,0 0 1,0 0-1,0 0 1,1 0-1,-1 0 1,0 0-1,0 0 1,0 0-1,0 0 1,1 0 0,-1 0-1,0 0 1,0 0-1,0 0 1,0 0-1,0 0 1,1 0-1,-1 0 1,0 0-1,0 0 1,0 0-1,0 0 1,1 0-1,-4 18 38,3-15-26,-44 224 37,22-122-661,16-85-33,5-17 468,0 0 0,0 0 0,0 0 1,0 0-1,0 0 0,1 1 0,-1-1 0,1 0 1,0 0-1,0 1 0,0-1 0,1 4 1,1-2-522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1.949"/>
    </inkml:context>
    <inkml:brush xml:id="br0">
      <inkml:brushProperty name="width" value="0.05" units="cm"/>
      <inkml:brushProperty name="height" value="0.05" units="cm"/>
    </inkml:brush>
  </inkml:definitions>
  <inkml:trace contextRef="#ctx0" brushRef="#br0">0 0 14467,'3'13'1800,"7"1"-983,1-2-329,2-4 1024,3 1-896,-2-5-656,1-1 416,-1-4-432,-1-2-144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9.500"/>
    </inkml:context>
    <inkml:brush xml:id="br0">
      <inkml:brushProperty name="width" value="0.05" units="cm"/>
      <inkml:brushProperty name="height" value="0.05" units="cm"/>
      <inkml:brushProperty name="color" value="#E71224"/>
    </inkml:brush>
  </inkml:definitions>
  <inkml:trace contextRef="#ctx0" brushRef="#br0">27 51 13547,'6'-7'626,"0"1"0,1 0 0,1 0 0,-1 0 1,1 1-1,8-5 0,-14 10-486,-1-1-1,0 0 1,1 1-1,-1-1 1,1 1-1,-1 0 1,1-1-1,-1 1 1,1 0 0,0 0-1,-1 0 1,1 0-1,-1 0 1,1 0-1,-1 0 1,1 1 0,-1-1-1,2 1 1,-1 0-48,-1 0 0,0 0 0,1 0 0,-1 1-1,0-1 1,0 0 0,0 1 0,0-1 0,0 0 0,0 1 0,-1-1 0,1 1 0,0 0 0,-1-1 0,1 1 0,-1 0 0,0-1 0,1 1 0,-1 0 0,0 2 0,1 8 25,-1-1 0,-1 1 0,1-1-1,-2 1 1,0-1 0,0 0 0,-1 1 0,-8 20 0,-6 7 293,-23 38 0,36-70-336,-16 26 247,14-24-147,0 0 0,1 0 0,-9 19 0,14-27-175,0-1 0,0 1 0,0 0 0,0-1 0,0 1 0,0-1 0,0 1 0,0-1 0,0 1 0,0-1 0,1 1 0,-1-1 0,0 1 0,0 0 0,0-1 0,1 1 0,-1-1 0,0 0 0,0 1 0,1-1 0,-1 1 0,0-1 0,1 1 0,-1-1 1,1 0-1,-1 1 0,1-1 0,-1 0 0,0 1 0,1-1 0,-1 0 0,1 0 0,-1 1 0,1-1 0,0 0 0,-1 0 0,1 0 0,-1 0 0,1 0 0,-1 0 0,1 0 0,-1 0 0,1 0 0,0 0 0,32 0-1368,-25-1 838,-3 1 411,0-1 1,0 0-1,0 0 1,1 0-1,-1-1 1,6-2 0,9-4-428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9.919"/>
    </inkml:context>
    <inkml:brush xml:id="br0">
      <inkml:brushProperty name="width" value="0.05" units="cm"/>
      <inkml:brushProperty name="height" value="0.05" units="cm"/>
      <inkml:brushProperty name="color" value="#E71224"/>
    </inkml:brush>
  </inkml:definitions>
  <inkml:trace contextRef="#ctx0" brushRef="#br0">37 286 16732,'-2'21'1872,"-3"2"-944,-3 2-336,3-3 905,-2 4-153,2-4-408,1-1-376,4-6-976,0-7-376,4-6 664,2-5-192,1-6-160</inkml:trace>
  <inkml:trace contextRef="#ctx0" brushRef="#br0" timeOffset="1">333 6 16163,'-1'2'1570,"-19"23"-784,2 1 0,1 0 0,1 1-1,1 0 1,1 2 0,2 0 0,-10 32 0,21-56-753,0-1 0,0 0 0,1 0 1,-1 1-1,1-1 0,0 0 0,0 1 0,1-1 0,-1 0 1,3 8-1,-3-11-24,1 1 0,-1-1 0,1 0 0,0 0 0,0 1 0,0-1-1,-1 0 1,1 0 0,0 0 0,0 0 0,1 0 0,-1 0 0,0-1 0,0 1 0,0 0 0,1 0 0,-1-1 0,0 1 0,0-1 0,1 1 0,-1-1 0,1 0 0,-1 1 0,0-1 0,1 0 0,-1 0-1,1 0 1,-1 0 0,0 0 0,1 0 0,-1-1 0,1 1 0,-1 0 0,0-1 0,1 1 0,0-1 0,5-2 31,-1 1-1,0-1 1,1-1 0,-2 1 0,1-1-1,0 0 1,-1 0 0,1 0 0,-1-1-1,7-9 1,-1 2 88,-2 0 0,1-1 0,11-23 0,-13 21-11,-2 0 0,1 0 0,4-21 0,-9 28-75,0 0 1,-1 0 0,0-1-1,0 1 1,-1-1 0,0 1-1,-1 0 1,-1-12-1,1 18-91,0-1 0,0 1 0,0-1 0,-1 1 0,1-1 0,0 1 0,-1 0 0,0-1 0,0 1 0,1 0 0,-1 0 1,0 0-1,-5-2 0,6 3-24,1 0 0,-1 1 0,0-1 0,0 1 0,0-1 0,1 1 0,-1 0 0,0-1 0,0 1 0,0 0 0,0-1 0,0 1 0,0 0 0,0 0 0,0 0 1,0 0-1,0 0 0,1 0 0,-1 0 0,0 0 0,0 0 0,0 0 0,0 1 0,0-1 0,0 0 0,0 1 0,0-1 0,1 1 0,-1-1 0,0 1 0,0-1 1,0 1-1,1-1 0,-1 1 0,0 0 0,1-1 0,-1 1 0,1 0 0,-1 0 0,1 0 0,-1-1 0,0 3 0,1 1-648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00.381"/>
    </inkml:context>
    <inkml:brush xml:id="br0">
      <inkml:brushProperty name="width" value="0.05" units="cm"/>
      <inkml:brushProperty name="height" value="0.05" units="cm"/>
      <inkml:brushProperty name="color" value="#E71224"/>
    </inkml:brush>
  </inkml:definitions>
  <inkml:trace contextRef="#ctx0" brushRef="#br0">142 24 19428,'1'-1'140,"-1"0"1,0 1-1,1-1 0,-1 0 1,0 0-1,0 0 0,0 0 1,0 0-1,0 0 0,0 0 1,0 0-1,0 0 0,0 0 1,-1 0-1,1 0 0,0 0 0,0 0 1,-1 0-1,0-1 0,1 2-62,-1-1 0,1 1-1,-1 0 1,0-1 0,1 1-1,-1 0 1,1 0-1,-1-1 1,1 1 0,-1 0-1,0 0 1,1 0-1,-1 0 1,0 0 0,1 0-1,-1 0 1,1 0 0,-1 0-1,0 0 1,1 0-1,-1 0 1,0 1 0,-4 0 136,1 1 0,0 0 0,0 0 0,0 0 0,0 0-1,-7 6 1,0 1-63,1 1 0,0 0 0,-15 21 0,21-25-130,-1 0 0,1 0 0,1 1 0,0-1 0,0 1 0,0 0 0,0 0 0,-2 14 0,5-20-20,0-1 1,-1 1 0,1 0 0,0 0-1,0 0 1,0-1 0,0 1 0,0 0-1,0 0 1,0 0 0,0 0 0,0-1-1,0 1 1,1 0 0,-1 0 0,0 0-1,1-1 1,-1 1 0,0 0 0,1 0-1,-1-1 1,1 1 0,-1 0 0,1-1-1,-1 1 1,1-1 0,-1 1 0,1 0-1,0-1 1,-1 1 0,1-1 0,0 0-1,0 1 1,-1-1 0,1 0 0,0 1-1,0-1 1,0 0 0,-1 0 0,1 0-1,0 1 1,0-1 0,0 0 0,0 0-1,-1 0 1,1-1 0,0 1 0,0 0-1,0 0 1,-1 0 0,1 0 0,0-1-1,1 0 1,4 0-34,0-1 1,1-1-1,-1 1 0,0-1 0,6-4 1,3-4-158,-12 8 97,0 1 0,0 0 0,0-1 1,1 1-1,-1 0 0,1 1 0,0-1 1,6-2-1,-9 4 72,-1 0 1,0 0-1,1 0 1,-1 1 0,0-1-1,1 0 1,-1 0-1,1 0 1,-1 0 0,0 1-1,1-1 1,-1 0-1,0 0 1,1 0 0,-1 1-1,0-1 1,0 0-1,1 1 1,-1-1-1,0 0 1,0 1 0,1-1-1,-1 0 1,0 1-1,0-1 1,0 0 0,0 1-1,1-1 1,-1 1-1,0-1 1,0 1 0,2 15-237,-2-14 213,4 58-361,0 1 430,11 60-1,-14-112-46,1-5 111,-1 0-1,-1 1 1,1-1 0,-1 0-1,0 1 1,0 6 0,0-10-36,-1 0-1,1 1 1,-1-1 0,1 0 0,0 0 0,-1 0 0,0 0 0,1-1 0,-1 1-1,0 0 1,1 0 0,-1 0 0,0 0 0,0-1 0,0 1 0,0 0 0,1-1 0,-1 1-1,0 0 1,0-1 0,0 0 0,0 1 0,-1-1 0,1 1 0,0-1 0,0 0-1,0 0 1,0 0 0,0 0 0,-2 0 0,-13 1 499,-1-1 0,1-1 0,-25-4 0,11 1-685,24 2-1295,9 0 864,12 1 98,2 3-110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03.732"/>
    </inkml:context>
    <inkml:brush xml:id="br0">
      <inkml:brushProperty name="width" value="0.05" units="cm"/>
      <inkml:brushProperty name="height" value="0.05" units="cm"/>
      <inkml:brushProperty name="color" value="#E71224"/>
    </inkml:brush>
  </inkml:definitions>
  <inkml:trace contextRef="#ctx0" brushRef="#br0">8 281 17844,'-2'6'750,"-3"12"918,7-14-827,6-7 153,11-11-67,-2-1 1,24-25 0,-4 4-429,36-32 174,74-64 225,-147 132-897,0 0 0,0 0 0,0 0 1,-1 0-1,1 0 0,0 0 0,0 0 0,0 0 1,0 0-1,0 1 0,0-1 0,0 0 1,0 0-1,0 0 0,0 0 0,0 0 0,0 0 1,0 0-1,0 1 0,0-1 0,0 0 1,-1 0-1,1 0 0,0 0 0,0 0 0,0 0 1,1 0-1,-1 1 0,0-1 0,0 0 0,0 0 1,0 0-1,0 0 0,0 0 0,0 0 1,0 0-1,0 1 0,0-1 0,0 0 0,0 0 1,0 0-1,0 0 0,0 0 0,0 0 1,1 0-1,-1 0 0,0 0 0,0 0 0,0 0 1,0 1-1,0-1 0,0 0 0,0 0 0,0 0 1,1 0-1,-1 0 0,0 0 0,0 0 1,0 0-1,0 0 0,0 0 0,0 0 0,1 0 1,-1 0-1,0 0 0,0 0 0,0 0 1,0-1-1,-6 22 3,-2 0 0,-17 32 0,-3 7 8,25-50-21,-28 78-98,29-79-71,0-1 1,0 1 0,1-1-1,0 1 1,1 0 0,-1-1-1,2 1 1,1 9-1,-2-17 183,0-1 0,0 1-1,0-1 1,0 1-1,0-1 1,0 1-1,0-1 1,0 1-1,0-1 1,0 1 0,1-1-1,-1 0 1,0 1-1,0-1 1,1 1-1,-1-1 1,0 0-1,1 1 1,-1-1 0,0 0-1,1 1 1,-1-1-1,0 0 1,1 0-1,-1 1 1,1-1-1,-1 0 1,1 0 0,-1 0-1,0 1 1,1-1-1,-1 0 1,1 0-1,-1 0 1,1 0-1,-1 0 1,1 0 0,-1 0-1,1 0 1,-1 0-1,1 0 1,-1 0-1,1 0 1,-1-1-1,0 1 1,1 0 0,-1 0-1,1 0 1,-1-1-1,1 1 1,0-1-1,19-15-306,-19 14 289,23-21-369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12.725"/>
    </inkml:context>
    <inkml:brush xml:id="br0">
      <inkml:brushProperty name="width" value="0.05" units="cm"/>
      <inkml:brushProperty name="height" value="0.05" units="cm"/>
      <inkml:brushProperty name="color" value="#E71224"/>
    </inkml:brush>
  </inkml:definitions>
  <inkml:trace contextRef="#ctx0" brushRef="#br0">10 238 13995,'-9'15'3241,"9"-12"-1336,7-10 572,119-159 2472,-66 84-3807,-60 82-1136,0 0 1,0 0-1,0 0 1,0 0-1,0 0 1,0 0-1,0 0 1,1 0 0,-1 0-1,0 0 1,0 0-1,0 0 1,0 1-1,0-1 1,0 0-1,0 0 1,0 0-1,0 0 1,0 0 0,0 0-1,0 0 1,0 0-1,0 0 1,1 0-1,-1 0 1,0 0-1,0 0 1,0 0-1,0 0 1,0 0 0,0 0-1,0 0 1,0 0-1,0 0 1,0 0-1,0 0 1,1 0-1,-1 0 1,0 0 0,0 0-1,0 0 1,0 0-1,0 0 1,0 0-1,0 0 1,0 0-1,0 0 1,0 0-1,0-1 1,0 1 0,0 0-1,0 0 1,1 0-1,-1 0 1,0 0-1,0 0 1,-2 13 82,-5 17-89,-2 6-150,-6 17-326,2 0-1,2 2 0,-5 74 1,15-91-1867,3-44 1576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13.365"/>
    </inkml:context>
    <inkml:brush xml:id="br0">
      <inkml:brushProperty name="width" value="0.05" units="cm"/>
      <inkml:brushProperty name="height" value="0.05" units="cm"/>
      <inkml:brushProperty name="color" value="#E71224"/>
    </inkml:brush>
  </inkml:definitions>
  <inkml:trace contextRef="#ctx0" brushRef="#br0">125 32 17820,'0'-2'184,"1"1"1,-1-1-1,-1 0 0,1 1 1,0-1-1,0 1 0,-1-1 1,1 1-1,0-1 0,-1 1 1,0 0-1,1-1 0,-1 1 1,0 0-1,0-1 1,0 0-1,0 1-82,0 1 0,0-1 0,1 1 0,-1-1 0,0 1 0,0-1 0,0 1 0,1 0 0,-1-1 0,0 1 0,0 0 0,0 0 0,0 0 0,0 0 0,0-1 0,1 1-1,-1 0 1,0 1 0,0-1 0,-1 0 0,-1 1 21,0 0 0,0 0 0,0 0 0,0 1 0,0-1 0,0 1 0,1-1 0,-1 1 0,0 0 0,1 0 0,0 0 0,-1 1 0,-2 3 0,-33 48 261,36-50-377,-1 1 0,1 0-1,0 0 1,0 0 0,0 1-1,0-1 1,1 0 0,0 1-1,0 8 1,1-13-5,-1 0-1,1 0 1,0 0 0,1 0 0,-1-1-1,0 1 1,0 0 0,0 0-1,0 0 1,1 0 0,-1 0-1,1 0 1,-1 0 0,0-1-1,1 1 1,-1 0 0,1 0 0,0-1-1,-1 1 1,1 0 0,-1-1-1,1 1 1,0 0 0,0-1-1,1 2 1,0-2 0,0 1 0,-1-1-1,1 0 1,0 1 0,0-1 0,0 0-1,0 0 1,0 0 0,0 0 0,0 0 0,3-1-1,4-2 3,-1 1 0,1-1 0,-1-1-1,10-5 1,-5 2 6,1-1 1,-2-1-1,1 0 0,-1-1 0,-1 0 0,1-1 1,-2 0-1,11-14 0,-21 25-11,0 0 0,0 0 0,0 0 0,0 0 0,0 0 0,0 0 0,0 0 0,1 0 0,-1-1 1,0 1-1,0 0 0,0 0 0,0 0 0,0 0 0,0 0 0,0 0 0,0 0 0,0-1 0,0 1 0,0 0 0,0 0 0,0 0 0,0 0 0,0 0 0,0-1 0,0 1 0,0 0 0,0 0 0,0 0 0,0 0 0,0 0 0,-1 0 0,1 0 1,0-1-1,0 1 0,0 0 0,0 0 0,0 0 0,0 0 0,0 0 0,0 0 0,0 0 0,0 0 0,-1 0 0,1 0 0,0-1 0,0 1 0,0 0 0,0 0 0,0 0 0,0 0 0,-1 0 0,1 0 0,0 0 0,0 0 0,0 0 0,0 0 0,0 0 1,-1 0-1,-7 3-47,1 6 15,1 1-1,0 1 1,0-1 0,1 1 0,0 0 0,-4 13 0,7-18 29,0 1 1,1 0 0,-1 0 0,2 0 0,-1 0-1,1 0 1,0 0 0,1 12 0,3 4-15,7 29-1,-6-32 16,0-1-1,1 23 1,-6-40 31,0 0 0,0 0 1,0 0-1,0 0 0,0 0 1,0 0-1,0 0 1,-1 0-1,1 0 0,-1 0 1,0 0-1,0 0 0,1 0 1,-1 0-1,0-1 0,-1 1 1,1 0-1,0-1 1,0 1-1,-3 2 0,1-2 57,0 0 0,1-1 0,-1 0-1,0 1 1,0-1 0,0 0 0,0 0-1,0 0 1,0-1 0,0 1 0,0-1-1,-5 0 1,-2 0 136,1 0 1,-1-1-1,0-1 0,1 1 0,-1-2 1,1 1-1,0-1 0,-10-5 0,14 6 259,-14-9-2043,20 8-227,14 3 679,2-1 385,7-1-198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13.814"/>
    </inkml:context>
    <inkml:brush xml:id="br0">
      <inkml:brushProperty name="width" value="0.05" units="cm"/>
      <inkml:brushProperty name="height" value="0.05" units="cm"/>
      <inkml:brushProperty name="color" value="#E71224"/>
    </inkml:brush>
  </inkml:definitions>
  <inkml:trace contextRef="#ctx0" brushRef="#br0">29 1 17092,'-4'21'2024,"1"5"-1296,-2-4-312,-1 2 1097,3-1-553,-1-5-304,2-2-800,1-6-424,4-3 1520,0-8-992,2-8-48,5-6-88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14.223"/>
    </inkml:context>
    <inkml:brush xml:id="br0">
      <inkml:brushProperty name="width" value="0.05" units="cm"/>
      <inkml:brushProperty name="height" value="0.05" units="cm"/>
      <inkml:brushProperty name="color" value="#E71224"/>
    </inkml:brush>
  </inkml:definitions>
  <inkml:trace contextRef="#ctx0" brushRef="#br0">145 7 17100,'0'0'63,"0"0"0,0 0 1,1 0-1,-1-1 0,0 1 1,0 0-1,0 0 0,0 0 0,0 0 1,0-1-1,0 1 0,0 0 1,0 0-1,0 0 0,0-1 1,0 1-1,0 0 0,0 0 1,0 0-1,-1-1 0,1 1 0,0 0 1,0 0-1,0 0 0,0 0 1,0-1-1,0 1 0,0 0 1,0 0-1,-1 0 0,1 0 1,0 0-1,0 0 0,0-1 1,0 1-1,-1 0 0,1 0 0,0 0 1,0 0-1,0 0 0,0 0 1,-1 0-1,1 0 0,0 0 1,-13 2 1469,-11 10 270,15-6-1575,0 0 0,0 1 1,0-1-1,1 2 0,1-1 0,-1 1 0,1 0 0,0 1 1,-10 18-1,16-26-218,1-1 1,-1 1 0,1 0-1,-1 0 1,1-1-1,0 1 1,-1 0-1,1 0 1,0 0 0,0-1-1,0 1 1,0 0-1,0 0 1,0 0-1,0 0 1,0-1 0,0 1-1,0 0 1,0 0-1,0 0 1,0 0-1,1-1 1,-1 1 0,0 0-1,1 1 1,0-1-9,0-1 0,0 1 0,0-1 1,0 1-1,0-1 0,0 1 0,0-1 1,0 0-1,0 1 0,0-1 0,0 0 0,0 0 1,0 0-1,1 0 0,-1 0 0,2 0 1,4-1-18,1 0 0,-1-1 0,1 0 0,9-3 1,79-41-273,-63 29 152,-33 17 133,1 0-1,-1 0 1,0 0-1,0 0 1,0 0 0,0 0-1,0 0 1,1 0-1,-1 0 1,0 0 0,0 0-1,0 0 1,0 0-1,1 0 1,-1 0 0,0 0-1,0 0 1,0 0-1,0 0 1,1 0 0,-1 0-1,0 0 1,0 0-1,0 0 1,0 0-1,0 1 1,0-1 0,1 0-1,-1 0 1,0 0-1,0 0 1,0 0 0,0 0-1,0 1 1,0-1-1,0 0 1,0 0 0,0 0-1,1 0 1,-1 0-1,0 1 1,0-1 0,0 0-1,0 0 1,0 0-1,0 0 1,0 1 0,0-1-1,0 0 1,0 0-1,0 0 1,0 0-1,0 1 1,-1-1 0,1 0-1,0 0 1,0 0-1,0 0 1,0 0 0,0 1-1,0-1 1,0 0-1,0 0 1,-3 11-20,-20 37-29,15-31 47,0 1 0,1-1 0,-7 26 0,13-38 8,0 1 0,0 0-1,0-1 1,1 1 0,0 0 0,0 0 0,0-1-1,1 1 1,0 0 0,0-1 0,1 1-1,-1-1 1,1 1 0,0-1 0,5 8-1,-4-7-27,-2-4 43,1 0 0,-1 0-1,0 0 1,0 0-1,0 0 1,0 0-1,-1 0 1,1 1-1,0 3 1,-1-5 18,0 0 1,-1 0-1,1 0 0,0 0 1,-1 0-1,1 0 1,-1 0-1,0-1 0,1 1 1,-1 0-1,1 0 0,-1 0 1,0-1-1,0 1 1,0 0-1,1 0 0,-1-1 1,0 1-1,0-1 1,0 1-1,0-1 0,0 1 1,0-1-1,0 0 1,-2 1-1,-2 1 147,-1-1 0,0 0 0,1 0 0,-1 0 0,0-1 0,0 0 0,0 0 1,1 0-1,-1-1 0,-10-2 0,6 1 14,1 0 0,0-1 0,0-1 1,0 1-1,-15-9 0,23 11-271,0 1 1,1 0-1,-1 0 1,0-1-1,0 1 1,1-1-1,-1 1 1,0-1-1,1 1 1,-1-1-1,1 1 1,-1-1-1,1 0 1,-1 1-1,1-1 1,-1 0-1,1 1 1,0-1-1,-1 0 1,1 0-1,0 1 1,-1-1-1,1 0 1,0 0-1,0 1 1,0-1-1,0 0 1,0-1-1,1 0-249,0 0 0,0 0 0,0 1 0,0-1-1,0 1 1,0-1 0,1 1 0,-1-1-1,3-1 1,8-9-93,3-5-581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14.753"/>
    </inkml:context>
    <inkml:brush xml:id="br0">
      <inkml:brushProperty name="width" value="0.05" units="cm"/>
      <inkml:brushProperty name="height" value="0.05" units="cm"/>
      <inkml:brushProperty name="color" value="#E71224"/>
    </inkml:brush>
  </inkml:definitions>
  <inkml:trace contextRef="#ctx0" brushRef="#br0">176 9 15923,'0'0'151,"0"0"-1,0-1 0,0 1 0,0 0 1,0-1-1,0 1 0,0 0 0,-1-1 0,1 1 1,0-1-1,0 1 0,0 0 0,-1 0 0,1-1 1,0 1-1,0 0 0,-1-1 0,1 1 1,0 0-1,-1 0 0,1-1 0,0 1 0,0 0 1,-1 0-1,1 0 0,-1 0 0,1-1 1,0 1-1,-1 0 0,1 0 0,-18-1 2519,-17 9-675,21-4-1683,2 2 1,-1-1-1,-12 9 1,20-11-267,1 0 0,-1 0 1,1 0-1,0 0 0,0 1 0,0 0 0,1-1 0,-1 1 0,1 1 1,-6 8-1,9-12-40,0-1 0,-1 1 0,1-1 0,0 1 0,0-1 0,-1 1 1,1-1-1,0 1 0,0 0 0,0-1 0,0 1 0,0 0 0,0-1 0,0 1 0,0-1 1,0 1-1,0 0 0,0-1 0,0 1 0,1-1 0,-1 1 0,0 0 0,0-1 0,0 1 1,1-1-1,-1 1 0,0-1 0,1 1 0,0 0-2,1 0-1,-1 0 1,0-1-1,0 1 1,0-1-1,0 1 1,1-1-1,-1 0 1,0 1-1,1-1 1,-1 0 0,2 0-1,38-3-102,-27 0 6,-1-1 1,1 0-1,-1-1 0,-1-1 1,1 0-1,-1 0 0,0-2 0,0 1 1,-1-1-1,17-15 0,-26 20-91,-8 9 150,-10 12 62,10-8-11,-1 1 0,2 0 0,-1 0 0,1 1 0,-5 18 0,9-27-14,1 0-1,-1 1 1,1-1-1,-1 0 1,1 0-1,0 0 0,0 0 1,0 0-1,1 0 1,-1 0-1,1 0 1,-1 0-1,1 0 1,0 0-1,0 0 1,1 0-1,-1 0 1,1-1-1,-1 1 0,1-1 1,0 1-1,0-1 1,0 1-1,0-1 1,0 0-1,1 0 1,-1 0-1,3 2 1,13 7 1,-10-7-23,-1 1 1,1-1-1,-1 2 0,-1-1 1,12 12-1,-17-15 29,1 0 1,-1 0 0,1 1-1,-1-1 1,0 1-1,0-1 1,0 1-1,0-1 1,0 1 0,-1 0-1,1-1 1,-1 1-1,1 0 1,-1-1-1,0 1 1,0 0 0,-1 0-1,1-1 1,0 1-1,-1 0 1,0-1-1,-1 6 1,-1-1 110,0-1-1,-1 0 1,1 0 0,-1 0-1,0 0 1,-1-1 0,0 1-1,1-1 1,-1 0 0,-1-1-1,1 1 1,-11 5-1,12-7-58,0 0-1,0-1 0,-1 0 1,1 1-1,-1-2 0,1 1 0,-1 0 1,0-1-1,0 0 0,1 0 0,-1-1 1,0 1-1,0-1 0,0 0 0,0 0 1,0-1-1,0 1 0,-8-3 0,12 2-128,0 1 0,0-1 0,0 1-1,-1-1 1,1 1 0,0-1 0,0 0-1,0 1 1,1-1 0,-1 0 0,0 0-1,0 0 1,0 0 0,1 0 0,-1 0-1,0 0 1,1 0 0,-1 0-1,1 0 1,-1 0 0,1 0 0,-1-1-1,1 1 1,0 0 0,0 0 0,0 0-1,-1-1 1,1 1 0,0 0 0,1 0-1,-1-2 1,0-10-425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43.928"/>
    </inkml:context>
    <inkml:brush xml:id="br0">
      <inkml:brushProperty name="width" value="0.05" units="cm"/>
      <inkml:brushProperty name="height" value="0.05" units="cm"/>
      <inkml:brushProperty name="color" value="#E71224"/>
    </inkml:brush>
  </inkml:definitions>
  <inkml:trace contextRef="#ctx0" brushRef="#br0">292 48 15635,'1'0'113,"-1"-1"0,1 0-1,-1 1 1,1-1-1,-1 0 1,0 1-1,0-1 1,1 0 0,-1 0-1,0 1 1,0-1-1,0 0 1,0 0 0,1 0-1,-1 1 1,0-1-1,-1 0 1,1 0 0,0 0-1,0 1 1,0-1-1,0 0 1,-1 0 0,1 1-1,-1-2 1,0 1 74,0 0 0,0-1-1,0 1 1,0 0 0,0 0 0,-1 0 0,1 0 0,0 0 0,-1 0 0,1 0 0,-3-1 0,-2 0 367,-1-1 1,1 1-1,-1 0 1,-14-1-1,13 2-388,0 1-1,0 0 0,0 0 1,0 1-1,0 0 0,0 0 1,0 1-1,0 0 0,1 0 1,-1 1-1,1 0 0,-1 1 1,1 0-1,-11 7 1,8-3-66,1-1 1,0 2-1,0-1 1,1 1-1,0 0 1,0 1-1,1 0 1,-11 21-1,17-29-90,0 0-1,0 0 1,1 0-1,-1 0 1,1 0-1,-1 0 1,1 0-1,0 0 1,0 0-1,0 0 1,0 3-1,0-5-8,0 0 1,0 1-1,0-1 1,0 0-1,0 0 1,0 0-1,0 1 0,0-1 1,0 0-1,0 0 1,0 0-1,1 1 0,-1-1 1,0 0-1,0 0 1,0 0-1,0 0 0,0 1 1,0-1-1,1 0 1,-1 0-1,0 0 1,0 0-1,0 0 0,1 0 1,-1 1-1,0-1 1,0 0-1,0 0 0,1 0 1,-1 0-1,0 0 1,0 0-1,1 0 1,10-9 18,55-77-71,-66 86 49,0 0-1,1-1 0,-1 1 0,0 0 1,0 0-1,0 0 0,0 0 0,0 0 1,0-1-1,0 1 0,0 0 0,1 0 0,-1 0 1,0 0-1,0 0 0,0 0 0,0 0 1,0 0-1,1 0 0,-1-1 0,0 1 0,0 0 1,0 0-1,0 0 0,1 0 0,-1 0 1,0 0-1,0 0 0,0 0 0,0 0 1,1 0-1,-1 0 0,0 0 0,0 0 0,0 0 1,0 0-1,0 1 0,1-1 0,-1 0 1,0 0-1,0 0 0,0 0 0,0 0 1,0 0-1,1 0 0,-1 0 0,0 1 0,0-1 1,0 0-1,0 0 0,0 0 0,0 0 1,0 1-1,5 13-81,-2 27-8,-3-36 65,1 23 1,2-1 0,1 0 0,1 0 0,1 0 0,2-1 0,0 0 0,18 37 0,-26-63 29,0 1 0,1-1-1,-1 0 1,0 1-1,0-1 1,0 0 0,0 0-1,0 1 1,0-1 0,0 0-1,0 1 1,0-1-1,0 0 1,0 1 0,0-1-1,0 0 1,0 1-1,0-1 1,0 0 0,0 0-1,0 1 1,0-1 0,-1 0-1,1 1 1,0-1-1,0 0 1,0 0 0,0 1-1,-1-1 1,1 0 0,0 0-1,-1 1 1,-12 4 73,-25-2 71,25-3-79,-9 2 64,7 0 118,1-1-1,-1-1 1,-22-2 0,37 2-328,0 0-1,0-1 1,0 1 0,0 0 0,0-1 0,0 1 0,0 0 0,-1-1 0,1 1-1,0 0 1,0-1 0,0 1 0,0 0 0,0-1 0,1 1 0,-1 0 0,0-1-1,0 1 1,0 0 0,0-1 0,0 1 0,0 0 0,1-1 0,-1 1 0,0 0 0,0 0-1,0-1 1,1 1 0,-1 0 0,0 0 0,0-1 0,1 1 0,-1 0 0,0 0-1,1 0 1,-1-1 0,0 1 0,1 0 0,13-14-1660,-1 3 911,4-2-305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3:58.749"/>
    </inkml:context>
    <inkml:brush xml:id="br0">
      <inkml:brushProperty name="width" value="0.05" units="cm"/>
      <inkml:brushProperty name="height" value="0.05" units="cm"/>
    </inkml:brush>
  </inkml:definitions>
  <inkml:trace contextRef="#ctx0" brushRef="#br0">1744 406 11442,'-82'13'122,"1"4"-1,0 3 1,2 3-1,0 4 0,2 4 1,-138 76-1,72-19-51,-210 169-1,283-197 71,3 2 0,2 4-1,3 2 1,-81 117-1,123-153-189,1 0-1,1 1 0,2 1 1,2 1-1,1 0 0,1 0 0,2 2 1,2-1-1,-7 73 0,14-84-130,0 0 0,2 0 0,1 0 0,1 0 0,0-1 0,3 1 0,0-1 0,1 0 0,1 0 0,1-1 0,1 0 0,1 0 0,2-1 0,0-1 0,27 34 0,-9-21-78,3-1-1,0-2 1,2-1-1,1-1 1,56 31-1,214 100-190,294 98 1131,27-60 449,-230-111-593,541 47 1,419-76-257,37-74-418,-795 7 18,561-38 365,-877 20 216,-1-13 0,291-80-1,-254 16 77,-242 73-341,-2-5-1,80-48 1,-111 55-103,-2-1 0,-1-2 1,-1-2-1,50-54 0,-66 59-69,-1-1 1,-1 0 0,-2-2-1,-1-1 1,-1 0-1,25-67 1,-35 74-42,-1-1 0,-1 0-1,-1 0 1,-2-1 0,-1 1 0,-1-1 0,-1 0-1,-2 0 1,-5-43 0,-1 34-7,-2-1 0,-1 1 0,-2 1 0,-1 0 0,-2 1 0,-27-48 0,3 20 53,-2 2-1,-3 2 1,-100-104 0,-181-135 234,181 183-180,-4 6 0,-5 7 0,-4 7 0,-203-91 0,190 113-103,-4 7 1,-196-47-1,-375-36-152,-183 64 50,-6 83 33,-255 97-280,9 69-290,772-104 485,-240 25-346,335-47 197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2.320"/>
    </inkml:context>
    <inkml:brush xml:id="br0">
      <inkml:brushProperty name="width" value="0.05" units="cm"/>
      <inkml:brushProperty name="height" value="0.05" units="cm"/>
    </inkml:brush>
  </inkml:definitions>
  <inkml:trace contextRef="#ctx0" brushRef="#br0">0 88 24205,'2'14'2281,"-1"-18"-2129,3 2-40,-1-10-176,11-11 160,1-5-184,-2-5-184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44.346"/>
    </inkml:context>
    <inkml:brush xml:id="br0">
      <inkml:brushProperty name="width" value="0.05" units="cm"/>
      <inkml:brushProperty name="height" value="0.05" units="cm"/>
      <inkml:brushProperty name="color" value="#E71224"/>
    </inkml:brush>
  </inkml:definitions>
  <inkml:trace contextRef="#ctx0" brushRef="#br0">375 66 12091,'-4'-5'300,"-1"1"1,0 0 0,0 0 0,0 0 0,-1 0 0,1 1 0,-1 0 0,0 0-1,0 1 1,0-1 0,0 1 0,0 1 0,-10-3 0,9 4-96,0 0-1,-1 0 1,1 0 0,0 1 0,-1 0-1,1 1 1,0-1 0,0 1 0,0 1-1,0-1 1,-11 7 0,5-2-95,0 1-1,0 0 1,1 0-1,0 2 1,0-1 0,1 2-1,1-1 1,0 1-1,0 1 1,1 0 0,1 0-1,0 1 1,0 0-1,1 0 1,1 1 0,0 0-1,1 0 1,1 0-1,0 1 1,1-1 0,0 1-1,1 0 1,1 0-1,1 0 1,0 0 0,0 0-1,2 0 1,0 0-1,0-1 1,2 1 0,0 0-1,10 25 1,-10-32-110,0 0 0,0-1 1,1 1-1,0-1 0,1 0 1,-1 0-1,1-1 0,0 1 1,1-1-1,-1-1 0,1 1 1,1-1-1,-1 0 0,1-1 1,-1 0-1,1 0 0,1-1 1,12 4-1,-8-4 38,0 0 0,0-2-1,1 0 1,-1 0 0,0-1-1,1-1 1,-1 0 0,0-1-1,0 0 1,0-1 0,23-8 0,-11 1 156,-1 0 1,0-2 0,0 0-1,-2-2 1,1-1 0,-2 0-1,30-28 1,-39 31-68,0 1 0,-2-1 0,1-1 1,-1 0-1,-1 0 0,-1-1 0,0 0 0,0-1 1,-1 0-1,-1 0 0,-1 0 0,0-1 0,4-24 1,-8 31-171,-1-1 0,0 1-1,0-1 1,-1 1 0,0 0 0,-1-1 0,0 1 0,0 0 0,-1 0 0,0 0 0,-1 1 0,0-1 0,0 1 0,-1-1 0,0 1 0,0 1 0,-1-1 0,0 1 0,0 0 0,-1 0 0,1 1 0,-2 0 0,1 0 0,-1 1 0,0-1 0,0 2 0,0-1 0,-1 1 0,1 1 0,-1-1-1,0 1 1,0 1 0,0 0 0,-1 0 0,1 1 0,-15 0 0,-15 6-373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7.790"/>
    </inkml:context>
    <inkml:brush xml:id="br0">
      <inkml:brushProperty name="width" value="0.05" units="cm"/>
      <inkml:brushProperty name="height" value="0.05" units="cm"/>
      <inkml:brushProperty name="color" value="#E71224"/>
    </inkml:brush>
  </inkml:definitions>
  <inkml:trace contextRef="#ctx0" brushRef="#br0">108 7 16900,'-10'-5'5356,"5"3"-1753,-4 13-2439,-2 4-958,1 1 0,0 0 0,1 1 1,1 0-1,1 0 0,0 0 0,2 1 0,0 0 0,0 1 0,-2 28 0,7-44-241,0 0 0,0 0-1,1 0 1,-1 0 0,0 0 0,1 0-1,0 0 1,0 0 0,0 0-1,0 0 1,0-1 0,1 1 0,-1 0-1,1-1 1,0 1 0,0-1 0,2 3-1,-3-4-100,1 1 0,0-1-1,-1 0 1,1 0 0,0 0 0,-1 0-1,1 0 1,0-1 0,0 1 0,0-1-1,0 1 1,0-1 0,0 0 0,0 1-1,0-1 1,0 0 0,0 0 0,0 0-1,0-1 1,0 1 0,0 0 0,0-1-1,0 1 1,-1-1 0,1 0-1,0 0 1,3-1 0,9-7-604,3-1-251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8.181"/>
    </inkml:context>
    <inkml:brush xml:id="br0">
      <inkml:brushProperty name="width" value="0.05" units="cm"/>
      <inkml:brushProperty name="height" value="0.05" units="cm"/>
      <inkml:brushProperty name="color" value="#E71224"/>
    </inkml:brush>
  </inkml:definitions>
  <inkml:trace contextRef="#ctx0" brushRef="#br0">94 1 18764,'-7'14'2024,"-3"3"-1135,0 4-329,-2 0 1120,1 5-392,-1-2-423,4 3-201,-1 2-360,3 3-192,3-5-632,-1-1-465,3-6-119,1-3 816,4-10-256,3-6-216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8.540"/>
    </inkml:context>
    <inkml:brush xml:id="br0">
      <inkml:brushProperty name="width" value="0.05" units="cm"/>
      <inkml:brushProperty name="height" value="0.05" units="cm"/>
      <inkml:brushProperty name="color" value="#E71224"/>
    </inkml:brush>
  </inkml:definitions>
  <inkml:trace contextRef="#ctx0" brushRef="#br0">52 1 18284,'0'7'2032,"-3"8"-1151,-2 1-385,-2 3 1416,0 7-688,-1-1-656,0 4-296,3 0-944,-1-8-352,3-8 808,3-3-176,4-10-184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8.897"/>
    </inkml:context>
    <inkml:brush xml:id="br0">
      <inkml:brushProperty name="width" value="0.05" units="cm"/>
      <inkml:brushProperty name="height" value="0.05" units="cm"/>
      <inkml:brushProperty name="color" value="#E71224"/>
    </inkml:brush>
  </inkml:definitions>
  <inkml:trace contextRef="#ctx0" brushRef="#br0">183 0 15955,'-8'3'704,"1"0"0,-1 0 0,1 1-1,0-1 1,0 2 0,1-1-1,-1 1 1,1 0 0,-7 6 0,-3 5 189,-27 35 0,38-45-820,0 0-1,1 0 1,-1 0 0,1 1 0,0-1 0,1 1 0,0 0 0,0 1 0,0-1 0,1 0 0,0 1 0,-2 13 0,4-20-60,0 0 1,0 0 0,0 0-1,0 0 1,0 0-1,0 0 1,0 0 0,0 1-1,1-1 1,-1 0-1,0 0 1,1 0 0,-1 0-1,1 0 1,-1 0-1,1 0 1,0 0 0,-1 0-1,1-1 1,0 1-1,0 0 1,-1 0 0,1 0-1,0-1 1,0 1 0,1 0-1,1 0 12,-1 0 0,0-1 0,1 1 0,-1-1 0,1 1 0,-1-1 1,1 0-1,-1 0 0,1 0 0,-1 0 0,4-1 0,5-2 74,-1 1 0,0-1 1,0-1-1,16-7 0,-15 5 17,0-1 0,0 0 0,-1 0 1,0-1-1,9-10 0,-15 14-70,0 0 0,-1 0 0,1 0 0,-1-1 1,0 1-1,0-1 0,0 0 0,-1 0 0,0 0 0,0 0 1,0-1-1,-1 1 0,2-10 0,-3 12-134,0 1 0,0 0 0,-1 0-1,1 0 1,-1 0 0,1 0 0,-1 0 0,0 0 0,0 0 0,0 0-1,0 0 1,0 0 0,-1 1 0,1-1 0,0 0 0,-1 1 0,1-1-1,-1 1 1,0-1 0,0 1 0,1 0 0,-1 0 0,0 0-1,0 0 1,0 0 0,0 0 0,0 0 0,0 1 0,0-1 0,0 1-1,0 0 1,-1-1 0,1 1 0,0 0 0,0 0 0,0 0 0,0 1-1,0-1 1,-1 0 0,-1 1 0,4 1-631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9.306"/>
    </inkml:context>
    <inkml:brush xml:id="br0">
      <inkml:brushProperty name="width" value="0.05" units="cm"/>
      <inkml:brushProperty name="height" value="0.05" units="cm"/>
      <inkml:brushProperty name="color" value="#E71224"/>
    </inkml:brush>
  </inkml:definitions>
  <inkml:trace contextRef="#ctx0" brushRef="#br0">152 0 17172,'0'3'303,"-1"-1"1,0 0 0,1 0-1,-1 0 1,0 0 0,0-1-1,-1 1 1,1 0 0,0 0-1,-1-1 1,1 1 0,-1 0 0,-2 1-1,-6 7 971,2 1-535,1-3-519,0 0 0,1 1 0,0 0 0,0 1 0,1-1 0,0 1 0,1 0 0,0 0 0,-3 12 0,7-20-220,0 0 0,0 0 0,0 1 0,0-1 0,0 0 0,0 0 0,1 0 0,-1 0 0,1 1 0,0-1 0,0 0 0,0 0 0,-1 0 0,2 0 0,-1-1 0,0 1 0,0 0 0,1 0 0,-1-1 0,3 3 0,4 3-28,0-1 1,0 0-1,13 7 1,-14-9-12,-1 0 0,1 0-1,11 11 1,-17-14 36,-1-1-1,1 1 0,-1-1 1,1 1-1,-1 0 0,1-1 1,-1 1-1,0 0 0,1 0 1,-1-1-1,0 1 0,0 0 1,1 0-1,-1 0 0,0-1 1,0 1-1,0 0 0,0 0 0,0 0 1,0-1-1,0 1 0,0 0 1,0 0-1,-1 1 0,0 0-1,0-1 1,0 1-1,0 0 0,0-1 0,0 1 0,0-1 0,0 0 0,-1 1 0,1-1 0,-3 2 1,-4 2 16,0 0-1,0 0 1,-12 4 0,18-8 0,-47 15 378,46-15-327,1 0 0,-1-1 0,0 1 0,0-1 0,0 1 0,0-1 0,1 0 0,-1 0 0,0-1 0,0 1 0,0 0 0,0-1 1,1 0-1,-1 0 0,-4-1 0,7 1-38,-1 1 0,1-1 0,-1 0 1,1 1-1,0-1 0,-1 0 0,1 1 1,0-1-1,-1 0 0,1 1 0,0-1 1,0 0-1,0 1 0,0-1 0,0 0 1,0 0-1,0 1 0,0-1 1,0 0-1,0 0 0,0 1 0,0-1 1,0 0-1,0 0 0,1 1 0,-1-1 1,0 0-1,1 1 0,-1-1 0,0 0 1,1 1-1,-1-1 0,1 1 0,-1-1 1,1 1-1,0-1 0,20-21 277,4 6-207,48-23 1,11-6-86,-74 38 44,0 1 0,-1-2 0,0 1 0,0-1-1,13-16 1,-20 22-19,0-1-1,-1 1 1,1 0 0,-1 0-1,1-1 1,-1 1 0,0 0-1,0-1 1,0 1 0,0-1-1,-1 0 1,1 1 0,-1-1 0,1 0-1,-1 1 1,0-1 0,0 0-1,0 1 1,-1-1 0,1 0-1,-1 1 1,1-1 0,-2-4-1,1 5-40,-1 0-1,1 0 0,0 1 0,-1-1 0,0 0 1,1 1-1,-1-1 0,0 1 0,0-1 1,1 1-1,-1 0 0,0 0 0,0 0 1,-1 0-1,1 0 0,0 0 0,0 0 1,0 1-1,-1-1 0,1 1 0,0 0 0,0-1 1,-1 1-1,1 0 0,0 0 0,-1 1 1,-3 0-1,-10 6-1652,15-7 1580,1 1 1,-1-1 0,1 0-1,-1 0 1,1 1-1,0-1 1,-1 0-1,1 0 1,0 1-1,-1-1 1,1 1-1,0-1 1,-1 0-1,1 1 1,0-1-1,0 0 1,0 1-1,-1-1 1,1 1-1,0-1 1,0 1-1,0-1 1,0 1 0,0-1-1,0 1 1,0-1-1,0 0 1,0 1-1,0-1 1,0 1-1,0-1 1,0 1-1,0-1 1,0 1-1,0-1 1,1 1-1,-1 0 1,7 5-825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9.709"/>
    </inkml:context>
    <inkml:brush xml:id="br0">
      <inkml:brushProperty name="width" value="0.05" units="cm"/>
      <inkml:brushProperty name="height" value="0.05" units="cm"/>
      <inkml:brushProperty name="color" value="#E71224"/>
    </inkml:brush>
  </inkml:definitions>
  <inkml:trace contextRef="#ctx0" brushRef="#br0">343 186 17852,'4'2'2312,"-2"2"-1359,-7 8-321,-3 0 1600,-10 7-1000,-3 0-207,-5 4-409,-1 2-184,-3 3-152,1-1-112,3-4-80,3-2-112,6-5-320,4 0-312,6-9-577,6-7 1009,-6-4-192,4-5-136</inkml:trace>
  <inkml:trace contextRef="#ctx0" brushRef="#br0" timeOffset="1">202 0 16540,'-18'6'1450,"0"2"0,0-1 0,-30 19 0,40-20-1083,-1 0 1,1 0 0,1 1 0,-1 0-1,1 0 1,0 1 0,0 0 0,-9 16-1,15-23-342,0 1 0,0-1-1,0 0 1,1 0 0,-1 1-1,0-1 1,1 1 0,0-1-1,-1 0 1,1 1 0,0-1-1,0 1 1,-1-1 0,1 1-1,0-1 1,1 1 0,-1-1-1,0 1 1,0-1 0,1 1-1,-1-1 1,1 2 0,0-1-15,0-1 1,1 0-1,-1 0 1,0 0-1,0 0 1,1 0-1,-1 0 0,0 0 1,1 0-1,-1-1 1,1 1-1,0 0 1,-1-1-1,1 1 1,-1-1-1,1 0 1,0 1-1,-1-1 0,1 0 1,3 0-1,3-1 12,1 0 1,0 0-1,-1-1 0,1 0 0,-1-1 0,0 0 0,0 0 0,0-1 0,0 0 1,-1 0-1,1-1 0,-1 1 0,0-2 0,0 1 0,-1-1 0,9-10 0,-14 15-12,0-1-1,1 0 0,-1 0 0,-1 0 0,1 1 1,0-1-1,0 0 0,-1 0 0,1 0 1,-1 0-1,0-1 0,1 1 0,-1 0 0,0-2 1,0 3-8,-1 0 1,1 0-1,0 0 1,0 0-1,0 1 1,-1-1-1,1 0 1,0 0-1,-1 0 1,1 1-1,-1-1 1,1 0-1,-1 1 0,1-1 1,-1 0-1,1 1 1,-1-1-1,0 0 1,1 1-1,-1-1 1,0 1-1,0-1 1,1 1-1,-1 0 1,0-1-1,0 1 1,0 0-1,1-1 1,-1 1-1,0 0 1,0 0-1,0 0 1,0 0-1,0 0 1,-1 0-1,-5 0-26,0 1-1,0 0 1,0 1-1,1-1 1,-1 1 0,0 0-1,1 1 1,-1 0-1,1 0 1,0 0-1,0 1 1,0 0-1,0 0 1,-10 10-1,8-7-153,1 2 1,-1-1-1,2 1 0,-1 0 0,1 0 1,0 1-1,1-1 0,-8 21 0,7-7-186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40.100"/>
    </inkml:context>
    <inkml:brush xml:id="br0">
      <inkml:brushProperty name="width" value="0.05" units="cm"/>
      <inkml:brushProperty name="height" value="0.05" units="cm"/>
      <inkml:brushProperty name="color" value="#E71224"/>
    </inkml:brush>
  </inkml:definitions>
  <inkml:trace contextRef="#ctx0" brushRef="#br0">80 3 16444,'-23'28'2413,"17"-21"-1795,0 0 0,0 0 1,0 1-1,1 0 0,0 0 0,0 0 0,1 1 0,0 0 0,1 0 0,-4 10 0,7-17-572,0-1 1,0 0-1,0 1 0,0-1 0,0 1 1,0-1-1,1 0 0,-1 1 0,0-1 1,1 0-1,-1 1 0,1-1 0,-1 0 1,1 0-1,-1 1 0,1-1 0,0 0 1,0 0-1,0 0 0,0 0 0,1 1 1,0 0-5,1 0 1,0 0-1,-1 0 0,1-1 1,0 1-1,0-1 1,0 0-1,6 2 1,1-1-7,-1 0 1,0-1 0,1 0-1,-1-1 1,15-1-1,-12 0-8,-1-1 1,0-1-1,0 0 0,0 0 0,0-1 1,0 0-1,-1-1 0,10-6 1,-15 9 5,-1-1 0,0 0 0,0 0 0,0 0 0,0-1 0,0 1 0,-1-1 0,1 0 0,-1 0 0,0 0 0,-1 0 0,1-1 0,-1 1 0,1-1 0,-1 1 0,-1-1 0,1 0 1,-1 0-1,0 0 0,1-6 0,-2 9-13,0 0 1,0 1 0,0-1 0,0 0 0,0 0-1,0 0 1,-1 0 0,1 0 0,-1 0-1,1 1 1,-1-1 0,0 0 0,1 0-1,-1 1 1,0-1 0,0 0 0,0 1 0,-1-1-1,-2-2 1,2 3 6,0-1 0,-1 0 0,0 1 0,1-1 0,-1 1 0,0 0 0,0 0-1,0 0 1,0 0 0,0 1 0,-4-1 0,-3 0-117,0 1 1,0 0-1,-1 0 0,1 1 1,0 1-1,-12 3 0,10-2-312,-46 10-656,37-12 647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4.629"/>
    </inkml:context>
    <inkml:brush xml:id="br0">
      <inkml:brushProperty name="width" value="0.05" units="cm"/>
      <inkml:brushProperty name="height" value="0.05" units="cm"/>
      <inkml:brushProperty name="color" value="#E71224"/>
    </inkml:brush>
  </inkml:definitions>
  <inkml:trace contextRef="#ctx0" brushRef="#br0">23 83 21893,'-11'-3'1602,"0"-1"-25,22 3-394,35-3-963,0-1 0,-1-2 0,90-26 0,-65 15-147,-68 17-74,27-4 1,-28 5 0,-1-1-1,1 1 1,-1 0 0,1 0-1,-1 0 1,1 0 0,-1 0-1,1 0 1,-1 0 0,0 0-1,1 0 1,-1 0 0,1 0-1,-1 0 1,1 0 0,-1 0-1,1 0 1,-1 0 0,1 0-1,-1 1 1,0-1 0,1 0-1,-1 0 1,1 1 0,-1-1-1,0 0 1,1 1 0,-1-1 0,0 0-1,1 1 1,-1-1 0,0 0-1,0 1 1,1-1 0,-1 1-1,0-1 1,0 0 0,0 1-1,1-1 1,-1 1 0,0-1-1,0 1 1,0-1 0,0 1-1,0-1 1,0 1 0,0-1-1,0 0 1,0 1 0,0-1-1,0 1 1,-1 0 0,-4 12-11,-2-1 0,0 0 0,0 0-1,-14 16 1,5-7-1,-21 32-93,2 2 0,3 1 0,2 1 0,2 2 0,-27 86 0,51-134-1898,2-21 594,2 8 1499,-3-18-871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5.036"/>
    </inkml:context>
    <inkml:brush xml:id="br0">
      <inkml:brushProperty name="width" value="0.05" units="cm"/>
      <inkml:brushProperty name="height" value="0.05" units="cm"/>
      <inkml:brushProperty name="color" value="#E71224"/>
    </inkml:brush>
  </inkml:definitions>
  <inkml:trace contextRef="#ctx0" brushRef="#br0">4 2 14843,'-3'-2'2225,"3"7"-929,0 2-424,4-3 2441,5 3-1713,8-1-560,4 0-111,9 0-425,8-1-416,0-5-992,4-1 1648,-2-3-824,-3-4-88,-5 0-48</inkml:trace>
  <inkml:trace contextRef="#ctx0" brushRef="#br0" timeOffset="1">391 52 14379,'-5'26'2329,"-2"0"-1185,-7-1-440,2 4 2441,1-3-1993,1-2-176,3-2-392,1-1-384,6-6-808,1-4-408,11-10 816,4-1-192,2-8-152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2.879"/>
    </inkml:context>
    <inkml:brush xml:id="br0">
      <inkml:brushProperty name="width" value="0.05" units="cm"/>
      <inkml:brushProperty name="height" value="0.05" units="cm"/>
    </inkml:brush>
  </inkml:definitions>
  <inkml:trace contextRef="#ctx0" brushRef="#br0">59 0 16716,'11'8'1776,"-11"12"-1064,-1 3-296,-2 14 1657,0 4-1081,-1 10-728,0 2-192,-1-2-608,0 1-288,-1-9-1089,-3-7 1553,-5-15-288,-2-7-280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5.439"/>
    </inkml:context>
    <inkml:brush xml:id="br0">
      <inkml:brushProperty name="width" value="0.05" units="cm"/>
      <inkml:brushProperty name="height" value="0.05" units="cm"/>
      <inkml:brushProperty name="color" value="#E71224"/>
    </inkml:brush>
  </inkml:definitions>
  <inkml:trace contextRef="#ctx0" brushRef="#br0">139 11 18964,'5'-9'1774,"-6"7"-612,-12 16 371,-6 16-1200,2 1 1,1 1-1,1 0 0,2 1 0,1 0 1,2 1-1,1 1 0,2-1 0,-4 51 1,11-81-319,0 1-1,0-1 1,1 0 0,-1 1 0,1-1 0,0 0 0,0 1-1,1-1 1,-1 0 0,1 0 0,2 4 0,-3-7 0,0 0 1,0 1 0,-1-1-1,1 0 1,0 0-1,0 0 1,0 0 0,1 0-1,-1 0 1,0 0-1,0-1 1,1 1 0,-1 0-1,0-1 1,1 1-1,-1-1 1,0 1-1,1-1 1,-1 1 0,1-1-1,-1 0 1,1 0-1,-1 0 1,0 0 0,1 0-1,-1 0 1,1 0-1,-1 0 1,1-1-1,-1 1 1,1-1 0,-1 1-1,0-1 1,1 1-1,-1-1 1,2-1 0,-1 1 25,0 0 1,-1 0 0,1 0 0,0 0 0,-1 0 0,1 0 0,-1-1 0,0 1-1,1-1 1,-1 1 0,0-1 0,0 1 0,0-1 0,0 0 0,0 1-1,0-1 1,0 0 0,-1 0 0,1 0 0,-1 1 0,1-1 0,-1 0 0,0 0-1,1 0 1,-1 0 0,0 0 0,-1 0 0,1 0 0,0 0 0,0 0-1,-1 0 1,1 0 0,-1 1 0,0-1 0,1 0 0,-1 0 0,0 1 0,0-1-1,-1-2 1,-4-4-146,1 0-1,-1-1 1,0 2-1,-1-1 1,0 1-1,-9-8 0,15 15-6,1-1-1,-1 1 0,1 0 0,-1-1 0,1 1 0,-1 0 0,1-1 0,0 1 1,-1-1-1,1 1 0,0-1 0,-1 1 0,1-1 0,0 1 0,0-1 0,-1 1 1,1-1-1,0 1 0,0-1 0,0 0 0,0 1 0,0-1 0,-1 1 0,1-2 1,10-9-3000,-2 4 3068,7-8-1065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5.845"/>
    </inkml:context>
    <inkml:brush xml:id="br0">
      <inkml:brushProperty name="width" value="0.05" units="cm"/>
      <inkml:brushProperty name="height" value="0.05" units="cm"/>
      <inkml:brushProperty name="color" value="#E71224"/>
    </inkml:brush>
  </inkml:definitions>
  <inkml:trace contextRef="#ctx0" brushRef="#br0">209 12 16339,'9'-11'2099,"-18"12"-103,-23 14 1104,17-4-2380,1 0-1,0 1 0,0 0 1,-12 16-1,20-22-622,1 0 0,0 1 0,0 0 0,1 0 0,0 0 0,0 0 0,1 1 0,-1-1 0,2 1 0,-1 0 0,-1 11 0,4-18-90,-1 1 0,1-1 1,0 1-1,-1-1 0,1 1 0,0-1 0,0 1 0,0-1 0,0 1 0,1-1 0,-1 1 0,0-1 0,1 1 0,-1-1 0,1 1 0,-1-1 0,1 0 0,0 1 0,-1-1 1,1 0-1,0 0 0,0 1 0,0-1 0,0 0 0,0 0 0,0 0 0,0 0 0,1 0 0,-1 0 0,0 0 0,0-1 0,1 1 0,-1 0 0,1-1 0,-1 1 0,0-1 0,1 1 1,1-1-1,1 0-16,1 0 0,-1 0 0,0 0 0,0-1 0,0 1 0,0-1 0,0 0 0,0-1 0,0 1 0,-1-1 0,1 1 0,0-1 0,4-3 0,1-1-60,-1 0 0,0-1 0,0 0 0,0 0 0,-1-1 0,0 0 0,0 0 0,-1-1 0,0 0 0,6-12 0,-10 9-225,-9 15 137,-12 15 33,10-5 137,0 0 0,0 1 0,2 0-1,-1 0 1,2 1 0,-10 28 0,14-32 16,-1 1 1,1-1-1,1 1 0,0-1 0,0 1 1,1-1-1,1 1 0,0-1 1,1 1-1,3 14 0,6 8 0,-7-22-16,0 0 0,0 0-1,2 24 1,-6-35 0,1 0 1,-1 0-1,0 0 0,-1 0 0,1 0 1,0-1-1,0 1 0,0 0 0,0 0 0,-1 0 1,1 0-1,0-1 0,-1 1 0,1 0 1,-1 0-1,1 0 0,-1-1 0,1 1 1,-1 0-1,0-1 0,1 1 0,-1-1 0,0 1 1,1-1-1,-1 1 0,-1 0 0,0 0 39,-1 0 0,1 0 0,-1-1-1,1 1 1,-1-1 0,1 1 0,-1-1 0,-5 0-1,-4-1 276,0 0-1,-23-5 0,27 4-209,2 1-127,0 0 0,1-1 1,-1 0-1,1 1 1,-1-2-1,1 1 1,-8-5-1,13 7-53,0-1 1,0 1-1,-1 0 1,1-1-1,0 1 1,0-1-1,0 1 0,0 0 1,0-1-1,0 1 1,0-1-1,0 1 1,0 0-1,0-1 1,0 1-1,1 0 0,-1-1 1,0 1-1,0-1 1,0 1-1,0 0 1,1-1-1,-1 1 0,0 0 1,0 0-1,0-1 1,1 1-1,-1 0 1,0-1-1,1 1 1,-1 0-1,0 0 0,1-1 1,-1 1-1,0 0 1,1 0-1,-1 0 1,0 0-1,1 0 0,-1-1 1,1 1-1,15-8-727,-2 5-16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6.293"/>
    </inkml:context>
    <inkml:brush xml:id="br0">
      <inkml:brushProperty name="width" value="0.05" units="cm"/>
      <inkml:brushProperty name="height" value="0.05" units="cm"/>
      <inkml:brushProperty name="color" value="#E71224"/>
    </inkml:brush>
  </inkml:definitions>
  <inkml:trace contextRef="#ctx0" brushRef="#br0">168 0 21253,'0'0'59,"1"0"0,-1 1 0,0-1 1,1 0-1,-1 0 0,0 0 0,1 0 1,-1 0-1,0 0 0,1 0 0,-1 1 1,0-1-1,0 0 0,1 0 1,-1 0-1,0 1 0,0-1 0,1 0 1,-1 0-1,0 1 0,0-1 0,0 0 1,0 0-1,1 1 0,-1-1 1,0 0-1,0 1 0,0-1 0,0 0 1,0 1-1,0-1 0,0 0 0,0 1 1,0-1-1,0 0 0,0 1 0,0-1 1,0 0-1,0 1 0,0-1 1,0 0-1,0 0 0,0 1 0,0-1 1,0 0-1,-1 1 0,1-1 0,0 0 1,0 1-1,0-1 0,-1 0 0,1 1 1,-14 22 663,10-16-90,-43 77 1174,-54 103-1390,94-173-896,21-43-3800,8-49 2574,-9 24 718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6.713"/>
    </inkml:context>
    <inkml:brush xml:id="br0">
      <inkml:brushProperty name="width" value="0.05" units="cm"/>
      <inkml:brushProperty name="height" value="0.05" units="cm"/>
      <inkml:brushProperty name="color" value="#E71224"/>
    </inkml:brush>
  </inkml:definitions>
  <inkml:trace contextRef="#ctx0" brushRef="#br0">185 9 14731,'-3'-2'287,"0"1"-1,0 0 1,0 0-1,0 0 1,-1 0 0,1 0-1,0 1 1,-1 0-1,1-1 1,-1 1-1,1 0 1,0 1-1,-1-1 1,1 1 0,0-1-1,-1 1 1,1 0-1,0 0 1,0 1-1,0-1 1,0 0 0,0 1-1,-4 3 1,-4 1 363,1 1 1,0 1-1,0 0 1,0 0 0,-8 11-1,14-14-434,0-1 0,0 2 0,0-1 0,0 0 0,1 1-1,0 0 1,-3 9 0,5-14-183,1 0 0,-1 0 0,1 0 0,0 1 0,0-1 0,0 0 0,0 0 0,0 1 0,0-1 0,0 0 0,0 0 0,1 1 0,-1-1 0,0 0 0,1 0 0,-1 0 0,1 0 0,0 2-1,0-2-17,0 0-1,1 1 0,-1-1 0,0 0 0,1 0 0,-1 0 0,1 0 0,-1-1 0,1 1 1,-1 0-1,1-1 0,0 1 0,-1-1 0,1 1 0,0-1 0,-1 0 0,3 1 0,4-1-16,-1 0-1,1 0 0,0-1 1,-1 0-1,1 0 0,-1-1 0,1 0 1,-1 0-1,0-1 0,11-4 1,-7 1-10,0 1 0,-1-2 0,0 1 1,0-1-1,-1-1 0,9-8 0,-15 13 6,-1 0 0,0 0 0,0 0 0,0 0 0,0 0-1,0 0 1,0 0 0,-1 0 0,0-1 0,0 1 0,1-5-1,-1 7 8,-1 0-1,0 0 0,0 0 0,0 0 0,0 0 0,0 0 1,-1 0-1,1 0 0,0 0 0,0 0 0,-1 0 0,1 0 1,0 0-1,-1 0 0,1 0 0,-1 0 0,0 0 0,1 0 1,-1 0-1,0 1 0,1-1 0,-1 0 0,0 0 0,0 1 1,0-1-1,0 1 0,1-1 0,-1 1 0,0-1 0,0 1 1,0-1-1,0 1 0,0 0 0,0-1 0,0 1 0,0 0 1,0 0-1,-1 0 0,1 0 0,0 0 0,0 0 0,-1 0 1,-5 0 4,0 1-1,-1 0 1,1 0 0,0 0 0,0 1 0,0 0 0,0 0 0,0 1 0,0-1-1,1 2 1,-1-1 0,1 1 0,-7 5 0,8-6-154,1 0 1,0 1-1,0-1 0,0 1 1,0 0-1,0 0 0,1 0 1,0 1-1,0-1 0,0 1 1,0 0-1,1 0 0,0 0 0,0 0 1,0 0-1,1 0 0,-1 0 1,0 8-1,2-11 95,0 0 0,0 0 0,1 0 0,-1 0 0,0-1 0,1 1 0,-1 0 0,1 0 0,-1 0 0,1 0 0,0-1 0,0 1 0,0 0 0,0-1 0,0 1 0,0-1 0,0 1 0,2 1 1,14 10-637</inkml:trace>
  <inkml:trace contextRef="#ctx0" brushRef="#br0" timeOffset="1">271 487 16812,'-6'23'1561,"4"-18"-1213,0 0 1,0 1-1,1-1 0,0 1 0,0 0 0,0-1 0,1 1 0,-1 0 0,2 7 0,-1-12-274,1 1-1,0-1 1,-1 0 0,1 0-1,0 0 1,0 0-1,-1 0 1,1 0 0,0 0-1,0 0 1,0 0 0,0 0-1,1 0 1,-1-1-1,0 1 1,0 0 0,0-1-1,1 1 1,-1-1 0,0 1-1,0-1 1,1 0-1,-1 0 1,0 1 0,1-1-1,-1 0 1,0 0 0,1 0-1,-1 0 1,3-1-1,3 0 199,0 1 0,0-2 0,0 1 0,10-4 0,-13 4-73,0-1 0,0 1-1,0-1 1,0 0 0,0-1 0,0 1 0,-1-1-1,1 1 1,-1-1 0,5-5 0,-8 7-145,1 0 0,0 0 1,-1 0-1,1 0 0,-1 1 1,1-1-1,-1 0 1,0 0-1,1 0 0,-1 0 1,0 0-1,0 0 0,0 0 1,0 0-1,0-1 1,0 1-1,0 0 0,0 0 1,0-1-1,-1 1-14,0-1 1,1 0-1,-1 1 1,0-1-1,0 1 1,0 0-1,0-1 0,-1 1 1,1 0-1,0 0 1,0-1-1,-1 1 1,1 0-1,-1 0 1,-1 0-1,-7-5-10,0 0-1,0 1 1,-20-7-1,27 11-109,0 0 1,0 0-1,-1 0 0,1 1 0,0-1 1,0 1-1,-1 0 0,1 0 0,0 0 0,-1 0 1,1 1-1,0-1 0,0 1 0,0 0 0,-1 0 1,1 0-1,0 0 0,-3 2 0,-6 7-277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7.257"/>
    </inkml:context>
    <inkml:brush xml:id="br0">
      <inkml:brushProperty name="width" value="0.05" units="cm"/>
      <inkml:brushProperty name="height" value="0.05" units="cm"/>
      <inkml:brushProperty name="color" value="#E71224"/>
    </inkml:brush>
  </inkml:definitions>
  <inkml:trace contextRef="#ctx0" brushRef="#br0">1 94 21525,'0'0'53,"1"0"1,-1 0-1,0 0 1,1 0-1,-1 0 1,0 0-1,1-1 1,-1 1-1,0 0 1,1 0-1,-1 0 1,0 0-1,1-1 1,-1 1-1,0 0 1,0 0 0,1-1-1,-1 1 1,0 0-1,0-1 1,0 1-1,1 0 1,-1 0-1,0-1 1,0 1-1,0 0 1,0-1-1,0 1 1,0 0-1,0-1 1,1 1-1,-1 0 1,0-1-1,0 1 1,0-1-1,0 1 1,-1 0 0,1-1-1,0 1 1,0 0-1,0-1 1,0 1-1,0 0 1,0-1-1,0 1 1,-1 0-1,1-1 1,0 1-1,0 0 1,0 0-1,-1-1 1,1 1-1,0 0 1,0 0-1,-1-1 1,1 1-1,0 0 1,-1 0-1,1 0 1,0 0 0,-1-1-1,1 1 1,0 0-1,-1 0 1,1 0-1,0 0 1,-1 0-1,1 0 1,-1 0-1,36-15 1087,-25 11-576,32-11-15,1 2-1,62-12 1,-103 25-544,6-2-2,1 1 1,-1-1-1,1 2 1,-1 0 0,10 0-1,-16 0-5,-1 0 1,0 0-1,1 1 0,-1-1 0,0 0 0,0 1 0,1-1 1,-1 1-1,0-1 0,0 1 0,0 0 0,1-1 0,-1 1 1,0 0-1,0 0 0,0 0 0,0 0 0,0 0 0,0 0 0,-1 0 1,1 0-1,0 0 0,0 0 0,-1 0 0,1 0 0,-1 1 1,1-1-1,-1 0 0,0 1 0,1-1 0,-1 0 0,0 0 1,0 1-1,0-1 0,0 0 0,0 1 0,0-1 0,0 0 1,0 1-1,-1-1 0,1 2 0,-7 25 7,-1-1 0,-1-1 1,-15 32-1,-14 37-37,32-69-223,3-16-625,1-1 1,-1 1-1,-4 9 0,6-19 793,1 0-1,0 0 1,0 1 0,0-1-1,0 0 1,-1 0-1,1 1 1,0-1 0,0 0-1,0 0 1,-1 0-1,1 0 1,0 1 0,0-1-1,-1 0 1,1 0-1,0 0 1,0 0 0,-1 0-1,1 0 1,0 0-1,0 0 1,-1 0 0,1 0-1,0 0 1,-1 0-1,1 0 1,0 0 0,0 0-1,-1 0 1,1 0-1,0 0 1,0 0 0,-1 0-1,1 0 1,0 0-1,0-1 1,-1 1-1,1 0 1,0 0 0,0 0-1,-1 0 1,1-1-1,0 1 1,0 0 0,-11-12-1130,0-4-343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7.646"/>
    </inkml:context>
    <inkml:brush xml:id="br0">
      <inkml:brushProperty name="width" value="0.05" units="cm"/>
      <inkml:brushProperty name="height" value="0.05" units="cm"/>
      <inkml:brushProperty name="color" value="#E71224"/>
    </inkml:brush>
  </inkml:definitions>
  <inkml:trace contextRef="#ctx0" brushRef="#br0">1 7 15155,'0'-5'2257,"4"4"-1049,3 1-488,3 1 2025,5 1-1217,5 1-464,2 1-424,6-1-1120,0 0 592,1-1-184,1 1-80</inkml:trace>
  <inkml:trace contextRef="#ctx0" brushRef="#br0" timeOffset="1">366 115 20044,'-7'26'1689,"-2"-1"-1201,1-5-216,3-2 232,5 0-544,5-7-2081,3-8 2025,2-12-480,0-7-240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8.063"/>
    </inkml:context>
    <inkml:brush xml:id="br0">
      <inkml:brushProperty name="width" value="0.05" units="cm"/>
      <inkml:brushProperty name="height" value="0.05" units="cm"/>
      <inkml:brushProperty name="color" value="#E71224"/>
    </inkml:brush>
  </inkml:definitions>
  <inkml:trace contextRef="#ctx0" brushRef="#br0">117 0 18828,'-11'14'794,"-11"14"935,-24 39-1,40-57-1465,1-1 0,1 1 1,-1 0-1,2 1 0,-1-1 0,2 1 1,-1-1-1,-1 17 0,4-25-237,-1 0 0,1 1 0,0-1 1,0 0-1,0 0 0,0 1 0,0-1 0,1 0 0,-1 0 0,1 0 0,-1 0 0,1 1 0,0-1 1,0 0-1,0 0 0,0 0 0,0 0 0,0-1 0,0 1 0,1 0 0,-1 0 0,1-1 0,-1 1 1,1-1-1,0 1 0,-1-1 0,1 0 0,0 1 0,0-1 0,0 0 0,4 1 0,-3-1-3,0-1 0,0 0 0,1 0 0,-1 0 0,0 0-1,0 0 1,0-1 0,0 1 0,0-1 0,0 0-1,0 0 1,0 0 0,-1 0 0,1-1 0,0 1 0,-1-1-1,1 1 1,0-1 0,-1 0 0,0 0 0,0 0 0,4-4-1,1-3 76,0 1 0,-1-2 0,0 1 0,0-1 0,-1 1-1,5-13 1,-8 17-94,0 0 0,-1-1 0,1 1 0,-1 0-1,0-1 1,0 1 0,-1-1 0,0 1 0,0-1 0,0 0 0,0 1 0,-1-1-1,0 1 1,-2-7 0,2 10-101,1 1 0,-1-1-1,0 1 1,0 0-1,0-1 1,0 1 0,0 0-1,0-1 1,0 1 0,-1 0-1,1 0 1,0 0 0,-1 0-1,-2-1 1,4 2 18,-1-1 1,1 1 0,-1 0-1,0 0 1,1-1-1,-1 1 1,0 0-1,1 0 1,-1 0 0,0 0-1,1 0 1,-1 0-1,0 0 1,1 0-1,-1 0 1,0 0-1,0 0 1,1 1 0,-1-1-1,1 0 1,-1 0-1,0 1 1,1-1-1,-1 0 1,1 1 0,-1-1-1,0 1 1,1-1-1,-1 1 1,1-1-1,0 1 1,-1-1-1,1 1 1,-1-1 0,1 1-1,0-1 1,-1 2-1,0 5-618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8.643"/>
    </inkml:context>
    <inkml:brush xml:id="br0">
      <inkml:brushProperty name="width" value="0.05" units="cm"/>
      <inkml:brushProperty name="height" value="0.05" units="cm"/>
      <inkml:brushProperty name="color" value="#E71224"/>
    </inkml:brush>
  </inkml:definitions>
  <inkml:trace contextRef="#ctx0" brushRef="#br0">136 1 19940,'-53'45'6224,"47"-38"-5956,-26 32 312,30-36-561,0 0 0,0 0 0,0 1 1,0-1-1,0 0 0,1 1 1,0 0-1,-1-1 0,0 8 0,2-10-33,0 0 0,1 0 0,-1 0 0,0 0-1,0 0 1,1-1 0,-1 1 0,0 0-1,1 0 1,-1 0 0,1-1 0,-1 1 0,1 0-1,0-1 1,-1 1 0,1 0 0,0-1 0,-1 1-1,1-1 1,0 1 0,0-1 0,-1 1-1,1-1 1,0 0 0,0 1 0,0-1 0,0 0-1,0 0 1,-1 1 0,1-1 0,0 0-1,0 0 1,0 0 0,0 0 0,0 0 0,0 0-1,1-1 1,40-3-616,-37 3 552,23-5-358,-22 4 313,1 0 1,0 1-1,-1-1 1,1 2 0,0-1-1,0 1 1,0 0 0,0 0-1,13 3 1,-19-3 130,-1 0 0,1 0 1,-1 1-1,1-1 0,-1 0 0,1 1 1,-1-1-1,1 0 0,-1 1 1,1-1-1,-1 0 0,0 1 0,1-1 1,-1 1-1,0-1 0,1 1 0,-1-1 1,0 1-1,0-1 0,1 1 1,-1-1-1,0 1 0,0-1 0,0 1 1,0 0-1,0-1 0,0 1 0,0-1 1,0 1-1,0-1 0,0 1 1,0 0-1,0-1 0,0 1 0,0-1 1,0 1-1,-1-1 0,1 1 0,-1 0 1,-12 22 542,11-21-478,-12 15 517,-1 0-1,-1-1 1,0-1 0,-1-1 0,-1 0 0,-21 12 0,35-24-493,0 1 1,-1-1 0,1 0 0,-1 0-1,0 0 1,-8 1 0,12-2-151,0-1 0,0 0 0,0 0 0,0 0 0,1 0 0,-1 0 0,0 0 0,0 0 0,0 0 0,0-1 0,0 1 0,0 0 0,0 0 0,1-1 0,-1 1 0,0-1 0,0 1 0,0 0 0,1-1 0,-1 1 0,0-1 0,1 0 0,-1 1 0,0-1 0,1 0 0,-1 1 0,1-1 0,-1 0-1,1 0 1,-1 1 0,1-1 0,0 0 0,-1 0 0,1 0 0,0 0 0,-1 0 0,1 1 0,0-1 0,0 0 0,0 0 0,0 0 0,0 0 0,0-1 0,0-9-469,0 0 0,1 0 0,0 1 0,1-1 0,4-13 0,4-6-600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9.077"/>
    </inkml:context>
    <inkml:brush xml:id="br0">
      <inkml:brushProperty name="width" value="0.05" units="cm"/>
      <inkml:brushProperty name="height" value="0.05" units="cm"/>
      <inkml:brushProperty name="color" value="#E71224"/>
    </inkml:brush>
  </inkml:definitions>
  <inkml:trace contextRef="#ctx0" brushRef="#br0">0 50 16083,'13'-10'2433,"0"2"-1001,3 2-488,1-3 1713,2 1-641,2 5-607,2-1-281,6 4-656,1 0-464,1 0-1128,-2-2 1016,8 4-216,1 3-96</inkml:trace>
  <inkml:trace contextRef="#ctx0" brushRef="#br0" timeOffset="1">525 52 18972,'-13'14'2329,"-3"2"-1513,1 1-408,0-3 1736,1 4-1360,1-1-199,4-1-505,4-1-304,-1-2-577,2-1-255,-1-6 792,5-5-232,0 0-112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9.468"/>
    </inkml:context>
    <inkml:brush xml:id="br0">
      <inkml:brushProperty name="width" value="0.05" units="cm"/>
      <inkml:brushProperty name="height" value="0.05" units="cm"/>
      <inkml:brushProperty name="color" value="#E71224"/>
    </inkml:brush>
  </inkml:definitions>
  <inkml:trace contextRef="#ctx0" brushRef="#br0">182 25 18828,'-7'0'435,"0"0"0,0 1 0,0-1-1,0 2 1,0-1 0,0 1 0,0 0 0,1 0 0,-1 1 0,1 0-1,0 0 1,-1 1 0,1 0 0,-6 5 0,-2 0 21,-21 16 184,33-24-597,1 1 0,-1 0 1,0 0-1,0 0 0,1 0 1,-1 0-1,1 0 0,-1 0 1,1 1-1,0-1 0,0 0 0,-1 5 1,2-6-40,0-1 0,0 0 0,-1 0 0,1 1 0,0-1 1,0 0-1,0 0 0,0 1 0,0-1 0,0 0 0,1 0 0,-1 1 0,0-1 1,0 0-1,0 0 0,0 1 0,0-1 0,0 0 0,0 0 0,0 1 1,1-1-1,-1 0 0,0 0 0,0 1 0,0-1 0,0 0 0,1 0 0,-1 0 1,0 0-1,0 1 0,1-1 0,-1 0 0,0 0 0,0 0 0,1 0 0,-1 0 1,14 0 49,13-9-44,-19 5-3,-1 0-1,1-1 0,-1 0 1,0 0-1,-1-1 0,9-7 1,-13 11-5,1-1 1,-1 0-1,0 1 0,0-1 1,0 0-1,0 0 1,-1 0-1,1 0 1,-1 0-1,1 0 0,-1 0 1,0-1-1,0 1 1,-1 0-1,1-1 1,-1 1-1,1 0 0,-2-6 1,1 8-3,0 0 1,0 0-1,0 0 1,0 1-1,0-1 0,-1 0 1,1 0-1,0 0 1,-1 0-1,1 1 1,0-1-1,-1 0 1,1 0-1,-1 1 0,0-1 1,1 0-1,-1 1 1,1-1-1,-1 0 1,0 1-1,1-1 1,-1 1-1,0-1 0,0 1 1,0 0-1,1-1 1,-3 0-1,1 1-7,0 0 1,0 0-1,0 0 0,0 0 0,0 0 1,0 1-1,0-1 0,0 1 0,0-1 1,0 1-1,-3 1 0,-2 1-133,0 1 0,0 0 0,0 0 0,1 1 1,-9 7-1,10-7-56,1 0 0,0 0 0,0 0-1,0 0 1,1 0 0,0 1 0,0 0 0,0-1 0,1 1 0,0 0 0,0 0 0,0 1 0,0 6 0,2 9-456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3.284"/>
    </inkml:context>
    <inkml:brush xml:id="br0">
      <inkml:brushProperty name="width" value="0.05" units="cm"/>
      <inkml:brushProperty name="height" value="0.05" units="cm"/>
    </inkml:brush>
  </inkml:definitions>
  <inkml:trace contextRef="#ctx0" brushRef="#br0">1 92 17084,'7'-8'323,"0"1"1,0 0 0,1 0 0,0 0 0,0 1 0,1 1-1,-1-1 1,1 1 0,1 1 0,-1 0 0,0 0-1,1 1 1,0 0 0,11-2 0,8 1 159,0 0 0,0 2 0,49 2 0,-56 1-269,0 1-1,40 9 1,-51-8-184,0 0 0,0 1 0,-1 0 0,1 1 0,-1 0-1,0 0 1,12 10 0,-20-14-28,0 0-1,0 1 0,-1-1 1,1 1-1,0-1 0,-1 1 1,1 0-1,-1 0 0,0 0 0,1 0 1,-1-1-1,0 2 0,0-1 1,0 0-1,-1 0 0,1 0 1,0 0-1,-1 0 0,1 4 1,-1-3-3,-1-1 1,1 0-1,-1 1 1,0-1 0,0 0-1,1 0 1,-1 0 0,-1 0-1,1 0 1,0 0-1,0 0 1,-1 0 0,1 0-1,-1-1 1,0 1 0,1 0-1,-1-1 1,0 1-1,-2 0 1,-27 18-154,0-1 1,-52 21-1,-34 20-155,114-57 175,3-3-73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9.858"/>
    </inkml:context>
    <inkml:brush xml:id="br0">
      <inkml:brushProperty name="width" value="0.05" units="cm"/>
      <inkml:brushProperty name="height" value="0.05" units="cm"/>
      <inkml:brushProperty name="color" value="#E71224"/>
    </inkml:brush>
  </inkml:definitions>
  <inkml:trace contextRef="#ctx0" brushRef="#br0">46 18 17484,'0'5'560,"-2"0"0,1 0 0,0 0 0,-1 0 0,0-1 0,0 1 0,-1-1 0,1 1 0,-4 4 0,-12 26 1724,16-30-2132,1 0 0,0 0 0,0 0 0,0 0 0,1 0 0,0 0 0,0 0 0,0 0 0,1 0 0,-1 0 0,1 0 0,3 8 0,-4-12-134,1 1 1,0 0 0,0 0 0,0 0-1,0-1 1,1 1 0,-1 0 0,0-1 0,1 1-1,-1-1 1,1 0 0,-1 0 0,1 1-1,0-1 1,0 0 0,-1 0 0,1 0 0,0-1-1,0 1 1,0 0 0,0-1 0,0 1-1,0-1 1,0 0 0,0 1 0,0-1 0,0 0-1,0 0 1,0-1 0,0 1 0,0 0-1,0-1 1,3 0 0,3-1 9,0-1 1,0-1-1,0 1 1,0-1-1,-1 0 0,1-1 1,-1 0-1,0 0 0,-1-1 1,1 1-1,-1-1 1,0-1-1,-1 1 0,0-1 1,0 0-1,0 0 1,-1-1-1,1 0 0,-2 1 1,4-12-1,-6 17-48,0 0 1,-1 0-1,0 0 0,1-1 0,-1 1 0,0 0 1,0 0-1,0 0 0,0-1 0,-1 1 0,1 0 1,-1 0-1,1 0 0,-1 0 0,0-1 0,0 1 1,0 0-1,0 0 0,0 0 0,0 1 0,0-1 1,-1 0-1,1 0 0,-1 1 0,1-1 0,-1 1 1,0-1-1,1 1 0,-4-2 0,0 0-77,-1 1-1,0 0 1,0 0-1,0 0 1,0 0 0,0 1-1,0 0 1,-1 1-1,-7-1 1,-15 1-235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38.724"/>
    </inkml:context>
    <inkml:brush xml:id="br0">
      <inkml:brushProperty name="width" value="0.05" units="cm"/>
      <inkml:brushProperty name="height" value="0.05" units="cm"/>
      <inkml:brushProperty name="color" value="#E71224"/>
    </inkml:brush>
  </inkml:definitions>
  <inkml:trace contextRef="#ctx0" brushRef="#br0">44 44 16860,'-5'10'716,"3"-5"-359,0-1 0,0 1-1,0 0 1,1-1-1,-2 11 1,3-13-308,0 1 1,0 0-1,0-1 0,1 1 1,-1-1-1,1 1 1,0 0-1,0-1 0,0 0 1,0 1-1,0-1 0,0 1 1,1-1-1,1 3 0,5 4-38,0 1 0,1-1 0,0-1 0,0 0 0,12 8 0,-10-8 6,-1 1 1,0 0 0,14 15-1,-21-20 29,0 0 0,0 0 0,-1 0 0,0 0 0,0 1 0,0-1 0,0 1 0,-1-1 0,1 1 0,-1 0 0,0-1 0,-1 1 0,1 0 0,-1 4 0,-1 4 173,0-1 0,-1 0 1,-1 0-1,0 0 0,0 0 0,-2-1 1,1 1-1,-1-1 0,-1 0 0,0-1 1,0 1-1,-1-1 0,-1 0 1,1-1-1,-2 0 0,-9 9 0,16-16-173,1-1 0,-1 1 1,0-1-1,0 1 0,1-1 0,-1 0 0,0 0 0,-1 0 0,1 0 0,0 0 0,0 0 0,0 0 0,0-1 0,-1 1 0,1-1 0,0 0 0,-1 0 1,1 0-1,0 0 0,-1 0 0,1 0 0,-3-1 0,3 0-22,0 0-1,0 0 1,0-1 0,0 1-1,0 0 1,0-1 0,0 0 0,1 1-1,-1-1 1,1 0 0,-1 0-1,1 0 1,0 0 0,-1 0 0,1 0-1,0-1 1,0 1 0,1 0 0,-1 0-1,-1-5 1,0-1-23,1 0-1,-1 0 1,2 0 0,-1 0-1,1 0 1,0 0 0,0 0 0,1 0-1,0 0 1,1 0 0,-1 0-1,2 0 1,-1 1 0,1-1-1,6-10 1,-4 9-13,0 1-1,1 0 1,0 1 0,0 0-1,1 0 1,0 0 0,0 1-1,0 0 1,1 0 0,0 1-1,0 0 1,15-7 0,38-11-5,-48 20 55,-1-1-1,1-1 1,-1 0-1,0 0 1,-1-1-1,1-1 1,-1 0 0,17-15-1,-26 21-1,-1-1 0,1 1 1,-1-1-1,1 0 0,-1 0 0,0 0 1,0 0-1,0 0 0,0 0 0,0 0 0,0 0 1,-1 0-1,1 0 0,-1 0 0,0-1 0,1 1 1,-1 0-1,0 0 0,0-1 0,0 1 0,-1 0 1,1 0-1,0 0 0,-1-1 0,0 1 1,1 0-1,-1 0 0,0 0 0,0 0 0,0 0 1,0 0-1,0 0 0,-1 1 0,1-1 0,-1 0 1,-2-2-1,-3-3 73,-1-1 0,0 2-1,-1-1 1,0 1 0,0 0 0,-14-6 0,8 5-67,0 1 0,0 0 0,-1 1 0,-29-5 0,39 9-219,0 0 0,-1 1 0,1-1 0,0 1 1,0 0-1,-1 1 0,1-1 0,0 1 0,0 1 0,0-1 0,0 1 0,0 0 0,0 0 0,0 1 0,-8 5 0,3 3-2569,21-23 1813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39.142"/>
    </inkml:context>
    <inkml:brush xml:id="br0">
      <inkml:brushProperty name="width" value="0.05" units="cm"/>
      <inkml:brushProperty name="height" value="0.05" units="cm"/>
      <inkml:brushProperty name="color" value="#E71224"/>
    </inkml:brush>
  </inkml:definitions>
  <inkml:trace contextRef="#ctx0" brushRef="#br0">325 1 17868,'-16'9'416,"-1"2"0,1 0 0,1 0 0,0 2 1,1-1-1,0 2 0,1 0 0,-16 22 0,7-5-82,2 1 1,1 0-1,-20 47 0,24-44-276,2 1 1,1 0-1,2 0 0,2 1 0,1 1 1,-2 39-1,8-55-75,1 1 0,0 0 0,2 0 0,0-1 0,2 1 0,0-1 0,2 0 0,0 0 0,2-1 0,0 1 0,15 26 0,-18-40 2,-1-1 0,1 0 1,1 0-1,-1 0 0,1-1 0,0 0 0,1 0 0,0 0 0,14 8 0,-17-11 15,1-1-1,0 0 0,0 0 1,0 0-1,0 0 0,0-1 0,0 0 1,1 0-1,-1-1 0,0 1 1,0-1-1,1 0 0,-1 0 1,0-1-1,1 0 0,-1 0 1,8-2-1,0-2 83,0-1 1,-1 0-1,0-1 0,0-1 1,-1 1-1,1-2 0,-2 1 0,15-16 1,-3 1 250,-1-1 1,29-43 0,-37 46-126,0-1 1,-2 0 0,0 0-1,-1-1 1,-2 0-1,0-1 1,-1 0 0,4-30-1,-9 34-98,0 1 0,-2-1 0,0 1 0,-1-1 0,0 1-1,-2 0 1,-1-1 0,0 1 0,-1 0 0,-15-36 0,11 37-128,-1 0 0,0 0-1,-1 1 1,-20-24 0,24 32-117,-1 1-1,0 0 1,-1 0-1,0 1 1,0 0-1,0 0 1,-1 1-1,0 0 1,-13-4-1,20 8 31,0 1-1,-1 0 1,1 0-1,-1 0 1,1 1 0,-1-1-1,1 1 1,-1 0 0,1 0-1,-1 0 1,1 0-1,-1 1 1,-6 1 0,8-1 58,0 0 1,-1 0-1,1 0 1,0 0-1,0 1 1,0-1 0,-1 1-1,1 0 1,1-1-1,-1 1 1,0 0-1,0 0 1,1 0-1,-1 0 1,1 1-1,0-1 1,0 0 0,-1 3-1,-11 34-685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39.732"/>
    </inkml:context>
    <inkml:brush xml:id="br0">
      <inkml:brushProperty name="width" value="0.05" units="cm"/>
      <inkml:brushProperty name="height" value="0.05" units="cm"/>
      <inkml:brushProperty name="color" value="#E71224"/>
    </inkml:brush>
  </inkml:definitions>
  <inkml:trace contextRef="#ctx0" brushRef="#br0">76 0 19028,'1'2'180,"0"0"0,-1 0 0,1-1 0,-1 1 0,0 0 0,0 0 0,0 0 0,0 0 0,0 0 0,0 0 0,0-1 0,0 1 0,-1 0 0,0 2 0,0 2 177,-8 45 1652,4-23-1505,0 0 0,0 32-1,6-58-493,-1 0-1,0 0 0,1 0 0,-1 0 0,1 0 1,-1-1-1,1 1 0,0 0 0,0 0 0,0-1 1,0 1-1,0 0 0,0-1 0,0 1 0,1-1 1,-1 1-1,0-1 0,1 0 0,-1 0 0,1 1 1,0-1-1,-1 0 0,1 0 0,0-1 0,0 1 0,0 0 1,2 0-1,8 3-38,1-1 1,0 0-1,16 1 1,4 2-61,-29-5 74,0 0-1,0 1 1,-1-1 0,1 1-1,0-1 1,-1 1 0,0 0 0,1 0-1,-1 1 1,0-1 0,0 1-1,4 4 1,-6-5 21,0-1 1,0 1 0,0 0-1,0-1 1,-1 1-1,1 0 1,-1-1 0,1 1-1,-1 0 1,0 0-1,1-1 1,-1 1 0,0 0-1,0 0 1,-1 0-1,1-1 1,0 1 0,0 0-1,-1 0 1,1 0-1,-1-1 1,0 1 0,1 0-1,-1-1 1,0 1-1,0-1 1,0 1 0,0-1-1,-2 3 1,-1 1 67,-1 1 0,1-1 0,-1 0 0,0 0 0,0-1 0,-1 0 0,1 0 0,-1 0 0,0 0 0,0-1 0,0 0 0,0 0 0,-8 1 0,10-3-154,1 0 0,-1 0 0,1-1 0,-1 0 0,1 0 0,-1 0 0,0 0 0,1 0 0,-1-1 0,1 1 0,-1-1 0,1 0 0,-1 0 0,1-1 0,0 1 0,0-1 0,-1 1 0,1-1 0,0 0 0,0 0 0,1-1 0,-1 1 0,0 0 0,1-1 0,-1 0 0,1 1 0,-2-5 0,-4-5-134,1 0 0,0-1 1,1 1-1,-7-22 0,-4-21-543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0.153"/>
    </inkml:context>
    <inkml:brush xml:id="br0">
      <inkml:brushProperty name="width" value="0.05" units="cm"/>
      <inkml:brushProperty name="height" value="0.05" units="cm"/>
      <inkml:brushProperty name="color" value="#E71224"/>
    </inkml:brush>
  </inkml:definitions>
  <inkml:trace contextRef="#ctx0" brushRef="#br0">0 12 17588,'13'1'1920,"2"3"-1024,0 2-360,11 6 937,0-8-289,7 0-312,0-4-376,1-4-1280,5 1 864,-2-13-248,-1-4-104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0.560"/>
    </inkml:context>
    <inkml:brush xml:id="br0">
      <inkml:brushProperty name="width" value="0.05" units="cm"/>
      <inkml:brushProperty name="height" value="0.05" units="cm"/>
      <inkml:brushProperty name="color" value="#E71224"/>
    </inkml:brush>
  </inkml:definitions>
  <inkml:trace contextRef="#ctx0" brushRef="#br0">144 0 18620,'-9'11'700,"-16"18"1168,2 0 0,-27 47 0,44-66-1739,1 0 1,0 0 0,1 1-1,0 0 1,1 0 0,0 0 0,1 0-1,0 0 1,0 1 0,1-1-1,1 1 1,1 15 0,0-22-120,0 1 1,0-1 0,0 0-1,1 1 1,0-1-1,0 0 1,0 0 0,0 0-1,1 0 1,0 0 0,0-1-1,1 1 1,-1-1-1,1 0 1,4 4 0,-1-2-10,-1-2 1,1 1 0,0-1 0,0 0 0,0 0-1,1-1 1,-1 0 0,1 0 0,13 3-1,-10-4-9,0 0-1,0-1 1,0 0-1,1-1 1,-1 0-1,0-1 1,0 0-1,0-1 1,0 0 0,0 0-1,-1-1 1,1-1-1,-1 0 1,1 0-1,13-9 1,-21 11 9,0 0 1,0 0 0,0-1-1,0 0 1,0 1 0,-1-1-1,1 0 1,-1 0 0,0 0-1,0-1 1,0 1 0,0 0-1,-1-1 1,1 1 0,-1-1-1,0 0 1,0 1 0,0-1-1,0 0 1,0-5 0,-2 6 9,1 0 1,0 0-1,-1 0 1,0 0-1,1 0 1,-1 1-1,0-1 1,0 0 0,-1 1-1,1-1 1,-1 1-1,1-1 1,-1 1-1,0-1 1,0 1 0,0 0-1,0 0 1,0 0-1,0 0 1,0 1-1,-1-1 1,1 0 0,-1 1-1,0 0 1,1 0-1,-1 0 1,-3-2-1,-4 1 30,-1 0-1,1 0 0,0 1 0,-1 0 0,1 0 1,-1 1-1,1 1 0,-1 0 0,1 0 0,-1 1 0,1 1 1,0-1-1,0 2 0,-12 4 0,6 6-442,16-14 385,-1 1-1,1-1 1,0 0-1,-1 0 0,1 0 1,0 0-1,0 1 1,-1-1-1,1 0 0,0 0 1,0 1-1,-1-1 1,1 0-1,0 1 0,0-1 1,0 0-1,0 0 1,-1 1-1,1-1 0,0 0 1,0 1-1,0-1 1,0 0-1,0 1 0,0-1 1,0 1-1,0-1 1,0 0-1,0 1 0,0-1 1,0 0-1,0 1 1,0-1-1,0 0 0,1 1 1,-1-1-1,0 0 1,0 1-1,0-1 0,0 0 1,1 0-1,-1 1 1,0-1-1,0 0 0,0 0 1,1 1-1,-1-1 1,0 0-1,1 0 0,-1 0 1,0 1-1,0-1 1,1 0-1,10 1-271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0.935"/>
    </inkml:context>
    <inkml:brush xml:id="br0">
      <inkml:brushProperty name="width" value="0.05" units="cm"/>
      <inkml:brushProperty name="height" value="0.05" units="cm"/>
      <inkml:brushProperty name="color" value="#E71224"/>
    </inkml:brush>
  </inkml:definitions>
  <inkml:trace contextRef="#ctx0" brushRef="#br0">168 0 16516,'-16'18'577,"1"0"0,0 1 0,2 0 0,0 1 0,1 0 0,1 1 1,1 1-1,0 0 0,2 0 0,1 1 0,1 0 0,-5 32 0,10-47-420,0-1 0,0 1-1,1 0 1,0 0 0,1 0-1,1 10 1,-1-16-114,-1 1 0,1-1 0,0 0 0,0 1 0,0-1 0,0 0 0,0 1 0,0-1 0,1 0 0,-1 0 0,1 0 0,-1 0 0,1 0 0,0-1 0,0 1 0,0 0 0,0-1 0,0 1 0,0-1 0,0 0 0,0 0 0,1 0 0,2 1 0,2 0 8,0-1 0,0 0 0,1-1 0,-1 1 0,0-1 0,1-1 0,-1 1 0,0-1 0,0-1 0,1 1 0,-1-1 0,0-1 0,-1 1 0,1-1 0,13-7 0,-6 1 47,0 1-1,0-2 0,-1 0 1,-1 0-1,1-2 0,10-12 1,-17 17-35,0-1 1,-1 1 0,1-1 0,-2 0-1,1 0 1,-1-1 0,-1 0 0,1 1-1,-2-1 1,1 0 0,2-17 0,-5 21-47,1 0 1,-1-1 0,0 1-1,-1 0 1,1 0 0,-1 0 0,0 0-1,0 0 1,-1 0 0,1 0-1,-1 0 1,0 0 0,-1 0-1,1 1 1,-1-1 0,0 1 0,0 0-1,0 0 1,-1 0 0,1 0-1,-1 1 1,-6-6 0,6 6-43,0 1 0,0-1 0,0 1 0,0 0 0,0 0 0,-1 1 0,1-1 0,-1 1 0,1 0 0,-1 0 0,1 0 0,-1 1 0,1 0 0,-7 0 0,3 1-135,1 0 0,0 0 0,-1 1 1,1 0-1,0 0 0,0 1 0,0 0 0,-8 5 1,2 0-25,1 0 0,-1 1 0,2 1 0,-1 0 1,1 1-1,1 0 0,0 0 0,-11 17 0,-2 15-302,8 2-12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1.328"/>
    </inkml:context>
    <inkml:brush xml:id="br0">
      <inkml:brushProperty name="width" value="0.05" units="cm"/>
      <inkml:brushProperty name="height" value="0.05" units="cm"/>
      <inkml:brushProperty name="color" value="#E71224"/>
    </inkml:brush>
  </inkml:definitions>
  <inkml:trace contextRef="#ctx0" brushRef="#br0">1 163 16195,'0'0'76,"0"0"1,0 1-1,0-1 0,-1 1 0,1-1 0,0 1 0,0-1 0,0 0 0,0 1 0,0-1 0,0 1 0,0-1 0,0 1 0,1-1 0,-1 1 0,0-1 0,0 0 0,0 1 0,0-1 0,0 1 0,1-1 0,-1 0 0,0 1 0,0-1 0,1 0 0,-1 1 0,0-1 0,1 0 0,-1 1 0,0-1 0,1 0 0,17 4 1215,26-11 460,-39 6-1207,506-102 5264,-371 77-5447,220-15 1,-335 41-373,-1 1 0,34 4 1,-57-5-8,0 0 0,0 0 0,0 1 0,-1-1 0,1 0 0,0 0 0,0 0 0,0 1 0,0-1 0,-1 0 0,1 1 0,0-1 0,0 0 0,0 1 0,-1-1 0,1 1 0,0 0 0,-1-1 0,1 1 0,-1-1 0,1 1 0,0 0 0,-1 0 0,1-1 0,-1 1 0,0 0 0,1 0 0,-1 0 0,1 1 0,-1-1-8,-1-1-1,1 1 0,0 0 0,0 0 1,0-1-1,-1 1 0,1 0 0,-1 0 1,1-1-1,0 1 0,-1-1 0,1 1 1,-1 0-1,1-1 0,-1 1 1,0-1-1,1 1 0,-1-1 0,1 1 1,-1-1-1,0 0 0,1 1 0,-1-1 1,0 0-1,0 1 0,1-1 0,-1 0 1,0 0-1,0 0 0,0 0 1,0 0-1,-41 8-365,20-2 64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3.479"/>
    </inkml:context>
    <inkml:brush xml:id="br0">
      <inkml:brushProperty name="width" value="0.05" units="cm"/>
      <inkml:brushProperty name="height" value="0.05" units="cm"/>
      <inkml:brushProperty name="color" value="#E71224"/>
    </inkml:brush>
  </inkml:definitions>
  <inkml:trace contextRef="#ctx0" brushRef="#br0">101 0 20276,'-4'6'315,"1"-1"0,-1 1 0,1-1 0,1 1 0,-1 0 0,1 0 0,0 0 0,0 0-1,-1 8 1,1 4 251,0-1-1,1 20 0,1-36-555,0-1-1,0 1 0,0 0 1,0-1-1,0 1 0,0-1 0,0 1 1,0 0-1,0-1 0,0 1 1,0-1-1,0 1 0,1-1 1,-1 1-1,0 0 0,0-1 0,1 1 1,-1-1-1,0 1 0,1-1 1,-1 1-1,0-1 0,1 0 1,-1 1-1,1-1 0,-1 1 0,1-1 1,-1 0-1,1 1 0,-1-1 1,1 0-1,-1 0 0,1 1 1,-1-1-1,1 0 0,0 0 0,-1 0 1,1 0-1,-1 0 0,1 0 1,-1 0-1,1 0 0,0 0 1,-1 0-1,1 0 0,-1 0 0,1 0 1,1-1-1,4-1 8,0 0 0,0 0 0,0-1 0,6-4 0,9-3 38,-19 9-50,0 0-1,1 1 0,-1-1 0,1 1 0,-1-1 0,1 1 0,-1 0 0,1 0 0,-1 0 1,1 0-1,-1 1 0,0-1 0,1 1 0,-1 0 0,1-1 0,-1 1 0,0 0 0,0 0 1,1 0-1,-1 1 0,0-1 0,0 0 0,0 1 0,0 0 0,-1-1 0,1 1 0,0 0 0,-1 0 1,1 0-1,-1 0 0,1 0 0,-1 0 0,0 0 0,0 1 0,0-1 0,0 0 0,0 4 1,1 0 52,0 1 1,0-1 0,-1 1 0,0-1-1,0 1 1,0 0 0,-1 0 0,0 0 0,-1-1-1,1 1 1,-1 0 0,-1 0 0,1-1-1,-1 1 1,0-1 0,-1 1 0,-5 10 0,5-12 46,1-1 0,-1 1 0,0-1 0,-1 0 0,1 1 0,-1-2 1,0 1-1,0 0 0,0-1 0,0 1 0,-1-1 0,1-1 0,-1 1 1,0 0-1,0-1 0,0 0 0,0 0 0,0-1 0,0 1 0,0-1 1,-1 0-1,-9 0 0,12-1-156,0 0 1,0-1-1,0 1 0,0-1 1,0 1-1,0-1 1,0 0-1,0 0 0,0 0 1,0 0-1,1-1 1,-1 1-1,1-1 0,-1 0 1,-3-3-1,2 1-69,0 0 0,1 0 0,0 0 0,0-1 0,0 1 0,1-1 0,0 1 0,-3-9 0,-1-4-128,2-1 0,0 0 0,1-1 0,0-21 1,0-11-409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3.885"/>
    </inkml:context>
    <inkml:brush xml:id="br0">
      <inkml:brushProperty name="width" value="0.05" units="cm"/>
      <inkml:brushProperty name="height" value="0.05" units="cm"/>
      <inkml:brushProperty name="color" value="#E71224"/>
    </inkml:brush>
  </inkml:definitions>
  <inkml:trace contextRef="#ctx0" brushRef="#br0">0 62 17180,'5'-3'2352,"3"3"-1320,-1 6-335,6-2 1599,5 1-992,-3-2-231,10-2-281,-2-1-120,5-6-512,1-4-248,0-3-1184,-2-1 1160,-4-3-176,1 0-193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3.690"/>
    </inkml:context>
    <inkml:brush xml:id="br0">
      <inkml:brushProperty name="width" value="0.05" units="cm"/>
      <inkml:brushProperty name="height" value="0.05" units="cm"/>
    </inkml:brush>
  </inkml:definitions>
  <inkml:trace contextRef="#ctx0" brushRef="#br0">99 0 18540,'-28'76'6042,"13"-32"-5575,-12 54-1,15-36-187,-4 63-1,16-123-261,-1-1-1,1 1 0,0-1 0,0 0 1,0 1-1,0-1 0,1 1 1,-1-1-1,0 1 0,1-1 1,-1 0-1,1 1 0,-1-1 1,2 3-1,-2-4-2,1 0 0,-1 1 0,1-1 0,-1 0 1,0 0-1,1 1 0,-1-1 0,1 0 0,-1 0 0,1 0 0,-1 0 1,1 0-1,-1 0 0,1 0 0,-1 1 0,1-1 0,-1-1 0,1 1 1,-1 0-1,1 0 0,-1 0 0,1 0 0,-1 0 0,0 0 0,1 0 1,-1-1-1,1 1 0,0 0 0,5-4 130,0 0 1,-1-1-1,1 1 0,8-10 1,-8 8-96,226-197 2074,-69 79-3575,-155 117 179,-8 7 1245,0 0 1,0 0-1,0 0 0,0 0 0,0 0 1,-1 0-1,1 0 0,0 0 0,0 0 0,0 0 1,0 0-1,0 0 0,0 0 0,0 0 0,0 0 1,0 0-1,0 0 0,0 0 0,-1 0 1,1 0-1,0 0 0,0 0 0,0 0 0,0 0 1,0-1-1,0 1 0,0 0 0,0 0 0,0 0 1,0 0-1,0 0 0,0 0 0,0 0 1,0 0-1,0 0 0,0 0 0,0 0 0,0-1 1,0 1-1,0 0 0,0 0 0,0 0 1,0 0-1,0 0 0,0 0 0,0 0 0,0 0 1,0 0-1,-8 5-806</inkml:trace>
  <inkml:trace contextRef="#ctx0" brushRef="#br0" timeOffset="1">253 233 16043,'5'20'2361,"4"3"-1313,2-3-400,4 3 1185,-2-2-457,0 5-200,1-3-528,2-2-344,-2-2-1056,0-8 736,-2-11-152,-2-5-104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4.293"/>
    </inkml:context>
    <inkml:brush xml:id="br0">
      <inkml:brushProperty name="width" value="0.05" units="cm"/>
      <inkml:brushProperty name="height" value="0.05" units="cm"/>
      <inkml:brushProperty name="color" value="#E71224"/>
    </inkml:brush>
  </inkml:definitions>
  <inkml:trace contextRef="#ctx0" brushRef="#br0">36 35 18604,'14'-9'2334,"-8"5"-1567,0 0 1,1 0-1,0 0 1,8-3 0,-13 7-704,-1-1-1,0 1 1,1-1 0,-1 1 0,1 0 0,-1-1 0,1 1 0,-1 0 0,1 0 0,-1 0-1,1 0 1,-1 1 0,1-1 0,-1 0 0,1 1 0,-1-1 0,1 0 0,-1 1-1,0 0 1,1-1 0,-1 1 0,0 0 0,1 0 0,-1 0 0,0 0 0,0 0-1,1 1 1,0 0-33,-1 1 0,1-1 0,-1 1 0,0 0 0,0-1 0,0 1 0,0 0 1,0-1-1,-1 1 0,1 0 0,-1 0 0,0 0 0,0 0 0,0-1 0,0 1 0,-1 4 0,-1 5 7,0 0 1,-6 17-1,-7 12 180,-32 61 0,28-65 145,-26 76 0,44-112-364,1 0 1,-1 0 0,1 1-1,0-1 1,-1 0 0,1 0-1,0 1 1,0-1 0,0 0-1,0 0 1,0 1 0,0-1-1,0 0 1,0 1 0,0-1-1,1 0 1,-1 0-1,0 0 1,1 1 0,-1-1-1,1 0 1,0 0 0,-1 0-1,3 2 1,-2-2-50,1 0-1,0 0 1,0 0 0,0-1-1,-1 1 1,1 0-1,0-1 1,0 0 0,0 1-1,0-1 1,0 0-1,0 0 1,0 0 0,0 0-1,3-1 1,7-1-296,-1-1 0,0 1 0,0-2 0,0 0 0,0 0 0,0-1-1,15-9 1,0-3-243,39-32-1,-19 9-91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4.697"/>
    </inkml:context>
    <inkml:brush xml:id="br0">
      <inkml:brushProperty name="width" value="0.05" units="cm"/>
      <inkml:brushProperty name="height" value="0.05" units="cm"/>
      <inkml:brushProperty name="color" value="#E71224"/>
    </inkml:brush>
  </inkml:definitions>
  <inkml:trace contextRef="#ctx0" brushRef="#br0">83 467 19532,'-8'7'472,"1"1"0,0 0 0,1 1-1,-1 0 1,2 0 0,-1 0 0,1 1 0,1-1 0,-5 14-1,5-10-172,0 0-1,1 1 0,0 0 1,1 0-1,1 0 1,0 21-1,1-32-267,0 0 0,0 0 0,0 0 0,1 1 0,-1-1 0,1 0 0,0 0 0,0 0 0,0 0 0,0-1 0,0 1 0,1 0 0,0 0 0,-1-1 0,1 1 0,0-1 0,0 1 0,0-1 0,1 0 0,3 3 0,-2-3-20,-1 0 0,1-1 0,0 1 0,-1-1 1,1 0-1,0 0 0,0-1 0,0 1 0,0-1 0,0 0 0,-1 0 0,1 0 1,0 0-1,0-1 0,0 0 0,4-1 0,0 0 3,-1 0 1,1-1-1,-1 1 0,1-2 1,-1 1-1,0-1 0,0 0 1,-1-1-1,1 0 1,-1 0-1,0 0 0,0-1 1,-1 1-1,0-1 0,0-1 1,0 1-1,-1-1 0,0 0 1,0 0-1,0 0 0,-1 0 1,0-1-1,-1 1 0,0-1 1,0 0-1,0 0 0,-1 0 1,0 0-1,-1 0 0,0 0 1,0 0-1,-1 1 0,1-1 1,-2 0-1,1 0 0,-1 0 1,-1 0-1,1 1 0,-5-9 1,-1 3-430,-1 1 0,0 1 1,0-1-1,-1 2 0,-1-1 0,-16-12 1,16 13 133,2 2-379</inkml:trace>
  <inkml:trace contextRef="#ctx0" brushRef="#br0" timeOffset="1">1030 1 19740,'-20'19'2465,"12"-9"-1377,-1-3-432,3-3 2145,2-1-721,-5-2-1584,11-1-336,1-1-160,0-2-136,1 0-88,-4-3-192,4 4-176,-2-4 432,-5 2-144,-10-4 32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3.926"/>
    </inkml:context>
    <inkml:brush xml:id="br0">
      <inkml:brushProperty name="width" value="0.05" units="cm"/>
      <inkml:brushProperty name="height" value="0.05" units="cm"/>
      <inkml:brushProperty name="color" value="#E71224"/>
    </inkml:brush>
  </inkml:definitions>
  <inkml:trace contextRef="#ctx0" brushRef="#br0">227 0 15355,'-1'6'1061,"0"1"-1,0-1 1,0 0-1,-3 9 1,2-9-892,0 1 0,1-1 0,0 0 0,-1 11 0,2-17-141,0 0 1,0 0-1,0 1 0,1-1 0,-1 0 0,0 1 0,0-1 0,0 0 1,1 0-1,-1 0 0,0 1 0,0-1 0,1 0 0,-1 0 0,0 0 1,0 1-1,1-1 0,-1 0 0,0 0 0,1 0 0,-1 0 0,0 0 1,0 0-1,1 0 0,-1 0 0,0 0 0,1 0 0,-1 0 0,0 0 1,1 0-1,-1 0 0,0 0 0,1 0 0,-1 0 0,0 0 0,0 0 1,1 0-1,-1-1 0,0 1 0,1 0 0,-1 0 0,0 0 0,0 0 1,1-1-1,-1 1 0,0 0 0,0 0 0,1-1 0,18-11 582,-16 10-380,9-6 842,-13 4 814,-23 0-565,13 4-1280,0 0-1,0 1 1,0 0 0,0 0 0,0 1 0,0 1 0,0 0 0,0 0 0,1 1 0,0 1 0,0-1 0,0 2-1,-10 6 1,14-8-43,0 0 0,1 1-1,-1 0 1,1 0 0,0 0-1,1 1 1,0-1 0,-1 1-1,2 0 1,-1 0 0,1 1-1,0-1 1,0 1 0,1 0-1,-1-1 1,2 1 0,-1 0-1,1 0 1,0 0 0,0 1-1,1 8 1,0-14-2,0 0 0,0 0 0,0-1 0,0 1 1,0 0-1,0 0 0,0-1 0,1 1 0,-1 0 0,1-1 0,-1 1 0,1 0 0,0-1 0,0 1 1,0-1-1,0 1 0,0-1 0,0 1 0,0-1 0,0 0 0,0 0 0,1 1 0,-1-1 0,0 0 0,1 0 1,-1 0-1,1 0 0,0-1 0,-1 1 0,1 0 0,-1-1 0,1 1 0,0-1 0,0 1 0,-1-1 0,1 0 1,0 0-1,0 0 0,-1 0 0,1 0 0,0 0 0,0 0 0,-1-1 0,4 0 0,8-2-38,-1-1 0,-1 0 0,1 0 0,21-13-1,53-37-239,-41 25 107,-45 28 171,0 1 0,1 0-1,-1 0 1,1-1 0,-1 1 0,1 0 0,-1 0 0,1-1 0,-1 1-1,1 0 1,-1 0 0,1 0 0,-1 0 0,1 0 0,0 0 0,-1 0-1,1 0 1,-1 0 0,1 0 0,-1 0 0,1 0 0,-1 0 0,1 0-1,-1 1 1,1-1 0,-1 0 0,1 0 0,-1 0 0,1 1 0,-1-1-1,1 0 1,-1 1 0,0-1 0,1 1 0,-1-1 0,1 0-1,-1 1 1,0-1 0,1 1 0,-1-1 0,0 1 0,0-1 0,1 1-1,-1-1 1,0 1 0,0-1 0,0 1 0,0-1 0,0 1 0,0-1-1,0 2 1,4 39-2,-4-26-20,12 78 69,3-2 0,40 132 0,-55-221-22,1-1 1,-1 1-1,1-1 0,-1 1 0,0-1 0,0 1 0,0-1 1,0 1-1,0-1 0,0 1 0,0 0 0,-1 1 0,1-2-1,0 0-1,-1-1 0,1 1 1,0 0-1,-1-1 0,1 1 1,-1-1-1,1 1 0,-1-1 1,1 1-1,-1-1 0,1 1 1,-1-1-1,1 0 0,-1 1 1,0-1-1,1 0 0,-1 1 1,-1-1-1,-2 1 54,0-1 1,0 1-1,-1-1 0,1 0 1,0 0-1,0-1 0,-7-1 0,-31-7 476,-74-26 0,4 0-626,113 35-287,5 2-365,0-1-1,1 0 1,-1 0-1,1-1 0,-1 1 1,11-2-1,-7-1 348,-1 0-1,0-1 1,0 0-1,16-9 1,10-10-770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4.315"/>
    </inkml:context>
    <inkml:brush xml:id="br0">
      <inkml:brushProperty name="width" value="0.05" units="cm"/>
      <inkml:brushProperty name="height" value="0.05" units="cm"/>
      <inkml:brushProperty name="color" value="#E71224"/>
    </inkml:brush>
  </inkml:definitions>
  <inkml:trace contextRef="#ctx0" brushRef="#br0">29 6 16420,'-1'-5'1815,"8"10"-1099,7 14 384,-3 0-763,-1 0 0,-1 0 0,-1 1 1,-1 1-1,-1-1 0,0 1 0,-2 0 0,0 0 0,-2 1 1,1 31-1,-4-3 38,-2 1-1,-2-1 1,-15 66 0,14-87-435,-2 1 1,0-1-1,-2 0 1,-1-1 0,-2 0-1,-15 27 1,22-47-99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5.040"/>
    </inkml:context>
    <inkml:brush xml:id="br0">
      <inkml:brushProperty name="width" value="0.05" units="cm"/>
      <inkml:brushProperty name="height" value="0.05" units="cm"/>
      <inkml:brushProperty name="color" value="#E71224"/>
    </inkml:brush>
  </inkml:definitions>
  <inkml:trace contextRef="#ctx0" brushRef="#br0">597 49 16484,'-2'-3'154,"1"0"0,0 0 0,-1 0 0,0 1 0,0-1 1,0 1-1,0-1 0,0 1 0,0 0 0,0-1 0,-1 1 1,1 0-1,-1 1 0,0-1 0,1 0 0,-1 1 0,0 0 0,0-1 1,0 1-1,0 0 0,0 1 0,0-1 0,0 0 0,-6 1 1,-3-1 78,1 0 0,0 1-1,0 0 1,-1 1 0,-20 4 0,2 3-149,1 1 0,-1 2-1,2 0 1,-1 2 0,2 1-1,0 2 1,0 0 0,2 2-1,0 1 1,-30 29 0,44-37-80,1 1 0,0 0 1,1 1-1,0 0 0,1 1 1,0 0-1,1 0 1,1 0-1,-6 21 0,6-15-7,2 1 0,0 0 0,1 0 0,1 0-1,1 1 1,3 29 0,1-20 0,2 0 0,1-1 0,1 0 0,2 0 0,1 0 0,1-1-1,1 0 1,2-1 0,26 39 0,-30-52 3,1 0 0,0-1-1,2 0 1,-1-1 0,2 0 0,-1-1-1,2-1 1,0 0 0,19 11-1,-26-18-2,0 0 0,1-1 0,-1 0 0,1 0-1,0 0 1,-1-1 0,1-1 0,0 1-1,0-1 1,0-1 0,0 0 0,0 0-1,0-1 1,0 0 0,0 0 0,0-1-1,0 0 1,-1-1 0,1 0 0,11-6 0,-6 1 12,0-1 1,-1 0 0,0-1 0,-1-1 0,0 0 0,0 0 0,-1-1 0,-1-1 0,0 0 0,-1 0 0,10-18 0,-1-3 82,-2 0 0,-1-1 0,18-64 1,-24 65 3,-2 0 0,-1-1 0,-2 0 0,0-50 0,-4 65-85,-1-1 0,-1 0 1,-1 1-1,0 0 0,-2 0 0,-1 0 1,0 0-1,-17-34 0,20 48 18,0 0 0,-1 0 0,1 0 0,-1 1 1,-1 0-1,1-1 0,-1 1 0,0 1 0,0-1 0,0 1 0,-1 0 0,1 0 0,-1 1 0,0-1 1,0 1-1,-1 1 0,1-1 0,0 1 0,-1 0 0,0 0 0,1 1 0,-1 0 0,0 0 0,0 1 1,0 0-1,1 0 0,-11 1 0,-27 9 36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5.553"/>
    </inkml:context>
    <inkml:brush xml:id="br0">
      <inkml:brushProperty name="width" value="0.05" units="cm"/>
      <inkml:brushProperty name="height" value="0.05" units="cm"/>
      <inkml:brushProperty name="color" value="#E71224"/>
    </inkml:brush>
  </inkml:definitions>
  <inkml:trace contextRef="#ctx0" brushRef="#br0">0 377 17228,'4'-3'389,"-1"0"1,1-1 0,-1 0 0,0 1 0,0-1-1,0-1 1,3-6 0,3-4 118,29-43 550,3 1 0,2 1 0,76-74 1,-118 130-1058,3-4 12,0 0 0,0 1-1,1-1 1,7-3-1,-12 6-11,1 1 1,-1 0-1,1 0 0,-1 0 0,1 0 1,-1-1-1,0 1 0,1 0 0,-1 0 0,1 0 1,-1 0-1,1 0 0,-1 0 0,1 0 1,-1 0-1,1 0 0,-1 0 0,1 0 0,-1 1 1,1-1-1,-1 0 0,1 0 0,0 1 1,-1-1 0,1 1 0,-1 0 0,1 0 0,-1 0 0,1-1 0,-1 1 0,0 0 0,1 0 0,-1 0 0,0 0 0,0 0 0,0 0 0,1 0 0,-1-1 0,0 1 0,0 0 0,-1 2 0,0 13 11,-1 1 0,0-1 0,-7 19 0,0 8-7,2-13-6,5-23-49,0 0-1,0 0 1,1 0 0,-1-1-1,2 1 1,-1 1-1,1-1 1,0 0 0,1 0-1,2 13 1,-3-20 49,0 1 1,1-1-1,-1 1 1,0-1-1,0 1 1,1-1-1,-1 1 1,0-1-1,1 0 0,-1 1 1,1-1-1,-1 1 1,0-1-1,1 0 1,-1 1-1,1-1 1,-1 0-1,1 0 0,-1 1 1,1-1-1,0 0 1,-1 0-1,1 0 1,-1 0-1,1 0 1,-1 0-1,1 0 0,-1 0 1,1 0-1,-1 0 1,1 0-1,0 0 1,-1 0-1,1 0 1,-1 0-1,1-1 0,-1 1 1,1 0-1,-1 0 1,1-1-1,0 1 1,20-12-139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5.947"/>
    </inkml:context>
    <inkml:brush xml:id="br0">
      <inkml:brushProperty name="width" value="0.05" units="cm"/>
      <inkml:brushProperty name="height" value="0.05" units="cm"/>
      <inkml:brushProperty name="color" value="#E71224"/>
    </inkml:brush>
  </inkml:definitions>
  <inkml:trace contextRef="#ctx0" brushRef="#br0">92 10 19588,'0'0'48,"0"-1"0,0 1 0,0 0 0,0 0 0,0-1 0,0 1 0,0 0 0,0-1 0,0 1 0,0 0 0,0-1 0,0 1 0,0 0 0,0-1 0,0 1 0,0 0 0,0 0 0,-1-1 0,1 1 0,0 0 0,0 0 0,0-1 1,0 1-1,-1 0 0,1 0 0,0-1 0,0 1 0,-1 0 0,1 0 0,0 0 0,0 0 0,-1-1 0,1 1 0,0 0 0,-1 0 0,1 0 0,0 0 0,0 0 0,-1 0 0,1 0 0,0 0 0,-1 0 0,1 0 0,0 0 0,-1 0 0,1 0 0,-1 0 0,-14 14 1056,-10 25 208,18-25-1211,1 0 1,0 0-1,1 0 0,0 1 0,1 0 1,1 0-1,0 0 0,2 0 0,-1 25 0,2-37-93,0-1 0,0 0-1,0 0 1,1 0 0,-1 0 0,1 1-1,-1-1 1,1 0 0,0 0-1,0 0 1,0 0 0,0 0-1,0-1 1,0 1 0,1 0 0,1 2-1,-2-4 1,0 1 0,1 0-1,-1-1 1,0 1 0,0 0 0,1-1-1,-1 1 1,0-1 0,1 0 0,-1 0-1,0 1 1,1-1 0,-1 0 0,0 0-1,1 0 1,-1 0 0,1 0 0,-1-1-1,0 1 1,1 0 0,-1-1 0,0 1-1,1-1 1,-1 1 0,0-1 0,2-1-1,5-2 48,-1-1 0,0-1 0,0 0 0,0 0 0,-1 0-1,0 0 1,0-1 0,0 0 0,-1 0 0,8-16 0,-7 13 20,-1 0 1,-1 0 0,0 0-1,0-1 1,-1 0 0,-1 1-1,1-1 1,0-17 0,-3 27-134,0-1-1,0 0 1,0 0 0,0 0 0,0 1 0,-1-1-1,1 0 1,0 0 0,-1 1 0,0-1 0,1 0 0,-1 1-1,0-1 1,0 0 0,0 1 0,0-1 0,0 1-1,0-1 1,0 1 0,0 0 0,-1 0 0,1-1 0,-3 0-1,3 1-20,0 1 0,-1 0 0,1-1 0,0 1 0,-1 0 0,1 0-1,-1 0 1,1 0 0,0 0 0,-1 0 0,1 0 0,0 1 0,-1-1-1,1 0 1,-1 1 0,1-1 0,0 1 0,0-1 0,-1 1 0,1 0-1,0-1 1,0 1 0,0 0 0,0 0 0,0 0 0,0 0 0,0 0-1,0 0 1,0 0 0,0 0 0,0 2 0,-7 12-781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6.413"/>
    </inkml:context>
    <inkml:brush xml:id="br0">
      <inkml:brushProperty name="width" value="0.05" units="cm"/>
      <inkml:brushProperty name="height" value="0.05" units="cm"/>
      <inkml:brushProperty name="color" value="#E71224"/>
    </inkml:brush>
  </inkml:definitions>
  <inkml:trace contextRef="#ctx0" brushRef="#br0">54 1 19580,'1'2'241,"0"1"0,0 0 0,0 0 0,-1 0 0,1 0 0,-1 0 0,0 0 0,1 0 0,-2 0 0,1 1 0,0-1 0,-1 0 0,-1 5 0,-16 42 1019,9-27-347,2-4-431,3-9-248,0 1 0,0 0 0,1-1 0,1 1 0,0 1 0,-1 11 0,3-22-223,0 0 0,0 1 0,0-1 1,0 0-1,1 1 0,-1-1 0,0 0 0,1 0 0,-1 0 0,1 1 0,-1-1 0,1 0 0,-1 0 1,1 0-1,0 0 0,0 0 0,-1 0 0,1 0 0,0 0 0,0 0 0,0 0 0,0 0 0,1 0 0,1 0-41,0 1-1,-1-1 1,1-1-1,0 1 0,0 0 1,-1-1-1,1 1 0,0-1 1,0 0-1,3 0 0,7-1-539,0-1-1,0 0 1,19-6 0,-22 5-305,1-1 0,-1-1 0,0 0 1,-1 0-1,1-1 0,-1 0 1,0-1-1,0 0 0,8-9 0,-21 36 3634,-12 35-1,15-50-2540,-5 15 221,0 0 1,2 0-1,1 1 0,0 0 1,1 0-1,2 32 0,0-51-487,0-1-1,0 0 0,0 0 0,0 1 1,0-1-1,1 0 0,-1 0 0,0 1 1,1-1-1,-1 0 0,1 0 0,-1 0 1,1 0-1,-1 0 0,1 0 0,0 0 1,-1 0-1,1 0 0,0 0 1,0 0-1,0 0 0,0 0 0,0 0 1,1 0-1,0-1 12,-1 0 0,0 0-1,1 0 1,-1 0 0,1 0 0,-1 0 0,0-1 0,1 1 0,-1 0 0,0-1-1,0 1 1,1-1 0,-1 0 0,0 1 0,0-1 0,0 0 0,0 0 0,0 0-1,0 1 1,0-1 0,0 0 0,1-2 0,18-20-483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6.834"/>
    </inkml:context>
    <inkml:brush xml:id="br0">
      <inkml:brushProperty name="width" value="0.05" units="cm"/>
      <inkml:brushProperty name="height" value="0.05" units="cm"/>
      <inkml:brushProperty name="color" value="#E71224"/>
    </inkml:brush>
  </inkml:definitions>
  <inkml:trace contextRef="#ctx0" brushRef="#br0">5 1 21789,'2'10'1616,"-2"7"-1208,0 4-200,-2 5 696,1 1-344,-1 6-336,1-3-47,1-2-177,0-7-225,0-5-639,1-9-288,-1-11 888,3-9-176,0-13-216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7.331"/>
    </inkml:context>
    <inkml:brush xml:id="br0">
      <inkml:brushProperty name="width" value="0.05" units="cm"/>
      <inkml:brushProperty name="height" value="0.05" units="cm"/>
      <inkml:brushProperty name="color" value="#E71224"/>
    </inkml:brush>
  </inkml:definitions>
  <inkml:trace contextRef="#ctx0" brushRef="#br0">103 53 20692,'4'-33'1924,"-6"17"-1188,2 16-708,0 0-1,0-1 1,0 1 0,0 0 0,0 0 0,-1-1-1,1 1 1,0 0 0,0 0 0,0 0-1,-1 0 1,1-1 0,0 1 0,0 0-1,0 0 1,-1 0 0,1 0 0,0 0-1,0 0 1,-1 0 0,1-1 0,0 1-1,0 0 1,-1 0 0,1 0 0,0 0-1,0 0 1,-1 0 0,1 0 0,0 0-1,-1 0 1,1 1 0,0-1 0,0 0-1,-1 0 1,1 0 0,0 0 0,0 0-1,0 0 1,-1 0 0,1 1 0,0-1-1,-3 3 80,0 0-1,0 0 0,0 1 0,1-1 1,-1 1-1,1-1 0,0 1 1,0 0-1,0 0 0,1 0 0,-2 6 1,-3 4 31,-10 25-56,-13 43 0,25-68-63,1 1 1,0 0 0,0 0-1,2 0 1,0 0 0,1 21-1,0-35-14,0 1 0,0 0 1,0-1-1,0 1 0,1-1 0,-1 1 0,0-1 0,1 1 0,-1-1 0,1 0 0,0 1 0,-1-1 0,1 0 0,0 1 0,0-1 1,0 0-1,0 0 0,0 1 0,0-1 0,0 0 0,0 0 0,0 0 0,1-1 0,-1 1 0,0 0 0,1 0 0,-1-1 0,1 1 1,-1-1-1,0 1 0,1-1 0,-1 1 0,1-1 0,-1 0 0,1 0 0,0 0 0,-1 0 0,1 0 0,-1 0 0,3-1 1,2 0 7,1-1 0,-1 1 0,1-2 0,-1 1 0,0-1 0,0 0 1,10-6-1,-1-2 11,-1 0 1,-1 0-1,0-1 1,-1-1 0,0 0-1,-1-1 1,-1 0-1,0-1 1,0 0-1,-2 0 1,0-1 0,-1 0-1,8-26 1,-13 36-8,-1 1 0,-1-1 0,1 0 0,-1 1 0,0-1 0,0 0 0,-1 1 0,-1-9 0,2 13-29,0 0 0,-1 0 0,1-1-1,-1 1 1,1 0 0,-1 0-1,1 0 1,-1-1 0,1 1 0,-1 0-1,0 0 1,0 0 0,0 0 0,0 0-1,0 0 1,0 1 0,0-1 0,0 0-1,0 0 1,0 1 0,0-1 0,0 0-1,0 1 1,-1-1 0,1 1 0,0 0-1,0-1 1,-1 1 0,1 0-1,0 0 1,-1 0 0,1 0 0,0 0-1,0 0 1,-1 0 0,1 0 0,0 0-1,-1 1 1,1-1 0,0 1 0,-2 0-1,-2 0-177,1 1-1,-1 0 1,1 1-1,-1-1 1,1 1-1,0-1 0,-6 7 1,8-8 138,1 1 0,-1-1 0,1 0 0,0 1 0,0-1 0,-1 1 0,1-1 0,0 1 0,1 0 0,-1 0 0,0-1 1,0 1-1,1 0 0,-1 0 0,1 0 0,-1 0 0,1-1 0,0 1 0,0 0 0,0 0 0,0 0 0,0 3 0,5 5-492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4.621"/>
    </inkml:context>
    <inkml:brush xml:id="br0">
      <inkml:brushProperty name="width" value="0.05" units="cm"/>
      <inkml:brushProperty name="height" value="0.05" units="cm"/>
    </inkml:brush>
  </inkml:definitions>
  <inkml:trace contextRef="#ctx0" brushRef="#br0">1 22 15883,'11'-11'2529,"-1"3"-1321,-4 6-464,1 2 1273,-4 10-385,2 5-248,-4 10-567,-2 6-249,-1 12-368,4 9-48,-2 2-208,0 2-128,0-4-536,0-5-241,2-10-511,4-7 1128,-4-18-288,-4-12-312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7.768"/>
    </inkml:context>
    <inkml:brush xml:id="br0">
      <inkml:brushProperty name="width" value="0.05" units="cm"/>
      <inkml:brushProperty name="height" value="0.05" units="cm"/>
      <inkml:brushProperty name="color" value="#E71224"/>
    </inkml:brush>
  </inkml:definitions>
  <inkml:trace contextRef="#ctx0" brushRef="#br0">65 114 16259,'-1'27'1717,"-9"48"0,1-14-478,7-43-1075,0 0-1,1-1 0,1 1 1,1 0-1,1 0 0,0-1 1,1 1-1,1-1 0,1 0 1,7 20-1,-6-24-157,-3-7 8,-1-1 1,1 1-1,-1 0 0,0 0 0,-1 0 0,1 0 0,-1 0 0,0 11 0,-1-16-10,0-1 0,0 0 1,0 1-1,0-1 0,0 0 0,0 1 0,0-1 0,0 0 0,0 1 0,0-1 0,0 0 0,-1 0 0,1 1 1,0-1-1,0 0 0,0 1 0,0-1 0,-1 0 0,1 0 0,0 1 0,0-1 0,-1 0 0,1 0 1,0 0-1,0 1 0,-1-1 0,1 0 0,0 0 0,-1 0 0,1 0 0,0 0 0,-1 1 0,1-1 1,0 0-1,-1 0 0,1 0 0,0 0 0,-1 0 0,1 0 0,0 0 0,-1 0 0,1 0 0,0 0 1,-1 0-1,1-1 0,0 1 0,-1 0 0,1 0 0,0 0 0,0 0 0,-1 0 0,1-1 0,-1 1 0,-15-12 145,9 3-114,0-1 1,1 0-1,0 0 0,0 0 1,1-1-1,0 1 1,1-1-1,0-1 1,1 1-1,0 0 0,1-1 1,0 1-1,0-15 1,2 16-12,-1-1 0,2 1 0,-1-1 0,2 1 0,-1-1 0,1 1 0,1 0 0,0 0 1,0 0-1,1 0 0,1 0 0,-1 1 0,1 0 0,12-16 0,1 6 195,1 1-1,0 1 1,1 1-1,31-19 1,-27 19 420,-1 0 1,-2-1-1,28-27 0,-48 43-564,0 0-1,0 0 1,0 0-1,-1 0 1,1 0-1,0-1 1,0 1 0,0 0-1,-1 0 1,1-1-1,-1 1 1,1-1-1,-1 1 1,0 0-1,1-3 1,-1 3-40,-1 0 0,1 0 1,0 1-1,-1-1 0,1 1 1,0-1-1,-1 0 0,1 1 1,-1-1-1,1 1 0,-1-1 1,1 1-1,-1-1 0,0 1 1,1 0-1,-1-1 0,0 1 1,1 0-1,-1-1 0,0 1 1,1 0-1,-1 0 0,0 0 1,1 0-1,-1-1 0,0 1 1,0 0-1,1 0 0,-1 0 1,0 1-1,-1-1 0,-7 0-18,0 0 0,0 1 0,0 0-1,1 0 1,-1 1 0,-10 4-1,10-3-386,0 0 0,1 1 0,0 0 0,0 0 0,0 1 0,0 0 0,1 1 0,0 0-1,0 0 1,-7 8 0,5-4-477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8.203"/>
    </inkml:context>
    <inkml:brush xml:id="br0">
      <inkml:brushProperty name="width" value="0.05" units="cm"/>
      <inkml:brushProperty name="height" value="0.05" units="cm"/>
      <inkml:brushProperty name="color" value="#E71224"/>
    </inkml:brush>
  </inkml:definitions>
  <inkml:trace contextRef="#ctx0" brushRef="#br0">13 56 16708,'-13'5'1992,"13"0"-936,6-3-408,8-4 1785,4-5-1113,7-3-472,3 0-160,7-1-784,1-1-280,-1 7 360,-4 0-120,-5 0-128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8.652"/>
    </inkml:context>
    <inkml:brush xml:id="br0">
      <inkml:brushProperty name="width" value="0.05" units="cm"/>
      <inkml:brushProperty name="height" value="0.05" units="cm"/>
      <inkml:brushProperty name="color" value="#E71224"/>
    </inkml:brush>
  </inkml:definitions>
  <inkml:trace contextRef="#ctx0" brushRef="#br0">0 337 18348,'2'1'176,"-1"-1"1,1 0-1,-1 0 1,1 0-1,-1 0 1,1 0 0,-1 0-1,0 0 1,1 0-1,-1-1 1,1 1-1,-1 0 1,1-1-1,-1 1 1,0-1-1,1 0 1,-1 1-1,0-1 1,1 0-1,-1 0 1,0 0-1,0 0 1,0 0-1,0 0 1,0 0-1,1-2 1,29-41 1450,-21 29-944,142-236 1614,-143 238-2329,-10 30-2,-25 84-33,-20 89 24,40-161 10,4-20-75,0 0 1,0 0 0,0 0 0,2 0-1,-1 0 1,1 0 0,2 16 0,-2-24 67,0 0 1,0-1 0,0 1-1,0 0 1,0 0 0,0 0-1,1-1 1,-1 1-1,0 0 1,1 0 0,-1 0-1,0-1 1,1 1 0,-1 0-1,1-1 1,-1 1 0,1 0-1,0-1 1,-1 1 0,1-1-1,0 1 1,-1-1-1,1 1 1,1 0 0,-1-1 12,0 0 1,1-1-1,-1 1 1,0 0-1,0 0 0,0-1 1,1 1-1,-1 0 1,0-1-1,0 0 1,0 1-1,0-1 1,0 1-1,0-1 1,0 0-1,0 0 0,0 0 1,1-1-1,20-22-413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9.074"/>
    </inkml:context>
    <inkml:brush xml:id="br0">
      <inkml:brushProperty name="width" value="0.05" units="cm"/>
      <inkml:brushProperty name="height" value="0.05" units="cm"/>
      <inkml:brushProperty name="color" value="#E71224"/>
    </inkml:brush>
  </inkml:definitions>
  <inkml:trace contextRef="#ctx0" brushRef="#br0">54 1 17940,'-22'89'2254,"14"-64"-1667,2 1 1,0-1 0,2 1-1,0 0 1,1 52 0,3-77-560,0 1-1,0-1 1,0 1 0,0-1 0,0 0-1,0 1 1,1-1 0,-1 1 0,1-1 0,-1 0-1,1 1 1,-1-1 0,1 0 0,0 0 0,-1 1-1,1-1 1,0 0 0,0 0 0,0 0-1,0 0 1,0 0 0,0 0 0,0 0 0,0 0-1,1-1 1,-1 1 0,0 0 0,2 0 0,0-1-15,-1 0 0,1 0 1,-1 0-1,1 0 1,-1 0-1,1-1 1,-1 1-1,1-1 1,-1 0-1,0 0 1,1 0-1,-1 0 1,0 0-1,1 0 1,1-3-1,8-4 24,-2 0 0,1-1 0,-1-1 0,0 0 1,-1 0-1,0-1 0,-1 0 0,0 0 0,-1-1 0,0 0 0,-1-1 0,0 1 0,-1-1 0,0 0 0,-1 0 0,-1-1 0,3-20 0,-6 31 5,1-1 1,-1 1-1,0 0 0,-1-1 1,1 1-1,-1 0 0,1 0 1,-1 0-1,0-1 0,0 1 1,0 0-1,-1 0 0,1 0 1,-1 0-1,-2-3 0,3 5-19,0 0 0,0 0-1,-1 0 1,1 0 0,0 0-1,-1 0 1,1 1 0,0-1 0,-1 0-1,1 1 1,-1-1 0,1 1 0,-1 0-1,1-1 1,-1 1 0,1 0-1,-1 0 1,1 0 0,-1 0 0,0 0-1,1 0 1,-1 1 0,1-1 0,-1 0-1,1 1 1,-1-1 0,1 1-1,0-1 1,-1 1 0,1 0 0,0 0-1,-3 1 1,-2 3 13,0-1 1,0 1-1,0 0 0,1 1 1,0-1-1,0 1 0,0 0 1,-5 9-1,7-10-145,0 0-1,1 0 1,-1 1-1,1-1 1,0 0 0,0 1-1,1 0 1,-1-1 0,1 1-1,1 0 1,-1 9 0,1-13 69,0-1 1,0 0-1,0 0 1,0 0-1,1 0 1,-1 0-1,0 0 1,1 0-1,-1 0 1,1 0-1,-1 0 1,1 0 0,0 0-1,-1-1 1,1 1-1,0 0 1,-1 0-1,1 0 1,0-1-1,0 1 1,0-1-1,0 1 1,0 0-1,0-1 1,0 1-1,0-1 1,0 0 0,0 1-1,0-1 1,0 0-1,0 0 1,0 0-1,0 1 1,0-1-1,0 0 1,0 0-1,0-1 1,0 1-1,0 0 1,0 0 0,0 0-1,0-1 1,2 0-1,24-6-564</inkml:trace>
  <inkml:trace contextRef="#ctx0" brushRef="#br0" timeOffset="1">517 14 16588,'-1'9'448,"0"0"1,-1 0-1,0-1 0,-1 1 1,0 0-1,-1-1 1,-6 14-1,-5 10 943,10-17-879,0 0 0,1 0 0,1 0 0,-3 19 0,6-29-412,0 0 0,0 0 0,0 0 0,1 0 0,-1 0 0,1 0 0,3 8 0,-4-11-63,1 0 0,0 0 0,0 0 0,0 0 0,1 0 0,-1 0 0,0 0 0,1-1 0,-1 1 0,1 0 0,0-1 0,0 1 0,-1-1 0,1 0 0,0 1 0,0-1 0,3 1 0,-3-1-22,0 0-1,0-1 1,0 1-1,0-1 1,0 1-1,0-1 1,1 0-1,-1 0 1,0 0-1,0 0 1,0 0-1,0-1 1,1 1-1,-1 0 1,0-1-1,0 0 1,2 0-1,0-1 13,0-1 0,0 1-1,0-1 1,0 0 0,0 1-1,-1-2 1,6-4 0,-2-1 58,1-1 0,-2 1 0,1-1 0,-2 0-1,9-19 1,-10 21-19,-1-1 0,-1 1 0,0-1 0,0 0 0,-1 1 0,0-1 0,0 0 0,-1 0 0,0 0 0,-2-13 0,2 18-110,-1 0 0,0 1-1,-1-1 1,1 0 0,0 1 0,-1-1 0,0 1 0,0-1 0,0 1-1,0 0 1,0 0 0,-1 0 0,0 0 0,1 0 0,-1 1-1,0-1 1,0 1 0,0 0 0,-1 0 0,1 0 0,0 0-1,-1 0 1,0 1 0,1-1 0,-1 1 0,-6-1 0,-4 0-130,0 0 0,-26 2 0,27 0 66,-38 0-319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9.541"/>
    </inkml:context>
    <inkml:brush xml:id="br0">
      <inkml:brushProperty name="width" value="0.05" units="cm"/>
      <inkml:brushProperty name="height" value="0.05" units="cm"/>
      <inkml:brushProperty name="color" value="#E71224"/>
    </inkml:brush>
  </inkml:definitions>
  <inkml:trace contextRef="#ctx0" brushRef="#br0">1 287 16091,'20'-5'676,"0"1"0,0 0 0,0 2 0,1 0 0,-1 1 0,22 2 0,-2-1-76,358 5-144,209-6-50,-125-49-305,-3-32 119,71-9 14,-331 67 434,240 6 0,-381 13-459,-52 3-252,55 1 1,-82 1 20,1 0 0,0 0 1,0 0-1,0 0 0,0 0 1,0 0-1,-1 0 0,1 0 1,0 1-1,0-1 0,0 0 0,0 0 1,0 0-1,0 0 0,-1 0 1,1 0-1,0 0 0,0 1 1,0-1-1,0 0 0,0 0 1,0 0-1,0 0 0,0 1 0,0-1 1,0 0-1,0 0 0,0 0 1,0 0-1,0 0 0,0 1 1,0-1-1,0 0 0,0 0 0,0 0 1,0 0-1,0 1 0,0-1 1,0 0-1,0 0 0,0 0 1,0 0-1,0 0 0,0 1 1,1-1-1,-1 0 0,0 0 0,0 0 1,0 0-1,0 0 0,0 0 1,0 0-1,0 1 0,1-1 1,-1 0-1,0 0 0,0 0 0,0 0 1,0 0-1,1 0 0,-1 0 1,0 0-1,0 0 0,0 0 1,0 0-1,0 0 0,1 0 0,-1 0 1,-11 9-302,10-9 185,-4 4-303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0.228"/>
    </inkml:context>
    <inkml:brush xml:id="br0">
      <inkml:brushProperty name="width" value="0.05" units="cm"/>
      <inkml:brushProperty name="height" value="0.05" units="cm"/>
      <inkml:brushProperty name="color" value="#E71224"/>
    </inkml:brush>
  </inkml:definitions>
  <inkml:trace contextRef="#ctx0" brushRef="#br0">1 266 18404,'6'0'1001,"0"0"1,0-1-1,0 0 0,0 0 1,11-4-1,-8 2-545,-1-1 1,0 0-1,10-7 1,2-3-242,-1-1 0,18-18 0,-8 2 78,-1-1 1,41-62-1,-58 78-257,-9 23 8,-26 134-125,4-38 40,16-76-19,1-13-279,1-1 0,0 1 0,1 0 1,1 0-1,1 15 0,-1-29 303,1 0 0,0 0 0,-1 0 0,1 0 0,0 0-1,0 0 1,-1 0 0,1 0 0,0-1 0,-1 1 0,1 0 0,-1-1-1,1 1 1,0 0 0,-1-1 0,1 1 0,-1-1 0,1 1 0,-1 0 0,1-1-1,0 0 1,11-18-488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0.629"/>
    </inkml:context>
    <inkml:brush xml:id="br0">
      <inkml:brushProperty name="width" value="0.05" units="cm"/>
      <inkml:brushProperty name="height" value="0.05" units="cm"/>
      <inkml:brushProperty name="color" value="#E71224"/>
    </inkml:brush>
  </inkml:definitions>
  <inkml:trace contextRef="#ctx0" brushRef="#br0">103 1 20988,'-2'0'188,"0"-1"0,0 1-1,0 0 1,1 0 0,-1 0-1,0 1 1,0-1 0,0 0-1,0 1 1,0-1 0,0 1-1,0 0 1,1 0-1,-1 0 1,0 0 0,0 0-1,1 0 1,-1 0 0,1 0-1,-1 0 1,-1 3 0,-2 0-124,1 0 1,-1 1-1,1-1 1,0 1 0,1 0-1,-1 0 1,-4 9-1,3-1-49,1 0 0,0 0-1,0 0 1,2 0-1,-1 0 1,2 1 0,-1 23-1,3-31-13,-1 0 0,1 0 0,0 0 0,0 0 0,1 0-1,0 0 1,0 0 0,4 8 0,-4-11 2,0 0 0,0 0 0,0 0 0,0-1 0,0 1 0,1-1 0,-1 1 0,1-1 0,0 0 0,-1 0-1,1 0 1,0 0 0,0-1 0,0 1 0,1-1 0,2 2 0,-1-2 23,1-1-1,-1 1 0,0-1 1,0 1-1,1-1 0,-1-1 1,0 1-1,0-1 1,0 0-1,1 0 0,-1-1 1,0 1-1,-1-1 0,1 0 1,0-1-1,0 1 0,-1-1 1,1 0-1,-1 0 1,6-5-1,-2 1 66,0 0-1,0-1 1,-1 0 0,0 0 0,-1-1-1,0 1 1,0-2 0,0 1 0,3-10-1,-6 12-4,-1 0 0,0 0 0,0-1-1,-1 1 1,0 0 0,0 0 0,-1-1-1,0 1 1,0 0 0,-1 0 0,0-1-1,-3-12 1,3 17-88,0 1-1,0-1 1,0 0-1,0 1 1,0-1-1,-1 1 1,1-1-1,-1 1 1,1-1-1,-1 1 1,0 0-1,0 0 1,0 0-1,-1 0 1,1 0-1,0 1 1,-1-1-1,1 1 0,-1-1 1,1 1-1,-1 0 1,0 0-1,1 0 1,-1 0-1,0 1 1,0-1-1,0 1 1,0 0-1,1-1 1,-1 1-1,0 1 1,0-1-1,0 0 1,-5 2-1,5-1-151,-1 0 0,0 0 0,1 0 0,-1 1 0,1 0 0,0 0 0,-1 0 0,1 0 0,0 0 0,0 0 0,1 1-1,-1 0 1,0-1 0,1 1 0,-1 0 0,1 0 0,0 0 0,0 1 0,0-1 0,1 0 0,-1 1 0,1-1 0,0 1 0,0 0-1,0-1 1,0 1 0,1 0 0,-1 0 0,1 4 0,0-7 112,0 0 0,0-1 0,0 1-1,0 0 1,0 0 0,0-1 0,1 1 0,-1 0 0,0 0-1,0-1 1,1 1 0,-1 0 0,1-1 0,-1 1 0,0 0 0,1-1-1,0 2 1,18 4-783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1.049"/>
    </inkml:context>
    <inkml:brush xml:id="br0">
      <inkml:brushProperty name="width" value="0.05" units="cm"/>
      <inkml:brushProperty name="height" value="0.05" units="cm"/>
      <inkml:brushProperty name="color" value="#E71224"/>
    </inkml:brush>
  </inkml:definitions>
  <inkml:trace contextRef="#ctx0" brushRef="#br0">61 35 19420,'-26'83'3843,"18"-64"-3128,2 1-1,0 0 1,-6 37 0,11-45-513,0-1 1,1 1 0,2 22-1,-2-32-174,1 1-1,-1-1 1,1 0-1,0 1 1,-1-1-1,1 0 0,0 0 1,0 0-1,1 1 1,-1-1-1,3 3 1,-3-5-18,0 1 0,0 0 1,0 0-1,0-1 1,0 1-1,0 0 0,1-1 1,-1 1-1,0-1 1,0 0-1,0 1 0,1-1 1,-1 0-1,0 0 1,1 1-1,-1-1 0,0 0 1,0-1-1,1 1 1,-1 0-1,0 0 0,0 0 1,2-1-1,4-2 12,0 0 0,0 0-1,0-1 1,-1 1 0,1-1-1,-1-1 1,0 1 0,-1-1 0,1 0-1,-1 0 1,8-11 0,-4 5 63,-1-1 0,0 1 0,-1-2 1,0 1-1,6-18 0,-11 25-46,0 0 0,0-1 0,-1 1 0,0-1 0,0 1 0,0-1 0,-1 0 0,1 1 0,-1-1 0,-1 0 0,1 1 0,-1-1 0,0 1 0,-2-6 0,1 6-50,0 0 0,0 1 0,-1 0 0,1-1 0,-1 1 0,0 0 0,-1 0 0,1 0 0,0 1 0,-1-1 0,0 1 0,0 0 0,0 0-1,0 0 1,-9-3 0,0 0-522,1 1 0,-26-6 0,1 0-215,26 7 202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1.497"/>
    </inkml:context>
    <inkml:brush xml:id="br0">
      <inkml:brushProperty name="width" value="0.05" units="cm"/>
      <inkml:brushProperty name="height" value="0.05" units="cm"/>
      <inkml:brushProperty name="color" value="#E71224"/>
    </inkml:brush>
  </inkml:definitions>
  <inkml:trace contextRef="#ctx0" brushRef="#br0">5 35 20428,'-4'16'1977,"12"-15"-1113,5-1-384,10-7 1288,6-2-671,8-2-497,9 4-192,3 0-384,-3-2-232,-8 8-840,-3 1-97,-19 0 833,-8 5-208,-14 4-248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1.872"/>
    </inkml:context>
    <inkml:brush xml:id="br0">
      <inkml:brushProperty name="width" value="0.05" units="cm"/>
      <inkml:brushProperty name="height" value="0.05" units="cm"/>
      <inkml:brushProperty name="color" value="#E71224"/>
    </inkml:brush>
  </inkml:definitions>
  <inkml:trace contextRef="#ctx0" brushRef="#br0">0 0 18052,'1'15'1832,"15"-2"-1056,4-6-327,10-2 927,9 1-352,4-6-624,3-1 1104,-7-1-1200,-2-2 17,-8-22-105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5.030"/>
    </inkml:context>
    <inkml:brush xml:id="br0">
      <inkml:brushProperty name="width" value="0.05" units="cm"/>
      <inkml:brushProperty name="height" value="0.05" units="cm"/>
    </inkml:brush>
  </inkml:definitions>
  <inkml:trace contextRef="#ctx0" brushRef="#br0">2 9 17660,'-1'3'1768,"5"1"-968,4 0-264,15-2 993,8 2-361,13 0-328,5-1-280,8-3-976,2-8 624,5-4-208,-1-1-88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8.865"/>
    </inkml:context>
    <inkml:brush xml:id="br0">
      <inkml:brushProperty name="width" value="0.05" units="cm"/>
      <inkml:brushProperty name="height" value="0.05" units="cm"/>
      <inkml:brushProperty name="color" value="#E71224"/>
    </inkml:brush>
  </inkml:definitions>
  <inkml:trace contextRef="#ctx0" brushRef="#br0">5 236 17588,'-4'34'2476,"4"-34"-2433,0 0 1,0 0-1,0 1 0,0-1 0,0 0 0,0 0 1,0 1-1,0-1 0,0 0 0,0 0 0,0 1 1,1-1-1,-1 0 0,0 0 0,0 0 0,0 1 0,0-1 1,1 0-1,-1 0 0,0 0 0,0 1 0,0-1 1,1 0-1,-1 0 0,0 0 0,0 0 0,1 0 1,-1 0-1,0 0 0,0 1 0,1-1 0,-1 0 0,0 0 1,0 0-1,1 0 0,-1 0 0,14-4 1057,11-8 62,-7 0-808,-1-1 0,0-1 1,-1 0-1,0-1 0,18-24 1,59-91 425,-78 108-608,-24 39-131,1 1-1,0 0 1,2 0 0,0 0 0,-4 23-1,-1 2-20,9-35-20,-4 9-110,1 2-1,0-1 0,2 0 0,0 1 0,0 29 1,3-47 53,-1 0 1,1-1-1,0 1 1,0 0-1,1 0 1,-1-1-1,0 1 1,0 0-1,0 0 1,0-1-1,1 1 1,-1 0-1,0-1 1,1 1-1,-1 0 1,0-1-1,1 1 1,-1 0-1,1-1 0,-1 1 1,1-1-1,-1 1 1,1-1-1,-1 1 1,2 0-1,-1-1 14,0 0 0,0 0 0,0 0 0,0 0 0,0 0-1,0 0 1,0-1 0,0 1 0,0 0 0,0 0 0,0-1 0,-1 1-1,1-1 1,0 1 0,0-1 0,0 1 0,0-2 0,6-3-134,-1 0 1,0-1 0,8-11-1,15-21-564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9.271"/>
    </inkml:context>
    <inkml:brush xml:id="br0">
      <inkml:brushProperty name="width" value="0.05" units="cm"/>
      <inkml:brushProperty name="height" value="0.05" units="cm"/>
      <inkml:brushProperty name="color" value="#E71224"/>
    </inkml:brush>
  </inkml:definitions>
  <inkml:trace contextRef="#ctx0" brushRef="#br0">142 1 17156,'-12'12'690,"1"0"1,0 1 0,0 0-1,1 1 1,1 1 0,-11 21 0,7-8 42,1-1 0,-13 51 1,23-69-655,0-1 1,1 1 0,0 0 0,0-1 0,1 1-1,0 0 1,1 0 0,0-1 0,2 13 0,-2-19-72,-1 0 0,1 1 1,0-1-1,0 0 0,0 1 1,0-1-1,0 0 0,0 0 0,0 0 1,1 0-1,-1 0 0,1 0 1,-1-1-1,1 1 0,0 0 1,0-1-1,0 1 0,0-1 0,0 0 1,0 0-1,0 1 0,0-1 1,0-1-1,1 1 0,-1 0 1,0 0-1,1-1 0,-1 0 0,1 1 1,-1-1-1,0 0 0,1 0 1,-1 0-1,1 0 0,-1-1 1,0 1-1,4-2 0,2 0 11,0-1 0,-1 0 0,0 0 0,0-1 0,0 0 0,0-1 0,0 1 0,-1-1 0,0 0 0,0-1 0,0 0 0,-1 1 0,9-13 0,-2 1 97,-1 0 0,-1-1 0,0 0 1,8-24-1,-11 26 83,-2-1 0,7-28 0,-11 41-150,-1 0 1,1 0-1,-1 0 1,1-1-1,-1 1 1,0 0-1,-1-1 0,1 1 1,-1 0-1,0 0 1,0 0-1,0 0 1,0 0-1,-1 0 1,0 0-1,-3-6 1,3 8-57,0 0 0,0 1 0,0-1 0,0 1 0,0-1 0,0 1 1,-1 0-1,1 0 0,0 0 0,-1 0 0,1 0 0,-1 0 1,1 1-1,-1-1 0,1 1 0,-1 0 0,0 0 0,1 0 0,-1 0 1,1 0-1,-5 1 0,3-1-243,0 1 0,-1 0 0,1 0 0,0 1 0,0-1 0,0 1 0,0 0 0,0 0 0,0 0 0,0 0 0,-6 6 1,6-2-352,4-2-168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9.706"/>
    </inkml:context>
    <inkml:brush xml:id="br0">
      <inkml:brushProperty name="width" value="0.05" units="cm"/>
      <inkml:brushProperty name="height" value="0.05" units="cm"/>
      <inkml:brushProperty name="color" value="#E71224"/>
    </inkml:brush>
  </inkml:definitions>
  <inkml:trace contextRef="#ctx0" brushRef="#br0">177 1 18156,'-4'6'6015,"-15"17"-3414,-4 4-1675,1 2-579,2 0-1,1 1 1,1 1 0,-21 52 0,36-76-321,1 1 0,0-1 0,0 0 0,-1 14 0,3-21-33,-1 1 0,1 0-1,0 0 1,0 0 0,0 0-1,0 0 1,0 0 0,0 0-1,0 0 1,1 0 0,-1 0-1,0 0 1,0 0 0,1 0-1,-1 0 1,0 0 0,1 0-1,-1-1 1,1 1 0,0 0-1,-1 0 1,1 0 0,-1-1-1,1 1 1,0 0 0,0-1-1,-1 1 1,1-1 0,0 1-1,0-1 1,0 1 0,0-1-1,0 1 1,-1-1 0,1 0-1,0 0 1,0 1 0,0-1-1,0 0 1,0 0 0,0 0-1,0 0 1,0 0 0,0 0-1,0 0 1,0 0 0,1-1-1,5-1-278,-1 1-1,1-2 0,-1 1 1,1-1-1,-1 0 1,0 0-1,-1-1 0,7-4 1,44-38-2520,-45 36 2623,17-17-785,-2 0-237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0.124"/>
    </inkml:context>
    <inkml:brush xml:id="br0">
      <inkml:brushProperty name="width" value="0.05" units="cm"/>
      <inkml:brushProperty name="height" value="0.05" units="cm"/>
      <inkml:brushProperty name="color" value="#E71224"/>
    </inkml:brush>
  </inkml:definitions>
  <inkml:trace contextRef="#ctx0" brushRef="#br0">134 1 16764,'-3'5'2000,"-4"11"-936,-6 6-352,-1 9 1193,-2 6-241,0 8-456,-4-1-151,4 2-385,2 0-112,5-7-264,4-3-216,7-14-640,4-9-584,3-13 960,-2-5-144,6-15-177</inkml:trace>
  <inkml:trace contextRef="#ctx0" brushRef="#br0" timeOffset="1">210 302 19492,'-25'45'2033,"10"-7"-1281,-4-7-336,5-6 1104,2-4-760,8-7 601,4-4-985,10-4-184,3-6-40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0.591"/>
    </inkml:context>
    <inkml:brush xml:id="br0">
      <inkml:brushProperty name="width" value="0.05" units="cm"/>
      <inkml:brushProperty name="height" value="0.05" units="cm"/>
      <inkml:brushProperty name="color" value="#E71224"/>
    </inkml:brush>
  </inkml:definitions>
  <inkml:trace contextRef="#ctx0" brushRef="#br0">259 29 18596,'0'-1'127,"0"0"1,0 0-1,0 0 0,0 0 0,-1-1 1,1 1-1,0 0 0,0 0 0,-1 0 1,1 0-1,0 0 0,-1 0 0,1 0 1,-1 0-1,0 0 0,1 1 0,-1-1 1,0 0-1,1 0 0,-1 0 1,0 1-1,0-1 0,-1-1 0,0 1 23,0 1 0,0-1 0,0 0 0,1 1 0,-1 0 0,0-1 1,0 1-1,0 0 0,0 0 0,0 0 0,0 0 0,-3 1 0,-2 0 204,0 1 1,-1 0 0,1 0 0,0 1 0,-12 6 0,5-1-237,2 1 1,-1 0 0,1 1-1,1 0 1,0 0 0,0 1-1,1 1 1,0 0 0,1 0-1,1 1 1,0 0 0,1 1-1,0-1 1,-9 29 0,15-39-104,0 1 0,0 0 0,0-1 0,1 1 0,0 0 0,0 0 0,0-1 0,0 1 0,0 0 0,1 0 0,0-1 0,1 5 0,-1-6-11,-1-1 1,1 1-1,0-1 1,0 1-1,0-1 1,0 0-1,0 0 0,0 1 1,1-1-1,-1 0 1,0 0-1,1 0 1,-1 0-1,0-1 0,1 1 1,-1 0-1,1 0 1,0-1-1,-1 1 1,1-1-1,-1 0 0,1 1 1,0-1-1,-1 0 1,1 0-1,0 0 1,-1 0-1,1 0 0,2-1 1,3 0-1,1-1 1,0 0-1,-1 0 1,1 0-1,-1-1 1,0-1-1,0 1 1,0-1-1,0 0 1,-1-1-1,7-5 0,7-7 2,-1-1-1,17-20 0,-29 31 3,-1 0 0,0-1-1,0 0 1,-1 0 0,0-1-1,0 1 1,-1-1 0,0 0-1,-1 0 1,0 0 0,3-16-1,-6 24-6,0 1-1,0-1 0,0 0 0,0 0 0,0 0 1,0 0-1,0 0 0,0 1 0,0-1 1,0 0-1,0 0 0,-1 0 0,1 0 0,0 1 1,0-1-1,-1 0 0,1 0 0,-1 1 0,1-1 1,-1 0-1,1 0 0,-1 1 0,1-1 1,-1 1-1,-1-2 0,1 2 0,0-1 1,0 1-1,-1 0 0,1 0 0,0-1 1,0 1-1,-1 0 0,1 0 1,0 0-1,-1 1 0,1-1 0,0 0 1,0 0-1,-1 1 0,0-1 1,-5 3-3,0 0 1,0 0 0,0 1 0,-9 6-1,1 1-8,1 0-1,-19 20 0,27-25-54,1 0 0,0 0-1,0 1 1,0-1 0,1 1-1,0 0 1,0 0 0,-2 8-1,5-14 28,1-1-1,0 1 1,-1 0 0,1-1-1,0 1 1,0 0 0,-1 0-1,1 0 1,0-1 0,0 1-1,0 0 1,0 0-1,0-1 1,0 1 0,0 0-1,0 0 1,0 0 0,0-1-1,0 1 1,1 0 0,-1 0-1,0-1 1,1 1-1,-1 0 1,0-1 0,1 1-1,-1 0 1,1-1 0,-1 1-1,1 0 1,-1-1-1,1 1 1,-1-1 0,1 1-1,0-1 1,-1 1 0,1-1-1,0 0 1,-1 1 0,1-1-1,1 1 1,1-1-34,0 0 1,1 0 0,-1 0-1,0 0 1,0 0 0,0-1-1,0 1 1,0-1-1,0 0 1,3-1 0,25-11-487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1.073"/>
    </inkml:context>
    <inkml:brush xml:id="br0">
      <inkml:brushProperty name="width" value="0.05" units="cm"/>
      <inkml:brushProperty name="height" value="0.05" units="cm"/>
      <inkml:brushProperty name="color" value="#E71224"/>
    </inkml:brush>
  </inkml:definitions>
  <inkml:trace contextRef="#ctx0" brushRef="#br0">185 60 14179,'0'15'1879,"1"1"-1,-4 22 1,1 15-85,12 39-981,0 2-207,-9-83-415,-1-1 1,-1 1-1,0-1 0,0 1 1,-1-1-1,-5 17 1,5-22-95,0 0 0,0-1-1,-1 1 1,1-1 0,-1 1 0,0-1 0,-1 0-1,1 0 1,-1 0 0,1-1 0,-1 1 0,0-1-1,0 0 1,-1 0 0,1 0 0,-1-1 0,1 1 0,-1-1-1,-8 2 1,9-3-65,1 0 1,-1 0-1,1-1 0,-1 0 0,1 0 1,-1 0-1,1 0 0,0 0 0,-1 0 0,1-1 1,-1 0-1,1 0 0,0 0 0,-1 0 1,1 0-1,0-1 0,0 1 0,0-1 0,0 0 1,0 0-1,0 0 0,1-1 0,-1 1 1,1 0-1,-1-1 0,1 0 0,0 1 1,0-1-1,0 0 0,-2-4 0,2 2-18,0 1 0,0-1-1,0 0 1,0 0 0,1 0-1,-1 0 1,1 0 0,1 0-1,-1 0 1,1 0 0,0 0-1,0 0 1,1-10 0,1 7-23,0 1-1,0 0 1,1-1 0,0 1-1,0 0 1,1 0 0,-1 1-1,8-10 1,3-1-41,0 1-1,2 1 1,-1 1-1,2 0 1,31-21-1,35-14-5,-55 34 288,0-2 0,-2 0 0,32-27 1,-57 43-180,0 0 1,0 0 0,0 0 0,0 0-1,0 0 1,0 0 0,0 0-1,0 0 1,0-1 0,-1 1 0,1 0-1,-1-1 1,1 1 0,-1 0 0,1-1-1,-1 1 1,1-1 0,-1-2-1,0 3-5,-1 0-1,1 0 0,0 0 1,-1 0-1,1 0 0,-1 0 0,1 0 1,-1 0-1,1 0 0,-1 1 1,0-1-1,1 0 0,-1 0 0,0 0 1,0 1-1,0-1 0,0 0 1,1 1-1,-3-2 0,-5-2 187,-1 1-1,0-1 1,0 1-1,-16-3 1,8 2-198,4-1-165,-23-6-395,35 11 230,-1 0 0,1-1 0,-1 1 0,0 0-1,1 0 1,-1 0 0,1 0 0,-1 1 0,1-1 0,-4 1 0,5-1 249,0 0 1,0 0-1,-1 1 0,1-1 0,0 0 1,-1 0-1,1 1 0,0-1 0,0 0 1,-1 1-1,1-1 0,0 0 0,0 1 1,0-1-1,0 0 0,-1 1 0,1-1 0,0 0 1,0 1-1,0-1 0,0 0 0,0 1 1,0-1-1,0 0 0,0 1 0,0-1 1,0 1-1,0-1 0,0 0 0,0 1 1,1 0-1,2 6-837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1.587"/>
    </inkml:context>
    <inkml:brush xml:id="br0">
      <inkml:brushProperty name="width" value="0.05" units="cm"/>
      <inkml:brushProperty name="height" value="0.05" units="cm"/>
      <inkml:brushProperty name="color" value="#E71224"/>
    </inkml:brush>
  </inkml:definitions>
  <inkml:trace contextRef="#ctx0" brushRef="#br0">1 0 15979,'0'3'2201,"5"0"-1241,7 0-288,5-2 1353,7 1-777,7 1-216,7-1-280,4 3-104,1-1-504,-3 2-368,-10 2-784,-6 2 912,-14 2-184,-7-1-88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2.029"/>
    </inkml:context>
    <inkml:brush xml:id="br0">
      <inkml:brushProperty name="width" value="0.05" units="cm"/>
      <inkml:brushProperty name="height" value="0.05" units="cm"/>
      <inkml:brushProperty name="color" value="#E71224"/>
    </inkml:brush>
  </inkml:definitions>
  <inkml:trace contextRef="#ctx0" brushRef="#br0">0 73 18948,'6'6'1896,"10"-6"-1111,4 0-361,10-4 944,6-2-344,5 0-896,1-2 32,-9-9-24,-6-2-128,9 0-200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46.177"/>
    </inkml:context>
    <inkml:brush xml:id="br0">
      <inkml:brushProperty name="width" value="0.05" units="cm"/>
      <inkml:brushProperty name="height" value="0.05" units="cm"/>
      <inkml:brushProperty name="color" value="#E71224"/>
    </inkml:brush>
  </inkml:definitions>
  <inkml:trace contextRef="#ctx0" brushRef="#br0">7 401 19124,'-6'18'2200,"6"-12"-1392,6-10 300,99-98 1873,-10 10-2424,-65 62-426,58-65 115,-71 76-195,-2-2-1,25-40 0,-61 123 65,0-5-256,2 1 1,2 0-1,-12 88 1,28-141 173,0 0-1,0 0 1,1 0 0,0 0-1,0 0 1,0 0 0,0 0-1,1 0 1,0 0 0,0-1-1,3 9 1,0-9-78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46.653"/>
    </inkml:context>
    <inkml:brush xml:id="br0">
      <inkml:brushProperty name="width" value="0.05" units="cm"/>
      <inkml:brushProperty name="height" value="0.05" units="cm"/>
      <inkml:brushProperty name="color" value="#E71224"/>
    </inkml:brush>
  </inkml:definitions>
  <inkml:trace contextRef="#ctx0" brushRef="#br0">7 222 15747,'-6'17'2417,"6"-17"-2358,0 0 1,0 0-1,1 1 0,-1-1 1,0 0-1,0 0 1,0 0-1,0 0 0,1 0 1,-1 0-1,0 0 1,0 1-1,0-1 0,0 0 1,1 0-1,-1 0 0,0 0 1,0 0-1,1 0 1,-1 0-1,0 0 0,0 0 1,0 0-1,1 0 1,-1 0-1,0 0 0,0 0 1,0 0-1,1-1 0,-1 1 1,0 0-1,0 0 1,0 0-1,0 0 0,1 0 1,-1 0-1,0 0 1,0-1-1,0 1 0,27-21 2234,35-54-265,1-1-898,-63 76-1127,0 0 0,0 0 0,0 0 1,1 0-1,-1-1 0,0 1 0,0 0 1,0 0-1,0 0 0,0 0 0,0 0 1,0 0-1,0 0 0,0 0 0,0 0 1,0 0-1,0 0 0,0 0 0,0 0 1,0-1-1,0 1 0,0 0 0,1 0 1,-1 0-1,0 0 0,0 0 0,0 0 1,0 0-1,0 0 0,0 0 0,0 0 1,0 0-1,0 0 0,0 0 1,1 0-1,-1 0 0,0 0 0,0 0 1,0 0-1,0 0 0,0 0 0,0 0 1,0 0-1,0 0 0,0 1 0,0-1 1,0 0-1,1 0 0,-1 0 0,0 0 1,0 0-1,0 0 0,0 0 0,0 0 1,0 0-1,0 0 0,0 0 0,0 0 1,0 0-1,0 0 0,0 1 0,0-1 1,0 0-1,0 0 0,0 9 53,-5 11-35,-8 21-146,-13 52 335,24-81-489,0-1-1,0 1 0,1-1 1,1 1-1,1 22 0,-1-34 263,0 1 0,0-1 0,0 1 0,0-1-1,0 1 1,0-1 0,0 1 0,0-1 0,0 1-1,1-1 1,-1 1 0,0-1 0,0 0 0,0 1-1,1-1 1,-1 1 0,0-1 0,0 0 0,1 1 0,-1-1-1,0 0 1,1 1 0,-1-1 0,1 0 0,-1 1-1,0-1 1,1 0 0,-1 0 0,1 0 0,-1 1-1,0-1 1,1 0 0,-1 0 0,1 0 0,0 0-1,7-4-379</inkml:trace>
  <inkml:trace contextRef="#ctx0" brushRef="#br0" timeOffset="1">427 23 15131,'10'-4'1066,"-2"0"-324,-1 1 0,1 0 0,0 0 0,13-2 0,-19 5-651,0 0-1,0 0 0,0-1 0,1 1 0,-1 1 1,0-1-1,0 0 0,0 0 0,0 1 1,0-1-1,0 1 0,0 0 0,-1 0 1,1-1-1,0 1 0,0 0 0,0 1 1,-1-1-1,1 0 0,0 0 0,-1 1 1,0-1-1,1 1 0,1 2 0,-1-1-25,-1 0 0,1 0-1,-1 1 1,0-1-1,0 0 1,0 0 0,0 1-1,-1-1 1,0 1 0,1-1-1,-1 1 1,0-1-1,0 0 1,-1 1 0,1-1-1,-1 1 1,0-1 0,0 0-1,0 1 1,0-1-1,-1 0 1,-1 4 0,-6 9 229,0 0 1,-22 28 0,24-35-142,-105 118 1319,80-93-1171,31-32-288,-1-1 2,0 1 1,0-1-1,1 1 0,-1 0 1,1 0-1,-1-1 0,1 1 1,0 0-1,0 0 0,0 0 1,0 0-1,0 1 0,0-1 1,0 0-1,1 0 0,-1 0 1,1 1-1,-1 2 0,2-4-48,0-1-1,0 1 0,-1-1 0,1 0 1,0 1-1,0-1 0,0 0 0,-1 1 1,1-1-1,0 0 0,0 0 1,0 0-1,0 0 0,-1 0 0,1 0 1,0 0-1,0 0 0,0 0 0,0-1 1,-1 1-1,1 0 0,0 0 0,1-1 1,-1 1-91,8-3-116,0 0 0,1 0 0,-2-1 0,1 0 0,8-6 0,5-2-46,17-7-214</inkml:trace>
  <inkml:trace contextRef="#ctx0" brushRef="#br0" timeOffset="2">644 307 19500,'-13'33'1881,"3"7"-1305,1-1-216,2-2 832,1-1-312,6-3-576,0-7-400,3-9-912,7-6-1280,0-12 1911,-1-11-375,4-8-256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5.618"/>
    </inkml:context>
    <inkml:brush xml:id="br0">
      <inkml:brushProperty name="width" value="0.05" units="cm"/>
      <inkml:brushProperty name="height" value="0.05" units="cm"/>
    </inkml:brush>
  </inkml:definitions>
  <inkml:trace contextRef="#ctx0" brushRef="#br0">77 1 15179,'4'71'3188,"-9"132"0,-27 68-1473,29-246-1492,-37 229 2319,67-348-1901,-8 36-503,71-225 106,-61 205-303,62-115-1,-86 183 47,1 1 0,1-1 0,0 1 0,0 1 0,1-1 1,0 1-1,0 0 0,13-9 0,-18 15 6,0 0 0,-1 1 0,1-1 0,0 0-1,0 1 1,0 0 0,0-1 0,0 1 0,1 0 0,-1 1 0,0-1 0,0 1 0,1-1 0,-1 1 0,0 0 0,1 0 0,-1 0 0,0 1 0,1-1 0,-1 1-1,0 0 1,0 0 0,0 0 0,0 0 0,0 0 0,0 1 0,0 0 0,0-1 0,0 1 0,0 0 0,-1 0 0,4 4 0,-3-2 0,0-1 0,0 1 0,0 0 0,-1 0 0,0 1 0,0-1 0,0 0 0,0 1 0,0-1 0,-1 1 0,0 0 0,0-1 0,-1 1 0,1 0 0,-1 0 0,0-1 0,0 1 0,0 0 0,-1 0 0,0-1 0,0 1 0,0 0 0,0-1 0,-4 9 1,0-1 21,0 0 1,-1-1 0,0 0 0,-1 0 0,0-1 0,-1 0 0,0 0 0,-13 12 0,9-11 50,-1 0 1,-1-1-1,0 0 1,-18 9-1,25-15-47,-1-1 0,1 0 0,-1 0 0,0-1 0,0 0 0,0 0-1,0-1 1,0 0 0,0 0 0,-15-1 0,22 0-57,0 0 0,-1 0 0,1 0 0,0 0 0,0 0 1,-1-1-1,1 1 0,0 0 0,0-1 0,-1 1 0,1-1 0,0 1 0,0-1 0,0 0 0,0 0 0,-1 1 0,1-1 0,0 0 1,1 0-1,-1 0 0,0 0 0,-1-1 0,2 0-25,-1 1 1,1 0-1,0 0 0,0-1 1,-1 1-1,1 0 1,0-1-1,0 1 0,1-1 1,-1 1-1,0 0 1,0-1-1,1 1 0,-1 0 1,0 0-1,1-1 0,1-1 1,1-3-87,1 0 1,0 0-1,0 0 1,0 1-1,1-1 1,0 1-1,6-5 1,25-15-567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47.230"/>
    </inkml:context>
    <inkml:brush xml:id="br0">
      <inkml:brushProperty name="width" value="0.05" units="cm"/>
      <inkml:brushProperty name="height" value="0.05" units="cm"/>
      <inkml:brushProperty name="color" value="#E71224"/>
    </inkml:brush>
  </inkml:definitions>
  <inkml:trace contextRef="#ctx0" brushRef="#br0">188 12 15347,'0'0'99,"0"0"-1,-1 0 1,1 1-1,0-1 1,-1 0 0,1 0-1,0 0 1,0 0-1,-1 0 1,1 0-1,0 0 1,-1 0-1,1 0 1,0 0-1,-1 0 1,1-1 0,0 1-1,0 0 1,-1 0-1,1 0 1,0 0-1,0 0 1,-1 0-1,1-1 1,0 1-1,0 0 1,-1 0 0,1 0-1,0-1 1,0 1-1,0 0 1,-1 0-1,1-1 1,0 1-1,0 0 1,0 0-1,0-1 1,0 1-1,0 0 1,0-1 0,0 1-1,0 0 1,-1 0-1,1-1 1,0 1-1,0 0 1,0-1-1,1 1 1,-1 0-1,0-1 1,0 1 0,0 0-1,0 0 1,0-1-1,0 1 1,0 0-1,0 0 1,1-1-1,-1 1 1,0 0-1,0 0 1,0-1 0,0 1-1,1 0 1,-1 0-1,0 0 1,1-1-1,-25 10 1790,8 2-1475,0 2 1,0 0-1,1 0 1,-19 24 0,27-28-345,0 0-1,0 1 1,1 0 0,0 0 0,1 0 0,0 1 0,1 0 0,0 0 0,-3 13-1,7-22-62,-1 0-1,1 1 1,-1-1-1,1 0 0,0 0 1,0 0-1,0 1 1,0-1-1,0 0 1,0 0-1,1 0 0,-1 1 1,1-1-1,-1 0 1,1 0-1,0 0 1,0 0-1,0 0 0,0 0 1,0 0-1,0 0 1,1 0-1,-1-1 1,1 1-1,-1 0 0,1-1 1,2 3-1,0-3-4,0 1 0,0 0-1,0-1 1,0 0-1,0 0 1,0 0 0,0-1-1,0 1 1,0-1 0,1 0-1,-1 0 1,0 0-1,0-1 1,5 0 0,3-3 21,1 1 0,-1-1 0,0-1 1,-1 0-1,1-1 0,-1 0 0,0 0 0,0-2 1,-1 1-1,0-1 0,-1-1 0,1 1 0,-2-2 1,1 1-1,-1-1 0,-1-1 0,0 1 0,0-1 1,-1 0-1,0-1 0,-1 1 0,6-22 1,-10 31-6,-1 0 1,1 0 0,-1 0-1,0 0 1,1 0 0,-1 0-1,0 0 1,0 0 0,0 0 0,-1 0-1,1 0 1,0-1 0,-1 1-1,0 0 1,1 0 0,-1 1-1,0-1 1,0 0 0,0 0 0,0 0-1,0 0 1,0 1 0,-1-1-1,-2-2 1,1 2 3,0 0-1,0 1 1,0-1 0,0 1 0,-1 0-1,1 0 1,0 0 0,-1 1 0,1-1-1,0 1 1,-1 0 0,1 0 0,-1 0-1,-5 1 1,-5 1-5,0 0 0,0 1 0,0 1 0,-22 9 0,27-9-133,1 0 0,-1 0 0,1 1 0,0 0 0,1 0 1,-1 1-1,1 0 0,-7 8 0,13-13 50,0-1 1,1 1-1,-1-1 1,0 1 0,1 0-1,-1 0 1,1-1-1,-1 1 1,1 0-1,-1 0 1,1 0-1,0 0 1,-1-1 0,1 1-1,0 0 1,0 0-1,-1 0 1,1 0-1,0 0 1,0 0-1,0 0 1,0 0 0,0 0-1,1 0 1,-1 0-1,0-1 1,1 2-1,0-1 4,0 1-1,0-1 1,0 0-1,0-1 1,0 1-1,1 0 0,-1 0 1,0 0-1,0-1 1,1 1-1,-1-1 1,1 1-1,-1-1 0,1 1 1,-1-1-1,0 0 1,3 0-1,25 3-576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47.756"/>
    </inkml:context>
    <inkml:brush xml:id="br0">
      <inkml:brushProperty name="width" value="0.05" units="cm"/>
      <inkml:brushProperty name="height" value="0.05" units="cm"/>
      <inkml:brushProperty name="color" value="#E71224"/>
    </inkml:brush>
  </inkml:definitions>
  <inkml:trace contextRef="#ctx0" brushRef="#br0">185 1 17556,'-11'10'965,"1"0"0,-2-1 1,1-1-1,-18 11 0,18-12-528,-1 0 0,2 1 0,-1 0 0,1 1 0,-10 10 0,-7 18 0,26-35-423,-1 1 0,1-1-1,0 1 1,0-1 0,0 1 0,0-1-1,0 1 1,1 0 0,-1 0 0,1-1-1,0 1 1,0 0 0,0 4-1,0-6-12,0-1 0,0 1-1,0 0 1,1-1 0,-1 1-1,0 0 1,0-1 0,1 1-1,-1-1 1,0 1 0,1-1-1,-1 1 1,1-1 0,-1 1-1,0-1 1,1 1 0,-1-1-1,1 1 1,-1-1-1,1 1 1,0-1 0,-1 0-1,1 0 1,-1 1 0,2-1-1,19-1-31,18-16-130,-38 16 147,35-21-142,-23 13 43,1 1 0,24-10 0,-37 17 107,0 1 0,0 0-1,0 0 1,0-1 0,0 1 0,0 0-1,0 0 1,0 0 0,0 1 0,0-1-1,0 0 1,0 0 0,0 0-1,0 1 1,0-1 0,0 0 0,0 1-1,-1-1 1,1 1 0,0-1 0,0 1-1,0-1 1,0 1 0,-1 0-1,1 0 1,0-1 0,-1 1 0,1 0-1,-1 0 1,1 0 0,0-1 0,-1 2-1,17 37-12,-11-21 11,-1-9 37,0 0 1,0-1-1,0 1 1,1-1-1,1-1 1,12 13 0,2-2 125,26 18 0,-39-30-126,-5-4-4,0 0-1,-1 0 0,1 0 1,-1 0-1,1 1 0,-1-1 0,0 1 1,0 0-1,0-1 0,0 1 1,1 4-1,-2-6 2,-1 0 0,0 1 0,0-1 0,1 1 0,-1-1 0,0 1 0,0-1 0,0 0 0,-1 1 0,1-1 0,0 1 0,-1-1 1,1 0-1,-1 1 0,1-1 0,-1 0 0,1 1 0,-1-1 0,0 0 0,0 0 0,0 1 0,1-1 0,-1 0 0,0 0 0,-1 0 0,1 0 0,0 0 0,-1 0 0,-13 10 258,-1-1-1,0 0 1,0-2-1,-1 0 1,0-1-1,-1 0 0,1-1 1,-1-1-1,0-1 1,-1-1-1,1 0 1,-22 0-1,15-6-878,24 3 569,0-1 1,0 1-1,1-1 1,-1 1-1,0-1 0,1 0 1,-1 1-1,0-1 1,1 0-1,-1 1 1,1-1-1,-1 0 1,1 0-1,-1 1 1,1-1-1,0 0 1,-1 0-1,1 0 0,0 0 1,0 0-1,0 1 1,-1-1-1,1-2 1,0-10-282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8.507"/>
    </inkml:context>
    <inkml:brush xml:id="br0">
      <inkml:brushProperty name="width" value="0.05" units="cm"/>
      <inkml:brushProperty name="height" value="0.05" units="cm"/>
      <inkml:brushProperty name="color" value="#E71224"/>
    </inkml:brush>
  </inkml:definitions>
  <inkml:trace contextRef="#ctx0" brushRef="#br0">148 2 20644,'-1'-2'2815,"-3"8"-1024,-10 17-390,-16 32-1089,10-13-238,3 1 0,1 1 0,2 0 0,-13 71 0,26-109-68,0 4 14,0-1 0,0 1 0,1 0 0,1 12 0,-1-20-15,0-1 0,0 0 0,0 1 0,0-1 0,1 0 0,-1 1 0,0-1 0,1 0 0,-1 1-1,1-1 1,0 0 0,-1 0 0,1 1 0,0-1 0,0 0 0,0 0 0,0 0 0,-1 0 0,2 0 0,-1 0 0,0 0 0,0 0 0,0-1 0,0 1 0,0 0 0,1-1 0,-1 1 0,0-1 0,1 1 0,-1-1 0,0 0 0,1 1 0,-1-1 0,1 0 0,-1 0 0,0 0 0,1 0 0,1 0 0,6-3-9,-1 1 0,0-1 0,1-1 1,-1 1-1,0-1 0,-1-1 0,1 0 0,-1 0 1,0 0-1,11-11 0,8-5-580,-20 17 219,-1 0 0,0 0 0,-1-1 0,1 1 0,-1-1 0,0 0 0,0-1-1,-1 1 1,1-1 0,-1 1 0,0-1 0,-1 0 0,0 0 0,0 0 0,0-1 0,0 1 0,-1 0 0,0-1 0,0-6 0,-1-12-1073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8.902"/>
    </inkml:context>
    <inkml:brush xml:id="br0">
      <inkml:brushProperty name="width" value="0.05" units="cm"/>
      <inkml:brushProperty name="height" value="0.05" units="cm"/>
      <inkml:brushProperty name="color" value="#E71224"/>
    </inkml:brush>
  </inkml:definitions>
  <inkml:trace contextRef="#ctx0" brushRef="#br0">28 0 16123,'-2'41'2105,"0"-1"-1209,-4 4-304,2 1 1137,-1 0-553,2 3-128,0-8-480,2-4-464,0-9-864,1-6-288,1-8 832,3-6-264,2-7-160</inkml:trace>
  <inkml:trace contextRef="#ctx0" brushRef="#br0" timeOffset="1">266 243 14355,'-6'43'2225,"-4"1"-1137,-9 2-480,4-3 2377,0-2-1969,8 0-136,0-13-488,5-5-312,2-11-520,5-7-400,8-13 672,-2-7-160,2-7-104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9.307"/>
    </inkml:context>
    <inkml:brush xml:id="br0">
      <inkml:brushProperty name="width" value="0.05" units="cm"/>
      <inkml:brushProperty name="height" value="0.05" units="cm"/>
      <inkml:brushProperty name="color" value="#E71224"/>
    </inkml:brush>
  </inkml:definitions>
  <inkml:trace contextRef="#ctx0" brushRef="#br0">77 20 18500,'0'0'35,"0"0"-1,0 1 1,0-1 0,0 0 0,-1 0-1,1 0 1,0 0 0,0 0 0,0 0-1,0 0 1,-1 0 0,1 0-1,0 0 1,0 0 0,0 0 0,0 0-1,-1 0 1,1 0 0,0 0 0,0 0-1,0 0 1,0 0 0,-1 0 0,1 0-1,0 0 1,0 0 0,0 0-1,0 0 1,0 0 0,-1 0 0,1 0-1,0-1 1,0 1 0,0 0 0,0 0-1,0 0 1,0 0 0,-1 0-1,1 0 1,0-1 0,0 1 0,0 0-1,0 0 1,0 0 0,0 0 0,0 0-1,0-1 1,0 1 0,0 0 0,0 0-1,0 0 1,0 0 0,0-1-1,0 1 1,0 0 0,0 0 0,0 0-1,0 0 1,0-1 0,0 1 0,0 0-1,0 0 1,0 0 0,0 0-1,0-1 1,0 1 0,0 0 0,1 0-1,-1 0 1,-12 13 689,1 12-21,2-1-1,0 2 0,2-1 0,-6 36 1,9-39-466,-2 45 0,6-60-198,-1 0 1,2 0 0,-1 0-1,1-1 1,0 1-1,1 0 1,-1 0 0,2-1-1,-1 1 1,5 9-1,-6-15-28,0 1-1,0-1 1,0 0 0,0 1-1,0-1 1,0 0-1,1 0 1,-1 0-1,0 0 1,1 0-1,-1 0 1,1 0 0,-1-1-1,1 1 1,-1-1-1,1 1 1,0-1-1,-1 1 1,1-1 0,0 0-1,-1 0 1,1 1-1,0-1 1,-1-1-1,1 1 1,0 0 0,-1 0-1,1-1 1,0 1-1,-1 0 1,1-1-1,2-1 1,2-1 10,1 0 0,-1 0 1,0-1-1,0 0 0,0 0 0,7-7 1,2-4 47,0-1 0,-1-1 0,0 0 0,-1 0 0,-2-2 1,1 1-1,-2-2 0,-1 1 0,0-1 0,-1-1 0,-2 1 0,6-28 1,-11 44-46,0 0 0,-1-1 0,0 1 0,0 0 0,0 0 0,0-1 0,-1 1 0,1 0 0,-1 0 0,0 0 0,-3-7 0,3 10-36,0-1 1,0 1-1,0 0 0,0 0 0,0-1 0,0 1 0,0 0 0,0 0 0,0 0 0,-1 0 0,1 0 1,0 0-1,-1 1 0,1-1 0,-1 0 0,1 1 0,-1-1 0,1 1 0,-1-1 0,1 1 0,-1 0 0,1 0 1,-1 0-1,0 0 0,1 0 0,-1 0 0,1 0 0,-1 0 0,1 1 0,-1-1 0,0 0 0,-1 2 1,-1-1-230,1 0 0,-1 0 0,1 0 1,-1 1-1,1 0 0,0 0 0,0 0 1,0 0-1,0 0 0,0 0 1,0 1-1,0-1 0,1 1 0,0 0 1,-5 5-1,7-3-495,5-6-128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9.728"/>
    </inkml:context>
    <inkml:brush xml:id="br0">
      <inkml:brushProperty name="width" value="0.05" units="cm"/>
      <inkml:brushProperty name="height" value="0.05" units="cm"/>
      <inkml:brushProperty name="color" value="#E71224"/>
    </inkml:brush>
  </inkml:definitions>
  <inkml:trace contextRef="#ctx0" brushRef="#br0">53 35 16035,'0'6'445,"-1"1"0,0-1-1,-1 1 1,0-1 0,0 0-1,0 0 1,-1 0-1,0 0 1,-5 8 0,-12 31 1679,18-39-1940,0 1-1,0 0 1,1-1-1,0 1 0,0 0 1,1 0-1,0 0 1,0 0-1,2 11 1,-1-14-163,1 0 1,-1 0-1,1 0 1,-1 0-1,1 0 1,0-1-1,1 1 1,-1-1-1,0 1 1,1-1-1,0 0 1,0 0-1,0 0 1,0 0-1,0-1 1,1 1-1,3 1 1,121 87-41,-124-88 10,-1 0 0,1 0 0,-1 1-1,0-1 1,0 1 0,0 0 0,0 0 0,-1 0-1,1 0 1,-1 1 0,0-1 0,-1 1 0,1-1-1,-1 1 1,0-1 0,0 1 0,0 0 0,-1 0-1,1 0 1,-1-1 0,0 1 0,-1 0-1,1 0 1,-1 0 0,0-1 0,0 1 0,0 0-1,-1-1 1,0 1 0,0-1 0,-4 8 0,5-11 9,-10 15 274,-22 27 0,30-39-222,-1-1-1,1 0 0,0 0 0,-1 0 0,1 0 1,-1-1-1,0 1 0,0-1 0,0 0 0,0 0 1,-1 0-1,1-1 0,-8 3 0,10-4-27,1 0 0,0 0 0,0 0-1,0 0 1,-1-1 0,1 1 0,0 0 0,0 0 0,0-1-1,-1 1 1,1-1 0,0 1 0,0-1 0,0 1-1,0-1 1,0 0 0,0 1 0,0-1 0,0 0-1,0 0 1,1 0 0,-1 0 0,0 0 0,0 0 0,1 0-1,-1 0 1,1 0 0,-1 0 0,1 0 0,-1 0-1,1 0 1,0-1 0,-1 1 0,1 0 0,0 0-1,0 0 1,0-1 0,0 0 0,-1-8 79,1 1 1,0-1-1,3-17 1,-3 23-93,5-27 32,2-1 1,1 1-1,20-52 0,48-84-142,-52 122 80,-14 27 69,0 1 1,13-39 0,-22 55-39,-1 0 1,0-1 0,1 1 0,-1-1 0,0 0 0,0 1 0,1-1 0,-1 1 0,0-1 0,-1 1 0,1-1 0,0 1 0,0-1 0,-1 1 0,1-1 0,-1 1 0,1-1 0,-1 1 0,0 0 0,1-1 0,-1 1 0,0 0 0,0-1 0,0 1 0,0 0 0,0 0 0,0 0 0,0 0 0,-1 0 0,1 0 0,0 0 0,-1 0 0,1 1 0,0-1-1,-1 1 1,1-1 0,-1 0 0,1 1 0,-3-1 0,-6-1 34,1 0 0,-1 1-1,0 0 1,0 1 0,-10 0-1,-26 6-782,43-5 676,-1-1 0,1 1 1,0 0-1,-1 0 1,1 1-1,0-1 0,0 1 1,0 0-1,0-1 1,-4 5-1,6 1-193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56.324"/>
    </inkml:context>
    <inkml:brush xml:id="br0">
      <inkml:brushProperty name="width" value="0.05" units="cm"/>
      <inkml:brushProperty name="height" value="0.05" units="cm"/>
      <inkml:brushProperty name="color" value="#008C3A"/>
    </inkml:brush>
  </inkml:definitions>
  <inkml:trace contextRef="#ctx0" brushRef="#br0">8 341 17924,'-8'3'2209,"11"-6"-983,9-6-171,53-68 1144,-19 22-1657,46-63 255,-42 50-399,-37 54-253,-13 14-142,0 0 1,0 0-1,0 1 0,0-1 1,-1 0-1,1 0 0,0 0 1,0 0-1,0 1 0,0-1 1,0 0-1,0 0 0,0 0 1,0 0-1,0 1 1,0-1-1,0 0 0,0 0 1,0 0-1,0 0 0,1 0 1,-1 1-1,0-1 0,0 0 1,0 0-1,0 0 0,0 0 1,0 0-1,0 1 0,0-1 1,0 0-1,1 0 0,-1 0 1,0 0-1,0 0 0,0 0 1,0 0-1,0 0 0,0 1 1,1-1-1,-1 0 1,0 0-1,0 0 0,0 0 1,0 0-1,1 0 0,-1 0 1,0 0-1,0 0 0,0 0 1,0 0-1,1 0 0,-1 0 1,0 0-1,0 0 0,0 0 1,0 0-1,0 0 0,1-1 1,-1 1-1,0 0 0,0 0 1,0 0-1,0 0 0,1 0 1,-1 0 6,-1 28 50,-2 0 1,0 0-1,-9 36 1,1-12-15,5-19-35,1-11-52,2 0 1,0 1 0,0 28-1,4-52 16,-1 1 1,0 0-1,0 0 0,0 0 0,0-1 1,0 1-1,1 0 0,-1 0 0,0 0 0,0 0 1,0-1-1,1 1 0,-1 0 0,0 0 1,0 0-1,1 0 0,-1 0 0,0 0 1,0 0-1,0 0 0,1 0 0,-1 0 1,0 0-1,0 0 0,1 0 0,-1 0 1,0 0-1,0 0 0,1 0 0,-1 0 1,0 0-1,0 0 0,1 0 0,-1 0 1,0 0-1,0 0 0,0 0 0,1 1 0,-1-1 1,0 0-1,0 0 0,0 0 0,1 0 1,-1 1-1,0-1 0,0 0 0,0 0 1,0 0-1,0 1 0,1-1 0,-1 0 1,0 0-1,0 1 0,0-1 0,0 0 1,0 0-1,0 1 0,0-1 0,0 0 1,0 0-1,0 0 0,0 1 0,0-1 0,14-20-1037,20-53 3,-13 24 275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56.727"/>
    </inkml:context>
    <inkml:brush xml:id="br0">
      <inkml:brushProperty name="width" value="0.05" units="cm"/>
      <inkml:brushProperty name="height" value="0.05" units="cm"/>
      <inkml:brushProperty name="color" value="#008C3A"/>
    </inkml:brush>
  </inkml:definitions>
  <inkml:trace contextRef="#ctx0" brushRef="#br0">23 21 17900,'-6'24'858,"1"0"1,0 0-1,2 1 0,0 39 1,3-53-694,1-1 0,0 1-1,1-1 1,0 0 0,7 18 0,-7-22-100,1-1-1,-1 1 0,1-1 1,0 0-1,1 0 0,-1 0 1,1-1-1,0 1 0,1-1 1,8 8-1,-9-10 4,0 1 1,1-1-1,-1 0 1,0 0-1,1-1 0,-1 1 1,1-1-1,0 0 0,-1 0 1,1-1-1,0 1 1,0-1-1,0 0 0,-1 0 1,1-1-1,0 1 0,0-1 1,-1 0-1,1-1 0,0 1 1,-1-1-1,1 0 1,-1 0-1,5-3 0,2-1 136,0 0-1,-1-1 0,0-1 0,0 0 0,-1 0 1,0 0-1,-1-1 0,10-13 0,-12 14-30,0-1-1,-1 0 0,0 0 1,0 0-1,-1-1 1,0 0-1,-1 1 1,0-1-1,-1 0 0,3-19 1,-5 24-131,0 1 0,0 0-1,0-1 1,-1 1 0,1 0 0,-1 0 0,0-1 0,0 1-1,-1 0 1,1 0 0,-1 0 0,0 0 0,0 1 0,0-1-1,-1 0 1,1 1 0,-1-1 0,0 1 0,0 0 0,0 0-1,0 0 1,-1 1 0,1-1 0,-1 1 0,0-1 0,1 1 0,-1 0-1,-4-1 1,-3-1-82,1 1-1,0 0 1,-1 0-1,0 1 1,0 0-1,1 1 1,-1 1-1,0-1 1,-11 2-1,13 0-155,0 0 0,1 1 0,-1 0 0,1 0 0,-1 1 0,1 0 0,0 0 1,0 1-1,0 0 0,0 0 0,-10 9 0,1 4-379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58.841"/>
    </inkml:context>
    <inkml:brush xml:id="br0">
      <inkml:brushProperty name="width" value="0.05" units="cm"/>
      <inkml:brushProperty name="height" value="0.05" units="cm"/>
      <inkml:brushProperty name="color" value="#008C3A"/>
    </inkml:brush>
  </inkml:definitions>
  <inkml:trace contextRef="#ctx0" brushRef="#br0">815 381 16099,'0'-3'99,"1"0"0,-1 0 0,1 0 0,-1 0 0,0 0 0,0 0 0,-1 0 0,1 0 0,-1 1 0,1-1 0,-1 0-1,0 0 1,0 0 0,0 1 0,0-1 0,-1 1 0,1-1 0,-1 1 0,1-1 0,-1 1 0,0 0 0,0-1 0,0 1-1,0 0 1,-5-2 0,-5-5 231,0 0 0,-1 1 0,-25-10 0,29 13-77,-13-5-57,1 0-1,-1 2 1,0 1-1,-1 0 1,0 2-1,0 1 1,0 0-1,-41 0 1,48 5-143,0 0-1,0 1 1,0 1 0,1 0 0,-1 1-1,1 1 1,0 0 0,0 1 0,1 0-1,-1 2 1,2-1 0,-1 2-1,-22 18 1,16-9 35,2 0 0,0 2 0,0 0 0,2 1 0,1 0 0,1 1 0,-22 45 0,22-35-4,2-1 0,1 2 0,1-1 0,2 2 0,-7 56 0,14-66-57,0 1 1,1-1-1,2 1 0,0-1 0,2 0 0,0 0 0,2 0 0,1-1 0,0 0 0,2 0 0,1-1 0,21 37 0,-19-39-70,1-1 1,1-1-1,1-1 0,0 1 1,1-2-1,1-1 0,1 0 1,0-1-1,1 0 1,0-2-1,1 0 0,0-2 1,36 15-1,-30-17-25,0-1 1,0-1-1,1-1 0,-1-1 0,1-1 0,0-2 1,0-1-1,29-3 0,-21-1 10,-1-2 1,0-2-1,0-1 0,-1-1 1,55-25-1,-40 10 69,-1-2 0,-1-1 0,-1-3 0,-2-2 0,-1-1 1,-2-3-1,-2-1 0,35-43 0,-46 47 65,-1-1 0,-1-1 0,-3-1 0,-1-1 0,-1-1 0,-2 0 0,20-69 0,-33 86-44,0 0 1,-2-1-1,0 1 0,-1-1 1,-2 0-1,0 1 1,-4-24-1,2 29-31,-2 0 0,0 1-1,-1-1 1,0 1 0,-2 0-1,0 0 1,0 1 0,-2 0-1,0 0 1,-12-15 0,7 14-138,-1 0 0,0 1 1,-1 0-1,-1 2 0,0 0 1,-1 0-1,0 2 0,0 0 0,-2 1 1,1 1-1,-1 1 0,0 1 1,-1 1-1,0 0 0,0 2 1,0 0-1,0 2 0,-1 0 1,1 1-1,-1 1 0,1 1 0,-1 1 1,1 1-1,0 1 0,0 1 1,0 1-1,-33 13 0,30-7-49,0 1-1,-26 19 0,-41 36-481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2.365"/>
    </inkml:context>
    <inkml:brush xml:id="br0">
      <inkml:brushProperty name="width" value="0.05" units="cm"/>
      <inkml:brushProperty name="height" value="0.05" units="cm"/>
      <inkml:brushProperty name="color" value="#008C3A"/>
    </inkml:brush>
  </inkml:definitions>
  <inkml:trace contextRef="#ctx0" brushRef="#br0">0 444 19588,'1'12'1148,"2"-10"-286,9-21-169,116-203 2102,-48 86-1967,-73 125-725,1-5 252,1 2 0,19-25 0,-28 39-326,1 0-1,-1 1 1,0-1 0,0 0 0,0 1-1,1-1 1,-1 1 0,0-1 0,0 0 0,0 1-1,0-1 1,0 1 0,0-1 0,0 1-1,1-1 1,-1 0 0,-1 1 0,1-1 0,0 1-1,0-1 1,0 1 0,0-1 0,0 0-1,0 1 1,-1 0 0,-10 87 571,-20 196-432,42-327-1538,-5 8 1116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6.437"/>
    </inkml:context>
    <inkml:brush xml:id="br0">
      <inkml:brushProperty name="width" value="0.05" units="cm"/>
      <inkml:brushProperty name="height" value="0.05" units="cm"/>
    </inkml:brush>
  </inkml:definitions>
  <inkml:trace contextRef="#ctx0" brushRef="#br0">182 1 21189,'-7'-1'2409,"1"2"-2149,1-1 0,-1 1 0,1 0 0,-1 0 0,1 0-1,0 1 1,0 0 0,0 0 0,-8 4 0,0 1-84,1 1 0,-17 13-1,-8 11-111,35-29-69,-1-1 0,1 0 0,0 1 1,0 0-1,0-1 0,1 1 0,-1 0 0,1 0 0,-1 0 0,1 0 0,0 0 0,-1 5 0,2-7-2,0 0 0,0 0-1,1 0 1,-1 0-1,0 0 1,0 0 0,1-1-1,-1 1 1,0 0-1,1 0 1,-1 0 0,1-1-1,-1 1 1,1 0-1,-1 0 1,1-1 0,0 1-1,-1 0 1,1-1-1,0 1 1,-1-1 0,1 1-1,0-1 1,0 1-1,0-1 1,-1 1 0,1-1-1,0 0 1,1 1-1,31 6-250,-22-5 144,8 2-36,-8-2 44,-1 0 0,0 0 1,1 2-1,-1-1 0,0 1 0,17 10 0,-27-14 106,1 0-1,-1 0 1,1 1 0,-1-1 0,0 0-1,1 0 1,-1 1 0,1-1 0,-1 0 0,0 0-1,0 1 1,1-1 0,-1 0 0,0 1 0,1-1-1,-1 1 1,0-1 0,0 0 0,0 1-1,0-1 1,1 1 0,-1-1 0,0 1 0,0-1-1,0 0 1,0 1 0,0-1 0,0 1 0,0-1-1,0 1 1,0-1 0,0 0 0,0 1-1,-1 0 1,1 0 19,-1 0 0,0 0-1,0 0 1,0 0 0,0-1 0,0 1-1,0 0 1,0-1 0,0 1-1,0-1 1,0 1 0,-2 0 0,-35 7 542,16-5-221,14-1-238,0 0 0,0-1 0,0-1-1,0 1 1,0-2 0,0 1 0,0-1 0,-15-3 0,23 4-149,0 0 0,0 0 1,-1 0-1,1-1 0,0 1 1,0 0-1,0 0 0,-1-1 1,1 1-1,0 0 0,0-1 1,0 1-1,0 0 0,-1 0 1,1-1-1,0 1 0,0 0 1,0-1-1,0 1 0,0 0 1,0-1-1,0 1 0,0 0 1,0-1-1,0 1 0,0 0 1,0-1-1,0 1 0,0 0 1,0-1-1,0 1 0,1 0 1,-1-1-1,0 1 1,0 0-1,0 0 0,0-1 1,1 1-1,-1 0 0,0 0 1,0-1-1,1 1 0,-1 0 1,0 0-1,1-1 0,12-12-833,-11 12 850,12-11-574,5-3-167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3.890"/>
    </inkml:context>
    <inkml:brush xml:id="br0">
      <inkml:brushProperty name="width" value="0.05" units="cm"/>
      <inkml:brushProperty name="height" value="0.05" units="cm"/>
      <inkml:brushProperty name="color" value="#008C3A"/>
    </inkml:brush>
  </inkml:definitions>
  <inkml:trace contextRef="#ctx0" brushRef="#br0">144 36 17436,'-1'-1'355,"-1"0"0,0 1 1,1-1-1,-1 1 0,0 0 0,0-1 1,1 1-1,-1 0 0,0 0 0,0 0 1,0 0-1,1 0 0,-1 0 1,-3 2-1,1-1-161,0 1 1,-1 0-1,1 1 1,0-1-1,0 1 1,1-1 0,-1 1-1,0 0 1,1 1-1,0-1 1,0 1-1,0-1 1,0 1-1,0 0 1,1 0-1,-3 5 1,-4 10-20,1 0 0,-8 24-1,12-30-98,-1 0 1,2 1-1,0 0 0,1-1 0,0 1 0,1 0 0,1 0 1,0 0-1,3 25 0,-2-37-62,-1 0 0,0 0 0,1-1-1,-1 1 1,1 0 0,-1 0 0,1 0 0,0-1 0,0 1 0,0 0 0,0-1 0,0 1-1,0-1 1,0 1 0,1-1 0,-1 1 0,1-1 0,-1 0 0,1 0 0,-1 0-1,1 0 1,-1 0 0,1 0 0,3 1 0,-2-2 5,-1 1 1,1-1-1,0 0 1,0 0-1,0-1 1,0 1-1,-1 0 0,1-1 1,0 0-1,0 0 1,-1 1-1,1-2 1,-1 1-1,1 0 0,-1 0 1,4-4-1,6-3 88,0-1 0,-1-1-1,-1 0 1,1 0 0,-2-1-1,1-1 1,13-23 0,-13 20 90,-1-2 0,-1 1 0,-1-1-1,0-1 1,7-32 0,-12 44-129,-1 0-1,0 0 0,-1-1 0,0 1 1,0 0-1,0 0 0,0 0 0,-1-1 1,0 1-1,-1 0 0,-2-9 0,3 13-54,0-1-1,-1 1 0,1 0 0,-1 0 1,1 0-1,-1 0 0,0 0 0,1 0 1,-1 0-1,0 0 0,0 1 0,0-1 1,-1 1-1,1-1 0,0 1 1,0 0-1,-1 0 0,1 0 0,-1 0 1,1 1-1,-1-1 0,1 1 0,-1-1 1,0 1-1,1 0 0,-1 0 1,1 0-1,-1 0 0,-4 1 0,1 0-103,0 1 0,0-1 0,0 1 0,0 1 0,0-1 0,1 1-1,-1 0 1,-9 6 0,12-7-49,0 0-1,0 0 1,1 1-1,-1-1 1,1 0-1,-1 1 1,1-1-1,0 1 1,0 0-1,0 0 1,0 0-1,1 0 1,-1 0 0,1 0-1,0 1 1,0-1-1,-1 5 1,2-7 122,0-1 1,0 1-1,0-1 1,0 0 0,0 1-1,0-1 1,0 1-1,0-1 1,0 0-1,0 1 1,1-1 0,-1 1-1,0-1 1,0 0-1,1 1 1,-1-1 0,0 0-1,0 1 1,1-1-1,-1 0 1,0 0-1,1 1 1,-1-1 0,0 0-1,1 0 1,-1 1-1,0-1 1,1 0 0,-1 0-1,1 0 1,-1 0-1,0 0 1,1 0-1,-1 1 1,1-1 0,-1 0-1,1 0 1,-1 0-1,0-1 1,1 1 0,-1 0-1,1 0 1,-1 0-1,0 0 1,1 0-1,0-1 1,0 1-31,16-1-584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4.324"/>
    </inkml:context>
    <inkml:brush xml:id="br0">
      <inkml:brushProperty name="width" value="0.05" units="cm"/>
      <inkml:brushProperty name="height" value="0.05" units="cm"/>
      <inkml:brushProperty name="color" value="#008C3A"/>
    </inkml:brush>
  </inkml:definitions>
  <inkml:trace contextRef="#ctx0" brushRef="#br0">126 1 18540,'-1'4'342,"-1"0"1,1 0-1,-1 0 0,1 0 1,-1-1-1,0 1 0,-1 0 1,1-1-1,-1 0 0,1 1 0,-5 3 1,-6 9 842,-2 6-138,1 1 0,-22 48 0,32-62-974,1 0 1,0 1-1,0-1 1,1 0-1,0 1 1,1 0-1,0-1 0,0 1 1,1 0-1,1-1 1,2 18-1,-3-24-66,0-1 1,1 0-1,-1 1 0,1-1 0,0 0 0,0 0 0,0 0 0,0 1 0,0-1 1,0 0-1,0 0 0,1 0 0,-1-1 0,1 1 0,-1 0 0,1-1 0,0 1 0,0-1 1,0 1-1,0-1 0,0 0 0,0 1 0,0-1 0,0 0 0,0-1 0,0 1 1,1 0-1,-1-1 0,0 1 0,1-1 0,-1 0 0,0 1 0,3-1 0,-1-1 18,1 0-1,-1 0 0,0 0 0,0 0 0,1-1 1,-1 1-1,0-1 0,-1 0 0,1 0 0,0 0 0,0-1 1,-1 0-1,0 1 0,1-1 0,-1 0 0,0-1 1,3-3-1,-3 3 62,-1-1 0,1 0 1,0 0-1,-1 0 0,0 0 1,0 0-1,-1 0 1,0-1-1,0 1 0,1-9 1,-2 12-58,1 1-1,-1-1 1,0 1 0,0 0 0,0-1 0,-1 1 0,1 0 0,0-1 0,0 1 0,-1 0 0,1-1 0,-1 1 0,1 0 0,-1-1 0,1 1 0,-1 0 0,0 0 0,0 0 0,0 0 0,1 0 0,-1 0 0,0 0 0,0 0 0,-1 0 0,1 0 0,0 0 0,0 1 0,0-1 0,0 0 0,-1 1-1,1-1 1,0 1 0,-1-1 0,1 1 0,0 0 0,-1 0 0,1-1 0,0 1 0,-1 0 0,1 0 0,0 0 0,-1 0 0,1 1 0,-1-1 0,1 0 0,-2 1 0,-1 1-107,-1-1-1,0 1 1,1 0 0,-1 0-1,1 1 1,-1-1 0,1 1-1,0 0 1,0 0 0,0 1 0,1-1-1,-1 1 1,1 0 0,0 0-1,0 0 1,0 0 0,0 0-1,1 1 1,0-1 0,0 1-1,0 0 1,0 0 0,1-1-1,-2 11 1,3-14 28,0-1 0,0 1 0,0 0 0,0-1 0,0 1 1,0 0-1,0-1 0,0 1 0,0 0 0,0-1 0,0 1 0,0 0 0,1-1 0,-1 1 0,0 0 0,1-1 0,-1 1 0,0 0 0,1-1 0,-1 1 0,1-1 0,-1 1 1,1-1-1,-1 1 0,1-1 0,-1 1 0,1-1 0,-1 0 0,1 1 0,0-1 0,-1 0 0,1 1 0,-1-1 0,1 0 0,0 0 0,-1 0 0,1 1 0,0-1 1,0 0-1,-1 0 0,1 0 0,0 0 0,-1 0 0,1 0 0,0-1 0,-1 1 0,1 0 0,0 0 0,-1 0 0,1-1 0,0 1 0,-1 0 0,1-1 0,0 1 0,0-1 1,20-11-884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4.757"/>
    </inkml:context>
    <inkml:brush xml:id="br0">
      <inkml:brushProperty name="width" value="0.05" units="cm"/>
      <inkml:brushProperty name="height" value="0.05" units="cm"/>
      <inkml:brushProperty name="color" value="#008C3A"/>
    </inkml:brush>
  </inkml:definitions>
  <inkml:trace contextRef="#ctx0" brushRef="#br0">45 258 18812,'-3'41'2449,"-6"0"-1521,-1 2-384,-1-1 1744,5-2-1343,0-9-425,6-11-880,3-2-449,7-18 649,2-2-200,1-16-208</inkml:trace>
  <inkml:trace contextRef="#ctx0" brushRef="#br0" timeOffset="1">301 5 19740,'3'-4'3057,"-7"15"-2601,-8 8 1448,1 9-895,0 7-257,0 3-424,1 2-88,5-1-168,-1-2-120,5-8-496,1-6-352,5-11 39,1-8 609,1-14-224,0-6-216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5.134"/>
    </inkml:context>
    <inkml:brush xml:id="br0">
      <inkml:brushProperty name="width" value="0.05" units="cm"/>
      <inkml:brushProperty name="height" value="0.05" units="cm"/>
      <inkml:brushProperty name="color" value="#008C3A"/>
    </inkml:brush>
  </inkml:definitions>
  <inkml:trace contextRef="#ctx0" brushRef="#br0">1 35 18172,'1'-2'312,"2"-1"0,-1 0 0,0 1-1,0-1 1,1 1 0,0 0 0,-1 0 0,1 0 0,0 0 0,0 0 0,0 0-1,0 1 1,0 0 0,0 0 0,1 0 0,-1 0 0,0 0 0,1 0 0,-1 1-1,1-1 1,-1 1 0,0 0 0,1 0 0,-1 1 0,7 0 0,-7 0-256,1-1 1,-1 1-1,1 0 0,-1 0 1,1 0-1,-1 1 1,0-1-1,0 1 1,0-1-1,0 1 0,0 0 1,0 0-1,0 1 1,-1-1-1,1 1 0,-1-1 1,1 1-1,-1 0 1,0-1-1,0 1 1,0 1-1,-1-1 0,1 0 1,1 6-1,-1 1-9,-1-1-1,-1 1 1,0 0-1,0 0 1,-1-1-1,0 1 1,0 0-1,-1-1 1,-1 1-1,-5 14 0,-6 11 245,-25 43 0,39-77-286,-21 35 227,-9 18-8,34-58-418,0 0 0,1 0 1,0 0-1,-1 1 0,1-1 1,11-4-1,45-24-1727,-32 19 715,41-13 0,-43 19 511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5.555"/>
    </inkml:context>
    <inkml:brush xml:id="br0">
      <inkml:brushProperty name="width" value="0.05" units="cm"/>
      <inkml:brushProperty name="height" value="0.05" units="cm"/>
      <inkml:brushProperty name="color" value="#008C3A"/>
    </inkml:brush>
  </inkml:definitions>
  <inkml:trace contextRef="#ctx0" brushRef="#br0">1 342 16283,'3'2'286,"0"0"-1,1-1 0,-1 1 0,0 0 1,1-1-1,0 0 0,-1 0 0,1 0 0,0-1 1,-1 1-1,1-1 0,6 0 0,4-1 138,0 0 0,17-5 0,-15 2 231,265-61 3198,-32 6-2688,583-53-1406,-284 54-696,-536 57 971,28-6-1285,-39 7 1210,-1 0 1,1 0-1,0-1 1,0 1-1,0 0 1,0-1 0,0 1-1,0-1 1,-1 1-1,1-1 1,0 1-1,0-1 1,-1 1 0,1-1-1,0 0 1,-1 1-1,1-1 1,-1 0 0,1 0-1,0 0 1,-1 1-1,0-1 1,1 0-1,-1 0 1,0 0 0,1 0-1,-1 0 1,0 0-1,0 0 1,0 1 0,0-1-1,0 0 1,0-2-1,-5-14-459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5.976"/>
    </inkml:context>
    <inkml:brush xml:id="br0">
      <inkml:brushProperty name="width" value="0.05" units="cm"/>
      <inkml:brushProperty name="height" value="0.05" units="cm"/>
      <inkml:brushProperty name="color" value="#008C3A"/>
    </inkml:brush>
  </inkml:definitions>
  <inkml:trace contextRef="#ctx0" brushRef="#br0">0 309 18508,'2'1'180,"-1"-1"1,1 0-1,-1 0 1,1 0-1,-1 0 0,1 0 1,-1-1-1,1 1 1,-1 0-1,1-1 0,-1 1 1,1-1-1,-1 1 1,1-1-1,-1 0 0,0 0 1,1 1-1,-1-1 1,0 0-1,2-2 1,27-25 885,-23 20-309,114-123 2743,-13 11-2637,-107 119-859,0 0-1,0 0 1,0 0 0,0 0-1,1 0 1,-1 0-1,0 0 1,1 0-1,-1 0 1,0 1-1,4-2 1,-5 2-3,0 0 0,1 0 0,-1 0 0,0 0 0,0 0 0,1 0 0,-1 1 0,0-1 1,1 0-1,-1 0 0,0 0 0,0 0 0,1 0 0,-1 1 0,0-1 0,1 0 0,-1 0 0,0 0 0,0 1 0,0-1 1,1 0-1,-1 0 0,0 1 0,0-1 0,0 0 0,0 0 0,1 1 0,-1-1 0,0 0 0,0 1 0,0-1 0,0 0 1,0 1-1,1 5 9,-1-1 1,0 1-1,0 0 1,-2 10-1,1-5 0,-11 75-24,7-56-95,1 1 0,1 0 0,2 36 0,5-52-951,4-12 190,-5-4 754,0 0-1,-1-1 1,1 1 0,-1 0 0,0-1 0,1 1-1,2-4 1,0 2 92,19-16-590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6.393"/>
    </inkml:context>
    <inkml:brush xml:id="br0">
      <inkml:brushProperty name="width" value="0.05" units="cm"/>
      <inkml:brushProperty name="height" value="0.05" units="cm"/>
      <inkml:brushProperty name="color" value="#008C3A"/>
    </inkml:brush>
  </inkml:definitions>
  <inkml:trace contextRef="#ctx0" brushRef="#br0">102 0 20556,'0'1'103,"0"1"-1,0-1 0,1 0 0,-1 0 0,0 0 0,0 0 0,0 1 1,-1-1-1,1 0 0,0 0 0,0 0 0,-1 0 0,1 1 0,0-1 1,-1 0-1,1 0 0,-1 0 0,1 0 0,-1 0 0,0 0 0,0 0 1,1 0-1,-1-1 0,0 1 0,-1 1 0,-5 8 263,-8 17 639,1 1 0,-18 52 0,26-64-897,1 1 1,1 0-1,1 0 0,1 0 1,0 0-1,1 28 0,1-43-87,0 0 0,0 0-1,0 0 1,0 0 0,1 0-1,-1 0 1,1 0-1,0 0 1,-1 0 0,1 0-1,0 0 1,0-1 0,0 1-1,0 0 1,0-1-1,1 1 1,-1-1 0,0 1-1,1-1 1,-1 1-1,1-1 1,2 2 0,-2-3 9,1 1 0,-1 0 1,0-1-1,1 1 1,-1-1-1,1 0 0,-1 1 1,1-1-1,-1 0 1,1-1-1,-1 1 0,1 0 1,-1-1-1,0 1 0,1-1 1,-1 0-1,0 0 1,4-2-1,5-3 84,-1 0 1,0-1-1,0 0 1,0-1-1,-1 0 0,0 0 1,-1-1-1,0 0 1,0-1-1,-1 0 0,8-14 1,-8 13-8,-2 0 0,1 0 1,-1 0-1,-1-1 0,0 0 1,-1 0-1,0 0 0,0-1 1,-2 1-1,1 0 0,-2-14 1,0 22-91,0 1 0,0-1 0,-1 1 0,1 0 0,-1-1 1,0 1-1,0 0 0,-1 0 0,1 0 0,0 0 0,-1 0 0,0 0 1,0 0-1,0 0 0,0 0 0,0 1 0,-5-5 0,5 6-46,0 0 0,0 0-1,0 0 1,0 0-1,0 0 1,0 1-1,-1-1 1,1 1-1,0-1 1,0 1 0,-1 0-1,1 0 1,0 0-1,0 0 1,-1 0-1,1 0 1,0 1 0,0-1-1,-1 1 1,1 0-1,0-1 1,0 1-1,0 0 1,0 0-1,0 0 1,0 1 0,-2 1-1,-5 4-446,0 0 0,1 1 0,0 0 0,1 1 0,0 0 0,0 0 0,1 0 0,0 1 0,0 0-1,-6 17 1,8-10-487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6.831"/>
    </inkml:context>
    <inkml:brush xml:id="br0">
      <inkml:brushProperty name="width" value="0.05" units="cm"/>
      <inkml:brushProperty name="height" value="0.05" units="cm"/>
      <inkml:brushProperty name="color" value="#008C3A"/>
    </inkml:brush>
  </inkml:definitions>
  <inkml:trace contextRef="#ctx0" brushRef="#br0">59 22 22781,'0'0'83,"9"-18"2284,-4 14-1446,-2 13 246,-4 11-821,-1 0-1,0 0 1,-2 1 0,0-2-1,-7 21 1,2-6-199,-6 17-27,9-35-76,0 1 0,2 0 0,0 0 1,1 0-1,1 0 0,0 21 0,1-37-53,1-1-1,0 1 1,0 0-1,0-1 1,0 1-1,0-1 1,0 1-1,0-1 1,1 1-1,-1 0 1,0-1-1,0 1 1,0-1-1,1 1 1,-1-1-1,0 1 1,0-1-1,1 1 1,-1-1-1,0 0 1,1 1-1,-1-1 1,1 1-1,-1-1 1,1 0-1,-1 1 1,0-1-1,1 0 1,-1 1-1,1-1 1,-1 0-1,1 0 1,0 0-1,0 1 1,1-1-69,0-1 0,-1 1 1,1-1-1,0 1 0,-1-1 1,1 1-1,-1-1 0,1 0 1,-1 0-1,1 0 1,1-2-1,6-4-708,0 0 0,12-17 0,-11 11 324,0-1 0,10-20 0,-3 0-470</inkml:trace>
  <inkml:trace contextRef="#ctx0" brushRef="#br0" timeOffset="1.01">159 221 20820,'-6'30'2065,"-1"8"-1273,-1-4-368,2 2 1144,2-5-447,1-3-745,3-6-376,3-7-872,2-5-385,2-10 945,4-6-208,0-3-280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7.266"/>
    </inkml:context>
    <inkml:brush xml:id="br0">
      <inkml:brushProperty name="width" value="0.05" units="cm"/>
      <inkml:brushProperty name="height" value="0.05" units="cm"/>
      <inkml:brushProperty name="color" value="#008C3A"/>
    </inkml:brush>
  </inkml:definitions>
  <inkml:trace contextRef="#ctx0" brushRef="#br0">33 1 20900,'5'13'2113,"-8"4"-1321,-3 3-384,-1 6 1209,0-1-393,-1 3-752,4-3-456,3-7-936,-1-5-337,4-13 977,1-6-200,2-8-272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7.747"/>
    </inkml:context>
    <inkml:brush xml:id="br0">
      <inkml:brushProperty name="width" value="0.05" units="cm"/>
      <inkml:brushProperty name="height" value="0.05" units="cm"/>
      <inkml:brushProperty name="color" value="#008C3A"/>
    </inkml:brush>
  </inkml:definitions>
  <inkml:trace contextRef="#ctx0" brushRef="#br0">99 0 18156,'-1'0'75,"1"0"0,-1 0-1,1 0 1,0 0 0,-1 0 0,1 0 0,-1 0 0,1 0-1,-1 0 1,1 1 0,0-1 0,-1 0 0,1 0 0,0 0-1,-1 0 1,1 1 0,0-1 0,-1 0 0,1 0 0,0 1-1,-1-1 1,1 0 0,0 0 0,-1 1 0,1-1 0,0 0-1,0 1 1,0-1 0,-1 1 0,1-1 0,0 0 0,0 1-1,0-1 1,0 1 0,-11 17 312,-3 10 146,2 0 1,1 1 0,1 0-1,2 1 1,1 0-1,1 1 1,2-1 0,-1 37-1,5-63-475,0 0 0,0-1 0,1 1-1,0 0 1,-1-1 0,1 1 0,0 0 0,1-1-1,2 7 1,-3-9-46,-1 0 0,1-1 1,-1 1-1,1 0 0,0 0 0,-1-1 0,1 1 0,0 0 1,0-1-1,-1 1 0,1-1 0,0 1 0,0-1 0,0 0 0,0 1 1,0-1-1,0 0 0,0 0 0,0 1 0,0-1 0,-1 0 0,1 0 1,0 0-1,0 0 0,0 0 0,0 0 0,0-1 0,0 1 1,0 0-1,0 0 0,0-1 0,0 1 0,0 0 0,0-1 0,-1 1 1,1-1-1,0 1 0,0-1 0,0 0 0,-1 1 0,2-2 0,6-5 9,-1 0 0,1 0 0,-1 0-1,-1-1 1,1 0 0,-1-1 0,-1 0-1,7-13 1,0-2 18,16-52 1,-10 7 46,-16 64-97,-1 0 0,-1 0 0,1-1 0,-1 1 0,0 0 0,0 0 0,0 0 0,-1-1 0,0 1 0,-2-9 0,3 14-1,-1-1 0,1 1-1,0-1 1,-1 1 0,1 0 0,0-1-1,-1 1 1,1-1 0,0 1 0,-1 0 0,1-1-1,-1 1 1,1 0 0,-1-1 0,1 1-1,0 0 1,-1 0 0,1 0 0,-1-1-1,0 1 1,1 0 0,-1 0 0,1 0-1,-1 0 1,1 0 0,-1 0 0,1 0-1,-1 0 1,1 0 0,-1 0 0,1 0 0,-1 0-1,1 1 1,-1-1 0,1 0 0,-1 0-1,1 0 1,-1 1 0,1-1 0,-1 0-1,1 1 1,0-1 0,-1 0 0,1 1-1,-1-1 1,1 1 0,-17 17-562,11-11 154,1 1 1,0-1-1,1 1 1,-1 1-1,2-1 1,-1 0-1,1 1 1,-2 11-1,5-8-256,5-10-82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6.881"/>
    </inkml:context>
    <inkml:brush xml:id="br0">
      <inkml:brushProperty name="width" value="0.05" units="cm"/>
      <inkml:brushProperty name="height" value="0.05" units="cm"/>
    </inkml:brush>
  </inkml:definitions>
  <inkml:trace contextRef="#ctx0" brushRef="#br0">75 0 18660,'1'0'79,"-1"0"-1,0 0 1,0 0-1,1 0 1,-1 0 0,0 0-1,0 0 1,1 0-1,-1 0 1,0 0 0,0 0-1,1 0 1,-1 0-1,0 0 1,0 0 0,1 1-1,-1-1 1,0 0 0,0 0-1,0 0 1,1 0-1,-1 0 1,0 0 0,0 1-1,0-1 1,0 0-1,1 0 1,-1 0 0,0 1-1,0-1 1,0 0-1,0 0 1,0 0 0,1 1-1,-1-1 1,0 0-1,0 0 1,0 1 0,0-1-1,0 0 1,0 1-1,-2 15 1981,-12 25-268,11-34-1551,-57 175 980,60-181-1208,-1 0-1,1 1 0,-1-1 1,1 0-1,0 0 1,-1 0-1,1 0 1,0 1-1,0-1 0,0 0 1,0 0-1,0 1 1,0-1-1,0 0 1,1 0-1,-1 0 0,0 1 1,1-1-1,-1 0 1,1 0-1,-1 0 1,1 2-1,0-3 2,0 0 0,0 1 0,0-1 0,0 1 0,0-1 0,0 0 0,0 0 0,0 0 0,0 1 0,0-1 0,0 0 0,0 0 0,0 0 0,0-1 0,0 1 0,0 0 0,0 0 0,0 0 0,0-1 0,1 0 0,7-2 58,0-2-1,-1 1 1,0-1 0,10-7 0,17-15-116,-1-3 0,60-65 0,-93 93-310,1 0 0,0 0 1,-1 0-1,1 0 0,-1 0 0,0 0 0,0 0 0,0 0 1,0-1-1,0 1 0,0 0 0,0-1 0,-1 1 0,1-1 1,-1-2-1,-3 4-861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8.134"/>
    </inkml:context>
    <inkml:brush xml:id="br0">
      <inkml:brushProperty name="width" value="0.05" units="cm"/>
      <inkml:brushProperty name="height" value="0.05" units="cm"/>
      <inkml:brushProperty name="color" value="#008C3A"/>
    </inkml:brush>
  </inkml:definitions>
  <inkml:trace contextRef="#ctx0" brushRef="#br0">3 61 13763,'1'0'112,"0"1"0,-1 0 0,1-1 0,-1 1-1,1 0 1,0 0 0,-1 0 0,1 0 0,-1-1 0,0 1 0,1 0 0,-1 0 0,0 0 0,0 0-1,1 0 1,-1 0 0,0 0 0,0 0 0,0 0 0,0 0 0,0 0 0,0 0 0,-1 1 0,-3 31 905,2-24-224,1 5-308,-1-1 1,2 1-1,0 0 1,0 0 0,4 19-1,-3-27-428,1 0-1,0 1 0,0-1 1,0 0-1,0-1 1,1 1-1,0 0 0,0-1 1,1 0-1,-1 1 0,1-1 1,0-1-1,1 1 1,5 4-1,10 6-52,1-1-1,32 15 1,-29-16-46,34 23 1,-56-34 62,0-1 0,0 0 0,0 1-1,0 0 1,0-1 0,0 1 0,-1 0 0,1 0 0,0 0 0,-1 0-1,0 1 1,1-1 0,-1 0 0,0 1 0,0-1 0,0 0-1,-1 1 1,1-1 0,-1 1 0,1-1 0,-1 1 0,0-1 0,0 4-1,0-4 53,-1 1 0,0-1-1,0 1 1,0-1-1,0 0 1,-1 0-1,1 1 1,-1-1 0,1 0-1,-1 0 1,0-1-1,0 1 1,0 0 0,0 0-1,0-1 1,0 1-1,0-1 1,0 0-1,0 0 1,-1 0 0,1 0-1,-5 1 1,-1 1 131,-1 0 0,1-1 0,-1-1 0,0 1 0,0-1 0,0-1 0,0 0 0,0 0 1,1-1-1,-1 0 0,0 0 0,0-1 0,1 0 0,-12-4 0,16 4-190,0 0-1,0 0 1,0 0-1,0 0 1,1 0-1,-1-1 1,0 0-1,1 0 1,0 0-1,0 0 1,0 0-1,0-1 1,0 1-1,1-1 1,-1 0 0,1 0-1,0 0 1,0 0-1,1 0 1,-1 0-1,1 0 1,0-1-1,0 1 1,0-1-1,1 1 1,-1 0-1,1-1 1,0 1-1,1-1 1,0-5 0,0 2-48,1 0 1,1 0 0,-1 0 0,1 1 0,1-1 0,-1 1 0,1-1 0,1 1 0,-1 0 0,1 1 0,6-8 0,11-9-19,37-31 0,-49 45 55,60-46 174,-46 38 269,-1-1 0,37-38 0,-58 54-383,-1 1-1,0 0 1,1-1 0,-1 0-1,0 1 1,0-1 0,0 0-1,0 1 1,0-1 0,0 0-1,-1 0 1,1 0-1,-1 0 1,1 1 0,-1-1-1,0 0 1,1 0 0,-1 0-1,0 0 1,0 0 0,-1 0-1,1-2 1,-1 2-1,0 0 1,0 0-1,-1 1 1,1-1-1,0 1 0,0-1 1,-1 1-1,1-1 1,-1 1-1,0 0 0,1 0 1,-1 0-1,0 0 1,0 0-1,1 0 1,-1 0-1,0 0 0,0 1 1,0-1-1,0 1 1,-4-1-1,-3 0-64,-1-1-1,1 2 0,-1-1 1,1 2-1,-1-1 1,1 1-1,-1 0 1,1 1-1,-1 0 1,1 1-1,-15 6 1,8-2-348,0 2 0,0 0 1,0 1-1,1 0 0,-15 14 1,15-11-185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8.587"/>
    </inkml:context>
    <inkml:brush xml:id="br0">
      <inkml:brushProperty name="width" value="0.05" units="cm"/>
      <inkml:brushProperty name="height" value="0.05" units="cm"/>
      <inkml:brushProperty name="color" value="#008C3A"/>
    </inkml:brush>
  </inkml:definitions>
  <inkml:trace contextRef="#ctx0" brushRef="#br0">1 53 25133,'4'2'1777,"2"-2"-1449,4-3-264,6-9 40,2 1-712,-2 1 568,0 0-160,-5 1-152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9.071"/>
    </inkml:context>
    <inkml:brush xml:id="br0">
      <inkml:brushProperty name="width" value="0.05" units="cm"/>
      <inkml:brushProperty name="height" value="0.05" units="cm"/>
      <inkml:brushProperty name="color" value="#008C3A"/>
    </inkml:brush>
  </inkml:definitions>
  <inkml:trace contextRef="#ctx0" brushRef="#br0">0 358 19748,'10'-12'4081,"21"-31"-2211,-7 8-1450,140-220 559,-155 242-807,-7 18 59,-9 25 65,5-24-316,-12 44 27,-3 11-440,2 0-1,-12 109 0,27-168 349,1 18-488,-1-19 554,0-1 0,0 1 0,0-1 0,0 1 0,0-1 0,0 1-1,0-1 1,1 1 0,-1-1 0,0 0 0,0 1 0,0-1 0,1 1-1,-1-1 1,0 0 0,1 1 0,-1-1 0,0 0 0,1 1 0,-1-1-1,0 0 1,1 1 0,-1-1 0,0 0 0,1 0 0,-1 1-1,1-1 1,-1 0 0,1 0 0,-1 0 0,0 0 0,1 0 0,-1 0-1,1 0 1,-1 0 0,1 0 0,-1 0 0,2 0 0,10-6-551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9.503"/>
    </inkml:context>
    <inkml:brush xml:id="br0">
      <inkml:brushProperty name="width" value="0.05" units="cm"/>
      <inkml:brushProperty name="height" value="0.05" units="cm"/>
      <inkml:brushProperty name="color" value="#008C3A"/>
    </inkml:brush>
  </inkml:definitions>
  <inkml:trace contextRef="#ctx0" brushRef="#br0">107 59 22245,'-19'29'1331,"2"1"0,-25 54 0,36-69-1216,1-1-1,1 2 0,0-1 0,0 0 0,2 1 0,0 0 1,1-1-1,1 20 0,0-32-111,0 0 0,0 0-1,0 0 1,1 0 0,0 0 0,-1-1 0,1 1 0,0 0-1,1 0 1,-1-1 0,0 1 0,1-1 0,-1 1 0,1-1-1,0 0 1,0 0 0,0 1 0,0-1 0,0 0 0,4 2-1,-4-3-2,1 0 0,-1 0-1,1 0 1,-1 0 0,1-1-1,0 1 1,-1-1-1,1 1 1,0-1 0,0 0-1,-1 0 1,1 0-1,0-1 1,0 1 0,-1-1-1,1 1 1,0-1-1,-1 0 1,1 0 0,-1 0-1,1 0 1,2-2 0,3-3 34,0 1 0,0-1 1,-1 0-1,0-1 0,-1 0 1,1 0-1,-1 0 0,0-1 1,-1 0-1,0 0 1,0 0-1,-1-1 0,0 0 1,5-15-1,-6 14 68,0 1-1,-1-1 1,0 0 0,0 0-1,-1 0 1,0 0 0,-1 0 0,0 0-1,-1 0 1,0 0 0,0 0-1,-1 1 1,-6-19 0,7 26-81,1 0 0,-1 0 0,0 0 0,0 1 0,0-1-1,0 0 1,0 1 0,0-1 0,0 1 0,0-1 0,-1 1 0,1 0 0,-1-1 0,1 1 0,-1 0 0,0 0 0,1 0 0,-1 0 0,0 0 0,1 1 0,-4-2 0,2 2-31,1 0 0,-1 0 0,1 0 1,-1 0-1,1 1 0,-1-1 0,1 1 0,-1-1 0,1 1 0,0 0 0,-1 0 0,1 0 0,0 0 0,-3 3 0,-3 1-168,2 0-1,-1 1 0,1-1 1,0 2-1,0-1 1,0 1-1,1-1 0,-7 13 1,8-10 53,0-1 1,0 1 0,-3 10 0,7-16 80,-1 1-1,0-1 1,1 0-1,-1 0 1,1 0 0,0 0-1,0 0 1,1 1 0,-1-1-1,0 0 1,1 0 0,0 0-1,1 3 1,11 17-457</inkml:trace>
  <inkml:trace contextRef="#ctx0" brushRef="#br0" timeOffset="1">490 1 22133,'-1'8'299,"0"0"1,-1 0-1,0 1 1,-1-2-1,0 1 0,0 0 1,-6 11-1,-7 16 76,4-3 495,-13 58 0,22-80-829,2-1 0,-1 1-1,2 0 1,-1-1 0,1 1 0,1 0 0,-1-1 0,2 1 0,-1 0 0,1-1 0,4 11 0,-4-16-53,-1-1 0,1 1 1,0-1-1,0 0 1,0 0-1,0 0 0,1 0 1,-1 0-1,1 0 0,0-1 1,-1 1-1,1-1 0,0 0 1,1 0-1,-1 0 0,0 0 1,0 0-1,1-1 0,-1 0 1,1 0-1,0 1 0,-1-2 1,1 1-1,0 0 0,0-1 1,-1 0-1,1 0 0,0 0 1,0 0-1,7-2 0,-4 1-4,1-1-1,-1 0 0,0-1 0,1 1 0,-1-2 1,0 1-1,-1-1 0,1 0 0,0 0 0,-1 0 1,0-1-1,0 0 0,-1 0 0,8-10 0,-9 10 11,0 0-1,-1 0 0,0-1 1,0 0-1,-1 1 1,1-1-1,-1 0 0,0 0 1,-1 0-1,1-1 0,-1 1 1,-1 0-1,1 0 1,-1-1-1,0 1 0,-1 0 1,1-1-1,-1 1 0,0 0 1,-1 0-1,1-1 1,-1 1-1,-1 1 0,1-1 1,-1 0-1,-4-7 0,1 5-29,1-1 0,-1 1 0,-1 0 0,0 0 0,0 1 0,-1 0 0,1 0 0,-1 1 0,-1 0 0,1 0 0,-1 1-1,0 0 1,-1 0 0,1 1 0,-17-5 0,-20 4-219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45.863"/>
    </inkml:context>
    <inkml:brush xml:id="br0">
      <inkml:brushProperty name="width" value="0.05" units="cm"/>
      <inkml:brushProperty name="height" value="0.05" units="cm"/>
      <inkml:brushProperty name="color" value="#008C3A"/>
    </inkml:brush>
  </inkml:definitions>
  <inkml:trace contextRef="#ctx0" brushRef="#br0">8 98 17052,'-6'13'1880,"5"-6"-1248,4-6-256,7-1 953,11-2-489,5-4-104,6-4-320,3 0-80,1-3-144,1 1-144,-1 0-488,-6-4-344,-8 3 672,-6 3-184,-8-5-24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46.355"/>
    </inkml:context>
    <inkml:brush xml:id="br0">
      <inkml:brushProperty name="width" value="0.05" units="cm"/>
      <inkml:brushProperty name="height" value="0.05" units="cm"/>
      <inkml:brushProperty name="color" value="#008C3A"/>
    </inkml:brush>
  </inkml:definitions>
  <inkml:trace contextRef="#ctx0" brushRef="#br0">1 0 15203,'13'19'2137,"4"-3"-1129,7-8-416,9 1 2081,12-8-1737,-1-1-128,11-5-368,-4 0-440,-3-8 144,-7 2-144,-12-3-64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7.772"/>
    </inkml:context>
    <inkml:brush xml:id="br0">
      <inkml:brushProperty name="width" value="0.05" units="cm"/>
      <inkml:brushProperty name="height" value="0.05" units="cm"/>
      <inkml:brushProperty name="color" value="#008C3A"/>
    </inkml:brush>
  </inkml:definitions>
  <inkml:trace contextRef="#ctx0" brushRef="#br0">1 396 18780,'30'-40'5714,"-12"15"-5064,194-249 1976,-204 262-2509,-6 8-49,1 0-1,0 0 1,-1 0 0,1 0-1,1 0 1,-1 1 0,0-1-1,1 1 1,0 0 0,6-4-1,-9 25 256,-47 183-154,15-80-107,31-120-64,0-1 1,-1 0-1,1 1 1,0-1-1,0 1 1,0-1-1,0 1 1,0-1-1,0 0 1,0 1-1,0-1 1,0 1-1,0-1 1,0 1-1,0-1 1,0 0-1,0 1 0,0-1 1,1 1-1,-1-1 1,0 0-1,0 1 1,0-1-1,1 1 1,-1-1-1,0 0 1,0 1-1,1-1 1,0 1-1,12-3-267,14-13-906,-26 14 1103,8-6-275,1-1-1,-1 0 0,-1 0 1,0-1-1,8-10 0,7-13-304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8.192"/>
    </inkml:context>
    <inkml:brush xml:id="br0">
      <inkml:brushProperty name="width" value="0.05" units="cm"/>
      <inkml:brushProperty name="height" value="0.05" units="cm"/>
      <inkml:brushProperty name="color" value="#008C3A"/>
    </inkml:brush>
  </inkml:definitions>
  <inkml:trace contextRef="#ctx0" brushRef="#br0">1 296 15811,'0'0'105,"0"1"1,1-1-1,-1 1 0,1-1 0,-1 1 0,1-1 0,-1 0 0,1 0 0,-1 1 0,1-1 0,-1 0 0,1 1 1,-1-1-1,1 0 0,-1 0 0,1 0 0,0 0 0,-1 0 0,1 0 0,-1 0 0,1 0 0,-1 0 0,1 0 1,0 0-1,-1 0 0,1 0 0,-1 0 0,1 0 0,-1-1 0,1 1 0,-1 0 0,1 0 0,-1-1 0,1 1 0,-1 0 1,1-1-1,-1 1 0,1 0 0,-1-1 0,1 0 0,21-20 2016,21-33 562,40-68 0,-57 82-2152,-15 19-318,-9 17-178,0 1-1,-1-1 1,1 1-1,0-1 1,1 1 0,-1 0-1,1 0 1,-1 0-1,6-4 1,-8 6-34,1 1 1,-1 0-1,0 0 0,0 0 1,1 0-1,-1 0 0,0 1 1,0-1-1,1 0 0,-1 0 1,0 0-1,0 0 0,1 0 1,-1 0-1,0 0 0,0 0 1,1 0-1,-1 1 0,0-1 1,0 0-1,0 0 0,0 0 1,1 1-1,-1-1 0,0 0 1,0 0-1,0 0 1,0 1-1,0-1 0,1 0 1,-1 0-1,0 1 0,0-1 1,0 0-1,0 0 0,0 1 1,0-1-1,0 0 0,0 0 1,0 1-1,0-1 0,0 0 1,0 0-1,0 1 0,0-1 1,0 0-1,0 0 0,0 1 1,-1-1-1,1 0 1,0 0-1,0 1 0,-2 17-25,2-18 25,-59 252-154,50-221 127,7-23-116,1-5-10,0 0-1,0 0 0,0 0 0,0 0 0,1 0 1,-1 0-1,1 0 0,0 0 0,0 0 1,0 0-1,1 5 0,-1-8 115,0 0 0,0 0 1,0 1-1,1-1 0,-1 0 0,0 0 0,0 0 0,0 0 1,0 1-1,0-1 0,1 0 0,-1 0 0,0 0 1,0 0-1,0 0 0,1 0 0,-1 0 0,0 0 0,0 1 1,0-1-1,1 0 0,-1 0 0,0 0 0,0 0 0,1 0 1,-1 0-1,0 0 0,0 0 0,0 0 0,1 0 1,-1 0-1,0-1 0,0 1 0,0 0 0,1 0 0,-1 0 1,0 0-1,0 0 0,0 0 0,1 0 0,-1 0 1,0-1-1,0 1 0,0 0 0,1 0 0,8-9-566,1-7-214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8.630"/>
    </inkml:context>
    <inkml:brush xml:id="br0">
      <inkml:brushProperty name="width" value="0.05" units="cm"/>
      <inkml:brushProperty name="height" value="0.05" units="cm"/>
      <inkml:brushProperty name="color" value="#008C3A"/>
    </inkml:brush>
  </inkml:definitions>
  <inkml:trace contextRef="#ctx0" brushRef="#br0">0 300 19212,'7'-4'3282,"23"-30"-1344,15-21 139,81-105-303,-119 150-1714,14-19 155,-15 22-107,-6 12-31,-68 164-259,0-10-1341,67-157 1498,1-1 1,-1 1 0,1 0-1,-1 0 1,1-1-1,0 1 1,-1 0-1,1 0 1,0-1 0,0 1-1,0 0 1,1 2-1,4 4-297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9.062"/>
    </inkml:context>
    <inkml:brush xml:id="br0">
      <inkml:brushProperty name="width" value="0.05" units="cm"/>
      <inkml:brushProperty name="height" value="0.05" units="cm"/>
      <inkml:brushProperty name="color" value="#008C3A"/>
    </inkml:brush>
  </inkml:definitions>
  <inkml:trace contextRef="#ctx0" brushRef="#br0">79 1 18572,'-9'21'1816,"-2"2"-1280,-5 3-199,6-2 623,-1 3-496,-1-5-960,2-1 608,10-9-240,0-11-240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7.335"/>
    </inkml:context>
    <inkml:brush xml:id="br0">
      <inkml:brushProperty name="width" value="0.05" units="cm"/>
      <inkml:brushProperty name="height" value="0.05" units="cm"/>
    </inkml:brush>
  </inkml:definitions>
  <inkml:trace contextRef="#ctx0" brushRef="#br0">1 402 13507,'0'13'2056,"13"3"-1039,0-5-401,0-2 1624,-1 1-1752,3-1 16,-2-4-8,5 1-432</inkml:trace>
  <inkml:trace contextRef="#ctx0" brushRef="#br0" timeOffset="1">342 9 20652,'0'9'2385,"1"1"-1665,1-7-352,4 0 1817,8-3-1705,5 0-536,2-9 240,-2-2-160,-4-2-200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9.482"/>
    </inkml:context>
    <inkml:brush xml:id="br0">
      <inkml:brushProperty name="width" value="0.05" units="cm"/>
      <inkml:brushProperty name="height" value="0.05" units="cm"/>
      <inkml:brushProperty name="color" value="#008C3A"/>
    </inkml:brush>
  </inkml:definitions>
  <inkml:trace contextRef="#ctx0" brushRef="#br0">148 0 17492,'-4'1'231,"1"0"-1,0 0 1,0 0 0,0 1 0,0-1 0,1 1 0,-1 0 0,0 0-1,1 0 1,-1 0 0,1 0 0,0 0 0,-1 0 0,1 1 0,-3 4-1,-4 7 566,-13 26 0,17-30-437,-7 15-98,1 0 1,1 0 0,2 1 0,0 0-1,2 1 1,-4 37 0,9-61-219,1 1-1,0-1 1,0 1 0,0-1-1,1 1 1,-1-1 0,1 1-1,0-1 1,1 5-1,-2-8-31,1 1 0,-1 0 0,1 0 0,-1-1 0,1 1 0,-1 0 0,1 0 0,-1-1 0,1 1-1,0-1 1,0 1 0,-1 0 0,1-1 0,0 1 0,0-1 0,-1 0 0,1 1 0,0-1-1,0 0 1,0 1 0,0-1 0,0 0 0,0 0 0,-1 0 0,1 0 0,0 0 0,0 0-1,0 0 1,0 0 0,0 0 0,0 0 0,0-1 0,0 1 0,-1 0 0,1 0 0,1-1 0,4-2 21,-1 0 0,0 1 1,-1-2-1,1 1 1,0 0-1,-1-1 1,0 0-1,0 0 1,0 0-1,0-1 1,-1 1-1,5-8 0,1-4 88,0 0-1,11-27 1,-14 28-34,-1-1 0,4-19 0,-8 29-101,0-1 0,0 1 0,-1 0 0,0-1 0,0 1 0,0-1 0,-1 1-1,-2-10 1,3 15-16,0 0 0,0 0 0,0 0-1,-1 0 1,1 0 0,-1 0 0,1 1 0,0-1-1,-1 0 1,1 0 0,-1 0 0,0 1-1,1-1 1,-1 0 0,0 1 0,1-1-1,-1 0 1,0 1 0,0-1 0,1 1-1,-1-1 1,0 1 0,0 0 0,0-1 0,0 1-1,0 0 1,0-1 0,0 1 0,0 0-1,0 0 1,1 0 0,-1 0 0,0 0-1,0 0 1,0 0 0,0 0 0,0 1 0,0-1-1,0 0 1,0 0 0,0 1 0,0-1-1,1 1 1,-3 0 0,0 1 8,-1 0 0,0 0 0,1 1 1,0-1-1,0 1 0,-1 0 0,1 0 0,1 0 1,-4 4-1,-6 15-288,3-1-40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9.950"/>
    </inkml:context>
    <inkml:brush xml:id="br0">
      <inkml:brushProperty name="width" value="0.05" units="cm"/>
      <inkml:brushProperty name="height" value="0.05" units="cm"/>
      <inkml:brushProperty name="color" value="#008C3A"/>
    </inkml:brush>
  </inkml:definitions>
  <inkml:trace contextRef="#ctx0" brushRef="#br0">146 1 17348,'1'0'80,"0"1"0,-1 0 0,1-1 0,-1 1 0,1-1 0,-1 1 0,0 0 0,1-1 0,-1 1 0,0 0 0,1-1 0,-1 1 0,0 0 0,0 0 0,1-1 0,-1 1 0,0 0 0,0 0 0,0-1 0,0 1 0,0 0 0,0 0 0,0-1 0,0 1 0,-1 0 0,1 0 0,0-1 0,0 1 0,-1 0 0,1 0 0,0-1 0,-1 1 0,1 0 0,-1 0 0,-20 33 775,13-23-36,-13 26-284,2 1 0,1 1 0,2 0 0,2 1 0,-10 44 0,22-76-454,0-1 0,1 1 0,0-1 0,0 1 0,1 0 0,0-1 0,1 11 0,-1-16-57,1 0 0,-1 0-1,1 0 1,0 0 0,-1 0-1,1-1 1,0 1 0,0 0 0,0 0-1,0-1 1,1 1 0,-1-1-1,0 1 1,1-1 0,-1 1 0,1-1-1,-1 0 1,1 0 0,0 1-1,0-1 1,-1-1 0,1 1 0,0 0-1,0 0 1,0-1 0,0 1-1,0-1 1,0 1 0,0-1 0,0 0-1,4 0 1,4 0 77,0-1 0,0 0 0,1-1 0,-1 0 1,0 0-1,-1-1 0,1 0 0,0-1 0,-1 0 0,0-1 0,0 0 0,0 0 1,-1-1-1,1 0 0,-1 0 0,8-10 0,-15 16-82,0-1 1,-1 0-1,1 1 1,0-1-1,0 0 0,-1 0 1,1 0-1,-1 0 0,1 1 1,-1-1-1,1 0 1,-1 0-1,0 0 0,1 0 1,-1 0-1,0 0 0,0 0 1,1 0-1,-1 0 1,0 0-1,0 0 0,0 0 1,-1-2-1,1 2-7,-1 0 0,0 1 0,1-1 0,-1 0 0,0 1 0,0-1 0,1 1 0,-1-1-1,0 1 1,0-1 0,0 1 0,0 0 0,0-1 0,0 1 0,0 0 0,1 0 0,-1 0 0,0 0 0,-2 0 0,-5-1-74,1 2 1,-1-1-1,1 1 1,-1 0-1,-8 3 1,-2 2-641,1 0 0,0 2 0,-22 12 0,24-10 46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22.005"/>
    </inkml:context>
    <inkml:brush xml:id="br0">
      <inkml:brushProperty name="width" value="0.05" units="cm"/>
      <inkml:brushProperty name="height" value="0.05" units="cm"/>
      <inkml:brushProperty name="color" value="#008C3A"/>
    </inkml:brush>
  </inkml:definitions>
  <inkml:trace contextRef="#ctx0" brushRef="#br0">1 362 18092,'1'0'190,"0"0"0,0-1 0,0 1 1,0-1-1,0 1 0,0-1 0,0 1 0,0-1 0,0 1 1,0-1-1,0 0 0,0 1 0,0-1 0,0 0 1,0 0-1,-1 0 0,2-2 0,22-21 664,94-109 2174,40-51-558,-150 176-2338,-9 15 23,-14 27 124,5-12-197,6-12-83,-34 101-143,33-95 69,2 0 0,-1 1 1,2 0-1,-1 31 1,3-47 24,-1 1 0,1-1 0,0 1 0,0-1 0,1 0 1,-1 1-1,0-1 0,0 1 0,1-1 0,-1 1 0,1-1 1,-1 0-1,1 1 0,-1-1 0,1 0 0,0 0 0,0 1 1,0-1-1,0 0 0,0 0 0,2 2 0,-2-3 37,0 0-1,0 1 0,1-1 1,-1 0-1,0 0 0,0 0 1,1 0-1,-1 0 0,0 0 1,0 0-1,1 0 0,-1 0 1,0-1-1,0 1 0,0-1 1,1 1-1,-1-1 0,0 1 1,2-2-1,6-4-68,-1 0 0,1 0 0,-1-1-1,10-11 1,15-17-384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29.292"/>
    </inkml:context>
    <inkml:brush xml:id="br0">
      <inkml:brushProperty name="width" value="0.05" units="cm"/>
      <inkml:brushProperty name="height" value="0.05" units="cm"/>
      <inkml:brushProperty name="color" value="#008C3A"/>
    </inkml:brush>
  </inkml:definitions>
  <inkml:trace contextRef="#ctx0" brushRef="#br0">9 218 16572,'-1'1'178,"0"-1"0,1 1 1,-1-1-1,1 1 1,-1-1-1,1 1 1,-1 0-1,1-1 1,-1 1-1,1 0 0,-1-1 1,1 1-1,0 0 1,-1-1-1,1 1 1,0 0-1,0 0 1,-1 1-1,2-3-20,0 1-1,0 0 1,0 0 0,-1-1-1,1 1 1,0 0 0,-1-1-1,1 1 1,0 0 0,0-1-1,-1 1 1,1-1 0,-1 1 0,1-1-1,-1 0 1,1 1 0,-1-1-1,1 0 1,0 0 0,33-37 951,-2 0 1,-1-3-1,25-43 1,-49 68-873,-6 12-72,-3 10-99,-62 242-1653,64-240-684,6-14 1418,7-16 75,-2-2-126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29.818"/>
    </inkml:context>
    <inkml:brush xml:id="br0">
      <inkml:brushProperty name="width" value="0.05" units="cm"/>
      <inkml:brushProperty name="height" value="0.05" units="cm"/>
      <inkml:brushProperty name="color" value="#008C3A"/>
    </inkml:brush>
  </inkml:definitions>
  <inkml:trace contextRef="#ctx0" brushRef="#br0">101 14 14915,'1'1'428,"-1"1"-1,0 0 1,0-1 0,0 1-1,0 0 1,0 0-1,0-1 1,0 1 0,0 0-1,-1 3 1,0-1 191,-1 8-488,2 0 1,-1 0 0,1 0 0,1 0-1,0 0 1,1 0 0,0 0 0,1-1-1,0 1 1,1-1 0,0 1 0,1-1-1,10 17 1,-12-23-145,3 6 84,0-1 0,0 1-1,-1 1 1,7 19 0,-12-29-34,1 1 0,0-1 0,-1 1 0,0-1 0,1 0 0,-1 1 0,0-1 0,0 1 0,-1-1 0,1 1 0,0-1 0,-1 0 0,1 1 0,-1-1-1,0 0 1,0 1 0,0-1 0,0 0 0,0 0 0,-1 0 0,1 0 0,0 0 0,-1 0 0,0 0 0,1 0 0,-1-1 0,0 1 0,0-1 0,0 1 0,-3 1 0,-6 3 108,0-1 1,0 0-1,-22 6 0,29-10-110,1 0 0,0 0 0,-1 0 0,1-1 0,-1 1 0,1-1 0,-1 0-1,1 0 1,-1 0 0,1-1 0,-1 1 0,1-1 0,-1 0 0,1 0 0,0 0 0,-1 0 0,-5-4 0,8 4-15,0 0 1,0 0 0,0 0 0,0 0-1,0 0 1,0 0 0,0 0 0,0 0-1,0-1 1,1 1 0,-1 0 0,0-1-1,1 1 1,-1-1 0,1 1 0,0 0 0,-1-1-1,1 1 1,0-1 0,0-1 0,0-1 11,1 1 0,-1 0 0,1-1 0,0 1 0,0 0 1,0-1-1,0 1 0,3-5 0,3-4 60,1 0 0,0 1 1,13-13-1,-21 23-85,67-67 512,-43 46 106,38-46 0,-60 66-564,0-1 0,0 0 0,0 0 0,0-1 0,-1 1 0,1 0 0,-1-1 0,0 1 0,0-1 0,0 1 0,0-1 1,0 1-1,-1-1 0,0 0 0,0 1 0,0-1 0,0 1 0,0-1 0,-2-4 0,1 5-56,0 1 1,0 0-1,0 0 0,0 0 0,0 0 0,-1 0 1,1 0-1,-1 0 0,0 1 0,1-1 0,-1 0 1,0 1-1,0 0 0,0-1 0,0 1 0,0 0 1,0 0-1,-1 0 0,1 0 0,0 0 0,0 0 1,-1 1-1,1-1 0,0 1 0,-1 0 0,1 0 1,-1 0-1,1 0 0,-5 0 0,4 1-150,0-1 1,0 1-1,-1-1 0,1 1 0,0 0 0,0 0 0,0 0 0,0 1 1,1-1-1,-1 1 0,0 0 0,0 0 0,1-1 0,-1 2 0,1-1 1,0 0-1,0 0 0,-1 1 0,1-1 0,1 1 0,-1 0 1,0-1-1,1 1 0,-1 0 0,1 0 0,0 0 0,0 0 0,0 0 1,1 1-1,-2 5 0,2 8-634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30.237"/>
    </inkml:context>
    <inkml:brush xml:id="br0">
      <inkml:brushProperty name="width" value="0.05" units="cm"/>
      <inkml:brushProperty name="height" value="0.05" units="cm"/>
      <inkml:brushProperty name="color" value="#008C3A"/>
    </inkml:brush>
  </inkml:definitions>
  <inkml:trace contextRef="#ctx0" brushRef="#br0">66 1 16476,'-1'27'2264,"-3"8"-1336,-5-1-392,0 0 1577,-2 2-1033,7 6-184,-1-6-488,-2-5-408,4-5-1224,2-6 1120,-6-6-176,2 5-72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32.821"/>
    </inkml:context>
    <inkml:brush xml:id="br0">
      <inkml:brushProperty name="width" value="0.05" units="cm"/>
      <inkml:brushProperty name="height" value="0.05" units="cm"/>
      <inkml:brushProperty name="color" value="#008C3A"/>
    </inkml:brush>
  </inkml:definitions>
  <inkml:trace contextRef="#ctx0" brushRef="#br0">102 21 18620,'0'-19'3466,"0"19"-3396,-1 0 0,1 0 1,0-1-1,0 1 1,0 0-1,0 0 0,0 0 1,-1 0-1,1 0 0,0 0 1,0 0-1,0 0 1,-1 0-1,1 0 0,0 0 1,0 0-1,0 0 0,0 0 1,-1 0-1,1 0 1,0 0-1,0 0 0,0 0 1,-1 0-1,1 0 0,0 0 1,0 0-1,0 0 1,0 0-1,-1 0 0,1 0 1,0 0-1,0 1 0,0-1 1,0 0-1,0 0 1,-1 0-1,1 0 0,0 0 1,0 0-1,0 1 0,0-1 1,0 0-1,0 0 1,-21 30 2508,20-29-2630,-8 13 250,1-1 1,1 2 0,0-1 0,1 1 0,-9 28 0,15-42-196,0 0 1,0 0-1,0-1 0,0 1 1,0 0-1,0 0 1,0-1-1,0 1 1,0 0-1,0 0 1,0-1-1,0 1 1,0 0-1,1 0 1,-1-1-1,0 1 1,1 0-1,-1-1 1,0 1-1,1 0 1,-1-1-1,1 1 1,-1-1-1,1 1 1,-1-1-1,1 1 1,0-1-1,-1 1 1,1-1-1,0 1 1,-1-1-1,1 0 1,0 1-1,-1-1 1,1 0-1,0 0 1,0 0-1,-1 1 1,1-1-1,1 0 1,5 0 6,-1 1-1,1-1 1,0 0 0,7-2 0,6 1 11,-15 1-25,-1 1 0,0 0 1,0 0-1,0 1 0,0-1 1,0 1-1,0 0 0,-1 0 1,1 0-1,-1 1 1,1-1-1,-1 1 0,0-1 1,0 1-1,0 0 0,0 1 1,0-1-1,-1 0 0,0 1 1,1 0-1,-1-1 1,0 1-1,-1 0 0,1 0 1,-1 0-1,1 5 0,0-5 5,-1 0 0,0 1 0,0-1 0,-1 0 0,1 1 0,-1-1 0,0 1 0,0-1 0,-1 1 0,1-1 0,-1 0 0,0 1 0,0-1 0,0 0 0,-1 1 0,0-1 0,1 0 0,-2 0 0,1 0 0,0-1 0,-1 1 0,1 0 0,-1-1 0,-6 6 0,-5 2 64,-1 0-1,-1-1 1,0 0 0,-28 11-1,43-20-97,0-1 0,0 1 0,0 0-1,-1-1 1,1 1 0,0-1 0,0 0-1,-1 1 1,1-1 0,0 0 0,0 0 0,-1 0-1,1 0 1,0 0 0,0 0 0,-1 0-1,1 0 1,0-1 0,-1 1 0,1 0-1,0-1 1,0 1 0,0-1 0,0 1 0,-1-1-1,1 0 1,0 1 0,0-1 0,0 0-1,0 0 1,0 0 0,1 0 0,-1 0-1,0 0 1,0 0 0,0 0 0,1 0 0,-1 0-1,1 0 1,-1 0 0,1-1 0,-1 1-1,1 0 1,0 0 0,-1-1 0,1-1-1,-1-7-70,1 0-1,-1 1 0,2-1 0,2-18 1,4-13-274,2-5-113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33.209"/>
    </inkml:context>
    <inkml:brush xml:id="br0">
      <inkml:brushProperty name="width" value="0.05" units="cm"/>
      <inkml:brushProperty name="height" value="0.05" units="cm"/>
      <inkml:brushProperty name="color" value="#008C3A"/>
    </inkml:brush>
  </inkml:definitions>
  <inkml:trace contextRef="#ctx0" brushRef="#br0">0 76 20132,'3'-3'2041,"1"2"-1185,2 0-360,1 1 1096,5 2-359,2-2-497,2 0-216,3-4-400,3 4-208,3-7-864,-1 0-249,-1-5 921,-3-6-168,-3-7-240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33.628"/>
    </inkml:context>
    <inkml:brush xml:id="br0">
      <inkml:brushProperty name="width" value="0.05" units="cm"/>
      <inkml:brushProperty name="height" value="0.05" units="cm"/>
      <inkml:brushProperty name="color" value="#008C3A"/>
    </inkml:brush>
  </inkml:definitions>
  <inkml:trace contextRef="#ctx0" brushRef="#br0">129 2 18356,'-1'15'1329,"0"0"0,-5 21 0,3-23-420,1 1-1,0-1 1,1 21 0,1-33-908,0 1 0,0-1 0,1 0 0,-1 0 1,1 1-1,-1-1 0,1 0 0,-1 0 1,1 0-1,0 0 0,-1 0 0,1 0 1,0 0-1,0 0 0,0 0 0,0 0 0,0 0 1,0-1-1,0 1 0,0 0 0,0 0 1,0-1-1,1 1 0,-1-1 0,0 0 1,0 1-1,1-1 0,-1 0 0,0 1 0,3-1 1,6 1-142,0 0 0,1-1 0,10-1 0,-2 1-52,-16 0 178,-1 0 0,1 0-1,0 0 1,-1 1 0,1-1 0,0 1 0,-1 0-1,1-1 1,-1 1 0,1 1 0,-1-1 0,0 0 0,1 0-1,-1 1 1,0 0 0,0-1 0,0 1 0,0 0-1,0 0 1,3 4 0,-4-4 32,0 0 0,0 1 1,-1-1-1,1 0 0,-1 1 0,1-1 1,-1 0-1,0 1 0,1-1 1,-1 1-1,0-1 0,-1 0 0,1 1 1,0-1-1,-1 1 0,1-1 0,-1 0 1,0 0-1,0 1 0,0-1 0,0 0 1,0 0-1,-3 3 0,-7 10 267,-1-1-1,0-1 1,-1 0 0,-1 0-1,-15 10 1,8-6 85,11-8-219,-42 32 578,46-37-732,0 0-1,0 0 0,-1-1 1,1 0-1,-1 0 0,-13 3 1,19-6-68,0 1-1,1-1 1,-1 0 0,0 0 0,0 0 0,0 0 0,0-1 0,0 1 0,0 0-1,1 0 1,-1 0 0,0-1 0,0 1 0,0 0 0,1-1 0,-1 1-1,0-1 1,0 1 0,1-1 0,-1 1 0,0-1 0,1 0 0,-1 1 0,1-1-1,-1 0 1,0 1 0,1-1 0,0 0 0,-1 0 0,1 1 0,-1-1-1,1 0 1,0 0 0,0 0 0,-1-1 0,-2-34-1248,4 4 606,6-5-258</inkml:trace>
  <inkml:trace contextRef="#ctx0" brushRef="#br0" timeOffset="1">132 28 16323,'11'-3'2353,"-3"-3"-1321,2 5-416,4 1 1809,6 0-1209,3 0-320,1 1-776,2 1-608,0-2 488,5-3-152,-2-14-160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3.827"/>
    </inkml:context>
    <inkml:brush xml:id="br0">
      <inkml:brushProperty name="width" value="0.05" units="cm"/>
      <inkml:brushProperty name="height" value="0.05" units="cm"/>
      <inkml:brushProperty name="color" value="#008C3A"/>
    </inkml:brush>
  </inkml:definitions>
  <inkml:trace contextRef="#ctx0" brushRef="#br0">4 386 19100,'-4'15'2668,"8"-12"-1728,6-6 78,2-8-562,0-1 0,0 1-1,-1-2 1,-1 0 0,13-20 0,-6 9-179,27-43 390,64-130 1,-107 195-663,0 0 1,0 1-1,0-1 1,0 0 0,0 1-1,0-1 1,0 1-1,1-1 1,2-2 0,-4 4-6,0 0 1,1 0 0,-1 0 0,0 0 0,0 0 0,0 0 0,1 0 0,-1 0 0,0 0 0,0 0 0,1 0 0,-1 0 0,0 0 0,0 0-1,0 0 1,1 0 0,-1 1 0,0-1 0,0 0 0,0 0 0,1 0 0,-1 0 0,0 0 0,0 1 0,0-1 0,0 0 0,1 0 0,-1 0-1,0 1 1,0-1 0,0 0 0,0 0 0,0 0 0,0 1 0,0-1 0,0 0 0,0 0 0,0 1 0,0-1 0,0 0 0,0 0 0,0 1 0,0-1-1,2 43 28,-2-32-36,-1 51 22,1 49-651,0-111 600,0 0-1,-1 0 1,1 0-1,0 0 1,0 0 0,0 0-1,0 1 1,0-1 0,0 0-1,0 0 1,0 0-1,0 0 1,0 0 0,0 1-1,0-1 1,0 0 0,0 0-1,0 0 1,0 0-1,0 0 1,0 0 0,0 1-1,0-1 1,0 0 0,0 0-1,0 0 1,0 0-1,0 0 1,0 0 0,1 1-1,-1-1 1,0 0 0,0 0-1,0 0 1,0 0-1,0 0 1,0 0 0,0 0-1,0 0 1,1 0 0,-1 0-1,0 1 1,0-1-1,0 0 1,0 0 0,0 0-1,0 0 1,1 0 0,-1 0-1,0 0 1,0 0-1,0 0 1,0 0 0,0 0-1,1 0 1,5-10-568,5-17 109,-1-2-271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5:04.940"/>
    </inkml:context>
    <inkml:brush xml:id="br0">
      <inkml:brushProperty name="width" value="0.05" units="cm"/>
      <inkml:brushProperty name="height" value="0.05" units="cm"/>
    </inkml:brush>
  </inkml:definitions>
  <inkml:trace contextRef="#ctx0" brushRef="#br0">2077 6 9682,'-110'3'858,"0"5"0,-207 43 1,150-10-423,-184 72 0,267-79-373,2 2 0,2 5 0,-120 80 0,108-55-19,4 4 0,-117 117 1,182-164-22,1 2 1,1 0-1,1 1 1,2 1 0,-21 39-1,31-48-13,0-1 0,1 1 0,1 0-1,1 1 1,1-1 0,0 1 0,2 0 0,0 0-1,1 0 1,2 31 0,2-25-35,2 1 0,0-1 0,2-1 0,1 1 0,0-1 0,2 0 0,1-1 1,18 30-1,19 20-204,62 74 0,-65-89 91,127 152-272,-136-170 340,3-3 0,0 0 0,47 30 0,-17-21 44,2-4 1,2-3-1,1-4 0,157 53 0,-82-46 145,265 40 1,144-26 88,1-31-90,-500-23-111,1542 12 137,-1325-15-108,1073-33 100,-9-93-33,-307-8 38,-836 110-115,489-96-4,-578 92-91,-2-4 1,-2-4-1,-1-5 0,123-70 0,-182 86 31,-1-2-1,-1-2 1,-2-1-1,-1-3 1,58-63-1,-88 86 77,0 0 1,-1 0-1,0-1 0,0 0 0,-1-1 0,-1 0 0,6-17 0,-10 23 10,0-1 0,0 0 0,-1 0 0,0 0 0,0-1 0,-1 1 0,0 0 0,-1 0 0,1 0 0,-2 0 0,1 0 0,-1 0 0,0 0 0,-4-9 0,-2 1 71,0 0 1,-1 1-1,-1 0 1,0 0 0,-1 1-1,0 0 1,-24-20-1,-9-5 244,-50-33-1,12 17-105,-2 3-1,-99-44 0,-191-64-52,34 37-403,-5 14 0,-510-91 0,-226 49 53,-4 50 308,-640-9-186,-5 122-995,1052 39 730,333-18 109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7.819"/>
    </inkml:context>
    <inkml:brush xml:id="br0">
      <inkml:brushProperty name="width" value="0.05" units="cm"/>
      <inkml:brushProperty name="height" value="0.05" units="cm"/>
    </inkml:brush>
  </inkml:definitions>
  <inkml:trace contextRef="#ctx0" brushRef="#br0">257 30 19508,'1'0'20,"9"-20"2494,-10 20-2466,0 0 1,0-1 0,0 1 0,0 0-1,0-1 1,0 1 0,0-1 0,0 1-1,0 0 1,0-1 0,0 1-1,0 0 1,0-1 0,-1 1 0,1 0-1,0-1 1,0 1 0,0 0 0,-1-1-1,1 1 1,0 0 0,0 0 0,-1-1-1,1 1 1,0 0 0,-1 0 0,1-1-1,0 1 1,-1 0 0,1 0 0,0 0-1,-1 0 1,1-1 0,0 1-1,-1 0 1,1 0 0,-1 0 0,1 0-1,0 0 1,-1 0 0,1 0 0,0 0-1,-1 0 1,1 0 0,-1 0 0,1 1-1,0-1 1,-1 0 0,0 0 0,-8 2 286,0 0 0,0 0 0,1 1 1,-1 1-1,1-1 0,-1 1 0,-9 6 1,-5 2-90,8-5-210,-1 1 1,2 0-1,-1 1 0,1 0 0,1 1 0,0 1 0,0 0 0,-17 21 1,29-31-38,0 0 0,0 0 1,0 0-1,0 0 0,1 1 1,-1-1-1,0 0 0,1 1 1,-1-1-1,1 0 0,-1 1 1,1-1-1,0 1 0,-1-1 0,1 1 1,0-1-1,0 1 0,0-1 1,0 1-1,0-1 0,1 0 1,-1 1-1,0-1 0,1 1 1,-1-1-1,1 0 0,-1 1 1,1-1-1,0 0 0,0 1 1,-1-1-1,1 0 0,0 0 1,0 0-1,0 0 0,0 0 1,0 0-1,1 0 0,-1 0 1,2 1-1,5 3-36,0-1 1,1 0-1,0 0 1,18 5-1,-18-6 5,27 8-168,-7-3-153,40 18 1,-62-23 264,0 1 0,-1-1 0,1 1 0,-1 0 0,0 1 0,0-1 0,-1 1 0,1 0 0,-1 1 0,0-1 0,5 8 0,-9-11 72,0 0-1,0 0 1,0 0-1,0 0 1,0 0-1,0 0 0,-1 0 1,1 0-1,-1 0 1,0 0-1,1 0 0,-1 1 1,0-1-1,0 0 1,-1 0-1,1 0 0,0 0 1,-1 3-1,-1-1 36,1-1 1,-1 0-1,1 0 0,-1 0 0,0 0 0,0 0 0,-1 0 0,1 0 1,0-1-1,-4 3 0,-6 5 192,-1-2-1,0 0 1,0 0 0,-15 6-1,25-13-165,-6 3 88,0 1 0,0-2-1,0 0 1,-1 0 0,1 0 0,-1-1 0,1-1 0,-1 0-1,-14 0 1,23-1-169,0 0 0,0 0 1,0 0-1,0 0 0,0 0 0,0-1 0,0 1 0,1 0 0,-1-1 0,0 1 0,0-1 1,0 1-1,0-1 0,1 1 0,-1-1 0,0 1 0,0-1 0,1 0 0,-1 0 0,0 1 0,1-1 1,-1 0-1,1 0 0,-1 0 0,1 1 0,0-1 0,-1 0 0,1 0 0,0 0 0,-1 0 0,1 0 1,0 0-1,0 0 0,0 0 0,0 0 0,0 0 0,0 0 0,0 0 0,0 0 0,0 0 0,1 1 1,-1-1-1,0 0 0,1 0 0,-1 0 0,1-1 0,1-4-119,0 0-1,1 1 0,0 0 1,0 0-1,7-10 1,12-9-471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4.262"/>
    </inkml:context>
    <inkml:brush xml:id="br0">
      <inkml:brushProperty name="width" value="0.05" units="cm"/>
      <inkml:brushProperty name="height" value="0.05" units="cm"/>
      <inkml:brushProperty name="color" value="#008C3A"/>
    </inkml:brush>
  </inkml:definitions>
  <inkml:trace contextRef="#ctx0" brushRef="#br0">1 113 17364,'0'0'140,"0"1"1,0 0-1,0 0 0,0 0 1,0-1-1,0 1 1,0 0-1,1 0 1,-1-1-1,0 1 0,1 0 1,-1 0-1,0-1 1,1 1-1,-1 0 0,1-1 1,-1 1-1,1-1 1,-1 1-1,1 0 1,0-1-1,-1 1 0,1-1 1,0 0-1,-1 1 1,1-1-1,0 1 1,-1-1-1,2 0 0,0 0 41,0-1 0,0 0 0,-1 1 0,1-1 0,0 0 0,-1 0 0,1 0 0,0-1 0,-1 1 0,0 0 0,1 0 0,1-3 0,36-42 1143,-29 33-979,0 1 0,1 0 1,22-19-1,-33 31-336,1 0 1,-1 0-1,0 0 1,0 0-1,0-1 1,0 1-1,0 0 1,1 0-1,-1 0 1,0 0 0,0 0-1,0 0 1,1 0-1,-1 0 1,0 0-1,0 0 1,0 0-1,0 0 1,1 0-1,-1 0 1,0 0-1,0 0 1,0 0-1,1 0 1,-1 0-1,0 0 1,0 0 0,0 0-1,0 0 1,1 0-1,-1 0 1,0 0-1,0 0 1,0 0-1,0 1 1,1-1-1,-1 0 1,0 0-1,0 0 1,0 0-1,0 0 1,0 1-1,0-1 1,1 0-1,1 12 170,-3 14-87,-6 25-154,3-26-521,1-1-1,2 1 1,1 33-1,1-70-3561,-5-6 2917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4.650"/>
    </inkml:context>
    <inkml:brush xml:id="br0">
      <inkml:brushProperty name="width" value="0.05" units="cm"/>
      <inkml:brushProperty name="height" value="0.05" units="cm"/>
      <inkml:brushProperty name="color" value="#008C3A"/>
    </inkml:brush>
  </inkml:definitions>
  <inkml:trace contextRef="#ctx0" brushRef="#br0">203 46 14459,'-19'15'545,"0"0"0,1 2-1,1 0 1,1 1 0,0 1 0,-14 23-1,20-26-262,2 0-1,0 0 0,0 0 1,2 1-1,0 0 0,1 1 1,0-1-1,-3 36 0,6-31-108,1 0-1,1 1 0,0-1 0,2 0 0,1 0 0,1 0 1,0 0-1,12 30 0,-12-41-136,1 0-1,0-1 1,0 1 0,1-1 0,1 0 0,0-1-1,0 0 1,1 0 0,0-1 0,0 0 0,1 0-1,0 0 1,1-2 0,-1 1 0,1-1 0,1 0-1,19 7 1,-15-7-18,0-2-1,0 0 1,1-1-1,-1 0 1,1-1-1,-1-1 1,1 0-1,28-4 1,-22 0 32,-1 0 0,-1-2 0,1-1 1,-1 0-1,39-19 0,-29 9 97,0-2 0,-1-1 0,-1-1-1,-1-1 1,-1-2 0,-1 0 0,43-53 0,-51 54 21,0-2 1,-2 1-1,-1-2 0,-1 0 1,-1 0-1,13-41 1,-21 53-85,0 0 0,-2-1 1,0 1-1,0-1 0,-2 0 1,0-22-1,-1 27-47,0 0-1,-1 0 1,0 1-1,-1-1 1,0 1 0,0-1-1,0 1 1,-1 0 0,-1 0-1,1 1 1,-8-9-1,7 8-30,-1 2 1,-1-1-1,0 0 0,1 1 0,-2 1 0,1-1 0,-1 1 0,0 0 0,0 1 0,0 0 0,-1 0 0,-13-4 0,9 5-28,-1 0 0,1 1 0,0 1 0,-1 0 0,1 1 0,-1 0 0,1 1 0,-14 2 0,3 2-221,0 1 0,0 1 0,1 1 0,0 1 0,0 1 0,1 1 0,1 1 0,0 1 0,-22 17 0,25-15-255,1 1 1,1 0 0,1 1-1,0 0 1,1 2 0,1-1 0,-13 26-1,3-2-586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12.658"/>
    </inkml:context>
    <inkml:brush xml:id="br0">
      <inkml:brushProperty name="width" value="0.05" units="cm"/>
      <inkml:brushProperty name="height" value="0.05" units="cm"/>
      <inkml:brushProperty name="color" value="#E71224"/>
    </inkml:brush>
  </inkml:definitions>
  <inkml:trace contextRef="#ctx0" brushRef="#br0">196 19 17028,'-1'-5'701,"-5"-8"1845,6 13-2491,-1 0 1,1 0-1,0 0 0,0 0 1,0 0-1,-1 0 1,1 0-1,0-1 1,0 1-1,0 0 0,-1 0 1,1 0-1,0 0 1,0 0-1,-1 0 1,1 0-1,0 0 1,0 0-1,-1 0 0,1 0 1,0 0-1,0 0 1,0 1-1,-1-1 1,1 0-1,0 0 1,0 0-1,-1 0 0,1 0 1,0 0-1,0 0 1,0 1-1,0-1 1,-1 0-1,1 0 0,0 0 1,0 1-1,0-1 1,0 0-1,0 0 1,-1 0-1,1 1 1,0-1-1,0 0 0,0 0 1,0 0-1,0 1 1,0-1-1,0 0 1,0 0-1,0 1 1,0-1-1,-9 21 353,2 0 0,0 1 0,-7 37-1,6-21-310,-2 4-124,-6 29-361,-40 109-1,55-177 235,-13 25-573,14-28 711,0 1-1,-1 0 0,1-1 1,-1 1-1,1-1 0,-1 1 1,1-1-1,-1 1 1,1-1-1,-1 1 0,1-1 1,-1 1-1,1-1 0,-1 0 1,0 1-1,1-1 0,-1 0 1,0 0-1,1 1 1,-1-1-1,0 0 0,0 0 1,1 0-1,-1 0 0,0 0 1,1 0-1,-1 0 1,0 0-1,0 0 0,1 0 1,-1 0-1,0-1 0,1 1 1,-1 0-1,0 0 0,-1-1 1,-12-15-428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13.080"/>
    </inkml:context>
    <inkml:brush xml:id="br0">
      <inkml:brushProperty name="width" value="0.05" units="cm"/>
      <inkml:brushProperty name="height" value="0.05" units="cm"/>
      <inkml:brushProperty name="color" value="#E71224"/>
    </inkml:brush>
  </inkml:definitions>
  <inkml:trace contextRef="#ctx0" brushRef="#br0">249 19 14387,'-1'-1'129,"0"0"-1,1 0 1,-1-1-1,0 1 1,1 0-1,-1 0 1,0 0-1,0 0 1,0 0-1,0 1 1,0-1-1,0 0 1,0 0-1,0 1 1,0-1-1,-1 0 1,1 1-1,0-1 1,0 1 0,-1 0-1,1-1 1,0 1-1,-1 0 1,-1 0-1,1 0 62,0 0-1,0 1 1,0 0-1,0-1 1,0 1-1,0 0 1,0 0-1,0 0 1,1 1 0,-1-1-1,0 0 1,1 1-1,-4 2 1,-1 4 199,0 0 0,0 0 0,0 0 0,1 1 1,-5 11-1,3-4-194,1 0-1,1 0 1,1 1 0,1-1 0,-4 30 0,7-37-122,-1 1 0,1 0 0,1-1 0,-1 1 0,2 0-1,-1-1 1,1 1 0,1-1 0,0 0 0,0 0 0,6 12 0,-8-19-43,0 0-1,0 0 0,0-1 1,0 1-1,0 0 0,0-1 1,1 1-1,-1-1 0,0 1 1,1-1-1,-1 1 0,1-1 1,0 0-1,-1 0 0,1 0 1,0 0-1,0 0 0,-1 0 1,1-1-1,0 1 0,0 0 1,0-1-1,0 0 0,0 1 1,0-1-1,0 0 0,0 0 1,0 0-1,0 0 0,0 0 1,0-1-1,0 1 0,0-1 1,0 1-1,0-1 0,0 0 0,0 0 1,-1 1-1,3-3 1,-1 1 36,1 0 0,-1-1 0,-1 0 1,1 1-1,0-1 0,-1 0 0,1 0 1,-1 0-1,0-1 0,0 1 0,0 0 1,-1-1-1,1 0 0,-1 1 0,0-1 1,0 0-1,0 0 0,0 1 0,-1-1 1,1-4-1,-1 4-30,0 0 1,0 1-1,-1-1 0,1 0 1,-1 0-1,0 1 0,0-1 1,0 0-1,0 1 0,-1-1 1,1 1-1,-1 0 1,0 0-1,0-1 0,0 1 1,0 0-1,-1 1 0,1-1 1,-1 0-1,0 1 1,0-1-1,0 1 0,0 0 1,0 0-1,0 0 0,-1 0 1,1 1-1,-1-1 0,1 1 1,-1 0-1,0 0 1,1 0-1,-1 1 0,0-1 1,-3 1-1,-1-1-134,1 1 0,0 0 0,0 1-1,0-1 1,0 2 0,0-1 0,0 1 0,1 0-1,-1 0 1,0 0 0,1 1 0,-1 0 0,1 1 0,0-1-1,0 1 1,0 0 0,1 1 0,-7 6 0,8-7-115,1 0 0,-1 1 0,1 0 0,0 0 0,0 0 0,0 0 0,1 0 0,0 0 0,0 1 0,0-1 0,1 1 0,-1-1 0,1 1 0,1 0 0,-1 0 0,1-1 0,0 1 0,0 0 0,1 0 0,0-1 0,0 1 0,0 0 0,0-1 0,1 1 0,5 10 1,9 9-577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13.503"/>
    </inkml:context>
    <inkml:brush xml:id="br0">
      <inkml:brushProperty name="width" value="0.05" units="cm"/>
      <inkml:brushProperty name="height" value="0.05" units="cm"/>
      <inkml:brushProperty name="color" value="#E71224"/>
    </inkml:brush>
  </inkml:definitions>
  <inkml:trace contextRef="#ctx0" brushRef="#br0">124 80 18436,'1'17'5226,"-1"-6"-1564,3-17-3760,-2 2 109,1-4 30,0-1-1,0 1 1,0-1-1,-1 1 1,0-14-1,-1 20-30,0 1 0,0-1-1,-1 1 1,1 0-1,0-1 1,-1 1 0,1-1-1,-1 1 1,1 0-1,-1-1 1,0 1 0,1 0-1,-1 0 1,0 0-1,0-1 1,0 1-1,0 0 1,0 0 0,0 0-1,0 0 1,0 1-1,0-1 1,-1 0 0,1 0-1,0 1 1,0-1-1,-1 1 1,1-1 0,-1 1-1,1-1 1,0 1-1,-1 0 1,1 0 0,-1 0-1,1 0 1,-1 0-1,1 0 1,0 0-1,-1 0 1,1 0 0,-3 1-1,0 0 0,0 0 0,0 0 0,0 1-1,0-1 1,0 1 0,1 0 0,-1 0-1,0 0 1,1 0 0,0 1 0,-1-1-1,1 1 1,0 0 0,0 0 0,0 0 0,1 1-1,-1-1 1,1 1 0,0-1 0,0 1-1,0 0 1,0-1 0,-2 9 0,0 1-21,0 1 1,1 0 0,0 0 0,1 0-1,0 26 1,2-21-3,0-1 1,2 1-1,1 0 1,4 18-1,-5-28-31,1 0 1,0 0-1,0 0 0,1 0 0,0-1 0,1 0 0,0 0 1,0 0-1,12 14 0,-16-21 12,0 0 0,0 0 0,0 0 1,-1 0-1,1 0 0,0-1 0,0 1 1,1 0-1,-1-1 0,0 1 0,0 0 0,0-1 1,0 1-1,0-1 0,1 0 0,-1 1 0,0-1 1,0 0-1,1 0 0,-1 0 0,0 1 0,1-2 1,-1 1-1,0 0 0,0 0 0,1 0 0,-1 0 1,0-1-1,0 1 0,0-1 0,1 1 0,-1-1 1,1 0-1,0-1-50,0 0-1,-1 1 1,1-1 0,0 0-1,-1 0 1,0-1 0,1 1 0,-1 0-1,0 0 1,0-1 0,0 1 0,-1-1-1,1 1 1,0 0 0,-1-1 0,0 1-1,1-4 1,-1-27-256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15.020"/>
    </inkml:context>
    <inkml:brush xml:id="br0">
      <inkml:brushProperty name="width" value="0.05" units="cm"/>
      <inkml:brushProperty name="height" value="0.05" units="cm"/>
      <inkml:brushProperty name="color" value="#E71224"/>
    </inkml:brush>
  </inkml:definitions>
  <inkml:trace contextRef="#ctx0" brushRef="#br0">117 80 11250,'2'-5'782,"-1"-1"0,0 1-1,0-1 1,0 0 0,-1 1-1,0-1 1,0 0-1,-1 1 1,1-1 0,-3-10-1,2 16-706,1 0 0,0-1 0,0 1 0,0-1 0,-1 1 0,1-1 0,0 1 0,0 0 0,-1-1 0,1 1 0,0 0-1,-1-1 1,1 1 0,-1 0 0,1-1 0,0 1 0,-1 0 0,1 0 0,-1-1 0,1 1 0,-1 0 0,1 0 0,-1 0 0,1 0 0,-1 0 0,1-1-1,0 1 1,-1 0 0,0 0 0,-13 9 939,-5 19-324,7-5-591,1 2 0,1-1 0,1 1 0,1 0 0,1 1 1,1 0-1,2 0 0,-2 45 0,5-66-84,1 0 0,1 0 1,-1 0-1,1 0 0,0 0 0,0 0 1,0 0-1,3 5 0,-4-9-10,1 0 0,-1 0 0,1 0 1,-1 0-1,1 0 0,0 0 0,0 0 0,-1 0 1,1-1-1,0 1 0,0 0 0,0 0 0,0-1 0,0 1 1,0 0-1,0-1 0,0 1 0,0-1 0,0 0 0,1 1 1,-1-1-1,0 0 0,0 0 0,0 1 0,0-1 0,0 0 1,1 0-1,-1 0 0,0-1 0,0 1 0,0 0 0,0 0 1,1 0-1,-1-1 0,0 1 0,0-1 0,0 1 1,2-2-1,2-1 27,0 0-1,-1 0 1,1 0 0,-1-1 0,0 0 0,1 0 0,-2 0 0,1 0-1,0 0 1,-1-1 0,0 0 0,3-6 0,2-4 192,-1 0 0,9-28 1,-13 35-83,-1 0 0,0-1 0,0 1 0,-1 0 0,0-1 0,-1 0 0,1 1 0,-2-1 0,1 1 0,-1-1 0,-4-13 0,4 17-150,-1 0 0,0 1-1,0-1 1,0 1 0,-1 0 0,0-1 0,1 1 0,-2 0-1,1 1 1,0-1 0,-1 1 0,1-1 0,-1 1-1,0 0 1,0 0 0,0 1 0,-1-1 0,1 1-1,-1 0 1,1 0 0,-7-1 0,6 2-386,4 1 332,0 0 1,-1 0-1,1-1 0,0 1 0,0 0 1,-1-1-1,1 1 0,0 0 0,0-1 1,0 1-1,-1-1 0,1 0 0,0 1 1,0-1-1,0 0 0,0 0 0,0 0 1,-1-2-1,0-6-432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15.705"/>
    </inkml:context>
    <inkml:brush xml:id="br0">
      <inkml:brushProperty name="width" value="0.05" units="cm"/>
      <inkml:brushProperty name="height" value="0.05" units="cm"/>
      <inkml:brushProperty name="color" value="#E71224"/>
    </inkml:brush>
  </inkml:definitions>
  <inkml:trace contextRef="#ctx0" brushRef="#br0">135 66 15163,'8'-32'3075,"-7"30"-2878,-1 1 0,0-1 1,1 0-1,-1 0 0,0 1 0,0-1 0,-1 0 0,1 0 1,0 1-1,-1-1 0,1 0 0,0 1 0,-1-1 0,0 0 1,1 1-1,-2-3 0,1 4-115,0-1-1,0 1 1,0 0 0,0 0-1,0-1 1,1 1 0,-1 0-1,0 0 1,0 0 0,0 0-1,0 0 1,0 0 0,0 0 0,0 0-1,0 0 1,0 1 0,1-1-1,-1 0 1,0 1 0,0-1-1,0 0 1,0 1 0,1-1-1,-1 1 1,0-1 0,0 1-1,1 0 1,-1-1 0,0 1 0,1 0-1,-1-1 1,0 2 0,-23 26 411,24-27-443,-12 16 19,0 0 0,2 1 0,0 1 0,1 0 0,-9 29 0,14-37-64,1 0-1,0 0 1,1 0 0,0 1-1,1-1 1,0 0 0,1 1-1,0-1 1,1 1-1,0-1 1,4 16 0,-4-24-4,0 0 1,0 1 0,0-1-1,1 0 1,-1 0 0,1 0-1,0 0 1,-1-1 0,1 1 0,0 0-1,1-1 1,-1 0 0,0 1-1,1-1 1,-1 0 0,1 0-1,0 0 1,0 0 0,0-1-1,0 1 1,0-1 0,0 0-1,0 0 1,0 0 0,0 0-1,1 0 1,-1-1 0,0 1-1,0-1 1,1 0 0,-1 0-1,0 0 1,6-2 0,2 0 27,1 0 1,-1-1-1,0-1 1,0 0-1,0-1 1,-1 0-1,1 0 1,11-9-1,-5 2 106,0-1 0,-1-1-1,25-26 1,-32 30-25,-1-1 0,0 1 0,0-1 1,-1-1-1,-1 0 0,10-22 0,-15 30-78,0 1 0,0 0 0,0-1 0,0 1 0,-1-1 0,1 1 1,-1-1-1,0 1 0,0-1 0,0 1 0,-1-1 0,1 1 0,-1-1 0,0 1 0,0 0 0,0-1 0,-2-4 0,1 5-23,-1-1-1,0 1 0,1-1 1,-1 1-1,0 0 0,-1 0 1,1 0-1,0 0 1,-1 1-1,0-1 0,1 1 1,-6-2-1,-9-3-353,0 1 0,0 1 0,0 0 0,-1 1 0,-21-1 0,36 5 275,0-1 0,0 1 0,0 0 0,0 1 0,0-1 0,0 0 0,0 1 1,0 0-1,0 0 0,1 0 0,-8 4 0,-11 9-409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58.372"/>
    </inkml:context>
    <inkml:brush xml:id="br0">
      <inkml:brushProperty name="width" value="0.05" units="cm"/>
      <inkml:brushProperty name="height" value="0.05" units="cm"/>
      <inkml:brushProperty name="color" value="#E71224"/>
    </inkml:brush>
  </inkml:definitions>
  <inkml:trace contextRef="#ctx0" brushRef="#br0">1320 45 10530,'-24'-10'978,"-1"2"-1,-1 1 0,1 1 1,-1 1-1,-47-3 0,-133 8 1440,146 4-2197,1 4 1,0 2 0,-93 28 0,98-20-180,1 2 0,0 2 0,2 3 0,-69 44 0,99-54-40,1 1 0,1 1 0,0 0 0,1 2 0,1 0 0,1 1 0,1 0 0,0 1 0,2 1 0,0 1 0,2 0 0,0 0 0,2 1 0,0 0-1,2 1 1,1-1 0,0 2 0,2-1 0,1 0 0,1 1 0,3 39 0,0-49-7,1-1 1,1 0-1,0 0 0,1 0 0,1 0 0,0-1 1,1 0-1,1 0 0,0 0 0,1-1 0,0 0 0,1 0 1,1-1-1,0 0 0,0-1 0,1 0 0,1 0 0,-1-2 1,2 1-1,-1-1 0,27 13 0,-11-10-15,0-1 0,1-2-1,0-1 1,0-1 0,54 6-1,-16-8 21,101-4 0,-85-7 130,0-3 0,0-3 0,-1-5 0,0-3 1,-2-3-1,0-4 0,103-51 0,-118 42-57,-1-3-1,-2-3 1,96-85 0,-131 104-65,-2 0-1,32-39 1,-49 52-6,-1 1 0,0-1 0,-1-1 0,0 1 0,0-1 0,-1 0 0,-1-1 0,0 1 0,0-1 0,2-17-1,-5 23-4,-1 0-1,0 0 0,0 0 1,-1 0-1,1 0 0,-1 0 0,-1 0 1,1 1-1,-1-1 0,0 0 0,-4-7 1,1 3-20,0 1 1,-1 0 0,-1 0 0,1 0 0,-15-13 0,-1 2-61,-2 2 1,0 0-1,-41-23 1,27 20-196,-1 1-1,-1 3 1,-1 1-1,-60-15 0,42 18-39,-1 2 0,-96-5 0,45 14-61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09.808"/>
    </inkml:context>
    <inkml:brush xml:id="br0">
      <inkml:brushProperty name="width" value="0.05" units="cm"/>
      <inkml:brushProperty name="height" value="0.05" units="cm"/>
      <inkml:brushProperty name="color" value="#008C3A"/>
    </inkml:brush>
  </inkml:definitions>
  <inkml:trace contextRef="#ctx0" brushRef="#br0">9 538 15475,'1'-1'1661,"-3"1"-420,2 0-1181,0 0 1,-1 1-1,1-1 1,0 0-1,0 0 0,0 0 1,0 0-1,0 0 1,-1 0-1,1 0 1,0 0-1,0 1 1,0-1-1,0 0 1,-1 0-1,1 0 1,0 0-1,0 0 1,0 0-1,0 0 1,-1 0-1,1 0 1,0 0-1,0 0 0,0 0 1,0 0-1,-1 0 1,1-1-1,0 1 1,0 0-1,0 0 1,0 0-1,-1 0 1,1 0-1,0 0 1,0 0-1,0 0 1,0-1-1,0 1 1,0 0-1,-1 0 1,1 0-1,0 0 0,0 0 1,0-1-1,0 1 1,0 0-1,0 0 1,0 0-1,0 0 1,0-1-1,0 1 1,0 0-1,0 0 1,0 0-1,0 0 1,0-1-1,0 1 1,0 0-1,0 0 0,0 0 1,0 0-1,0-1 1,0 1-1,0 0 1,0 0-1,0 0 1,12-19 677,0 0 0,-2 0 0,15-37 0,-8 17-516,99-267 208,-90 232-365,-27 116-35,-13 265-52,13-177-2459,2-124 2065,3 0-104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0.219"/>
    </inkml:context>
    <inkml:brush xml:id="br0">
      <inkml:brushProperty name="width" value="0.05" units="cm"/>
      <inkml:brushProperty name="height" value="0.05" units="cm"/>
      <inkml:brushProperty name="color" value="#008C3A"/>
    </inkml:brush>
  </inkml:definitions>
  <inkml:trace contextRef="#ctx0" brushRef="#br0">135 26 15683,'12'-13'1270,"-6"5"-642,-6 8-614,0 0 0,0-1 0,0 1 0,0 0 0,0 0 0,0 0-1,0 0 1,0 0 0,0 0 0,0-1 0,0 1 0,0 0 0,0 0 0,0 0 0,0 0 0,0 0 0,0-1 0,0 1 0,0 0 0,0 0 0,0 0 0,-1 0 0,1 0 0,0 0 0,0 0 0,0-1-1,0 1 1,0 0 0,0 0 0,0 0 0,0 0 0,-1 0 0,1 0 0,0 0 0,0 0 0,0 0 0,0 0 0,0 0 0,0-1 0,-1 1 0,1 0 0,0 0 0,0 0 0,0 0 0,0 0 0,-1 1 53,0-1 0,0 0 1,0 0-1,0 1 1,1-1-1,-1 0 1,0 1-1,0-1 0,1 1 1,-1-1-1,0 1 1,1-1-1,-1 1 1,0 0-1,1-1 0,-1 1 1,1 0-1,-1-1 1,1 1-1,-1 0 1,1 0-1,-1 1 0,-10 22 421,9-19-354,-16 37 337,-46 115 703,54-128-878,2-1-1,1 2 1,-5 46-1,11-71-238,1 0 0,-1 1 0,1-1 1,1 0-1,-1 0 0,1 1 0,0-1 0,0 0 0,0 0 0,1 0 0,3 6 0,-4-9-38,0 0 0,0 0 0,1 0 0,-1-1 1,1 1-1,0-1 0,-1 1 0,1-1 0,0 1 0,0-1 0,0 0 0,0 0 0,0 0 1,0 0-1,0 0 0,1-1 0,-1 1 0,0 0 0,0-1 0,1 0 0,-1 0 0,0 1 1,0-1-1,1-1 0,-1 1 0,0 0 0,0 0 0,3-1 0,6-2 33,-1 0-1,0-1 0,0 1 1,0-2-1,0 0 1,-1 0-1,1 0 1,-1-1-1,-1-1 0,1 0 1,-1 0-1,0 0 1,-1-1-1,1 0 1,-2-1-1,9-13 0,-2 4 96,-2-2-1,0 0 0,-2 0 0,0-1 0,-1 0 0,-1 0 0,5-24 0,-10 34-37,-1-1 0,0 0-1,0 1 1,-1-1-1,0 0 1,-4-17 0,3 25-91,1 0 0,-1 1 0,-1-1 0,1 0 0,-1 1 0,1 0 1,-1-1-1,0 1 0,0 0 0,-4-5 0,4 6-37,0 0 1,0 1-1,0 0 1,1-1-1,-1 1 1,-1 0-1,1 0 0,0 0 1,0 0-1,0 0 1,0 1-1,-1-1 1,1 1-1,0-1 0,-1 1 1,1 0-1,0 0 1,-5 0-1,4 1-159,0-1 0,0 1-1,0 0 1,0 0 0,0 0 0,0 0 0,0 1-1,1-1 1,-1 1 0,-4 3 0,6-4 63,0-1 1,0 1 0,1 0 0,-1-1 0,0 1-1,0 0 1,1 0 0,-1-1 0,1 1-1,-1 0 1,0 0 0,1 0 0,0 0 0,-1 0-1,1 0 1,0 0 0,-1 0 0,1 0-1,0 0 1,0 0 0,0 0 0,0 0 0,0 0-1,0 0 1,0 0 0,0 0 0,0 0-1,0 0 1,0 0 0,1 0 0,-1 0 0,1-1-1,-1 1 1,0 0 0,1 0 0,0 1-1,10 4-894,8-3-254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8.195"/>
    </inkml:context>
    <inkml:brush xml:id="br0">
      <inkml:brushProperty name="width" value="0.05" units="cm"/>
      <inkml:brushProperty name="height" value="0.05" units="cm"/>
    </inkml:brush>
  </inkml:definitions>
  <inkml:trace contextRef="#ctx0" brushRef="#br0">78 0 23005,'0'6'213,"1"-1"-1,-1 1 1,0-1-1,-1 1 1,1-1-1,-1 1 1,0-1 0,-1 0-1,1 1 1,-1-1-1,0 0 1,-3 6 0,-5 16 288,-40 173 872,49-196-1315,0 1-1,0 0 1,1 0-1,-1-1 1,1 1-1,1 0 1,-1 0-1,0-1 1,1 1-1,2 5 1,-3-9-35,1 1 1,0-1-1,0 1 0,0-1 1,0 0-1,0 1 0,0-1 1,0 0-1,0 0 1,0 0-1,1 0 0,-1 0 1,0 0-1,1 0 0,-1 0 1,1-1-1,-1 1 0,1-1 1,-1 1-1,1-1 0,-1 1 1,1-1-1,0 0 1,-1 0-1,1 0 0,-1 0 1,1 0-1,0 0 0,-1 0 1,1 0-1,-1-1 0,1 1 1,2-1-1,14-4 131,0 0 0,0-1 1,0-1-1,-1-1 0,19-11 0,-8 2-15,0-1-1,26-23 0,-39 28-206,0-1-1,15-18 0,-25 26-778,0-1 0,0 0 0,-1 0 0,5-10 1,-8 16 806,-1 1 1,0 0-1,0 0 1,0 0 0,0-1-1,0 1 1,0 0-1,0 0 1,-1 0 0,1-1-1,0 1 1,0 0 0,0 0-1,0 0 1,0-1-1,0 1 1,0 0 0,0 0-1,0 0 1,0 0-1,-1-1 1,1 1 0,0 0-1,0 0 1,0 0-1,0 0 1,-1 0 0,1 0-1,0-1 1,0 1 0,0 0-1,0 0 1,-1 0-1,1 0 1,0 0 0,0 0-1,0 0 1,-1 0-1,1 0 1,0 0 0,0 0-1,-1 0 1,-6 3-1024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0.823"/>
    </inkml:context>
    <inkml:brush xml:id="br0">
      <inkml:brushProperty name="width" value="0.05" units="cm"/>
      <inkml:brushProperty name="height" value="0.05" units="cm"/>
      <inkml:brushProperty name="color" value="#008C3A"/>
    </inkml:brush>
  </inkml:definitions>
  <inkml:trace contextRef="#ctx0" brushRef="#br0">1 423 16003,'4'-10'4398,"19"-49"-2810,-22 57-1549,124-328 2082,-113 308-2044,-11 22-77,-1 0 1,0 0-1,0 0 1,0 0-1,1 0 1,-1 0 0,0 0-1,0 0 1,0 0-1,1 0 1,-1 0 0,0 0-1,0 0 1,0 0-1,0 1 1,1-1 0,-1 0-1,0 0 1,0 0-1,0 0 1,0 0-1,1 0 1,-1 0 0,0 0-1,0 1 1,0-1-1,0 0 1,0 0 0,1 0-1,-1 0 1,0 1-1,0-1 1,0 0-1,0 0 1,0 0 0,0 0-1,0 1 1,0-1-1,0 0 1,0 0 0,0 0-1,0 1 1,0-1-1,0 0 1,0 0-1,0 0 1,0 1 0,0-1-1,0 0 1,0 0-1,-1 45 36,-11 66 141,-8 127 178,19-233-476,1 0 1,0 0 0,1 0-1,-1 0 1,1 0 0,2 4-1,-3-8 102,0 0-1,0-1 0,1 1 0,-1 0 1,0-1-1,1 1 0,-1 0 0,1-1 1,-1 1-1,1-1 0,-1 1 0,1 0 1,0-1-1,-1 0 0,1 1 0,-1-1 1,1 1-1,0-1 0,-1 0 0,1 1 1,0-1-1,0 0 0,-1 0 0,1 0 0,0 0 1,0 1-1,-1-1 0,1 0 0,0 0 1,0 0-1,-1 0 0,1-1 0,0 1 1,0 0-1,-1 0 0,1 0 0,0-1 1,0 1-1,-1 0 0,1-1 0,0 1 1,-1 0-1,1-1 0,-1 1 0,2-2 1,16-11-360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1.257"/>
    </inkml:context>
    <inkml:brush xml:id="br0">
      <inkml:brushProperty name="width" value="0.05" units="cm"/>
      <inkml:brushProperty name="height" value="0.05" units="cm"/>
      <inkml:brushProperty name="color" value="#008C3A"/>
    </inkml:brush>
  </inkml:definitions>
  <inkml:trace contextRef="#ctx0" brushRef="#br0">40 0 16956,'-7'30'1592,"-4"2"-1032,2 1-208,2-9 720,1 2-407,6-10-753,3-7-425,4-11 537,6-5-168,6-10-184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1.662"/>
    </inkml:context>
    <inkml:brush xml:id="br0">
      <inkml:brushProperty name="width" value="0.05" units="cm"/>
      <inkml:brushProperty name="height" value="0.05" units="cm"/>
      <inkml:brushProperty name="color" value="#008C3A"/>
    </inkml:brush>
  </inkml:definitions>
  <inkml:trace contextRef="#ctx0" brushRef="#br0">92 120 11346,'6'-16'939,"10"-33"438,-15 46-1028,0-1 0,0 0 0,-1 0-1,1 0 1,-1 0 0,0 0 0,0 0 0,-1 0 0,0-7-1,1 11-283,0 0-1,0-1 1,0 1-1,-1-1 0,1 1 1,0 0-1,0-1 1,0 1-1,-1-1 0,1 1 1,0 0-1,0-1 1,-1 1-1,1 0 0,0-1 1,0 1-1,-1 0 1,1 0-1,-1-1 0,1 1 1,0 0-1,-1 0 1,1-1-1,0 1 0,-1 0 1,1 0-1,-1 0 1,1 0-1,-1 0 1,-13 5 1079,-8 18-24,13-11-901,1 1 0,0 0 0,1 0 0,0 0-1,1 1 1,1 0 0,0 0 0,1 1 0,0 0-1,1-1 1,-1 20 0,4-33-202,0 0-1,0 0 1,0 1-1,0-1 1,0 0 0,0 1-1,0-1 1,0 0-1,1 1 1,-1-1 0,0 0-1,1 1 1,-1-1-1,1 0 1,0 0-1,-1 0 1,1 0 0,0 0-1,0 1 1,-1-1-1,1 0 1,0-1-1,2 3 1,-2-3-13,1 0 0,-1 1 0,0-1 0,1 0 0,-1 0 0,1 0 0,-1 0-1,0 0 1,1 0 0,-1 0 0,1-1 0,-1 1 0,0 0 0,1-1 0,-1 1 0,0-1 0,1 0 0,-1 1 0,0-1-1,0 0 1,0 0 0,2-1 0,9-8-109,0-1 1,0-1-1,-2 1 0,1-2 1,12-20-1,-8 13-102,-1 7-95,-14 13 295,0 0 1,1 0-1,-1 0 1,0 0-1,0 0 1,1 0 0,-1 0-1,0 0 1,0 0-1,1 0 1,-1 0 0,0 0-1,0 0 1,1 0-1,-1 0 1,0 0-1,0 0 1,1 0 0,-1 1-1,0-1 1,0 0-1,0 0 1,1 0-1,-1 0 1,0 1 0,0-1-1,0 0 1,0 0-1,0 0 1,1 1 0,-1-1-1,0 0 1,0 0-1,0 1 1,0-1-1,4 33-222,-3-22 227,0 16-38,12 102 223,-11-115-83,1 1 0,1-1 0,0 0 0,1 0 0,1 0 0,11 20 0,-17-33-76,1-1 0,-1 1-1,1-1 1,-1 1 0,1 0 0,-1-1 0,0 1 0,1-1 0,-1 1 0,0 0 0,0-1 0,1 1-1,-1 0 1,0 0 0,0-1 0,0 1 0,0 0 0,0 0 0,0-1 0,0 1 0,0 0 0,0-1-1,0 1 1,0 0 0,-1 0 0,1-1 0,0 1 0,0 0 0,-1-1 0,1 1 0,-1 0 0,1-1 0,0 1-1,-1-1 1,1 1 0,-1-1 0,1 1 0,-2 0 0,-1 1 75,-1-1 0,0 1 1,1-1-1,-1 0 0,0 0 0,-5 1 1,-13 3 353,-14 8 234,20-7-421,-1 0-1,1 1 1,0 1 0,-22 15-1,29-13-284,9-10-1,0 0 1,0 0-1,0 0 1,0 0-1,0 1 1,0-1-1,0 0 1,0 0-1,0 0 1,0 0-1,0 0 0,0 1 1,0-1-1,0 0 1,0 0-1,0 0 1,0 0-1,0 0 1,0 1-1,0-1 1,0 0-1,0 0 1,0 0-1,0 0 1,0 0-1,0 0 1,1 1-1,-1-1 1,0 0-1,0 0 1,0 0-1,0 0 1,0 0-1,0 0 0,1 0 1,-1 0-1,0 0 1,0 0-1,0 1 1,0-1-1,2 0-115,0 0 0,-1 0-1,1 0 1,0 0-1,-1 0 1,1-1 0,-1 1-1,1 0 1,0-1 0,-1 1-1,1-1 1,-1 1-1,3-2 1,9-7-425,1 0 0,-1 0 0,21-22 1,-30 28 439,30-28-808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2.113"/>
    </inkml:context>
    <inkml:brush xml:id="br0">
      <inkml:brushProperty name="width" value="0.05" units="cm"/>
      <inkml:brushProperty name="height" value="0.05" units="cm"/>
      <inkml:brushProperty name="color" value="#008C3A"/>
    </inkml:brush>
  </inkml:definitions>
  <inkml:trace contextRef="#ctx0" brushRef="#br0">84 21 16836,'0'0'120,"0"-1"1,0 0 0,1 0 0,-1 0-1,0 0 1,0 0 0,0 0 0,0 0-1,-1 0 1,1 0 0,0 1 0,0-1-1,0 0 1,-1 0 0,1 0-1,-1 0 1,1 0 0,0 1 0,-1-1-1,1 0 1,-1 0 0,0 0 0,0 1-25,0 0 1,1 1 0,-1-1 0,0 0 0,0 1-1,1-1 1,-1 1 0,1-1 0,-1 1-1,0-1 1,1 1 0,-1-1 0,1 1 0,-1 0-1,1-1 1,0 1 0,-1 0 0,1-1-1,-1 2 1,-19 43 1513,8-8-1272,2 1 0,2 0 0,1 0 0,2 1 0,0 74-1,6-106-299,-1-1 0,1 1-1,1 0 1,-1-1 0,1 1-1,0-1 1,0 0-1,1 0 1,3 7 0,-5-12-30,0 0 0,0 1 0,0-1 0,0 0 1,0 0-1,0 0 0,1 0 0,-1 0 0,0 0 1,0 0-1,1 0 0,-1 0 0,1-1 0,-1 1 0,1 0 1,-1-1-1,3 1 0,-2-1-5,0 0-1,0 0 1,0 0-1,0-1 1,0 1 0,0 0-1,0-1 1,0 0 0,0 1-1,0-1 1,0 0-1,0 0 1,0 0 0,0 0-1,-1 0 1,4-3-1,4-4 9,0 0 0,0-1 0,-1 0 0,0 0-1,-1-1 1,9-14 0,-11 17 9,-1-1 1,0 1-1,-1-1 1,0 0-1,0 0 1,-1 0-1,0 0 1,0 0-1,0-17 1,-1 25-16,-1-1 0,0 0 0,0 0 0,0 1 0,0-1 0,0 0 0,0 0 0,0 1 1,0-1-1,0 0 0,-1 1 0,1-1 0,0 0 0,0 0 0,-1 1 0,1-1 0,0 1 1,-1-1-1,1 0 0,-1 1 0,1-1 0,0 1 0,-1-1 0,0 1 0,1-1 1,-1 1-1,1-1 0,-1 1 0,1-1 0,-1 1 0,-1-1 0,1 1 4,-1 0-1,1 1 0,-1-1 1,1 0-1,-1 0 0,1 1 1,-1-1-1,1 1 0,-1-1 1,1 1-1,-1-1 1,1 1-1,-3 1 0,-3 3-57,0 1 0,0-1 0,0 1 1,-6 7-1,-3 9-851,15-21 847,1 0 0,-1 0-1,0 0 1,1-1 0,-1 1-1,1 0 1,-1 0 0,1 0-1,-1 0 1,1 0 0,0 0-1,0 0 1,-1 0 0,1 0-1,0 1 1,0-1 0,0 0-1,0 0 1,0 0 0,1 2-1,5-4-346,5-11-109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9.172"/>
    </inkml:context>
    <inkml:brush xml:id="br0">
      <inkml:brushProperty name="width" value="0.05" units="cm"/>
      <inkml:brushProperty name="height" value="0.05" units="cm"/>
      <inkml:brushProperty name="color" value="#008C3A"/>
    </inkml:brush>
  </inkml:definitions>
  <inkml:trace contextRef="#ctx0" brushRef="#br0">1 334 18620,'0'0'38,"0"0"0,0 0 1,0 0-1,0 0 0,0 0 0,0 1 0,0-1 0,0 0 1,0 0-1,0 0 0,0 0 0,0 0 0,0 0 1,0 1-1,0-1 0,0 0 0,0 0 0,0 0 0,1 0 1,-1 0-1,0 0 0,0 0 0,0 1 0,0-1 1,0 0-1,0 0 0,0 0 0,1 0 0,-1 0 1,0 0-1,0 0 0,0 0 0,0 0 0,0 0 0,0 0 1,1 0-1,-1 0 0,0 0 0,0 0 0,0 0 1,0 0-1,0 0 0,1 0 0,-1 0 0,0 0 0,0 0 1,0 0-1,0 0 0,0 0 0,1 0 0,-1 0 1,0 0-1,0 0 0,0 0 0,0-1 0,12-8 567,7-16 244,0 0-1,21-41 1,-20 31-465,61-117 888,-69 129-982,-15 62 359,-2-9-609,-26 186-261,31-215 173,0 16-787,3-14 547,3-9 133,4-9-157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9.590"/>
    </inkml:context>
    <inkml:brush xml:id="br0">
      <inkml:brushProperty name="width" value="0.05" units="cm"/>
      <inkml:brushProperty name="height" value="0.05" units="cm"/>
      <inkml:brushProperty name="color" value="#008C3A"/>
    </inkml:brush>
  </inkml:definitions>
  <inkml:trace contextRef="#ctx0" brushRef="#br0">124 0 17748,'-56'32'4695,"51"-29"-4575,0 1 0,1-1-1,-1 1 1,1 0-1,0 0 1,0 1-1,0-1 1,0 1-1,1 0 1,0 0-1,0 0 1,0 0-1,-4 11 1,5-12-100,1 0 1,-1 1-1,1-1 1,0 1 0,0 0-1,0-1 1,1 1-1,0 0 1,0 0-1,0-1 1,0 1-1,1 0 1,0 0-1,0-1 1,0 1-1,0-1 1,4 8 0,-4-10 1,0 0 0,0-1 0,0 1 0,0 0 0,1-1 0,-1 1 0,0 0 0,1-1 0,0 0 0,-1 1 0,1-1 0,0 0 0,-1 0 0,1 0 0,0 0 0,0 0 0,0 0 0,0-1 0,0 1 0,3 0 0,-2-1 25,1 0 1,-1 0-1,0 0 0,1-1 0,-1 1 0,0-1 0,0 0 1,0 0-1,0 0 0,0 0 0,6-4 0,-1 0 95,0 0-1,-1 0 1,1-1 0,-1 0-1,0-1 1,-1 1 0,0-2-1,7-8 1,-10 12-39,-1-1 1,1 0-1,-1 1 1,0-1-1,-1 0 1,1 0-1,-1 0 1,0 0-1,0-1 1,0 1-1,-1 0 1,0 0-1,0-10 1,-1 13-73,1-1 0,-1 1 0,1 0 1,-1 0-1,0-1 0,0 1 0,0 0 0,0 0 1,0 0-1,0 0 0,-1 0 0,1 0 0,-1 0 0,1 1 1,-1-1-1,0 0 0,0 1 0,0-1 0,1 1 0,-2 0 1,1 0-1,0 0 0,0 0 0,0 0 0,0 0 0,0 0 1,-1 1-1,1-1 0,0 1 0,-1 0 0,1-1 0,-5 1 1,2 1-88,0-1 1,-1 1 0,1 0 0,0 0 0,0 0 0,0 1 0,0-1 0,1 1 0,-7 4 0,9-5-87,0 0 0,-1 0 1,1 0-1,0 1 0,0-1 1,1 1-1,-1-1 0,0 1 1,0 0-1,1 0 1,-1 0-1,1 0 0,-1 0 1,1 0-1,0 0 0,0 0 1,0 0-1,0 1 0,0-1 1,1 0-1,-1 1 0,0 3 1,5 4-509,5-2-162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0.011"/>
    </inkml:context>
    <inkml:brush xml:id="br0">
      <inkml:brushProperty name="width" value="0.05" units="cm"/>
      <inkml:brushProperty name="height" value="0.05" units="cm"/>
      <inkml:brushProperty name="color" value="#008C3A"/>
    </inkml:brush>
  </inkml:definitions>
  <inkml:trace contextRef="#ctx0" brushRef="#br0">1 206 18724,'0'0'95,"1"0"0,-1 0 0,1 0-1,-1 0 1,0 1 0,1-2 0,-1 1 0,1 0 0,-1 0-1,1 0 1,-1 0 0,0 0 0,1 0 0,-1 0 0,1 0 0,-1-1-1,0 1 1,1 0 0,-1 0 0,0 0 0,1-1 0,-1 1 0,0 0-1,1-1 1,-1 1 0,0 0 0,0-1 0,1 1 0,-1 0-1,0-1 1,0 1 0,0 0 0,1-1 0,10-19 347,-8 13 323,31-68 1022,-24 52-1447,0 0 1,18-29-1,-27 66 226,-3 6-478,-4 15-352,0 0 1,3 0 0,0 40-1,3-75 262,0 1-15,0-1 1,0 1-1,0-1 1,0 1-1,0-1 0,0 1 1,0-1-1,0 1 0,0-1 1,0 1-1,0-1 1,0 0-1,0 1 0,0-1 1,1 1-1,-1-1 0,0 1 1,0-1-1,1 0 1,-1 1-1,0-1 0,0 1 1,1-1-1,-1 0 0,0 1 1,1-1-1,-1 0 1,1 0-1,-1 1 0,1-1 1,6 1-306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0.417"/>
    </inkml:context>
    <inkml:brush xml:id="br0">
      <inkml:brushProperty name="width" value="0.05" units="cm"/>
      <inkml:brushProperty name="height" value="0.05" units="cm"/>
      <inkml:brushProperty name="color" value="#008C3A"/>
    </inkml:brush>
  </inkml:definitions>
  <inkml:trace contextRef="#ctx0" brushRef="#br0">1 1 23269,'3'10'1840,"-5"6"-1432,2 2-200,0 1 785,3 2-473,3-2-504,1-3-216,-4-3-680,0-2-385,-3-8 969,-4-3-208,-8-4-192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2.042"/>
    </inkml:context>
    <inkml:brush xml:id="br0">
      <inkml:brushProperty name="width" value="0.05" units="cm"/>
      <inkml:brushProperty name="height" value="0.05" units="cm"/>
      <inkml:brushProperty name="color" value="#008C3A"/>
    </inkml:brush>
  </inkml:definitions>
  <inkml:trace contextRef="#ctx0" brushRef="#br0">137 120 16283,'3'-41'3994,"-2"32"-2845,0-1 0,0 0-1,-1 1 1,0-1 0,-3-15 0,2 25-1126,1-1 0,0 1 0,-1-1 0,1 1 0,-1-1 0,1 1 0,-1 0 1,0-1-1,1 1 0,-1 0 0,1 0 0,-1-1 0,0 1 0,1 0 0,-1 0 0,1 0 0,-1-1 0,0 1 1,1 0-1,-1 0 0,0 0 0,1 0 0,-1 0 0,0 1 0,1-1 0,-1 0 0,0 0 0,1 0 1,-1 0-1,1 1 0,-1-1 0,0 1 0,-21 9-10,13-4-3,1 1 0,0 0 0,1 0 0,0 1 0,0 0 0,1 0 0,0 0 0,0 1 0,1 0 0,0 0 0,1 1 0,0-1 0,0 1 0,1 0 0,0 0 0,-1 13 0,3-21-12,1 0 0,0 0 0,0 0 0,0 0 0,0-1-1,0 1 1,0 0 0,1 0 0,-1 0 0,0 0 0,1 0-1,0-1 1,-1 1 0,1 0 0,0 0 0,0-1 0,0 1-1,0 0 1,0-1 0,0 1 0,1-1 0,-1 0 0,0 1 0,2 0-1,-1-1 0,0 0 0,0 0 1,0 0-1,0-1 0,0 1 0,0-1 0,1 1 0,-1-1 0,0 0 0,0 0 0,0 0 0,0 0 0,0 0 0,0 0 0,1-1 0,-1 1 0,0-1 0,0 0 0,0 1 0,2-2 0,5-3-4,0 0 0,0 0 0,0-1 0,-1 0 0,0-1 0,0 1-1,-1-2 1,0 1 0,6-9 0,-2 2 5,-1-1 0,-1 0 0,0 0 0,10-24 0,-14 23 16,-5 16-13,0 0-1,0 0 1,-1 0-1,1 0 0,0 0 1,0 0-1,0 0 1,0 0-1,0 0 1,0 0-1,0 0 1,0 0-1,0 0 1,0 0-1,0 0 1,0 0-1,0 0 0,0 0 1,-1 0-1,1 0 1,0 0-1,0 0 1,0 0-1,0 0 1,0 0-1,0 0 1,0 0-1,0 0 0,0 0 1,0 0-1,0 0 1,0 0-1,-1 0 1,1 0-1,0 0 1,0 0-1,0 0 1,0 0-1,0 0 1,0 0-1,0 0 0,0 0 1,0 0-1,0 0 1,0 0-1,0 0 1,0 0-1,0 0 1,0-1-1,0 1 1,0 0-1,0 0 0,0 0 1,-1 0-1,1 0 1,0 0-1,0 0 1,0 0-1,0 0 1,0 0-1,0 0 1,0 0-1,0-1 1,0 1-1,1 0 0,-1 0 1,0 0-1,0 0 1,0 0-1,-16 23 26,10-10-24,1 1-1,0 0 1,1 0-1,0 0 1,1 1-1,-1 15 1,4-25-4,0 0 0,-1-1 0,2 1 0,-1 0 0,0-1 0,1 1 0,0 0 0,0-1 0,1 1 0,-1-1-1,1 1 1,0-1 0,0 0 0,0 0 0,1 0 0,-1 0 0,1 0 0,0 0 0,0-1 0,0 1 0,1-1 0,6 5 0,-3-4 0,1 0 0,0 0-1,1 0 1,8 2 0,-9-4 6,0 1 0,0 0 0,-1 1 0,10 5 0,-16-9 1,-1 0-1,0 1 1,0-1-1,0 0 1,1 0-1,-1 0 0,0 0 1,0 0-1,0 1 1,0-1-1,1 0 1,-1 0-1,0 0 1,0 1-1,0-1 1,0 0-1,0 0 1,0 0-1,0 1 0,1-1 1,-1 0-1,0 0 1,0 1-1,0-1 1,0 0-1,0 0 1,0 1-1,0-1 1,0 0-1,0 0 0,0 1 1,0-1-1,-1 0 1,1 0-1,0 0 1,0 1-1,0-1 1,0 0-1,0 0 1,0 1-1,0-1 0,-1 0 1,-12 9 177,-17 2 131,29-11-298,-20 6 209,-17 5 485,-65 12-1,158-72-4072,-29 29 2796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2.489"/>
    </inkml:context>
    <inkml:brush xml:id="br0">
      <inkml:brushProperty name="width" value="0.05" units="cm"/>
      <inkml:brushProperty name="height" value="0.05" units="cm"/>
      <inkml:brushProperty name="color" value="#008C3A"/>
    </inkml:brush>
  </inkml:definitions>
  <inkml:trace contextRef="#ctx0" brushRef="#br0">120 10 20388,'1'0'54,"-1"0"0,0-1 0,0 1-1,0 0 1,0 0 0,0-1-1,1 1 1,-1 0 0,0 0 0,0-1-1,0 1 1,0 0 0,0 0-1,0-1 1,0 1 0,0 0 0,0-1-1,0 1 1,0 0 0,0 0-1,0-1 1,0 1 0,0 0 0,0-1-1,-1 1 1,1 0 0,0 0-1,0-1 1,0 1 0,0 0 0,0 0-1,-1 0 1,1-1 0,0 1 0,0 0-1,-1-1 1,-9 6 674,-12 16 226,9-2-583,1 0-1,0 1 1,-15 39-1,22-48-347,1 1-1,1 0 1,0 0-1,0 1 1,1-1-1,0 1 1,1-1-1,1 19 1,1-28-6,-1-1-1,0 1 1,1 0 0,-1-1 0,1 1-1,0-1 1,0 1 0,0-1 0,0 1 0,0-1-1,1 0 1,-1 0 0,1 1 0,-1-1-1,1 0 1,0 0 0,0 0 0,0-1 0,0 1-1,0 0 1,0-1 0,1 1 0,-1-1-1,0 0 1,1 0 0,-1 0 0,1 0 0,-1 0-1,1-1 1,0 1 0,-1-1 0,4 1-1,-2-1 33,0 0 0,0 0-1,0-1 1,0 1-1,0-1 1,-1 0-1,1 0 1,0 0-1,-1 0 1,1-1-1,0 1 1,-1-1 0,0 0-1,1 0 1,-1 0-1,0-1 1,0 1-1,0-1 1,-1 0-1,1 0 1,4-6 0,-6 8-26,0-1 1,1 0 0,-1 0 0,0 1-1,0-1 1,-1 0 0,1 0 0,0 0-1,-1 0 1,1 0 0,-1 0 0,0 0 0,1 0-1,-1 0 1,0 0 0,0-1 0,0 1-1,-1 0 1,1 0 0,0 0 0,-1 0 0,0 0-1,1 0 1,-1 0 0,0 0 0,0 1-1,0-1 1,0 0 0,0 0 0,0 1-1,-1-1 1,1 1 0,-1-1 0,1 1 0,-1-1-1,1 1 1,-1 0 0,0 0 0,0 0-1,1 0 1,-1 0 0,0 0 0,0 0 0,0 0-1,0 1 1,0-1 0,0 1 0,0 0-1,0 0 1,0-1 0,0 1 0,0 1-1,-1-1 1,1 0 0,0 0 0,0 1 0,0-1-1,0 1 1,0-1 0,0 1 0,1 0-1,-3 1 1,-18 10-750,21-11 492,0-1 0,0 1 0,0-1 0,0 1 0,1 0-1,-1-1 1,0 1 0,0 0 0,1-1 0,-1 1 0,0 0 0,1 0 0,-1 0-1,1 0 1,-1 0 0,1 0 0,-1 0 0,1 0 0,0 0 0,-1 1 0,1-2 165,1 1 0,-1-1 0,0 1 1,1-1-1,-1 1 0,0-1 0,1 0 0,-1 1 1,1-1-1,-1 0 0,0 1 0,1-1 1,-1 0-1,1 0 0,-1 1 0,1-1 0,-1 0 1,1 0-1,-1 0 0,1 0 0,-1 0 0,1 0 1,-1 0-1,1 0 0,0 0 0,-1 0 1,1 0-1,-1 0 0,2 0 0,0 0-229,22 0-1116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8.593"/>
    </inkml:context>
    <inkml:brush xml:id="br0">
      <inkml:brushProperty name="width" value="0.05" units="cm"/>
      <inkml:brushProperty name="height" value="0.05" units="cm"/>
    </inkml:brush>
  </inkml:definitions>
  <inkml:trace contextRef="#ctx0" brushRef="#br0">4 0 16235,'-2'15'2465,"1"-2"-1297,4 2-344,2 2 1321,4 2-521,1 0-239,1 1-385,4 0-264,-1-3-824,0-4-648,1-9 680,-2-4-184,-2-7-112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2.941"/>
    </inkml:context>
    <inkml:brush xml:id="br0">
      <inkml:brushProperty name="width" value="0.05" units="cm"/>
      <inkml:brushProperty name="height" value="0.05" units="cm"/>
      <inkml:brushProperty name="color" value="#008C3A"/>
    </inkml:brush>
  </inkml:definitions>
  <inkml:trace contextRef="#ctx0" brushRef="#br0">3 35 23061,'-3'2'4609,"9"-2"-3985,1-3-328,2 1-768,1 2-512,1-4 784,-1-6-112,-1-7-144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3.408"/>
    </inkml:context>
    <inkml:brush xml:id="br0">
      <inkml:brushProperty name="width" value="0.05" units="cm"/>
      <inkml:brushProperty name="height" value="0.05" units="cm"/>
      <inkml:brushProperty name="color" value="#008C3A"/>
    </inkml:brush>
  </inkml:definitions>
  <inkml:trace contextRef="#ctx0" brushRef="#br0">0 366 19564,'16'-19'4443,"24"-37"-2759,76-138 123,-132 287-1367,11-70-581,1 1 0,1-1 0,1 1 1,1 31-1,1-54 83,0 0 0,0 0 0,0 0 1,0 0-1,0 0 0,0 0 0,0 0 1,1 0-1,-1 0 0,0 0 0,0 0 0,1 0 1,-1 0-1,1 0 0,-1 0 0,1 0 1,-1 0-1,1 0 0,-1-1 0,1 1 0,0 0 1,0 0-1,-1-1 0,1 1 0,0 0 1,0-1-1,0 1 0,0-1 0,-1 1 0,1-1 1,0 0-1,2 1 0,-1-1-5,0 0 0,-1-1 0,1 1 0,0-1-1,0 0 1,0 1 0,-1-1 0,1 0 0,0 0 0,-1 0 0,1 0-1,-1 0 1,1-1 0,-1 1 0,0 0 0,0-1 0,3-2-1,17-25-625</inkml:trace>
  <inkml:trace contextRef="#ctx0" brushRef="#br0" timeOffset="1">422 1 17204,'-33'70'3664,"21"-47"-2663,2 0 0,-11 34-1,19-51-868,-4 14 391,-4 30-1,9-44-473,0-1 0,1 0-1,0 1 1,0-1-1,0 0 1,1 1 0,0-1-1,0 0 1,0 0 0,0 1-1,3 5 1,-3-10-44,-1 0 0,1 1 0,0-1 0,-1 0 0,1 0 0,0 0 0,0 0 0,0 0 1,-1 0-1,1-1 0,0 1 0,0 0 0,0 0 0,0-1 0,1 1 0,-1 0 0,0-1 0,0 1 0,0-1 0,0 1 0,1-1 1,1 1-1,-1-2-3,1 1 1,-1 0-1,0 0 1,0-1-1,1 1 1,-1-1-1,0 0 1,0 1-1,0-1 1,0 0-1,4-3 1,3-2-7,-1 0 1,0 0-1,-1-1 1,13-14-1,-7 5 20,0-1 0,-1-1 1,16-31-1,-24 42 30,0-1-1,-1 1 1,0-1 0,0 0 0,-1 0 0,0 0-1,-1-1 1,0 1 0,0 0 0,0-1 0,-1 1 0,-1-11-1,0 18-29,1-1-1,0 1 1,0-1-1,-1 0 1,1 1-1,-1-1 1,1 1-1,-1 0 1,0-1-1,1 1 1,-1-1-1,0 1 1,0 0-1,0 0 1,0-1-1,0 1 0,0 0 1,-1 0-1,1 0 1,0 0-1,-1 0 1,1 1-1,0-1 1,-1 0-1,1 1 1,-1-1-1,1 1 1,-1-1-1,1 1 1,-1 0-1,1-1 1,-1 1-1,1 0 1,-1 0-1,0 0 1,1 0-1,-1 0 1,1 1-1,-1-1 1,1 0-1,-1 1 0,1-1 1,-3 2-1,-3 1 26,0 0 0,1 0 0,-1 0 0,1 1-1,0 0 1,0 0 0,0 0 0,-6 7 0,7-5-58,0-1 0,0 1 0,1-1 1,-1 1-1,1 1 0,1-1 0,-1 1 1,1-1-1,0 1 0,1 0 1,0 0-1,-2 10 0,3-17-33,1 1-1,0 0 1,0 0 0,0 0-1,0-1 1,-1 1-1,1 0 1,0 0 0,1 0-1,-1 0 1,0-1-1,0 1 1,0 0-1,0 0 1,1 0 0,-1-1-1,0 1 1,1 0-1,-1 0 1,1-1 0,-1 1-1,1 0 1,-1-1-1,1 1 1,-1 0 0,1-1-1,-1 1 1,1-1-1,0 1 1,-1-1 0,1 1-1,0-1 1,0 0-1,-1 1 1,1-1 0,0 0-1,0 0 1,0 1-1,-1-1 1,1 0 0,0 0-1,0 0 1,0 0-1,0 0 1,-1 0 0,1 0-1,0 0 1,0 0-1,0-1 1,-1 1 0,1 0-1,1-1 1,5-1-178,0 0 1,0-1-1,0 0 1,10-6-1,15-10-529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3.762"/>
    </inkml:context>
    <inkml:brush xml:id="br0">
      <inkml:brushProperty name="width" value="0.05" units="cm"/>
      <inkml:brushProperty name="height" value="0.05" units="cm"/>
      <inkml:brushProperty name="color" value="#008C3A"/>
    </inkml:brush>
  </inkml:definitions>
  <inkml:trace contextRef="#ctx0" brushRef="#br0">197 0 17308,'1'0'63,"-1"1"-1,0-1 1,0 0 0,0 0 0,1 0 0,-1 0-1,0 0 1,0 1 0,0-1 0,0 0 0,1 0 0,-1 1-1,0-1 1,0 0 0,0 0 0,0 0 0,0 1 0,0-1-1,0 0 1,0 0 0,1 1 0,-1-1 0,0 0 0,0 0-1,0 1 1,0-1 0,0 0 0,0 1 0,-1-1 0,1 0-1,0 0 1,0 1 0,0-1 0,0 0 0,0 0 0,0 0-1,0 1 1,0-1 0,-1 0 0,1 0 0,0 1-1,0-1 1,-8 18 411,5-13-39,-8 19 1564,-13 43 1,21-59-1882,1 0-1,0 0 1,1 0 0,0 0 0,0 1 0,1-1-1,0 1 1,1-1 0,1 13 0,-1-20-104,-1 1 0,0 0-1,1-1 1,-1 1 0,1-1 0,-1 1 0,1-1-1,0 1 1,-1-1 0,1 1 0,0-1 0,0 0 0,0 1-1,0-1 1,1 0 0,-1 0 0,0 0 0,0 0-1,1 0 1,-1 0 0,0 0 0,1 0 0,-1-1 0,1 1-1,-1 0 1,1-1 0,0 1 0,-1-1 0,1 0-1,-1 1 1,1-1 0,0 0 0,-1 0 0,1 0 0,0 0-1,-1-1 1,1 1 0,0 0 0,-1-1 0,1 1-1,-1-1 1,1 1 0,1-2 0,4-1 27,0 0-1,-1 0 1,0-1-1,0 0 1,0 0 0,0-1-1,-1 0 1,8-8-1,-7 6 29,0-1-1,-1 0 0,0 0 0,0-1 0,-1 0 1,0 0-1,0 0 0,-1 0 0,-1 0 0,3-14 1,-4 20-62,-1 0-1,1 0 1,-1 0 0,0 0 0,0 0 0,0 0 0,-1 0 0,1 0 0,-1 1 0,1-1-1,-1 0 1,0 0 0,0 0 0,0 1 0,0-1 0,-1 0 0,1 1 0,-1-1 0,0 1-1,1 0 1,-1-1 0,0 1 0,-1 0 0,1 0 0,0 0 0,0 1 0,-1-1 0,1 0-1,-1 1 1,1 0 0,-1-1 0,0 1 0,0 0 0,1 1 0,-1-1 0,0 0 0,0 1-1,-4-1 1,-3 0-182,1 1 0,-1 0 0,0 1 0,0 0 0,0 0-1,1 1 1,-1 0 0,-17 6 0,-3 5-373,-38 19 0,22-6-14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4.170"/>
    </inkml:context>
    <inkml:brush xml:id="br0">
      <inkml:brushProperty name="width" value="0.05" units="cm"/>
      <inkml:brushProperty name="height" value="0.05" units="cm"/>
      <inkml:brushProperty name="color" value="#008C3A"/>
    </inkml:brush>
  </inkml:definitions>
  <inkml:trace contextRef="#ctx0" brushRef="#br0">9 584 16588,'-9'6'2599,"17"-2"-1275,20 0-460,36-3-155,0-3 1,86-13-1,128-36 158,-206 37-698,562-126 372,-333 72-542,211-67-25,120-25 377,-609 155-323,0 2 0,0 0 0,0 1 0,0 1 0,27 3 0,-47-1-91,-1-1 0,1 1 0,0 0 0,-1-1 0,1 1 0,-1 0 0,1 1 1,-1-1-1,1 0 0,-1 1 0,0-1 0,0 1 0,1 0 0,-1 0 0,0 0 0,-1 0 0,1 0 0,0 0 0,1 3 0,-10-21-456,3 7 194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4.684"/>
    </inkml:context>
    <inkml:brush xml:id="br0">
      <inkml:brushProperty name="width" value="0.05" units="cm"/>
      <inkml:brushProperty name="height" value="0.05" units="cm"/>
      <inkml:brushProperty name="color" value="#008C3A"/>
    </inkml:brush>
  </inkml:definitions>
  <inkml:trace contextRef="#ctx0" brushRef="#br0">5 290 17740,'-4'17'1886,"4"-17"-1851,0 0 0,0 0 0,0 0-1,0 0 1,0 0 0,0 0 0,0 0 0,0 1 0,0-1 0,0 0-1,0 0 1,0 0 0,0 0 0,0 0 0,0 0 0,0 0 0,0 0-1,0 0 1,0 1 0,1-1 0,-1 0 0,0 0 0,0 0 0,0 0-1,0 0 1,0 0 0,0 0 0,0 0 0,0 0 0,0 0 0,0 0-1,0 0 1,1 0 0,-1 0 0,0 0 0,0 0 0,0 0 0,0 0-1,0 0 1,0 0 0,0 0 0,0 0 0,1 0 0,-1 0 0,0 0-1,0 0 1,0 0 0,0 0 0,0 0 0,0 0 0,0 0 0,0 0-1,0 0 1,1 0 0,-1 0 0,0 0 0,0 0 0,0 0 0,0 0-1,22-22 2784,-17 18-2740,82-93 1980,71-71-1022,-137 152-1030,-20 16-7,-1-1 1,0 1-1,1 0 1,-1 0-1,0 0 1,1 0-1,-1-1 1,0 1-1,1 0 1,-1 0-1,1 0 1,-1 0-1,0 0 1,1 0-1,-1 0 1,1 0-1,-1 0 1,0 0-1,1 0 1,-1 0-1,1 1 1,-1-1-1,0 0 1,1 0 0,-1 0-1,0 0 1,1 1-1,-1-1 1,0 0-1,1 0 1,-1 1-1,0-1 1,1 0-1,-1 1 1,0-1-1,0 0 1,1 1-1,-1-1 1,0 0-1,0 1 1,0-1-1,0 0 1,0 1-1,1-1 1,-1 0-1,0 1 1,0-1-1,0 1 1,0-1-1,0 0 1,0 1 0,0-1-1,0 1 1,0 0-1,-2 23 5,2-24-5,-3 26-27,-1-5-29,1-1-1,2 1 1,0 0-1,2 27 1,0-46 0,-1 0 0,0 0 0,1 0 0,-1-1 0,1 1 0,-1 0-1,1 0 1,0-1 0,0 1 0,0 0 0,0-1 0,1 2 0,-2-2 26,1-1 1,0 1-1,-1-1 0,1 1 1,0-1-1,0 1 0,-1-1 0,1 1 1,0-1-1,0 0 0,0 1 0,0-1 1,-1 0-1,1 0 0,0 0 0,0 0 1,0 0-1,1 0 0,2 0-25,-1-1 0,0 0-1,0 0 1,1-1 0,-1 1 0,0-1-1,0 1 1,0-1 0,0 0 0,5-5-1,15-12-351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5.135"/>
    </inkml:context>
    <inkml:brush xml:id="br0">
      <inkml:brushProperty name="width" value="0.05" units="cm"/>
      <inkml:brushProperty name="height" value="0.05" units="cm"/>
      <inkml:brushProperty name="color" value="#008C3A"/>
    </inkml:brush>
  </inkml:definitions>
  <inkml:trace contextRef="#ctx0" brushRef="#br0">19 21 16844,'-9'48'2091,"6"-35"-1497,1 1-1,0-1 0,0 1 1,1 0-1,2 19 0,-1-32-541,0 0-1,0 0 0,0 0 0,0 0 0,0-1 0,0 1 0,1 0 0,-1 0 0,0 0 0,0 0 0,1-1 1,-1 1-1,1 0 0,-1 0 0,1-1 0,-1 1 0,1 0 0,-1-1 0,1 1 0,-1-1 0,1 1 0,0 0 1,0-1-1,-1 1 0,1-1 0,0 0 0,0 1 0,-1-1 0,1 0 0,1 1 0,0-1 2,0 0-1,0-1 1,0 1-1,0 0 1,0-1-1,0 0 1,-1 1-1,1-1 1,0 0-1,0 0 1,-1 0-1,1 0 1,1-1-1,5-4 72,-1 0 0,1-1 1,-1 0-1,8-11 0,-9 10-1,-1-1 0,0 0 0,0 0 0,-1 0 0,-1 0 0,4-12 0,-6 18-87,0 0-1,-1 0 1,0 0 0,1 0 0,-1 0 0,0 0 0,0 0-1,-1 0 1,1 0 0,-1 0 0,0-3 0,0 4-21,0 1 1,0-1 0,1 1 0,-1-1-1,0 1 1,0 0 0,0 0 0,-1-1 0,1 1-1,0 0 1,0 0 0,-1 0 0,1 0-1,0 0 1,-1 1 0,1-1 0,-1 0-1,1 1 1,-1-1 0,0 1 0,-2-1-1,0 0-71,1 1-1,0 1 0,-1-1 0,1 0 0,-1 1 0,1-1 0,0 1 0,-1 0 0,1 0 0,0 1 0,0-1 0,0 1 0,0-1 0,0 1 0,0 0 0,0 0 0,1 0 0,-1 1 0,1-1 0,-1 1 1,1-1-1,0 1 0,0 0 0,0 0 0,0 0 0,1 0 0,-1 0 0,1 0 0,0 0 0,0 0 0,0 1 0,0-1 0,0 0 0,1 1 0,-1-1 0,1 5 0,0-7-6,1 1 0,-1-1 0,0 0 0,1 0 0,-1 0-1,1 0 1,-1 0 0,1-1 0,-1 1 0,1 0 0,0 0 0,-1 0-1,1 0 1,0 0 0,0-1 0,-1 1 0,1 0 0,0-1 0,0 1-1,0-1 1,0 1 0,0-1 0,0 1 0,0-1 0,0 0-1,0 1 1,0-1 0,0 0 0,0 0 0,0 0 0,0 0 0,1 0-1,-1 0 1,0 0 0,0 0 0,1-1 0,18 0-673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5.506"/>
    </inkml:context>
    <inkml:brush xml:id="br0">
      <inkml:brushProperty name="width" value="0.05" units="cm"/>
      <inkml:brushProperty name="height" value="0.05" units="cm"/>
      <inkml:brushProperty name="color" value="#008C3A"/>
    </inkml:brush>
  </inkml:definitions>
  <inkml:trace contextRef="#ctx0" brushRef="#br0">143 2 18300,'-4'1'436,"-1"0"-1,1 0 1,1 0-1,-1 1 1,0 0-1,0 0 1,-5 4 0,0 1-197,0 0 0,1 1 0,0 0 0,0 0 0,1 1 0,0 0 0,1 1 0,0-1 0,0 1 0,1 0 0,0 1 0,1-1 1,0 1-1,1 0 0,0 0 0,0 0 0,1 0 0,0 15 0,2-23-226,0 0 0,0-1 0,0 1 0,1-1 0,-1 1 0,1-1 0,-1 1 0,1-1 0,0 1 0,0-1 0,0 1 0,0-1 0,1 0 0,-1 0 0,0 1 0,1-1 0,0 0 0,-1 0 0,1-1 0,0 1 0,0 0 0,0-1 0,0 1 0,1-1 0,-1 1 0,0-1 0,1 0 0,-1 0 0,0 0 0,6 1 0,-4-1 7,1-1-1,0 0 1,0 1 0,-1-1 0,1-1-1,0 1 1,0-1 0,-1 0 0,1 0-1,0 0 1,-1-1 0,1 1 0,-1-1 0,0 0-1,1-1 1,3-2 0,-1 0 39,-1 1 0,0-1 0,0-1 1,-1 1-1,1-1 0,-1 0 0,-1-1 0,1 1 1,-1-1-1,0 0 0,0 0 0,-1 0 0,4-11 0,-6 14-71,0 0 0,0 0-1,-1 0 1,1-1-1,-1 1 1,0 0 0,0 0-1,0 0 1,-1-1-1,1 1 1,-1 0 0,0 0-1,0 0 1,-1 0-1,1 0 1,-1 0 0,0 1-1,0-1 1,0 0-1,0 1 1,-1-1 0,0 1-1,1 0 1,-1 0-1,0 0 1,0 0 0,-5-2-1,-4-3-87,-2 0 0,1 2-1,-1-1 1,0 2 0,-15-5 0,-11-2-208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5.975"/>
    </inkml:context>
    <inkml:brush xml:id="br0">
      <inkml:brushProperty name="width" value="0.05" units="cm"/>
      <inkml:brushProperty name="height" value="0.05" units="cm"/>
      <inkml:brushProperty name="color" value="#008C3A"/>
    </inkml:brush>
  </inkml:definitions>
  <inkml:trace contextRef="#ctx0" brushRef="#br0">18 42 20604,'-13'8'1897,"9"1"-1273,4-3-232,18-1 952,4-5-287,12-5-497,4-4-168,6 2-232,0-4-112,-2-2-408,-6 3-432,-12 2-529,-5 1 1057,-22 12-968</inkml:trace>
  <inkml:trace contextRef="#ctx0" brushRef="#br0" timeOffset="1">15 207 19740,'16'11'1881,"7"-9"-1297,3-2-200,11-6 640,2-4-600,5-5-88,8 4-112,-2-3-216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6.396"/>
    </inkml:context>
    <inkml:brush xml:id="br0">
      <inkml:brushProperty name="width" value="0.05" units="cm"/>
      <inkml:brushProperty name="height" value="0.05" units="cm"/>
      <inkml:brushProperty name="color" value="#008C3A"/>
    </inkml:brush>
  </inkml:definitions>
  <inkml:trace contextRef="#ctx0" brushRef="#br0">4 344 14859,'-1'4'504,"0"3"177,0 0 0,1 0 1,0 0-1,0 10 0,0-16-601,0 0-1,0-1 0,0 1 1,1 0-1,-1 0 1,0-1-1,0 1 0,0 0 1,1-1-1,-1 1 1,0 0-1,1-1 1,-1 1-1,1 0 0,-1-1 1,1 1-1,-1-1 1,1 1-1,-1-1 0,1 1 1,-1-1-1,1 1 1,0-1-1,-1 1 1,1-1-1,0 0 0,-1 1 1,1-1-1,0 0 1,-1 0-1,1 0 0,0 1 1,0-1-1,-1 0 1,1 0-1,0 0 1,0 0-1,-1 0 0,1 0 1,0-1-1,0 1 1,-1 0-1,1 0 0,0 0 1,-1-1-1,1 1 1,0 0-1,-1-1 1,1 1-1,0-1 0,-1 1 1,2-1-1,8-5 305,1-1 1,-1-1-1,0 1 0,0-2 0,-1 1 1,0-1-1,15-20 0,0-5 184,20-38 0,-23 38-280,-1-2-1,-3 0 1,26-75-1,-44 163-348,-10 47-63,3-39-584,3 0 1,2 72 0,4-128 458,2 25-833,-3-29 1054,0 1-1,0-1 0,1 1 0,-1 0 0,0-1 0,0 1 0,0-1 0,0 1 0,1-1 1,-1 1-1,0-1 0,0 1 0,1-1 0,-1 1 0,0-1 0,1 0 0,-1 1 0,0-1 1,1 1-1,-1-1 0,1 0 0,-1 1 0,1-1 0,-1 0 0,1 0 0,-1 1 1,1-1-1,-1 0 0,1 0 0,-1 0 0,1 0 0,-1 1 0,1-1 0,0 0 0,-1 0 1,1 0-1,-1 0 0,1 0 0,0-1 0,13-6-847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6.862"/>
    </inkml:context>
    <inkml:brush xml:id="br0">
      <inkml:brushProperty name="width" value="0.05" units="cm"/>
      <inkml:brushProperty name="height" value="0.05" units="cm"/>
      <inkml:brushProperty name="color" value="#008C3A"/>
    </inkml:brush>
  </inkml:definitions>
  <inkml:trace contextRef="#ctx0" brushRef="#br0">22 0 16307,'-3'36'1609,"-3"1"-1209,1-1-144,-1-1 1064,4-7-1384,2-6 256,2-12-208,5-3-56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9.416"/>
    </inkml:context>
    <inkml:brush xml:id="br0">
      <inkml:brushProperty name="width" value="0.05" units="cm"/>
      <inkml:brushProperty name="height" value="0.05" units="cm"/>
    </inkml:brush>
  </inkml:definitions>
  <inkml:trace contextRef="#ctx0" brushRef="#br0">1 1 20124,'7'3'1713,"-1"15"-1217,-1 2-224,-6 13 984,-3 9-512,4 12-496,-3 2-96,3 2-40,3-4-32,0-7-80,2-6-40,1-16-424,-2-2-256,-1-13-416,-6-10-576,-4-8 1023,-7-9-231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7.252"/>
    </inkml:context>
    <inkml:brush xml:id="br0">
      <inkml:brushProperty name="width" value="0.05" units="cm"/>
      <inkml:brushProperty name="height" value="0.05" units="cm"/>
      <inkml:brushProperty name="color" value="#008C3A"/>
    </inkml:brush>
  </inkml:definitions>
  <inkml:trace contextRef="#ctx0" brushRef="#br0">210 93 14059,'-41'-73'6663,"40"71"-6535,0 1 1,-1-1-1,1 1 0,-1-1 1,1 1-1,-1 0 1,1 0-1,-1-1 0,0 1 1,1 1-1,-1-1 1,0 0-1,0 0 0,0 1 1,0-1-1,0 1 1,0-1-1,0 1 0,0 0 1,0 0-1,0 0 1,0 0-1,0 0 0,0 0 1,0 0-1,0 1 1,0-1-1,1 1 0,-1 0 1,0-1-1,0 1 1,0 0-1,0 0 0,1 0 1,-4 2-1,-3 3 37,0 0-1,0 0 1,1 0-1,0 1 0,-12 14 1,14-15-150,0 0-1,1 0 1,0 1 0,0-1-1,0 1 1,1 0 0,0 0-1,0 0 1,1 0 0,0 1-1,0-1 1,-1 9 0,3-16-16,0 1 0,0 0 0,0-1 0,0 1 0,0 0 0,0 0 0,0-1 0,0 1 0,0 0 0,0-1 0,1 1 0,-1 0 0,0-1 0,0 1 0,1 0 0,-1-1 0,0 1 0,1 0 0,-1-1 0,0 1 0,1-1 0,-1 1 0,1-1 0,-1 1 0,1-1 0,0 1 0,-1-1 0,1 1 0,0-1 0,1 1 0,-1-1-1,1 0 1,-1 0 0,1 0-1,-1 0 1,1 0-1,-1 0 1,0 0 0,1-1-1,-1 1 1,1-1 0,-1 1-1,2-1 1,6-3-11,-1-1 1,0 1-1,10-9 1,29-27-83,-35 28 10,1 1 1,0 0 0,18-10 0,-31 21 74,1-1 0,0 1 0,-1 0 0,1 0-1,0-1 1,-1 1 0,1 0 0,0 0 0,0 0-1,-1 0 1,1 0 0,0 0 0,0 0 0,-1 0 0,1 0-1,0 0 1,0 0 0,-1 1 0,1-1 0,0 0-1,-1 1 1,1-1 0,0 0 0,-1 1 0,1-1 0,0 1-1,-1-1 1,1 1 0,-1-1 0,1 1 0,-1-1 0,1 1-1,-1-1 1,1 1 0,-1 0 0,0-1 0,1 1-1,-1 0 1,0-1 0,0 1 0,1 0 0,-1 0 0,0-1-1,0 1 1,0 1 0,3 8-49,-1 0 1,2 18-1,-2-14 20,8 61-29,-3-25 220,13 56 1,16 5 1110,-36-110-1243,0-1-1,0 1 1,1-1 0,-1 1-1,0-1 1,0 1 0,0 0-1,0-1 1,0 1 0,0-1-1,-1 1 1,1-1 0,0 1-1,0-1 1,0 1 0,0-1-1,-1 1 1,1-1 0,0 1-1,0-1 1,-1 1 0,1-1-1,0 0 1,-1 1 0,1-1-1,-1 1 1,1-1 0,0 0-1,-1 1 1,1-1 0,-1 0-1,1 0 1,-1 1-1,1-1 1,-1 0 0,1 0-1,-1 0 1,1 1 0,-1-1-1,1 0 1,-1 0 0,1 0-1,-1 0 1,0 0 0,1 0-1,-1 0 1,0-1 0,-37-1 454,26 1-307,-203-33 782,202 31-1016,13 3 39,-1 0 0,1 0 1,0 0-1,0 0 0,0 1 0,0-1 0,0 0 0,-1 0 0,1 0 0,0-1 0,0 1 0,0 0 1,0 0-1,0 0 0,0 0 0,-1 0 0,1 0 0,0 0 0,0 0 0,0 0 0,0 0 0,0 0 0,0 0 1,0 0-1,-1 0 0,1-1 0,0 1 0,0 0 0,0 0 0,0 0 0,0 0 0,0 0 0,0 0 1,0 0-1,0-1 0,0 1 0,0 0 0,0 0 0,0 0 0,0 0 0,0 0 0,0 0 0,0-1 1,0 1-1,0 0 0,0 0 0,0 0 0,7-6-1277,20-5-1323,-20 7 1553,50-24-1301,-25 7 996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7.635"/>
    </inkml:context>
    <inkml:brush xml:id="br0">
      <inkml:brushProperty name="width" value="0.05" units="cm"/>
      <inkml:brushProperty name="height" value="0.05" units="cm"/>
      <inkml:brushProperty name="color" value="#008C3A"/>
    </inkml:brush>
  </inkml:definitions>
  <inkml:trace contextRef="#ctx0" brushRef="#br0">127 0 21653,'-4'5'506,"0"0"1,0 0-1,1 0 1,-5 10-1,-6 16-155,0 1 0,2 1 1,2-1-1,1 2 0,1-1 0,-6 70 0,14-93-323,0-1 1,0 1-1,1-1 0,0 1 1,5 18-1,-6-27-24,1 1 1,-1 0-1,0-1 0,1 1 1,0 0-1,-1-1 0,1 1 1,0-1-1,0 1 0,0-1 1,0 1-1,0-1 0,0 0 1,0 1-1,1-1 0,-1 0 0,0 0 1,1 0-1,-1 0 0,1 0 1,-1 0-1,1 0 0,-1-1 1,1 1-1,0-1 0,-1 1 1,1-1-1,0 1 0,-1-1 1,1 0-1,0 0 0,-1 0 1,1 0-1,0 0 0,0 0 0,-1 0 1,1-1-1,0 1 0,2-2 1,1 0 4,-1 0 1,1-1-1,-1 0 1,0 0-1,0 0 1,0-1-1,-1 1 1,1-1-1,-1 0 1,1 0-1,-1 0 1,-1 0-1,1-1 1,0 1-1,-1-1 1,0 0-1,0 1 1,-1-1-1,2-6 1,-2 7 5,0 0 0,0-1 1,0 1-1,-1-1 1,0 1-1,0-1 1,0 1-1,-1-1 1,1 1-1,-2-5 0,1 6-3,0 1-1,0-1 0,0 1 1,0-1-1,0 1 0,0 0 0,-1-1 1,1 1-1,-1 0 0,0 0 1,0 0-1,0 0 0,1 1 0,-2-1 1,1 1-1,0-1 0,-4-1 1,3 1-30,0 1 1,0 1 0,0-1 0,0 0-1,0 1 1,0-1 0,0 1 0,0 0-1,0 0 1,0 0 0,0 1-1,0-1 1,0 1 0,0 0 0,1-1-1,-1 1 1,0 0 0,0 1 0,0-1-1,1 0 1,-5 4 0,2-2-127,1 0 0,-1 1 1,1-1-1,0 1 0,1 0 1,-1 0-1,1 0 0,0 0 0,0 1 1,0-1-1,-3 8 0,2-2-240,7-9-135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8.085"/>
    </inkml:context>
    <inkml:brush xml:id="br0">
      <inkml:brushProperty name="width" value="0.05" units="cm"/>
      <inkml:brushProperty name="height" value="0.05" units="cm"/>
      <inkml:brushProperty name="color" value="#008C3A"/>
    </inkml:brush>
  </inkml:definitions>
  <inkml:trace contextRef="#ctx0" brushRef="#br0">89 33 19076,'15'-21'2165,"-6"9"1457,-14 30-1474,-101 282-2575,105-296-1049,2-7 1067,2-10 133,-1-11-406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8.490"/>
    </inkml:context>
    <inkml:brush xml:id="br0">
      <inkml:brushProperty name="width" value="0.05" units="cm"/>
      <inkml:brushProperty name="height" value="0.05" units="cm"/>
      <inkml:brushProperty name="color" value="#008C3A"/>
    </inkml:brush>
  </inkml:definitions>
  <inkml:trace contextRef="#ctx0" brushRef="#br0">230 21 14427,'-3'-2'225,"0"0"0,1 0 0,-1 0 0,0 0 0,0 1-1,0-1 1,0 1 0,0-1 0,-1 1 0,1 0 0,0 0 0,-1 1 0,1-1 0,-4 0 0,3 2 12,0-1 0,1 1 0,-1 0 1,0 0-1,1 0 0,-1 0 0,1 1 0,-1-1 1,1 1-1,0 0 0,0 0 0,0 0 1,-4 3-1,-5 5 62,0 1-1,1 0 1,1 1 0,0 0 0,0 0 0,1 1 0,1 0-1,0 1 1,0 0 0,2 0 0,0 0 0,0 1 0,-4 22-1,9-35-284,1 0-1,-1 0 0,1 0 0,0 1 0,0-1 0,0 0 0,0 0 0,1 0 1,-1 1-1,0-1 0,1 0 0,-1 0 0,1 0 0,0 0 0,0 0 1,0 0-1,0 0 0,0 0 0,0 0 0,1-1 0,-1 1 0,0 0 1,1-1-1,0 1 0,-1-1 0,1 1 0,0-1 0,0 0 0,0 0 0,-1 0 1,1 0-1,0 0 0,0 0 0,1 0 0,-1-1 0,0 1 0,0-1 1,3 1-1,3 0-8,1 0 0,-1-1 1,1 0-1,0-1 0,-1 0 1,1 0-1,-1-1 0,15-4 1,-12 3-3,0-1 0,0-1 0,-1 0 0,0-1 0,0 0 0,0 0 0,0-1 0,-1 0 0,0-1 0,12-13 0,-20 20-4,0 0 1,0 0-1,0-1 1,0 1-1,-1 0 1,1 0-1,0 0 0,-1-1 1,1 1-1,-1 0 1,1-1-1,-1 1 1,0-1-1,0 1 0,1 0 1,-1-1-1,0 1 1,0-1-1,0 1 1,0 0-1,-1-1 1,1 1-1,0-1 0,-1 1 1,1 0-1,-1-1 1,1 1-1,-1 0 1,1 0-1,-1-1 0,-1 0 1,1 1-10,-1-1 1,1 1-1,0 0 0,-1 0 0,1 0 1,-1 0-1,0 0 0,1 0 1,-1 1-1,1-1 0,-1 1 1,0-1-1,0 1 0,1-1 0,-1 1 1,0 0-1,0 0 0,0 0 1,1 0-1,-1 0 0,0 0 1,0 1-1,-2 0 0,-2 1-98,0 0 1,0 0-1,0 1 0,0 0 0,1 0 0,0 1 0,0 0 1,0 0-1,0 0 0,0 0 0,1 1 0,0-1 1,0 1-1,0 0 0,0 1 0,1-1 0,0 1 0,0-1 1,0 1-1,1 0 0,0 0 0,0 0 0,0 0 1,1 0-1,-1 8 0,2 12-340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8.893"/>
    </inkml:context>
    <inkml:brush xml:id="br0">
      <inkml:brushProperty name="width" value="0.05" units="cm"/>
      <inkml:brushProperty name="height" value="0.05" units="cm"/>
      <inkml:brushProperty name="color" value="#008C3A"/>
    </inkml:brush>
  </inkml:definitions>
  <inkml:trace contextRef="#ctx0" brushRef="#br0">50 141 19284,'-16'33'2028,"10"-20"-1416,0 0-1,1 1 1,-6 19-1,11-32-552,0 0-1,0 0 0,0 0 0,-1 0 1,1 0-1,0 0 0,0 0 0,0 0 0,0 0 1,1 0-1,-1 0 0,0 0 0,0 0 1,0 0-1,1 0 0,0 1 0,-1-2-38,0 0-1,1 1 1,-1-1-1,0 0 1,1 0-1,-1 1 1,1-1-1,-1 0 1,0 0-1,1 0 1,-1 0-1,1 0 1,-1 1-1,0-1 1,1 0 0,-1 0-1,1 0 1,-1 0-1,0 0 1,1 0-1,-1 0 1,1 0-1,-1-1 1,0 1-1,2 0 1,1-1 9,0-1 1,-1 1 0,1-1-1,0 1 1,0-1 0,-1 0-1,1 0 1,2-3 0,5-6 61,0 0 1,-1-1 0,0 0-1,0-1 1,-2 0 0,7-14-1,-11 21-18,0 0 0,-1 0-1,1 0 1,-1-1-1,-1 1 1,0-1-1,0 1 1,0-1-1,0 1 1,-1-1 0,0 1-1,-1-1 1,1 0-1,-1 1 1,-1-1-1,-2-7 1,4 12-72,-1 0-1,0 0 1,0 0 0,0 0 0,0 1-1,0-1 1,0 0 0,0 1-1,-1-1 1,1 1 0,-1-1 0,1 1-1,-1 0 1,1 0 0,-1-1 0,0 1-1,0 0 1,0 1 0,1-1 0,-1 0-1,0 0 1,0 1 0,0-1-1,0 1 1,0 0 0,0-1 0,0 1-1,0 0 1,0 0 0,0 1 0,0-1-1,0 0 1,0 1 0,-3 0 0,1 0-105,0 1 1,0-1 0,0 1 0,0 0 0,0 0 0,0 1 0,0-1 0,1 1 0,-1 0 0,1 0 0,0 0 0,0 0 0,0 0 0,-5 8 0,3 2-306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06.845"/>
    </inkml:context>
    <inkml:brush xml:id="br0">
      <inkml:brushProperty name="width" value="0.05" units="cm"/>
      <inkml:brushProperty name="height" value="0.05" units="cm"/>
      <inkml:brushProperty name="color" value="#008C3A"/>
    </inkml:brush>
  </inkml:definitions>
  <inkml:trace contextRef="#ctx0" brushRef="#br0">596 187 13003,'-15'-9'439,"0"2"1,0 0-1,-1 1 1,0 0-1,0 2 1,0-1-1,0 2 1,-26-2-1,39 5-395,-11-2 158,1 2-1,-1 0 1,0 0-1,1 1 1,-1 1-1,1 0 1,0 1-1,0 1 1,-15 5-1,19-5-116,-1 1-1,1 0 1,0 1-1,0 0 1,-9 7-1,-3 6-39,1 0-1,1 1 1,1 1-1,1 1 1,1 0-1,1 1 0,-23 47 1,29-49 12,1 0 0,0 1 0,2 0 0,0 0 0,2 1 1,0 0-1,2-1 0,0 1 0,4 44 0,-1-59-31,1 1 1,0-1-1,0 0 1,1-1-1,0 1 0,0 0 1,1-1-1,0 1 0,1-1 1,-1 0-1,1-1 1,1 1-1,10 10 0,4 0 15,-1 0 0,2-1-1,25 15 1,-31-23-20,-1-1-1,1 0 1,0-1 0,1-1-1,-1 0 1,1-1 0,0-1-1,0 0 1,0-1 0,0-1-1,29-2 1,12-3 110,113-25 0,-112 17-86,9-3-11,0-2 0,81-34 1,-132 44-29,0-1 0,-1-1 1,0 0-1,0-1 0,-1-1 1,-1 0-1,0 0 0,0-2 1,-1 0-1,15-21 0,-5 3 57,-2-1 1,-1-1-1,26-62 0,-40 83-20,0-1-1,-1 0 0,0 0 1,-1-1-1,0 1 0,1-23 1,-4 30 0,0 0 1,-1-1-1,0 1 0,0 0 1,0 0-1,-1-1 1,0 1-1,0 0 1,0 1-1,-1-1 1,0 0-1,0 1 0,0-1 1,-1 1-1,1 0 1,-8-6-1,-3-2 97,-1 1-1,-1 0 1,0 2-1,-1 0 0,0 0 1,-21-7-1,10 4 1,-252-114-1224,272 123 938,-1 0 0,1 1-1,-1 0 1,0 1 0,0-1-1,0 2 1,0-1 0,0 2-1,0-1 1,-11 1 0,-12 6-431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0.257"/>
    </inkml:context>
    <inkml:brush xml:id="br0">
      <inkml:brushProperty name="width" value="0.05" units="cm"/>
      <inkml:brushProperty name="height" value="0.05" units="cm"/>
      <inkml:brushProperty name="color" value="#008C3A"/>
    </inkml:brush>
  </inkml:definitions>
  <inkml:trace contextRef="#ctx0" brushRef="#br0">5 189 16299,'-5'-1'6015,"5"1"-5864,8-10 623,0 0 0,14-13 1,8-9-514,64-80 750,-94 112-1005,0 0 0,0 0 0,0 0 0,0 1 0,0-1 0,0 0 0,0 0 0,0 0-1,0 0 1,0 0 0,0 1 0,0-1 0,0 0 0,0 0 0,0 0 0,1 0 0,-1 0 0,0 0 0,0 1 0,0-1 0,0 0-1,0 0 1,0 0 0,0 0 0,0 0 0,0 0 0,1 0 0,-1 1 0,0-1 0,0 0 0,0 0 0,0 0 0,0 0-1,0 0 1,1 0 0,-1 0 0,0 0 0,0 0 0,0 0 0,0 0 0,0 0 0,1 0 0,-1 0 0,0 0 0,0 0-1,0 0 1,0 0 0,0 0 0,1 0 0,-1 0 0,0 0 0,0 0 0,0 0 0,0 0 0,0 0 0,0-1 0,1 1-1,-1 0 1,0 0 0,0 0 0,0 0 0,0 0 0,0-1 0,-1 8 20,0 0 1,-1 0-1,0-1 1,-1 1-1,1-1 1,-1 0-1,-7 12 0,-8 17 26,-19 89-402,36-123 291,1 0 0,-1 0 0,1 0 0,0 0-1,-1 1 1,1-1 0,0 0 0,0 0 0,0 0-1,0 0 1,0 0 0,0 1 0,0-1 0,0 0-1,1 0 1,-1 0 0,0 0 0,1 0 0,-1 0 0,1 0-1,-1 0 1,1 0 0,-1 0 0,1 0 0,0 0-1,0 1 1,0-2 4,1 0-1,-1 0 0,0 0 1,0 0-1,0 0 0,0 0 0,0 0 1,0 0-1,0-1 0,-1 1 1,1-1-1,0 1 0,0 0 1,0-1-1,0 1 0,0-1 1,0 0-1,-1 1 0,1-1 1,0 0-1,0 0 0,-1 1 1,1-1-1,-1 0 0,1 0 1,0 0-1,-1 0 0,1-1 1,11-17-608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0.648"/>
    </inkml:context>
    <inkml:brush xml:id="br0">
      <inkml:brushProperty name="width" value="0.05" units="cm"/>
      <inkml:brushProperty name="height" value="0.05" units="cm"/>
      <inkml:brushProperty name="color" value="#008C3A"/>
    </inkml:brush>
  </inkml:definitions>
  <inkml:trace contextRef="#ctx0" brushRef="#br0">67 25 14171,'-26'44'2571,"18"-32"-1875,1 1-1,0 0 1,-5 13 0,11-23-606,0 1 0,0-1 0,0 1 0,0 0-1,0 0 1,1-1 0,0 1 0,0 0 0,0-1 0,0 1 0,0 0 0,1 0 0,0-1 0,0 1 0,0 0 0,2 3 0,-3-5-63,1 0 0,0 0-1,0 0 1,0 0 0,1-1 0,-1 1 0,0-1 0,1 1 0,-1-1-1,0 1 1,1-1 0,0 0 0,-1 0 0,1 0 0,0 1 0,0-2 0,0 1-1,-1 0 1,1 0 0,0-1 0,3 1 0,-2 0 55,1-1 0,0 0 1,0 0-1,0 0 0,0-1 0,-1 1 1,1-1-1,0 0 0,0 0 0,6-3 1,-3 1 118,1-1 0,-1 0 0,0 0 0,0-1 0,0 0 1,-1 0-1,0 0 0,0-1 0,0 0 0,6-8 1,-8 8-16,-1-1 1,1 1-1,-1-1 1,0 0-1,0 0 1,-1 0-1,0 0 1,0 0-1,1-14 1,-3 18-148,0 0 0,0 0 0,0 0 0,-1 0 0,1 0 0,-1 0 0,0 0 0,1 0 0,-1 0 0,-1 0 0,1 0 0,0 1 0,-1-1 0,1 0 0,-1 1 0,0-1 0,0 1 0,0-1 0,0 1 0,0 0 0,-1 0 0,1 0 0,0 0 0,-1 1 0,0-1 0,-3-1 0,3 1-65,-1 1 0,1 0 0,-1 0 0,1 0 0,-1 1 0,1-1 1,-7 0-1,8 1-77,1 0-1,-1 0 1,0 0 0,1 0 0,-1 1 0,0-1-1,1 0 1,-1 1 0,1-1 0,-1 1 0,1-1-1,-1 1 1,1 0 0,-1 0 0,1-1 0,0 1-1,-2 2 1,3-3 85,0 0-1,0 1 1,0-1-1,-1 0 1,1 1-1,1-1 1,-1 0 0,0 1-1,0-1 1,0 0-1,0 1 1,0-1-1,0 0 1,0 1-1,0-1 1,0 0-1,1 1 1,-1-1 0,0 0-1,0 0 1,0 1-1,1-1 1,-1 0-1,0 0 1,0 0-1,1 1 1,-1-1-1,0 0 1,1 0 0,-1 0-1,0 0 1,0 1-1,1-1 1,-1 0-1,0 0 1,1 0-1,-1 0 1,0 0-1,1 0 1,-1 0 0,0 0-1,1 0 1,-1 0-1,0 0 1,1 0-1,-1 0 1,0 0-1,1-1 1,16 2-585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3.030"/>
    </inkml:context>
    <inkml:brush xml:id="br0">
      <inkml:brushProperty name="width" value="0.05" units="cm"/>
      <inkml:brushProperty name="height" value="0.05" units="cm"/>
      <inkml:brushProperty name="color" value="#008C3A"/>
    </inkml:brush>
  </inkml:definitions>
  <inkml:trace contextRef="#ctx0" brushRef="#br0">524 85 11707,'0'-3'187,"0"1"0,1-1 1,-1 1-1,0-1 0,0 1 1,-1-1-1,1 1 0,0-1 1,-1 1-1,0 0 0,1-1 1,-1 1-1,0 0 0,0-1 1,0 1-1,-1 0 0,1 0 1,0 0-1,-4-3 0,2 2 11,0 0-1,-1 0 0,0 1 1,1-1-1,-1 1 0,0 0 0,0 0 1,0 1-1,0-1 0,-6 0 1,-9-2 166,0 1 1,0 1 0,0 1-1,-19 1 1,23 1-304,1 0 0,-1 2 1,0-1-1,1 2 0,-1 0 0,1 0 1,0 2-1,1-1 0,-1 2 0,1 0 1,0 0-1,1 1 0,0 1 0,0 0 1,1 1-1,0 0 0,0 1 0,1 0 1,-13 20-1,13-17-78,0 1 0,2 0-1,0 1 1,1 0 0,0 0 0,1 0 0,1 1 0,1 0 0,0 0-1,1 0 1,1 0 0,0 1 0,2-1 0,0 1 0,1-1 0,4 27-1,-3-37 6,-1 0 0,1 0-1,1 0 1,-1-1 0,1 1 0,0-1-1,0 1 1,1-1 0,0 0-1,0 0 1,1-1 0,-1 1 0,1-1-1,0 0 1,8 5 0,-5-4 3,0-1 0,1-1 0,0 1 0,0-1 1,0-1-1,0 0 0,0 0 0,1-1 1,-1 0-1,11 1 0,9-2 93,-1-1 0,0-1 0,0-2 0,1 0 0,-2-2 0,50-15 0,-45 10 194,-1-1 0,0-2 0,-1-1 0,55-34 0,-72 39-122,0 0 1,-1-1-1,0-1 0,-1 1 1,0-2-1,-1 0 0,0 0 1,-1-1-1,0 0 0,-1 0 1,-1-1-1,10-24 0,-14 32-117,-1-1-1,-1 1 1,1-1-1,-1 0 1,0 1-1,0-1 1,-1 0-1,0 0 1,0 0-1,-1 0 1,0 0-1,0 1 1,-1-1-1,1 0 1,-2 1 0,1-1-1,0 1 1,-1 0-1,-1 0 1,1 0-1,-1 0 1,0 0-1,0 1 1,-5-5-1,-1 0-196,0 1 0,0 1 0,-1 0 0,0 0-1,-1 1 1,1 0 0,-1 1 0,-1 1 0,1 0 0,-1 0-1,-16-2 1,7 2-127,0 1 0,-35-2-1,7 6-295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3.446"/>
    </inkml:context>
    <inkml:brush xml:id="br0">
      <inkml:brushProperty name="width" value="0.05" units="cm"/>
      <inkml:brushProperty name="height" value="0.05" units="cm"/>
      <inkml:brushProperty name="color" value="#008C3A"/>
    </inkml:brush>
  </inkml:definitions>
  <inkml:trace contextRef="#ctx0" brushRef="#br0">0 428 15339,'0'0'49,"0"0"-1,1 0 1,-1 0 0,0 0-1,0 0 1,0 0-1,0 0 1,0 0 0,0 0-1,0 0 1,0 0-1,1 0 1,-1 0-1,0 0 1,0 0 0,0 0-1,0 0 1,0 0-1,0 0 1,0 0 0,1 0-1,-1 0 1,0 0-1,0 0 1,0 0-1,0 0 1,0 0 0,0 0-1,0 0 1,0 0-1,1 0 1,-1 0 0,0 0-1,0 1 1,0-1-1,0 0 1,0 0-1,0 0 1,0 0 0,0 0-1,0 0 1,0 0-1,0 0 1,0 1 0,0-1-1,0 0 1,0 0-1,0 0 1,0 0-1,0 0 1,0 0 0,0 0-1,0 1 1,0-1-1,0 0 1,0 0 0,0 0-1,0 0 1,0 0-1,0 0 1,0 0-1,0 1 1,0-1 0,0 0-1,0 0 1,0 0-1,-1 0 1,14-7 1164,-1-3-111,-1-2-1,0 1 1,17-25 0,0 1-449,-4 6-225,218-262 1961,-248 306-2223,0 1-1,1 0 1,-5 22 0,7-23-144,-3 7-93,-3 10-184,1-1 1,2 2-1,-3 53 0,11-70-696,2-15 505,4-8 107,4-10-232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9.818"/>
    </inkml:context>
    <inkml:brush xml:id="br0">
      <inkml:brushProperty name="width" value="0.05" units="cm"/>
      <inkml:brushProperty name="height" value="0.05" units="cm"/>
    </inkml:brush>
  </inkml:definitions>
  <inkml:trace contextRef="#ctx0" brushRef="#br0">12 105 16732,'-6'-6'2064,"2"6"-1088,2-3-376,11 3 1097,8-1-265,13-5-384,6 1-240,13-3-367,1 3-321,7-5-889,2-3 769,-2-10-88,-5-2-104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3.821"/>
    </inkml:context>
    <inkml:brush xml:id="br0">
      <inkml:brushProperty name="width" value="0.05" units="cm"/>
      <inkml:brushProperty name="height" value="0.05" units="cm"/>
      <inkml:brushProperty name="color" value="#008C3A"/>
    </inkml:brush>
  </inkml:definitions>
  <inkml:trace contextRef="#ctx0" brushRef="#br0">134 1 16796,'-6'4'2356,"-2"2"-1884,0 0 0,0 1 0,1 0 0,0 0 0,1 1 0,-1 0 0,1 0 0,-9 17 0,5-5-86,1-1-1,0 1 0,-5 23 0,10-31-186,1 1 0,1-1 0,-2 22 0,4-31-155,0 0 1,0 0 0,0 0-1,0 0 1,1 0 0,0-1-1,-1 1 1,1 0 0,2 4 0,-2-6-24,-1 0 1,1 0-1,0 0 1,0 0-1,-1 0 1,1 0-1,0 0 1,0 0-1,0-1 1,0 1-1,0 0 1,0-1-1,0 1 1,0-1-1,0 1 1,0-1-1,0 1 1,0-1 0,1 0-1,-1 0 1,0 1-1,0-1 1,0 0-1,2 0 1,1-1 43,0 0 0,0 0 0,0 0 0,0 0 0,0-1 0,0 1 0,0-1 0,0 0 0,-1 0 0,1 0 0,-1-1 0,1 1 0,-1-1 1,0 0-1,4-5 0,2-1 130,-2-1 0,0 1 0,0-1 0,7-14 0,-9 14-10,0 0-1,-1-1 0,-1 1 1,4-17-1,-7 25-190,1 0 1,0-1-1,-1 1 1,0 0-1,1-1 0,-1 1 1,0 0-1,0-1 1,0 1-1,-1-1 0,1 1 1,-1 0-1,1-1 1,-1 1-1,0 0 0,0 0 1,1-1-1,-2 1 1,1 0-1,0 0 1,0 0-1,-1 0 0,1 0 1,-1 1-1,0-1 1,-2-2-1,2 3-128,0 1 0,1-1 0,-1 1 0,0-1 1,0 1-1,0 0 0,1-1 0,-1 1 0,0 0 0,0 0 0,0 0 1,0 1-1,0-1 0,1 0 0,-1 1 0,0-1 0,0 1 0,1 0 0,-1 0 1,-3 1-1,0 2-510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4.244"/>
    </inkml:context>
    <inkml:brush xml:id="br0">
      <inkml:brushProperty name="width" value="0.05" units="cm"/>
      <inkml:brushProperty name="height" value="0.05" units="cm"/>
      <inkml:brushProperty name="color" value="#008C3A"/>
    </inkml:brush>
  </inkml:definitions>
  <inkml:trace contextRef="#ctx0" brushRef="#br0">1 214 17700,'0'1'115,"1"0"1,-1-1 0,1 1-1,-1-1 1,1 1-1,-1 0 1,1-1 0,0 1-1,-1-1 1,1 1 0,0-1-1,-1 0 1,1 1-1,0-1 1,0 0 0,-1 0-1,1 1 1,0-1-1,0 0 1,0 0 0,-1 0-1,1 0 1,0 0-1,0 0 1,0 0 0,0 0-1,-1 0 1,1 0 0,0-1-1,0 1 1,-1 0-1,1 0 1,0-1 0,0 1-1,-1-1 1,1 1-1,1-1 1,30-21 1764,-26 17-1333,22-17 257,-1-2 1,-1 0-1,-1-2 0,-1-1 1,28-41-1,-61 84-747,0 0 0,2 1 0,-12 34 1,-12 63-312,26-92-100,1 1 0,1 0 0,1 0 0,1 0 0,2 24-1,3-26-45,5-13-166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4.680"/>
    </inkml:context>
    <inkml:brush xml:id="br0">
      <inkml:brushProperty name="width" value="0.05" units="cm"/>
      <inkml:brushProperty name="height" value="0.05" units="cm"/>
      <inkml:brushProperty name="color" value="#008C3A"/>
    </inkml:brush>
  </inkml:definitions>
  <inkml:trace contextRef="#ctx0" brushRef="#br0">41 1 17020,'-8'37'2096,"0"-5"-1384,1-7-336,-3 1 849,7 0-1065,-2-9-392,5-8 304,0-6-152,6-6-377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5.133"/>
    </inkml:context>
    <inkml:brush xml:id="br0">
      <inkml:brushProperty name="width" value="0.05" units="cm"/>
      <inkml:brushProperty name="height" value="0.05" units="cm"/>
      <inkml:brushProperty name="color" value="#008C3A"/>
    </inkml:brush>
  </inkml:definitions>
  <inkml:trace contextRef="#ctx0" brushRef="#br0">93 8 18700,'0'-1'85,"0"1"1,0 0-1,0 0 1,0-1-1,0 1 1,0 0-1,0 0 1,0-1-1,0 1 1,0 0-1,0 0 0,0-1 1,0 1-1,0 0 1,0 0-1,-1-1 1,1 1-1,0 0 1,0 0-1,0 0 1,0 0-1,-1-1 0,1 1 1,0 0-1,0 0 1,0 0-1,-1 0 1,1 0-1,0-1 1,0 1-1,0 0 1,-1 0-1,1 0 1,0 0-1,0 0 0,-1 0 1,1 0-1,-13 3 1578,-10 12-197,14-7-1097,2 1 1,-14 19-1,20-26-327,-1 1 0,0-1-1,1 1 1,-1 0 0,1 0 0,0 0 0,0 0 0,0 0 0,0 0 0,1 0-1,-1 0 1,1 0 0,0 0 0,0 0 0,0 6 0,0-8-32,1 0 0,-1-1 0,1 1 1,-1 0-1,1-1 0,-1 1 0,1-1 0,-1 1 1,1-1-1,-1 1 0,1-1 0,-1 0 0,1 1 1,0-1-1,-1 0 0,1 1 0,0-1 1,-1 0-1,1 0 0,0 0 0,0 1 0,-1-1 1,1 0-1,0 0 0,-1 0 0,1 0 0,0 0 1,0-1-1,-1 1 0,1 0 0,0 0 0,-1 0 1,1 0-1,0-1 0,-1 1 0,1 0 0,1-1 1,25-14 68,-12 4-57,-1-1 1,0 0-1,-1-1 1,15-20 0,-22 27-42,-22 65-561,12-33 585,1 0-1,2-1 1,0 1 0,5 35-1,-1-14 109,-3-43-51,0 0-1,0 0 1,0 1-1,-1-1 1,1 0 0,-1 0-1,0 0 1,0 0-1,-1 0 1,1 0 0,-1 0-1,1 0 1,-1-1-1,-1 1 1,-3 5 0,4-7-18,0 0 1,0 0 0,0-1 0,-1 1 0,1-1 0,0 0 0,-1 1 0,1-1-1,-1 0 1,1 0 0,-1-1 0,0 1 0,1 0 0,-1-1 0,0 0-1,1 1 1,-1-1 0,0 0 0,1 0 0,-1-1 0,0 1 0,0-1-1,1 1 1,-6-3 0,7 3-102,0 0 0,0 0 0,0 0 0,0-1 0,0 1 0,0-1 0,0 1 0,0 0-1,0-1 1,0 0 0,0 1 0,0-1 0,0 1 0,0-1 0,1 0 0,-1 0 0,0 0 0,0 1 0,1-1 0,-1 0-1,1 0 1,-1 0 0,0 0 0,1 0 0,0 0 0,-1 0 0,1 0 0,0 0 0,-1 0 0,1 0 0,0 0 0,0-1-1,0 1 1,0 0 0,0 0 0,0 0 0,0 0 0,1 0 0,-1 0 0,0 0 0,0 0 0,1 0 0,-1 0 0,1 0-1,0-2 1,3-4-419,1 0 0,0 0-1,0 1 1,10-12-1,-14 18 488,23-26-911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5.615"/>
    </inkml:context>
    <inkml:brush xml:id="br0">
      <inkml:brushProperty name="width" value="0.05" units="cm"/>
      <inkml:brushProperty name="height" value="0.05" units="cm"/>
      <inkml:brushProperty name="color" value="#008C3A"/>
    </inkml:brush>
  </inkml:definitions>
  <inkml:trace contextRef="#ctx0" brushRef="#br0">142 1 18876,'-4'0'227,"0"1"-1,1 0 0,-1 0 1,0 0-1,1 0 1,-1 1-1,1-1 1,-1 1-1,1 0 1,0 0-1,0 0 1,0 0-1,0 1 1,0-1-1,-4 6 1,-2 3 512,0-1 1,-14 23 0,17-21-486,0 0 1,0 0 0,1 0 0,1 1 0,0-1 0,1 1 0,0 0-1,-2 21 1,5-29-209,0 0-1,0 0 0,0 0 0,1 1 1,0-1-1,0 0 0,0 0 1,0 0-1,1 0 0,0 0 0,2 4 1,-2-6-38,0 0-1,0-1 1,0 1 0,0-1 0,1 1 0,-1-1 0,1 0 0,-1 0 0,1 0 0,0 0 0,0 0 0,0-1-1,0 1 1,0-1 0,0 0 0,0 0 0,0 0 0,6 1 0,-5-2 3,1 1-1,-1-1 1,0 0 0,1 0 0,-1 0-1,1-1 1,-1 1 0,0-1 0,7-2-1,-9 2-2,0 0 0,0 1 0,0-1 0,-1 0 0,1 0 1,0 0-1,0 0 0,-1 0 0,1-1 0,-1 1 0,1 0 0,-1-1 0,0 1 0,0-1 0,1 1 0,-1-1 0,0 0 0,0 0 0,-1 1 0,1-1 0,0 0 0,0 0 0,0-2 0,-1 3-7,0 1 0,0-1 0,0 0 1,0 1-1,0-1 0,1 1 0,-1-1 0,0 1 0,0-1 1,-1 1-1,1-1 0,0 1 0,0-1 0,0 1 0,0-1 1,0 1-1,0-1 0,-1 1 0,1-1 0,0 1 0,0-1 0,-1 1 1,1 0-1,0-1 0,-1 1 0,1-1 0,-1 1 0,1 0 1,0-1-1,-1 1 0,0 0 0,0-1-11,0 1-1,0 0 1,-1 0 0,1 0 0,0 0-1,0 0 1,-1 0 0,1 0-1,0 0 1,0 0 0,-1 1-1,-1 0 1,-33 16-3618,34-16 3470,0 0-1,0 0 1,0 0-1,0 0 1,0 0-1,-1 0 1,1 0 0,0-1-1,-1 1 1,-2-1-1,-8 1-910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0.636"/>
    </inkml:context>
    <inkml:brush xml:id="br0">
      <inkml:brushProperty name="width" value="0.05" units="cm"/>
      <inkml:brushProperty name="height" value="0.05" units="cm"/>
      <inkml:brushProperty name="color" value="#008C3A"/>
    </inkml:brush>
  </inkml:definitions>
  <inkml:trace contextRef="#ctx0" brushRef="#br0">2 259 15131,'-2'15'2605,"4"-11"-1190,4-9 490,57-66 2408,-30 24-3614,-1-1-1,27-59 1,-66 126-728,0-1 1,-6 31 0,-5 15-70,13-50-312,2-1 0,0 1 0,0 0 0,0 23 0,3-37 386,0 0 1,0-1-1,0 1 0,1 0 1,-1 0-1,0-1 0,0 1 1,1 0-1,-1 0 0,0-1 1,1 1-1,-1 0 1,0 0-1,1 0 0,-1 0 1,0 0-1,1-1 0,-1 1 1,0 0-1,1 0 0,-1 0 1,0 0-1,1 0 0,-1 0 1,1 0-1,-1 0 0,0 0 1,1 0-1,-1 0 0,0 0 1,1 0-1,-1 1 0,0-1 1,1 0-1,-1 0 0,0 0 1,1 0-1,-1 1 0,0-1 1,0 0-1,1 0 0,-1 1 1,0-1-1,0 0 0,1 0 1,-1 1-1,0-1 0,0 0 1,0 1-1,1-1 1,-1 0-1,0 1 0,0-1 1,0 0-1,0 1 0,0-1 1,0 0-1,0 1 0,0-1 1,0 1-1,0-1 0,0 0 1,0 1-1,0-1 0,0 0 1,0 1-1,0-1 0,-1 1 1,14-12-652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1.256"/>
    </inkml:context>
    <inkml:brush xml:id="br0">
      <inkml:brushProperty name="width" value="0.05" units="cm"/>
      <inkml:brushProperty name="height" value="0.05" units="cm"/>
      <inkml:brushProperty name="color" value="#008C3A"/>
    </inkml:brush>
  </inkml:definitions>
  <inkml:trace contextRef="#ctx0" brushRef="#br0">0 174 13851,'0'0'65,"0"0"1,0 0-1,0 1 1,0-1-1,0 0 1,0 0-1,0 0 0,0 0 1,0 0-1,0 1 1,0-1-1,0 0 0,0 0 1,1 0-1,-1 0 1,0 0-1,0 0 1,0 1-1,0-1 0,0 0 1,0 0-1,0 0 1,0 0-1,0 0 1,1 0-1,-1 0 0,0 0 1,0 0-1,0 1 1,0-1-1,0 0 1,0 0-1,1 0 0,-1 0 1,0 0-1,0 0 1,0 0-1,0 0 0,0 0 1,1 0-1,-1 0 1,0 0-1,0 0 1,0 0-1,0 0 0,0 0 1,1 0-1,-1 0 1,0-1-1,0 1 1,0 0-1,0 0 0,0 0 1,0 0-1,1 0 1,-1 0-1,0 0 1,0 0-1,0-1 0,14-10 2146,16-20-335,-29 29-1742,41-47 1357,32-33 128,-79 100-1275,-10 12-360,2 0 0,2 1 0,-9 34 0,12-15-2194,9-63 1839,1-8-94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1.740"/>
    </inkml:context>
    <inkml:brush xml:id="br0">
      <inkml:brushProperty name="width" value="0.05" units="cm"/>
      <inkml:brushProperty name="height" value="0.05" units="cm"/>
      <inkml:brushProperty name="color" value="#008C3A"/>
    </inkml:brush>
  </inkml:definitions>
  <inkml:trace contextRef="#ctx0" brushRef="#br0">356 78 11947,'-4'-3'219,"0"0"0,1 0 0,-1 1 1,0-1-1,0 1 0,0 0 1,-1 0-1,1 1 0,0-1 0,-1 1 1,1 0-1,-1 0 0,1 0 1,-1 1-1,0-1 0,1 1 0,-1 0 1,0 1-1,1-1 0,-1 1 1,1 0-1,-1 0 0,1 0 0,-1 1 1,-4 1-1,-3 3-99,-1-1 0,1 2 0,0 0 0,0 0 0,1 1 0,0 0 0,-13 14 0,10-8-44,1 1-1,1 0 1,0 1-1,1 1 1,1 0 0,0 0-1,-10 29 1,14-31-50,0 1 1,2 0 0,0 0-1,1 0 1,0 0-1,2 1 1,0-1 0,0 1-1,4 23 1,-2-33-45,0 1 0,0-1-1,1 1 1,1-1 0,-1 1 0,1-1 0,0 0 0,1 0 0,-1-1-1,1 1 1,1-1 0,-1 0 0,1 0 0,11 10 0,-11-12 12,1 1 1,0-1 0,0-1 0,0 1-1,1-1 1,-1-1 0,1 1 0,-1-1-1,1 0 1,0 0 0,0-1 0,0 0-1,0 0 1,0-1 0,0 0 0,9-1-1,11-2 190,0-1 0,0-1-1,0-2 1,-1-1-1,0-1 1,0-1 0,-1-1-1,41-25 1,-42 21 125,0-1 0,-1-2 1,0 0-1,-2-1 0,0-2 0,-2 0 1,0-1-1,19-28 0,-34 44-270,-1 1 1,1-1-1,-1 0 0,0 0 1,0-1-1,-1 1 0,0-1 1,0 1-1,-1-1 0,1 0 1,-1 1-1,-1-1 0,1 0 1,-1 0-1,-1 0 0,1 1 0,-1-1 1,0 0-1,-1 0 0,1 1 1,-1-1-1,-1 1 0,1 0 1,-1-1-1,0 1 0,-1 0 1,1 1-1,-1-1 0,0 1 1,-8-9-1,0 3-199,1 0 0,-2 1 0,1 1 0,-1 0 0,-1 0-1,0 2 1,-22-10 0,14 8-112,0 1 0,-1 2 0,0 0 0,-33-3 0,10 7-310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5.093"/>
    </inkml:context>
    <inkml:brush xml:id="br0">
      <inkml:brushProperty name="width" value="0.05" units="cm"/>
      <inkml:brushProperty name="height" value="0.05" units="cm"/>
      <inkml:brushProperty name="color" value="#008C3A"/>
    </inkml:brush>
  </inkml:definitions>
  <inkml:trace contextRef="#ctx0" brushRef="#br0">0 338 16123,'44'-54'1562,"2"1"0,2 3-1,2 1 1,100-74 0,-136 115-1083,-15 12-147,-19 19-9,11-14-281,-6 10-105,1 0 0,1 1 1,0 1-1,2 0 0,0 1 0,1 0 0,2 1 1,0 0-1,1 0 0,1 1 0,-2 25 1,8-19-842,0-30 886,0 1 1,0 0-1,0-1 0,0 1 0,0-1 0,0 1 0,0 0 0,0-1 0,1 1 0,-1 0 0,0-1 0,0 1 0,0-1 1,1 1-1,-1-1 0,0 1 0,1 0 0,-1-1 0,0 1 0,1-1 0,-1 0 0,1 1 0,-1-1 0,0 1 0,1-1 0,-1 1 1,1-1-1,0 0 0,-1 0 0,1 1 0,-1-1 0,1 0 0,-1 0 0,1 1 0,0-1 0,-1 0 0,1 0 0,0 0 1,-1 0-1,1 0 0,-1 0 0,2 0 0,14-11-474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5.575"/>
    </inkml:context>
    <inkml:brush xml:id="br0">
      <inkml:brushProperty name="width" value="0.05" units="cm"/>
      <inkml:brushProperty name="height" value="0.05" units="cm"/>
      <inkml:brushProperty name="color" value="#008C3A"/>
    </inkml:brush>
  </inkml:definitions>
  <inkml:trace contextRef="#ctx0" brushRef="#br0">155 1 16452,'-20'37'2024,"-3"3"-1328,-4 6-280,2 5 1481,4 0-1105,-1-6-408,9-6-888,9-7-336,8-15 63,11-3 521,2-14-280,0-13-144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0.490"/>
    </inkml:context>
    <inkml:brush xml:id="br0">
      <inkml:brushProperty name="width" value="0.05" units="cm"/>
      <inkml:brushProperty name="height" value="0.05" units="cm"/>
    </inkml:brush>
  </inkml:definitions>
  <inkml:trace contextRef="#ctx0" brushRef="#br0">20 144 13523,'7'61'2163,"-2"0"0,-4 96 0,-2-58-984,1-77-989,2 75 1139,-18 152 1,15-242-1203,1-6-88,0 1 0,0-1 0,0 1 0,0-1-1,0 1 1,0-1 0,-1 1 0,1-1 0,-1 0 0,1 1-1,-1-1 1,1 1 0,-1-1 0,0 0 0,0 0 0,0 1-1,1-1 1,-1 0 0,-2 2 0,3-3-29,-1 0 0,1 0 0,0 0 0,0 0 0,0 0 0,0 0 0,-1 0 0,1 0 0,0 0 0,0 0 0,0 0 0,0-1-1,-1 1 1,1 0 0,0 0 0,0 0 0,0 0 0,0 0 0,0 0 0,-1 0 0,1 0 0,0-1 0,0 1 0,0 0 0,0 0 0,0 0 0,0 0 0,0 0 0,0-1 0,0 1 0,0 0 0,-1 0 0,1 0 0,0 0 0,0-1 0,0 1-1,0 0 1,0 0 0,0 0 0,0 0 0,0-1 0,0 1 0,0 0 0,0 0 0,1 0 0,-1-1 0,-1-18 183,1-1-1,1 0 0,1 1 1,1-1-1,7-27 1,1-7-54,80-444 77,-87 475-217,0-3-15,2-1 0,1 1 0,1 0 1,16-36-1,-23 59 10,1 1 0,-1 0 1,0 0-1,1 0 0,0 0 1,-1 0-1,1 1 0,0-1 1,0 0-1,0 1 0,0-1 1,0 1-1,0 0 0,1 0 1,-1 0-1,0 0 0,1 0 1,-1 0-1,1 0 0,-1 1 1,1-1-1,-1 1 0,1 0 1,-1 0-1,1 0 0,-1 0 1,1 0-1,-1 1 0,1-1 0,-1 1 1,1-1-1,-1 1 0,0 0 1,4 2-1,2 0-9,0 1-1,-1 0 0,1 0 1,-1 1-1,-1 0 1,1 0-1,-1 1 1,11 12-1,-12-13 13,-1 1 0,-1-1 0,1 1 0,-1 0 0,0 1 0,0-1 0,-1 1 0,1-1 0,-2 1 0,1-1 1,-1 1-1,0 0 0,0 0 0,-1 0 0,0 0 0,0 0 0,0 0 0,-1 0 0,0-1 0,-1 1 0,1 0 0,-1-1 0,-1 1 0,1-1 0,-1 1 0,0-1 0,-1 0 0,1 0 0,-1-1 1,0 1-1,-1-1 0,-5 6 0,0 0 46,-1-1 0,0 0 0,-1-1 0,0 0 1,0-1-1,-20 10 0,23-14-8,-1 0 0,0 0 0,0 0 0,0-1 0,0-1 1,0 0-1,-1 0 0,1-1 0,-19 0 0,12-6-232,17 5 165,-1 0-1,1-1 1,0 1 0,0 0 0,-1 0-1,1 0 1,0-1 0,0 1-1,0 0 1,0 0 0,0-1-1,-1 1 1,1 0 0,0-1-1,0 1 1,0 0 0,0 0-1,0-1 1,0 1 0,0 0-1,0-1 1,0 1 0,0 0-1,0-1 1,0 1 0,0 0-1,0 0 1,0-1 0,1 1-1,-1-1 1,1 0-122,0-1 0,0 1 0,1-1 0,-1 1-1,0-1 1,1 1 0,-1 0 0,1 0 0,0 0 0,-1-1 0,1 2 0,0-1 0,1-1-1,56-19-1216,-19 10 445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6.022"/>
    </inkml:context>
    <inkml:brush xml:id="br0">
      <inkml:brushProperty name="width" value="0.05" units="cm"/>
      <inkml:brushProperty name="height" value="0.05" units="cm"/>
      <inkml:brushProperty name="color" value="#008C3A"/>
    </inkml:brush>
  </inkml:definitions>
  <inkml:trace contextRef="#ctx0" brushRef="#br0">87 1 14731,'-4'0'311,"1"1"0,-1 0-1,1 0 1,0 0 0,-1 0 0,1 0-1,0 1 1,0-1 0,0 1 0,0 0-1,0 0 1,1 0 0,-1 0 0,0 0-1,1 1 1,0-1 0,-1 1 0,-2 5 0,1-3-292,1 0 1,0 0 0,0 0-1,0 0 1,1 1 0,0-1 0,0 1-1,0-1 1,1 1 0,-1 8-1,2-13-4,-1-1-1,1 1 0,0 0 1,0 0-1,0 0 0,0-1 0,0 1 1,0 0-1,0 0 0,1 0 0,-1-1 1,0 1-1,0 0 0,1 0 1,-1 0-1,0-1 0,1 1 0,-1 0 1,1-1-1,-1 1 0,1 0 0,-1-1 1,1 1-1,-1-1 0,1 1 1,-1 0-1,1-1 0,0 1 0,0-1 1,-1 0-1,1 1 0,1-1 0,0 1 28,0-1-1,1 0 0,-1 0 0,0 0 0,0-1 0,1 1 0,-1 0 0,0-1 0,0 0 0,0 1 0,4-3 0,5-2 184,-1-1-1,0 0 1,16-12-1,-21 14-118,6-5 161,0 0 0,-1-1 1,-1 1-1,9-13 0,-15 17 128,-9 8-196,-8 12-48,8-5-139,0-1 0,1 1-1,1 1 1,0-1 0,0 1 0,-2 11-1,4-17-9,1 1 1,1 0-1,-1 0 0,1 0 0,0 0 0,0-1 0,1 1 0,-1 0 1,1 0-1,1 0 0,-1-1 0,1 1 0,2 5 0,2 1 51,-2-1 0,1 1-1,-1 0 1,-1 0-1,0 0 1,-1 0 0,0 0-1,-1 17 1,0-25-33,-1 0 1,-1 0 0,1-1 0,-1 1-1,1 0 1,-1 0 0,0-1-1,0 1 1,-1 0 0,1-1-1,-1 1 1,0-1 0,0 0-1,0 1 1,0-1 0,0 0 0,-1 0-1,1-1 1,-1 1 0,0 0-1,0-1 1,0 1 0,0-1-1,-1 0 1,1 0 0,0-1-1,-1 1 1,1-1 0,-1 1 0,-6 0-1,7-1 26,0-1 0,0 1 1,0-1-1,-1 0 0,1 0 0,0-1 0,0 1 0,0-1 0,0 1 0,-1-1 1,1 0-1,0 0 0,0 0 0,0-1 0,1 1 0,-1-1 0,-4-2 0,6 3-101,-1 0 0,1 0 0,-1-1 0,1 1 0,0 0 0,-1-1 0,1 1 0,0-1-1,0 0 1,0 1 0,0-1 0,0 0 0,0 1 0,1-1 0,-1 0 0,0 0 0,1 0 0,0 0-1,-1 0 1,1 0 0,0 1 0,0-1 0,0 0 0,0 0 0,0 0 0,1 0 0,-1 0 0,1 0-1,0-3 1,2-2-71,1 1-1,0-1 0,0 1 1,0 0-1,9-10 0,13-11-461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6.394"/>
    </inkml:context>
    <inkml:brush xml:id="br0">
      <inkml:brushProperty name="width" value="0.05" units="cm"/>
      <inkml:brushProperty name="height" value="0.05" units="cm"/>
      <inkml:brushProperty name="color" value="#008C3A"/>
    </inkml:brush>
  </inkml:definitions>
  <inkml:trace contextRef="#ctx0" brushRef="#br0">189 58 18708,'4'-1'1390,"-6"1"-377,-12 6 211,-22 13 319,25-10-1424,1 1 0,0-1-1,0 2 1,2 0 0,-1 0-1,-9 16 1,15-21-118,0 0 1,0 1-1,0-1 1,1 0-1,0 1 1,0-1-1,0 1 1,1 0-1,0-1 0,1 1 1,-1 0-1,1 0 1,1 0-1,1 12 1,-2-18 3,0 1-1,1-1 1,-1 1 0,1-1 0,-1 0 0,1 1 0,-1-1 0,1 1 0,0-1 0,0 0 0,-1 0 0,1 1 0,0-1 0,0 0-1,0 0 1,1 0 0,-1 0 0,0 0 0,0 0 0,0-1 0,1 1 0,-1 0 0,0 0 0,1-1 0,-1 1 0,3 0 0,-2-1 26,1 0 0,0 0 1,0 0-1,-1 0 1,1-1-1,0 1 0,0-1 1,-1 0-1,1 1 1,0-1-1,-1 0 0,1-1 1,3-1-1,-2 0 45,0 1 0,0-1 0,0 0-1,0-1 1,-1 1 0,1 0 0,-1-1 0,3-4 0,-5 6-28,1 1-1,-1-1 1,0 0 0,0 0 0,0 0 0,-1 0 0,1 0 0,0 0-1,-1 0 1,1 0 0,-1 0 0,0 0 0,1 0 0,-1 0 0,0-1-1,0 1 1,-1-3 0,1 4-21,-1-1 0,1 1 0,-1 0 0,0-1 1,1 1-1,-1 0 0,0 0 0,0-1 0,0 1 0,0 0 0,1 0 0,-2 0 0,1 0 0,0 0 1,0 0-1,0 1 0,0-1 0,-1 0 0,1 0 0,0 1 0,-2-1 0,-1 0-8,0 0-1,1 0 1,-1 1 0,0-1-1,1 1 1,-1 0-1,0 0 1,-5 1-1,0 1-165,0 0 0,0 0 1,0 1-1,0 0 0,0 1 0,-9 4 0,15-6-149,0 1 1,0-1-1,0 1 1,0-1-1,0 1 1,-2 3-1,5-6 239,0 0 0,-1 0-1,1 1 1,0-1 0,0 0 0,0 0-1,-1 1 1,1-1 0,0 0 0,0 0-1,0 1 1,0-1 0,0 0-1,0 1 1,0-1 0,0 0 0,0 1-1,0-1 1,0 0 0,0 0 0,0 1-1,0-1 1,0 0 0,0 1-1,0-1 1,0 0 0,0 1 0,0-1-1,0 0 1,1 1 7,0-1 0,0 1 1,0-1-1,-1 0 0,1 0 0,0 0 1,0 1-1,0-1 0,0 0 0,0 0 0,-1 0 1,1 0-1,0-1 0,0 1 0,0 0 0,1 0 1,25-7-810,11-5-155</inkml:trace>
  <inkml:trace contextRef="#ctx0" brushRef="#br0" timeOffset="1">552 1 18700,'0'4'1816,"-13"8"-1047,-4 3-305,-5 7 960,-2 4-272,1 4-480,1 3-160,2-3-159,4 0-113,5-4-128,2-1-112,4-9-360,2-1-297,0-10-527,3-13-520,3-10 1064,2-7-305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6.813"/>
    </inkml:context>
    <inkml:brush xml:id="br0">
      <inkml:brushProperty name="width" value="0.05" units="cm"/>
      <inkml:brushProperty name="height" value="0.05" units="cm"/>
      <inkml:brushProperty name="color" value="#008C3A"/>
    </inkml:brush>
  </inkml:definitions>
  <inkml:trace contextRef="#ctx0" brushRef="#br0">193 46 18460,'-2'-2'147,"0"0"-1,0 1 1,0-1 0,0 1 0,0 0-1,0 0 1,0 0 0,0 0 0,0 0-1,-1 0 1,1 0 0,0 0-1,0 1 1,-1 0 0,1-1 0,-1 1-1,1 0 1,0 0 0,-1 0 0,1 0-1,-1 1 1,1-1 0,0 1 0,-1-1-1,1 1 1,-3 1 0,-8 3 254,0 1 1,0 0-1,-16 12 1,15-10-310,10-5-66,0-1 1,0 0 0,0 1-1,1 0 1,-1 0-1,1 0 1,-1 0-1,1 0 1,0 1 0,0-1-1,1 1 1,-4 5-1,6-9-26,0 0-1,0 1 1,0-1-1,0 0 0,0 0 1,0 0-1,0 1 1,0-1-1,0 0 1,0 0-1,0 1 0,0-1 1,0 0-1,0 0 1,0 1-1,0-1 1,0 0-1,0 0 0,0 1 1,0-1-1,0 0 1,0 0-1,1 0 1,-1 1-1,0-1 1,0 0-1,0 0 0,0 0 1,0 0-1,1 1 1,-1-1-1,0 0 1,0 0-1,0 0 0,1 0 1,-1 0-1,0 0 1,0 1-1,1-1 1,-1 0-1,0 0 0,15 0-71,15-7-132,-20 3 115,1 0-1,-1 0 1,0-1 0,0-1-1,14-10 1,-21 14 71,0 0-1,0-1 1,0 1 0,0-1-1,-1 1 1,1-1 0,-1 0-1,1 0 1,-1 0 0,0 0-1,-1 0 1,1-1-1,0 1 1,-1-1 0,0 1-1,1-1 1,-2 1 0,1-1-1,0 0 1,0-3 0,-1 6 20,-1 0 0,1 1 1,0-1-1,0 0 0,-1 0 0,1 1 1,0-1-1,-1 0 0,1 1 1,0-1-1,-1 0 0,1 1 0,-1-1 1,1 1-1,-1-1 0,0 1 1,1-1-1,-1 1 0,0-1 0,1 1 1,-1 0-1,0-1 0,1 1 1,-1 0-1,0 0 0,1-1 0,-1 1 1,0 0-1,0 0 0,1 0 1,-1 0-1,0 0 0,0 0 1,0 0-1,1 0 0,-1 0 0,0 0 1,-1 1-1,-28 7 61,13-2-139,-28 14 333,42-18-400,0 0-1,0 0 1,1 0-1,-1 0 1,0 0-1,1 0 0,0 1 1,0-1-1,-1 1 1,1 0-1,1 0 1,-3 3-1,4-5 84,0-1 46,-1 0 0,1 0 1,0 0-1,0 1 1,0-1-1,0 0 1,0 0-1,0 1 0,-1-1 1,1 0-1,0 0 1,0 1-1,0-1 0,0 0 1,0 0-1,0 1 1,0-1-1,0 0 1,0 1-1,0-1 0,0 0 1,0 0-1,1 1 1,-1-1-1,0 0 0,0 0 1,0 1-1,0-1 1,0 0-1,0 0 1,1 0-1,-1 1 0,0-1 1,0 0-1,0 0 1,1 0-1,-1 1 0,0-1 1,0 0-1,0 0 1,1 0-1,-1 0 1,0 0-1,0 0 0,1 1 1,13 4-449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7.265"/>
    </inkml:context>
    <inkml:brush xml:id="br0">
      <inkml:brushProperty name="width" value="0.05" units="cm"/>
      <inkml:brushProperty name="height" value="0.05" units="cm"/>
      <inkml:brushProperty name="color" value="#008C3A"/>
    </inkml:brush>
  </inkml:definitions>
  <inkml:trace contextRef="#ctx0" brushRef="#br0">38 97 16892,'-11'29'1521,"-10"27"232,20-51-1458,-1 0-1,1 0 1,0 0 0,1 0-1,-1 0 1,1 0 0,0 0 0,1 8-1,-1-12-263,0-1-1,1 1 0,-1 0 1,0-1-1,0 1 1,1-1-1,-1 1 1,0-1-1,1 1 0,-1-1 1,0 1-1,1-1 1,-1 0-1,0 1 0,1-1 1,-1 1-1,1-1 1,-1 0-1,1 1 0,-1-1 1,1 0-1,-1 0 1,1 0-1,0 1 0,-1-1 1,1 0-1,-1 0 1,1 0-1,-1 0 1,1 0-1,0 0 0,-1 0 1,1 0-1,-1 0 1,1 0-1,0 0 0,-1 0 1,1 0-1,-1-1 1,1 1-1,-1 0 0,1 0 1,-1-1-1,1 1 1,-1 0-1,1-1 1,0 0-1,24-16 449,-12 4-201,0-1 0,-1 0-1,19-29 1,-27 37-224,0-1 1,-1 1-1,0-1 1,0 0-1,-1 1 1,1-1-1,-1-1 1,-1 1-1,0 0 1,0 0-1,0-1 1,-1-11-1,0 17-37,0-1 0,-1 1 0,1 0-1,0 0 1,-1 0 0,0 0 0,1 0-1,-1 0 1,0 0 0,0 0 0,0 0-1,0 0 1,-2-2 0,2 3-29,0 1-1,0-1 1,0 0 0,0 0 0,0 1-1,0-1 1,0 1 0,0-1 0,-1 1-1,1-1 1,0 1 0,0 0 0,0-1-1,0 1 1,-1 0 0,1 0 0,-2 0-1,-1 1-139,-1 0-1,1 0 1,0 0-1,0 0 1,0 1 0,0 0-1,0 0 1,0 0-1,0 0 1,-6 5-1,-1 0-156,3-3-122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03.485"/>
    </inkml:context>
    <inkml:brush xml:id="br0">
      <inkml:brushProperty name="width" value="0.05" units="cm"/>
      <inkml:brushProperty name="height" value="0.05" units="cm"/>
      <inkml:brushProperty name="color" value="#008C3A"/>
    </inkml:brush>
  </inkml:definitions>
  <inkml:trace contextRef="#ctx0" brushRef="#br0">1484 209 13915,'-1'-10'482,"0"-1"0,-1 1 0,-1 0 0,1-1 0,-1 1 0,-1 1 0,0-1 0,-1 0 0,-5-9 0,6 13-283,0 0 0,-1 0 0,1 1 0,-1-1-1,0 1 1,0 1 0,-1-1 0,1 1 0,-1 0 0,0 0 0,0 0-1,-1 1 1,1 0 0,-12-4 0,-12 0-96,0 0 1,-1 2-1,1 1 1,-1 2-1,0 0 1,0 3-1,0 0 1,-45 9-1,18 2-58,1 2 0,0 3 0,-83 37 0,21-8-19,-42 19 29,126-48-34,-9 4-11,1 1 0,1 3 0,-40 29 1,57-34-17,1 0 0,1 2 0,-23 27 0,37-38 3,1 0 0,0 1 0,1 0 0,0 1 0,1-1 0,0 1 0,1 0 0,1 0 0,-5 23 0,5-15-11,1 1-1,1 0 1,1 0-1,1-1 0,1 1 1,0 0-1,10 42 1,-8-53 7,0 0-1,1-1 1,0 0 0,0 1 0,1-2 0,1 1 0,-1 0 0,2-1 0,-1 0 0,1-1 0,1 1 0,-1-1 0,1-1-1,1 1 1,0-1 0,0-1 0,15 9 0,2-3 15,0 0 0,1-2 0,0-2 0,42 9 0,116 10 64,-132-21-61,80 10 13,1-6 1,0-5-1,143-15 1,-213 3-16,0-2 1,-1-3 0,0-3-1,-1-3 1,-1-2-1,-1-3 1,-1-3-1,85-49 1,-93 42 11,-2-2 0,0-2 0,-3-3 0,81-87 0,-94 91 36,-19 22 76,-1-1 0,0 0-1,-1-1 1,14-23 0,-24 35-87,1 0 1,-1-1-1,-1 1 1,1-1 0,-1 1-1,0-1 1,0 0-1,0 0 1,0 1 0,-1-1-1,0 0 1,0 0 0,0 0-1,-1 0 1,1 1-1,-1-1 1,0 0 0,-1 0-1,1 1 1,-1-1-1,0 1 1,-4-8 0,-4-3 31,0 1 1,-1 0-1,-1 1 1,0 1-1,-27-23 1,-77-44-93,73 54-134,-1 1-1,-71-26 1,87 40-191,-1 1-1,0 1 1,0 2 0,-1 1 0,-45-1 0,-47 6-479,71 2 313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05.119"/>
    </inkml:context>
    <inkml:brush xml:id="br0">
      <inkml:brushProperty name="width" value="0.05" units="cm"/>
      <inkml:brushProperty name="height" value="0.05" units="cm"/>
      <inkml:brushProperty name="color" value="#008C3A"/>
    </inkml:brush>
  </inkml:definitions>
  <inkml:trace contextRef="#ctx0" brushRef="#br0">235 44 9018,'-11'-10'1168,"-3"1"-600,-5 2-216,-5 0 1145,-1 2-873,-2 4-416,0-2-344,-2 2 208,1 1-72,-3 0-112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08.152"/>
    </inkml:context>
    <inkml:brush xml:id="br0">
      <inkml:brushProperty name="width" value="0.05" units="cm"/>
      <inkml:brushProperty name="height" value="0.05" units="cm"/>
      <inkml:brushProperty name="color" value="#008C3A"/>
    </inkml:brush>
  </inkml:definitions>
  <inkml:trace contextRef="#ctx0" brushRef="#br0">1225 232 11234,'4'-1'258,"-1"-1"0,0 0 0,0 0 0,0 0 0,0 0 0,0-1 0,-1 1 0,1-1 0,-1 0 0,1 1-1,-1-1 1,2-5 0,-3 7-85,0-1-1,-1 0 0,1 0 1,-1 0-1,0 0 1,0 0-1,0 0 0,0 0 1,0 1-1,0-1 1,0 0-1,0 0 0,-1 0 1,1 0-1,-1 0 1,0 0-1,1 1 0,-1-1 1,0 0-1,0 1 0,0-1 1,0 0-1,0 1 1,0-1-1,-3-2 0,-5-4 76,1 0 1,-1 0-1,-1 1 0,1 0 0,-1 0 0,0 1 0,-1 1 0,-13-6 0,-92-27-177,109 36-34,-38-10-47,-1 2 1,0 2-1,0 2 0,-1 2 1,-90 4-1,102 3-8,1 1-1,0 2 0,0 2 1,0 1-1,1 1 0,1 2 1,-1 1-1,-50 29 1,48-21 10,1 2 0,1 1 1,0 2-1,3 1 1,-32 35-1,52-49 8,0 0-1,2 1 1,0 0-1,0 0 1,1 1-1,1 0 1,0 0-1,1 0 1,1 1-1,1 0 1,0-1 0,0 1-1,1 28 1,2-10-14,2 0 0,1 1 1,1-1-1,2 0 1,15 46-1,-14-55-24,2 0 1,1 0-1,1-1 0,1-1 0,1 0 1,1 0-1,24 28 0,-27-38 5,1 0 0,1-1 0,0 0 1,1-1-1,0-1 0,1 0 0,0-1 0,0 0 0,1-1 0,0-1 0,1-1 1,20 6-1,1-4-13,-1-1 0,1-3 0,0 0 0,1-3 0,-1-1 0,73-10-1,-32-4 78,0-3-1,97-35 1,-86 22 179,163-81 0,-217 91-126,-1-1 0,-1-1 1,0-2-1,-2-2 0,-1 0 0,-1-2 0,28-35 1,-50 53-49,0-1 0,0 0 1,-1-1-1,-1 1 1,0-1-1,0-1 1,6-20-1,-11 26-20,1 0 1,-1-1-1,0 1 0,0-1 1,-1 0-1,0 1 0,0-1 0,-1 1 1,0-1-1,0 1 0,-1-1 1,0 1-1,0 0 0,-7-14 1,1 8-44,0 0 1,0 1-1,-2 0 1,1 0 0,-2 1-1,1 0 1,-1 1-1,-1 0 1,0 1 0,0 0-1,-19-9 1,1 2-261,0 1 0,-1 2-1,0 2 1,-39-10 0,18 9-152,-1 2-1,0 2 1,-105 0 0,57 11-248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37.288"/>
    </inkml:context>
    <inkml:brush xml:id="br0">
      <inkml:brushProperty name="width" value="0.05" units="cm"/>
      <inkml:brushProperty name="height" value="0.05" units="cm"/>
      <inkml:brushProperty name="color" value="#008C3A"/>
    </inkml:brush>
  </inkml:definitions>
  <inkml:trace contextRef="#ctx0" brushRef="#br0">155 136 15907,'0'-1'176,"0"0"-1,-1-1 0,1 1 0,0 0 0,-1-1 1,1 1-1,-1 0 0,1 0 0,-1 0 0,0-1 1,1 1-1,-1 0 0,0 0 0,0 0 0,0 0 1,0 0-1,0 0 0,0 1 0,0-1 0,0 0 1,0 0-1,0 1 0,-2-2 0,2 2-103,0 0 0,0-1 0,1 1 0,-1-1 0,0 1 0,0 0 0,0 0 0,0 0 0,0-1 0,0 1-1,0 0 1,0 0 0,0 0 0,0 1 0,0-1 0,0 0 0,0 0 0,0 0 0,0 1 0,0-1 0,0 1 0,0-1 0,0 0 0,1 1 0,-1 0-1,0-1 1,0 1 0,0-1 0,1 1 0,-1 0 0,-1 1 0,-1 2-68,1 0-1,-1 1 1,1-1-1,0 1 1,0 0-1,0 0 1,0-1 0,1 1-1,0 0 1,0 0-1,1 1 1,-1-1-1,1 0 1,0 0-1,0 0 1,1 0 0,-1 0-1,3 7 1,-1-6-12,0 0 0,0-1-1,1 0 1,-1 1 0,1-1 0,1 0 0,-1 0 0,1 0 0,0-1 0,0 1 0,0-1 0,1 0 0,-1 0 0,1-1 0,8 6 0,-3-3 31,-1 0 0,0 1 0,-1 0 0,1 0 0,-1 1 0,10 13 0,-16-19-7,0 1-1,0 0 1,-1-1 0,1 1 0,-1 0-1,0 0 1,0 0 0,0 0 0,0 0-1,0 0 1,-1 0 0,1 4 0,-1-5-5,0 1-1,-1-1 1,1 0 0,-1 0 0,1 0 0,-1 0 0,0 0-1,0 0 1,0 0 0,0-1 0,0 1 0,0 0 0,0 0-1,-1-1 1,1 1 0,-1-1 0,1 1 0,-1-1 0,0 1-1,-2 0 1,-2 2 45,-1 0 0,0-1 0,-1 0 1,1 0-1,-1 0 0,1-1 0,-1-1 0,1 1 0,-1-1 0,0 0 0,0-1 0,0 0 0,0 0 0,1-1 1,-9-1-1,11 1-14,0 0 1,-1-1-1,1 1 1,0-1 0,1 0-1,-1 0 1,0-1-1,0 1 1,1-1-1,-6-5 1,7 6-25,1-1 0,0 1-1,-1-1 1,1 0 0,0 0-1,0 0 1,0 0 0,1 0 0,-1 0-1,1-1 1,0 1 0,0 0-1,0-1 1,0 1 0,0-1 0,1-4-1,-1 5-15,1 0-1,1 0 0,-1 0 0,0 0 1,1 0-1,0 0 0,-1 0 1,1 1-1,0-1 0,0 0 1,1 0-1,-1 1 0,1-1 1,-1 1-1,1-1 0,0 1 1,0 0-1,0 0 0,0 0 0,2-2 1,6-3-10,0 0 0,0 0 0,19-8 0,-1 0 16,10-6 35,-22 12 87,0 0-1,0 0 0,-1-2 0,-1 0 1,20-18-1,-32 26-91,0 1 0,0-1 0,0 1 0,0-1 0,0 0 0,-1 1 0,1-1 0,-1 0 0,0 0 0,0 0 0,0 0 0,0 0 0,-1 0 0,1-1 0,-1 1 1,0 0-1,0 0 0,0-5 0,-1 3 54,0 1 0,0 0 0,-1-1 0,0 1 0,1 0 0,-1 0 0,-1 0 0,1 0 0,0 0 0,-1 1 0,-6-7 0,4 4-257,-1 1 0,1 0 0,-1 0 1,0 0-1,-1 1 0,1 0 0,-1 0 1,0 1-1,0 0 0,0 0 0,0 1 1,0 0-1,-1 0 0,1 0 0,-10 0 1,14 5-893,9 0 300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37.710"/>
    </inkml:context>
    <inkml:brush xml:id="br0">
      <inkml:brushProperty name="width" value="0.05" units="cm"/>
      <inkml:brushProperty name="height" value="0.05" units="cm"/>
      <inkml:brushProperty name="color" value="#008C3A"/>
    </inkml:brush>
  </inkml:definitions>
  <inkml:trace contextRef="#ctx0" brushRef="#br0">40 1 17492,'0'31'1704,"-5"-2"-1112,-2-3-264,-1 2 801,0 7-377,3-5-576,-1 3-336,6-4-656,0-6 696,3-8-201,0-2-127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38.284"/>
    </inkml:context>
    <inkml:brush xml:id="br0">
      <inkml:brushProperty name="width" value="0.05" units="cm"/>
      <inkml:brushProperty name="height" value="0.05" units="cm"/>
      <inkml:brushProperty name="color" value="#008C3A"/>
    </inkml:brush>
  </inkml:definitions>
  <inkml:trace contextRef="#ctx0" brushRef="#br0">211 23 16259,'-3'-3'277,"0"1"-1,-1-1 1,1 1-1,-1 0 1,0 0-1,1 1 1,-1-1-1,0 1 1,0 0-1,0 0 1,0 0-1,0 0 1,0 1-1,0-1 1,-1 1-1,1 0 1,0 1-1,0-1 1,0 1-1,0-1 1,0 1-1,0 1 1,0-1-1,-7 4 0,2-2-166,1 1 0,-1 0-1,1 1 1,0 0-1,0 1 1,0-1-1,1 1 1,0 1-1,-12 13 1,18-18-102,-1 0 0,0 0 0,1 1 0,-1-1 0,1 1 1,0-1-1,0 1 0,0-1 0,0 1 0,0 0 0,0-1 1,1 1-1,-1 0 0,1 0 0,0 0 0,0-1 0,0 1 1,0 0-1,2 4 0,-2-5-10,1 0 1,0-1-1,0 1 1,0-1-1,1 1 1,-1-1-1,0 1 1,1-1-1,-1 0 1,0 1-1,1-1 0,0 0 1,-1 0-1,1 0 1,0 0-1,-1 0 1,1-1-1,0 1 1,0 0-1,0-1 1,0 1-1,-1-1 1,1 0-1,0 0 1,0 0-1,0 0 0,0 0 1,0 0-1,3-1 1,3 0-5,0 0 1,0-1-1,0 0 1,0 0-1,0 0 0,-1-1 1,1-1-1,-1 1 1,0-1-1,0 0 0,0-1 1,-1 0-1,1 0 1,-1 0-1,0-1 0,-1 0 1,1 0-1,-1 0 1,0-1-1,7-12 1,-13 19 4,1-1 0,0 1 0,0 0 1,0 0-1,0 0 0,0 0 1,0 0-1,-1 0 0,1 0 1,0 0-1,0-1 0,0 1 1,0 0-1,-1 0 0,1 0 1,0 0-1,0 0 0,0 0 1,0 0-1,-1 0 0,1 0 0,0 0 1,0 0-1,0 0 0,0 0 1,-1 0-1,1 0 0,0 0 1,0 0-1,0 0 0,0 1 1,-1-1-1,1 0 0,0 0 1,0 0-1,0 0 0,0 0 1,0 0-1,0 0 0,-1 1 1,-5 7 4,1 0 0,0 1 1,0 0-1,1 0 1,0 0-1,0 1 1,-2 10-1,-6 15 41,11-32-34,-1-1 1,1 1-1,0-1 1,0 1-1,1 0 1,-1 0-1,0-1 1,1 1-1,0 0 1,-1 0-1,1 0 0,1 0 1,-1 0-1,0-1 1,1 1-1,-1 0 1,1 0-1,0-1 1,0 1-1,0 0 1,0-1-1,0 1 1,0-1-1,1 1 1,0-1-1,-1 1 1,1-1-1,3 3 1,-1-1 1,1 1 0,-1 1 0,0-1 0,0 1 0,-1-1 0,1 1 0,-1 0 0,-1 1 0,1-1 0,-1 0 0,0 1 0,1 9 0,0-1-11,-1 0 0,-1 1 0,-1-1 0,-2 24 0,2-37 9,0-1 0,0 1 0,0 0 0,-1 0 1,1 0-1,-1 0 0,1 0 0,-1-1 0,0 1 1,1 0-1,-1 0 0,0-1 0,0 1 0,0-1 1,0 1-1,-1-1 0,1 1 0,0-1 0,-1 1 1,1-1-1,-1 0 0,1 0 0,-3 1 0,1-1 52,0 0-1,-1 0 0,1 0 0,0-1 0,0 0 0,0 1 0,0-1 0,-1-1 0,1 1 0,0 0 0,0-1 0,-6-1 1,-4-2 199,-1-1 1,1-1-1,0 0 1,-24-15-1,23 9-395,14 12 83,0 0 0,0 0 0,-1 0 0,1-1 0,0 1 0,0 0 0,0 0 0,0-1 0,0 1 0,0 0 0,0 0 0,-1-1 0,1 1 0,0 0 0,0 0 0,0-1 0,0 1 0,0 0 0,0 0 0,0-1 0,0 1 0,1 0 1,-1 0-1,0-1 0,0 1 0,0 0 0,0 0 0,0-1 0,0 1 0,1-1 0,0 0-119,1 0 1,0 0 0,0 0-1,0 1 1,0-1 0,0 0 0,0 1-1,0-1 1,0 1 0,0 0-1,3 0 1,15-2-528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0.905"/>
    </inkml:context>
    <inkml:brush xml:id="br0">
      <inkml:brushProperty name="width" value="0.05" units="cm"/>
      <inkml:brushProperty name="height" value="0.05" units="cm"/>
    </inkml:brush>
  </inkml:definitions>
  <inkml:trace contextRef="#ctx0" brushRef="#br0">92 0 16772,'2'32'2184,"-4"-2"-1248,-8 1-376,3 2 1465,-3 5-969,-3-1-160,4-7-328,4-1-224,2-11-496,0 1-336,2-8-648,-2-4-1409,-3-5 2089,-3-2-408,-4 1-320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39.199"/>
    </inkml:context>
    <inkml:brush xml:id="br0">
      <inkml:brushProperty name="width" value="0.05" units="cm"/>
      <inkml:brushProperty name="height" value="0.05" units="cm"/>
      <inkml:brushProperty name="color" value="#008C3A"/>
    </inkml:brush>
  </inkml:definitions>
  <inkml:trace contextRef="#ctx0" brushRef="#br0">93 21 14579,'0'0'104,"1"-1"0,-1 1-1,0 0 1,0 0 0,0 0 0,0 0-1,1-1 1,-1 1 0,0 0 0,0 0-1,0 0 1,0-1 0,0 1 0,0 0-1,0 0 1,0-1 0,0 1 0,0 0-1,0 0 1,0 0 0,0-1 0,0 1-1,0 0 1,0 0 0,0-1 0,0 1-1,0 0 1,0 0 0,0 0 0,0-1-1,0 1 1,0 0 0,0 0 0,0-1-1,-1 1 1,1 0 0,0 0 0,0 0-1,0 0 1,0-1 0,-1 1 0,1 0-1,0 0 1,0 0 0,0 0 0,-1 0-1,1 0 1,0-1 0,0 1 0,0 0-1,-1 0 1,1 0 0,0 0 0,0 0-1,-1 0 1,1 0 0,0 0 0,0 0-1,0 0 1,-1 0 0,1 0 0,0 0-1,-1 0 1,3-1 140,-1 0 1,0 0-1,1 0 0,-1 0 1,1 0-1,-1 0 0,1 0 1,0 1-1,3-2 0,-2 2-148,1-1-1,0 1 1,0 0-1,0 1 0,0-1 1,0 1-1,-1-1 1,1 1-1,0 0 0,0 1 1,-1-1-1,1 1 1,-1-1-1,6 5 0,-8-5-87,1 0 0,-1 0 0,0 0 0,0 0 1,0 0-1,0 1 0,0-1 0,0 0 0,0 1 0,0-1 0,-1 1 0,1-1 0,0 1 0,-1-1 0,1 1 0,-1-1 0,0 1 0,0 0 0,1-1 0,-1 1 0,0-1 0,0 1 0,0 0 0,-1-1 0,1 1 0,0 0 0,-1-1 0,1 1 0,-1-1 0,1 1 1,-1-1-1,0 1 0,1-1 0,-1 1 0,0-1 0,-2 2 0,-3 6 39,-1 0 0,-1-1 0,0 1 0,0-1 0,0-1 0,-1 0 0,0 0 0,-19 10 0,26-16-36,0 0 1,0 0 0,1 0-1,-1 1 1,0-1 0,0 1 0,1 0-1,-3 2 1,5 3 26,11 1-65,3-2-63,0 1 0,-1 0 0,24 17 1,-34-21 71,0-1 1,-1 2-1,0-1 1,1 0-1,-2 1 1,1-1 0,0 1-1,2 5 1,-4-7 12,0 0 1,0 0 0,0 1 0,0-1-1,-1 0 1,1 1 0,-1-1 0,0 0-1,0 1 1,0-1 0,0 1 0,0-1-1,0 0 1,0 1 0,-1-1 0,-1 4-1,1-2 48,-1-1 0,0 0 0,0 0 0,0 0 0,0 0-1,-1 0 1,1-1 0,-1 1 0,1-1 0,-1 1 0,0-1-1,0 0 1,0 0 0,0 0 0,0-1 0,-1 1-1,-4 1 1,-7 2 344,0 0 1,-23 4-1,27-6-228,7-2-184,0 0 0,0 0 0,0 0 0,-1 0 0,1-1 0,0 1 0,0-1 0,0 0 0,0 0 0,0-1 0,-1 1 0,-5-3 0,9 3-5,1 0-1,0 0 0,0 0 0,-1-1 1,1 1-1,0 0 0,0 0 0,0-1 1,0 1-1,-1 0 0,1 0 0,0-1 0,0 1 1,0 0-1,0-1 0,0 1 0,0 0 1,0 0-1,0-1 0,0 1 0,0 0 1,0-1-1,0 1 0,0 0 0,0-1 0,0 1 1,0 0-1,0 0 0,0-1 0,0 1 1,0 0-1,0-1 0,0 1 0,1 0 1,-1 0-1,0-1 0,0 1 0,0 0 0,1-1 1,8-9-344,5 3-157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39.667"/>
    </inkml:context>
    <inkml:brush xml:id="br0">
      <inkml:brushProperty name="width" value="0.05" units="cm"/>
      <inkml:brushProperty name="height" value="0.05" units="cm"/>
      <inkml:brushProperty name="color" value="#008C3A"/>
    </inkml:brush>
  </inkml:definitions>
  <inkml:trace contextRef="#ctx0" brushRef="#br0">217 1 17052,'0'15'2024,"-3"0"-1312,-12 6-224,-2 9 1321,-4 6-985,-5-4-120,1 5-88,-2 2-56,4-8-296,3 2-32,3-8-128,7-4-120,3-8-600,4 0-240,3-12 680,-3-4-120,12-10-112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0.103"/>
    </inkml:context>
    <inkml:brush xml:id="br0">
      <inkml:brushProperty name="width" value="0.05" units="cm"/>
      <inkml:brushProperty name="height" value="0.05" units="cm"/>
      <inkml:brushProperty name="color" value="#008C3A"/>
    </inkml:brush>
  </inkml:definitions>
  <inkml:trace contextRef="#ctx0" brushRef="#br0">179 0 18740,'-11'1'495,"0"0"1,0 0-1,1 1 1,-1 0-1,0 1 1,1 0-1,-16 7 0,21-7-328,-1-1-1,0 1 1,1 1-1,0-1 1,-1 1-1,1 0 1,1 0-1,-1 0 0,0 1 1,1-1-1,0 1 1,0 0-1,1 1 1,-4 6-1,6-12-161,1 1 1,-1 0-1,1 0 0,0-1 1,0 1-1,-1 0 0,1 0 0,0 0 1,0-1-1,0 1 0,0 0 1,0 0-1,0 0 0,0-1 0,0 1 1,0 0-1,0 0 0,0 0 1,1-1-1,-1 1 0,0 0 0,1 0 1,-1-1-1,0 1 0,1 0 1,0 0-1,0 0-5,0 0 0,1 0 0,-1 0 1,0 0-1,1 0 0,-1 0 0,1-1 0,-1 1 0,1-1 1,-1 1-1,1-1 0,2 1 0,3 0-13,0 0 1,1-1-1,-1 0 0,14-2 0,-10 0 9,-1 0 0,0-1 0,0 0 0,0-1 0,18-9 0,-23 10 7,0 0 0,-1 0 0,1 0 0,0 0 0,-1-1 0,0 0-1,0 0 1,0 0 0,0 0 0,-1-1 0,1 1 0,3-9 0,-7 13-3,1-1 1,-1 1 0,0-1-1,0 0 1,0 1 0,0-1-1,1 1 1,-1-1-1,0 0 1,0 1 0,0-1-1,0 0 1,0 1 0,-1-1-1,1 1 1,0-1-1,0 0 1,0 1 0,0-1-1,-1 1 1,1-1 0,0 0-1,-1 1 1,1-1-1,0 1 1,-1-1 0,1 1-1,-1 0 1,1-1 0,-1 1-1,1-1 1,-1 1-1,1 0 1,-1-1 0,1 1-1,-1 0 1,1-1 0,-1 1-1,0 0 1,1 0-1,-1 0 1,1 0 0,-1-1-1,0 1 1,1 0 0,-1 0-1,0 0 1,1 0-1,-1 1 1,-4-2-3,1 1 0,0 0 1,0 0-1,0 1 0,0-1 0,-6 2 0,0 2-45,1 0 0,0 0 0,0 0 0,0 1 0,0 1 0,1 0 0,0 0 0,0 0 0,-9 11-1,14-14-40,0 0 0,0 0 0,0 0-1,1 0 1,0 1 0,-1-1-1,1 1 1,1 0 0,-1-1-1,0 1 1,1 0 0,0 0-1,0 0 1,0 0 0,0 0-1,1 0 1,0 1 0,0-1-1,0 0 1,0 0 0,0 0-1,1 0 1,0 0 0,0 0-1,2 7 1,11 12-413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0.555"/>
    </inkml:context>
    <inkml:brush xml:id="br0">
      <inkml:brushProperty name="width" value="0.05" units="cm"/>
      <inkml:brushProperty name="height" value="0.05" units="cm"/>
      <inkml:brushProperty name="color" value="#008C3A"/>
    </inkml:brush>
  </inkml:definitions>
  <inkml:trace contextRef="#ctx0" brushRef="#br0">41 58 15483,'-14'29'1774,"10"-24"-1505,0 2 1,1-1-1,0 0 1,1 1-1,-1-1 1,1 1 0,0 0-1,1-1 1,-2 14-1,3-19-231,0 0-1,0 1 0,0-1 1,1 0-1,-1 1 1,0-1-1,0 0 0,1 1 1,-1-1-1,1 0 1,-1 0-1,1 0 0,0 1 1,-1-1-1,1 0 1,0 0-1,0 0 0,0 0 1,0 0-1,0 0 1,0 0-1,0-1 0,0 1 1,0 0-1,0-1 1,0 1-1,1 0 0,-1-1 1,0 1-1,0-1 0,1 0 1,-1 1-1,0-1 1,1 0-1,-1 0 0,0 0 1,1 0-1,-1 0 1,0 0-1,1 0 0,-1 0 1,2-1-1,1 0 100,0 1-1,0-1 0,0 0 1,0-1-1,-1 1 0,1 0 1,0-1-1,0 0 0,-1 0 1,1 0-1,-1-1 0,0 1 1,4-4-1,-5 3-15,1 0-1,-1-1 1,0 1 0,0 0-1,-1-1 1,1 1 0,-1-1-1,0 0 1,1 1-1,-2-1 1,1 0 0,0 0-1,-1 0 1,0 1 0,0-1-1,0 0 1,0 0 0,0 0-1,-1 0 1,0 1-1,0-1 1,-1-3 0,0 1-71,-1 0 0,1 0 0,-1 0 0,0 1 0,-1-1 1,1 1-1,-1 0 0,0 0 0,0 0 0,-1 1 0,1 0 0,-1-1 1,-5-2-1,9 6-119,0 0 1,0 1 0,0-1-1,0 1 1,0-1 0,0 1-1,0-1 1,0 1 0,0-1-1,0 1 1,-1 0 0,1 0-1,0 0 1,0-1 0,0 1-1,0 0 1,0 0 0,-1 1-1,1-1 1,0 0 0,0 0-1,0 1 1,0-1 0,0 0-1,0 1 1,0-1 0,0 1-1,0-1 1,0 1 0,0 0-1,0-1 1,0 1-1,0 0 1,0 0 0,1 0-1,-1-1 1,0 1 0,0 0-1,1 0 1,-1 0 0,1 0-1,-1 0 1,1 0 0,-1 1-1,1-1 1,0 0 0,0 0-1,-1 2 1,-2 16-628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0.990"/>
    </inkml:context>
    <inkml:brush xml:id="br0">
      <inkml:brushProperty name="width" value="0.05" units="cm"/>
      <inkml:brushProperty name="height" value="0.05" units="cm"/>
      <inkml:brushProperty name="color" value="#008C3A"/>
    </inkml:brush>
  </inkml:definitions>
  <inkml:trace contextRef="#ctx0" brushRef="#br0">0 77 20004,'0'-1'94,"1"0"-1,-1 1 1,0-1-1,0 0 0,1 1 1,-1-1-1,0 1 1,1-1-1,-1 0 1,1 1-1,-1-1 1,1 1-1,-1-1 0,1 1 1,-1 0-1,1-1 1,0 1-1,-1-1 1,1 1-1,-1 0 0,1-1 1,0 1-1,-1 0 1,1 0-1,0 0 1,0 0-1,-1-1 1,2 1-1,29-7 447,-21 5 136,212-52 1318,-205 53-1986,-17 1-8,1 1 0,-1-1 0,0 0-1,0 0 1,0 0 0,1 0 0,-1 0 0,0 1-1,0-1 1,0 0 0,1 0 0,-1 0 0,0 1-1,0-1 1,0 0 0,0 0 0,0 1 0,0-1-1,0 0 1,0 0 0,0 1 0,0-1 0,0 0-1,0 0 1,0 1 0,0-1 0,0 0-1,0 0 1,0 1 0,0-1 0,0 0 0,0 0-1,0 1 1,-16 27-14,6-14 31,-27 59-211,4 2-1,-44 141 0,73-210-1227,1-12 866,-2-21 181,4 21 29,-4-26-478</inkml:trace>
  <inkml:trace contextRef="#ctx0" brushRef="#br0" timeOffset="1">93 174 14283,'3'0'2265,"-1"3"-1177,1 0-352,2 1 1953,5 2-1465,2 0-192,5 0-272,7-1-424,5 0-1096,1-3 816,0-2-232,-3-2-80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1.406"/>
    </inkml:context>
    <inkml:brush xml:id="br0">
      <inkml:brushProperty name="width" value="0.05" units="cm"/>
      <inkml:brushProperty name="height" value="0.05" units="cm"/>
      <inkml:brushProperty name="color" value="#008C3A"/>
    </inkml:brush>
  </inkml:definitions>
  <inkml:trace contextRef="#ctx0" brushRef="#br0">65 268 16684,'-10'42'2112,"-3"-5"-1368,0 2-296,2 0 961,2-6-569,2 0-368,6-13-792,1-2-368,1-13 504,5-4-160,1-12-201</inkml:trace>
  <inkml:trace contextRef="#ctx0" brushRef="#br0" timeOffset="1">371 0 18444,'-6'2'279,"1"0"-1,0 0 1,0 0 0,1 1 0,-1-1-1,0 1 1,1 0 0,0 0 0,-5 5-1,-33 36 1034,30-29-1012,1 1 0,1-1 0,0 1 0,1 1 0,1 0 0,1 0 0,-7 23-1,12-33-255,0 1-1,1 0 0,0 0 1,0-1-1,1 1 0,0 0 0,1 0 1,2 13-1,-2-15-42,0-1 1,1 0-1,0 0 0,0 0 0,1 0 0,-1-1 1,1 1-1,0-1 0,0 1 0,1-1 1,-1 0-1,1 0 0,8 6 0,-10-8-1,1 0-1,-1-1 0,0 1 0,1-1 1,0 1-1,-1-1 0,1 0 0,0 0 1,-1-1-1,1 1 0,0 0 0,0-1 1,0 0-1,0 0 0,-1 0 0,1 0 1,0 0-1,0 0 0,5-2 0,-4 1 18,0 0 0,0-1 0,0 0 0,-1 0 0,1 0-1,0 0 1,-1 0 0,1-1 0,-1 0 0,0 1 0,0-1-1,4-5 1,-4 4 12,-1 1 0,1 0-1,-1-1 1,0 1 0,-1-1-1,1 1 1,0-1 0,-1 0 0,0 0-1,0 0 1,0 0 0,-1 0-1,1-5 1,-1 6-2,0 1-1,0-1 1,-1 0 0,1 0-1,-1 0 1,0 0 0,0 1-1,0-1 1,0 0 0,0 0-1,0 1 1,-1-1 0,1 1-1,-1 0 1,0-1 0,0 1-1,0 0 1,0 0 0,-5-3-1,3 2-16,0 0 0,0 0 1,0 0-1,-1 1 0,-4-2 0,8 3-103,0 1 0,-1 0 1,1-1-1,0 1 1,0 0-1,0-1 0,0 1 1,-1 0-1,1 0 1,0 0-1,0 0 0,0 0 1,-1 0-1,1 1 1,0-1-1,0 0 0,0 1 1,0-1-1,0 0 1,-1 1-1,1 0 0,0-1 1,0 1-1,0-1 1,0 1-1,1 0 0,-2 1 1,2-2 77,-1 0 0,1 0 1,0 0-1,0 0 0,0 1 1,0-1-1,0 0 0,0 0 0,0 0 1,0 0-1,0 0 0,0 1 1,0-1-1,0 0 0,0 0 0,0 0 1,0 0-1,0 0 0,0 0 1,0 1-1,0-1 0,0 0 0,0 0 1,0 0-1,0 0 0,0 0 1,1 0-1,-1 1 0,0-1 1,0 0-1,0 0 0,0 0 0,0 0 1,0 0-1,0 0 0,0 0 1,0 0-1,1 1 0,-1-1 0,0 0 1,0 0-1,0 0 0,0 0 1,0 0-1,1 0 0,-1 0 0,0 0 1,0 0-1,0 0 0,0 0 1,0 0-1,0 0 0,1 0 1,-1 0-1,0 0 0,0 0 0,0 0 1,0 0-1,0 0 0,1 0 1,-1 0-1,0-1 0,0 1 0,0 0 1,0 0-1,0 0 0,0 0 1,0 0-1,1 0 0,12-4-698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1.859"/>
    </inkml:context>
    <inkml:brush xml:id="br0">
      <inkml:brushProperty name="width" value="0.05" units="cm"/>
      <inkml:brushProperty name="height" value="0.05" units="cm"/>
      <inkml:brushProperty name="color" value="#008C3A"/>
    </inkml:brush>
  </inkml:definitions>
  <inkml:trace contextRef="#ctx0" brushRef="#br0">103 0 18524,'-1'3'3572,"-12"26"1544,-3-7-4328,1 1 1,-19 42-1,30-55-834,0-1 1,0 1 0,1 0 0,1 0 0,-1 0-1,2 0 1,-1 1 0,2-1 0,-1 0 0,2 13 0,-1-21-25,0-1 1,0 1 0,0 0-1,1 0 1,-1 0 0,1-1 0,-1 1-1,1 0 1,0 0 0,-1-1 0,1 1-1,0-1 1,0 1 0,0-1 0,1 1-1,-1-1 1,0 1 0,0-1 0,1 0-1,-1 0 1,2 1 0,-1-1-89,0 0 0,0-1 0,0 1 0,0-1 1,0 0-1,0 0 0,0 0 0,0 0 0,0 0 0,0 0 1,0 0-1,0-1 0,0 1 0,0-1 0,0 1 0,2-2 1,6-2-765,0-1 0,-1-1 0,1 0 0,-1 0 0,13-12 0,-10 8 234,0 0 0,-1-1-1,0-1 1,-1 1-1,-1-2 1,1 1-1,7-16 1,-17 23 2075,-5 7-385,-7 7 477,3 1-263,0 1 0,0 0 0,1 0 1,-14 25-1,17-25-1022,0-1 1,1 1-1,0 0 1,0 0-1,1 1 1,1-1 0,0 0-1,0 1 1,1 0-1,1 18 1,0-29-192,0-1 0,0 1 0,0 0 1,0-1-1,0 1 0,0-1 0,0 1 0,0 0 1,0-1-1,0 1 0,1-1 0,-1 1 0,0 0 1,0-1-1,1 1 0,-1-1 0,0 1 0,1-1 1,-1 1-1,0-1 0,1 1 0,-1-1 0,1 1 1,-1-1-1,1 0 0,-1 1 0,1-1 0,-1 0 1,2 1-1,4-5-72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2.292"/>
    </inkml:context>
    <inkml:brush xml:id="br0">
      <inkml:brushProperty name="width" value="0.05" units="cm"/>
      <inkml:brushProperty name="height" value="0.05" units="cm"/>
      <inkml:brushProperty name="color" value="#008C3A"/>
    </inkml:brush>
  </inkml:definitions>
  <inkml:trace contextRef="#ctx0" brushRef="#br0">193 1 18988,'-3'11'1960,"-6"6"-1383,-6 6-169,-3 3 1008,-2 6-752,-3 5-120,1 0-120,3-1-56,2-3-160,4-3-152,3-10-616,0-3-400,1-14 800,5-6-120,4-14-136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2.709"/>
    </inkml:context>
    <inkml:brush xml:id="br0">
      <inkml:brushProperty name="width" value="0.05" units="cm"/>
      <inkml:brushProperty name="height" value="0.05" units="cm"/>
      <inkml:brushProperty name="color" value="#008C3A"/>
    </inkml:brush>
  </inkml:definitions>
  <inkml:trace contextRef="#ctx0" brushRef="#br0">235 55 19340,'-6'-1'277,"-1"0"0,1 1-1,0 1 1,-1-1 0,1 1-1,0 0 1,0 0 0,0 1 0,-1-1-1,1 1 1,1 1 0,-1-1 0,0 1-1,1 0 1,-1 0 0,1 1-1,0 0 1,0 0 0,0 0 0,1 0-1,-1 1 1,1 0 0,-4 5 0,8-9-268,-1-1 1,1 1 0,0-1 0,-1 1 0,1-1-1,0 1 1,-1-1 0,1 1 0,0-1 0,0 1-1,0 0 1,0-1 0,-1 1 0,1-1 0,0 1-1,0-1 1,0 1 0,0 0 0,0-1 0,0 1-1,1-1 1,-1 1 0,0-1 0,0 1 0,0 0 0,0-1-1,1 1 1,-1-1 0,0 1 0,1-1 0,-1 1-1,0-1 1,1 1 0,0 0-3,1-1-1,-1 1 1,0-1-1,1 1 1,-1-1 0,0 0-1,1 0 1,-1 1 0,1-1-1,-1 0 1,1 0-1,-1 0 1,2-1 0,4 0-18,0 0 1,0 0 0,0-1 0,10-4-1,-10 2-8,-1 0 1,0 0-1,1 0 0,-2-1 0,1 0 0,0 0 0,-1 0 0,6-8 1,-10 11 12,0 1 0,0-1 0,0 1 1,0-1-1,0 1 0,0-1 1,0 1-1,0-1 0,-1 0 1,1 1-1,-1-1 0,1 0 1,-1 0-1,0 0 0,1 1 0,-1-1 1,0 0-1,0 0 0,-1 0 1,1 1-1,0-1 0,0 0 1,-1 0-1,1 0 0,-1 1 1,0-1-1,1 0 0,-1 1 0,0-1 1,0 1-1,0-1 0,0 1 1,0-1-1,-1 1 0,1 0 1,0-1-1,-1 1 0,1 0 1,-2-1-1,-1 0 0,1 0 0,0 1 1,-1-1-1,1 1 0,-1 0 0,1 0 1,-1 0-1,0 0 0,1 1 0,-1 0 1,0-1-1,0 1 0,1 1 0,-1-1 1,0 0-1,-5 2 0,-1 1-27,0 0-1,0 0 1,1 1-1,-18 8 0,19-7-239,-1 1 0,1-1-1,0 1 1,-9 10 0,13-13 138,1 0 0,0 0 1,1 1-1,-1 0 0,1-1 0,-1 1 1,1 0-1,0 0 0,0 0 1,1 1-1,-1-1 0,0 5 0,2 9-459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3.069"/>
    </inkml:context>
    <inkml:brush xml:id="br0">
      <inkml:brushProperty name="width" value="0.05" units="cm"/>
      <inkml:brushProperty name="height" value="0.05" units="cm"/>
      <inkml:brushProperty name="color" value="#008C3A"/>
    </inkml:brush>
  </inkml:definitions>
  <inkml:trace contextRef="#ctx0" brushRef="#br0">143 1 15171,'-53'69'3511,"34"-47"-1955,-21 33 1,36-48-1261,0 0 0,0 0 1,0 1-1,1-1 1,1 1-1,-1 0 0,1-1 1,0 1-1,0 11 1,1-17-253,1-1 1,0 1 0,0 0-1,0-1 1,0 1 0,0-1-1,1 1 1,-1 0 0,0-1 0,1 1-1,-1-1 1,1 1 0,-1-1-1,1 1 1,0-1 0,0 1-1,0-1 1,0 0 0,0 1-1,0-1 1,0 0 0,0 0-1,2 2 1,-1-2-9,1 0 0,-1 0-1,0 0 1,1 0 0,-1-1 0,1 1-1,-1-1 1,1 0 0,-1 1 0,1-1-1,-1 0 1,1 0 0,4-1 0,2-1 12,0 0 1,-1 0 0,1-1 0,0 0-1,-1-1 1,1 0 0,8-6 0,-10 5-22,-1 0 1,0 0-1,0 0 1,-1-1 0,0 0-1,0 0 1,0-1-1,-1 1 1,1-1-1,3-10 1,-6 13-42,-1 1 1,1 0-1,-1 0 1,0-1-1,0 1 1,-1 0-1,1-1 0,-1 1 1,1-1-1,-1 1 1,0-1-1,-1 1 1,1-1-1,0 1 1,-1-1-1,0 1 0,0 0 1,0-1-1,0 1 1,0 0-1,-1 0 1,0 0-1,1 0 0,-1 0 1,-4-5-1,4 6-83,0 1 1,0-1-1,-1 1 0,1 0 0,0-1 0,0 1 0,-1 0 0,1 0 0,-1 1 0,1-1 0,-1 1 0,1-1 0,-1 1 0,1 0 0,-1-1 1,1 1-1,-1 1 0,1-1 0,-1 0 0,1 1 0,-1-1 0,1 1 0,-1 0 0,-4 2 0,-4 2-435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1.306"/>
    </inkml:context>
    <inkml:brush xml:id="br0">
      <inkml:brushProperty name="width" value="0.05" units="cm"/>
      <inkml:brushProperty name="height" value="0.05" units="cm"/>
    </inkml:brush>
  </inkml:definitions>
  <inkml:trace contextRef="#ctx0" brushRef="#br0">1 405 17116,'13'3'2000,"2"-3"-1248,13 0-248,0 0 1105,14 0-633,5 0-176,2 0-208,0 1-176,-4-1-440,-3 0-376,-9-1-720,-4-3 936,-14-5-144,-6 0-168</inkml:trace>
  <inkml:trace contextRef="#ctx0" brushRef="#br0" timeOffset="1">26 157 16147,'-4'-8'2393,"4"-1"-1297,6-5-424,7 2 1657,10 1-929,4 1-184,7 4-471,4-1-233,3 2-248,1 1-208,-1 0-680,-1-3-457,-2-9 913,-2-3-224,-3-5-72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7:12.200"/>
    </inkml:context>
    <inkml:brush xml:id="br0">
      <inkml:brushProperty name="width" value="0.025" units="cm"/>
      <inkml:brushProperty name="height" value="0.025" units="cm"/>
    </inkml:brush>
  </inkml:definitions>
  <inkml:trace contextRef="#ctx0" brushRef="#br0">648 62 5349,'-3'0'443,"0"0"1,-1-1-1,1 1 1,0-1-1,-1 0 0,1 0 1,0 0-1,0 0 1,-1-1-1,1 1 0,0-1 1,-3-2-1,-23-10 776,27 14-1220,0 0 1,0 0 0,0 0 0,0 0 0,0 0-1,0 1 1,0-1 0,0 1 0,0-1-1,0 1 1,0 0 0,0 0 0,0 0 0,0 0-1,1 0 1,-1 0 0,1 1 0,-1-1-1,1 0 1,-1 1 0,1-1 0,-3 4 0,-32 48-131,21-29 149,5-9-37,0 0-1,1 1 1,0 0-1,2 0 1,0 1-1,1 0 1,0 0-1,1 1 1,-2 17-1,1 17-143,2 96 0,4-142 193,0 2-21,2 0-1,-1 0 1,1 0-1,0 0 1,1 0-1,-1-1 1,2 1 0,-1-1-1,1 0 1,0 0-1,1 0 1,-1 0-1,1-1 1,8 8 0,-4-4-18,1 0 0,0-1 0,1 0 1,0 0-1,1-1 0,-1-1 1,21 9-1,-4-5 36,1-1 1,1-2 0,0-1-1,0-2 1,49 4-1,157-8 46,-185-3-76,285-7 158,-302 8-165,1-2 1,-1-2-1,0-1 1,-1-1-1,1-2 1,-1-1-1,-1-2 1,0-1 0,-1-1-1,0-2 1,-1-1-1,33-26 1,-57 38 21,0-1 1,0 0 0,0 0-1,-1 0 1,0-1 0,0 1-1,-1-1 1,1-1 0,-2 1 0,1 0-1,-1-1 1,0 0 0,2-9-1,-1-4 31,-1 0-1,0 0 0,-2-40 1,-2 54-31,0 0 0,0-1 0,-1 1 0,0 0 1,-1 0-1,1 0 0,-1 0 0,-1 0 0,1 1 0,-1-1 1,0 1-1,-1 0 0,1 0 0,-1 1 0,0-1 0,-8-5 1,-3-3 30,0 1 0,-1 1 0,0 0-1,-31-15 1,-6 2 112,-2 3-1,0 2 0,-59-12 0,-179-23 25,236 46-389,0 2 0,-1 3-1,0 3 1,0 2 0,0 3 0,0 2 0,1 3 0,0 2 0,1 3-1,-64 25 1,-133 78-672,96-18-2581,92-47-162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7:35.923"/>
    </inkml:context>
    <inkml:brush xml:id="br0">
      <inkml:brushProperty name="width" value="0.025" units="cm"/>
      <inkml:brushProperty name="height" value="0.025" units="cm"/>
    </inkml:brush>
  </inkml:definitions>
  <inkml:trace contextRef="#ctx0" brushRef="#br0">1256 45 1954,'0'0'4778,"-9"-1"-3791,-96-9 987,-104-14-761,184 20-1037,-1 1 1,1 1-1,-1 1 0,0 2 0,1 0 0,-39 8 0,31-5-148,1-1-1,-40-1 0,38-2 34,-58 7-1,73-4 38,0 1 0,0 1-1,0 0 1,1 2-1,0 0 1,0 1-1,-16 10 1,23-11-109,0 1 0,0 1 1,1-1-1,0 2 0,1-1 0,0 1 0,0 1 1,1 0-1,1 0 0,-12 22 0,-53 85-62,49-85 101,2 1 0,-24 53 0,43-81-42,0-1 1,0 1-1,0 0 1,0-1-1,1 1 1,0 0-1,0 0 1,1 0-1,0 0 1,0 0-1,0 0 1,1 0-1,0 0 1,0 0-1,0-1 1,1 1-1,-1 0 0,2-1 1,-1 1-1,1-1 1,-1 0-1,7 10 1,5 0-16,0 0-1,0 0 1,2-1 0,0-1 0,22 14 0,-32-23 29,5 5 1,18 13-28,1-1 1,1-1-1,0-1 0,2-2 0,56 22 0,41-4 8,177 26 1,-268-56-32,0-1 0,1-2 0,-1-1 0,0-2 0,0-2 0,1-2 0,-2-1 0,1-2 0,-1-2 0,50-19 0,-2-4-163,136-76 1,-186 88 164,-1-2 1,-1-1-1,0-1 1,-2-2-1,-2-2 0,30-34 1,-57 59 75,-1 0 0,0 0 0,0 0 0,0 0 1,0 0-1,-1 0 0,0 0 0,0-1 0,0 1 1,0 0-1,-1-1 0,0 1 0,1-1 0,-2 1 0,1 0 1,0-1-1,-1 1 0,0 0 0,0-1 0,0 1 0,-1 0 1,1 0-1,-1 0 0,-4-7 0,-3-7 162,-2 0-1,0 0 1,-27-29-1,28 36-147,-1 1-1,0 0 0,-1 1 0,0 0 0,-1 0 0,1 2 0,-2 0 0,1 0 0,-1 1 1,0 1-1,0 0 0,-1 1 0,-23-4 0,-22 0 22,1 2-1,-66 2 1,55 2 129,-137-4-26,-36-1-301,81-1-2773,121 4 319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7:37.407"/>
    </inkml:context>
    <inkml:brush xml:id="br0">
      <inkml:brushProperty name="width" value="0.025" units="cm"/>
      <inkml:brushProperty name="height" value="0.025" units="cm"/>
    </inkml:brush>
  </inkml:definitions>
  <inkml:trace contextRef="#ctx0" brushRef="#br0">1029 77 3075,'-11'0'144,"-20"1"947,1-3 0,-1 0 1,1-2-1,-55-14 0,65 11-663,-13-5-439,0 1 1,-35-6 0,58 15-181,-1 1-1,0 0 1,0 0-1,0 1 1,0 1 0,0 0-1,0 0 1,0 1-1,1 0 1,-18 7 0,-41 23 215,2 2 0,1 4 1,-71 53-1,59-38 567,67-46-505,1 0 0,0 1-1,1 0 1,0 1 0,0-1-1,0 2 1,-9 13 0,16-19-110,0-1 1,-1 1-1,1 0 1,1 0-1,-1 1 1,1-1 0,-1 0-1,1 1 1,0-1-1,1 0 1,-1 1-1,1-1 1,0 1-1,0-1 1,0 1 0,1-1-1,-1 1 1,1-1-1,0 0 1,1 1-1,-1-1 1,1 0-1,3 6 1,5 6 8,0 0-1,1-1 1,1 0 0,1-1-1,0-1 1,0 0-1,2-1 1,-1 0 0,2-1-1,30 17 1,-5-7 140,2-1 0,0-2 0,55 15 0,-8-11 30,2-3 0,-1-5-1,2-4 1,0-4 0,143-8 0,-147-5-132,-1-4-1,1-4 1,131-39 0,-187 44-31,61-29 1,-83 33 42,1 0 1,-1-1-1,0 0 1,-1-1-1,1 0 1,-2 0-1,1-1 0,10-13 1,-16 17 40,-1 0 1,0 0-1,1-1 1,-2 1-1,1-1 1,-1 1-1,0-1 1,0 0-1,0 0 1,-1 0-1,0 0 1,0 0-1,0 0 1,-1 0-1,-1-12 1,0 10-41,-1-1 1,0 1-1,-1 1 0,0-1 0,0 0 1,0 1-1,-1-1 0,0 1 1,-1 0-1,-8-10 0,-1 1-25,-1 1 1,0 1-1,-1 0 0,0 1 0,-1 1 1,-1 1-1,0 0 0,-28-12 0,-12 1 136,0 3 1,-2 1-1,0 4 0,-110-12 0,-252 5 106,344 19-356,-153-2-3249,157 4 202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8:46.280"/>
    </inkml:context>
    <inkml:brush xml:id="br0">
      <inkml:brushProperty name="width" value="0.05" units="cm"/>
      <inkml:brushProperty name="height" value="0.05" units="cm"/>
      <inkml:brushProperty name="color" value="#E71224"/>
    </inkml:brush>
  </inkml:definitions>
  <inkml:trace contextRef="#ctx0" brushRef="#br0">1455 212 4740,'0'0'315,"-2"-9"145,-6-41 1953,6 47-2370,-1 1 1,1 0-1,-1 0 1,0 0-1,1 0 1,-1 0 0,0 1-1,0-1 1,0 1-1,0 0 1,-1 0 0,-4-1-1,-16-8 58,2-5 148,11 6-99,-1 1 1,1 1-1,-1 0 0,-1 1 1,1 0-1,-1 1 0,-19-6 1,-34-4 250,-2 3 0,1 3 0,-110-1 1,142 10-129,0 2 0,0 1 0,0 2 0,1 2 0,0 1 0,0 1 0,0 2 0,-57 27 0,61-20-141,1 1-1,0 1 1,2 2-1,0 1 0,-35 38 1,-102 143-232,146-181 64,1 1 0,2 1 0,1 1 1,0 0-1,2 0 0,-15 51 0,24-66 24,0-1 0,1 1 0,1 0 0,0 0 0,1 0 0,0 0 0,0 1 1,1-1-1,0 0 0,1 0 0,1-1 0,0 1 0,0 0 0,1-1 0,0 0 0,1 0 0,0 0 0,0 0 0,1-1 0,13 16 0,1-4 12,1-1-1,0-1 1,2 0 0,0-2-1,1 0 1,1-2-1,0-1 1,1-1-1,0-1 1,1-1 0,1-2-1,39 9 1,-7-5-1,0-4 0,0-2 0,1-2 0,115-8 0,-90-6 42,0-4 0,-1-4 1,110-37-1,-149 40-18,-1-3 0,-1-1 0,-1-2 0,0-3 0,-2-1 0,0-1 0,-2-3 0,-1-1 0,47-47 0,-76 66 80,-1 0 0,0-1 0,0 0 0,-1 0 1,-1 0-1,0-1 0,-1 0 0,0 0 0,0 0 1,-2-1-1,1 0 0,-2 0 0,0 1 0,0-1 1,-1-1-1,-1 1 0,0 0 0,-1 0 1,0 0-1,-1 0 0,0 0 0,-1 0 0,-1 1 1,0-1-1,0 1 0,-10-17 0,3 11-121,0 0 1,-1 0-1,-1 2 0,-1-1 0,0 2 0,-1 0 0,-1 0 1,0 2-1,-1 0 0,0 1 0,-1 0 0,-1 2 1,1 0-1,-2 1 0,-24-8 0,21 10-644,0 0 1,-1 2-1,1 1 0,-1 1 0,0 1 1,0 1-1,0 1 0,-29 4 1,-31 13-4640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8:49.155"/>
    </inkml:context>
    <inkml:brush xml:id="br0">
      <inkml:brushProperty name="width" value="0.05" units="cm"/>
      <inkml:brushProperty name="height" value="0.05" units="cm"/>
      <inkml:brushProperty name="color" value="#E71224"/>
    </inkml:brush>
  </inkml:definitions>
  <inkml:trace contextRef="#ctx0" brushRef="#br0">17 78 14862,'-16'5'923,"25"-7"-260,-2 1-647,0-1 0,0 0 0,-1 0 0,1 0 0,0-1 0,-1 0 0,0-1 0,11-7 1975,-39-2 187,22-8-9235,0 4 1313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8:50.257"/>
    </inkml:context>
    <inkml:brush xml:id="br0">
      <inkml:brushProperty name="width" value="0.05" units="cm"/>
      <inkml:brushProperty name="height" value="0.05" units="cm"/>
      <inkml:brushProperty name="color" value="#E71224"/>
    </inkml:brush>
  </inkml:definitions>
  <inkml:trace contextRef="#ctx0" brushRef="#br0">115 49 10570,'0'0'566,"-10"-3"48,-79-31 3342,88 34-3943,1-1 0,-1 1 1,1 0-1,-1 0 1,1 0-1,-1 0 1,1 1-1,-1-1 1,0 0-1,1 0 1,-1 0-1,1 0 1,-1 0-1,1 1 1,-1-1-1,1 0 1,-1 1-1,1-1 1,0 0-1,-1 1 1,1-1-1,-1 0 0,1 1 1,0-1-1,-1 1 1,1-1-1,0 1 1,-1-1-1,1 1 1,0-1-1,0 1 1,0-1-1,-1 1 1,1-1-1,0 1 1,0-1-1,0 1 1,0-1-1,0 1 1,0-1-1,0 1 0,0 0 1,1 7-1336,4-18-1779,-4-1-876,-1-2-3844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8:51.468"/>
    </inkml:context>
    <inkml:brush xml:id="br0">
      <inkml:brushProperty name="width" value="0.05" units="cm"/>
      <inkml:brushProperty name="height" value="0.05" units="cm"/>
      <inkml:brushProperty name="color" value="#E71224"/>
    </inkml:brush>
  </inkml:definitions>
  <inkml:trace contextRef="#ctx0" brushRef="#br0">1326 812 12908,'0'0'3043,"-44"-6"-966,29 0-2028,1-1 0,-1 0 1,1-1-1,0-1 0,-17-13 1,-5-3 11,-83-63-61,79 56 0,-72-44 0,-493-311 54,559 358 99,-1 3-1,-52-22 1,24 12-29,84 42-1855,0 0 468,1 1 0,1-1 0,-1 0 1,19 6-1,-1-7-4332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8:52.447"/>
    </inkml:context>
    <inkml:brush xml:id="br0">
      <inkml:brushProperty name="width" value="0.05" units="cm"/>
      <inkml:brushProperty name="height" value="0.05" units="cm"/>
      <inkml:brushProperty name="color" value="#E71224"/>
    </inkml:brush>
  </inkml:definitions>
  <inkml:trace contextRef="#ctx0" brushRef="#br0">1117 727 13741,'-5'0'156,"-1"-1"-1,1 1 1,0-1 0,0 0 0,-1 0-1,1 0 1,0-1 0,0 0-1,1 0 1,-1 0 0,0-1-1,0 1 1,1-1 0,0 0 0,0-1-1,0 1 1,0-1 0,0 1-1,0-1 1,1 0 0,0-1-1,0 1 1,-5-9 0,-9-11-95,-1 1 1,-1 0-1,-1 1 1,-1 1 0,-26-20-1,5 10 177,-1 2 0,-50-25 1,-96-57 95,103 58-109,-166-76 0,94 62 507,177 51-7651,-13 1 2024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9:40.852"/>
    </inkml:context>
    <inkml:brush xml:id="br0">
      <inkml:brushProperty name="width" value="0.05" units="cm"/>
      <inkml:brushProperty name="height" value="0.05" units="cm"/>
      <inkml:brushProperty name="color" value="#E71224"/>
    </inkml:brush>
  </inkml:definitions>
  <inkml:trace contextRef="#ctx0" brushRef="#br0">1119 37 4740,'0'0'4148,"-10"-4"-3411,-12-4-329,0 2 1,-1 0-1,1 2 1,-1 0-1,-32 0 0,34 5-261,0 0 0,0 2-1,0 1 1,0 1-1,0 0 1,-27 12-1,-120 62-297,28-11 152,-3-19 104,99-37-36,2 3-1,0 1 0,-56 30 1,92-42-29,0 1 0,0 0 0,0 0 0,0 0 0,1 1 0,0 0 0,0 0 0,0 0 0,1 1 0,0-1 0,0 1 0,1 0 0,-1 0 0,2 0 0,-1 1 0,1-1 0,-2 10 0,0 12-44,0 1-1,2-1 0,1 34 0,1-54 3,1 5-11,1 0-1,0 0 1,1-1 0,0 1-1,1-1 1,1 0-1,0 0 1,1 0 0,0-1-1,1 0 1,1 0-1,-1 0 1,2-1-1,0 0 1,0-1 0,21 18-1,-4-5 10,2-1-1,1-2 0,0-1 0,2-1 1,50 22-1,-43-25-1,1-2 0,1-2-1,0-2 1,0-1 0,1-2-1,0-2 1,0-2 0,0-2 0,56-6-1,39-11-67,190-51-1,-245 49 4,118-21-26,-101 23 83,-2-5 0,128-45 0,-192 54-18,48-27 0,-72 36 42,0-1 0,0 0 0,-1 0-1,0 0 1,0-1 0,-1 0 0,0-1 0,0 0-1,0 0 1,0 0 0,6-12 0,-11 14 28,1-1 1,-1 0 0,0 0-1,0 0 1,-1 0 0,0 0-1,0-1 1,0 1 0,-1 0-1,0 0 1,0 0 0,0 0 0,-1 1-1,0-1 1,0 0 0,0 1-1,-1-1 1,0 1 0,0 0-1,0 0 1,-7-8 0,-5-6-13,0 1 0,-1 0 0,-1 1 1,-22-17-1,3 8-9,-1 1 0,-1 1 0,-1 2 0,-1 2 0,-1 2 0,0 1 0,-2 3-1,0 1 1,-60-10 0,-2 8 324,0 4-1,-193 5 0,213 11-472,-113 23-1,-61 5-2191,209-36-612,12-14-3112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45.641"/>
    </inkml:context>
    <inkml:brush xml:id="br0">
      <inkml:brushProperty name="width" value="0.025" units="cm"/>
      <inkml:brushProperty name="height" value="0.025" units="cm"/>
    </inkml:brush>
  </inkml:definitions>
  <inkml:trace contextRef="#ctx0" brushRef="#br0">266 0 32,'-12'1'4778,"-150"1"-2086,90-2 4513,71 0-7163,1 0 0,-1 0 0,0 0 0,1-1 0,-1 1-1,0 0 1,1 0 0,-1 1 0,0-1 0,1 0 0,-1 0 0,0 0-1,1 0 1,-1 0 0,1 1 0,-1-1 0,0 0 0,1 1 0,-1-1-1,1 0 1,-1 1 0,1-1 0,-1 1 0,1-1 0,-1 1 0,1-1-1,-1 1 1,1-1 0,0 1 0,-1-1 0,1 1 0,0-1 0,-1 1-1,1 0 1,0-1 0,0 1 0,0 0 0,0-1 0,-1 1 0,1 0-1,0-1 1,0 2 0,1-1-15,-1 0 0,1 0 0,-1 1 1,0-1-1,1 0 0,0 0 0,-1 0 0,1 0 0,0 0 0,-1 0 0,1 0 1,0 0-1,0-1 0,0 1 0,0 0 0,0 0 0,0-1 0,0 1 0,0-1 1,0 1-1,0-1 0,2 2 0,24 3 350,0-2 0,0 0 1,0-2-1,49-3 0,-14 1-80,302-16 688,-153 4-571,-88 7-250,358-1 3,-392 22-134,-71-10 47,1-1-1,0-1 1,25 0 0,-43-3-122,-8-11-6850,-3 0 277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1.662"/>
    </inkml:context>
    <inkml:brush xml:id="br0">
      <inkml:brushProperty name="width" value="0.05" units="cm"/>
      <inkml:brushProperty name="height" value="0.05" units="cm"/>
    </inkml:brush>
  </inkml:definitions>
  <inkml:trace contextRef="#ctx0" brushRef="#br0">0 41 24949,'8'5'1633,"-6"-9"-2185,4-3 1384,-6-3-416,0-2-200,0-1-144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46.566"/>
    </inkml:context>
    <inkml:brush xml:id="br0">
      <inkml:brushProperty name="width" value="0.025" units="cm"/>
      <inkml:brushProperty name="height" value="0.025" units="cm"/>
    </inkml:brush>
  </inkml:definitions>
  <inkml:trace contextRef="#ctx0" brushRef="#br0">1 72 9737,'12'-3'5664,"85"-24"-3021,37 8-1736,143-1 0,138 18-451,-240 3-489,113 14 70,-7 0 171,-280-14-225,0-1-1,-1 0 1,1 0 0,0 0-1,0 0 1,0 0 0,0 0-1,-1 0 1,1-1 0,0 1-1,0 0 1,0 0 0,-1-1-1,1 1 1,0 0 0,0-1-1,-1 1 1,1-1-1,0 1 1,-1-1 0,1 1-1,0-1 1,-1 0-172,0 0 0,0 1 0,0-1 0,-1 0 0,1 1 0,0-1 0,-1 0 0,1 1-1,0-1 1,-1 0 0,1 1 0,-1-1 0,1 1 0,-1-1 0,1 1 0,-1-1 0,1 1 0,-1 0 0,1-1 0,-1 1 0,0-1 0,1 1-1,-1 0 1,1 0 0,-1-1 0,-1 1 0,-20-11-6665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47.241"/>
    </inkml:context>
    <inkml:brush xml:id="br0">
      <inkml:brushProperty name="width" value="0.025" units="cm"/>
      <inkml:brushProperty name="height" value="0.025" units="cm"/>
    </inkml:brush>
  </inkml:definitions>
  <inkml:trace contextRef="#ctx0" brushRef="#br0">0 0 13293,'0'0'2343,"10"5"-1494,10 2-482,0 0 0,0-1 1,1-1-1,0-1 0,39 3 0,123-3 303,-130-4-543,1143-16 1080,-1079 15-1164,6 0-885,-43-5-2758,-32-1-1899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48.388"/>
    </inkml:context>
    <inkml:brush xml:id="br0">
      <inkml:brushProperty name="width" value="0.025" units="cm"/>
      <inkml:brushProperty name="height" value="0.025" units="cm"/>
    </inkml:brush>
  </inkml:definitions>
  <inkml:trace contextRef="#ctx0" brushRef="#br0">0 34 9673,'0'0'5189,"11"-4"-4698,11-3-163,0 0 0,1 2 1,-1 1-1,1 1 0,0 1 0,24 0 0,155 10 802,60 14-376,278 10-515,-7-57 434,-428 15-593,-104 10-240,-43 0-5931,17-1-369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49.051"/>
    </inkml:context>
    <inkml:brush xml:id="br0">
      <inkml:brushProperty name="width" value="0.025" units="cm"/>
      <inkml:brushProperty name="height" value="0.025" units="cm"/>
    </inkml:brush>
  </inkml:definitions>
  <inkml:trace contextRef="#ctx0" brushRef="#br0">0 49 12908,'0'0'1378,"8"-2"-1080,60-10 1917,129-9-1,83 16-1429,-151 4-452,-23 0-696,335-5 1573,-149 5-7321,-309 1 2070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49.617"/>
    </inkml:context>
    <inkml:brush xml:id="br0">
      <inkml:brushProperty name="width" value="0.025" units="cm"/>
      <inkml:brushProperty name="height" value="0.025" units="cm"/>
    </inkml:brush>
  </inkml:definitions>
  <inkml:trace contextRef="#ctx0" brushRef="#br0">0 50 9897,'0'0'4180,"12"-3"-3571,39-10 803,1 2 0,0 3 0,93-4 1,176 15-801,-265-2-584,159 8-13,238 1-1541,-349-17-1309,0-11-2391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50.612"/>
    </inkml:context>
    <inkml:brush xml:id="br0">
      <inkml:brushProperty name="width" value="0.025" units="cm"/>
      <inkml:brushProperty name="height" value="0.025" units="cm"/>
    </inkml:brush>
  </inkml:definitions>
  <inkml:trace contextRef="#ctx0" brushRef="#br0">0 18 10730,'0'0'2739,"16"-3"-2189,124-9 1446,254 9 1,24 29-1901,61 2-128,-294-25 168,269-28 0,-422 22-98,6-2-342,-38 5 280,0 0 0,0 0 0,0 0 0,0 0 0,0 0-1,0 0 1,0 0 0,0 0 0,0 0 0,0 0 0,0 0-1,0 0 1,0 0 0,0 0 0,0 0 0,0-1-1,0 1 1,0 0 0,0 0 0,0 0 0,0 0 0,0 0-1,0 0 1,0 0 0,-23-1-1060,-2 1-2087,-4 0-2429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51.302"/>
    </inkml:context>
    <inkml:brush xml:id="br0">
      <inkml:brushProperty name="width" value="0.025" units="cm"/>
      <inkml:brushProperty name="height" value="0.025" units="cm"/>
    </inkml:brush>
  </inkml:definitions>
  <inkml:trace contextRef="#ctx0" brushRef="#br0">92 36 5926,'-9'-1'-22,"-5"-1"156,-26-3 952,13 4 2712,25 1-2111,11 0-753,83 13 1014,86 7-20,590-22-211,-1-43-1605,-729 42-78,114-5-80,-102 7-4675,-78 1 2228,-11 0-2995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51.933"/>
    </inkml:context>
    <inkml:brush xml:id="br0">
      <inkml:brushProperty name="width" value="0.025" units="cm"/>
      <inkml:brushProperty name="height" value="0.025" units="cm"/>
    </inkml:brush>
  </inkml:definitions>
  <inkml:trace contextRef="#ctx0" brushRef="#br0">0 32 6182,'0'0'6726,"9"1"-5920,78 1 63,103-10-1,-26 0-379,506 9 65,-241 3-616,-410-4-59,15 1-1588,-1-2 0,38-6 0,-9-10-6849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34.344"/>
    </inkml:context>
    <inkml:brush xml:id="br0">
      <inkml:brushProperty name="width" value="0.025" units="cm"/>
      <inkml:brushProperty name="height" value="0.025" units="cm"/>
    </inkml:brush>
  </inkml:definitions>
  <inkml:trace contextRef="#ctx0" brushRef="#br0">298 100 1473,'0'0'4324,"-9"-10"-3614,1 2-344,0 0-1,0 0 1,0 1-1,-1 0 1,0 1-1,-1-1 1,1 2-1,-1-1 1,0 2-1,-1-1 1,1 1-1,-18-4 1,25 8-245,-14-3 1048,-1 1 0,-28 0 0,43 2-1127,0 0-1,0 0 0,1 0 1,-1 0-1,0 1 0,0-1 1,1 1-1,-1 0 0,0-1 1,1 1-1,-1 0 0,1 1 1,-1-1-1,1 0 0,-1 1 1,1-1-1,0 1 0,0 0 1,0 0-1,0 0 0,0 0 1,0 0-1,0 0 0,1 0 0,-3 4 1,4-4-47,-1-1 0,1 1 1,-1-1-1,1 1 0,0-1 1,0 1-1,0-1 0,0 1 1,0 0-1,0-1 0,0 1 1,1-1-1,-1 1 0,0-1 1,1 1-1,-1-1 0,1 1 1,0-1-1,0 0 0,-1 1 1,1-1-1,0 0 1,1 2-1,1 0-11,0 0 1,1 0 0,-1-1-1,1 1 1,0-1 0,-1 0-1,1 0 1,6 3-1,10 1-12,0 0 0,37 6-1,-51-10 50,81 11 337,133 2 0,90-17 291,-287 1-578,272-15 972,68-1-661,-344 15-343,-34-4-1206,-5 0-2365,3-3-2020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35.701"/>
    </inkml:context>
    <inkml:brush xml:id="br0">
      <inkml:brushProperty name="width" value="0.025" units="cm"/>
      <inkml:brushProperty name="height" value="0.025" units="cm"/>
    </inkml:brush>
  </inkml:definitions>
  <inkml:trace contextRef="#ctx0" brushRef="#br0">63 41 2434,'0'0'4020,"-9"0"-2872,-26 0 192,34 0-1178,0 1 0,1-1 1,-1 0-1,1 0 0,-1 0 0,0 0 1,1 0-1,-1 0 0,0 0 1,1 0-1,-1 0 0,1 0 0,-1 0 1,0-1-1,1 1 0,-1 0 0,1 0 1,-1 0-1,0-1 0,1 1 1,-1 0-1,1-1 0,-1 1 0,1-1 1,-1 1-1,1 0 0,0-1 1,-1 1-1,1-1 0,-1 0 0,1 0-72,0 1 0,1-1 0,-1 1 0,0 0 0,0-1 0,1 1 0,-1 0 0,0-1 0,1 1 0,-1 0 0,0-1-1,1 1 1,-1 0 0,0 0 0,1-1 0,-1 1 0,1 0 0,-1 0 0,0 0 0,1 0 0,-1 0 0,1-1 0,-1 1 0,1 0-1,-1 0 1,0 0 0,2 0 0,180 15 67,-49-3-79,217-5 80,446-50-1,-795 43-122,37-3-214,-28 3-218,-25 2 282,-392 23-858,-3-33 492,-5 0 568,380 9-85,1 1-1,-47 10 1,81-12-36,0 0 0,1 0 0,-1 0 0,0 0 0,0 0 0,0 0 0,0 0 0,0 0 0,0 1 0,0-1 0,0 0 0,0 0 0,0 0 0,0 0 0,0 0 0,0 0 0,0 0 0,0 0 0,0 0 0,0 1 0,0-1 0,0 0 0,0 0 0,0 0 0,0 0 0,0 0 0,0 0 0,0 0 0,0 0 0,0 0 0,0 0 0,-1 1 0,1-1 0,0 0 0,0 0 0,22 2-487,32 1 355,892-4-1601,-1102 1 1944,-495-14 1872,568 4-3011,31-1-2613,3-2-4369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2.229"/>
    </inkml:context>
    <inkml:brush xml:id="br0">
      <inkml:brushProperty name="width" value="0.05" units="cm"/>
      <inkml:brushProperty name="height" value="0.05" units="cm"/>
    </inkml:brush>
  </inkml:definitions>
  <inkml:trace contextRef="#ctx0" brushRef="#br0">79 1 18852,'2'10'1464,"-7"10"-1152,0 3-112,-1 10 809,0 1-609,0 9-232,1 3-24,3 4-32,-1-1-24,0-5-24,-1-1-88,1-7-312,-1-3-288,-5-16 520,1-6-120,-4-17-32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37.209"/>
    </inkml:context>
    <inkml:brush xml:id="br0">
      <inkml:brushProperty name="width" value="0.025" units="cm"/>
      <inkml:brushProperty name="height" value="0.025" units="cm"/>
    </inkml:brush>
  </inkml:definitions>
  <inkml:trace contextRef="#ctx0" brushRef="#br0">1 28 4773,'0'0'5162,"9"3"-4767,11 3-58,0-1 0,0-1 1,0-1-1,32 1 0,98-5 225,-62-1-541,983-42-2205,-1034 42 2012,1 0 314,-66 1 571,-418 13 566,249-5-577,-227 22 306,189-10-943,919-30-3170,-459 12 2975,-431-15 609,50 0-424,-183 0-2255,236 7-1157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42.223"/>
    </inkml:context>
    <inkml:brush xml:id="br0">
      <inkml:brushProperty name="width" value="0.025" units="cm"/>
      <inkml:brushProperty name="height" value="0.025" units="cm"/>
    </inkml:brush>
  </inkml:definitions>
  <inkml:trace contextRef="#ctx0" brushRef="#br0">205 1 1794,'0'0'571,"-9"0"53,-187 14 4742,298-17-838,-15 2-4257,690 28-663,-698-21 303,7 0 115,48 5-31,244-11 0,-347-5 64,-30 5-224,-34 4 266,-1 19-5573</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43.355"/>
    </inkml:context>
    <inkml:brush xml:id="br0">
      <inkml:brushProperty name="width" value="0.025" units="cm"/>
      <inkml:brushProperty name="height" value="0.025" units="cm"/>
    </inkml:brush>
  </inkml:definitions>
  <inkml:trace contextRef="#ctx0" brushRef="#br0">10 72 6278,'-10'-1'4132,"13"-3"-1681,28-9-974,50-8-932,34 8-336,199 2 0,-144 10-477,-93-1 28,97-4-291,258 25-1,-220-10-51,-23-4 697,-177-2-360,-23-2-2215,3-1-1239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49.156"/>
    </inkml:context>
    <inkml:brush xml:id="br0">
      <inkml:brushProperty name="width" value="0.025" units="cm"/>
      <inkml:brushProperty name="height" value="0.025" units="cm"/>
    </inkml:brush>
  </inkml:definitions>
  <inkml:trace contextRef="#ctx0" brushRef="#br0">1 70 5894,'0'0'8002,"7"-8"-7719,22-24-64,-26 30-203,0 0 1,0 0 0,0 1-1,0 0 1,0 0 0,0 0 0,1 0-1,-1 0 1,0 1 0,1-1-1,-1 1 1,1 0 0,-1 0 0,1 0-1,-1 0 1,0 1 0,5 0-1,6 1 63,494-16 679,0 8-709,-314 7-40,-187-1-95,0 0-1,-1 1 0,1 0 0,-1 0 1,0 0-1,1 1 0,10 4 0,-69-1-329,-241-3-1223,-554 36 1132,1000-43 699,732-21 405,-640 25-585,-69-13 271,-452 15 168,119-4-454,-745 13-2362,920-11-251,1-5-1243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52.880"/>
    </inkml:context>
    <inkml:brush xml:id="br0">
      <inkml:brushProperty name="width" value="0.025" units="cm"/>
      <inkml:brushProperty name="height" value="0.025" units="cm"/>
    </inkml:brush>
  </inkml:definitions>
  <inkml:trace contextRef="#ctx0" brushRef="#br0">1 88 3491,'0'0'10004,"10"-4"-9358,16-4-442,1 1 0,1 1-1,-1 1 1,49-1 0,129 5-232,-103 3 9,775 9 158,-817-11 32,-58 0-225,-6 0-21,-100 0 165,-435-9 66,517 9-107,11 0-26,0 0 0,0-1 0,0-1 0,0 1 0,-18-6 0,26 1-106,12 1-487,12-1-715,44-8-2057,-28 2 134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54.696"/>
    </inkml:context>
    <inkml:brush xml:id="br0">
      <inkml:brushProperty name="width" value="0.025" units="cm"/>
      <inkml:brushProperty name="height" value="0.025" units="cm"/>
    </inkml:brush>
  </inkml:definitions>
  <inkml:trace contextRef="#ctx0" brushRef="#br0">24 70 6758,'-1'0'137,"0"0"0,0 0 0,0 0 0,1 0 0,-1 0 0,0 0 0,0 0 0,0 0 0,0-1 0,0 1 0,0 0 0,0-1 0,1 1 0,-1-1 0,0 1 0,0-1 0,0 1 0,1-1 0,-1 1 0,0-1 0,1 0 0,-1 1 0,0-1 0,1 0 0,-1 0 0,1 1 0,0-1 0,-1 0 0,1 0 0,-1 0 0,1 0 0,0 0 0,0 1 0,-1-1 0,1 0 0,0 0 0,0 0 0,0 0 0,0-1 0,1 0-25,0 1 1,0-1 0,1 1 0,-1-1 0,0 1 0,0 0-1,1-1 1,-1 1 0,1 0 0,-1 0 0,1 0 0,0 0 0,-1 0-1,1 0 1,0 1 0,0-1 0,-1 0 0,3 1 0,20-6 46,0 2 1,1 1-1,-1 1 1,44 1-1,102 17-328,-85-6 106,151 8-1,324-18 0,-446-6 235,135-24 0,-230 25 3,-17 2-137,-12 2-584,-27 0-5560,22-6 848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58.417"/>
    </inkml:context>
    <inkml:brush xml:id="br0">
      <inkml:brushProperty name="width" value="0.025" units="cm"/>
      <inkml:brushProperty name="height" value="0.025" units="cm"/>
    </inkml:brush>
  </inkml:definitions>
  <inkml:trace contextRef="#ctx0" brushRef="#br0">40 104 4292,'-9'-12'1582,"4"6"-656,1 0-1,0 0 1,0 0-1,0-1 1,1 1-1,-3-8 1,6 15-963,1 0 0,-1 0 1,1 0-1,-1 0 0,1 0 0,0 0 0,-1 0 0,1 0 1,0 0-1,0 0 0,0 0 0,0 0 0,0 0 0,0-1 1,0 1-1,0 0 0,0-1 0,0 1 0,0-1 1,0 1-1,3 0 0,33 10-122,-31-9 119,36 8 147,0-2 0,0-2 0,58 1 0,133-10-18,-194 2-72,235-21 232,51-1-167,-25 23-328,-299 0-314,-38 8 159,-27 0 516,-1-3 0,-111-5 0,71-2-65,-59 1 263,-415 10-2932,552-7 2645,13-1 67,1 0 0,-1-1 0,0 0 0,-25-4 0,94-1-290,306 5 435,-164 3-162,248-27 0,-434 23-59,8-1 114,0-1 0,35-10 1,-54 13-101,1 0 1,-1 0 0,1 0-1,-1 0 1,1 0 0,-1 0 0,0 0-1,1-1 1,-1 1 0,1 0-1,-1 0 1,1 0 0,-1 0-1,0-1 1,1 1 0,-1 0 0,0 0-1,1-1 1,-1 1 0,0 0-1,1 0 1,-1-1 0,0 1-1,0-1 1,1 1 0,-1 0 0,0-1-1,0 1 1,0 0 0,1-1-1,-1 1 1,0-1 0,0 1-1,0 0 1,0-1 0,0 0 0,-15-7 400,-27-1-340,-40 2-70,-1 4-1,-93 8 1,-168 32-1724,81-7-1241,87-19-693,138-11 1058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2:59.321"/>
    </inkml:context>
    <inkml:brush xml:id="br0">
      <inkml:brushProperty name="width" value="0.025" units="cm"/>
      <inkml:brushProperty name="height" value="0.025" units="cm"/>
    </inkml:brush>
  </inkml:definitions>
  <inkml:trace contextRef="#ctx0" brushRef="#br0">49 29 7239,'0'0'1868,"-5"-1"-3096,0 0 1020,-22-4 946,26 5-727,1 0 0,-1 0 0,1 1 0,-1-1 0,1 0 0,-1 0 0,1 1 0,-1-1 0,1 0 0,-1 1 0,1-1 0,-1 0 0,1 1 0,-1-1 0,1 1 0,0-1-1,-1 1 1,1-1 0,0 0 0,-1 1 0,1 0 0,0-1 0,0 1 0,-1-1 0,1 1 0,0-1 0,0 1 0,0-1 0,0 1 0,0 0 0,0-1 0,0 1 0,0-1 0,0 1 0,0-1 0,0 1 0,0 0 0,0-1 0,1 1 0,-1-1 0,0 1 0,0-1 0,1 1 0,-1-1 0,0 1 0,1-1 0,-1 1 0,0-1 0,1 0 0,0 1-1,0 1-14,1 1 0,0-2-1,0 1 1,-1 0-1,1 0 1,1 0-1,-1-1 1,0 1-1,0-1 1,0 0-1,1 0 1,-1 0-1,1 0 1,-1 0-1,1 0 1,-1-1-1,1 1 1,0-1-1,3 1 1,58 2 61,-58-3-35,137 11 617,-3 1-403,266-16 326,-2-36 211,-334 27-581,1 3 0,0 4 0,0 2 1,0 4-1,105 12 0,-157-9-532,1-1 0,0-1 0,0-1 0,-1-1 1,1 0-1,0-1 0,-1-2 0,24-6 0,11-9-2836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3:00.125"/>
    </inkml:context>
    <inkml:brush xml:id="br0">
      <inkml:brushProperty name="width" value="0.025" units="cm"/>
      <inkml:brushProperty name="height" value="0.025" units="cm"/>
    </inkml:brush>
  </inkml:definitions>
  <inkml:trace contextRef="#ctx0" brushRef="#br0">103 239 9897,'0'0'-555,"-10"-4"790,-9-6 103,0-1-1,1-1 1,-19-15 0,52 37-396,0-1-1,1-1 1,0 0 0,0-1 0,0-1 0,1 0 0,0-2 0,0 0 0,0 0 0,0-2 0,1 0 0,20-1-1,11 0-47,0-3 0,-1-2 0,68-13 0,80-25 148,205-36 44,-210 52-461,244-44-2848,-410 63-621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3:01.268"/>
    </inkml:context>
    <inkml:brush xml:id="br0">
      <inkml:brushProperty name="width" value="0.025" units="cm"/>
      <inkml:brushProperty name="height" value="0.025" units="cm"/>
    </inkml:brush>
  </inkml:definitions>
  <inkml:trace contextRef="#ctx0" brushRef="#br0">80 21 6790,'0'0'566,"-11"3"-325,-5-1-196,-36 11-32,135-12 526,-54 0 316,-1 2 0,53 12 0,31 4-852,522-11 515,-615-9-474,416-15 1177,-423 15-1148,-3 1-41,1 0-1,0-1 1,0 0-1,-1-1 1,1 0 0,-1 0-1,15-7 1,-23 7-110,0 1 0,0-1 0,-1 0 1,1 1-1,-1-1 0,0 0 0,1 0 0,-1 1 0,0-1 1,0 0-1,0 0 0,0 0 0,0 0 0,-1 1 0,1-1 1,0 0-1,-1 0 0,0-1 0,-10-12-2410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5:07.639"/>
    </inkml:context>
    <inkml:brush xml:id="br0">
      <inkml:brushProperty name="width" value="0.05" units="cm"/>
      <inkml:brushProperty name="height" value="0.05" units="cm"/>
    </inkml:brush>
  </inkml:definitions>
  <inkml:trace contextRef="#ctx0" brushRef="#br0">2718 260 13267,'-188'-122'960,"158"107"-950,0 0-1,0 2 1,-1 2-1,-58-14 1,51 18-51,-1 1-1,1 3 1,-1 1 0,-64 6-1,48 2-68,-1 3 0,-86 25 0,6 13-191,-209 103-1,120-38 228,5 9 1,-299 219 0,473-305 112,1 1 0,3 2 0,-63 73 0,90-93-37,1 0 0,1 1 0,1 0-1,1 0 1,0 2 0,1-1-1,2 1 1,0 1 0,1-1-1,1 1 1,2 1 0,-4 24-1,8-28-27,1-1-1,0 0 0,1 0 1,1 0-1,0 0 0,2-1 0,0 1 1,1-1-1,1 0 0,0 0 0,1-1 1,1 0-1,1-1 0,20 26 0,-7-14-32,1-1 0,1 0 0,1-3-1,1 0 1,1-1 0,52 30-1,-10-15-29,1-3 0,91 31 0,156 33-54,669 132-200,14-64 161,-460-80 242,-31 0 56,610 95 203,6-46-40,-98-74 24,-1-81 175,-791-2-200,387-87 0,-455 66-114,-3-7 0,-1-8 0,156-79-1,-231 91-43,-2-4-1,-1-3 1,-4-5-1,-2-2 1,-2-5-1,112-120 1,-126 108-28,-3-3 1,98-168 0,-138 208-91,-1 0 0,-1 0 0,-3-2 0,-2 0 0,-1-1-1,11-66 1,-20 76-2,-1 1 0,-1-1 0,-2 0 0,-1 0 0,-2 1 0,-1-1 0,-2 1-1,-1 0 1,-17-49 0,7 40 1,-1 1 0,-2 1 0,-2 1 0,-1 0 0,-2 2 0,-2 1 0,-45-47 0,31 42 1,-2 1-1,-2 3 0,-1 2 1,-1 1-1,-70-34 0,20 19-5,-3 5-1,-121-36 1,79 40-12,-158-24 0,11 26-22,-327 0 0,-790 46-313,-2 64-24,-1457 220-355,1309-24-923,1025-154 1274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2.657"/>
    </inkml:context>
    <inkml:brush xml:id="br0">
      <inkml:brushProperty name="width" value="0.05" units="cm"/>
      <inkml:brushProperty name="height" value="0.05" units="cm"/>
    </inkml:brush>
  </inkml:definitions>
  <inkml:trace contextRef="#ctx0" brushRef="#br0">1 154 16243,'0'-2'177,"0"0"-1,0 0 0,0-1 0,0 1 1,0 0-1,0 0 0,1 0 0,-1-1 1,1 1-1,0 0 0,-1 0 0,1 0 1,0 0-1,0 0 0,2-3 0,1 1 151,0-1 0,-1 1 0,1-1 0,1 1 0,7-6 0,4-1 431,0 1 0,29-12 1,-26 14-553,0 0 1,1 2-1,0 1 1,0 0 0,1 1-1,-1 2 1,1 0-1,0 1 1,25 2 0,-28 0-172,-1 1 1,1 0 0,-1 2 0,0 0 0,0 1 0,0 0 0,-1 2 0,0 0 0,0 0-1,0 2 1,16 11 0,-27-16-35,-1 0-1,1 0 1,-1 0-1,1 1 1,-1-1-1,-1 1 1,1 0-1,-1 0 1,4 6-1,-6-9 6,0 0 0,-1 0-1,1 1 1,0-1 0,-1 1 0,1-1-1,-1 0 1,0 1 0,0-1 0,0 1-1,0-1 1,0 1 0,0-1 0,-1 1-1,1-1 1,-1 0 0,0 1 0,1-1 0,-1 0-1,0 1 1,-1-1 0,1 0 0,0 0-1,-1 0 1,-1 2 0,-2 2 41,-1-1 0,0 1 0,0-1 0,-1-1 0,0 1 0,1-1 0,-1-1 0,-1 1 0,1-1 0,0 0 0,-14 3 0,-8 1 157,-51 5 0,71-11-226,2 0-90,-1 0 0,1 0 0,0-1 0,-1 0 0,1 0 0,-1 0 0,1-1 0,-13-4 1,19 5 102,1 0 0,0 0 0,-1 0 0,1 0 0,0 0 1,-1 0-1,1 0 0,-1 0 0,1 0 0,0 0 0,-1-1 1,1 1-1,0 0 0,-1 0 0,1-1 0,0 1 0,-1 0 0,1 0 1,0-1-1,0 1 0,-1 0 0,1-1 0,0 1 0,0 0 1,0-1-1,0 1 0,-1 0 0,1-1 0,0 1 0,0 0 1,0-1-1,0 1 0,0-1 0,0 1 0,0 0 0,0-1 1,0 1-1,0-1 0,0 1 0,0 0 0,0-1 0,0 1 1,0 0-1,0-1 0,1 1 0,-1 0 0,0-1 0,8-7-359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3:02.491"/>
    </inkml:context>
    <inkml:brush xml:id="br0">
      <inkml:brushProperty name="width" value="0.025" units="cm"/>
      <inkml:brushProperty name="height" value="0.025" units="cm"/>
    </inkml:brush>
  </inkml:definitions>
  <inkml:trace contextRef="#ctx0" brushRef="#br0">0 0 7175,'0'0'-422,"10"2"22,1 0 472,65 12 286,0-3 1,81 1-1,118-15-600,367 11-65,-354 1-2614,-207-9 589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0:38.617"/>
    </inkml:context>
    <inkml:brush xml:id="br0">
      <inkml:brushProperty name="width" value="0.05" units="cm"/>
      <inkml:brushProperty name="height" value="0.05" units="cm"/>
    </inkml:brush>
  </inkml:definitions>
  <inkml:trace contextRef="#ctx0" brushRef="#br0">0 0 18476,'12'5'1472,"-2"10"-1472,-4 0-304,1-2 1416,0-2-1120,6-11-72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1:51.376"/>
    </inkml:context>
    <inkml:brush xml:id="br0">
      <inkml:brushProperty name="width" value="0.05" units="cm"/>
      <inkml:brushProperty name="height" value="0.05" units="cm"/>
    </inkml:brush>
  </inkml:definitions>
  <inkml:trace contextRef="#ctx0" brushRef="#br0">172 274 12163,'0'0'31,"0"0"0,0 0 1,0-1-1,0 1 0,0 0 1,0 0-1,0 0 0,0-1 1,0 1-1,0 0 0,0 0 1,0 0-1,0-1 0,0 1 1,0 0-1,0 0 0,0-1 1,0 1-1,0 0 0,-1 0 1,1 0-1,0 0 0,0-1 1,0 1-1,0 0 0,0 0 1,-1 0-1,1 0 0,0-1 1,0 1-1,0 0 0,0 0 1,-1 0-1,1 0 0,0 0 1,-8 4 502,-8 15-94,14-16-286,-8 12-9,0 0 0,1 1 0,0 0 0,2 0-1,0 1 1,1 0 0,0 0 0,-3 24 0,-16 148 280,25-185-418,-28 609 63,25-480-61,-10 826 799,51-3-14,7-537-726,38-7 28,-74-378-82,1-1 1,2 0 0,1-1-1,2-1 1,25 40-1,-29-55-5,0 0 0,1-1 0,1 0 0,0-2 0,1 1 0,1-1 0,0-1 0,0-1 0,1 0 0,1-1 0,20 9 0,-13-9 3,0-2 0,1-1 0,0 0 0,0-2 0,0-1 0,51 1 0,-21-5 7,1-3 0,64-11 0,-65 5-12,101-30-1,-134 31 1,-1 0 0,-1-1 0,1-1 0,-2-1-1,1-1 1,-1-1 0,27-23 0,-10 0 61,-2-1 0,50-69 0,47-93 166,-114 171-204,51-85 93,-6-2 1,-4-3-1,-6-2 0,-5-3 0,-5-1 1,33-169-1,-8-73 389,32-573 0,-96 744-467,-9-1-1,-8 1 1,-72-351 0,84 536-42,-51-202 56,43 182-20,-1 0 0,-1 1-1,-2 0 1,-31-49 0,36 65-17,0 2 1,-1-1-1,0 1 0,-1 1 0,0 0 1,-1 0-1,0 1 0,-1 1 1,1 0-1,-1 0 0,-1 2 1,0 0-1,0 0 0,-21-5 1,12 6-38,0 1 0,0 1 0,-1 1 0,0 1 0,1 1 0,-1 1 0,1 1 0,-41 9 0,8 3-345,-105 41 0,-54 40-214,164-72 544,-145 68-309,-14 8-68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3.396"/>
    </inkml:context>
    <inkml:brush xml:id="br0">
      <inkml:brushProperty name="width" value="0.05" units="cm"/>
      <inkml:brushProperty name="height" value="0.05" units="cm"/>
    </inkml:brush>
  </inkml:definitions>
  <inkml:trace contextRef="#ctx0" brushRef="#br0">333 17 16692,'-1'-2'102,"0"1"0,1 0 0,-1 0 0,0 0 0,0 0 0,0 0 0,0 0 1,0 1-1,0-1 0,0 0 0,0 0 0,0 1 0,0-1 0,0 0 0,0 1 0,-1-1 1,1 1-1,0 0 0,0-1 0,-1 1 0,1 0 0,0 0 0,-1 0 0,1 0 1,0 0-1,0 0 0,-1 0 0,1 0 0,0 0 0,-2 1 0,-4 0 172,-1 1-1,1 0 1,-14 4-1,10 0-170,1-1 1,-1 1-1,1 1 0,1-1 0,-1 2 1,1-1-1,0 2 0,1-1 1,0 1-1,-8 11 0,-2 5 16,1 1 0,-23 48-1,25-42-23,2-1 0,-12 44 0,21-60-78,1 0-1,0 0 1,1 1-1,1-1 1,0 0 0,1 1-1,3 21 1,-3-33-22,1 0 0,1 1 0,-1-1 0,0-1 0,1 1 0,0 0 0,0 0 0,0-1 0,0 1 0,1-1 0,-1 1-1,1-1 1,0 0 0,0 0 0,0 0 0,0-1 0,1 1 0,-1-1 0,1 0 0,-1 0 0,1 0 0,0 0 0,0 0 0,6 1 0,-6-2 35,0 0 0,0 0 0,0-1 0,0 1 0,0-1 0,-1 0 0,1 0 0,0-1 0,0 1 0,0-1 0,0 0-1,0 0 1,-1 0 0,1 0 0,0 0 0,-1-1 0,1 0 0,-1 0 0,0 0 0,1 0 0,-1 0 0,0-1 0,0 1 0,-1-1 0,1 0 0,2-3 0,-4 4 25,0 1 0,0-1 0,0 0 0,0 0 0,0 1 0,-1-1 0,1 0 0,-1 0 1,1 0-1,-1 0 0,0 0 0,0 0 0,0 0 0,0 0 0,0 1 0,0-1 0,0 0 0,-1 0 1,1 0-1,0 0 0,-1 0 0,0 0 0,1 1 0,-1-1 0,0 0 0,0 0 0,0 1 0,0-1 1,-1 1-1,1-1 0,0 1 0,-1-1 0,1 1 0,-1 0 0,1 0 0,-3-2 0,0 0-11,1 1 0,-1-1-1,0 1 1,0 0-1,0 0 1,0 0 0,0 1-1,0-1 1,-1 1-1,1 0 1,0 0-1,-1 0 1,1 1 0,-8 0-1,11 0-93,0 0 0,0 0 0,1 0-1,-1 0 1,0 0 0,1 0 0,-1 1 0,0-1 0,0 0-1,1 0 1,-1 1 0,1-1 0,-1 1 0,0-1-1,1 0 1,-1 1 0,1-1 0,-1 1 0,1-1-1,-1 2 1,1-2-6,-1 0 0,1 1 0,0-1-1,0 1 1,0-1 0,0 1 0,1-1 0,-1 0-1,0 1 1,0-1 0,0 1 0,0-1-1,0 0 1,0 1 0,1-1 0,-1 1 0,0-1-1,0 0 1,1 1 0,-1-1 0,0 0 0,1 1-1,-1-1 1,1 0 0,1 2-108,0 0 1,0 0-1,0-1 0,0 1 1,1-1-1,-1 0 1,1 0-1,-1 0 0,5 1 1,14 0-693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3.801"/>
    </inkml:context>
    <inkml:brush xml:id="br0">
      <inkml:brushProperty name="width" value="0.05" units="cm"/>
      <inkml:brushProperty name="height" value="0.05" units="cm"/>
    </inkml:brush>
  </inkml:definitions>
  <inkml:trace contextRef="#ctx0" brushRef="#br0">27 1 16956,'-3'24'2072,"-3"1"-1352,-1-3-264,1 6 1009,3-3-497,2 3-184,2-8-616,4-3-384,3-4-760,2-3 960,-2-6-192,-1 1-128,-6-5-176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4.173"/>
    </inkml:context>
    <inkml:brush xml:id="br0">
      <inkml:brushProperty name="width" value="0.05" units="cm"/>
      <inkml:brushProperty name="height" value="0.05" units="cm"/>
    </inkml:brush>
  </inkml:definitions>
  <inkml:trace contextRef="#ctx0" brushRef="#br0">74 1 17852,'8'5'1664,"-9"7"-984,-4 2-256,-3 8 841,1 6-209,-2 8-392,-1 2-64,0 7-176,-1 0-104,3 4-128,1-2-48,6-3-128,-4-6-136,5-7-536,3-4-328,2-15 776,2-5-104,9-14-160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4.558"/>
    </inkml:context>
    <inkml:brush xml:id="br0">
      <inkml:brushProperty name="width" value="0.05" units="cm"/>
      <inkml:brushProperty name="height" value="0.05" units="cm"/>
    </inkml:brush>
  </inkml:definitions>
  <inkml:trace contextRef="#ctx0" brushRef="#br0">0 80 15419,'13'-11'1410,"1"0"0,0 0 0,0 1 0,26-12 0,-35 19-1286,0 1-1,0 0 1,1 0-1,-1 1 1,1-1-1,-1 1 1,1 0-1,-1 1 1,1-1-1,0 1 1,-1 0-1,1 1 1,-1-1-1,1 1 1,-1 0-1,1 1 1,-1-1-1,8 4 1,-11-4-114,1 0 1,-1 1-1,0-1 1,0 0-1,0 1 1,0-1-1,-1 1 1,1 0-1,0-1 1,-1 1-1,1 0 0,-1 0 1,1 0-1,-1 0 1,0 1-1,0-1 1,1 3-1,-1 0 4,0-1-1,0 0 1,-1 1-1,1-1 1,-1 0-1,0 1 0,0-1 1,-1 0-1,0 6 1,-3 5 52,0-1 0,-1 1 0,-1 0 0,-10 19 0,-20 28 256,23-41-173,1 1-1,1-1 0,-10 28 0,20-47-150,0 0 0,1 0-1,-1 0 1,1 1-1,0-1 1,0 0 0,-1 0-1,1 1 1,1-1 0,-1 0-1,0 0 1,1 1-1,-1-1 1,1 0 0,-1 0-1,1 0 1,0 1-1,0-1 1,0 0 0,0 0-1,0-1 1,1 1 0,-1 0-1,1 0 1,-1 0-1,1-1 1,0 1 0,-1-1-1,4 2 1,5 4-234,0-2 0,0 0 0,1 0 0,19 6 0,-8-4-20,17 8-10,7-5-92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5.324"/>
    </inkml:context>
    <inkml:brush xml:id="br0">
      <inkml:brushProperty name="width" value="0.05" units="cm"/>
      <inkml:brushProperty name="height" value="0.05" units="cm"/>
    </inkml:brush>
  </inkml:definitions>
  <inkml:trace contextRef="#ctx0" brushRef="#br0">2 1 17772,'5'0'1776,"0"4"-1072,-5 3-272,0 11 897,0 4-209,-2 7-480,-2 4-184,7 10-184,-3-3-128,4 3-280,0-4-264,2-8-360,-4-3-184,0-10-328,0-1-49,-8-15 689,-1-4-272,-9-15-56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5.685"/>
    </inkml:context>
    <inkml:brush xml:id="br0">
      <inkml:brushProperty name="width" value="0.05" units="cm"/>
      <inkml:brushProperty name="height" value="0.05" units="cm"/>
    </inkml:brush>
  </inkml:definitions>
  <inkml:trace contextRef="#ctx0" brushRef="#br0">1 2 16788,'0'-2'1936,"1"2"-1304,6 2-160,5 2 905,5-1-409,7 2-200,8 1-320,1-2-240,7-1-712,-1 2-352,-2-10 696,-1-3-120,-3-4-184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6.089"/>
    </inkml:context>
    <inkml:brush xml:id="br0">
      <inkml:brushProperty name="width" value="0.05" units="cm"/>
      <inkml:brushProperty name="height" value="0.05" units="cm"/>
    </inkml:brush>
  </inkml:definitions>
  <inkml:trace contextRef="#ctx0" brushRef="#br0">18 365 16267,'-5'7'1159,"-7"12"146,12-16-234,8-10 876,57-73 644,22-22-1256,-37 42-786,90-85-1,-140 145-547,0 0 0,0 0 0,0 1 0,0-1 0,0 0 0,0 0 0,0 0 0,0 0 0,0 0 0,0 0 0,0 0 0,0 0 0,0 1 0,0-1 0,0 0 0,0 0 0,0 0 0,0 0 0,0 0 0,0 0 0,0 0 0,0 0 0,0 1 0,0-1 0,0 0 0,0 0-1,0 0 1,0 0 0,0 0 0,0 0 0,0 0 0,1 0 0,-1 0 0,0 0 0,0 0 0,0 0 0,0 1 0,0-1 0,0 0 0,0 0 0,0 0 0,1 0 0,-1 0 0,0 0 0,0 0 0,0 0 0,0 0 0,0 0 0,0 0 0,0 0 0,1 0 0,-1 0 0,0 0 0,0 0 0,0-1 0,-4 13 16,-65 139 62,59-126-137,2 1-1,1 0 1,1 1 0,-3 32-1,8-17-720,1-40 773,0 0 0,1 0 0,-1 0 0,0 0 0,0 0-1,1-1 1,0 1 0,-1 0 0,1 0 0,0 0 0,0-1 0,0 1 0,0 0 0,0-1 0,0 1-1,0-1 1,0 1 0,4 1 0,-4-2-2,0-1 0,1 0-1,-1 0 1,0 1 0,1-1 0,-1 0-1,1-1 1,-1 1 0,0 0 0,1 0-1,-1 0 1,0-1 0,1 1 0,-1-1-1,0 1 1,1-1 0,-1 0 0,0 1-1,0-1 1,0 0 0,0 0 0,0 0-1,0 0 1,0 0 0,0 0 0,2-2-1,18-22-275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3.110"/>
    </inkml:context>
    <inkml:brush xml:id="br0">
      <inkml:brushProperty name="width" value="0.05" units="cm"/>
      <inkml:brushProperty name="height" value="0.05" units="cm"/>
    </inkml:brush>
  </inkml:definitions>
  <inkml:trace contextRef="#ctx0" brushRef="#br0">0 0 17780,'9'0'2232,"-2"5"-1416,-3 6-375,-2 2 1631,2 8-1032,-4 4-272,3 2-456,0 3-184,-3-1-496,0-2-296,0-4-568,-3-4 992,-3-4-192,2 0-184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6.542"/>
    </inkml:context>
    <inkml:brush xml:id="br0">
      <inkml:brushProperty name="width" value="0.05" units="cm"/>
      <inkml:brushProperty name="height" value="0.05" units="cm"/>
    </inkml:brush>
  </inkml:definitions>
  <inkml:trace contextRef="#ctx0" brushRef="#br0">0 13 19980,'1'-1'138,"-1"1"0,1-1 0,-1 0 0,1 0-1,-1 0 1,1 1 0,0-1 0,0 0 0,-1 1 0,1-1-1,0 1 1,0-1 0,0 1 0,-1-1 0,1 1 0,0-1-1,0 1 1,0 0 0,0-1 0,0 1 0,0 0 0,0 0-1,0 0 1,0 0 0,0 0 0,0 0 0,0 0 0,0 0-1,0 0 1,0 1 0,0-1 0,0 0 0,-1 0 0,1 1-1,0-1 1,0 1 0,0-1 0,0 1 0,0-1 0,-1 1-1,3 1 1,12 6 77,4 0-213,1-2 0,0 0 0,0-1 0,1 0 0,-1-2 0,42 1 0,-61-4-1,-1 1 1,0-1 0,0 0 0,0 0 0,0 0 0,0 0 0,1 0 0,-1 0-1,0 1 1,0-1 0,0 0 0,0 0 0,0 0 0,0 0 0,0 0 0,0 1-1,0-1 1,1 0 0,-1 0 0,0 0 0,0 1 0,0-1 0,0 0 0,0 0-1,0 0 1,0 0 0,0 1 0,0-1 0,0 0 0,0 0 0,-1 0 0,1 0-1,0 1 1,0-1 0,0 0 0,0 0 0,0 0 0,0 0 0,0 1 0,0-1-1,0 0 1,-1 0 0,1 0 0,0 0 0,0 0 0,0 0 0,0 0 0,0 1-1,-1-1 1,1 0 0,0 0 0,0 0 0,0 0 0,0 0 0,-1 0 0,1 0-1,0 0 1,-9 9 42,8-9-43,-9 12 24,0 0 1,1 1 0,1 0-1,-1 0 1,2 1-1,0 0 1,-6 18-1,10-24-24,-6 15-330,2 0-1,1 1 1,1 0 0,1 0-1,1 0 1,0 38-1,2-45-763,1-17 1070,0 1 0,0-1 0,0 0 0,0 0 0,0 0 0,1 0 0,-1 1 0,0-1 0,0 0 0,0 0 0,0 0 0,0 1-1,0-1 1,0 0 0,0 0 0,0 0 0,0 1 0,0-1 0,0 0 0,0 0 0,0 0 0,0 1 0,0-1 0,-1 0 0,1 0 0,0 0 0,0 0 0,0 1 0,0-1 0,0 0 0,0 0 0,0 0 0,-1 0 0,1 1 0,0-1 0,0 0 0,0 0 0,0 0 0,-1 0 0,1 0 0,0 0-1,0 0 1,0 0 0,0 1 0,-1-1 0,1 0 0,0 0 0,0 0 0,0 0 0,-1 0 0,1 0 0,0 0 0,0 0 0,-1 0 0,-4-10-879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6.932"/>
    </inkml:context>
    <inkml:brush xml:id="br0">
      <inkml:brushProperty name="width" value="0.05" units="cm"/>
      <inkml:brushProperty name="height" value="0.05" units="cm"/>
    </inkml:brush>
  </inkml:definitions>
  <inkml:trace contextRef="#ctx0" brushRef="#br0">7 11 19452,'-5'-6'1937,"4"3"-1233,4 2-328,10 1 944,4 1-264,7 1-592,6-1-408,10 1-1088,1-1 1840,-4-1-912,2 0-40,-6-3-64</inkml:trace>
  <inkml:trace contextRef="#ctx0" brushRef="#br0" timeOffset="1">316 156 16243,'-16'40'1697,"4"0"-1041,0-3-296,9-1 800,3-7-512,7-8-856,3-9-272,6-12 400,7-2-208,2-16-208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7.290"/>
    </inkml:context>
    <inkml:brush xml:id="br0">
      <inkml:brushProperty name="width" value="0.05" units="cm"/>
      <inkml:brushProperty name="height" value="0.05" units="cm"/>
    </inkml:brush>
  </inkml:definitions>
  <inkml:trace contextRef="#ctx0" brushRef="#br0">0 37 18580,'7'-6'983,"0"1"1,0-1-1,11-6 1,-16 11-784,0 0 0,0 0 1,0 0-1,0 0 0,0 1 0,0-1 1,0 1-1,0-1 0,0 1 0,0-1 1,0 1-1,1 0 0,-1 0 0,0 0 1,0 0-1,0 1 0,0-1 0,0 0 1,4 2-1,-5-1-169,0 0 1,0 0-1,0 0 0,0 0 1,0 0-1,0 0 0,-1 0 1,1 0-1,0 0 0,-1 0 1,1 0-1,0 0 0,-1 0 1,0 1-1,1-1 0,-1 0 1,0 0-1,1 1 1,-1-1-1,0 0 0,0 0 1,0 1-1,0-1 0,-1 0 1,1 0-1,0 1 0,0-1 1,-1 0-1,1 0 0,-1 1 1,0 1-1,-1 3-11,0-1 1,-1 1-1,0-1 1,0 0-1,-5 7 1,7-11-41,0 0 0,0 0 0,0 0 0,1 0 0,-1 0 0,0 0 1,0 0-1,1 1 0,-1-1 0,1 0 0,-1 0 0,1 0 0,0 1 1,-1-1-1,1 0 0,0 0 0,0 1 0,0-1 0,0 0 0,0 1 0,0-1 1,0 0-1,0 0 0,1 1 0,0 1 0,0-1-57,1 0 0,-1 0 0,1 0 0,0 0 0,0 0 0,0-1-1,0 1 1,0 0 0,1-1 0,-1 0 0,4 2 0,16 9-417,-9-7 305,-1 2 0,0-1 1,-1 2-1,22 16 0,-31-22 206,-1 0 1,1 0-1,0 0 1,0 0-1,-1 0 1,1 0-1,-1 1 0,0-1 1,1 0-1,-1 1 1,0-1-1,0 1 1,-1-1-1,1 1 0,-1-1 1,1 1-1,-1 0 1,0-1-1,0 1 1,0 0-1,0-1 0,0 1 1,-1 0-1,1-1 1,-1 1-1,1-1 1,-1 1-1,0-1 0,0 1 1,0-1-1,-3 4 1,-8 11 346,0-1 1,-1 0-1,-1 0 0,-1-1 1,0-1-1,-1-1 1,-25 17-1,23-21-65,18-9-315,0 0 0,0 0-1,0 0 1,-1 0 0,1 0 0,0 0-1,0 0 1,-1 0 0,1 0 0,0 0-1,0 0 1,0 0 0,-1 0 0,1 0 0,0 0-1,0 0 1,0 0 0,-1 0 0,1-1-1,0 1 1,0 0 0,0 0 0,-1 0-1,1 0 1,0 0 0,0 0 0,0-1-1,0 1 1,0 0 0,0 0 0,-1 0 0,1-1-1,0 1 1,0 0 0,0 0 0,0 0-1,0-1 1,0 1 0,0 0 0,0-2-154,0 0 0,1 0 0,-1 0 0,1 0 0,-1 0 0,1 0 1,0 0-1,0 0 0,0 0 0,0 0 0,0 0 0,0 1 0,2-3 0,14-16-618,0 0-1,23-20 1,-1 7-175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7.714"/>
    </inkml:context>
    <inkml:brush xml:id="br0">
      <inkml:brushProperty name="width" value="0.05" units="cm"/>
      <inkml:brushProperty name="height" value="0.05" units="cm"/>
    </inkml:brush>
  </inkml:definitions>
  <inkml:trace contextRef="#ctx0" brushRef="#br0">27 198 15123,'-9'26'1857,"5"-17"-1246,1 0 1,0 0-1,1 0 1,0 1-1,-2 14 0,4-24-556,0 1 0,0-1 0,0 0 0,0 0 0,0 1 0,0-1 0,0 0 0,0 1 0,0-1 0,0 0 0,1 1 0,-1-1 0,0 0 0,0 0 0,0 1 0,0-1-1,0 0 1,1 0 0,-1 1 0,0-1 0,0 0 0,0 0 0,1 0 0,-1 1 0,0-1 0,0 0 0,1 0 0,-1 0 0,0 0 0,0 1 0,1-1 0,-1 0 0,0 0 0,1 0-1,-1 0 1,0 0 0,0 0 0,1 0 0,15-4 856,17-15-468,-32 17-371,33-23 130,-2-2-1,-2-2 1,0-1 0,43-56-1,-63 74-59,0-1 0,-1-1-1,9-18 1,-16 25 20,-6 5-30,-7 8-4,4 0-74,-1 0 0,1 1 1,1 1-1,-1-1 0,2 1 1,-1 0-1,1 0 0,0 0 1,0 1-1,-3 9 1,6-12-138,-1 0 0,1 0 0,0 1 0,1-1 0,-1 0 0,1 1 0,1-1 0,-1 1 1,1-1-1,0 1 0,0-1 0,1 1 0,0-1 0,0 1 0,4 10 0,-4-16 59,-1 0 0,0-1-1,1 1 1,-1 0-1,0 0 1,1 0 0,0-1-1,-1 1 1,1 0-1,-1 0 1,1-1 0,0 1-1,-1-1 1,1 1 0,0 0-1,0-1 1,0 1-1,-1-1 1,1 0 0,0 1-1,0-1 1,0 0-1,1 1 1,8-4-375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8.114"/>
    </inkml:context>
    <inkml:brush xml:id="br0">
      <inkml:brushProperty name="width" value="0.05" units="cm"/>
      <inkml:brushProperty name="height" value="0.05" units="cm"/>
    </inkml:brush>
  </inkml:definitions>
  <inkml:trace contextRef="#ctx0" brushRef="#br0">58 1 23949,'-4'1'1576,"2"8"-1368,1 2-135,1 12 407,3 0-192,3 9-344,-1 1-160,3 2-369,-1 3-215,0-3-352,-1-4-232,-4-9 880,-2-3-321,-2-12-103</inkml:trace>
  <inkml:trace contextRef="#ctx0" brushRef="#br0" timeOffset="1">8 150 17380,'-6'-9'1848,"5"5"-1088,2 2-344,9 2 945,6 0-185,7 3-392,4-1-248,8-1-904,2-1 800,-7-7-416,-1-2 24,-8-2-88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8.908"/>
    </inkml:context>
    <inkml:brush xml:id="br0">
      <inkml:brushProperty name="width" value="0.05" units="cm"/>
      <inkml:brushProperty name="height" value="0.05" units="cm"/>
    </inkml:brush>
  </inkml:definitions>
  <inkml:trace contextRef="#ctx0" brushRef="#br0">1 441 17972,'33'-50'2478,"41"-47"1,-19 26-1416,-10 10-528,80-101 269,-148 225-670,8-26-191,1 1-1,2 0 1,2 1-1,-9 66 0,18-101-105,1 0-1,0 0 0,0-1 0,1 1 0,-1 0 0,1 0 0,-1 0 1,4 6-1,-4-9 108,0-1 0,0 1 0,0-1 1,1 0-1,-1 1 0,0-1 0,1 1 0,-1-1 0,0 0 1,1 1-1,-1-1 0,0 0 0,1 1 0,-1-1 1,1 0-1,-1 1 0,1-1 0,-1 0 0,1 0 1,-1 0-1,1 1 0,-1-1 0,1 0 0,-1 0 1,1 0-1,1 0 0,-1-1-1,0 1 1,0-1 0,1 1 0,-1-1 0,0 1-1,0-1 1,0 0 0,0 1 0,0-1 0,0 0-1,0 0 1,0 0 0,0 0 0,1-1 0,16-25-603,0-8-207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9.314"/>
    </inkml:context>
    <inkml:brush xml:id="br0">
      <inkml:brushProperty name="width" value="0.05" units="cm"/>
      <inkml:brushProperty name="height" value="0.05" units="cm"/>
    </inkml:brush>
  </inkml:definitions>
  <inkml:trace contextRef="#ctx0" brushRef="#br0">129 1 19756,'-1'2'224,"0"1"0,-1-1-1,1 0 1,0 1 0,-1-1 0,1 0-1,-1 0 1,0 0 0,0 0-1,-2 2 1,-4 4 173,0 2 211,-5 5-237,0 0 1,1 1-1,1 1 0,0 0 1,1 0-1,-7 19 1,15-31-343,1 0 0,0 0 1,0 0-1,0-1 1,1 1-1,-1 0 0,1 0 1,0 0-1,1 0 1,-1 0-1,1 0 1,2 8-1,-2-11-39,0 1 0,0 0 0,1-1 0,-1 0 0,1 1 1,-1-1-1,1 0 0,0 0 0,0 0 0,0 0 0,0 0 0,0 0 0,0-1 0,1 1 0,-1-1 0,1 0 0,-1 1 1,1-1-1,-1 0 0,1 0 0,0-1 0,-1 1 0,1 0 0,3-1 0,-1 1-161,1 0-1,0-1 0,0 0 1,-1 0-1,1-1 0,0 0 1,0 0-1,-1 0 0,1 0 1,-1-1-1,1 0 1,-1 0-1,6-4 0,4-3-1372,-1 0-1,0-1 1,13-13 0,-25 20 1177,-2 3 334,0 0 1,0 0-1,0 0 1,0 0-1,0 0 1,0 0-1,0 0 1,0 0-1,0 0 1,0 0-1,0 0 1,0 0-1,0 0 1,0 0-1,0 0 1,0 0-1,-1 0 1,1 0-1,0 0 0,0 0 1,0 0-1,0 0 1,0 0-1,0 0 1,0 0-1,0 0 1,0 0-1,0 0 1,0 0-1,0 0 1,0 0-1,0 0 1,0 0-1,0 0 1,0 0-1,0 0 1,0-1-1,0 1 0,0 0 1,0 0-1,0 0 1,0 0-1,0 0 1,0 0-1,0 0 1,0 0-1,-10 7 191,-5 14 675,1 0 0,1 2 0,1-1 1,1 2-1,1-1 0,-11 41 0,18-54-653,1 0 0,1 0-1,0 1 1,1-1 0,1 20 0,-1-28-210,0 1 0,1-1-1,-1 0 1,1 0 0,0 1 0,0-1-1,-1 0 1,1 0 0,1 0 0,-1 0-1,0 0 1,0 0 0,4 3 0,-4-4 7,0 0 1,1 0 0,-1-1-1,1 1 1,-1 0 0,1-1-1,-1 1 1,1-1 0,-1 0-1,1 1 1,-1-1 0,1 0-1,-1 0 1,1 0 0,-1 0 0,1 0-1,-1-1 1,1 1 0,0 0-1,-1-1 1,1 1 0,-1-1-1,2 0 1,22-13-323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9.702"/>
    </inkml:context>
    <inkml:brush xml:id="br0">
      <inkml:brushProperty name="width" value="0.05" units="cm"/>
      <inkml:brushProperty name="height" value="0.05" units="cm"/>
    </inkml:brush>
  </inkml:definitions>
  <inkml:trace contextRef="#ctx0" brushRef="#br0">73 0 18708,'-15'35'2056,"0"-1"-1447,0 2-257,3-3 944,3-2-488,2-3-296,7-10-1040,2 2-472,2-10 824,2-2-152,5-7-200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0.276"/>
    </inkml:context>
    <inkml:brush xml:id="br0">
      <inkml:brushProperty name="width" value="0.05" units="cm"/>
      <inkml:brushProperty name="height" value="0.05" units="cm"/>
    </inkml:brush>
  </inkml:definitions>
  <inkml:trace contextRef="#ctx0" brushRef="#br0">29 45 16572,'11'-9'1388,"-3"3"-525,-1 0-1,1 0 1,9-4-1,-15 9-695,1-1-1,-1 1 1,0 1 0,1-1 0,-1 0-1,1 1 1,-1-1 0,1 1-1,-1-1 1,1 1 0,-1 0-1,1 0 1,-1 1 0,1-1-1,-1 0 1,5 2 0,-6-1-148,0-1 0,0 1 0,0-1 0,0 1 0,0 0 0,0 0 1,0-1-1,0 1 0,-1 0 0,1 0 0,0 0 0,0 0 0,-1 0 0,1 0 0,-1 0 1,1 0-1,-1 0 0,0 0 0,1 0 0,-1 0 0,0 0 0,1 0 0,-1 1 0,0-1 1,0 0-1,0 0 0,0 0 0,0 0 0,-1 1 0,1-1 0,0 0 0,0 0 0,-1 0 0,1 0 1,-1 1-1,-1 5 6,-1-1 1,1 1 0,-1-1-1,-6 10 1,-32 41 344,27-40-195,1 1 0,1 1 0,1 0 0,-12 26 1,22-42-161,0 0 1,0-1 0,0 1 0,1 0 0,-1 0 0,1 0 0,-1 0 0,1 0-1,0 0 1,0 0 0,0 0 0,1 0 0,-1-1 0,2 5 0,-1-6-38,-1 1 1,1 0 0,0 0 0,0-1 0,1 1-1,-1-1 1,0 1 0,0-1 0,1 1 0,-1-1 0,1 0-1,-1 0 1,1 0 0,0 0 0,-1 0 0,1 0-1,0 0 1,0 0 0,-1 0 0,1-1 0,0 1-1,2-1 1,4 1-238,-1 0-1,0-1 0,0 0 1,1 0-1,-1 0 1,0-1-1,0-1 0,0 1 1,1-1-1,-2 0 1,1-1-1,0 1 0,7-6 1,8-3-402,-2-2 0,32-24 0,-4-1-446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0.651"/>
    </inkml:context>
    <inkml:brush xml:id="br0">
      <inkml:brushProperty name="width" value="0.05" units="cm"/>
      <inkml:brushProperty name="height" value="0.05" units="cm"/>
    </inkml:brush>
  </inkml:definitions>
  <inkml:trace contextRef="#ctx0" brushRef="#br0">125 0 19548,'-8'4'279,"0"0"0,0 1-1,0 0 1,0 0 0,1 0-1,0 1 1,0 0 0,1 1-1,0-1 1,0 1 0,0 0-1,1 1 1,0-1 0,0 1-1,-5 14 1,7-16-235,1-1 1,0 1-1,0 0 1,0 0-1,1 0 0,0 0 1,0 0-1,0 0 0,1 0 1,0 0-1,0 0 1,1 1-1,0-1 0,0 0 1,0 0-1,0 0 0,1-1 1,0 1-1,1 0 1,-1 0-1,1-1 0,0 0 1,6 9-1,-6-10-46,0-1 1,1 0-1,-1-1 1,1 1-1,-1 0 0,1-1 1,0 0-1,0 0 1,0 0-1,0 0 0,0-1 1,0 1-1,0-1 1,0 0-1,1 0 0,4 0 1,-6-1 18,0 0 0,0 0 0,-1 0 0,1-1 0,0 1 0,0 0 1,0-1-1,0 0 0,-1 0 0,1 0 0,0 0 0,-1 0 0,1 0 0,-1-1 0,1 1 0,-1-1 1,0 0-1,1 0 0,-1 0 0,0 0 0,0 0 0,0 0 0,-1 0 0,1-1 0,1-3 0,-2 5 6,0 0-1,-1 0 0,1-1 0,-1 1 1,1-1-1,-1 1 0,1 0 0,-1-1 1,0 1-1,0-1 0,0 1 0,0 0 1,0-1-1,0 1 0,0-1 0,0 1 1,0-1-1,-1 1 0,1 0 0,-1-1 1,0-1-1,0 1 14,-1 0 1,1 0-1,-1 0 1,0 0-1,1 1 1,-1-1-1,0 1 1,0-1-1,0 1 1,0-1-1,-4-1 1,0 0-3,-1 1 0,1 0 0,-1 0 1,0 0-1,1 1 0,-1 0 0,0 0 0,-8 0 0,13 1-190,0 0 0,-1 0 0,1 0 0,0 0-1,-1 1 1,1-1 0,0 1 0,-1-1-1,1 1 1,0 0 0,0 0 0,0 0 0,0 0-1,-4 3 1,19-7-833,1-7 322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3.576"/>
    </inkml:context>
    <inkml:brush xml:id="br0">
      <inkml:brushProperty name="width" value="0.05" units="cm"/>
      <inkml:brushProperty name="height" value="0.05" units="cm"/>
    </inkml:brush>
  </inkml:definitions>
  <inkml:trace contextRef="#ctx0" brushRef="#br0">1 469 15939,'14'1'1881,"9"-1"-865,2-4-296,9 0 1065,3 0-369,5-1-360,-1 1-112,-3 0-472,-4-1-208,-7 3-736,-2-1-368,-14-3 680,-7-3-176,-6-2-112</inkml:trace>
  <inkml:trace contextRef="#ctx0" brushRef="#br0" timeOffset="1">50 96 14803,'-12'-10'1961,"9"3"-897,3 0-368,12 0 1288,6-2-463,8 2-305,3 1-224,11 1-232,3 3-296,6 1-808,2-2 1393,-8-6-913,-2-1-64,-1-3 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1.039"/>
    </inkml:context>
    <inkml:brush xml:id="br0">
      <inkml:brushProperty name="width" value="0.05" units="cm"/>
      <inkml:brushProperty name="height" value="0.05" units="cm"/>
    </inkml:brush>
  </inkml:definitions>
  <inkml:trace contextRef="#ctx0" brushRef="#br0">229 0 20980,'-7'6'2025,"-11"8"-1545,-11 6-184,-4 5 1128,0 3-1016,0 3-71,6-1-97,5 1-16,11-1-264,2-7-136,5-4-473,1-5-247,3-12 944,0-4-248,0-15-176,4-6-112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1.427"/>
    </inkml:context>
    <inkml:brush xml:id="br0">
      <inkml:brushProperty name="width" value="0.05" units="cm"/>
      <inkml:brushProperty name="height" value="0.05" units="cm"/>
    </inkml:brush>
  </inkml:definitions>
  <inkml:trace contextRef="#ctx0" brushRef="#br0">169 1 19772,'-17'4'942,"0"1"-1,0 1 1,-21 10-1,30-12-733,1 0 0,0 0 0,0 1-1,1-1 1,-1 2 0,1-1 0,0 1 0,1 0-1,-8 9 1,12-14-204,1-1 0,-1 1 1,1 0-1,-1-1 0,1 1 0,-1 0 0,1-1 1,-1 1-1,1 0 0,-1 0 0,1-1 0,0 1 0,0 0 1,-1 0-1,1 0 0,0 0 0,0-1 0,0 1 1,0 0-1,0 0 0,0 0 0,0 0 0,0 0 0,0-1 1,0 1-1,1 0 0,-1 0 0,0 0 0,1-1 0,-1 1 1,0 0-1,1 0 0,-1-1 0,1 1 0,-1 0 1,1-1-1,-1 1 0,1 0 0,0-1 0,-1 1 0,1-1 1,0 1-1,-1-1 0,1 1 0,0-1 0,0 0 0,-1 1 1,1-1-1,0 0 0,0 0 0,0 1 0,1-1 1,3 1-17,0 0 1,0-1-1,0 1 1,0-1 0,-1 0-1,1 0 1,0-1-1,5-1 1,-1 0-22,0-1-1,0 0 1,-1-1 0,12-6 0,-16 8-6,0 0 1,0 0-1,-1-1 1,1 1 0,-1-1-1,0 0 1,0 0 0,0-1-1,0 1 1,-1 0-1,4-7 1,-6 10 27,1 0-1,-1 0 1,0 0 0,0 0-1,0-1 1,0 1-1,0 0 1,1 0 0,-1 0-1,0 0 1,0-1 0,0 1-1,0 0 1,0 0-1,0 0 1,0-1 0,0 1-1,0 0 1,0 0 0,0 0-1,0-1 1,0 1-1,0 0 1,0 0 0,0 0-1,0-1 1,0 1-1,0 0 1,0 0 0,0 0-1,0-1 1,0 1 0,0 0-1,0 0 1,0 0-1,0-1 1,-1 1 0,1 0-1,0 0 1,0 0 0,0 0-1,0-1 1,0 1-1,-1 0 1,1 0 0,-11 4-353,-11 13-383,19-14 588,0 0-1,1 0 0,0 0 0,-1 0 0,1 0 0,0 1 1,0-1-1,1 1 0,-1-1 0,1 1 0,0 0 1,0 0-1,0-1 0,0 1 0,1 0 0,-1 0 1,1 6-1,6 11-410</inkml:trace>
  <inkml:trace contextRef="#ctx0" brushRef="#br0" timeOffset="1">408 388 15219,'0'2'227,"1"0"-1,-1 0 0,0-1 0,0 1 1,0 0-1,0 0 0,0 0 1,-1 0-1,1 0 0,-1 0 1,1 0-1,-1-1 0,-1 3 1,-2 11 2324,4-14-2494,0-1 1,0 0-1,0 0 0,0 1 0,0-1 1,1 0-1,-1 0 0,0 0 1,0 1-1,0-1 0,1 0 0,-1 0 1,0 0-1,0 1 0,0-1 0,1 0 1,-1 0-1,0 0 0,0 0 0,1 0 1,-1 0-1,0 0 0,0 0 1,1 1-1,-1-1 0,0 0 0,1 0 1,-1 0-1,0 0 0,0 0 0,1 0 1,-1-1-1,0 1 0,0 0 1,1 0-1,9-1 215,-3-1-186,0 0-1,0-1 1,0 0-1,-1 0 1,1-1-1,-1 0 1,0 0 0,0 0-1,0-1 1,-1 0-1,0 0 1,0 0 0,0 0-1,0-1 1,-1 0-1,5-10 1,-8 15-78,0-1 1,0 1-1,-1-1 1,1 1-1,-1-1 1,1 0-1,-1 1 1,0-1-1,0 0 1,0 1-1,0-1 1,0 0-1,0 1 1,0-1-1,0 0 0,-1 1 1,1-1-1,-1 0 1,1 1-1,-1-1 1,1 1-1,-1-1 1,0 1-1,0-1 1,0 1-1,0 0 1,0-1-1,0 1 1,0 0-1,0 0 0,-1 0 1,1 0-1,0 0 1,-1 0-1,1 0 1,-1 0-1,1 0 1,-1 1-1,1-1 1,-1 0-1,-1 1 1,-5-3-18,0 1 1,0 0-1,1 0 1,-1 1-1,0 0 1,0 0-1,-11 1 1,-5 3 174,0 0-1,-27 9 1,9-2-164,11-4 24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2.002"/>
    </inkml:context>
    <inkml:brush xml:id="br0">
      <inkml:brushProperty name="width" value="0.05" units="cm"/>
      <inkml:brushProperty name="height" value="0.05" units="cm"/>
    </inkml:brush>
  </inkml:definitions>
  <inkml:trace contextRef="#ctx0" brushRef="#br0">151 5 19828,'9'-5'1713,"-3"8"-1217,-5 2-240,-2 9 920,-4 2-360,-9 4-488,3 7-168,-5 6-96,-1-2-16,-3 0-48,5 3-144,-2-7-592,0-2-216,4-11 752,2-8-128,2-15-160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2.406"/>
    </inkml:context>
    <inkml:brush xml:id="br0">
      <inkml:brushProperty name="width" value="0.05" units="cm"/>
      <inkml:brushProperty name="height" value="0.05" units="cm"/>
    </inkml:brush>
  </inkml:definitions>
  <inkml:trace contextRef="#ctx0" brushRef="#br0">151 9 15979,'0'-1'86,"-1"1"0,0-1 0,1 0 0,-1 1 0,0-1 0,1 1 0,-1-1 0,0 1 0,0-1 0,0 1 0,1 0 0,-1-1 0,0 1 0,0 0 0,0-1 0,0 1-1,0 0 1,0 0 0,1 0 0,-1 0 0,0 0 0,0 0 0,0 0 0,0 0 0,0 0 0,0 1 0,0-1 0,0 0 0,1 0 0,-1 1 0,0-1 0,0 1 0,0-1-1,1 1 1,-1-1 0,0 1 0,0 0 0,-32 24 1715,20-13-1403,5-5-212,-1 0-1,1 1 0,1 0 1,0 1-1,0 0 1,1 0-1,0 0 1,-7 14-1,13-22-170,-1-1-1,1 1 1,0 0 0,-1 0 0,1-1-1,0 1 1,0 0 0,0 0 0,0 0-1,-1-1 1,1 1 0,0 0 0,0 0-1,1 0 1,-1 0 0,0-1 0,0 1-1,0 0 1,0 0 0,1 0-1,-1-1 1,0 1 0,1 0 0,-1 0-1,1-1 1,-1 1 0,1 0 0,0 0-1,0-1 2,0 1-1,0-1 1,1 1-1,-1-1 1,0 1-1,1-1 0,-1 0 1,0 0-1,1 0 1,-1 0-1,1 0 1,-1 0-1,0 0 1,1 0-1,0-1 0,6 0 55,0-2 0,0 1-1,-1-1 1,12-5 0,23-19 355,-39 24-388,0 1 0,-1 0 0,1-1 0,-1 1 0,1-1 0,-1 0 0,0 1 0,0-1 0,-1 0 0,1 0 1,0-1-1,0-2 0,-2 6-39,0 0 0,0 0 1,0 0-1,0-1 0,1 1 1,-1 0-1,0 0 0,0 0 1,0 0-1,0 0 0,0 0 1,0 0-1,0 0 0,0-1 1,0 1-1,0 0 0,0 0 1,0 0-1,0 0 0,0 0 1,0 0-1,0 0 0,0-1 1,0 1-1,0 0 1,0 0-1,0 0 0,0 0 1,0 0-1,0 0 0,0 0 1,-1 0-1,1-1 0,0 1 1,0 0-1,0 0 0,0 0 1,0 0-1,0 0 0,0 0 1,0 0-1,0 0 0,0 0 1,-1 0-1,1 0 0,0 0 1,0 0-1,0 0 0,0-1 1,0 1-1,0 0 0,0 0 1,0 0-1,-1 0 0,1 0 1,0 0-1,-8 5-248,-9 9-511,12-8 699,0 1 0,0 1-1,1-1 1,-1 1 0,2-1 0,-1 1-1,1 0 1,-4 15 0,1 1-158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2.857"/>
    </inkml:context>
    <inkml:brush xml:id="br0">
      <inkml:brushProperty name="width" value="0.05" units="cm"/>
      <inkml:brushProperty name="height" value="0.05" units="cm"/>
    </inkml:brush>
  </inkml:definitions>
  <inkml:trace contextRef="#ctx0" brushRef="#br0">12 181 14515,'-3'11'1122,"1"-5"-706,0 0 0,1 0 0,0 0 0,0 0 0,0 0 0,0 0 0,1 1 0,1 8 0,-1-15-360,1 1 0,-1 0 0,0-1 0,1 1 0,-1 0 0,1-1 0,-1 1 0,1-1 0,-1 1-1,1-1 1,-1 1 0,1-1 0,0 0 0,-1 1 0,1-1 0,0 0 0,-1 1 0,1-1-1,0 0 1,-1 0 0,1 0 0,0 1 0,0-1 0,-1 0 0,1 0 0,0 0 0,0 0 0,-1 0-1,1 0 1,0-1 0,0 1 0,-1 0 0,1 0 0,0 0 0,0-1 0,26-8 612,-18 4-431,0-1 0,-1 0 0,0 0 0,0-1 0,0 0 0,-1 0 0,0 0 0,12-17 0,-17 21-181,0-1-1,0 0 1,0 0-1,0 0 1,-1 0-1,1 0 1,-1 0-1,0 0 1,0 0 0,-1 0-1,1-1 1,-1 1-1,0 0 1,0 0-1,0-1 1,-1 1-1,1 0 1,-1 0-1,0 0 1,-1-1-1,1 1 1,-1 0 0,-3-7-1,1 5-199,0 1-1,0-1 0,-1 1 1,-5-6-1,-13-16-356,15 12 170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3.246"/>
    </inkml:context>
    <inkml:brush xml:id="br0">
      <inkml:brushProperty name="width" value="0.05" units="cm"/>
      <inkml:brushProperty name="height" value="0.05" units="cm"/>
    </inkml:brush>
  </inkml:definitions>
  <inkml:trace contextRef="#ctx0" brushRef="#br0">69 1 19460,'-3'10'1392,"-1"11"-1119,-2 11-153,-4 8 536,0 3-240,0 3-344,3 1-16,-2-8-24,5-3-152,0-15-408,2-11-273,5-13 657,0-11-128,3-22-112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3.619"/>
    </inkml:context>
    <inkml:brush xml:id="br0">
      <inkml:brushProperty name="width" value="0.05" units="cm"/>
      <inkml:brushProperty name="height" value="0.05" units="cm"/>
    </inkml:brush>
  </inkml:definitions>
  <inkml:trace contextRef="#ctx0" brushRef="#br0">136 42 16572,'-8'1'422,"0"1"1,0 0-1,1 0 1,-1 0-1,0 1 0,1 1 1,-1-1-1,1 1 1,0 0-1,1 0 1,-1 1-1,1 0 1,-1 1-1,-9 10 1,9-4-341,7-12-80,1 0-1,-1 1 1,0-1 0,0 0-1,0 0 1,0 0-1,0 1 1,0-1-1,1 0 1,-1 0 0,0 0-1,0 1 1,0-1-1,0 0 1,1 0-1,-1 0 1,0 0 0,0 0-1,0 0 1,1 0-1,-1 1 1,0-1-1,0 0 1,1 0 0,-1 0-1,0 0 1,0 0-1,0 0 1,1 0-1,-1 0 1,1 0 0,1 0 4,1-1 0,-1 1 1,1 0-1,-1-1 1,1 0-1,-1 1 1,5-3-1,8-4 24,-1-1-1,17-13 1,-27 18-18,0 0 1,-1 0-1,1 0 1,-1 0-1,0-1 1,0 0 0,0 1-1,0-1 1,-1 0-1,0 0 1,1-1-1,1-7 1,-3 12-8,-1-1-1,0 1 1,1-1-1,-1 0 1,0 1 0,0-1-1,0 0 1,1 1-1,-1-1 1,0 0-1,0 1 1,0-1 0,0 0-1,0 1 1,-1-1-1,1 0 1,0 1 0,0-1-1,0 0 1,0 1-1,-1-1 1,1 0 0,0 1-1,-1-1 1,1 1-1,0-1 1,-1 1 0,1-1-1,-1 1 1,1-1-1,-1 1 1,1-1 0,-1 1-1,1-1 1,-1 1-1,0 0 1,1-1-1,-1 1 1,1 0 0,-1 0-1,0-1 1,1 1-1,-1 0 1,0 0 0,1 0-1,-1 0 1,0 0-1,0 0 1,1 0 0,-1 0-1,0 0 1,0 0-1,-3 1 10,0 0 1,0-1-1,0 1 0,1 1 0,-1-1 0,0 0 0,1 1 1,-6 3-1,1 0-37,1 1 1,-1 1-1,1-1 0,1 1 1,-1 0-1,1 1 0,0-1 1,-8 16-1,11-18-96,1-1-1,0 1 0,-1 0 0,2 1 0,-1-1 1,1 0-1,-1 0 0,2 1 0,-1-1 1,0 1-1,1-1 0,0 0 0,0 1 1,1-1-1,0 1 0,0-1 0,1 6 1,10 10-270,8-3-135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4.009"/>
    </inkml:context>
    <inkml:brush xml:id="br0">
      <inkml:brushProperty name="width" value="0.05" units="cm"/>
      <inkml:brushProperty name="height" value="0.05" units="cm"/>
    </inkml:brush>
  </inkml:definitions>
  <inkml:trace contextRef="#ctx0" brushRef="#br0">20 74 12187,'-18'72'2868,"18"-72"-2777,-1 1 0,1-1-1,0 1 1,0-1-1,0 1 1,0 0 0,0-1-1,0 1 1,0-1 0,0 1-1,0-1 1,0 1 0,0-1-1,0 1 1,0-1 0,1 1-1,-1 0 1,0-1 0,0 1-1,1-1 1,-1 0 0,0 1-1,1-1 1,-1 1-1,0-1 1,1 1 0,-1-1-1,0 0 1,1 1 0,0-1-1,0 1 7,0-1 0,1 0 0,-1 0 0,0 0 0,0 0 0,0 0 0,0 0 0,1 0 0,-1 0 0,0 0 0,0-1 0,0 1 0,2-1-1,33-19 1456,-26 13-1040,-2 0 0,1 0 1,-1-1-1,11-14 1,-17 19-376,1 1 1,-1-1-1,0 0 1,0 0-1,0-1 1,0 1-1,-1 0 1,1-1-1,-1 1 1,0-1-1,0 1 1,0-1-1,-1 1 1,1-1-1,-1 0 1,0 1-1,0-7 1,0 9-116,-1 0 0,1 0 1,0-1-1,-1 1 0,1 0 0,-1 0 1,0 0-1,1 0 0,-1 0 0,0 0 1,0 0-1,1 0 0,-1 0 1,0 1-1,0-1 0,0 0 0,0 0 1,0 1-1,0-1 0,0 1 0,0-1 1,0 1-1,-1-1 0,1 1 0,0 0 1,0-1-1,0 1 0,-1 0 0,1 0 1,0 0-1,0 0 0,0 0 1,-1 0-1,1 0 0,0 0 0,0 1 1,0-1-1,0 0 0,-1 1 0,1-1 1,-1 2-1,-6 1-87,1 0 1,0 0-1,1 1 1,-1 0-1,-6 5 1,9-5-95,0-1 0,0 0 0,1 1 0,0 0 1,0 0-1,0 0 0,0 0 0,0 0 0,1 1 0,0-1 0,0 1 1,0 0-1,1-1 0,-1 1 0,0 6 0,1 9-389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4:16.030"/>
    </inkml:context>
    <inkml:brush xml:id="br0">
      <inkml:brushProperty name="width" value="0.05" units="cm"/>
      <inkml:brushProperty name="height" value="0.05" units="cm"/>
    </inkml:brush>
  </inkml:definitions>
  <inkml:trace contextRef="#ctx0" brushRef="#br0">137 559 12347,'-32'11'2392,"1"2"1,-42 23-1,87-46-1378,1-1 0,18-18-1,-12 10-713,99-94 420,171-206 0,-210 217-654,-69 88-55,-7 12 19,-13 31 39,-18 46-60,-61 199 162,75-226-658,2 1-1,2 0 1,-3 89 0,14-103 166,5-11-105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4:16.440"/>
    </inkml:context>
    <inkml:brush xml:id="br0">
      <inkml:brushProperty name="width" value="0.05" units="cm"/>
      <inkml:brushProperty name="height" value="0.05" units="cm"/>
    </inkml:brush>
  </inkml:definitions>
  <inkml:trace contextRef="#ctx0" brushRef="#br0">24 307 17716,'-17'9'1904,"10"-11"-1096,7-8-344,17-10 913,13-6-201,21-5-384,6-1-264,13-2-536,0-2-288,2 5-728,-5 6 1816,-14 1-888,-7 0-48,-21 3-136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4.205"/>
    </inkml:context>
    <inkml:brush xml:id="br0">
      <inkml:brushProperty name="width" value="0.05" units="cm"/>
      <inkml:brushProperty name="height" value="0.05" units="cm"/>
    </inkml:brush>
  </inkml:definitions>
  <inkml:trace contextRef="#ctx0" brushRef="#br0">1 4 16339,'7'-3'2305,"2"4"-1377,-5 5-384,0 4 2305,2 7-1785,-2 5-312,3 3-424,1 7-192,-1 1-304,1 1-216,1-1-328,-2 0-168,-3-7-368,-2-4-857,-5-11 1425,-4-8-328,-5-9-24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4:16.834"/>
    </inkml:context>
    <inkml:brush xml:id="br0">
      <inkml:brushProperty name="width" value="0.05" units="cm"/>
      <inkml:brushProperty name="height" value="0.05" units="cm"/>
    </inkml:brush>
  </inkml:definitions>
  <inkml:trace contextRef="#ctx0" brushRef="#br0">121 49 15899,'31'-9'4530,"91"-25"-1879,-115 32-2526,0 1 0,1 0 0,-1 0 0,1 1 0,-1 0 0,11 1 1,-16-1-114,0 1 0,-1-1 1,1 0-1,-1 1 0,1-1 1,-1 1-1,1 0 1,-1 0-1,0-1 0,1 1 1,-1 0-1,0 0 0,0 0 1,1 0-1,-1 1 0,0-1 1,0 0-1,0 0 1,0 1-1,-1-1 0,1 1 1,0-1-1,0 0 0,-1 1 1,1-1-1,-1 1 1,1 0-1,-1-1 0,0 1 1,0-1-1,0 1 0,0 0 1,0-1-1,0 1 0,0-1 1,-1 3-1,0 7 21,-1-1-1,-1 1 1,0-1 0,0 1-1,-1-1 1,0 0 0,-7 11-1,-47 71 228,24-41-110,-6 19 87,35-57-177,7-7-35,1-6-31,-1 0-1,0 0 1,0 0 0,1 0 0,-1 0 0,0 0 0,0-1-1,0 1 1,3-2 0,26-5-118,-16 2 26,1 1 0,-1 1 0,0 1-1,27-1 1,-38 3 76,-1 0 0,1 0 1,-1 0-1,1 1 0,-1 0 0,1 0 0,-1 0 0,1 0 0,-1 0 0,0 1 1,0-1-1,0 1 0,0 0 0,0 0 0,0 0 0,0 0 0,-1 1 0,1-1 1,-1 1-1,1 0 0,-1-1 0,0 1 0,0 0 0,0 0 0,-1 1 0,2 3 1,-1-2 20,0 0 0,-1 0 0,1 0 1,-1 0-1,-1 0 0,1 1 0,-1-1 1,0 0-1,0 1 0,0-1 1,-1 0-1,-1 7 0,-1-3 53,0 1 0,0-1 0,-1 0 0,0 0 0,-1 0 0,-6 8 0,-2 3 188,-2-2 0,0 0-1,-1-1 1,-32 26 0,26-25 128,0-2 0,-34 20 0,45-30-263,0-1-1,0 0 1,0-1-1,0 0 1,-1-1-1,0 0 1,1-1-1,-14 1 1,21-2-116,-1-1 1,1 0-1,-1 0 1,1-1-1,-1 1 1,1-1-1,-1 0 1,1-1-1,0 1 1,-7-3 0,9 2-57,-1 1 1,1-1-1,0 1 1,0-1 0,0 0-1,0 0 1,0 0-1,0 0 1,1 0 0,-1 0-1,1-1 1,0 1-1,-1 0 1,1-1 0,0 1-1,0-1 1,0 1-1,1-1 1,-2-4 0,1-3-125,1 0 1,0 0 0,0 0 0,1 0 0,0 1-1,1-1 1,4-17 0,28-67-246,-22 68 90,18-32 1,28-27-455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4:17.237"/>
    </inkml:context>
    <inkml:brush xml:id="br0">
      <inkml:brushProperty name="width" value="0.05" units="cm"/>
      <inkml:brushProperty name="height" value="0.05" units="cm"/>
    </inkml:brush>
  </inkml:definitions>
  <inkml:trace contextRef="#ctx0" brushRef="#br0">600 1 14675,'-5'0'170,"1"0"0,-1 1 0,0 0-1,1 0 1,-1 0 0,0 0 0,1 1 0,0 0 0,-1 0-1,1 0 1,0 0 0,0 1 0,0 0 0,0-1 0,-4 6-1,-5 5 239,2 0-1,-21 28 0,29-37-264,-74 113 945,5 2-1,5 3 0,5 4 0,-54 161 0,100-243-980,1 1 0,3 0 0,2 1 0,2 0-1,-4 70 1,12-96-123,1 0-1,1 0 0,0 1 1,2-2-1,0 1 1,10 26-1,-8-31-65,0-1 0,1 0 0,0-1 0,2 1 0,-1-2 0,1 1 0,1-1 0,1 0 0,13 12 0,-15-16 51,0-1 0,1 0 0,-1 0 0,1-1 0,0 0 0,1 0-1,0-1 1,0-1 0,0 0 0,0 0 0,0-2 0,1 1 0,21 1-1,79 3-233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4:17.857"/>
    </inkml:context>
    <inkml:brush xml:id="br0">
      <inkml:brushProperty name="width" value="0.05" units="cm"/>
      <inkml:brushProperty name="height" value="0.05" units="cm"/>
    </inkml:brush>
  </inkml:definitions>
  <inkml:trace contextRef="#ctx0" brushRef="#br0">106 1 13883,'35'0'1352,"3"4"-944,9 16-40,6 6 433,3 14-121,0 7-24,-8 12-96,-10 7-64,-18 20-104,-9 13-48,-21 16-104,-14 4-80,-28 11-208,-14 13-168,-18 8 1785,-8-1-1473,3-15 128,-1-13 32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4.774"/>
    </inkml:context>
    <inkml:brush xml:id="br0">
      <inkml:brushProperty name="width" value="0.05" units="cm"/>
      <inkml:brushProperty name="height" value="0.05" units="cm"/>
    </inkml:brush>
  </inkml:definitions>
  <inkml:trace contextRef="#ctx0" brushRef="#br0">20 86 17740,'-2'-1'209,"1"1"1,0 0-1,-1 0 1,1-1 0,-1 1-1,1 0 1,0-1-1,-1 1 1,1-1-1,0 0 1,-3-1-1,3-5 688,11-3 163,8 1-856,0 0 0,1 1 0,0 0 0,0 2 0,1 0 0,0 1 0,0 1 0,25-1-1,-41 4-200,1 1-1,-1 0 0,0 0 0,1 0 0,-1 1 1,0-1-1,1 1 0,-1 0 0,0 0 0,0 1 1,0-1-1,0 1 0,0 0 0,4 2 0,1 3-5,-2-1 0,1 1 0,-1 1 0,11 13 0,-16-19 1,1 2-67,1 0-1,1 0 0,-1 0 0,1 0 0,-1-1 0,1 1 0,0-1 0,0-1 0,0 1 0,1-1 0,-1 0 0,1 0 0,-1 0 0,9 1 0,-10-3-29,-1 1-1,1-1 1,0 0 0,-1 0-1,1 0 1,-1-1-1,1 1 1,0-1-1,-1 0 1,1 0 0,-1 0-1,0 0 1,1-1-1,-1 1 1,0-1-1,0 0 1,0 0 0,0 0-1,0 0 1,0-1-1,-1 1 1,1-1 0,4-5-1,0-7-387</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5.196"/>
    </inkml:context>
    <inkml:brush xml:id="br0">
      <inkml:brushProperty name="width" value="0.05" units="cm"/>
      <inkml:brushProperty name="height" value="0.05" units="cm"/>
    </inkml:brush>
  </inkml:definitions>
  <inkml:trace contextRef="#ctx0" brushRef="#br0">5 144 16764,'-4'15'1036,"4"-15"-1016,0 0 0,0 0 1,0 1-1,-1-1 0,1 0 0,0 0 1,0 0-1,0 0 0,0 0 0,0 0 0,0 0 1,0 0-1,0 1 0,0-1 0,0 0 1,0 0-1,0 0 0,0 0 0,0 0 0,1 0 1,-1 0-1,0 0 0,0 0 0,0 1 0,0-1 1,0 0-1,0 0 0,0 0 0,0 0 1,0 0-1,0 0 0,0 0 0,0 0 0,0 0 1,0 0-1,0 0 0,1 0 0,-1 0 1,0 0-1,0 0 0,0 1 0,0-1 0,0 0 1,0 0-1,0 0 0,0 0 0,1 0 1,-1 0-1,0 0 0,0 0 0,0 0 0,0 0 1,0 0-1,0-1 0,19-14 1802,-11 7-1508,68-60 2472,-64 58-2466,1 1-1,0 0 0,1 1 0,20-9 1,-26 15-292,1 0 0,-1 1 1,1 0-1,-1 0 1,1 1-1,-1 0 0,1 0 1,-1 1-1,14 3 0,4-1-86,2 1-2,32 1-553,-56-5 576,1 0 0,-1 0 1,1-1-1,-1 0 0,0 0 0,0 0 1,1 0-1,-1 0 0,0-1 0,7-4 1,7-8-114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7.650"/>
    </inkml:context>
    <inkml:brush xml:id="br0">
      <inkml:brushProperty name="width" value="0.05" units="cm"/>
      <inkml:brushProperty name="height" value="0.05" units="cm"/>
    </inkml:brush>
  </inkml:definitions>
  <inkml:trace contextRef="#ctx0" brushRef="#br0">4 564 17228,'-3'17'1892,"7"-19"-1176,6-10-293,172-240 2645,-32 49-2909,-135 180-100,2 1 0,0 0-1,25-23 1,-43 45-55,1 1 0,0-1-1,0 0 1,0 0 0,0 0 0,0 0-1,0 0 1,0 1 0,0-1 0,0 0 0,0 0-1,0 0 1,0 0 0,0 1 0,0-1-1,1 0 1,-1 0 0,0 0 0,0 0-1,0 0 1,0 0 0,0 1 0,0-1 0,0 0-1,0 0 1,0 0 0,0 0 0,1 0-1,-1 0 1,0 0 0,0 1 0,0-1-1,0 0 1,0 0 0,0 0 0,1 0 0,-1 0-1,0 0 1,0 0 0,0 0 0,0 0-1,1 0 1,-1 0 0,0 0 0,0 0-1,0 0 1,0 0 0,0 0 0,1 0 0,-1 0-1,0 0 1,0 0 0,0 0 0,0 0-1,-4 15 34,-15 36 111,-20 90 1,32-108-363,2 0 1,1 1-1,1 65 1,3-94 80,0 1-17,1 0 0,-1 0 0,1 1 0,0-2 0,0 1 0,3 8 0,-4-14 144,0 0-1,0 0 1,0 0 0,0 0 0,0 1 0,0-1 0,0 0 0,1 0-1,-1 0 1,0 0 0,0 0 0,0 1 0,0-1 0,0 0-1,0 0 1,0 0 0,0 0 0,0 0 0,0 1 0,0-1-1,1 0 1,-1 0 0,0 0 0,0 0 0,0 0 0,0 0 0,0 0-1,0 0 1,1 0 0,-1 0 0,0 1 0,0-1 0,0 0-1,0 0 1,1 0 0,-1 0 0,0 0 0,0 0 0,0 0 0,0 0-1,0 0 1,1 0 0,-1 0 0,0 0 0,0 0 0,0-1-1,0 1 1,1 0 0,-1 0 0,0 0 0,0 0 0,6-14-422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8.020"/>
    </inkml:context>
    <inkml:brush xml:id="br0">
      <inkml:brushProperty name="width" value="0.05" units="cm"/>
      <inkml:brushProperty name="height" value="0.05" units="cm"/>
    </inkml:brush>
  </inkml:definitions>
  <inkml:trace contextRef="#ctx0" brushRef="#br0">92 55 18188,'2'-2'247,"-1"-1"0,1 1 0,0-1 0,0 1 0,0 0 0,0-1 0,1 1 0,-1 0 0,0 0 0,1 1-1,-1-1 1,1 0 0,5-1 0,40-15 1360,-41 16-1518,1 1 0,-1 0 0,1 0 0,-1 1 0,1-1 0,0 2 1,10 1-1,-16-2-80,-1 0 0,1 0 0,-1 0 0,1 1 1,-1-1-1,1 1 0,-1-1 0,0 1 0,1 0 0,-1-1 1,0 1-1,1 0 0,-1 0 0,0 0 0,0 0 0,0 0 1,0 0-1,0 0 0,0 0 0,0 0 0,0 1 0,0-1 1,0 0-1,-1 1 0,1-1 0,-1 1 0,1-1 0,-1 0 0,1 1 1,-1-1-1,0 1 0,0-1 0,0 1 0,0-1 0,0 1 1,0-1-1,0 1 0,0-1 0,0 1 0,-1-1 0,1 1 1,-1-1-1,0 2 0,-4 10-8,0 0 0,-1 0-1,0-1 1,-13 19 0,-38 44 14,42-57-9,-73 100 45,72-93-38,1 0 0,-23 52 0,37-75-28,0 0 1,0 0 0,0 0 0,0 0 0,1 1 0,-1-1 0,1 0 0,-1 1 0,1-1 0,0 1-1,0-1 1,0 0 0,0 1 0,1-1 0,-1 0 0,0 1 0,1-1 0,0 0 0,0 1 0,-1-1 0,1 0-1,1 0 1,-1 0 0,0 0 0,0 0 0,1 0 0,-1 0 0,1 0 0,0-1 0,-1 1 0,3 1-1,1 0-144,0 0 0,-1-1 0,1 0-1,0 0 1,0-1 0,0 1 0,1-1-1,-1 0 1,0 0 0,0-1 0,1 1-1,-1-1 1,6-1 0,3 0-84,0-1 1,0 0-1,19-6 0,9-9-424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8.425"/>
    </inkml:context>
    <inkml:brush xml:id="br0">
      <inkml:brushProperty name="width" value="0.05" units="cm"/>
      <inkml:brushProperty name="height" value="0.05" units="cm"/>
    </inkml:brush>
  </inkml:definitions>
  <inkml:trace contextRef="#ctx0" brushRef="#br0">108 0 20548,'-13'43'1705,"-11"-1"-1249,0-2-192,3 0 568,6-4-248,8-7-632,4-9-544,8-16 552,4 0-144,4-8-128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8.843"/>
    </inkml:context>
    <inkml:brush xml:id="br0">
      <inkml:brushProperty name="width" value="0.05" units="cm"/>
      <inkml:brushProperty name="height" value="0.05" units="cm"/>
    </inkml:brush>
  </inkml:definitions>
  <inkml:trace contextRef="#ctx0" brushRef="#br0">123 49 18500,'-2'2'291,"-1"-1"0,1 1 0,-1 0 0,1-1 0,0 1 0,-1 0 0,1 0 0,0 1 0,0-1 0,0 0 0,1 1 0,-3 3 0,-3 2 826,1 1-803,-1 0 0,2 0 0,-1 1 0,-6 16 0,10-22-311,0 1 1,0-1 0,1 1 0,0 0 0,0 0 0,0 0 0,0 0 0,1 0-1,0 0 1,0 0 0,0 0 0,2 6 0,-1-8-54,0-1 1,0 1-1,0-1 0,0 0 0,1 0 1,0 0-1,-1 0 0,1 0 0,0 0 1,0 0-1,0 0 0,0-1 0,0 1 1,0-1-1,0 1 0,1-1 0,-1 0 1,1 0-1,-1 0 0,1 0 0,-1-1 1,4 2-1,7 1-325,1-1 0,27 1 1,-27-2 121,-10-1 189,8 1-84,-1 0 0,0 0 0,0 1 0,-1 1 0,13 3 0,-22-5 158,1 0 0,0-1-1,0 1 1,0 0 0,0 0 0,-1 0-1,1 0 1,0 1 0,-1-1-1,1 0 1,-1 1 0,0-1-1,1 1 1,-1-1 0,0 1 0,0 0-1,0 0 1,0-1 0,0 1-1,0 0 1,-1 0 0,1 0 0,-1 0-1,1 0 1,-1 0 0,0 0-1,1 0 1,-1 0 0,0 0-1,0 0 1,-1 0 0,1 0 0,0 0-1,-1 0 1,0 2 0,-3 9 213,-1-1 0,0 0 0,-1 0 0,0-1 1,-1 1-1,0-2 0,-1 1 0,-13 14 0,-8 7 654,-41 31 0,60-54-763,6-5-108,0 1-1,-1-1 1,0 0-1,0-1 1,0 1 0,0-1-1,-1 0 1,1-1-1,-1 1 1,0-1 0,-8 3-1,13-5-30,-1 0-1,1 0 1,0 0-1,0 0 1,0 0 0,0 0-1,0-1 1,0 1-1,0 0 1,0-1 0,0 1-1,0 0 1,0-1-1,0 1 1,0-1-1,0 0 1,0 1 0,0-1-1,1 0 1,-1 1-1,0-1 1,0 0-1,1 0 1,-1 0 0,0 1-1,1-1 1,-1 0-1,1 0 1,-1 0-1,1 0 1,0 0 0,-1 0-1,1-2 1,-2-4-28,1-1 1,-1 1-1,2 0 1,-1-8-1,3-37-311</inkml:trace>
  <inkml:trace contextRef="#ctx0" brushRef="#br0" timeOffset="1">100 1 18788,'2'0'2184,"2"3"-1447,2-1-345,1 1 1456,9 3-984,4-2-240,9-1-360,2-1-256,14-1-952,2 2 1816,10-3-896,2 1-48,3-2-56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9.218"/>
    </inkml:context>
    <inkml:brush xml:id="br0">
      <inkml:brushProperty name="width" value="0.05" units="cm"/>
      <inkml:brushProperty name="height" value="0.05" units="cm"/>
    </inkml:brush>
  </inkml:definitions>
  <inkml:trace contextRef="#ctx0" brushRef="#br0">171 1 20628,'-50'51'2098,"31"-32"-1488,0 0 0,1 2 0,-16 23 0,30-38-534,0 1 1,1-1-1,0 1 1,0-1-1,0 1 0,1 0 1,-1 0-1,2 1 1,-1-1-1,1 0 0,0 0 1,1 1-1,0-1 1,0 1-1,2 13 0,-1-17-71,0 1 0,1-1 0,-1 1-1,1-1 1,0 0 0,0 0 0,0 0 0,1 0-1,0 0 1,-1 0 0,1-1 0,0 1 0,1-1-1,5 5 1,-3-3-9,0-2 0,0 1 0,0 0 0,1-1 0,-1 0 0,1-1 0,0 0 0,0 0 0,8 1 0,-8-1 13,1-1 0,0 0 0,-1-1 0,1 0 0,0 0 0,0 0 0,-1-1 0,1 0 0,0-1 0,-1 0 0,1 0 0,-1 0 0,0-1 0,0 0 0,0-1 0,0 0 0,-1 0 0,9-7 0,-14 11 4,0-1-1,0 1 1,0-1 0,0 0-1,-1 0 1,1 1 0,0-1 0,0 0-1,-1 0 1,1 0 0,-1 0-1,1 0 1,-1 0 0,1 0-1,-1 0 1,0 0 0,1 0-1,-1 0 1,0 0 0,0 0-1,0 0 1,0 0 0,0 0 0,0-2-1,-1 2 5,1 0 1,-1 0-1,0 0 0,0 0 0,1 0 1,-1 0-1,0 0 0,0 1 0,0-1 0,0 0 1,0 1-1,0-1 0,0 1 0,-1-1 1,1 1-1,0-1 0,-2 0 0,-6 0 40,-1-1 0,1 1-1,0 0 1,-12 1 0,6 1-454,1 1 1,-22 6 0,23-6 209,11-1-117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4.591"/>
    </inkml:context>
    <inkml:brush xml:id="br0">
      <inkml:brushProperty name="width" value="0.05" units="cm"/>
      <inkml:brushProperty name="height" value="0.05" units="cm"/>
    </inkml:brush>
  </inkml:definitions>
  <inkml:trace contextRef="#ctx0" brushRef="#br0">1 28 19348,'0'-2'1889,"10"-1"-1201,4-1-272,9 0 960,7 1-336,7 1-704,5 2-624,8-2 360,2 0-88,5-4-152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9.611"/>
    </inkml:context>
    <inkml:brush xml:id="br0">
      <inkml:brushProperty name="width" value="0.05" units="cm"/>
      <inkml:brushProperty name="height" value="0.05" units="cm"/>
    </inkml:brush>
  </inkml:definitions>
  <inkml:trace contextRef="#ctx0" brushRef="#br0">268 1 16964,'-10'6'1832,"-1"9"-1200,-11 7-200,-7 2 1249,-4 11-953,0 8-88,1 2-104,4 0-88,3-1-120,2-5-192,11-9-608,3-6-360,9-26 400,1-24 16</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9.993"/>
    </inkml:context>
    <inkml:brush xml:id="br0">
      <inkml:brushProperty name="width" value="0.05" units="cm"/>
      <inkml:brushProperty name="height" value="0.05" units="cm"/>
    </inkml:brush>
  </inkml:definitions>
  <inkml:trace contextRef="#ctx0" brushRef="#br0">261 5 17148,'-31'7'1158,"0"1"0,0 1 0,1 2 0,1 0 0,-30 18 0,53-26-925,0 0-65,0 1-1,0 0 1,1 0-1,-9 7 1,13-10-164,1-1 0,-1 1-1,1 0 1,-1-1 0,1 1 0,-1 0 0,1-1 0,-1 1 0,1 0 0,0-1-1,0 1 1,-1 0 0,1 0 0,0 0 0,0-1 0,0 1 0,0 0 0,0 0 0,0 1-1,0-1-15,1 0 0,-1 0 0,1 0 0,-1-1-1,1 1 1,-1 0 0,1 0 0,0 0-1,-1-1 1,1 1 0,0 0 0,0-1 0,0 1-1,0 0 1,-1-1 0,1 0 0,0 1-1,0-1 1,2 1 0,5 2-57,-1-1 0,1 0-1,0 0 1,0-1 0,0 0 0,0 0-1,1-1 1,-1 0 0,0 0 0,0-1 0,13-3-1,-15 3 65,0 0 1,0-1-1,0 0 0,-1 0 0,1-1 0,-1 1 0,1-1 0,-1 0 0,0-1 0,0 1 0,-1-1 0,1 0 0,-1 0 0,0-1 0,0 1 0,4-6 0,-7 8 21,0 0 1,0 0-1,0 1 0,0-1 1,0 0-1,0 0 0,-1 0 1,1 0-1,-1 0 0,1 0 0,-1 0 1,0 0-1,0 0 0,0 0 1,0 0-1,0 0 0,0 0 0,-1 0 1,1 0-1,-1 0 0,1 0 1,-1 0-1,0 0 0,1 1 1,-1-1-1,0 0 0,-1 0 0,1 1 1,0-1-1,0 0 0,-1 1 1,1 0-1,0-1 0,-1 1 0,0 0 1,1-1-1,-1 1 0,0 0 1,0 0-1,1 1 0,-4-2 1,-1-1 24,0 0 1,-1 1-1,1 0 1,-1 0 0,0 1-1,1 0 1,-1 0 0,0 0-1,0 1 1,0 0 0,-8 1-1,12-1-66,0 1-1,-1-1 0,1 1 0,0 0 0,0 0 1,0 0-1,0 1 0,0-1 0,1 1 0,-1-1 1,0 1-1,1 0 0,-1 0 0,1 0 1,-1 0-1,1 1 0,0-1 0,0 1 0,0-1 1,1 1-1,-4 5 0,4-4-100,0 0 0,0 0 0,0 0 0,1 0 1,-1 0-1,1 0 0,0 1 0,0-1 0,1 0 0,-1 0 0,1 0 1,0 0-1,0 1 0,0-1 0,1 0 0,2 5 0,12 22-329,4 0-167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20.384"/>
    </inkml:context>
    <inkml:brush xml:id="br0">
      <inkml:brushProperty name="width" value="0.05" units="cm"/>
      <inkml:brushProperty name="height" value="0.05" units="cm"/>
    </inkml:brush>
  </inkml:definitions>
  <inkml:trace contextRef="#ctx0" brushRef="#br0">79 133 18620,'-30'47'2183,"16"-27"-1074,-16 32 0,30-50-1063,-1-1 1,0 0-1,1 0 0,-1 0 1,1 1-1,-1-1 1,1 0-1,0 1 0,0-1 1,-1 0-1,1 1 0,0-1 1,0 0-1,1 3 1,-1-4-38,0 1 0,0-1 0,1 0 0,-1 0 1,0 1-1,0-1 0,1 0 0,-1 0 0,0 1 1,1-1-1,-1 0 0,0 0 0,1 0 0,-1 1 1,0-1-1,1 0 0,-1 0 0,0 0 0,1 0 1,-1 0-1,1 0 0,-1 0 0,0 0 1,1 0-1,-1 0 0,0 0 0,1 0 0,-1 0 1,1 0-1,-1 0 0,1-1 0,3 0-5,-1 0 0,1-1 0,-1 1 0,1-1 1,-1 0-1,0-1 0,1 1 0,2-3 0,13-12 1,-1-2-1,0 0 1,-1-1 0,-1-1 0,-1 0 0,-1-1 0,16-34-1,-29 53 10,1-1-1,-1 0 0,0 1 0,0-1 0,0 0 1,-1 0-1,1 0 0,-1 0 0,0 0 0,0-6 0,0 10-8,0-1 0,0 0 0,-1 0 0,1 1 0,0-1 0,0 0-1,-1 1 1,1-1 0,-1 0 0,1 1 0,0-1 0,-1 0 0,1 1 0,-1-1-1,1 1 1,-1-1 0,0 1 0,1-1 0,-1 1 0,1-1 0,-1 1 0,-1-1-1,0 1 3,1 0 0,-1-1 0,0 1 0,1 0-1,-1 0 1,0 1 0,1-1 0,-1 0-1,1 0 1,-1 1 0,0-1 0,1 1 0,-1-1-1,1 1 1,-2 1 0,-7 4-82,1 0 0,0 1 0,0 0 0,1 0 0,0 1-1,1 0 1,-1 1 0,-10 16 0,15-21 64,2-1-125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0.112"/>
    </inkml:context>
    <inkml:brush xml:id="br0">
      <inkml:brushProperty name="width" value="0.05" units="cm"/>
      <inkml:brushProperty name="height" value="0.05" units="cm"/>
    </inkml:brush>
  </inkml:definitions>
  <inkml:trace contextRef="#ctx0" brushRef="#br0">90 106 20436,'-1'-3'542,"-2"-21"1095,3 24-1617,0 0 0,0 1 0,0-1 0,0 0 0,0 0 0,0 1 0,0-1 0,0 0 0,-1 0 0,1 1 1,0-1-1,0 0 0,0 0 0,0 1 0,0-1 0,-1 0 0,1 0 0,0 0 0,0 1 0,0-1 0,-1 0 0,1 0 0,0 0 1,0 0-1,-1 0 0,1 0 0,0 1 0,0-1 0,-1 0 0,1 0 0,0 0 0,0 0 0,-1 0 0,1 0 0,0 0 0,0 0 0,-1 0 1,1 0-1,0 0 0,0 0 0,-1 0 0,1 0 0,0 0 0,0-1 0,-1 1 0,1 0 0,0 0 0,0 0 0,-1 0 0,1 0 1,0-1-1,0 1 0,0 0 0,-1 0 0,1 0 0,0-1 0,0 1 0,0 0 0,0 0 0,-1 0 0,1-1 0,0 1 0,0 0 0,0 0 1,0-1-1,0 1 0,0 0 0,0-1 0,-6 12 164,2 0-1,-1 1 1,1 0 0,1 0 0,0 0 0,1 0 0,-2 16-1,-1 6-100,2-20-71,-26 164 153,26-141-100,0-1 0,6 72 1,-2-102-57,-1 1 1,2 0 0,-1-1 0,5 12 0,-6-17-9,1 0 0,-1 0 1,0 0-1,1 0 0,-1 0 0,1 0 0,-1 0 1,1 0-1,-1 0 0,1-1 0,0 1 0,0 0 0,-1 0 1,1-1-1,0 1 0,0-1 0,0 1 0,-1 0 0,1-1 1,0 0-1,0 1 0,0-1 0,0 1 0,0-1 1,0 0-1,0 0 0,0 0 0,0 0 0,0 1 0,0-1 1,0 0-1,0-1 0,0 1 0,0 0 0,0 0 0,0 0 1,0-1-1,0 1 0,0 0 0,0-1 0,0 1 1,0-1-1,1 0 0,4-3 0,1-1 1,-1 0 0,1 0-1,-2-1 1,1 0-1,7-9 1,30-47-3,-25 36 3,34-60 88,-3-2 0,-3-2 0,36-107 0,-74 181-24,-7 13-48,1 1 0,-1-1 0,0 0 0,0 1 0,0-1 0,0 0 0,0 0 1,-1 0-1,1 0 0,-1 1 0,0-1 0,0 0 0,0-3 0,0 6-16,0 0 0,0 0 0,0 0 0,0 0 1,0 0-1,0 0 0,0 0 0,0 1 0,0-1 1,0 0-1,0 0 0,0 0 0,0 0 0,0 0 1,0 0-1,0 0 0,-1 0 0,1 0 0,0 0 1,0 1-1,0-1 0,0 0 0,0 0 0,0 0 1,0 0-1,0 0 0,0 0 0,0 0 0,-1 0 1,1 0-1,0 0 0,0 0 0,0 0 0,0 0 1,0 0-1,0 0 0,0 0 0,-1 0 0,1 0 1,0 0-1,0 0 0,0 0 0,0 0 0,0 0 1,0 0-1,0 0 0,0 0 0,0 0 0,-1-1 1,1 1-1,0 0 0,0 0 0,0 0 0,0 0 1,0 0-1,0 0 0,0 0 0,0 0 0,0 0 1,0 0-1,0-1 0,0 1 0,0 0 0,0 0 1,0 0-1,0 0 0,0 0 0,-6 8 50,0 0 1,1 0-1,0 1 1,0 0-1,-4 13 1,-16 54 118,18-55-125,-32 125 133,35-124-146,1 1-1,0 0 1,2 0-1,2 37 1,0-52-65,0-1 1,1 0-1,-1 0 1,2 0-1,-1 0 1,1 0-1,5 11 1,-7-17-44,0 1 1,0-1-1,0 1 1,0-1-1,0 0 1,0 1-1,0-1 1,0 0-1,0 0 1,0 0 0,1 0-1,-1 0 1,0 0-1,1 0 1,-1 0-1,1-1 1,-1 1-1,1-1 1,-1 1-1,1-1 1,-1 1-1,1-1 1,0 0 0,-1 0-1,1 0 1,0 0-1,-1 0 1,1 0-1,0 0 1,-1 0-1,1-1 1,-1 1-1,1 0 1,-1-1-1,1 0 1,-1 1 0,1-1-1,-1 0 1,1 0-1,-1 0 1,2-1-1,5-6-510,0 1-1,-1-2 0,0 1 0,0-1 1,-1 0-1,0 0 0,8-20 1,-10 22 297,20-40-1176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0.519"/>
    </inkml:context>
    <inkml:brush xml:id="br0">
      <inkml:brushProperty name="width" value="0.05" units="cm"/>
      <inkml:brushProperty name="height" value="0.05" units="cm"/>
    </inkml:brush>
  </inkml:definitions>
  <inkml:trace contextRef="#ctx0" brushRef="#br0">83 0 16548,'-2'28'1287,"-1"0"0,-1-1 0,-1 0 0,-11 32 0,-1 11 431,10-41-1316,-2 8 137,2 0 1,1 0-1,-1 50 0,7-85-526,0 0-1,0 1 1,0-1-1,1 0 1,-1 0-1,0 0 1,1 0-1,-1 0 1,1 0-1,0 0 0,0 0 1,0 0-1,0 0 1,0 0-1,0-1 1,0 1-1,0 0 1,1-1-1,1 3 0,-1-4-21,-1 1 0,1 0 0,0 0 0,0-1 0,-1 1 0,1-1 0,0 0 0,0 1 0,0-1 0,0 0 0,-1 0 0,1 0 0,0 0 0,0-1 0,0 1 0,0 0 0,-1-1 0,1 1 0,0-1 0,0 0 0,-1 1 0,3-3 0,9-4-124,-1 0 1,0-1-1,0-1 0,10-10 1,-12 11-52,-1 0-1,1 1 1,0-1 0,1 2 0,22-11-1,-33 17 178,1-1 0,-1 1-1,1 0 1,0-1 0,-1 1-1,1 0 1,0 0 0,-1-1-1,1 1 1,0 0 0,-1 0-1,1 0 1,0 0 0,-1 0-1,1 0 1,0 0 0,-1 0-1,1 0 1,0 0 0,-1 1-1,1-1 1,0 0 0,-1 0-1,1 1 1,0-1-1,-1 0 1,1 1 0,-1-1-1,1 0 1,0 1 0,-1-1-1,1 1 1,-1-1 0,1 1-1,-1-1 1,0 1 0,1 0-1,-1-1 1,0 1 0,1-1-1,-1 1 1,0 0 0,0-1-1,1 1 1,-1 0 0,0 0-1,0-1 1,0 1 0,0 0-1,0-1 1,0 1-1,0 0 1,0-1 0,0 1-1,0 0 1,-1-1 0,1 2-1,-1 5 105,-1 0 0,1-1-1,-1 1 1,-6 11 0,-6 11 554,-2-1-1,-1-1 1,-1-1 0,-31 35 0,45-57-537,-1 0 0,1 0 0,0 0 0,-1 0 0,0-1 0,0 0 0,-6 4 0,10-7-143,0 1 0,0-1 0,0 1 0,0-1 0,0 0 0,0 1 0,0-1 0,0 0 0,0 0 0,0 0 1,0 0-1,0 0 0,0 0 0,0 0 0,-1 0 0,1 0 0,0 0 0,0-1 0,0 1 0,0 0 0,0-1 0,0 1 0,0-1 1,0 1-1,0-1 0,0 1 0,1-1 0,-1 0 0,0 1 0,0-1 0,0 0 0,1 0 0,-1 0 0,0 1 0,1-1 0,-1 0 0,1 0 1,-1 0-1,1 0 0,-1 0 0,1 0 0,0 0 0,0 0 0,-1 0 0,1-2 0,-1-3-215,0-1-1,0 1 0,1-1 1,0 1-1,0-1 1,0 1-1,1-1 1,0 1-1,0 0 1,3-9-1,8-13-606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0.952"/>
    </inkml:context>
    <inkml:brush xml:id="br0">
      <inkml:brushProperty name="width" value="0.05" units="cm"/>
      <inkml:brushProperty name="height" value="0.05" units="cm"/>
    </inkml:brush>
  </inkml:definitions>
  <inkml:trace contextRef="#ctx0" brushRef="#br0">0 312 15955,'16'0'836,"-1"0"0,0-1 0,0-1 0,1 0 0,-1-1-1,0 0 1,16-7 0,-20 6-524,-1 0-1,0-1 1,0 0-1,0-1 1,0 0 0,-1 0-1,0-1 1,0-1-1,-1 1 1,11-13 0,-18 19-275,0 0 1,0-1 0,0 1 0,0 0 0,-1-1 0,1 1 0,0-1-1,-1 1 1,1 0 0,-1-1 0,1 0 0,-1-1 0,0 2-19,0 1 1,0-1 0,0 1-1,0-1 1,0 1-1,0 0 1,0-1 0,0 1-1,0-1 1,-1 1-1,1-1 1,0 1 0,0 0-1,-1-1 1,1 1-1,0 0 1,0-1 0,-1 1-1,1 0 1,-1-1-1,1 1 1,0 0 0,-1 0-1,1-1 1,0 1-1,-1 0 1,0 0 0,-1-1 23,-1 1 0,1-1 0,-1 1 0,1 0 0,-1 0 0,1 0 0,-1 0 0,0 1 0,1-1 0,0 1 0,-1-1 0,1 1 0,-5 2 0,-6 3 26,0 1 1,0 0-1,0 1 1,-21 18-1,31-24-69,-1 1 1,1 0-1,0 0 0,0 0 1,0 1-1,0-1 0,0 1 1,1 0-1,-1 0 1,1 0-1,0 0 0,1 0 1,-1 0-1,0 0 0,1 1 1,0-1-1,0 1 0,1-1 1,-1 0-1,1 6 0,0-9-1,1 1-1,-1-1 0,1 1 0,0-1 1,0 0-1,-1 1 0,1-1 0,0 1 1,0-1-1,0 0 0,0 0 1,0 0-1,1 0 0,-1 0 0,0 0 1,1 0-1,-1 0 0,0 0 0,1 0 1,-1-1-1,1 1 0,-1-1 1,1 1-1,-1-1 0,1 1 0,2-1 1,6 2-2,1-1 0,19 0 0,-24 0 0,255-17-32,-239 13 70,-22 3-25,0 0 0,-1 0 0,1 0 0,0 0 0,0 0 1,0 0-1,0 0 0,0 0 0,0 0 0,-1 0 0,1 0 0,0 0 1,0-1-1,0 1 0,0 0 0,0 0 0,0 0 0,0 0 0,0 0 1,0 0-1,-1 0 0,1-1 0,0 1 0,0 0 0,0 0 0,0 0 0,0 0 1,0 0-1,0-1 0,0 1 0,0 0 0,0 0 0,0 0 0,0 0 1,0 0-1,0-1 0,0 1 0,0 0 0,0 0 0,1 0 0,-1 0 1,0 0-1,0 0 0,0-1 0,0 1 0,0 0 0,0 0 0,0 0 1,0 0-1,0 0 0,0 0 0,1 0 0,-1 0 0,0-1 0,0 1 1,0 0-1,0 0 0,0 0 0,0 0 0,1 0 0,-1 0 0,0 0 1,0 0-1,-13-9 255,10 8-183,-4-4 58,-1-1 0,1 0 0,0 0 0,1 0 0,0-1 0,0 0 0,-9-13 0,12 15-132,-1-1 1,1 1-1,1-1 1,-1 0-1,1 0 1,0 1-1,0-1 1,1-1 0,0 1-1,0 0 1,0 0-1,1-8 1,0 12-49,1-1 0,-1 0 0,1 0 0,0 1 0,0-1 0,0 1 0,0-1 1,0 1-1,1-1 0,-1 1 0,1 0 0,0 0 0,-1-1 0,1 1 0,0 0 0,0 1 0,0-1 1,4-3-1,5-1-461,0-1 0,22-8 0,-11 5-484,-17 7 686,1 1 84,1-1 0,-2 0 0,1 0 0,0-1 0,0 1 0,-1-1 0,0 0 1,0-1-1,0 1 0,-1-1 0,1 0 0,4-8 0,0-16-693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1.375"/>
    </inkml:context>
    <inkml:brush xml:id="br0">
      <inkml:brushProperty name="width" value="0.05" units="cm"/>
      <inkml:brushProperty name="height" value="0.05" units="cm"/>
    </inkml:brush>
  </inkml:definitions>
  <inkml:trace contextRef="#ctx0" brushRef="#br0">1 75 22429,'8'-8'1992,"15"-4"-1424,5-1-240,12 0 697,7 1-497,12 4-144,1 2-104,10 3-312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1.857"/>
    </inkml:context>
    <inkml:brush xml:id="br0">
      <inkml:brushProperty name="width" value="0.05" units="cm"/>
      <inkml:brushProperty name="height" value="0.05" units="cm"/>
    </inkml:brush>
  </inkml:definitions>
  <inkml:trace contextRef="#ctx0" brushRef="#br0">23 1 19244,'-18'210'4791,"13"104"-2115,12-251-2561,-8-63-115,1 0 0,0 1 0,0-1 0,0 0 0,0 1 0,0-1 1,1 0-1,-1 1 0,0-1 0,0 0 0,0 1 0,0-1 0,0 0 0,0 1 0,0-1 1,1 0-1,-1 0 0,0 1 0,0-1 0,1 0 0,-1 0 0,0 1 0,0-1 0,1 0 1,-1 0-1,0 0 0,0 1 0,1-1 0,-1 0 0,1 0 0,5-7-1,3-17-4,28-116-54,-20 65-87,46-118 0,-59 185 108,0 1 0,0-1-1,0 1 1,1 0-1,7-9 1,-11 15 30,0-1-1,0 1 1,-1 0 0,1 0-1,0 0 1,0 0 0,1 0-1,-1 0 1,0 0-1,0 1 1,0-1 0,0 0-1,1 1 1,-1-1 0,0 1-1,1-1 1,-1 1 0,1-1-1,-1 1 1,0 0 0,1 0-1,-1 0 1,1 0 0,-1 0-1,0 0 1,1 0-1,-1 0 1,1 1 0,-1-1-1,0 0 1,1 1 0,-1-1-1,0 1 1,1 0 0,-1-1-1,0 1 1,0 0 0,2 1-1,-1 0 21,0 1 0,0-1-1,-1 0 1,0 0 0,1 1-1,-1-1 1,0 1 0,0-1-1,0 1 1,0-1 0,-1 1 0,1-1-1,-1 1 1,0 0 0,1-1-1,-1 1 1,0 0 0,-1 0-1,1-1 1,0 1 0,-1 0-1,-1 3 1,-1 5 186,-1 0-1,0 0 1,-11 20-1,5-13 190,-1 0 0,-20 24 0,25-35-262,0 0-1,-1 0 0,1-1 0,-1 0 0,-1 0 1,1 0-1,-1-1 0,-9 4 0,15-8-166,0 0 0,1 0 0,-1 0 0,0 0 0,0-1 0,1 1 0,-1-1 0,0 1 0,0-1 0,0 0 0,0 1 0,0-1 0,1 0 0,-1 0 0,0-1 0,0 1 0,0 0 0,0-1 0,0 1 0,0-1 0,1 1 0,-1-1 0,0 0 0,1 0 0,-1 0 0,0 0 0,1 0 0,-1 0 0,1 0 0,-1 0-1,1-1 1,0 1 0,-1 0 0,1-1 0,0 0 0,0 1 0,0-1 0,0 1 0,0-1 0,1 0 0,-1 0 0,1 1 0,-1-1 0,0-4 0,0-1-436,0-1 1,1 0-1,0 0 0,0 0 1,1 0-1,0 0 0,0 0 1,1 0-1,0 1 0,1-1 0,-1 1 1,1-1-1,1 1 0,6-11 1,12-17-1149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2.485"/>
    </inkml:context>
    <inkml:brush xml:id="br0">
      <inkml:brushProperty name="width" value="0.05" units="cm"/>
      <inkml:brushProperty name="height" value="0.05" units="cm"/>
    </inkml:brush>
  </inkml:definitions>
  <inkml:trace contextRef="#ctx0" brushRef="#br0">1 67 17540,'3'4'322,"-1"0"1,1 0 0,-1 1 0,0-1-1,0 1 1,0-1 0,0 1-1,-1 0 1,0-1 0,0 1-1,0 0 1,-1 10 0,0 3 742,-2 1 0,-3 22 0,2-26-537,1 1 0,0-1 0,1 17 0,1-30-505,1-1 1,-1 1-1,0-1 1,0 1-1,0 0 1,1-1-1,-1 1 1,1-1-1,0 1 1,-1-1-1,1 1 1,0-1-1,0 0 1,1 3-1,-1-4-14,-1 1-1,1-1 0,0 1 0,-1-1 0,1 0 0,0 1 0,-1-1 0,1 0 0,0 0 1,-1 1-1,1-1 0,0 0 0,0 0 0,-1 0 0,1 0 0,0 0 0,0 0 0,-1 0 0,1 0 1,0 0-1,0 0 0,0-1 0,2 0 2,-1 0 1,0 0-1,1 0 1,-1-1-1,0 1 1,0-1-1,0 0 1,0 1-1,0-1 1,0 0-1,0 0 1,-1 0-1,1 0 1,-1-1-1,3-3 1,1-7-7,0 0 1,-1-1 0,0 0-1,-1 0 1,-1 0 0,0 0-1,-1 0 1,0 0 0,-1-1-1,-1 1 1,-2-16 0,2 28-15,1-1 0,-1 1 0,0-1 0,1 1 0,-1 0 0,0-1 0,-3-3 0,-1 4-77,1 14 26,3-6 53,1 1 1,0-1 0,0 1-1,1-1 1,-1 0 0,1 1 0,1-1-1,-1 0 1,4 8 0,-4-12 5,0 0 1,0 0 0,0 0-1,0 0 1,1 0-1,-1 0 1,1 0 0,-1-1-1,1 1 1,0 0-1,-1-1 1,1 1 0,0-1-1,0 0 1,0 0-1,0 0 1,0 0 0,0 0-1,1 0 1,-1 0-1,0-1 1,0 1 0,1-1-1,-1 0 1,0 0-1,0 1 1,1-2 0,3 1-1,2-1-4,0-1 0,0 0 0,-1 0-1,1 0 1,-1-1 0,1-1 0,-1 1 0,0-1 0,0 0-1,-1 0 1,1-1 0,-1 0 0,0 0 0,0-1 0,8-9-1,4-8-140,-1 0-1,26-48 1,-51 92 251,0 0 0,2 0 0,-8 39 1,12-52-67,1 0 43,-1 1 0,1 0 1,0 0-1,1 11 0,-1-19-69,1 0 0,0 0-1,0 0 1,0 0 0,0 0 0,1 1-1,-1-1 1,0 0 0,0 0 0,1 0-1,-1 0 1,0 0 0,1 0 0,-1 0-1,1 0 1,0 0 0,-1-1 0,1 1 0,0 0-1,-1 0 1,1 0 0,0-1 0,0 1-1,0 0 1,0-1 0,-1 1 0,1 0-1,0-1 1,0 1 0,0-1 0,0 0-1,0 1 1,0-1 0,1 0 0,-1 0-1,0 0 1,0 1 0,0-1 0,0 0-1,0 0 1,0-1 0,0 1 0,0 0-1,0 0 1,0 0 0,0-1 0,2 0-1,3-1-2,0-1 0,0 0-1,0 0 1,0-1-1,0 1 1,0-1-1,-1 0 1,0-1 0,0 0-1,0 0 1,-1 0-1,1 0 1,4-8-1,3-6 1,0-2 0,14-31 0,-22 43-1,-1 3-6,0 0 0,-1 0 0,1 0 0,-2 0 0,1 0 0,0-1 0,0-9 0,-16 48 83,7-7 59,-6 51 0,12-67-120,0-1 1,1 1-1,0 0 0,0 0 1,1-1-1,0 1 0,1 0 1,-1-1-1,7 15 0,-7-20-85,0-1 1,0 0-1,0 0 0,1 0 0,-1-1 1,0 1-1,1 0 0,0 0 0,-1-1 1,1 1-1,0-1 0,0 1 0,0-1 0,0 0 1,0 0-1,0 0 0,0 0 0,0 0 1,1 0-1,1 0 0,0 0-54,0-1 0,-1 0 0,1 0 0,-1 0 0,1 0 0,0-1 0,-1 1 0,1-1 0,-1 0 0,1 0 0,-1 0 0,5-3 0,15-8-418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3.102"/>
    </inkml:context>
    <inkml:brush xml:id="br0">
      <inkml:brushProperty name="width" value="0.05" units="cm"/>
      <inkml:brushProperty name="height" value="0.05" units="cm"/>
    </inkml:brush>
  </inkml:definitions>
  <inkml:trace contextRef="#ctx0" brushRef="#br0">112 0 19940,'0'1'78,"0"-1"-1,1 0 0,-1 0 0,1 0 1,-1 0-1,0 0 0,0 1 1,1-1-1,-1 0 0,0 0 0,1 1 1,-1-1-1,0 0 0,0 0 1,1 1-1,-1-1 0,0 0 0,0 1 1,0-1-1,1 0 0,-1 1 1,0-1-1,0 0 0,0 1 0,0-1 1,0 1-1,0-1 0,0 0 1,0 1-1,0-1 0,0 0 0,0 1 1,0-1-1,0 0 0,0 1 1,0-1-1,0 1 0,0-1 0,-2 20 382,-39 190 3816,9-57-3119,22-99-795,-17 110 445,24-134-710,1 0 1,2 0 0,4 43-1,3-45-93,1-17-42,-8-11 36,0 0 0,1 0 0,-1 0 0,0 0 0,1 0 0,-1 1 0,0-1 0,1 0 0,-1 0 0,0 0-1,1-1 1,-1 1 0,0 0 0,1 0 0,-1 0 0,0 0 0,1 0 0,-1 0 0,0 0 0,1-1 0,-1 1 0,0 0 0,0 0-1,1 0 1,-1-1 0,0 1 0,0 0 0,1 0 0,-1-1 0,0 1 0,0 0 0,0 0 0,1-1 0,-1 1 0,0-1-1,4-5-40,-1 0 0,0 0 0,-1-1 0,1 1 0,-1-1 0,0 0 0,1-12 0,4-58-345,-5 46 186,4-183-1581,-6 211 1745,3-7-293,2 12 205,7 15 145,-9-14-24,0 2 25,1 0 0,0-1 0,0 0 0,0 0 0,0 0 0,1 0-1,0 0 1,0-1 0,0 0 0,0 0 0,0-1 0,0 1 0,1-1-1,-1 0 1,1-1 0,0 1 0,0-1 0,-1 0 0,1 0-1,0-1 1,0 0 0,0 0 0,0 0 0,8-2 0,11-3 19,-1-1 0,0-1 0,0-2 0,32-14 0,-29 11-30,-25 11 1,0 0 0,0 0 0,1 0-1,-1 0 1,0 0 0,1 1 0,-1 0 0,0-1 0,1 1 0,-1 0 0,1 0-1,2 0 1,-4 1 7,0-1-1,0 1 1,0-1-1,0 1 0,-1 0 1,1 0-1,0-1 1,0 1-1,0 0 0,0 0 1,-1 0-1,1 0 1,0 0-1,-1 0 1,1 0-1,-1 0 0,1 0 1,-1 0-1,0 1 1,1-1-1,-1 0 0,0 0 1,0 0-1,0 0 1,0 3-1,0-1 34,1 1 1,-1-1-1,1 1 0,0-1 1,0 1-1,0-1 0,1 0 1,-1 1-1,1-1 0,0 0 1,0 0-1,0 0 0,0 0 1,4 4-1,-3-5-22,0 0 1,-1-1 0,1 1-1,0-1 1,0 1-1,0-1 1,1 0-1,-1 0 1,0-1-1,0 1 1,0 0 0,1-1-1,-1 0 1,0 0-1,1 0 1,3-1-1,21-3 15,-1-1 1,0-1-1,49-19 0,-29 9-205,-29 10 54,11-3-604,38-17 0,-58 18-107,-13 1 653,-22-2-29,-13 1-68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7.048"/>
    </inkml:context>
    <inkml:brush xml:id="br0">
      <inkml:brushProperty name="width" value="0.05" units="cm"/>
      <inkml:brushProperty name="height" value="0.05" units="cm"/>
    </inkml:brush>
  </inkml:definitions>
  <inkml:trace contextRef="#ctx0" brushRef="#br0">116 0 20292,'1'7'268,"-1"0"1,0-1-1,-1 1 0,1 0 0,-1-1 0,-1 1 0,1-1 1,-5 13-1,-2 7 364,-8 38-142,3 1 0,-7 106 0,17-151-1052,3-20 523,0 0 0,0 0 0,0 0 0,0 0 0,0 0 0,-1 0 0,1 1 1,0-1-1,0 0 0,0 0 0,0 0 0,0 0 0,0 0 0,0 0 0,0 0 0,-1 0 0,1 0 0,0 0 1,0 1-1,0-1 0,0 0 0,0 0 0,0 0 0,-1 0 0,1 0 0,0 0 0,0 0 0,0 0 0,0 0 1,0 0-1,-1 0 0,1 0 0,0 0 0,0 0 0,0 0 0,0 0 0,0 0 0,0-1 0,-1 1 0,1 0 1,0 0-1,0 0 0,0 0 0,0 0 0,0 0 0,0 0 0,0 0 0,0 0 0,-1 0 0,1-1 0,0 1 1,0 0-1,0 0 0,-15-32-2310,4 6 1501,-3-4-96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3.484"/>
    </inkml:context>
    <inkml:brush xml:id="br0">
      <inkml:brushProperty name="width" value="0.05" units="cm"/>
      <inkml:brushProperty name="height" value="0.05" units="cm"/>
    </inkml:brush>
  </inkml:definitions>
  <inkml:trace contextRef="#ctx0" brushRef="#br0">5 1 20980,'-5'1'2321,"20"1"-1481,3-2-392,9 0 1569,4 0-1113,3 0-992,-3 0-1368,-6 0 1264,-2 0-305,-6 0-191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5.692"/>
    </inkml:context>
    <inkml:brush xml:id="br0">
      <inkml:brushProperty name="width" value="0.05" units="cm"/>
      <inkml:brushProperty name="height" value="0.05" units="cm"/>
    </inkml:brush>
  </inkml:definitions>
  <inkml:trace contextRef="#ctx0" brushRef="#br0">62 22 21765,'2'-3'339,"1"0"1,0 0-1,0 0 1,1 1 0,5-5-1,-8 7-314,-1 0-1,0 0 0,0 0 0,0 0 1,1 0-1,-1 0 0,0 0 0,0 0 1,0 0-1,1 0 0,-1 0 1,0 0-1,0 0 0,0 0 0,1 0 1,-1 0-1,0 0 0,0 0 0,0 0 1,1 0-1,-1 0 0,0 1 0,0-1 1,0 0-1,0 0 0,1 0 1,-1 0-1,0 0 0,0 0 0,0 1 1,0-1-1,0 0 0,1 0 0,-1 0 1,0 0-1,0 1 0,0-1 0,0 0 1,0 0-1,0 19 836,-7 15-71,-2 0 0,-15 39 1,4-11-350,9-31-199,7-20-149,0 0-1,1 0 0,0 0 1,0 1-1,1-1 0,1 1 1,-1 16-1,3-27-86,-1 0 0,0 0 0,0 0 0,1 0 0,-1 0 1,0 0-1,1 0 0,-1-1 0,1 1 0,-1 0 0,1 0 0,0 0 0,-1 0 0,1-1 0,0 1 0,0 0 1,-1-1-1,1 1 0,0-1 0,0 1 0,0-1 0,0 1 0,0-1 0,0 1 0,-1-1 0,1 0 0,0 1 1,0-1-1,0 0 0,0 0 0,0 0 0,0 0 0,1 0 0,-1 0 0,0 0 0,0 0 0,1-1 0,4 0-55,0 0-1,0 0 0,-1-1 1,1 0-1,5-2 0,1-2-553,-1 0 1,0 0-1,0-1 0,0-1 0,-1 1 0,0-2 1,-1 1-1,0-2 0,0 1 0,-1-1 0,-1 0 0,13-22 1,-22 57-723,1-22 1396,-30 114 2398,28-103-2225,1-1 0,0 1 0,1 0 0,1-1 0,0 1 0,4 23 1,-4-35-282,0 0 1,0 0-1,1 0 0,-1 0 1,1 0-1,0-1 1,0 1-1,-1 0 1,1 0-1,0-1 1,1 1-1,-1 0 1,0-1-1,0 1 1,1-1-1,-1 1 1,1-1-1,-1 0 1,1 0-1,-1 0 1,1 0-1,0 0 1,3 1-1,-3-1-6,1-1 0,0 1-1,0-1 1,-1 0 0,1 0 0,0 0 0,0-1-1,0 1 1,-1-1 0,1 0 0,0 1-1,-1-1 1,1 0 0,0-1 0,-1 1-1,4-2 1,26-19-521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6.219"/>
    </inkml:context>
    <inkml:brush xml:id="br0">
      <inkml:brushProperty name="width" value="0.05" units="cm"/>
      <inkml:brushProperty name="height" value="0.05" units="cm"/>
    </inkml:brush>
  </inkml:definitions>
  <inkml:trace contextRef="#ctx0" brushRef="#br0">166 1 18164,'0'3'225,"-1"0"0,0 0 0,0 0 1,0 0-1,0 0 0,-1 0 0,1 0 0,-1-1 1,1 1-1,-1 0 0,0-1 0,0 1 0,0-1 0,-1 0 1,-2 2-1,-4 6 323,-9 11 735,2-4-697,1 1 1,0 0-1,2 1 1,0 1-1,-13 27 0,25-46-573,0 0 0,1 1 0,-1-1-1,1 0 1,0 1 0,-1-1-1,1 0 1,0 1 0,0-1-1,0 0 1,0 1 0,0-1-1,0 0 1,0 1 0,0-1-1,1 0 1,-1 2 0,1-2-12,-1-1 0,1 1 1,-1 0-1,1-1 1,-1 1-1,1-1 0,-1 1 1,1-1-1,0 0 0,-1 1 1,1-1-1,0 0 0,-1 1 1,1-1-1,0 0 0,-1 0 1,1 1-1,0-1 0,0 0 1,-1 0-1,1 0 1,1 0-1,2 0-20,1-1 0,0 0 1,-1 1-1,1-2 0,-1 1 0,1 0 1,-1-1-1,5-2 0,8-6-107,0-1-1,-1 0 1,0-1-1,-1-1 1,-1 0-1,0-1 0,17-23 1,-30 37 118,-1 0 0,0-1 0,0 1 0,0 0 0,1-1 1,-1 1-1,0 0 0,0-1 0,1 1 0,-1 0 0,0-1 0,1 1 0,-1 0 0,0 0 1,1-1-1,-1 1 0,0 0 0,1 0 0,-1 0 0,0 0 0,1 0 0,-1-1 0,1 1 1,-1 0-1,1 0 0,-1 0 0,0 0 0,1 0 0,0 0 0,2 12-88,-6 30 102,2-33-7,0 1 7,-2 18 57,2 52-1,2-71-44,-1-1 0,2 0-1,-1 0 1,1 0 0,1 0-1,-1 0 1,1 0-1,1 0 1,-1-1 0,10 14-1,29 25 32,-31-36 9,-1 0 1,15 21-1,-24-30-36,-1 0 0,0-1 0,1 1 0,-1 0 0,0-1-1,1 1 1,-1 0 0,0 0 0,0 0 0,0-1 0,0 1 0,0 0-1,0 0 1,0-1 0,0 1 0,0 0 0,0 0 0,0 0 0,0-1-1,0 1 1,-1 0 0,1 0 0,0-1 0,-1 1 0,1 0 0,0-1-1,-1 1 1,1 0 0,-1-1 0,1 1 0,-1-1 0,1 1 0,-1 0 0,0-1-1,1 0 1,-1 1 0,0-1 0,1 1 0,-1-1 0,0 0 0,1 1-1,-1-1 1,0 0 0,0 0 0,-1 1 0,-5 1 230,0 0 1,0 0-1,-13 2 0,-10-1 108,0-2-1,0-1 0,1-1 0,-1-1 0,0-2 0,-53-13 0,60 7-1775,24 5-24,11 1 323,78-17-2571,-40 11 2529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6.610"/>
    </inkml:context>
    <inkml:brush xml:id="br0">
      <inkml:brushProperty name="width" value="0.05" units="cm"/>
      <inkml:brushProperty name="height" value="0.05" units="cm"/>
    </inkml:brush>
  </inkml:definitions>
  <inkml:trace contextRef="#ctx0" brushRef="#br0">155 3 19708,'-1'-2'2227,"1"2"-2181,-8 4 702,-13 11-164,7-3 179,1 1-1,0 1 1,1 0-1,-16 24 1,22-28-627,0 0 1,1 0 0,0 1-1,0-1 1,1 1 0,0 0-1,1 0 1,-2 18-1,4-27-120,1 1 0,0 0 0,0 0 0,0-1-1,0 1 1,0 0 0,0 0 0,1-1-1,0 1 1,-1 0 0,1 0 0,0-1 0,0 1-1,0-1 1,1 1 0,-1-1 0,1 0 0,-1 1-1,1-1 1,0 0 0,0 0 0,0 0-1,0 0 1,0 0 0,0-1 0,0 1 0,1-1-1,-1 1 1,1-1 0,-1 0 0,5 2 0,0-1-6,0-1 0,0 1 0,0-1 0,0-1 0,0 1 0,-1-1 1,1 0-1,0-1 0,0 0 0,0 0 0,12-4 0,-9 2 22,0-1 0,0 0-1,0-1 1,-1 0 0,0-1 0,0 1-1,0-2 1,-1 1 0,0-2 0,0 1-1,12-16 1,-17 20-21,0-1 0,0 0 0,-1 0 0,0 0-1,1 0 1,-2 0 0,1 0 0,0 0 0,-1-1 0,0 1 0,0-1-1,0 1 1,-1-1 0,1 0 0,-1 1 0,0-1 0,0 1 0,-1-1 0,1 0-1,-1 1 1,0-1 0,-1 1 0,1 0 0,-1-1 0,1 1 0,-1 0-1,-1 0 1,1 0 0,-6-7 0,3 5-141,0 1-1,0 0 1,-1 0 0,0 1 0,0 0-1,0 0 1,-1 0 0,1 0 0,-1 1-1,0 0 1,0 1 0,0 0 0,0 0-1,0 0 1,0 1 0,-1 0-1,1 0 1,-1 1 0,1 0 0,0 0-1,-1 1 1,1 0 0,0 0 0,-12 4-1,-3 4-479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6.998"/>
    </inkml:context>
    <inkml:brush xml:id="br0">
      <inkml:brushProperty name="width" value="0.05" units="cm"/>
      <inkml:brushProperty name="height" value="0.05" units="cm"/>
    </inkml:brush>
  </inkml:definitions>
  <inkml:trace contextRef="#ctx0" brushRef="#br0">1 0 23533,'2'14'2048,"-2"2"-1455,0-2-281,5-1 880,-1-1-496,5-9-2776,-5 0 2072,-3-13-416,2-6-185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1.789"/>
    </inkml:context>
    <inkml:brush xml:id="br0">
      <inkml:brushProperty name="width" value="0.05" units="cm"/>
      <inkml:brushProperty name="height" value="0.05" units="cm"/>
    </inkml:brush>
  </inkml:definitions>
  <inkml:trace contextRef="#ctx0" brushRef="#br0">267 3 21157,'0'0'41,"0"0"1,0 0 0,0 0 0,0 0-1,0 0 1,0 0 0,0 0 0,-1 0-1,1 0 1,0 0 0,0 0 0,0 0-1,0 0 1,0 0 0,0 0 0,0 0 0,0 0-1,0 0 1,0 0 0,0 0 0,0 0-1,0-1 1,-1 1 0,1 0 0,0 0-1,0 0 43,0 0-42,0 0 0,0 0-1,0 0 1,0 0 0,0 0 0,0 0-1,0 0 1,0 0 0,0 0 0,0 0-1,0 0 1,0-1 0,0 1 0,0 0-1,0 0 1,0 0 0,0 0 0,0 0 0,0 0-1,0 0 1,-12 8 608,-15 14 200,11-4-532,0 0 1,2 1 0,0 1 0,1 0-1,-16 34 1,6-2 0,-20 65-1,-1 48 344,39-137-533,1 1-1,1 0 1,1 52 0,3-76-148,-1-1 1,0 1 0,1-1 0,0 1-1,0-1 1,0 1 0,1-1-1,0 1 1,0-1 0,0 0 0,0 0-1,5 6 1,-5-7-57,1-1-1,-1 1 1,1-1-1,0 0 1,0 0-1,0 0 1,0 0-1,0-1 1,0 1 0,1-1-1,-1 0 1,0 0-1,1 0 1,-1 0-1,1-1 1,5 1-1,5-1-57,-1 0 0,0-1 0,0-1 0,21-5 0,16-5-304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2.192"/>
    </inkml:context>
    <inkml:brush xml:id="br0">
      <inkml:brushProperty name="width" value="0.05" units="cm"/>
      <inkml:brushProperty name="height" value="0.05" units="cm"/>
    </inkml:brush>
  </inkml:definitions>
  <inkml:trace contextRef="#ctx0" brushRef="#br0">0 321 15547,'1'1'134,"0"0"0,-1 0-1,1-1 1,0 1 0,-1 0-1,1 0 1,0-1 0,0 1 0,0-1-1,0 1 1,0-1 0,0 1-1,0-1 1,0 1 0,0-1-1,0 0 1,0 0 0,0 1 0,0-1-1,0 0 1,0 0 0,0 0-1,0 0 1,0 0 0,0 0-1,0-1 1,0 1 0,0 0-1,0 0 1,0-1 0,0 1 0,0-1-1,0 1 1,0-1 0,0 1-1,0-1 1,0 0 0,0 1-1,0-2 1,7-4 417,0-1 0,-1 1 0,9-12 0,-6 6 151,187-202 3364,-169 182-3890,-22 24-154,-5 6-19,-1 1 0,1-1 0,0 1 0,0-1 0,0 1 0,1 0 0,-1 0 0,0 0 0,0-1 0,1 1 0,-1 0 0,1 0 0,-1 1 0,1-1 0,-1 0 0,1 0 0,2 0 0,-3 1-2,-1 0-1,0 0 0,0 1 0,1-1 1,-1 0-1,0 0 0,0 0 1,0 0-1,1 1 0,-1-1 0,0 0 1,0 0-1,0 0 0,1 1 0,-1-1 1,0 0-1,0 0 0,0 1 1,0-1-1,0 0 0,0 0 0,1 1 1,-1-1-1,0 0 0,0 1 0,0-1 1,0 0-1,0 0 0,0 1 1,0-1-1,0 0 0,0 0 0,0 1 1,-1-1-1,1 0 0,0 1 0,-3 13 3,3-11-1,-39 131 52,24-92-535,3 1-1,-12 69 0,24-111 475,0 19 133,0-20-131,0 1 0,0-1 1,0 0-1,0 1 0,0-1 0,0 1 0,1-1 1,-1 0-1,0 1 0,0-1 0,0 0 0,0 1 0,1-1 1,-1 0-1,0 1 0,0-1 0,1 0 0,-1 1 1,0-1-1,1 0 0,-1 0 0,0 1 0,1-1 0,-1 0 1,0 0-1,1 0 0,-1 1 0,0-1 0,1 0 0,-1 0 1,0 0-1,1 0 0,-1 0 0,1 0 0,-1 0 1,0 0-1,1 0 0,-1 0 0,1 0 0,-1 0 0,0 0 1,1 0-1,-1 0 0,1 0 0,0-1 0,12-8-309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2.612"/>
    </inkml:context>
    <inkml:brush xml:id="br0">
      <inkml:brushProperty name="width" value="0.05" units="cm"/>
      <inkml:brushProperty name="height" value="0.05" units="cm"/>
    </inkml:brush>
  </inkml:definitions>
  <inkml:trace contextRef="#ctx0" brushRef="#br0">195 0 22621,'-6'26'1984,"-4"10"-1368,-3 3-208,0 7 729,3-1-329,-1 0-192,7-2-176,1-9-360,1-2-232,2-14-704,3 0-448,2-8 1056,-4-6-233,0-3-199</inkml:trace>
  <inkml:trace contextRef="#ctx0" brushRef="#br0" timeOffset="1">4 211 19492,'-4'4'2121,"10"6"-1193,-2-4-312,15 1 1304,4 2-663,8-3-465,4-4-232,3-3-992,4-6-472,-3-12 800,-1-2-248,-5-12-153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3.140"/>
    </inkml:context>
    <inkml:brush xml:id="br0">
      <inkml:brushProperty name="width" value="0.05" units="cm"/>
      <inkml:brushProperty name="height" value="0.05" units="cm"/>
    </inkml:brush>
  </inkml:definitions>
  <inkml:trace contextRef="#ctx0" brushRef="#br0">8 344 17636,'-8'0'2517,"13"-3"1,6-3-1209,9-9-128,-1-1 0,29-31 0,-11 10-647,158-176 354,-195 212-887,0 1 0,0 0 1,0-1-1,0 1 0,0 0 0,0 0 1,0-1-1,1 1 0,-1 0 0,0 0 1,0-1-1,0 1 0,1 0 0,-1 0 1,0-1-1,0 1 0,1 0 0,-1 0 1,0 0-1,0 0 0,1-1 0,-1 1 1,0 0-1,1 0 0,-1 0 0,0 0 1,1 0-1,-1 0 0,0 0 0,1 0 1,-1 0-1,0 0 0,1 0 0,-1 0 1,0 0-1,0 0 0,1 0 0,-1 0 1,1 0-1,-1 15 23,-10 31-18,9-41-7,-3 10-31,-49 229-1046,53-240 986,-2 32-2326,1-35 2337,1 0 0,0 0 1,0 0-1,0-1 0,0 1 0,0 0 0,0 0 0,0 0 0,0-1 0,1 1 0,-1 0 1,0 0-1,0-1 0,1 1 0,-1 0 0,0 0 0,1-1 0,-1 1 0,1 0 1,-1-1-1,1 1 0,-1-1 0,1 1 0,-1-1 0,1 1 0,0-1 0,-1 1 0,1-1 1,0 1-1,-1-1 0,1 0 0,0 1 0,-1-1 0,1 0 0,0 0 0,1 1 0,9-6-1109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3.527"/>
    </inkml:context>
    <inkml:brush xml:id="br0">
      <inkml:brushProperty name="width" value="0.05" units="cm"/>
      <inkml:brushProperty name="height" value="0.05" units="cm"/>
    </inkml:brush>
  </inkml:definitions>
  <inkml:trace contextRef="#ctx0" brushRef="#br0">90 12 23005,'4'-2'265,"0"0"1,0 1-1,0-1 1,0 1-1,0 0 1,0 0-1,0 0 0,0 1 1,0-1-1,0 1 1,1 0-1,-1 0 1,5 1-1,-7 0-204,0-1 0,0 1 0,0 0 0,0 0 0,0 0-1,0 0 1,0 0 0,-1 1 0,1-1 0,0 0 0,-1 1 0,1-1 0,-1 1 0,1 0-1,-1-1 1,0 1 0,0 0 0,1 0 0,-1 0 0,-1 0 0,1 0 0,0 0 0,0 0-1,-1 0 1,1 0 0,-1 0 0,1 4 0,-1 5-27,0-1 0,0 1 0,-1 0 0,0-1 0,-1 1 0,0-1 0,0 0 0,-1 1-1,-1-1 1,0-1 0,-8 16 0,-4 4 123,0-2 0,-32 40 0,-27 27 417,74-94-575,1 1-1,0-1 1,0 0-1,-1 0 1,1 1-1,0-1 0,0 0 1,0 1-1,-1-1 1,1 0-1,0 0 1,0 1-1,0-1 1,0 0-1,0 1 1,0-1-1,0 0 0,0 1 1,0-1-1,0 0 1,0 1-1,0-1 1,0 1-1,0-1 1,0 0-1,0 1 0,0-1 1,0 0-1,0 1 1,0-1-1,0 0 1,1 0-1,-1 1 1,0-1-1,0 0 0,0 1 1,1-1-1,-1 1 1,17 3-415,23-8-925,-23-1 1082,-1 0-1,16-9 1,8-6-210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7.482"/>
    </inkml:context>
    <inkml:brush xml:id="br0">
      <inkml:brushProperty name="width" value="0.05" units="cm"/>
      <inkml:brushProperty name="height" value="0.05" units="cm"/>
    </inkml:brush>
  </inkml:definitions>
  <inkml:trace contextRef="#ctx0" brushRef="#br0">6 80 14603,'-6'-18'2137,"6"11"-1105,3-1-408,7 6 2000,6 2-1263,10 0-409,4 0-168,10 0-448,3-5-352,1 2-656,-1-2 1768,-4-4-1096,-7-1-56,-11-3 32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3.930"/>
    </inkml:context>
    <inkml:brush xml:id="br0">
      <inkml:brushProperty name="width" value="0.05" units="cm"/>
      <inkml:brushProperty name="height" value="0.05" units="cm"/>
    </inkml:brush>
  </inkml:definitions>
  <inkml:trace contextRef="#ctx0" brushRef="#br0">50 1 20148,'-11'40'2633,"1"-4"-1673,-2-2-440,2-2 2065,6-4-1649,1-3-424,5-8-912,3-7-592,7-10 776,1-9-176,2-4-193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4.352"/>
    </inkml:context>
    <inkml:brush xml:id="br0">
      <inkml:brushProperty name="width" value="0.05" units="cm"/>
      <inkml:brushProperty name="height" value="0.05" units="cm"/>
    </inkml:brush>
  </inkml:definitions>
  <inkml:trace contextRef="#ctx0" brushRef="#br0">146 40 19908,'-61'77'3779,"55"-67"-3302,-1 0 0,1 0 1,1 1-1,0 0 0,0 0 0,-2 13 0,6-23-425,1 0 1,-1 1-1,1-1 0,0 1 0,0-1 0,0 0 1,-1 1-1,1-1 0,1 1 0,-1-1 1,0 1-1,0-1 0,0 0 0,1 1 1,-1-1-1,1 1 0,-1-1 0,1 0 0,-1 0 1,1 1-1,0-1 0,0 0 0,1 2 1,0-1-49,0-1 0,0 0 0,0 0 1,0 0-1,0-1 0,0 1 0,0 0 1,0-1-1,0 1 0,0-1 0,1 0 1,-1 0-1,0 0 0,0 0 0,4 0 1,30-4-274,-19 2 44,0 1 0,0 0 1,22 2-1,-35-1 175,0 1 1,0 0 0,0-1 0,0 1 0,0 1 0,0-1 0,-1 0-1,1 1 1,0 0 0,-1 0 0,1 0 0,-1 0 0,0 1 0,0-1-1,0 1 1,0 0 0,0 0 0,-1 0 0,4 4 0,-5-5 34,0 1 0,1-1 0,-1 1 0,0 0 0,0-1 0,0 1 0,-1 0 0,1 0 0,-1 0 0,0-1 0,1 1 1,-1 0-1,0 0 0,-1 0 0,1 0 0,-1 4 0,-1-2 41,0 1-1,0-1 1,0 1 0,-1-1-1,0 0 1,0 0 0,-6 8-1,-2 0 149,-1 0 0,0 0-1,-1-2 1,-21 16 0,28-23-103,-54 35 481,56-37-555,-1 1 0,1-1 0,-1 0 0,0 0 1,0-1-1,0 0 0,0 1 0,0-2 0,0 1 0,0 0 0,-7-1 0,10 0 27,0-1 0,1 1 1,-1-1-1,0 1 0,0-1 0,0 0 0,1 1 1,-1-1-1,0 0 0,1 0 0,-1 0 0,0-1 1,1 1-1,-1 0 0,1-1 0,0 1 0,0 0 1,-1-1-1,1 0 0,-1-2 0,-1-1-26,1 0 0,0-1-1,0 1 1,0-1 0,0-8 0,-5-34-93</inkml:trace>
  <inkml:trace contextRef="#ctx0" brushRef="#br0" timeOffset="1">166 1 19876,'28'3'2033,"2"4"-1337,3-3-280,4 2 920,4-2-448,4-2-1376,-1-2-1376,1-5 1616,1 0-360,-5-4-248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4.788"/>
    </inkml:context>
    <inkml:brush xml:id="br0">
      <inkml:brushProperty name="width" value="0.05" units="cm"/>
      <inkml:brushProperty name="height" value="0.05" units="cm"/>
    </inkml:brush>
  </inkml:definitions>
  <inkml:trace contextRef="#ctx0" brushRef="#br0">153 0 18132,'-16'17'925,"0"0"0,2 1 1,-1 1-1,2 0 0,1 1 1,-16 32-1,24-43-769,1-1-1,0 1 1,0 0 0,0-1 0,1 1 0,1 0-1,0 1 1,0-1 0,0 0 0,1 0 0,1 0-1,0 0 1,0 0 0,0 1 0,1-2-1,1 1 1,-1 0 0,1 0 0,6 11 0,-5-15-128,-1 0 0,1-1 0,0 1 0,0-1 0,1 1 0,-1-1 0,1-1 0,0 1 0,0-1 0,0 0 0,1 0 0,-1 0 0,11 3 0,-14-5-23,1 0 0,0 0 0,-1 0 0,1-1 0,-1 1 0,1-1 0,0 1 0,-1-1 0,1 0 0,0 0 0,-1 0 0,1-1-1,0 1 1,-1-1 0,1 1 0,-1-1 0,1 0 0,-1 0 0,1 0 0,-1 0 0,1 0 0,-1-1 0,0 1 0,0-1 0,0 0 0,0 1 0,0-1 0,0 0 0,0 0 0,-1 0 0,1 0 0,0-1 0,0-2 0,-1 3 1,0 1 0,0-1-1,0 0 1,-1 0 0,1 0 0,-1 0-1,1 0 1,-1 0 0,0 0 0,0 0 0,0 0-1,0 0 1,0 0 0,0 0 0,0 0-1,-1 1 1,1-1 0,-1 0 0,1 0 0,-2-2-1,0 1 10,0 0-1,0 0 0,0 0 1,0 1-1,-1-1 0,1 1 0,-1-1 1,1 1-1,-1 0 0,-5-3 1,0 1-100,0 0 1,0 0-1,0 1 1,0 0-1,0 1 1,-1 0 0,1 0-1,-14 0 1,-6 3-660,-11-1 62,27-3 261</inkml:trace>
  <inkml:trace contextRef="#ctx0" brushRef="#br0" timeOffset="1">940 61 21133,'-11'21'2016,"-5"12"-1272,0 4-280,-5 9 1073,-1 4-385,2-1-384,2 0-200,3-8-224,5-5-80,3-11-336,6-8-88,2-16-632,8-4-376,-2-14-1465,4-9 2089,-1-15-360,5-8-376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5.208"/>
    </inkml:context>
    <inkml:brush xml:id="br0">
      <inkml:brushProperty name="width" value="0.05" units="cm"/>
      <inkml:brushProperty name="height" value="0.05" units="cm"/>
    </inkml:brush>
  </inkml:definitions>
  <inkml:trace contextRef="#ctx0" brushRef="#br0">271 7 18300,'-7'-2'330,"1"1"1,-1-1 0,0 2-1,1-1 1,-1 1-1,0 0 1,0 0 0,0 1-1,1 0 1,-1 0-1,0 1 1,1-1-1,-1 1 1,-8 5 0,-1 0 282,-1 1 1,1 1 0,0 1-1,-15 12 1,28-20-556,1 0 1,-1 0-1,1 1 0,-1-1 1,1 1-1,0-1 0,0 1 1,0 0-1,0-1 0,0 1 1,1 0-1,-1 0 0,-1 6 1,3-8-52,0 0 0,0 0 0,0 0 0,0 0 0,0 0 0,0-1 0,0 1 0,0 0 0,0 0 0,0 0 0,1 0 0,-1 0 0,0 0 0,1-1 0,-1 1 0,1 0 0,-1 0 0,1 0 0,-1-1 0,1 2 0,1-1-8,0 0 0,-1 1 1,1-1-1,0 0 0,0 0 0,0 0 0,0 0 1,0-1-1,0 1 0,0 0 0,0-1 0,2 1 0,7 0-24,1 0-1,-1-1 1,0 0-1,1-1 1,-1 0-1,0-1 1,0 0-1,0-1 1,0 0-1,0-1 1,-1 0-1,1-1 1,-1 0-1,0 0 1,15-12-1,-23 16 26,-1 0-1,1-1 0,0 1 0,-1-1 0,1 1 1,-1-1-1,1 1 0,-1-1 0,0 0 0,1 0 0,-1 0 1,0 0-1,0 0 0,-1 0 0,1 0 0,0 0 1,-1 0-1,1 0 0,-1 0 0,1 0 0,-1-1 0,0 1 1,0-2-1,-1 2 10,1 0 0,-1 0 0,0 0 0,0 1 0,0-1 0,0 0 0,0 1 0,0-1-1,0 1 1,-1-1 0,1 1 0,0-1 0,-1 1 0,1 0 0,-1 0 0,1 0 0,-1 0 0,0 0 0,0 0 0,1 0 0,-1 0 0,0 1 0,0-1 0,0 1 0,-3-1 0,-5-1 26,0 1 0,0 1 1,-1 0-1,1 0 1,0 1-1,0 0 0,0 0 1,0 2-1,0-1 0,0 1 1,0 0-1,0 1 0,-14 8 1,18-9-61,1 0 0,-1 0 0,1 0 0,0 1 0,0 0 0,0 0 0,0 1 0,1-1 0,-1 1 0,1 0 0,0 0 0,1 0 0,-1 0 1,1 1-1,0 0 0,1 0 0,-1-1 0,1 1 0,0 1 0,1-1 0,-1 0 0,0 12 0,2-15 20,0 1 0,1 0-1,-1 0 1,1-1 0,0 1 0,0 0 0,0-1-1,0 1 1,1-1 0,-1 0 0,4 6-1,13 11-108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5.615"/>
    </inkml:context>
    <inkml:brush xml:id="br0">
      <inkml:brushProperty name="width" value="0.05" units="cm"/>
      <inkml:brushProperty name="height" value="0.05" units="cm"/>
    </inkml:brush>
  </inkml:definitions>
  <inkml:trace contextRef="#ctx0" brushRef="#br0">88 177 23165,'-32'38'2361,"27"-33"-2133,0 0 1,0 0-1,0 0 1,0 1-1,1 0 1,0 0-1,0 0 1,1 1 0,0-1-1,0 1 1,0 0-1,-3 13 1,6-20-214,0 1-1,0 0 1,0 0 0,0-1 0,0 1 0,0 0 0,0 0-1,0-1 1,0 1 0,0 0 0,0 0 0,1-1-1,-1 1 1,0 0 0,0-1 0,1 1 0,-1 0 0,0-1-1,1 1 1,-1 0 0,1-1 0,-1 1 0,1-1 0,-1 1-1,1-1 1,-1 1 0,2 0 0,-1 0-6,1-1-1,-1 0 1,1 1 0,-1-1 0,1 0-1,-1 0 1,1 0 0,-1 0 0,1 0-1,-1 0 1,1 0 0,-1-1-1,2 0 1,4-1-1,0 0 0,-1-1 0,1 0-1,-1 0 1,7-4 0,-6 1 16,0 0 0,0 0 0,-1-1 0,1 0 0,-1 0 0,-1 0 0,0-1 0,0 0 0,0 0 0,-1 0 0,0 0 0,-1-1 0,1 0 0,-2 1 0,1-1 0,-1 0 0,0-11 0,-1 14-194,0 1 1,-1-1 0,0 0-1,0 0 1,0 0-1,-1 0 1,0 0-1,0 1 1,-1-1-1,1 0 1,-1 1-1,0-1 1,-1 1-1,1-1 1,-1 1 0,0 0-1,-1 0 1,1 1-1,-1-1 1,0 1-1,0-1 1,0 1-1,-1 1 1,1-1-1,-1 0 1,0 1-1,-10-5 1,-8-2-1653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5.974"/>
    </inkml:context>
    <inkml:brush xml:id="br0">
      <inkml:brushProperty name="width" value="0.05" units="cm"/>
      <inkml:brushProperty name="height" value="0.05" units="cm"/>
    </inkml:brush>
  </inkml:definitions>
  <inkml:trace contextRef="#ctx0" brushRef="#br0">273 0 21221,'-3'28'2296,"-4"3"-1560,3 5-264,4 3 1161,0 12-761,-2 2-40,-5 6-312,-1 3-128,-10 4-168,-2 2-32,-14 0-208,-6-4-96,-6-9 88,2-7 0,5-16 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6.394"/>
    </inkml:context>
    <inkml:brush xml:id="br0">
      <inkml:brushProperty name="width" value="0.05" units="cm"/>
      <inkml:brushProperty name="height" value="0.05" units="cm"/>
    </inkml:brush>
  </inkml:definitions>
  <inkml:trace contextRef="#ctx0" brushRef="#br0">171 84 15707,'6'-13'820,"-1"0"140,1 0 0,1 1 1,13-20-1,-20 32-914,0 0-1,0 0 0,0 0 0,1 0 1,-1 0-1,0 0 0,0 0 0,0 0 1,0 0-1,0 0 0,0 0 0,1 0 1,-1 0-1,0 0 0,0 0 0,0 0 1,0 0-1,0 0 0,0 0 0,0 0 1,1 0-1,-1 0 0,0 0 0,0 0 1,0 0-1,0 0 0,0 0 0,0 0 1,0 0-1,0 1 0,1-1 0,-1 0 1,0 0-1,0 0 0,0 0 0,0 0 1,0 0-1,0 0 0,0 0 0,0 1 1,0-1-1,0 0 0,0 0 0,0 0 1,0 0-1,0 0 0,0 0 0,0 0 1,0 1-1,0-1 0,0 0 0,0 0 1,0 0-1,0 0 0,0 0 0,0 0 1,0 1-1,0-1 0,0 0 0,0 0 1,0 0-1,0 0 0,0 0 0,0 0 1,0 0-1,-1 1 0,1 11 766,-10 25 702,-25 65 0,8-26-944,4-9-250,-58 191 746,69-209-979,1 1 0,3 0 0,-2 66 0,10-104-252,0 0 0,0 0 0,2 0 0,-1-1 0,2 1 0,4 15 0,-6-23 88,1 0 0,-1 0 0,1-1 0,0 1 0,0 0-1,0-1 1,1 0 0,-1 1 0,1-1 0,0 0 0,0-1 0,0 1 0,0 0 0,0-1-1,1 1 1,-1-1 0,1 0 0,-1 0 0,1-1 0,0 1 0,7 1 0,16 0-522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6.783"/>
    </inkml:context>
    <inkml:brush xml:id="br0">
      <inkml:brushProperty name="width" value="0.05" units="cm"/>
      <inkml:brushProperty name="height" value="0.05" units="cm"/>
    </inkml:brush>
  </inkml:definitions>
  <inkml:trace contextRef="#ctx0" brushRef="#br0">9 283 15555,'-1'1'220,"0"0"0,1 0-1,-1 0 1,0 0 0,1 0 0,-1 0-1,0 0 1,1 0 0,-1 0-1,1 0 1,0 1 0,-1-1 0,1 0-1,0 0 1,0 0 0,0 1-1,0-1 1,0 0 0,0 0-1,0 1 1,0 1 0,1-2-61,0-1 0,0 1 0,0 0 0,-1-1 0,1 1 0,0-1 0,0 1 0,0-1 0,0 1 0,0-1 0,0 0 0,0 1 0,0-1 0,0 0 0,0 0 1,0 0-1,1 0 0,-1 0 0,0 0 0,0 0 0,0 0 0,0 0 0,0-1 0,0 1 0,2-1 0,17-5 320,0-1-1,-1-1 1,0-1 0,0-1 0,-1 0-1,18-14 1,-25 17-335,41-27 128,-3-2 0,-1-2 0,76-77 1,-112 105-259,-11 17 11,-14 26 5,11-29-34,-48 104-3,-37 88-131,84-188-171,0-1 0,1 1 0,0 0 0,0 9 0,2-17 264,0 0-1,0 0 1,0 0 0,0 0-1,0 0 1,0 0-1,-1 1 1,1-1 0,0 0-1,0 0 1,0 0 0,1 0-1,-1 0 1,0 1-1,0-1 1,0 0 0,0 0-1,0 0 1,0 0-1,0 0 1,0 1 0,0-1-1,0 0 1,0 0 0,0 0-1,0 0 1,0 0-1,1 0 1,-1 0 0,0 0-1,0 1 1,0-1-1,0 0 1,0 0 0,0 0-1,0 0 1,1 0-1,-1 0 1,0 0 0,0 0-1,0 0 1,0 0 0,1 0-1,6-4-546,6-8 218,-13 12 349,17-19-873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7.174"/>
    </inkml:context>
    <inkml:brush xml:id="br0">
      <inkml:brushProperty name="width" value="0.05" units="cm"/>
      <inkml:brushProperty name="height" value="0.05" units="cm"/>
    </inkml:brush>
  </inkml:definitions>
  <inkml:trace contextRef="#ctx0" brushRef="#br0">146 0 20876,'-3'17'5264,"-15"36"-4001,-8 18-674,7-24-556,2 2-1,2 0 1,-16 97-1,31-129-730,1-1-749,-4-16 756,-2-10 190,-5-13-263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7.577"/>
    </inkml:context>
    <inkml:brush xml:id="br0">
      <inkml:brushProperty name="width" value="0.05" units="cm"/>
      <inkml:brushProperty name="height" value="0.05" units="cm"/>
    </inkml:brush>
  </inkml:definitions>
  <inkml:trace contextRef="#ctx0" brushRef="#br0">1 11 16187,'8'0'2433,"11"0"-1065,4 1-584,11-1 2729,6 0-1880,11 0-937,2 0-696,3-4 240,-1 1-112,-6-1-264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7.857"/>
    </inkml:context>
    <inkml:brush xml:id="br0">
      <inkml:brushProperty name="width" value="0.05" units="cm"/>
      <inkml:brushProperty name="height" value="0.05" units="cm"/>
    </inkml:brush>
  </inkml:definitions>
  <inkml:trace contextRef="#ctx0" brushRef="#br0">182 5 17852,'0'-1'87,"-1"1"1,1 0-1,0-1 0,-1 1 1,1-1-1,-1 1 0,1 0 1,-1 0-1,1-1 1,-1 1-1,0 0 0,1 0 1,-1 0-1,1-1 1,-1 1-1,1 0 0,-1 0 1,0 0-1,1 0 0,-1 0 1,1 0-1,-1 0 1,0 0-1,1 1 0,-1-1 1,1 0-1,-1 0 0,1 0 1,-1 1-1,0-1 1,1 0-1,-1 0 0,0 1 1,-22 8 336,11 0-350,-1-1 0,1 1 0,1 1 1,0 0-1,-18 22 0,22-24-5,2-1 1,-1 1-1,1 0 1,0 0 0,1 1-1,0 0 1,0-1-1,1 1 1,0 1-1,-2 10 1,5-17-5,0 0 0,-1 0 0,1 0 0,0 0 0,0-1 0,1 1 0,-1 0-1,0 0 1,1 0 0,0-1 0,0 1 0,1 2 0,-2-4-22,1 0-1,0 0 0,0 0 1,-1 0-1,1 0 0,0 0 1,0 0-1,0-1 0,0 1 0,0 0 1,0-1-1,0 1 0,1-1 1,-1 1-1,0-1 0,0 0 1,0 1-1,0-1 0,1 0 1,-1 0-1,0 0 0,0 0 1,0 0-1,1 0 0,-1 0 1,0 0-1,0-1 0,0 1 1,1 0-1,0-1 0,5-1 112,-1-1 1,1 0-1,-1 0 0,0 0 0,0-1 1,0 0-1,0 0 0,-1-1 0,1 1 1,-1-1-1,0 0 0,-1-1 0,1 1 0,-1-1 1,4-7-1,-4 8-76,-1-1 0,0 0 1,0 0-1,0 0 0,-1 0 1,0 0-1,0-1 0,0 1 0,-1-1 1,0 1-1,0-1 0,-1 1 0,0-1 1,0 0-1,-1 1 0,-1-11 0,1 15-263,0-1-1,0 0 1,-1 0 0,1 1-1,-1-1 1,0 1-1,1-1 1,-1 1-1,0 0 1,-4-4-1,3 4-206,3 1-86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7.987"/>
    </inkml:context>
    <inkml:brush xml:id="br0">
      <inkml:brushProperty name="width" value="0.05" units="cm"/>
      <inkml:brushProperty name="height" value="0.05" units="cm"/>
    </inkml:brush>
  </inkml:definitions>
  <inkml:trace contextRef="#ctx0" brushRef="#br0">2 313 16972,'0'1'160,"-1"0"0,1 0 0,0 0 0,0 0 0,0 0 1,0 0-1,0 0 0,0 0 0,0 0 0,0 0 0,0 0 1,1 0-1,-1 0 0,0 0 0,1 0 0,-1 0 0,2 2 0,-2-2-65,1-1 0,-1 0 1,1 1-1,-1-1 0,1 0 0,-1 0 0,1 1 0,-1-1 0,1 0 0,0 0 0,-1 0 0,1 0 0,-1 0 0,1 0 0,0 0 0,-1 0 0,1 0 0,-1 0 0,1 0 0,0 0 0,-1 0 0,2-1 0,5-2 457,0 0-1,0 0 1,0-1 0,7-5 0,-2 1 6,50-30 176,-1-4 0,-3-1 0,-1-4 1,83-88-1,-149 150-727,0 0 1,-11 29 0,7-18-11,-2 7-164,1 1 1,1 0 0,2 1 0,-11 60 0,22-91-51,-1 1 0,1 0 1,0 0-1,0 0 0,0 0 1,2 5-1,-2-9 173,0-1 0,0 1 1,0-1-1,0 1 0,0-1 0,1 1 0,-1-1 0,0 1 0,0-1 1,1 0-1,-1 1 0,0-1 0,1 1 0,-1-1 0,0 0 1,1 1-1,-1-1 0,0 0 0,1 1 0,-1-1 0,1 0 0,-1 0 1,1 1-1,0-1 0,0 0 13,0 0 1,0 0-1,0-1 0,0 1 1,0 0-1,0-1 0,0 1 1,0 0-1,-1-1 0,1 1 1,0-1-1,0 0 0,0 1 1,-1-1-1,1 0 0,0 1 1,0-1-1,0-1 0,16-17-737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8.361"/>
    </inkml:context>
    <inkml:brush xml:id="br0">
      <inkml:brushProperty name="width" value="0.05" units="cm"/>
      <inkml:brushProperty name="height" value="0.05" units="cm"/>
    </inkml:brush>
  </inkml:definitions>
  <inkml:trace contextRef="#ctx0" brushRef="#br0">77 3 19236,'5'-1'328,"1"0"0,-1 1 0,0-1 0,1 1 0,-1 1 0,1-1 1,-1 1-1,0 0 0,1 0 0,-1 0 0,0 1 0,0 0 0,6 3 0,-8-4-181,-1 1 0,1-1-1,-1 1 1,1 0 0,-1 0 0,0 0 0,0 0-1,0 1 1,0-1 0,0 1 0,-1-1 0,1 1-1,-1-1 1,1 1 0,-1 0 0,0 0 0,0 0-1,0-1 1,-1 1 0,1 0 0,-1 0 0,1 0-1,-1 0 1,0 0 0,0 4 0,-1 1-26,-1 0 0,0 0 0,0 0 0,0-1 0,-1 1 1,0-1-1,0 1 0,-8 11 0,-41 54 366,45-64-433,-87 107 302,93-115-389,0 1 0,-1-1 1,1 1-1,0 0 0,1-1 0,-1 1 1,0 0-1,0 0 0,1 0 0,-1 0 1,1 0-1,-1-1 0,1 1 0,0 0 0,0 0 1,0 3-1,1-3-32,-1-1-1,1 0 1,-1 0 0,1 1 0,0-1-1,0 0 1,-1 0 0,1 0 0,0 0-1,0 0 1,0 0 0,0 0 0,0-1-1,0 1 1,0 0 0,1-1 0,-1 1-1,0 0 1,0-1 0,1 1 0,-1-1-1,0 0 1,0 1 0,3-1 0,5 2-210,0-1 0,0 0 0,1-1 0,-1 0 0,0 0 0,0-1 0,1 0 1,9-3-1,22-6-435</inkml:trace>
  <inkml:trace contextRef="#ctx0" brushRef="#br0" timeOffset="1">348 401 21004,'-14'39'2457,"-5"-2"-1393,0-1-440,4 0 1249,0-3-329,8-9-648,0-2-488,7-12-792,4-5-480,8-7 8,-1-9 560,8-10-216,5-12-248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8.795"/>
    </inkml:context>
    <inkml:brush xml:id="br0">
      <inkml:brushProperty name="width" value="0.05" units="cm"/>
      <inkml:brushProperty name="height" value="0.05" units="cm"/>
    </inkml:brush>
  </inkml:definitions>
  <inkml:trace contextRef="#ctx0" brushRef="#br0">163 0 19996,'-2'7'383,"0"0"-1,-1 0 0,0-1 1,0 0-1,0 1 0,-1-1 1,0 0-1,0-1 1,-1 1-1,-6 5 0,-8 13 1243,11-13-1216,0 1-1,0 0 1,1 0 0,-7 18 0,13-27-371,0 0 0,0 1 0,0-1 0,1 1 0,-1-1 0,1 1 0,0-1 0,0 1 0,0-1 0,0 5 0,1-6-48,-1 0 0,1 0 1,0 0-1,0 0 0,0-1 0,-1 1 1,2 0-1,-1 0 0,0 0 1,0-1-1,0 1 0,1-1 1,-1 1-1,1-1 0,0 0 1,-1 1-1,1-1 0,3 2 1,6 2-187,1 0 1,0-1-1,0 0 1,19 3 0,-15-4-82,0 1 0,24 10 0,-36-13 241,0 1 0,-1 0 0,1 0 0,0 1-1,-1-1 1,1 1 0,-1 0 0,0 0 0,0 0 0,0 0-1,0 0 1,0 1 0,-1-1 0,3 6 0,-4-7 47,0 0 1,0 0 0,-1 1-1,1-1 1,0 0-1,-1 1 1,0-1 0,1 0-1,-1 1 1,0-1-1,0 1 1,0-1 0,-1 1-1,1-1 1,-1 0-1,0 4 1,-1-2 39,0 1 0,0 0-1,-1-1 1,1 0 0,-1 1 0,0-1 0,-5 5-1,-4 3 175,0 0 0,-1-1 0,-21 14 0,25-19-195,-1 0 1,0 0-1,0-1 1,0 0-1,0-1 1,-1 0-1,-14 3 1,23-6-69,-1-1 0,0 1 1,0-1-1,1 0 0,-1 0 0,0 0 1,0 0-1,0 0 0,1-1 0,-1 1 1,0-1-1,1 0 0,-1 1 1,0-1-1,1-1 0,-1 1 0,1 0 1,-1-1-1,1 1 0,0-1 0,0 0 1,0 1-1,-1-1 0,2 0 0,-1 0 1,0-1-1,0 1 0,1 0 1,-1-1-1,1 1 0,0 0 0,0-1 1,-2-4-1,-8-31-415</inkml:trace>
  <inkml:trace contextRef="#ctx0" brushRef="#br0" timeOffset="1">125 52 20036,'26'1'1633,"5"2"-1161,1 0-208,9-1-128,2-1 328,7 3-280,0 2-160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9.172"/>
    </inkml:context>
    <inkml:brush xml:id="br0">
      <inkml:brushProperty name="width" value="0.05" units="cm"/>
      <inkml:brushProperty name="height" value="0.05" units="cm"/>
    </inkml:brush>
  </inkml:definitions>
  <inkml:trace contextRef="#ctx0" brushRef="#br0">147 0 17908,'-14'16'1047,"1"0"1,0 0-1,1 1 1,1 1-1,0 0 1,-11 29-1,18-38-720,1 1 0,0-1 0,1 1 0,0 0 0,1 0 0,-1 18 0,2-22-250,1 1-1,0-1 1,0 0-1,0 0 1,0 0-1,1 0 1,0 0-1,1-1 1,-1 1-1,1-1 1,6 11-1,-6-13-78,-1 0 0,1 0-1,0 0 1,0 0 0,0-1-1,0 1 1,0-1 0,1 0-1,-1 0 1,1 0-1,-1 0 1,1-1 0,0 0-1,0 1 1,0-1 0,-1 0-1,1-1 1,0 1 0,0-1-1,7 0 1,-8 0-3,0 0 0,0-1-1,0 1 1,0-1 0,0 0 0,0 0 0,0 0 0,0 0 0,0 0-1,-1-1 1,1 1 0,0-1 0,-1 0 0,1 0 0,-1 0 0,0 0 0,0 0-1,0 0 1,0-1 0,0 1 0,0-1 0,0 1 0,-1-1 0,0 0-1,1 0 1,-1 1 0,1-6 0,-1 6 17,0-1 0,-1 0 0,1 1 0,-1-1 0,0 0-1,0 1 1,0-1 0,0 0 0,0 1 0,-1-1 0,1 0 0,-1 1 0,1-1 0,-1 1 0,0-1-1,0 1 1,-2-3 0,1 1 13,0 1 0,-1-1-1,0 1 1,0 0 0,0 0 0,0 0-1,0 1 1,-1-1 0,1 1 0,-4-2-1,-3-1-10,0 0 0,0 1 0,-1 0 0,1 1 0,-1 1 0,1-1 0,-18 0-1,24 3-56,0-1-254,0 0-1,0 1 1,-1 0-1,1 0 1,0 0-1,0 1 1,0-1 0,0 1-1,0 0 1,0 0-1,0 0 1,-4 3-1,8-4 272,0 0-1,-1 0 0,1 0 1,0 0-1,0 0 1,0 1-1,0-1 0,0 0 1,-1 0-1,1 0 1,0 0-1,0 1 0,0-1 1,0 0-1,0 0 1,0 0-1,0 1 0,0-1 1,0 0-1,0 0 1,0 0-1,0 1 0,0-1 1,0 0-1,0 0 0,0 1 1,0-1-1,0 0 1,0 0-1,0 0 0,0 0 1,0 1-1,0-1 1,1 0-1,-1 0 0,0 0 1,0 1-1,0-1 1,0 0-1,0 0 0,1 0 1,-1 0-1,0 0 0,0 1 1,0-1-1,0 0 1,1 0-1,-1 0 0,0 0 1,0 0-1,0 0 1,1 0-1,-1 0 0,0 0 1,0 0-1,0 0 1,1 0-1,-1 0 0,0 0 1,0 0-1,0 0 0,1 0 1,-1 0-1,0 0 1,17 2-1061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9.589"/>
    </inkml:context>
    <inkml:brush xml:id="br0">
      <inkml:brushProperty name="width" value="0.05" units="cm"/>
      <inkml:brushProperty name="height" value="0.05" units="cm"/>
    </inkml:brush>
  </inkml:definitions>
  <inkml:trace contextRef="#ctx0" brushRef="#br0">177 0 22381,'0'9'2280,"-18"9"-1400,-6 5-351,-6 7 1631,0 3-1048,4 6-424,2 0-119,9-3-265,5-3-200,10-9-312,8-8-217,3-12-887,2-4-272,-2-16 1176,1-5-344,-1-11-145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9.952"/>
    </inkml:context>
    <inkml:brush xml:id="br0">
      <inkml:brushProperty name="width" value="0.05" units="cm"/>
      <inkml:brushProperty name="height" value="0.05" units="cm"/>
    </inkml:brush>
  </inkml:definitions>
  <inkml:trace contextRef="#ctx0" brushRef="#br0">128 2 18780,'-7'-1'435,"1"1"-1,-1 0 1,1 0-1,-1 0 1,1 1-1,0 0 1,-1 1-1,1-1 1,0 1-1,0 1 1,-7 2-1,10-4-280,0 1-1,1-1 1,-1 1-1,0-1 1,1 1-1,0 0 0,-1 0 1,1 0-1,0 0 1,0 0-1,0 1 1,0-1-1,0 0 1,1 1-1,-1 0 1,1-1-1,-1 1 1,1 0-1,0 0 1,0 0-1,1 0 1,-1 0-1,0 0 1,1 0-1,0 0 1,0 3-1,0-3-122,1 1 0,0-1 0,0 1 1,1-1-1,-1 0 0,1 1 0,0-1 0,-1 0 0,1 0 0,1 0 1,-1 0-1,0-1 0,1 1 0,-1-1 0,1 1 0,0-1 0,0 0 0,0 0 1,0 0-1,0 0 0,0-1 0,1 1 0,4 1 0,2 0-51,-1 0-1,1 0 1,-1-1-1,1 0 1,0 0-1,0-1 0,14-1 1,-17 0-15,1-1 1,-1-1 0,1 1-1,-1-1 1,1 0 0,10-6-1,-16 8 26,-1-1-1,1 0 1,0 1-1,-1-1 1,1 0-1,-1 0 1,1 0-1,-1 0 1,0 0-1,1 0 1,-1 0 0,0-1-1,0 1 1,0 0-1,0-1 1,0 1-1,0-1 1,0 1-1,0-1 1,-1 1-1,1-1 1,0 0-1,-1 1 1,1-1-1,-1 0 1,0 0-1,0 1 1,0-1 0,0 0-1,0 0 1,0 1-1,0-1 1,0 0-1,-2-3 1,2 4-3,-1-1 1,0 0-1,1 1 1,-1-1-1,0 1 1,0-1-1,0 1 1,-1-1-1,1 1 1,0 0-1,0 0 1,-1 0-1,1-1 1,-1 1-1,1 0 1,-1 1-1,1-1 1,-1 0-1,0 0 1,-1 0-1,-1 0-27,1 1-1,-1-1 1,1 1 0,-1 0-1,1 0 1,-1 0 0,0 0-1,1 1 1,-7 1 0,3 0-196,0 0 1,1 0-1,-1 1 0,1 0 1,-1 1-1,1-1 1,0 1-1,0 0 1,-9 9-1,13-11 167,0 0-1,0 0 1,1 0-1,-1 1 1,1-1-1,0 1 1,-1-1-1,1 0 1,0 1-1,0 0 1,1-1 0,-1 1-1,0 0 1,1 3-1,2 15-523</inkml:trace>
  <inkml:trace contextRef="#ctx0" brushRef="#br0" timeOffset="1">533 413 22173,'-9'11'859,"2"-3"-537,0 0 0,0 0-1,1 0 1,1 0-1,-1 1 1,1 0 0,1 0-1,-5 14 1,9-23-290,0 0-1,-1 1 1,1-1 0,0 0-1,0 1 1,0-1 0,0 0-1,0 1 1,0-1 0,0 1 0,0-1-1,0 0 1,0 1 0,0-1-1,0 0 1,0 1 0,0-1-1,0 1 1,1-1 0,-1 0 0,0 1-1,0-1 1,0 0 0,0 1-1,1-1 1,-1 0 0,0 0-1,0 1 1,1-1 0,-1 0 0,0 0-1,1 1 1,-1-1 0,14-2 454,17-16-306,-20 10-149,0 0-1,-1-2 0,0 1 1,-1-1-1,1 0 0,-2-1 1,14-22-1,-18 27-7,-1 0 0,0 0 1,-1 0-1,0-1 0,0 1 0,0-1 0,2-13 0,-4 16-12,0 0-1,0 0 0,0 0 0,-1 0 0,1 1 0,-1-1 0,0 0 0,0 0 1,0 0-1,-1 0 0,1 1 0,-1-1 0,0 1 0,-4-6 0,4 7-44,0-1-1,0 1 1,0 0 0,-1-1-1,0 1 1,1 0-1,-1 1 1,0-1-1,0 0 1,0 1-1,0-1 1,0 1 0,0 0-1,0 0 1,0 0-1,-1 1 1,1-1-1,0 1 1,0 0-1,-1 0 1,1 0-1,0 0 1,-1 0 0,1 1-1,-6 1 1,0 0-227,0 1 0,0 0 1,1 1-1,-1 0 1,1 0-1,-1 1 0,-13 10 1,10-4-270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0.371"/>
    </inkml:context>
    <inkml:brush xml:id="br0">
      <inkml:brushProperty name="width" value="0.05" units="cm"/>
      <inkml:brushProperty name="height" value="0.05" units="cm"/>
    </inkml:brush>
  </inkml:definitions>
  <inkml:trace contextRef="#ctx0" brushRef="#br0">232 0 18932,'7'23'2321,"3"4"-1169,-1-1-416,0 11 1432,-2 3-695,-4 9-433,-3 6-168,-10 6-424,-6 7-144,-11 0-328,-6 0-112,-6-4-720,-5-6 512,2-8 224,3-9-160,12-21-88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0.762"/>
    </inkml:context>
    <inkml:brush xml:id="br0">
      <inkml:brushProperty name="width" value="0.05" units="cm"/>
      <inkml:brushProperty name="height" value="0.05" units="cm"/>
    </inkml:brush>
  </inkml:definitions>
  <inkml:trace contextRef="#ctx0" brushRef="#br0">247 0 20668,'-30'43'2233,"-3"3"-1521,-3 4-264,3 5 1160,-1 3-727,4 7-145,5-1-272,8 1-128,9-2-168,8-3-160,10-4-488,4-3-440,19-8 792,4-8-136,12-29-112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1.134"/>
    </inkml:context>
    <inkml:brush xml:id="br0">
      <inkml:brushProperty name="width" value="0.05" units="cm"/>
      <inkml:brushProperty name="height" value="0.05" units="cm"/>
    </inkml:brush>
  </inkml:definitions>
  <inkml:trace contextRef="#ctx0" brushRef="#br0">20 234 18036,'-2'3'702,"-15"31"2758,17-34-3385,0 1 1,0-1-1,-1 1 0,1-1 1,0 1-1,0-1 0,0 0 0,0 1 1,0-1-1,0 1 0,0-1 1,0 1-1,0-1 0,0 1 1,0-1-1,1 1 0,-1-1 0,0 1 1,0-1-1,0 1 0,1-1 1,-1 1-1,0-1 0,1 1 1,0-1 45,-1 1 0,1-1 1,0 0-1,0 0 0,0 0 1,0 0-1,0 1 0,0-1 0,0 0 1,-1 0-1,1-1 0,0 1 1,0 0-1,0 0 0,0 0 1,0 0-1,0-1 0,1 0 1,26-10 465,0-1 0,-1-1 0,0-2 0,39-28 0,92-82-65,-147 115-477,11-10-29,-18 15-25,0 1 1,0 0 0,1 0-1,0 0 1,0 1-1,8-5 1,-20 26-96,-39 70-36,20-38-159,-40 102 1,65-149 175,0 1 1,0-1 0,0 0-1,0 1 1,1-1 0,0 1-1,-1-1 1,1 0 0,0 1 0,1-1-1,0 6 1,-1-8 83,0-1-1,1 1 1,-1 0-1,0 0 1,1-1 0,-1 1-1,1-1 1,-1 1-1,1 0 1,-1-1 0,1 1-1,0-1 1,-1 1-1,1-1 1,-1 1 0,1-1-1,0 0 1,-1 1 0,1-1-1,1 1 1,0-1-1,0 0 0,0 1 0,0-1 0,0 0 0,0 0 0,0 0-1,0-1 1,0 1 0,0 0 0,0-1 0,2 0 0,32-13-575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1.566"/>
    </inkml:context>
    <inkml:brush xml:id="br0">
      <inkml:brushProperty name="width" value="0.05" units="cm"/>
      <inkml:brushProperty name="height" value="0.05" units="cm"/>
    </inkml:brush>
  </inkml:definitions>
  <inkml:trace contextRef="#ctx0" brushRef="#br0">207 0 19580,'-6'16'2249,"-8"11"-1217,-3-1-432,-2 6 1809,0 1-1129,5 2-512,2 1-184,7-1-536,2-5-312,3-3-992,1-4-233,1-9 1113,-1-5-256,-1-11-280</inkml:trace>
  <inkml:trace contextRef="#ctx0" brushRef="#br0" timeOffset="1">0 167 19148,'6'-3'2113,"6"1"-1497,11 2-248,7 0 1080,8 0-1432,5-1-1160,9-1 1136,2 1-208,8-2-344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8.308"/>
    </inkml:context>
    <inkml:brush xml:id="br0">
      <inkml:brushProperty name="width" value="0.05" units="cm"/>
      <inkml:brushProperty name="height" value="0.05" units="cm"/>
    </inkml:brush>
  </inkml:definitions>
  <inkml:trace contextRef="#ctx0" brushRef="#br0">73 1 16612,'1'0'106,"0"1"0,-1-1 1,1 0-1,-1 1 0,1-1 1,0 1-1,-1-1 0,1 1 1,-1-1-1,1 1 1,-1 0-1,0-1 0,1 1 1,-1-1-1,1 1 0,-1 0 1,0-1-1,0 1 1,1 0-1,-1 0 0,0-1 1,0 1-1,0 0 0,0 0 1,0-1-1,0 1 0,0 0 1,0 0-1,0-1 1,0 2-1,-2 31 788,1-27-576,-10 98 632,5-54-776,-1 99-1,8-142-828,0-12-31,-1-16-433,-6-7-211,-1 1 0,-20-48 1,9 32 531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1.990"/>
    </inkml:context>
    <inkml:brush xml:id="br0">
      <inkml:brushProperty name="width" value="0.05" units="cm"/>
      <inkml:brushProperty name="height" value="0.05" units="cm"/>
    </inkml:brush>
  </inkml:definitions>
  <inkml:trace contextRef="#ctx0" brushRef="#br0">0 365 20508,'3'-2'1797,"39"-22"-302,-2-1-1,45-38 1,-46 30-1002,0-2 1,-3-2-1,61-77 0,-85 95-343,-3 6 50,-15 29-123,-58 143 18,53-128-262,2 1 0,1 0 1,-5 40-1,12-71 76,1 1 0,0-1 0,0 1 1,0 0-1,0-1 0,0 1 0,0 0 1,0-1-1,0 1 0,1 0 0,-1-1 1,1 1-1,-1-1 0,1 1 0,0-1 1,-1 1-1,3 2 0,-2-4 47,0 1 0,0-1 1,0 1-1,0-1 0,0 0 0,0 1 0,0-1 0,0 0 1,0 0-1,0 0 0,0 1 0,0-1 0,0 0 1,0-1-1,0 1 0,0 0 0,0 0 0,0 0 1,0-1-1,0 1 0,0 0 0,0-1 0,0 1 0,0-1 1,0 1-1,0-1 0,1-1 0,16-10-611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2.406"/>
    </inkml:context>
    <inkml:brush xml:id="br0">
      <inkml:brushProperty name="width" value="0.05" units="cm"/>
      <inkml:brushProperty name="height" value="0.05" units="cm"/>
    </inkml:brush>
  </inkml:definitions>
  <inkml:trace contextRef="#ctx0" brushRef="#br0">105 0 20780,'11'7'839,"-1"0"0,0 0 0,0 1 0,-1 0 0,0 1 0,11 13 0,-17-19-766,-1 1-1,0-1 1,0 1-1,0-1 1,0 1-1,0 0 1,-1 0-1,0 0 1,0 0-1,0 0 1,0 0 0,-1 0-1,1 0 1,-1 0-1,0 0 1,0 0-1,-1 0 1,1 0-1,-1 0 1,0 0-1,0 0 1,0 0 0,-3 6-1,-3 2 20,0 0 0,-1-1 0,0 0 0,-1 0 0,0-1 0,-1 0 0,0 0 0,-1-1 0,-11 8 0,8-7 42,1 1-1,0 1 1,1 0 0,0 1 0,-10 14 0,21-26-127,0 0 0,0 1 1,0-1-1,1 0 0,-1 0 0,0 1 0,1-1 0,-1 0 1,1 1-1,-1-1 0,1 1 0,0-1 0,-1 1 0,1-1 1,0 1-1,0-1 0,0 1 0,0-1 0,0 1 0,1-1 1,-1 1-1,0-1 0,1 0 0,-1 1 0,1-1 1,0 2-1,1-1-23,-1 0 1,1-1 0,0 1 0,0-1 0,0 0-1,0 1 1,0-1 0,0 0 0,0 0-1,0 0 1,0 0 0,0-1 0,1 1-1,-1-1 1,0 1 0,4-1 0,11 2-334,0-1 1,0-1 0,1-1-1,28-4 1,67-21-579,-67 13 414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2.808"/>
    </inkml:context>
    <inkml:brush xml:id="br0">
      <inkml:brushProperty name="width" value="0.05" units="cm"/>
      <inkml:brushProperty name="height" value="0.05" units="cm"/>
    </inkml:brush>
  </inkml:definitions>
  <inkml:trace contextRef="#ctx0" brushRef="#br0">93 0 22221,'-5'7'2264,"-3"9"-1496,-4 4-320,-2 7 1577,0 5-881,-1 4-680,4 1-208,2-4-352,5-1-232,4-11-544,3-5-400,7-16 1392,4-6-424,3-18-232,3-5-161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3.185"/>
    </inkml:context>
    <inkml:brush xml:id="br0">
      <inkml:brushProperty name="width" value="0.05" units="cm"/>
      <inkml:brushProperty name="height" value="0.05" units="cm"/>
    </inkml:brush>
  </inkml:definitions>
  <inkml:trace contextRef="#ctx0" brushRef="#br0">174 1 20956,'1'0'67,"-1"0"-1,0 0 0,1-1 1,-1 1-1,1 0 0,-1 0 1,0 0-1,1 0 0,-1 0 0,1 0 1,-1 1-1,0-1 0,1 0 1,-1 0-1,1 0 0,-1 0 1,0 0-1,1 0 0,-1 1 0,0-1 1,1 0-1,-1 0 0,0 1 1,1-1-1,-1 0 0,0 0 1,0 1-1,1-1 0,-1 0 0,0 1 1,0-1-1,0 0 0,1 1 1,-1 0-1,-3 15 993,-16 22 433,18-36-1214,-11 14 162,2 2 1,0-1 0,2 1 0,-1 1 0,2-1 0,-7 31 0,13-47-455,1 0 1,0 1 0,0-1 0,0 0 0,0 1 0,0-1 0,1 0 0,-1 0 0,1 1 0,0-1 0,-1 0 0,1 0 0,0 0 0,0 0 0,0 0-1,1 0 1,-1 0 0,0 0 0,1 0 0,-1-1 0,1 1 0,0 0 0,-1-1 0,1 1 0,0-1 0,0 0 0,3 2 0,6 2-157,0 0 0,0 0 1,0-1-1,14 3 1,-9-3-42,5 2-111,27 9-427,-44-14 678,-1 0 0,1 1 0,-1 0 0,0 0 0,0 0 0,0 0 0,0 0 0,0 1 0,0-1 0,3 5 0,-5-6 66,-1-1 1,0 1-1,1 0 1,-1 0-1,1 0 1,-1 0-1,0 0 1,0 0 0,0 0-1,1 0 1,-1 0-1,0 0 1,0 0-1,0-1 1,0 1-1,-1 0 1,1 0-1,0 0 1,0 0-1,-1 0 1,1 0-1,0 0 1,-1 0-1,1 0 1,-1-1-1,1 1 1,-1 0-1,1 0 1,-1 0-1,1-1 1,-1 1-1,0 0 1,0 0-1,-30 21 270,28-20-224,-14 9 127,-1-1 1,0-1-1,0 0 0,-1-2 0,0 0 0,0-1 1,-1-1-1,-26 4 0,43-9-171,0 1 0,1-1 0,-1 0 0,0 0 1,0 0-1,0 0 0,0 0 0,1-1 0,-1 1 0,0-1 0,0 0 1,1 0-1,-1 0 0,0 0 0,1 0 0,-1-1 0,1 1 0,-1-1 0,1 0 1,0 1-1,0-1 0,0 0 0,0 0 0,0-1 0,0 1 0,0 0 1,1 0-1,-1-1 0,1 1 0,0-1 0,0 0 0,0 1 0,0-1 1,0 0-1,0 0 0,1 1 0,-1-1 0,1 0 0,0 0 0,0-3 1,-1-35-185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3.601"/>
    </inkml:context>
    <inkml:brush xml:id="br0">
      <inkml:brushProperty name="width" value="0.05" units="cm"/>
      <inkml:brushProperty name="height" value="0.05" units="cm"/>
    </inkml:brush>
  </inkml:definitions>
  <inkml:trace contextRef="#ctx0" brushRef="#br0">1 45 17868,'26'-1'2384,"4"2"-1447,3-4-441,3 0 1952,5-2-1904,5 5-600,1-8 272,1 0-200,-5-9-240</inkml:trace>
  <inkml:trace contextRef="#ctx0" brushRef="#br0" timeOffset="1">518 6 20436,'-35'47'2360,"8"-14"-564,-21 39 0,42-62-1496,0 0-1,1 1 1,0-1-1,1 1 1,0 0-1,1 0 1,0 0-1,-1 20 1,3-28-272,1 1 1,0-1 0,1 1 0,-1-1 0,1 1 0,-1-1 0,1 1 0,0-1 0,0 0 0,0 1-1,1-1 1,-1 0 0,1 0 0,0 0 0,0 0 0,4 5 0,-2-5-26,0 1 0,-1-1 1,2 0-1,-1 0 0,0 0 1,1-1-1,-1 1 0,1-1 1,-1 0-1,10 2 0,-8-2-13,0-1 1,0 1-1,0-1 0,0-1 0,0 1 0,0-1 0,0 0 0,0-1 1,1 1-1,-1-1 0,0-1 0,-1 1 0,1-1 0,0 0 1,0 0-1,-1 0 0,1-1 0,-1 0 0,10-7 0,-14 9 22,0 0 0,0 0 0,0 0 0,0 0 1,0 0-1,0-1 0,0 1 0,0 0 0,-1-1 0,1 1 0,0 0 0,-1-1 0,1 1 0,-1-1 0,1 1 0,-1-1 0,0 0 0,0 1 0,0-1 0,0 1 0,0-1 0,0 1 0,0-1 0,0 1 0,-1-1 1,1 1-1,0-1 0,-1 1 0,0-1 0,1 1 0,-1-1 0,0 1 0,1 0 0,-1-1 0,0 1 0,0 0 0,0 0 0,-2-2 0,-1-1 35,-1-1-1,1 1 1,-1 1 0,0-1-1,0 0 1,-1 1 0,1 0-1,-7-2 1,0 0-174,1 1 0,-1 1 0,0 0 1,0 0-1,0 2 0,0-1 0,0 1 0,-1 1 1,1 0-1,0 1 0,-22 4 0,33-5 78,-1 1 0,1-1 0,0 1 1,-1-1-1,1 1 0,0-1 0,-1 1 0,1 0 0,0 0 0,0-1 0,0 1 0,-1 0 0,1 0 1,0 0-1,0 0 0,0 1 0,-1 1 0,2 8-511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4.065"/>
    </inkml:context>
    <inkml:brush xml:id="br0">
      <inkml:brushProperty name="width" value="0.05" units="cm"/>
      <inkml:brushProperty name="height" value="0.05" units="cm"/>
    </inkml:brush>
  </inkml:definitions>
  <inkml:trace contextRef="#ctx0" brushRef="#br0">312 0 19364,'0'0'2649,"-4"4"-1529,-16 6-520,-3 8 3105,-12 3-2681,1 9-176,-6 3-368,1 4-72,5 2-111,2-2-129,9-2-176,5-5-192,10-12-505,7-5-591,4-11 1048,3-8-248,1-8-160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4.453"/>
    </inkml:context>
    <inkml:brush xml:id="br0">
      <inkml:brushProperty name="width" value="0.05" units="cm"/>
      <inkml:brushProperty name="height" value="0.05" units="cm"/>
    </inkml:brush>
  </inkml:definitions>
  <inkml:trace contextRef="#ctx0" brushRef="#br0">129 0 23533,'-8'3'375,"-1"0"-1,1 0 1,0 1 0,0 0-1,0 0 1,0 1 0,1 0-1,0 0 1,0 1 0,0 0 0,1 0-1,0 1 1,-6 7 0,9-11-325,1 1 0,0-1 0,0 1 1,0-1-1,0 1 0,1 0 0,0 0 0,-1 0 1,1 0-1,1-1 0,-1 1 0,0 1 1,1-1-1,0 0 0,0 0 0,0 0 1,1 0-1,-1 0 0,1 0 0,0 0 0,0 0 1,0-1-1,1 1 0,-1 0 0,1 0 1,0-1-1,0 1 0,0-1 0,1 0 1,4 6-1,1-1-83,0 0 0,0 0 1,1-1-1,0 0 0,1-1 0,0 0 1,0 0-1,0-1 0,0 0 1,1-1-1,0 0 0,0-1 0,0 0 1,0-1-1,0 0 0,1 0 0,-1-2 1,1 1-1,-1-1 0,1-1 0,-1 0 1,0-1-1,15-4 0,-23 6 17,0-1 0,0 0 0,-1 0-1,1-1 1,-1 1 0,1 0-1,-1-1 1,1 0 0,-1 1 0,0-1-1,0 0 1,0 0 0,0 0 0,0-1-1,1-2 1,-2 4 11,-1 0 0,1-1-1,-1 1 1,0 0 0,1-1 0,-1 1-1,0 0 1,0-1 0,0 1 0,0-1-1,0 1 1,-1 0 0,1-1 0,0 1-1,-1 0 1,1-1 0,-1 1 0,1 0-1,-1 0 1,1-1 0,-1 1 0,0 0-1,0 0 1,1 0 0,-1 0 0,0 0-1,0 0 1,0 0 0,0 0 0,-1 0-1,1 1 1,-2-2 0,-4-3-30,-1 1 1,1 0-1,-1 1 0,0-1 1,0 2-1,0-1 0,0 1 1,-1 0-1,1 1 1,0 0-1,-1 0 0,1 1 1,-1 0-1,0 0 0,-8 2 1,8 0-44,-1-1 1,1 1-1,0 0 0,0 1 1,0 0-1,0 0 1,0 1-1,0 1 0,1-1 1,0 1-1,0 0 1,0 1-1,-8 8 1,13-11 54,0 0-1,1 0 1,0 0 0,-1 1 0,1-1 0,1 0 0,-1 1 0,0-1 0,1 1 0,0 0 0,-1 0 0,2-1 0,-1 1 0,0 7 0,0 25-230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4.829"/>
    </inkml:context>
    <inkml:brush xml:id="br0">
      <inkml:brushProperty name="width" value="0.05" units="cm"/>
      <inkml:brushProperty name="height" value="0.05" units="cm"/>
    </inkml:brush>
  </inkml:definitions>
  <inkml:trace contextRef="#ctx0" brushRef="#br0">138 592 22165,'-25'13'1506,"1"1"0,0 1 1,-31 28-1,45-32-907,10-10-586,0-1-1,0 0 1,0 0-1,0 0 1,0 0-1,0 1 1,0-1-1,0 0 1,0 0-1,0 0 1,0 1-1,0-1 1,0 0-1,0 0 1,1 0-1,-1 0 1,0 1-1,0-1 1,0 0-1,0 0 1,0 0-1,0 0 1,0 1 0,0-1-1,1 0 1,-1 0-1,0 0 1,0 0-1,0 0 1,0 0-1,0 0 1,1 1-1,-1-1 1,0 0-1,0 0 1,0 0-1,1 0 1,1 0 3,0 0 0,0 0 0,0 0 1,0 0-1,0 0 0,0 0 0,0-1 1,-1 1-1,1-1 0,0 1 0,2-2 1,12-4-66,0-2 1,0 0 0,-1-1-1,-1 0 1,1-1 0,21-20-1,-29 24 16,-1-1-1,0 1 0,0-1 1,0 0-1,-1-1 1,0 1-1,0-1 0,-1 0 1,0 0-1,-1-1 0,0 1 1,0-1-1,0 0 0,1-13 1,-4 19 16,0-1 0,0 1 1,0 0-1,0 0 0,0 0 0,-1-1 1,1 1-1,-1 0 0,0 0 1,0 0-1,0 0 0,-1 0 0,1 0 1,-1 0-1,1 0 0,-1 1 0,0-1 1,0 1-1,-5-5 0,3 4 14,1 0-1,-1 0 1,0 1-1,-1 0 1,1 0-1,0 0 0,-1 0 1,1 0-1,-1 1 1,1 0-1,-1 0 1,-8-1-1,8 2-69,-1 0 1,0 0-1,0 0 0,1 1 0,-1 0 1,0 0-1,1 0 0,-1 1 0,1-1 1,-9 5-1,11-4-71,0-1-1,0 1 1,0 0 0,0 0-1,0 0 1,1 1 0,-1-1 0,1 1-1,-1-1 1,1 1 0,0 0-1,0 0 1,0 0 0,1 0-1,-1 0 1,1 0 0,-2 5 0,3-6 99,-1 0 1,1-1 0,0 1-1,0 0 1,0-1 0,1 1-1,-1-1 1,0 1-1,1-1 1,-1 1 0,1 0-1,-1-1 1,1 1 0,0-1-1,-1 0 1,1 1 0,0-1-1,0 0 1,0 1 0,0-1-1,0 0 1,1 0-1,-1 0 1,0 0 0,0 0-1,3 1 1,24 11-760</inkml:trace>
  <inkml:trace contextRef="#ctx0" brushRef="#br0" timeOffset="1">572 0 20580,'4'5'2249,"2"6"-1545,-6 11-304,0 5 2065,-2 13-1849,-3 6-136,-5 13-120,-6 2-8,-7 7-144,-6 3 8,-11 4-80,-4 2-40,-5-1-56,-3 2-256,-1-10 216,-1-6-72,2-10 24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5.624"/>
    </inkml:context>
    <inkml:brush xml:id="br0">
      <inkml:brushProperty name="width" value="0.05" units="cm"/>
      <inkml:brushProperty name="height" value="0.05" units="cm"/>
    </inkml:brush>
  </inkml:definitions>
  <inkml:trace contextRef="#ctx0" brushRef="#br0">1 1 22101,'33'21'1848,"16"1"-1296,4-8-256,17-8 544,16-11-215,4 1-345,-1-5-280,-14 2-1049,-10 3 1281,-29 0-432,-13 4-104,-21 5-152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5.981"/>
    </inkml:context>
    <inkml:brush xml:id="br0">
      <inkml:brushProperty name="width" value="0.05" units="cm"/>
      <inkml:brushProperty name="height" value="0.05" units="cm"/>
    </inkml:brush>
  </inkml:definitions>
  <inkml:trace contextRef="#ctx0" brushRef="#br0">5 1 18100,'-5'13'2248,"20"4"-1007,11-3-433,19-4 2096,11-2-1327,15-6-585,3 0-144,5-4-824,0-3-848,-16 0 816,-7 2-208,-20-2-264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8.714"/>
    </inkml:context>
    <inkml:brush xml:id="br0">
      <inkml:brushProperty name="width" value="0.05" units="cm"/>
      <inkml:brushProperty name="height" value="0.05" units="cm"/>
    </inkml:brush>
  </inkml:definitions>
  <inkml:trace contextRef="#ctx0" brushRef="#br0">8 143 16444,'-6'-12'2024,"5"8"-1128,2 2-328,10 1 1137,7 0-145,10-2-416,7 0-248,6-3-367,5 2-185,4-5-472,-1-2-449,-3-11 561,-5-8-136,-13-4-136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17.925"/>
    </inkml:context>
    <inkml:brush xml:id="br0">
      <inkml:brushProperty name="width" value="0.05" units="cm"/>
      <inkml:brushProperty name="height" value="0.05" units="cm"/>
    </inkml:brush>
  </inkml:definitions>
  <inkml:trace contextRef="#ctx0" brushRef="#br0">294 106 15011,'8'-6'745,"1"0"191,-1 0 1,0 0 0,0-1 0,10-12-1,-17 18-815,0 0 0,0 0 0,0 0 0,-1 0 0,1 0 0,0 0 0,-1 0 0,1 0 0,-1-1 0,1 1 0,-1 0-1,1 0 1,-1 0 0,0-1 0,0 1 0,0 0 0,1 0 0,-1-1 0,0 1 0,-1 0 0,1 0 0,0-1 0,0 1 0,0 0 0,-1 0-1,1-1 1,-1 1 0,1 0 0,-1 0 0,1 0 0,-1 0 0,0 0 0,0 0 0,1 0 0,-1 0 0,0 0 0,0 0 0,0 0-1,0 0 1,0 1 0,0-1 0,0 0 0,0 1 0,0-1 0,-1 1 0,-1-1 0,1-1-27,-2 1 1,1 0-1,0 1 1,0-1-1,0 0 1,0 1-1,-1 0 1,1 0-1,0 0 1,0 0-1,0 0 1,-1 1-1,1-1 1,-5 3-1,1-1-45,0 0 0,1 1 0,0-1 0,0 2 0,0-1 0,-8 6 0,-1 4-33,1 0 1,1 1-1,0 0 0,0 1 0,2 1 0,0-1 0,-12 25 1,2 1-1,2 0 1,-14 47-1,20-47-30,2 1 1,-10 76-1,18-94 3,1 0 1,2-1-1,0 1 0,2 0 0,0 0 1,9 35-1,-9-52 0,0 0 0,1 0 1,0 0-1,0 0 0,0-1 0,1 1 1,0-1-1,0 0 0,1 0 0,0 0 0,8 7 1,-10-10 5,0-1 1,-1 0-1,1 0 1,0-1-1,0 1 1,0-1 0,0 1-1,1-1 1,-1 0-1,0 0 1,1 0-1,-1-1 1,0 1-1,1-1 1,-1 0-1,1 0 1,-1 0 0,0 0-1,1-1 1,-1 1-1,0-1 1,1 0-1,-1 0 1,0 0-1,0 0 1,4-3 0,0 0 17,0 0 0,-1-1 1,1 1-1,-1-2 1,0 1-1,-1-1 1,1 1-1,-1-1 1,0-1-1,-1 1 0,1-1 1,-1 0-1,-1 0 1,1 0-1,-1 0 1,2-9-1,-3 12-1,-1 0 1,0 0-1,-1 0 0,1 1 0,-1-1 1,1 0-1,-1 0 0,0 0 0,-1 0 1,1 0-1,-1 0 0,1 0 0,-1 0 1,-1 0-1,1 1 0,0-1 1,-1 0-1,0 1 0,1-1 0,-2 1 1,1 0-1,0 0 0,-1-1 0,1 1 1,-1 1-1,0-1 0,0 0 0,0 1 1,0-1-1,0 1 0,-1 0 1,1 0-1,-6-2 0,3 2-200,0-1-1,0 1 1,0 0 0,0 1-1,0-1 1,-1 1 0,1 0-1,0 1 1,-1 0 0,1 0 0,0 0-1,-1 1 1,1-1 0,0 2-1,-1-1 1,1 1 0,0 0-1,-8 3 1,13-4 138,1-1 0,-1 0 0,1 1 0,-1-1 0,1 0 0,-1 1 0,1-1-1,-1 0 1,1 1 0,-1-1 0,1 1 0,0-1 0,-1 1 0,1-1 0,0 1 0,-1-1 0,1 1 0,0-1 0,0 1 0,0 0 0,-1-1 0,1 1 0,0-1 0,0 1-1,0 0 1,0-1 0,0 2 0,2 4-851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18.827"/>
    </inkml:context>
    <inkml:brush xml:id="br0">
      <inkml:brushProperty name="width" value="0.05" units="cm"/>
      <inkml:brushProperty name="height" value="0.05" units="cm"/>
    </inkml:brush>
  </inkml:definitions>
  <inkml:trace contextRef="#ctx0" brushRef="#br0">238 137 15731,'2'-13'1121,"-1"1"-1,0 0 1,-1-1-1,-2-23 0,1 34-970,1-1-1,0 1 1,-1 0-1,1-1 1,-1 1 0,0 0-1,0 0 1,0 0-1,0 0 1,0 0-1,0 0 1,0 0-1,-1 0 1,1 0-1,-1 0 1,1 1-1,-1-1 1,0 1 0,0-1-1,0 1 1,0 0-1,0 0 1,0-1-1,0 1 1,0 1-1,0-1 1,0 0-1,0 0 1,-1 1-1,1 0 1,0-1 0,-1 1-1,-2 0 1,-3 0-103,1 1 0,-1 1 1,1-1-1,-1 1 0,1 0 0,0 1 1,0 0-1,0 0 0,0 0 1,0 1-1,1 0 0,-1 0 1,1 1-1,0-1 0,1 2 1,-1-1-1,1 0 0,0 1 0,-7 11 1,6-9-46,1 1-1,-1 0 1,1 0 0,1 0 0,0 1 0,0-1 0,1 1-1,0 0 1,1 0 0,0 0 0,1 0 0,0 1 0,0-1-1,2 12 1,-1-19-2,1 1-1,0 0 0,0 0 1,0-1-1,1 1 1,-1 0-1,1-1 0,0 0 1,0 1-1,0-1 1,0 0-1,1 0 0,-1 0 1,1 0-1,0-1 1,0 1-1,0-1 0,0 1 1,0-1-1,1 0 1,-1 0-1,1-1 0,-1 1 1,1-1-1,-1 0 0,1 1 1,0-2-1,0 1 1,5 0-1,-2 0 8,-1 0 0,0-1-1,1 1 1,-1-2 0,1 1 0,-1-1 0,0 0-1,1 0 1,-1-1 0,0 1 0,0-1-1,0-1 1,0 1 0,0-1 0,-1 0 0,1-1-1,6-5 1,-3 0 28,0-2 1,-1 0-1,-1 0 0,0 0 0,0-1 0,-1 1 1,-1-2-1,0 1 0,-1-1 0,0 1 1,0-1-1,-2 0 0,0-1 0,1-23 0,-3 37-34,0 0-1,0 0 0,1 0 1,-1-1-1,0 1 0,0 0 1,0 0-1,0 0 0,0-1 1,0 1-1,0 0 0,0 0 1,0 0-1,0 0 0,-1-1 1,1 1-1,0 0 0,0 0 1,0 0-1,0 0 0,0-1 1,0 1-1,0 0 0,0 0 1,0 0-1,-1 0 0,1 0 1,0-1-1,0 1 0,0 0 1,0 0-1,0 0 0,-1 0 1,1 0-1,0 0 0,0 0 1,0 0-1,0 0 0,-1 0 1,1 0-1,0 0 0,0 0 1,0 0-1,0 0 0,-1 0 1,1 0-1,0 0 0,0 0 1,0 0-1,0 0 0,-1 0 1,1 0-1,-6 7-24,3 13 17,0 1-1,2-1 1,1 0 0,0 0 0,1 1 0,2-1 0,8 37 0,0-17 0,3 0 0,33 67 0,-41-95 11,0 1-1,-1 0 1,5 22 0,-9-31 16,0-1 1,-1 1-1,1-1 1,-1 1-1,0-1 1,0 1 0,0-1-1,0 1 1,0-1-1,-1 1 1,0-1-1,0 1 1,0-1-1,0 1 1,0-1 0,-1 0-1,1 0 1,-1 0-1,-4 6 1,-1-2 117,-1-1 1,1 0-1,-1 0 0,-1-1 1,1 0-1,0 0 1,-1-1-1,0 0 0,0-1 1,-1 0-1,1 0 1,-1-1-1,-18 2 1,15-2 2,0-2 0,0 1 0,0-2 0,0 1 1,0-2-1,1 0 0,-1 0 0,0-1 1,-23-10-1,32 12-255,0-1 1,0 0 0,1 0-1,-1 0 1,0 0 0,1-1-1,-4-3 1,61 25-5568,-33-13 4599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0.431"/>
    </inkml:context>
    <inkml:brush xml:id="br0">
      <inkml:brushProperty name="width" value="0.05" units="cm"/>
      <inkml:brushProperty name="height" value="0.05" units="cm"/>
    </inkml:brush>
  </inkml:definitions>
  <inkml:trace contextRef="#ctx0" brushRef="#br0">208 111 16331,'0'-2'138,"0"1"-1,0 0 1,0 0-1,0-1 0,0 1 1,0 0-1,0 0 1,-1-1-1,1 1 0,-1 0 1,1 0-1,-1 0 0,1-1 1,-1 1-1,0 0 1,1 0-1,-1 0 0,0 0 1,0 0-1,0 1 1,1-1-1,-1 0 0,0 0 1,0 0-1,-1 1 0,1-1 1,0 0-1,0 1 1,0-1-1,0 1 0,0 0 1,-1-1-1,1 1 1,0 0-1,0 0 0,-1 0 1,1-1-1,0 1 0,0 1 1,-1-1-1,1 0 1,0 0-1,-2 1 0,-1 0 63,0 0 0,0 1 0,1 0-1,-1 0 1,0 0 0,1 0 0,-1 0-1,1 1 1,0 0 0,0-1 0,-5 7-1,-1 3-92,1 0 0,1 0-1,0 1 1,0 0 0,1 0-1,1 1 1,1-1 0,-6 28 0,8-32-94,0 1 1,1-1 0,0 1-1,1 0 1,0-1 0,0 1-1,1 0 1,0-1 0,1 1-1,0-1 1,1 1 0,0-1 0,0 0-1,5 9 1,-4-12-10,0 0 1,0-1-1,0 0 0,1 0 1,0 0-1,0 0 1,0-1-1,1 0 0,-1 0 1,11 6-1,4-1 12,0 0 0,22 6 0,-24-10-8,-1 2 0,0 0 0,21 12 0,-36-18-7,0 0-1,0 0 1,0 1 0,0-1 0,0 1 0,0-1-1,-1 1 1,1 0 0,0-1 0,-1 1-1,0 0 1,1 0 0,-1 0 0,0 0 0,0 0-1,0 1 1,0-1 0,-1 0 0,1 0-1,-1 1 1,1 2 0,-1-2 1,0 0-1,-1 0 1,1 0-1,-1 0 1,0 0-1,0-1 1,0 1 0,0 0-1,-1-1 1,1 1-1,-1-1 1,0 1-1,1-1 1,-1 0 0,0 0-1,0 0 1,-3 3-1,-8 6 43,-2 1 0,1-2 0,-1 1 0,0-2 0,-34 15 0,39-20 1,0 0 0,0 0 0,-1-1 0,0-1 0,1 0 0,-1 0 0,0-1 0,0 0-1,0-1 1,0-1 0,-12-1 0,20 2-35,1 0 0,-1-1 0,0 0 0,1 1-1,-1-1 1,1 0 0,-1 0 0,1 0 0,-1-1 0,1 1 0,0-1-1,0 1 1,0-1 0,0 0 0,0 0 0,0 0 0,0 0 0,0 0-1,1 0 1,-1 0 0,1 0 0,-1-1 0,1 1 0,0-1 0,0 1-1,0-1 1,1 1 0,-1-1 0,0 0 0,1 1 0,0-1 0,-1 0-1,1 1 1,0-1 0,1-3 0,0-3-7,1 0 0,0 0 0,0 0 0,1 1 0,0-1 0,1 1 0,-1 0 0,2 0 0,7-12 0,7-4-7,1 1-1,2 0 0,0 2 0,43-33 0,-22 19 38,37-29 44,56-51 270,-128 108-284,-1 0 1,0-1-1,0 0 0,-1 0 1,0-1-1,7-13 1,-12 20-41,0 0 0,0-1 0,0 1 0,0-1 0,0 1 0,-1-1 0,1 1 0,-1-1 0,0 1 0,1-1 0,-1 1 0,0-1 0,-1 0 0,1 1 0,0-1 1,-1 1-1,1-1 0,-1 1 0,0-1 0,0 1 0,0-1 0,0 1 0,0 0 0,-1-1 0,1 1 0,-1 0 0,1 0 0,-1 0 0,0 0 0,0 0 0,-3-2 0,-3-1 19,-1-1 1,0 2-1,0-1 0,0 1 0,0 0 0,-1 1 1,1 0-1,-14-2 0,-8 0-363,-43-2 1,12 7-890,57 1 1082,-1-1 1,1 1-1,-1 0 1,1 1-1,0-1 1,0 1-1,-1 0 1,-8 5-1,0 3-450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4.258"/>
    </inkml:context>
    <inkml:brush xml:id="br0">
      <inkml:brushProperty name="width" value="0.05" units="cm"/>
      <inkml:brushProperty name="height" value="0.05" units="cm"/>
    </inkml:brush>
  </inkml:definitions>
  <inkml:trace contextRef="#ctx0" brushRef="#br0">19 107 12811,'8'-14'2208,"0"-1"0,0 1 0,-2-1 0,9-28 0,-13 38-1116,-11 36 2832,-2 29-3163,1-8-627,-2 0-1115,3 1 1,2 1-1,-1 68 0,11-101 305,3-16-194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4.868"/>
    </inkml:context>
    <inkml:brush xml:id="br0">
      <inkml:brushProperty name="width" value="0.05" units="cm"/>
      <inkml:brushProperty name="height" value="0.05" units="cm"/>
    </inkml:brush>
  </inkml:definitions>
  <inkml:trace contextRef="#ctx0" brushRef="#br0">1 107 18364,'0'-1'233,"0"-1"-1,1 1 1,-1 0 0,1-1-1,-1 1 1,1-1 0,0 1 0,0 0-1,-1 0 1,1-1 0,0 1-1,0 0 1,0 0 0,0 0 0,0 0-1,0 0 1,1 0 0,-1 0-1,2-1 1,30-15 1261,-26 14-1041,23-9-57,2 1-1,0 1 0,0 2 1,1 1-1,0 2 0,64-2 1,-94 6-397,0 1 1,-1 0 0,1 0 0,0 0 0,0 0 0,-1 1 0,1-1-1,0 1 1,-1 0 0,1 0 0,-1 0 0,1 0 0,3 2 0,-4-1 4,-1-1 0,0 0 1,0 1-1,1 0 0,-1-1 1,0 1-1,0 0 1,-1-1-1,1 1 0,0 0 1,-1 0-1,1 0 0,-1 0 1,1 0-1,-1 0 0,0 0 1,0 0-1,0 0 1,0 2-1,-2 22 83,-2-1-1,0 0 1,-2 0-1,-1-1 1,-18 45-1,7-20 52,-78 222 214,90-262-1129,2-15-273,-1-25-1148,3 19 1370,-5-19-2110,-23-60 0,25 80 2681,0 0-1,0 0 1,-1 0 0,-1 1 0,0 0 0,0 0 0,-1 0 0,-12-11-1,10 15 3694,26 15 529,-6-5-3493,0-2 0,-1 1 1,2-2-1,-1 1 0,0-1 1,0-1-1,17 0 1,-6-2-623,-1-1 0,38-9 1,-38 6 13,0-1 0,26-13 1,-5-3-198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5.287"/>
    </inkml:context>
    <inkml:brush xml:id="br0">
      <inkml:brushProperty name="width" value="0.05" units="cm"/>
      <inkml:brushProperty name="height" value="0.05" units="cm"/>
    </inkml:brush>
  </inkml:definitions>
  <inkml:trace contextRef="#ctx0" brushRef="#br0">207 1 19940,'-3'0'284,"-1"1"0,1 0-1,-1 0 1,0 0 0,1 0 0,0 1-1,-1-1 1,1 1 0,0 0-1,0 0 1,0 0 0,-4 4 0,-33 33 1660,26-23-1731,2 0 0,0 1 0,0 1 0,2 0-1,0 0 1,1 1 0,1 0 0,1 1 0,1 0-1,0 0 1,2 0 0,0 1 0,1-1-1,1 1 1,1 0 0,1 0 0,3 25 0,-2-39-207,1 0 1,-1 0 0,1-1 0,0 1 0,1 0-1,-1-1 1,1 1 0,1-1 0,-1 0 0,1 0-1,0 0 1,0-1 0,1 0 0,0 1 0,6 4-1,-8-7-4,1-1 0,0 1 0,-1-1 1,1 0-1,0 0 0,1-1 0,-1 1 0,0-1 0,0 1 0,1-1 0,-1-1 0,1 1 0,-1-1 0,0 1 0,1-1 0,-1-1 0,1 1 0,-1-1 0,1 1 0,-1-1 0,0 0 0,1-1 1,-1 1-1,5-4 0,-2 2 16,-1 0 1,1-1-1,-1 0 1,0 0-1,-1-1 1,1 0 0,-1 0-1,0 0 1,0-1-1,0 1 1,-1-1-1,0 0 1,0 0 0,-1-1-1,3-6 1,-4 9 0,-1 1 1,0-1 0,0 0 0,0 1 0,0-1-1,0 0 1,-1 0 0,0 0 0,0 1 0,0-1-1,0 0 1,-1 0 0,1 0 0,-1 1 0,0-1-1,0 0 1,0 0 0,-1 1 0,1-1 0,-1 1-1,0 0 1,0-1 0,0 1 0,-1 0 0,1 0-1,-1 0 1,1 1 0,-1-1 0,-5-4-1,3 4-49,1 0 0,-1 1 0,0-1 0,1 1 0,-1 0 0,0 0-1,-1 0 1,1 1 0,0-1 0,0 1 0,-1 1 0,1-1-1,0 1 1,-1 0 0,1 0 0,-1 0 0,-6 2 0,5 0-164,0 0 0,0 0 0,0 0 0,1 1 0,-1 0 0,0 0 0,1 1 1,0 0-1,0 0 0,0 0 0,1 1 0,-8 6 0,3 0-423</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6.363"/>
    </inkml:context>
    <inkml:brush xml:id="br0">
      <inkml:brushProperty name="width" value="0.05" units="cm"/>
      <inkml:brushProperty name="height" value="0.05" units="cm"/>
    </inkml:brush>
  </inkml:definitions>
  <inkml:trace contextRef="#ctx0" brushRef="#br0">359 75 10706,'-4'-10'1609,"0"3"4,1 0 1,-1 0 0,0 0 0,-7-8-1,9 13-1313,0 0-1,0 0 1,0 1-1,-1-1 1,1 0-1,0 1 1,-1-1-1,1 1 1,-1 0-1,1 0 1,-1 0-1,0 0 1,1 0-1,-1 1 1,0-1-1,-4 1 1,-2 0-65,0 0-1,0 0 1,0 1 0,0 1 0,0 0 0,0 0 0,0 0 0,0 1-1,1 1 1,-1-1 0,1 1 0,0 1 0,0 0 0,-8 6-1,10-6-215,0-1 0,0 2 0,1-1 0,-1 0 0,1 1 0,0 0 0,1 1 0,0-1 0,0 1 0,0-1 0,1 1 0,0 0 0,0 1 0,0-1-1,1 0 1,1 1 0,-2 8 0,3-14-18,-1 0-1,1 0 1,0-1-1,0 1 1,0 0-1,0 0 0,0 0 1,1 0-1,-1-1 1,1 1-1,-1 0 1,1 0-1,0 0 1,-1-1-1,1 1 1,0-1-1,0 1 1,0 0-1,0-1 0,1 0 1,-1 1-1,2 1 1,-1-2-1,0 0 0,1 1 0,-1-1 1,1 0-1,-1-1 0,1 1 0,-1 0 0,1-1 0,0 1 1,-1-1-1,1 0 0,0 0 0,4 0 0,5-2 0,-1 0 0,1-1 0,-1 0 0,1 0 1,20-11-1,2-4 5,0-3 1,-1 0 0,40-36-1,-61 50-29,-12 7 24,0 0 0,0-1-1,0 1 1,0 0-1,0 0 1,1 0 0,-1 0-1,0 0 1,0 1 0,0-1-1,0 0 1,0 0-1,0 0 1,0 0 0,0 0-1,1 0 1,-1 0-1,0 0 1,0 0 0,0 0-1,0 0 1,0 0 0,0 0-1,0 0 1,0 0-1,0 0 1,0 0 0,0 1-1,1-1 1,-1 0-1,0 0 1,0 0 0,0 0-1,0 0 1,0 0-1,0 0 1,0 0 0,0 1-1,0-1 1,0 0 0,0 0-1,0 0 1,0 0-1,0 0 1,0 0 0,0 0-1,0 0 1,0 1-1,0-1 1,0 0 0,0 0-1,-9 23-22,5-16 22,-19 54 103,3 1 0,3 1 0,2 0 0,-8 85 0,17-39 165,5-61-137,1-47-116,1 0 0,-1 0 1,0 0-1,0 0 0,0 0 0,0 0 0,-1 0 0,1 0 0,0 0 1,0 0-1,0 0 0,-1 0 0,1 0 0,-1 0 0,1 0 1,-1 0-1,1-1 0,-1 1 0,1 0 0,-1 0 0,0-1 0,1 1 1,-1 0-1,0 0 0,0-1 0,1 1 0,-1-1 0,-2 1 1,1 0 35,0-1 0,-1 0 0,1 0 0,0-1 0,-1 1 0,1 0 1,-1-1-1,1 1 0,0-1 0,0 0 0,-4-2 0,-83-38 840,59 25-705,-2 1 1,-38-12-1,69 27-192,0-1 1,0 1-1,0 0 1,0-1-1,0 1 1,-1 0-1,1-1 0,0 1 1,0 0-1,0 0 1,0 0-1,0 0 1,-1 0-1,1 1 1,0-1-1,0 0 0,-2 1 1,4 0-36,0-1 0,-1 1 1,1 0-1,0-1 0,0 1 1,0-1-1,0 0 0,0 1 1,0-1-1,0 0 0,0 1 1,0-1-1,0 0 0,0 0 1,0 0-1,0 0 0,0 0 1,0 0-1,0 0 0,1 0 0,13-1-482,0 0-1,0-1 1,0 0-1,-1-1 1,29-10-1,0-3-175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7.667"/>
    </inkml:context>
    <inkml:brush xml:id="br0">
      <inkml:brushProperty name="width" value="0.05" units="cm"/>
      <inkml:brushProperty name="height" value="0.05" units="cm"/>
    </inkml:brush>
  </inkml:definitions>
  <inkml:trace contextRef="#ctx0" brushRef="#br0">9 410 14667,'-1'-1'87,"0"0"-1,0 0 0,0 0 1,1 0-1,-1-1 1,0 1-1,1 0 0,-1 0 1,1-1-1,0 1 1,-1 0-1,1 0 0,0-1 1,0 1-1,0 0 1,0-1-1,0 1 1,0 0-1,0-1 0,0 1 1,0 0-1,1-1 1,-1 0-1,2 0 8,-1 0 0,0 0 0,0 0 0,1 1 0,-1-1 0,1 0 0,-1 1 0,1 0 0,0-1 1,0 1-1,0 0 0,3-2 0,8-3 307,-1 1 1,1 1 0,23-5-1,-34 9-329,45-9 756,83-5 0,54 11-101,-135 3-570,185-1 164,852-22-298,480-124 48,-1375 122 446,-190 25-490,1 0-1,-1 0 1,1 0-1,-1 0 1,1 0-1,-1-1 1,1 1-1,-1-1 1,1 1-1,-1-1 1,0 1-1,1-1 1,1-1-1,-30-5 403,-124-17-58,-301-40-422,365 58-65,0 2-1,0 5 1,-109 15 0,85 3 78,-124 38 0,-104 51 45,-193 48 71,416-133-3,-157 10-1,197-29 42,0-3-1,0-4 1,-84-14-1,152 16-93,-36-8 81,42 8-97,0 1-1,1 0 1,-1-1-1,1 0 1,-1 1-1,1-1 1,-1 0-1,1 0 0,-1 0 1,1 0-1,0 0 1,-1 0-1,1-1 1,0 1-1,0 0 1,0-1-1,0 1 1,0 0-1,0-1 1,0 1-1,0-3 1,1 3-6,0 0-1,0 0 1,0-1 0,0 1 0,0 0 0,1 0 0,-1 0 0,0 0 0,1 0 0,-1 0 0,1 0 0,-1 0 0,1 0 0,0 1-1,-1-1 1,1 0 0,0 0 0,-1 0 0,1 1 0,0-1 0,0 0 0,0 1 0,0-1 0,0 1 0,0-1 0,0 1 0,0-1 0,0 1-1,0 0 1,0-1 0,0 1 0,0 0 0,1 0 0,39-8-38,-40 8 37,388-5-804,-201 13 12,339 1-1614,299-80-643,-484 1 2641,-198 29 364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8.259"/>
    </inkml:context>
    <inkml:brush xml:id="br0">
      <inkml:brushProperty name="width" value="0.05" units="cm"/>
      <inkml:brushProperty name="height" value="0.05" units="cm"/>
    </inkml:brush>
  </inkml:definitions>
  <inkml:trace contextRef="#ctx0" brushRef="#br0">1 1 23637,'0'16'1968,"13"-9"-1311,10-3-265,17-1 672,10-3-280,17 0-264,6-2-40,8-3-224,-4 0-184,-2 4-400,-8 1-272,-16 4-640,-10 8-344,-31 2 1167,-12 2-303,-29 5-264</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8.667"/>
    </inkml:context>
    <inkml:brush xml:id="br0">
      <inkml:brushProperty name="width" value="0.05" units="cm"/>
      <inkml:brushProperty name="height" value="0.05" units="cm"/>
    </inkml:brush>
  </inkml:definitions>
  <inkml:trace contextRef="#ctx0" brushRef="#br0">0 250 16644,'0'5'2392,"12"-2"-1256,16-9-239,12-4 1375,18-7-760,8-4-191,13-3-369,1-5-296,-3 2-1088,-7 0 1104,-9-3-712,-10-2-48,-19-2-96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21.03.2023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9864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13</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14</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29</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30</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43</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44</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50</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50</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21.03.2023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21.03.2023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21.03.2023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21.03.2023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21.03.2023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21.03.2023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21.03.2023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21.03.2023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21.03.2023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21.03.2023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21.03.2023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21.03.2023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17" Type="http://schemas.openxmlformats.org/officeDocument/2006/relationships/image" Target="../media/image415.png"/><Relationship Id="rId299" Type="http://schemas.openxmlformats.org/officeDocument/2006/relationships/image" Target="../media/image505.png"/><Relationship Id="rId21" Type="http://schemas.openxmlformats.org/officeDocument/2006/relationships/image" Target="../media/image369.png"/><Relationship Id="rId63" Type="http://schemas.openxmlformats.org/officeDocument/2006/relationships/image" Target="../media/image389.png"/><Relationship Id="rId159" Type="http://schemas.openxmlformats.org/officeDocument/2006/relationships/image" Target="../media/image436.png"/><Relationship Id="rId324" Type="http://schemas.openxmlformats.org/officeDocument/2006/relationships/customXml" Target="../ink/ink1485.xml"/><Relationship Id="rId170" Type="http://schemas.openxmlformats.org/officeDocument/2006/relationships/customXml" Target="../ink/ink1407.xml"/><Relationship Id="rId226" Type="http://schemas.openxmlformats.org/officeDocument/2006/relationships/customXml" Target="../ink/ink1436.xml"/><Relationship Id="rId268" Type="http://schemas.openxmlformats.org/officeDocument/2006/relationships/customXml" Target="../ink/ink1457.xml"/><Relationship Id="rId32" Type="http://schemas.openxmlformats.org/officeDocument/2006/relationships/customXml" Target="../ink/ink1337.xml"/><Relationship Id="rId74" Type="http://schemas.openxmlformats.org/officeDocument/2006/relationships/customXml" Target="../ink/ink1358.xml"/><Relationship Id="rId128" Type="http://schemas.openxmlformats.org/officeDocument/2006/relationships/customXml" Target="../ink/ink1386.xml"/><Relationship Id="rId5" Type="http://schemas.openxmlformats.org/officeDocument/2006/relationships/image" Target="../media/image361.png"/><Relationship Id="rId181" Type="http://schemas.openxmlformats.org/officeDocument/2006/relationships/image" Target="../media/image447.png"/><Relationship Id="rId237" Type="http://schemas.openxmlformats.org/officeDocument/2006/relationships/image" Target="../media/image474.png"/><Relationship Id="rId279" Type="http://schemas.openxmlformats.org/officeDocument/2006/relationships/image" Target="../media/image495.png"/><Relationship Id="rId43" Type="http://schemas.openxmlformats.org/officeDocument/2006/relationships/image" Target="../media/image380.png"/><Relationship Id="rId139" Type="http://schemas.openxmlformats.org/officeDocument/2006/relationships/image" Target="../media/image426.png"/><Relationship Id="rId290" Type="http://schemas.openxmlformats.org/officeDocument/2006/relationships/customXml" Target="../ink/ink1468.xml"/><Relationship Id="rId304" Type="http://schemas.openxmlformats.org/officeDocument/2006/relationships/customXml" Target="../ink/ink1475.xml"/><Relationship Id="rId85" Type="http://schemas.openxmlformats.org/officeDocument/2006/relationships/customXml" Target="../ink/ink1364.xml"/><Relationship Id="rId150" Type="http://schemas.openxmlformats.org/officeDocument/2006/relationships/customXml" Target="../ink/ink1397.xml"/><Relationship Id="rId192" Type="http://schemas.openxmlformats.org/officeDocument/2006/relationships/image" Target="../media/image452.png"/><Relationship Id="rId206" Type="http://schemas.openxmlformats.org/officeDocument/2006/relationships/customXml" Target="../ink/ink1426.xml"/><Relationship Id="rId248" Type="http://schemas.openxmlformats.org/officeDocument/2006/relationships/customXml" Target="../ink/ink1447.xml"/><Relationship Id="rId12" Type="http://schemas.openxmlformats.org/officeDocument/2006/relationships/customXml" Target="../ink/ink1327.xml"/><Relationship Id="rId108" Type="http://schemas.openxmlformats.org/officeDocument/2006/relationships/customXml" Target="../ink/ink1376.xml"/><Relationship Id="rId315" Type="http://schemas.openxmlformats.org/officeDocument/2006/relationships/image" Target="../media/image513.png"/><Relationship Id="rId54" Type="http://schemas.openxmlformats.org/officeDocument/2006/relationships/customXml" Target="../ink/ink1348.xml"/><Relationship Id="rId96" Type="http://schemas.openxmlformats.org/officeDocument/2006/relationships/image" Target="../media/image405.png"/><Relationship Id="rId161" Type="http://schemas.openxmlformats.org/officeDocument/2006/relationships/image" Target="../media/image437.png"/><Relationship Id="rId217" Type="http://schemas.openxmlformats.org/officeDocument/2006/relationships/image" Target="../media/image464.png"/><Relationship Id="rId259" Type="http://schemas.openxmlformats.org/officeDocument/2006/relationships/image" Target="../media/image485.png"/><Relationship Id="rId23" Type="http://schemas.openxmlformats.org/officeDocument/2006/relationships/image" Target="../media/image370.png"/><Relationship Id="rId119" Type="http://schemas.openxmlformats.org/officeDocument/2006/relationships/image" Target="../media/image416.png"/><Relationship Id="rId270" Type="http://schemas.openxmlformats.org/officeDocument/2006/relationships/customXml" Target="../ink/ink1458.xml"/><Relationship Id="rId326" Type="http://schemas.openxmlformats.org/officeDocument/2006/relationships/customXml" Target="../ink/ink1486.xml"/><Relationship Id="rId65" Type="http://schemas.openxmlformats.org/officeDocument/2006/relationships/image" Target="../media/image390.png"/><Relationship Id="rId130" Type="http://schemas.openxmlformats.org/officeDocument/2006/relationships/customXml" Target="../ink/ink1387.xml"/><Relationship Id="rId172" Type="http://schemas.openxmlformats.org/officeDocument/2006/relationships/customXml" Target="../ink/ink1408.xml"/><Relationship Id="rId228" Type="http://schemas.openxmlformats.org/officeDocument/2006/relationships/customXml" Target="../ink/ink1437.xml"/><Relationship Id="rId281" Type="http://schemas.openxmlformats.org/officeDocument/2006/relationships/image" Target="../media/image496.png"/><Relationship Id="rId34" Type="http://schemas.openxmlformats.org/officeDocument/2006/relationships/customXml" Target="../ink/ink1338.xml"/><Relationship Id="rId76" Type="http://schemas.openxmlformats.org/officeDocument/2006/relationships/image" Target="../media/image395.png"/><Relationship Id="rId141" Type="http://schemas.openxmlformats.org/officeDocument/2006/relationships/image" Target="../media/image427.png"/><Relationship Id="rId7" Type="http://schemas.openxmlformats.org/officeDocument/2006/relationships/image" Target="../media/image362.png"/><Relationship Id="rId162" Type="http://schemas.openxmlformats.org/officeDocument/2006/relationships/customXml" Target="../ink/ink1403.xml"/><Relationship Id="rId183" Type="http://schemas.openxmlformats.org/officeDocument/2006/relationships/image" Target="../media/image448.png"/><Relationship Id="rId218" Type="http://schemas.openxmlformats.org/officeDocument/2006/relationships/customXml" Target="../ink/ink1432.xml"/><Relationship Id="rId239" Type="http://schemas.openxmlformats.org/officeDocument/2006/relationships/image" Target="../media/image475.png"/><Relationship Id="rId250" Type="http://schemas.openxmlformats.org/officeDocument/2006/relationships/customXml" Target="../ink/ink1448.xml"/><Relationship Id="rId271" Type="http://schemas.openxmlformats.org/officeDocument/2006/relationships/image" Target="../media/image491.png"/><Relationship Id="rId292" Type="http://schemas.openxmlformats.org/officeDocument/2006/relationships/customXml" Target="../ink/ink1469.xml"/><Relationship Id="rId306" Type="http://schemas.openxmlformats.org/officeDocument/2006/relationships/customXml" Target="../ink/ink1476.xml"/><Relationship Id="rId24" Type="http://schemas.openxmlformats.org/officeDocument/2006/relationships/customXml" Target="../ink/ink1333.xml"/><Relationship Id="rId45" Type="http://schemas.openxmlformats.org/officeDocument/2006/relationships/image" Target="../media/image54.png"/><Relationship Id="rId66" Type="http://schemas.openxmlformats.org/officeDocument/2006/relationships/customXml" Target="../ink/ink1354.xml"/><Relationship Id="rId87" Type="http://schemas.openxmlformats.org/officeDocument/2006/relationships/customXml" Target="../ink/ink1365.xml"/><Relationship Id="rId110" Type="http://schemas.openxmlformats.org/officeDocument/2006/relationships/customXml" Target="../ink/ink1377.xml"/><Relationship Id="rId131" Type="http://schemas.openxmlformats.org/officeDocument/2006/relationships/image" Target="../media/image422.png"/><Relationship Id="rId327" Type="http://schemas.openxmlformats.org/officeDocument/2006/relationships/image" Target="../media/image519.png"/><Relationship Id="rId152" Type="http://schemas.openxmlformats.org/officeDocument/2006/relationships/customXml" Target="../ink/ink1398.xml"/><Relationship Id="rId173" Type="http://schemas.openxmlformats.org/officeDocument/2006/relationships/image" Target="../media/image443.png"/><Relationship Id="rId194" Type="http://schemas.openxmlformats.org/officeDocument/2006/relationships/customXml" Target="../ink/ink1420.xml"/><Relationship Id="rId208" Type="http://schemas.openxmlformats.org/officeDocument/2006/relationships/customXml" Target="../ink/ink1427.xml"/><Relationship Id="rId229" Type="http://schemas.openxmlformats.org/officeDocument/2006/relationships/image" Target="../media/image470.png"/><Relationship Id="rId240" Type="http://schemas.openxmlformats.org/officeDocument/2006/relationships/customXml" Target="../ink/ink1443.xml"/><Relationship Id="rId261" Type="http://schemas.openxmlformats.org/officeDocument/2006/relationships/image" Target="../media/image486.png"/><Relationship Id="rId14" Type="http://schemas.openxmlformats.org/officeDocument/2006/relationships/customXml" Target="../ink/ink1328.xml"/><Relationship Id="rId35" Type="http://schemas.openxmlformats.org/officeDocument/2006/relationships/image" Target="../media/image376.png"/><Relationship Id="rId56" Type="http://schemas.openxmlformats.org/officeDocument/2006/relationships/customXml" Target="../ink/ink1349.xml"/><Relationship Id="rId77" Type="http://schemas.openxmlformats.org/officeDocument/2006/relationships/customXml" Target="../ink/ink1360.xml"/><Relationship Id="rId100" Type="http://schemas.openxmlformats.org/officeDocument/2006/relationships/image" Target="../media/image407.png"/><Relationship Id="rId282" Type="http://schemas.openxmlformats.org/officeDocument/2006/relationships/customXml" Target="../ink/ink1464.xml"/><Relationship Id="rId317" Type="http://schemas.openxmlformats.org/officeDocument/2006/relationships/image" Target="../media/image514.png"/><Relationship Id="rId8" Type="http://schemas.openxmlformats.org/officeDocument/2006/relationships/customXml" Target="../ink/ink1325.xml"/><Relationship Id="rId98" Type="http://schemas.openxmlformats.org/officeDocument/2006/relationships/image" Target="../media/image406.png"/><Relationship Id="rId121" Type="http://schemas.openxmlformats.org/officeDocument/2006/relationships/image" Target="../media/image417.png"/><Relationship Id="rId142" Type="http://schemas.openxmlformats.org/officeDocument/2006/relationships/customXml" Target="../ink/ink1393.xml"/><Relationship Id="rId163" Type="http://schemas.openxmlformats.org/officeDocument/2006/relationships/image" Target="../media/image438.png"/><Relationship Id="rId184" Type="http://schemas.openxmlformats.org/officeDocument/2006/relationships/customXml" Target="../ink/ink1414.xml"/><Relationship Id="rId219" Type="http://schemas.openxmlformats.org/officeDocument/2006/relationships/image" Target="../media/image465.png"/><Relationship Id="rId230" Type="http://schemas.openxmlformats.org/officeDocument/2006/relationships/customXml" Target="../ink/ink1438.xml"/><Relationship Id="rId251" Type="http://schemas.openxmlformats.org/officeDocument/2006/relationships/image" Target="../media/image481.png"/><Relationship Id="rId25" Type="http://schemas.openxmlformats.org/officeDocument/2006/relationships/image" Target="../media/image371.png"/><Relationship Id="rId46" Type="http://schemas.openxmlformats.org/officeDocument/2006/relationships/customXml" Target="../ink/ink1344.xml"/><Relationship Id="rId67" Type="http://schemas.openxmlformats.org/officeDocument/2006/relationships/image" Target="../media/image391.png"/><Relationship Id="rId272" Type="http://schemas.openxmlformats.org/officeDocument/2006/relationships/customXml" Target="../ink/ink1459.xml"/><Relationship Id="rId293" Type="http://schemas.openxmlformats.org/officeDocument/2006/relationships/image" Target="../media/image502.png"/><Relationship Id="rId307" Type="http://schemas.openxmlformats.org/officeDocument/2006/relationships/image" Target="../media/image509.png"/><Relationship Id="rId88" Type="http://schemas.openxmlformats.org/officeDocument/2006/relationships/image" Target="../media/image401.png"/><Relationship Id="rId111" Type="http://schemas.openxmlformats.org/officeDocument/2006/relationships/image" Target="../media/image412.png"/><Relationship Id="rId132" Type="http://schemas.openxmlformats.org/officeDocument/2006/relationships/customXml" Target="../ink/ink1388.xml"/><Relationship Id="rId153" Type="http://schemas.openxmlformats.org/officeDocument/2006/relationships/image" Target="../media/image433.png"/><Relationship Id="rId174" Type="http://schemas.openxmlformats.org/officeDocument/2006/relationships/customXml" Target="../ink/ink1409.xml"/><Relationship Id="rId195" Type="http://schemas.openxmlformats.org/officeDocument/2006/relationships/image" Target="../media/image453.png"/><Relationship Id="rId209" Type="http://schemas.openxmlformats.org/officeDocument/2006/relationships/image" Target="../media/image460.png"/><Relationship Id="rId220" Type="http://schemas.openxmlformats.org/officeDocument/2006/relationships/customXml" Target="../ink/ink1433.xml"/><Relationship Id="rId241" Type="http://schemas.openxmlformats.org/officeDocument/2006/relationships/image" Target="../media/image476.png"/><Relationship Id="rId15" Type="http://schemas.openxmlformats.org/officeDocument/2006/relationships/image" Target="../media/image366.png"/><Relationship Id="rId36" Type="http://schemas.openxmlformats.org/officeDocument/2006/relationships/customXml" Target="../ink/ink1339.xml"/><Relationship Id="rId57" Type="http://schemas.openxmlformats.org/officeDocument/2006/relationships/image" Target="../media/image386.png"/><Relationship Id="rId262" Type="http://schemas.openxmlformats.org/officeDocument/2006/relationships/customXml" Target="../ink/ink1454.xml"/><Relationship Id="rId283" Type="http://schemas.openxmlformats.org/officeDocument/2006/relationships/image" Target="../media/image497.png"/><Relationship Id="rId318" Type="http://schemas.openxmlformats.org/officeDocument/2006/relationships/customXml" Target="../ink/ink1482.xml"/><Relationship Id="rId78" Type="http://schemas.openxmlformats.org/officeDocument/2006/relationships/image" Target="../media/image396.png"/><Relationship Id="rId99" Type="http://schemas.openxmlformats.org/officeDocument/2006/relationships/customXml" Target="../ink/ink1371.xml"/><Relationship Id="rId101" Type="http://schemas.openxmlformats.org/officeDocument/2006/relationships/customXml" Target="../ink/ink1372.xml"/><Relationship Id="rId122" Type="http://schemas.openxmlformats.org/officeDocument/2006/relationships/customXml" Target="../ink/ink1383.xml"/><Relationship Id="rId143" Type="http://schemas.openxmlformats.org/officeDocument/2006/relationships/image" Target="../media/image428.png"/><Relationship Id="rId164" Type="http://schemas.openxmlformats.org/officeDocument/2006/relationships/customXml" Target="../ink/ink1404.xml"/><Relationship Id="rId185" Type="http://schemas.openxmlformats.org/officeDocument/2006/relationships/image" Target="../media/image449.png"/><Relationship Id="rId9" Type="http://schemas.openxmlformats.org/officeDocument/2006/relationships/image" Target="../media/image363.png"/><Relationship Id="rId210" Type="http://schemas.openxmlformats.org/officeDocument/2006/relationships/customXml" Target="../ink/ink1428.xml"/><Relationship Id="rId26" Type="http://schemas.openxmlformats.org/officeDocument/2006/relationships/customXml" Target="../ink/ink1334.xml"/><Relationship Id="rId231" Type="http://schemas.openxmlformats.org/officeDocument/2006/relationships/image" Target="../media/image471.png"/><Relationship Id="rId252" Type="http://schemas.openxmlformats.org/officeDocument/2006/relationships/customXml" Target="../ink/ink1449.xml"/><Relationship Id="rId273" Type="http://schemas.openxmlformats.org/officeDocument/2006/relationships/image" Target="../media/image492.png"/><Relationship Id="rId294" Type="http://schemas.openxmlformats.org/officeDocument/2006/relationships/customXml" Target="../ink/ink1470.xml"/><Relationship Id="rId308" Type="http://schemas.openxmlformats.org/officeDocument/2006/relationships/customXml" Target="../ink/ink1477.xml"/><Relationship Id="rId47" Type="http://schemas.openxmlformats.org/officeDocument/2006/relationships/image" Target="../media/image381.png"/><Relationship Id="rId68" Type="http://schemas.openxmlformats.org/officeDocument/2006/relationships/customXml" Target="../ink/ink1355.xml"/><Relationship Id="rId89" Type="http://schemas.openxmlformats.org/officeDocument/2006/relationships/customXml" Target="../ink/ink1366.xml"/><Relationship Id="rId112" Type="http://schemas.openxmlformats.org/officeDocument/2006/relationships/customXml" Target="../ink/ink1378.xml"/><Relationship Id="rId133" Type="http://schemas.openxmlformats.org/officeDocument/2006/relationships/image" Target="../media/image423.png"/><Relationship Id="rId154" Type="http://schemas.openxmlformats.org/officeDocument/2006/relationships/customXml" Target="../ink/ink1399.xml"/><Relationship Id="rId175" Type="http://schemas.openxmlformats.org/officeDocument/2006/relationships/image" Target="../media/image444.png"/><Relationship Id="rId196" Type="http://schemas.openxmlformats.org/officeDocument/2006/relationships/customXml" Target="../ink/ink1421.xml"/><Relationship Id="rId200" Type="http://schemas.openxmlformats.org/officeDocument/2006/relationships/customXml" Target="../ink/ink1423.xml"/><Relationship Id="rId16" Type="http://schemas.openxmlformats.org/officeDocument/2006/relationships/customXml" Target="../ink/ink1329.xml"/><Relationship Id="rId221" Type="http://schemas.openxmlformats.org/officeDocument/2006/relationships/image" Target="../media/image466.png"/><Relationship Id="rId242" Type="http://schemas.openxmlformats.org/officeDocument/2006/relationships/customXml" Target="../ink/ink1444.xml"/><Relationship Id="rId263" Type="http://schemas.openxmlformats.org/officeDocument/2006/relationships/image" Target="../media/image487.png"/><Relationship Id="rId284" Type="http://schemas.openxmlformats.org/officeDocument/2006/relationships/customXml" Target="../ink/ink1465.xml"/><Relationship Id="rId319" Type="http://schemas.openxmlformats.org/officeDocument/2006/relationships/image" Target="../media/image515.png"/><Relationship Id="rId37" Type="http://schemas.openxmlformats.org/officeDocument/2006/relationships/image" Target="../media/image377.png"/><Relationship Id="rId58" Type="http://schemas.openxmlformats.org/officeDocument/2006/relationships/customXml" Target="../ink/ink1350.xml"/><Relationship Id="rId79" Type="http://schemas.openxmlformats.org/officeDocument/2006/relationships/customXml" Target="../ink/ink1361.xml"/><Relationship Id="rId102" Type="http://schemas.openxmlformats.org/officeDocument/2006/relationships/image" Target="../media/image408.png"/><Relationship Id="rId123" Type="http://schemas.openxmlformats.org/officeDocument/2006/relationships/image" Target="../media/image418.png"/><Relationship Id="rId144" Type="http://schemas.openxmlformats.org/officeDocument/2006/relationships/customXml" Target="../ink/ink1394.xml"/><Relationship Id="rId90" Type="http://schemas.openxmlformats.org/officeDocument/2006/relationships/image" Target="../media/image402.png"/><Relationship Id="rId165" Type="http://schemas.openxmlformats.org/officeDocument/2006/relationships/image" Target="../media/image439.png"/><Relationship Id="rId186" Type="http://schemas.openxmlformats.org/officeDocument/2006/relationships/customXml" Target="../ink/ink1415.xml"/><Relationship Id="rId211" Type="http://schemas.openxmlformats.org/officeDocument/2006/relationships/image" Target="../media/image461.png"/><Relationship Id="rId232" Type="http://schemas.openxmlformats.org/officeDocument/2006/relationships/customXml" Target="../ink/ink1439.xml"/><Relationship Id="rId253" Type="http://schemas.openxmlformats.org/officeDocument/2006/relationships/image" Target="../media/image482.png"/><Relationship Id="rId274" Type="http://schemas.openxmlformats.org/officeDocument/2006/relationships/customXml" Target="../ink/ink1460.xml"/><Relationship Id="rId295" Type="http://schemas.openxmlformats.org/officeDocument/2006/relationships/image" Target="../media/image503.png"/><Relationship Id="rId309" Type="http://schemas.openxmlformats.org/officeDocument/2006/relationships/image" Target="../media/image510.png"/><Relationship Id="rId27" Type="http://schemas.openxmlformats.org/officeDocument/2006/relationships/image" Target="../media/image372.png"/><Relationship Id="rId48" Type="http://schemas.openxmlformats.org/officeDocument/2006/relationships/customXml" Target="../ink/ink1345.xml"/><Relationship Id="rId69" Type="http://schemas.openxmlformats.org/officeDocument/2006/relationships/image" Target="../media/image392.png"/><Relationship Id="rId113" Type="http://schemas.openxmlformats.org/officeDocument/2006/relationships/image" Target="../media/image413.png"/><Relationship Id="rId134" Type="http://schemas.openxmlformats.org/officeDocument/2006/relationships/customXml" Target="../ink/ink1389.xml"/><Relationship Id="rId320" Type="http://schemas.openxmlformats.org/officeDocument/2006/relationships/customXml" Target="../ink/ink1483.xml"/><Relationship Id="rId80" Type="http://schemas.openxmlformats.org/officeDocument/2006/relationships/image" Target="../media/image397.png"/><Relationship Id="rId155" Type="http://schemas.openxmlformats.org/officeDocument/2006/relationships/image" Target="../media/image434.png"/><Relationship Id="rId176" Type="http://schemas.openxmlformats.org/officeDocument/2006/relationships/customXml" Target="../ink/ink1410.xml"/><Relationship Id="rId197" Type="http://schemas.openxmlformats.org/officeDocument/2006/relationships/image" Target="../media/image454.png"/><Relationship Id="rId201" Type="http://schemas.openxmlformats.org/officeDocument/2006/relationships/image" Target="../media/image456.png"/><Relationship Id="rId222" Type="http://schemas.openxmlformats.org/officeDocument/2006/relationships/customXml" Target="../ink/ink1434.xml"/><Relationship Id="rId243" Type="http://schemas.openxmlformats.org/officeDocument/2006/relationships/image" Target="../media/image477.png"/><Relationship Id="rId264" Type="http://schemas.openxmlformats.org/officeDocument/2006/relationships/customXml" Target="../ink/ink1455.xml"/><Relationship Id="rId285" Type="http://schemas.openxmlformats.org/officeDocument/2006/relationships/image" Target="../media/image498.png"/><Relationship Id="rId17" Type="http://schemas.openxmlformats.org/officeDocument/2006/relationships/image" Target="../media/image367.png"/><Relationship Id="rId38" Type="http://schemas.openxmlformats.org/officeDocument/2006/relationships/customXml" Target="../ink/ink1340.xml"/><Relationship Id="rId59" Type="http://schemas.openxmlformats.org/officeDocument/2006/relationships/image" Target="../media/image387.png"/><Relationship Id="rId103" Type="http://schemas.openxmlformats.org/officeDocument/2006/relationships/customXml" Target="../ink/ink1373.xml"/><Relationship Id="rId124" Type="http://schemas.openxmlformats.org/officeDocument/2006/relationships/customXml" Target="../ink/ink1384.xml"/><Relationship Id="rId310" Type="http://schemas.openxmlformats.org/officeDocument/2006/relationships/customXml" Target="../ink/ink1478.xml"/><Relationship Id="rId70" Type="http://schemas.openxmlformats.org/officeDocument/2006/relationships/customXml" Target="../ink/ink1356.xml"/><Relationship Id="rId91" Type="http://schemas.openxmlformats.org/officeDocument/2006/relationships/customXml" Target="../ink/ink1367.xml"/><Relationship Id="rId145" Type="http://schemas.openxmlformats.org/officeDocument/2006/relationships/image" Target="../media/image429.png"/><Relationship Id="rId166" Type="http://schemas.openxmlformats.org/officeDocument/2006/relationships/customXml" Target="../ink/ink1405.xml"/><Relationship Id="rId187" Type="http://schemas.openxmlformats.org/officeDocument/2006/relationships/image" Target="../media/image450.png"/><Relationship Id="rId1" Type="http://schemas.openxmlformats.org/officeDocument/2006/relationships/slideLayout" Target="../slideLayouts/slideLayout7.xml"/><Relationship Id="rId212" Type="http://schemas.openxmlformats.org/officeDocument/2006/relationships/customXml" Target="../ink/ink1429.xml"/><Relationship Id="rId233" Type="http://schemas.openxmlformats.org/officeDocument/2006/relationships/image" Target="../media/image472.png"/><Relationship Id="rId254" Type="http://schemas.openxmlformats.org/officeDocument/2006/relationships/customXml" Target="../ink/ink1450.xml"/><Relationship Id="rId28" Type="http://schemas.openxmlformats.org/officeDocument/2006/relationships/customXml" Target="../ink/ink1335.xml"/><Relationship Id="rId49" Type="http://schemas.openxmlformats.org/officeDocument/2006/relationships/image" Target="../media/image382.png"/><Relationship Id="rId114" Type="http://schemas.openxmlformats.org/officeDocument/2006/relationships/customXml" Target="../ink/ink1379.xml"/><Relationship Id="rId275" Type="http://schemas.openxmlformats.org/officeDocument/2006/relationships/image" Target="../media/image493.png"/><Relationship Id="rId296" Type="http://schemas.openxmlformats.org/officeDocument/2006/relationships/customXml" Target="../ink/ink1471.xml"/><Relationship Id="rId300" Type="http://schemas.openxmlformats.org/officeDocument/2006/relationships/customXml" Target="../ink/ink1473.xml"/><Relationship Id="rId60" Type="http://schemas.openxmlformats.org/officeDocument/2006/relationships/customXml" Target="../ink/ink1351.xml"/><Relationship Id="rId81" Type="http://schemas.openxmlformats.org/officeDocument/2006/relationships/customXml" Target="../ink/ink1362.xml"/><Relationship Id="rId135" Type="http://schemas.openxmlformats.org/officeDocument/2006/relationships/image" Target="../media/image424.png"/><Relationship Id="rId156" Type="http://schemas.openxmlformats.org/officeDocument/2006/relationships/customXml" Target="../ink/ink1400.xml"/><Relationship Id="rId177" Type="http://schemas.openxmlformats.org/officeDocument/2006/relationships/image" Target="../media/image445.png"/><Relationship Id="rId198" Type="http://schemas.openxmlformats.org/officeDocument/2006/relationships/customXml" Target="../ink/ink1422.xml"/><Relationship Id="rId321" Type="http://schemas.openxmlformats.org/officeDocument/2006/relationships/image" Target="../media/image516.png"/><Relationship Id="rId202" Type="http://schemas.openxmlformats.org/officeDocument/2006/relationships/customXml" Target="../ink/ink1424.xml"/><Relationship Id="rId223" Type="http://schemas.openxmlformats.org/officeDocument/2006/relationships/image" Target="../media/image467.png"/><Relationship Id="rId244" Type="http://schemas.openxmlformats.org/officeDocument/2006/relationships/customXml" Target="../ink/ink1445.xml"/><Relationship Id="rId18" Type="http://schemas.openxmlformats.org/officeDocument/2006/relationships/customXml" Target="../ink/ink1330.xml"/><Relationship Id="rId39" Type="http://schemas.openxmlformats.org/officeDocument/2006/relationships/image" Target="../media/image378.png"/><Relationship Id="rId265" Type="http://schemas.openxmlformats.org/officeDocument/2006/relationships/image" Target="../media/image488.png"/><Relationship Id="rId286" Type="http://schemas.openxmlformats.org/officeDocument/2006/relationships/customXml" Target="../ink/ink1466.xml"/><Relationship Id="rId50" Type="http://schemas.openxmlformats.org/officeDocument/2006/relationships/customXml" Target="../ink/ink1346.xml"/><Relationship Id="rId104" Type="http://schemas.openxmlformats.org/officeDocument/2006/relationships/image" Target="../media/image409.png"/><Relationship Id="rId125" Type="http://schemas.openxmlformats.org/officeDocument/2006/relationships/image" Target="../media/image419.png"/><Relationship Id="rId146" Type="http://schemas.openxmlformats.org/officeDocument/2006/relationships/customXml" Target="../ink/ink1395.xml"/><Relationship Id="rId167" Type="http://schemas.openxmlformats.org/officeDocument/2006/relationships/image" Target="../media/image440.png"/><Relationship Id="rId188" Type="http://schemas.openxmlformats.org/officeDocument/2006/relationships/customXml" Target="../ink/ink1416.xml"/><Relationship Id="rId311" Type="http://schemas.openxmlformats.org/officeDocument/2006/relationships/image" Target="../media/image511.png"/><Relationship Id="rId71" Type="http://schemas.openxmlformats.org/officeDocument/2006/relationships/image" Target="../media/image393.png"/><Relationship Id="rId92" Type="http://schemas.openxmlformats.org/officeDocument/2006/relationships/image" Target="../media/image403.png"/><Relationship Id="rId213" Type="http://schemas.openxmlformats.org/officeDocument/2006/relationships/image" Target="../media/image462.png"/><Relationship Id="rId234" Type="http://schemas.openxmlformats.org/officeDocument/2006/relationships/customXml" Target="../ink/ink1440.xml"/><Relationship Id="rId2" Type="http://schemas.openxmlformats.org/officeDocument/2006/relationships/notesSlide" Target="../notesSlides/notesSlide10.xml"/><Relationship Id="rId29" Type="http://schemas.openxmlformats.org/officeDocument/2006/relationships/image" Target="../media/image373.png"/><Relationship Id="rId255" Type="http://schemas.openxmlformats.org/officeDocument/2006/relationships/image" Target="../media/image483.png"/><Relationship Id="rId276" Type="http://schemas.openxmlformats.org/officeDocument/2006/relationships/customXml" Target="../ink/ink1461.xml"/><Relationship Id="rId297" Type="http://schemas.openxmlformats.org/officeDocument/2006/relationships/image" Target="../media/image504.png"/><Relationship Id="rId40" Type="http://schemas.openxmlformats.org/officeDocument/2006/relationships/customXml" Target="../ink/ink1341.xml"/><Relationship Id="rId115" Type="http://schemas.openxmlformats.org/officeDocument/2006/relationships/image" Target="../media/image414.png"/><Relationship Id="rId136" Type="http://schemas.openxmlformats.org/officeDocument/2006/relationships/customXml" Target="../ink/ink1390.xml"/><Relationship Id="rId157" Type="http://schemas.openxmlformats.org/officeDocument/2006/relationships/image" Target="../media/image435.png"/><Relationship Id="rId178" Type="http://schemas.openxmlformats.org/officeDocument/2006/relationships/customXml" Target="../ink/ink1411.xml"/><Relationship Id="rId301" Type="http://schemas.openxmlformats.org/officeDocument/2006/relationships/image" Target="../media/image506.png"/><Relationship Id="rId322" Type="http://schemas.openxmlformats.org/officeDocument/2006/relationships/customXml" Target="../ink/ink1484.xml"/><Relationship Id="rId61" Type="http://schemas.openxmlformats.org/officeDocument/2006/relationships/image" Target="../media/image388.png"/><Relationship Id="rId82" Type="http://schemas.openxmlformats.org/officeDocument/2006/relationships/image" Target="../media/image398.png"/><Relationship Id="rId199" Type="http://schemas.openxmlformats.org/officeDocument/2006/relationships/image" Target="../media/image455.png"/><Relationship Id="rId203" Type="http://schemas.openxmlformats.org/officeDocument/2006/relationships/image" Target="../media/image457.png"/><Relationship Id="rId19" Type="http://schemas.openxmlformats.org/officeDocument/2006/relationships/image" Target="../media/image368.png"/><Relationship Id="rId224" Type="http://schemas.openxmlformats.org/officeDocument/2006/relationships/customXml" Target="../ink/ink1435.xml"/><Relationship Id="rId245" Type="http://schemas.openxmlformats.org/officeDocument/2006/relationships/image" Target="../media/image478.png"/><Relationship Id="rId266" Type="http://schemas.openxmlformats.org/officeDocument/2006/relationships/customXml" Target="../ink/ink1456.xml"/><Relationship Id="rId287" Type="http://schemas.openxmlformats.org/officeDocument/2006/relationships/image" Target="../media/image499.png"/><Relationship Id="rId30" Type="http://schemas.openxmlformats.org/officeDocument/2006/relationships/customXml" Target="../ink/ink1336.xml"/><Relationship Id="rId105" Type="http://schemas.openxmlformats.org/officeDocument/2006/relationships/customXml" Target="../ink/ink1374.xml"/><Relationship Id="rId126" Type="http://schemas.openxmlformats.org/officeDocument/2006/relationships/customXml" Target="../ink/ink1385.xml"/><Relationship Id="rId147" Type="http://schemas.openxmlformats.org/officeDocument/2006/relationships/image" Target="../media/image430.png"/><Relationship Id="rId168" Type="http://schemas.openxmlformats.org/officeDocument/2006/relationships/customXml" Target="../ink/ink1406.xml"/><Relationship Id="rId312" Type="http://schemas.openxmlformats.org/officeDocument/2006/relationships/customXml" Target="../ink/ink1479.xml"/><Relationship Id="rId51" Type="http://schemas.openxmlformats.org/officeDocument/2006/relationships/image" Target="../media/image383.png"/><Relationship Id="rId72" Type="http://schemas.openxmlformats.org/officeDocument/2006/relationships/customXml" Target="../ink/ink1357.xml"/><Relationship Id="rId93" Type="http://schemas.openxmlformats.org/officeDocument/2006/relationships/customXml" Target="../ink/ink1368.xml"/><Relationship Id="rId189" Type="http://schemas.openxmlformats.org/officeDocument/2006/relationships/customXml" Target="../ink/ink1417.xml"/><Relationship Id="rId3" Type="http://schemas.openxmlformats.org/officeDocument/2006/relationships/image" Target="../media/image360.png"/><Relationship Id="rId214" Type="http://schemas.openxmlformats.org/officeDocument/2006/relationships/customXml" Target="../ink/ink1430.xml"/><Relationship Id="rId235" Type="http://schemas.openxmlformats.org/officeDocument/2006/relationships/image" Target="../media/image473.png"/><Relationship Id="rId256" Type="http://schemas.openxmlformats.org/officeDocument/2006/relationships/customXml" Target="../ink/ink1451.xml"/><Relationship Id="rId277" Type="http://schemas.openxmlformats.org/officeDocument/2006/relationships/image" Target="../media/image494.png"/><Relationship Id="rId298" Type="http://schemas.openxmlformats.org/officeDocument/2006/relationships/customXml" Target="../ink/ink1472.xml"/><Relationship Id="rId116" Type="http://schemas.openxmlformats.org/officeDocument/2006/relationships/customXml" Target="../ink/ink1380.xml"/><Relationship Id="rId137" Type="http://schemas.openxmlformats.org/officeDocument/2006/relationships/image" Target="../media/image425.png"/><Relationship Id="rId158" Type="http://schemas.openxmlformats.org/officeDocument/2006/relationships/customXml" Target="../ink/ink1401.xml"/><Relationship Id="rId302" Type="http://schemas.openxmlformats.org/officeDocument/2006/relationships/customXml" Target="../ink/ink1474.xml"/><Relationship Id="rId323" Type="http://schemas.openxmlformats.org/officeDocument/2006/relationships/image" Target="../media/image517.png"/><Relationship Id="rId20" Type="http://schemas.openxmlformats.org/officeDocument/2006/relationships/customXml" Target="../ink/ink1331.xml"/><Relationship Id="rId41" Type="http://schemas.openxmlformats.org/officeDocument/2006/relationships/image" Target="../media/image379.png"/><Relationship Id="rId62" Type="http://schemas.openxmlformats.org/officeDocument/2006/relationships/customXml" Target="../ink/ink1352.xml"/><Relationship Id="rId83" Type="http://schemas.openxmlformats.org/officeDocument/2006/relationships/customXml" Target="../ink/ink1363.xml"/><Relationship Id="rId179" Type="http://schemas.openxmlformats.org/officeDocument/2006/relationships/image" Target="../media/image446.png"/><Relationship Id="rId190" Type="http://schemas.openxmlformats.org/officeDocument/2006/relationships/image" Target="../media/image451.png"/><Relationship Id="rId204" Type="http://schemas.openxmlformats.org/officeDocument/2006/relationships/customXml" Target="../ink/ink1425.xml"/><Relationship Id="rId225" Type="http://schemas.openxmlformats.org/officeDocument/2006/relationships/image" Target="../media/image468.png"/><Relationship Id="rId246" Type="http://schemas.openxmlformats.org/officeDocument/2006/relationships/customXml" Target="../ink/ink1446.xml"/><Relationship Id="rId267" Type="http://schemas.openxmlformats.org/officeDocument/2006/relationships/image" Target="../media/image489.png"/><Relationship Id="rId288" Type="http://schemas.openxmlformats.org/officeDocument/2006/relationships/customXml" Target="../ink/ink1467.xml"/><Relationship Id="rId106" Type="http://schemas.openxmlformats.org/officeDocument/2006/relationships/image" Target="../media/image410.png"/><Relationship Id="rId127" Type="http://schemas.openxmlformats.org/officeDocument/2006/relationships/image" Target="../media/image420.png"/><Relationship Id="rId313" Type="http://schemas.openxmlformats.org/officeDocument/2006/relationships/image" Target="../media/image512.png"/><Relationship Id="rId10" Type="http://schemas.openxmlformats.org/officeDocument/2006/relationships/customXml" Target="../ink/ink1326.xml"/><Relationship Id="rId31" Type="http://schemas.openxmlformats.org/officeDocument/2006/relationships/image" Target="../media/image374.png"/><Relationship Id="rId52" Type="http://schemas.openxmlformats.org/officeDocument/2006/relationships/customXml" Target="../ink/ink1347.xml"/><Relationship Id="rId73" Type="http://schemas.openxmlformats.org/officeDocument/2006/relationships/image" Target="../media/image394.png"/><Relationship Id="rId94" Type="http://schemas.openxmlformats.org/officeDocument/2006/relationships/image" Target="../media/image404.png"/><Relationship Id="rId148" Type="http://schemas.openxmlformats.org/officeDocument/2006/relationships/customXml" Target="../ink/ink1396.xml"/><Relationship Id="rId169" Type="http://schemas.openxmlformats.org/officeDocument/2006/relationships/image" Target="../media/image441.png"/><Relationship Id="rId4" Type="http://schemas.openxmlformats.org/officeDocument/2006/relationships/customXml" Target="../ink/ink1323.xml"/><Relationship Id="rId180" Type="http://schemas.openxmlformats.org/officeDocument/2006/relationships/customXml" Target="../ink/ink1412.xml"/><Relationship Id="rId215" Type="http://schemas.openxmlformats.org/officeDocument/2006/relationships/image" Target="../media/image463.png"/><Relationship Id="rId236" Type="http://schemas.openxmlformats.org/officeDocument/2006/relationships/customXml" Target="../ink/ink1441.xml"/><Relationship Id="rId257" Type="http://schemas.openxmlformats.org/officeDocument/2006/relationships/image" Target="../media/image484.png"/><Relationship Id="rId278" Type="http://schemas.openxmlformats.org/officeDocument/2006/relationships/customXml" Target="../ink/ink1462.xml"/><Relationship Id="rId303" Type="http://schemas.openxmlformats.org/officeDocument/2006/relationships/image" Target="../media/image507.png"/><Relationship Id="rId42" Type="http://schemas.openxmlformats.org/officeDocument/2006/relationships/customXml" Target="../ink/ink1342.xml"/><Relationship Id="rId84" Type="http://schemas.openxmlformats.org/officeDocument/2006/relationships/image" Target="../media/image399.png"/><Relationship Id="rId138" Type="http://schemas.openxmlformats.org/officeDocument/2006/relationships/customXml" Target="../ink/ink1391.xml"/><Relationship Id="rId191" Type="http://schemas.openxmlformats.org/officeDocument/2006/relationships/customXml" Target="../ink/ink1418.xml"/><Relationship Id="rId205" Type="http://schemas.openxmlformats.org/officeDocument/2006/relationships/image" Target="../media/image458.png"/><Relationship Id="rId247" Type="http://schemas.openxmlformats.org/officeDocument/2006/relationships/image" Target="../media/image479.png"/><Relationship Id="rId107" Type="http://schemas.openxmlformats.org/officeDocument/2006/relationships/customXml" Target="../ink/ink1375.xml"/><Relationship Id="rId289" Type="http://schemas.openxmlformats.org/officeDocument/2006/relationships/image" Target="../media/image500.png"/><Relationship Id="rId11" Type="http://schemas.openxmlformats.org/officeDocument/2006/relationships/image" Target="../media/image364.png"/><Relationship Id="rId53" Type="http://schemas.openxmlformats.org/officeDocument/2006/relationships/image" Target="../media/image384.png"/><Relationship Id="rId149" Type="http://schemas.openxmlformats.org/officeDocument/2006/relationships/image" Target="../media/image431.png"/><Relationship Id="rId314" Type="http://schemas.openxmlformats.org/officeDocument/2006/relationships/customXml" Target="../ink/ink1480.xml"/><Relationship Id="rId95" Type="http://schemas.openxmlformats.org/officeDocument/2006/relationships/customXml" Target="../ink/ink1369.xml"/><Relationship Id="rId160" Type="http://schemas.openxmlformats.org/officeDocument/2006/relationships/customXml" Target="../ink/ink1402.xml"/><Relationship Id="rId216" Type="http://schemas.openxmlformats.org/officeDocument/2006/relationships/customXml" Target="../ink/ink1431.xml"/><Relationship Id="rId258" Type="http://schemas.openxmlformats.org/officeDocument/2006/relationships/customXml" Target="../ink/ink1452.xml"/><Relationship Id="rId22" Type="http://schemas.openxmlformats.org/officeDocument/2006/relationships/customXml" Target="../ink/ink1332.xml"/><Relationship Id="rId64" Type="http://schemas.openxmlformats.org/officeDocument/2006/relationships/customXml" Target="../ink/ink1353.xml"/><Relationship Id="rId118" Type="http://schemas.openxmlformats.org/officeDocument/2006/relationships/customXml" Target="../ink/ink1381.xml"/><Relationship Id="rId325" Type="http://schemas.openxmlformats.org/officeDocument/2006/relationships/image" Target="../media/image518.png"/><Relationship Id="rId171" Type="http://schemas.openxmlformats.org/officeDocument/2006/relationships/image" Target="../media/image442.png"/><Relationship Id="rId227" Type="http://schemas.openxmlformats.org/officeDocument/2006/relationships/image" Target="../media/image469.png"/><Relationship Id="rId269" Type="http://schemas.openxmlformats.org/officeDocument/2006/relationships/image" Target="../media/image490.png"/><Relationship Id="rId33" Type="http://schemas.openxmlformats.org/officeDocument/2006/relationships/image" Target="../media/image375.png"/><Relationship Id="rId129" Type="http://schemas.openxmlformats.org/officeDocument/2006/relationships/image" Target="../media/image421.png"/><Relationship Id="rId280" Type="http://schemas.openxmlformats.org/officeDocument/2006/relationships/customXml" Target="../ink/ink1463.xml"/><Relationship Id="rId75" Type="http://schemas.openxmlformats.org/officeDocument/2006/relationships/customXml" Target="../ink/ink1359.xml"/><Relationship Id="rId140" Type="http://schemas.openxmlformats.org/officeDocument/2006/relationships/customXml" Target="../ink/ink1392.xml"/><Relationship Id="rId182" Type="http://schemas.openxmlformats.org/officeDocument/2006/relationships/customXml" Target="../ink/ink1413.xml"/><Relationship Id="rId6" Type="http://schemas.openxmlformats.org/officeDocument/2006/relationships/customXml" Target="../ink/ink1324.xml"/><Relationship Id="rId238" Type="http://schemas.openxmlformats.org/officeDocument/2006/relationships/customXml" Target="../ink/ink1442.xml"/><Relationship Id="rId291" Type="http://schemas.openxmlformats.org/officeDocument/2006/relationships/image" Target="../media/image501.png"/><Relationship Id="rId305" Type="http://schemas.openxmlformats.org/officeDocument/2006/relationships/image" Target="../media/image508.png"/><Relationship Id="rId44" Type="http://schemas.openxmlformats.org/officeDocument/2006/relationships/customXml" Target="../ink/ink1343.xml"/><Relationship Id="rId86" Type="http://schemas.openxmlformats.org/officeDocument/2006/relationships/image" Target="../media/image400.png"/><Relationship Id="rId151" Type="http://schemas.openxmlformats.org/officeDocument/2006/relationships/image" Target="../media/image432.png"/><Relationship Id="rId193" Type="http://schemas.openxmlformats.org/officeDocument/2006/relationships/customXml" Target="../ink/ink1419.xml"/><Relationship Id="rId207" Type="http://schemas.openxmlformats.org/officeDocument/2006/relationships/image" Target="../media/image459.png"/><Relationship Id="rId249" Type="http://schemas.openxmlformats.org/officeDocument/2006/relationships/image" Target="../media/image480.png"/><Relationship Id="rId13" Type="http://schemas.openxmlformats.org/officeDocument/2006/relationships/image" Target="../media/image365.png"/><Relationship Id="rId109" Type="http://schemas.openxmlformats.org/officeDocument/2006/relationships/image" Target="../media/image411.png"/><Relationship Id="rId260" Type="http://schemas.openxmlformats.org/officeDocument/2006/relationships/customXml" Target="../ink/ink1453.xml"/><Relationship Id="rId316" Type="http://schemas.openxmlformats.org/officeDocument/2006/relationships/customXml" Target="../ink/ink1481.xml"/><Relationship Id="rId55" Type="http://schemas.openxmlformats.org/officeDocument/2006/relationships/image" Target="../media/image385.png"/><Relationship Id="rId97" Type="http://schemas.openxmlformats.org/officeDocument/2006/relationships/customXml" Target="../ink/ink1370.xml"/><Relationship Id="rId120" Type="http://schemas.openxmlformats.org/officeDocument/2006/relationships/customXml" Target="../ink/ink1382.xml"/></Relationships>
</file>

<file path=ppt/slides/_rels/slide11.xml.rels><?xml version="1.0" encoding="UTF-8" standalone="yes"?>
<Relationships xmlns="http://schemas.openxmlformats.org/package/2006/relationships"><Relationship Id="rId117" Type="http://schemas.openxmlformats.org/officeDocument/2006/relationships/image" Target="../media/image575.png"/><Relationship Id="rId21" Type="http://schemas.openxmlformats.org/officeDocument/2006/relationships/image" Target="../media/image529.png"/><Relationship Id="rId42" Type="http://schemas.openxmlformats.org/officeDocument/2006/relationships/customXml" Target="../ink/ink1506.xml"/><Relationship Id="rId63" Type="http://schemas.openxmlformats.org/officeDocument/2006/relationships/image" Target="../media/image549.png"/><Relationship Id="rId84" Type="http://schemas.openxmlformats.org/officeDocument/2006/relationships/customXml" Target="../ink/ink1527.xml"/><Relationship Id="rId138" Type="http://schemas.openxmlformats.org/officeDocument/2006/relationships/customXml" Target="../ink/ink1554.xml"/><Relationship Id="rId16" Type="http://schemas.openxmlformats.org/officeDocument/2006/relationships/customXml" Target="../ink/ink1493.xml"/><Relationship Id="rId107" Type="http://schemas.openxmlformats.org/officeDocument/2006/relationships/image" Target="../media/image570.png"/><Relationship Id="rId11" Type="http://schemas.openxmlformats.org/officeDocument/2006/relationships/image" Target="../media/image524.png"/><Relationship Id="rId32" Type="http://schemas.openxmlformats.org/officeDocument/2006/relationships/customXml" Target="../ink/ink1501.xml"/><Relationship Id="rId37" Type="http://schemas.openxmlformats.org/officeDocument/2006/relationships/image" Target="../media/image537.png"/><Relationship Id="rId53" Type="http://schemas.openxmlformats.org/officeDocument/2006/relationships/image" Target="../media/image545.png"/><Relationship Id="rId58" Type="http://schemas.openxmlformats.org/officeDocument/2006/relationships/customXml" Target="../ink/ink1514.xml"/><Relationship Id="rId74" Type="http://schemas.openxmlformats.org/officeDocument/2006/relationships/customXml" Target="../ink/ink1522.xml"/><Relationship Id="rId79" Type="http://schemas.openxmlformats.org/officeDocument/2006/relationships/image" Target="../media/image556.png"/><Relationship Id="rId102" Type="http://schemas.openxmlformats.org/officeDocument/2006/relationships/customXml" Target="../ink/ink1536.xml"/><Relationship Id="rId123" Type="http://schemas.openxmlformats.org/officeDocument/2006/relationships/image" Target="../media/image578.png"/><Relationship Id="rId128" Type="http://schemas.openxmlformats.org/officeDocument/2006/relationships/customXml" Target="../ink/ink1549.xml"/><Relationship Id="rId5" Type="http://schemas.openxmlformats.org/officeDocument/2006/relationships/image" Target="../media/image521.png"/><Relationship Id="rId90" Type="http://schemas.openxmlformats.org/officeDocument/2006/relationships/customXml" Target="../ink/ink1530.xml"/><Relationship Id="rId95" Type="http://schemas.openxmlformats.org/officeDocument/2006/relationships/image" Target="../media/image564.png"/><Relationship Id="rId22" Type="http://schemas.openxmlformats.org/officeDocument/2006/relationships/customXml" Target="../ink/ink1496.xml"/><Relationship Id="rId27" Type="http://schemas.openxmlformats.org/officeDocument/2006/relationships/image" Target="../media/image532.png"/><Relationship Id="rId43" Type="http://schemas.openxmlformats.org/officeDocument/2006/relationships/image" Target="../media/image540.png"/><Relationship Id="rId48" Type="http://schemas.openxmlformats.org/officeDocument/2006/relationships/customXml" Target="../ink/ink1509.xml"/><Relationship Id="rId64" Type="http://schemas.openxmlformats.org/officeDocument/2006/relationships/customXml" Target="../ink/ink1517.xml"/><Relationship Id="rId69" Type="http://schemas.openxmlformats.org/officeDocument/2006/relationships/image" Target="../media/image54.png"/><Relationship Id="rId113" Type="http://schemas.openxmlformats.org/officeDocument/2006/relationships/image" Target="../media/image573.png"/><Relationship Id="rId118" Type="http://schemas.openxmlformats.org/officeDocument/2006/relationships/customXml" Target="../ink/ink1544.xml"/><Relationship Id="rId134" Type="http://schemas.openxmlformats.org/officeDocument/2006/relationships/customXml" Target="../ink/ink1552.xml"/><Relationship Id="rId139" Type="http://schemas.openxmlformats.org/officeDocument/2006/relationships/image" Target="../media/image586.png"/><Relationship Id="rId80" Type="http://schemas.openxmlformats.org/officeDocument/2006/relationships/customXml" Target="../ink/ink1525.xml"/><Relationship Id="rId85" Type="http://schemas.openxmlformats.org/officeDocument/2006/relationships/image" Target="../media/image559.png"/><Relationship Id="rId12" Type="http://schemas.openxmlformats.org/officeDocument/2006/relationships/customXml" Target="../ink/ink1491.xml"/><Relationship Id="rId17" Type="http://schemas.openxmlformats.org/officeDocument/2006/relationships/image" Target="../media/image527.png"/><Relationship Id="rId33" Type="http://schemas.openxmlformats.org/officeDocument/2006/relationships/image" Target="../media/image535.png"/><Relationship Id="rId38" Type="http://schemas.openxmlformats.org/officeDocument/2006/relationships/customXml" Target="../ink/ink1504.xml"/><Relationship Id="rId59" Type="http://schemas.openxmlformats.org/officeDocument/2006/relationships/image" Target="../media/image548.png"/><Relationship Id="rId103" Type="http://schemas.openxmlformats.org/officeDocument/2006/relationships/image" Target="../media/image568.png"/><Relationship Id="rId108" Type="http://schemas.openxmlformats.org/officeDocument/2006/relationships/customXml" Target="../ink/ink1539.xml"/><Relationship Id="rId124" Type="http://schemas.openxmlformats.org/officeDocument/2006/relationships/customXml" Target="../ink/ink1547.xml"/><Relationship Id="rId129" Type="http://schemas.openxmlformats.org/officeDocument/2006/relationships/image" Target="../media/image581.png"/><Relationship Id="rId54" Type="http://schemas.openxmlformats.org/officeDocument/2006/relationships/customXml" Target="../ink/ink1512.xml"/><Relationship Id="rId70" Type="http://schemas.openxmlformats.org/officeDocument/2006/relationships/customXml" Target="../ink/ink1520.xml"/><Relationship Id="rId75" Type="http://schemas.openxmlformats.org/officeDocument/2006/relationships/image" Target="../media/image554.png"/><Relationship Id="rId91" Type="http://schemas.openxmlformats.org/officeDocument/2006/relationships/image" Target="../media/image562.png"/><Relationship Id="rId96" Type="http://schemas.openxmlformats.org/officeDocument/2006/relationships/customXml" Target="../ink/ink1533.xml"/><Relationship Id="rId1" Type="http://schemas.openxmlformats.org/officeDocument/2006/relationships/slideLayout" Target="../slideLayouts/slideLayout7.xml"/><Relationship Id="rId6" Type="http://schemas.openxmlformats.org/officeDocument/2006/relationships/customXml" Target="../ink/ink1488.xml"/><Relationship Id="rId23" Type="http://schemas.openxmlformats.org/officeDocument/2006/relationships/image" Target="../media/image530.png"/><Relationship Id="rId28" Type="http://schemas.openxmlformats.org/officeDocument/2006/relationships/customXml" Target="../ink/ink1499.xml"/><Relationship Id="rId49" Type="http://schemas.openxmlformats.org/officeDocument/2006/relationships/image" Target="../media/image543.png"/><Relationship Id="rId114" Type="http://schemas.openxmlformats.org/officeDocument/2006/relationships/customXml" Target="../ink/ink1542.xml"/><Relationship Id="rId119" Type="http://schemas.openxmlformats.org/officeDocument/2006/relationships/image" Target="../media/image576.png"/><Relationship Id="rId44" Type="http://schemas.openxmlformats.org/officeDocument/2006/relationships/customXml" Target="../ink/ink1507.xml"/><Relationship Id="rId60" Type="http://schemas.openxmlformats.org/officeDocument/2006/relationships/customXml" Target="../ink/ink1515.xml"/><Relationship Id="rId65" Type="http://schemas.openxmlformats.org/officeDocument/2006/relationships/image" Target="../media/image550.png"/><Relationship Id="rId81" Type="http://schemas.openxmlformats.org/officeDocument/2006/relationships/image" Target="../media/image557.png"/><Relationship Id="rId86" Type="http://schemas.openxmlformats.org/officeDocument/2006/relationships/customXml" Target="../ink/ink1528.xml"/><Relationship Id="rId130" Type="http://schemas.openxmlformats.org/officeDocument/2006/relationships/customXml" Target="../ink/ink1550.xml"/><Relationship Id="rId135" Type="http://schemas.openxmlformats.org/officeDocument/2006/relationships/image" Target="../media/image584.png"/><Relationship Id="rId13" Type="http://schemas.openxmlformats.org/officeDocument/2006/relationships/image" Target="../media/image525.png"/><Relationship Id="rId18" Type="http://schemas.openxmlformats.org/officeDocument/2006/relationships/customXml" Target="../ink/ink1494.xml"/><Relationship Id="rId39" Type="http://schemas.openxmlformats.org/officeDocument/2006/relationships/image" Target="../media/image538.png"/><Relationship Id="rId109" Type="http://schemas.openxmlformats.org/officeDocument/2006/relationships/image" Target="../media/image571.png"/><Relationship Id="rId34" Type="http://schemas.openxmlformats.org/officeDocument/2006/relationships/customXml" Target="../ink/ink1502.xml"/><Relationship Id="rId50" Type="http://schemas.openxmlformats.org/officeDocument/2006/relationships/customXml" Target="../ink/ink1510.xml"/><Relationship Id="rId55" Type="http://schemas.openxmlformats.org/officeDocument/2006/relationships/image" Target="../media/image546.png"/><Relationship Id="rId76" Type="http://schemas.openxmlformats.org/officeDocument/2006/relationships/customXml" Target="../ink/ink1523.xml"/><Relationship Id="rId97" Type="http://schemas.openxmlformats.org/officeDocument/2006/relationships/image" Target="../media/image565.png"/><Relationship Id="rId104" Type="http://schemas.openxmlformats.org/officeDocument/2006/relationships/customXml" Target="../ink/ink1537.xml"/><Relationship Id="rId120" Type="http://schemas.openxmlformats.org/officeDocument/2006/relationships/customXml" Target="../ink/ink1545.xml"/><Relationship Id="rId125" Type="http://schemas.openxmlformats.org/officeDocument/2006/relationships/image" Target="../media/image579.png"/><Relationship Id="rId7" Type="http://schemas.openxmlformats.org/officeDocument/2006/relationships/image" Target="../media/image522.png"/><Relationship Id="rId71" Type="http://schemas.openxmlformats.org/officeDocument/2006/relationships/image" Target="../media/image552.png"/><Relationship Id="rId92" Type="http://schemas.openxmlformats.org/officeDocument/2006/relationships/customXml" Target="../ink/ink1531.xml"/><Relationship Id="rId2" Type="http://schemas.openxmlformats.org/officeDocument/2006/relationships/notesSlide" Target="../notesSlides/notesSlide11.xml"/><Relationship Id="rId29" Type="http://schemas.openxmlformats.org/officeDocument/2006/relationships/image" Target="../media/image533.png"/><Relationship Id="rId24" Type="http://schemas.openxmlformats.org/officeDocument/2006/relationships/customXml" Target="../ink/ink1497.xml"/><Relationship Id="rId40" Type="http://schemas.openxmlformats.org/officeDocument/2006/relationships/customXml" Target="../ink/ink1505.xml"/><Relationship Id="rId45" Type="http://schemas.openxmlformats.org/officeDocument/2006/relationships/image" Target="../media/image541.png"/><Relationship Id="rId66" Type="http://schemas.openxmlformats.org/officeDocument/2006/relationships/customXml" Target="../ink/ink1518.xml"/><Relationship Id="rId87" Type="http://schemas.openxmlformats.org/officeDocument/2006/relationships/image" Target="../media/image560.png"/><Relationship Id="rId110" Type="http://schemas.openxmlformats.org/officeDocument/2006/relationships/customXml" Target="../ink/ink1540.xml"/><Relationship Id="rId115" Type="http://schemas.openxmlformats.org/officeDocument/2006/relationships/image" Target="../media/image574.png"/><Relationship Id="rId131" Type="http://schemas.openxmlformats.org/officeDocument/2006/relationships/image" Target="../media/image582.png"/><Relationship Id="rId136" Type="http://schemas.openxmlformats.org/officeDocument/2006/relationships/customXml" Target="../ink/ink1553.xml"/><Relationship Id="rId61" Type="http://schemas.openxmlformats.org/officeDocument/2006/relationships/image" Target="../media/image55.png"/><Relationship Id="rId82" Type="http://schemas.openxmlformats.org/officeDocument/2006/relationships/customXml" Target="../ink/ink1526.xml"/><Relationship Id="rId19" Type="http://schemas.openxmlformats.org/officeDocument/2006/relationships/image" Target="../media/image528.png"/><Relationship Id="rId14" Type="http://schemas.openxmlformats.org/officeDocument/2006/relationships/customXml" Target="../ink/ink1492.xml"/><Relationship Id="rId30" Type="http://schemas.openxmlformats.org/officeDocument/2006/relationships/customXml" Target="../ink/ink1500.xml"/><Relationship Id="rId35" Type="http://schemas.openxmlformats.org/officeDocument/2006/relationships/image" Target="../media/image536.png"/><Relationship Id="rId56" Type="http://schemas.openxmlformats.org/officeDocument/2006/relationships/customXml" Target="../ink/ink1513.xml"/><Relationship Id="rId77" Type="http://schemas.openxmlformats.org/officeDocument/2006/relationships/image" Target="../media/image555.png"/><Relationship Id="rId100" Type="http://schemas.openxmlformats.org/officeDocument/2006/relationships/customXml" Target="../ink/ink1535.xml"/><Relationship Id="rId105" Type="http://schemas.openxmlformats.org/officeDocument/2006/relationships/image" Target="../media/image569.png"/><Relationship Id="rId126" Type="http://schemas.openxmlformats.org/officeDocument/2006/relationships/customXml" Target="../ink/ink1548.xml"/><Relationship Id="rId8" Type="http://schemas.openxmlformats.org/officeDocument/2006/relationships/customXml" Target="../ink/ink1489.xml"/><Relationship Id="rId51" Type="http://schemas.openxmlformats.org/officeDocument/2006/relationships/image" Target="../media/image544.png"/><Relationship Id="rId72" Type="http://schemas.openxmlformats.org/officeDocument/2006/relationships/customXml" Target="../ink/ink1521.xml"/><Relationship Id="rId93" Type="http://schemas.openxmlformats.org/officeDocument/2006/relationships/image" Target="../media/image563.png"/><Relationship Id="rId98" Type="http://schemas.openxmlformats.org/officeDocument/2006/relationships/customXml" Target="../ink/ink1534.xml"/><Relationship Id="rId121" Type="http://schemas.openxmlformats.org/officeDocument/2006/relationships/image" Target="../media/image577.png"/><Relationship Id="rId3" Type="http://schemas.openxmlformats.org/officeDocument/2006/relationships/image" Target="../media/image520.png"/><Relationship Id="rId25" Type="http://schemas.openxmlformats.org/officeDocument/2006/relationships/image" Target="../media/image531.png"/><Relationship Id="rId46" Type="http://schemas.openxmlformats.org/officeDocument/2006/relationships/customXml" Target="../ink/ink1508.xml"/><Relationship Id="rId67" Type="http://schemas.openxmlformats.org/officeDocument/2006/relationships/image" Target="../media/image551.png"/><Relationship Id="rId116" Type="http://schemas.openxmlformats.org/officeDocument/2006/relationships/customXml" Target="../ink/ink1543.xml"/><Relationship Id="rId137" Type="http://schemas.openxmlformats.org/officeDocument/2006/relationships/image" Target="../media/image585.png"/><Relationship Id="rId20" Type="http://schemas.openxmlformats.org/officeDocument/2006/relationships/customXml" Target="../ink/ink1495.xml"/><Relationship Id="rId41" Type="http://schemas.openxmlformats.org/officeDocument/2006/relationships/image" Target="../media/image539.png"/><Relationship Id="rId62" Type="http://schemas.openxmlformats.org/officeDocument/2006/relationships/customXml" Target="../ink/ink1516.xml"/><Relationship Id="rId83" Type="http://schemas.openxmlformats.org/officeDocument/2006/relationships/image" Target="../media/image558.png"/><Relationship Id="rId88" Type="http://schemas.openxmlformats.org/officeDocument/2006/relationships/customXml" Target="../ink/ink1529.xml"/><Relationship Id="rId111" Type="http://schemas.openxmlformats.org/officeDocument/2006/relationships/image" Target="../media/image572.png"/><Relationship Id="rId132" Type="http://schemas.openxmlformats.org/officeDocument/2006/relationships/customXml" Target="../ink/ink1551.xml"/><Relationship Id="rId15" Type="http://schemas.openxmlformats.org/officeDocument/2006/relationships/image" Target="../media/image526.png"/><Relationship Id="rId36" Type="http://schemas.openxmlformats.org/officeDocument/2006/relationships/customXml" Target="../ink/ink1503.xml"/><Relationship Id="rId57" Type="http://schemas.openxmlformats.org/officeDocument/2006/relationships/image" Target="../media/image547.png"/><Relationship Id="rId106" Type="http://schemas.openxmlformats.org/officeDocument/2006/relationships/customXml" Target="../ink/ink1538.xml"/><Relationship Id="rId127" Type="http://schemas.openxmlformats.org/officeDocument/2006/relationships/image" Target="../media/image580.png"/><Relationship Id="rId10" Type="http://schemas.openxmlformats.org/officeDocument/2006/relationships/customXml" Target="../ink/ink1490.xml"/><Relationship Id="rId31" Type="http://schemas.openxmlformats.org/officeDocument/2006/relationships/image" Target="../media/image534.png"/><Relationship Id="rId52" Type="http://schemas.openxmlformats.org/officeDocument/2006/relationships/customXml" Target="../ink/ink1511.xml"/><Relationship Id="rId73" Type="http://schemas.openxmlformats.org/officeDocument/2006/relationships/image" Target="../media/image553.png"/><Relationship Id="rId78" Type="http://schemas.openxmlformats.org/officeDocument/2006/relationships/customXml" Target="../ink/ink1524.xml"/><Relationship Id="rId94" Type="http://schemas.openxmlformats.org/officeDocument/2006/relationships/customXml" Target="../ink/ink1532.xml"/><Relationship Id="rId99" Type="http://schemas.openxmlformats.org/officeDocument/2006/relationships/image" Target="../media/image566.png"/><Relationship Id="rId101" Type="http://schemas.openxmlformats.org/officeDocument/2006/relationships/image" Target="../media/image567.png"/><Relationship Id="rId122" Type="http://schemas.openxmlformats.org/officeDocument/2006/relationships/customXml" Target="../ink/ink1546.xml"/><Relationship Id="rId4" Type="http://schemas.openxmlformats.org/officeDocument/2006/relationships/customXml" Target="../ink/ink1487.xml"/><Relationship Id="rId9" Type="http://schemas.openxmlformats.org/officeDocument/2006/relationships/image" Target="../media/image523.png"/><Relationship Id="rId26" Type="http://schemas.openxmlformats.org/officeDocument/2006/relationships/customXml" Target="../ink/ink1498.xml"/><Relationship Id="rId47" Type="http://schemas.openxmlformats.org/officeDocument/2006/relationships/image" Target="../media/image542.png"/><Relationship Id="rId68" Type="http://schemas.openxmlformats.org/officeDocument/2006/relationships/customXml" Target="../ink/ink1519.xml"/><Relationship Id="rId89" Type="http://schemas.openxmlformats.org/officeDocument/2006/relationships/image" Target="../media/image561.png"/><Relationship Id="rId112" Type="http://schemas.openxmlformats.org/officeDocument/2006/relationships/customXml" Target="../ink/ink1541.xml"/><Relationship Id="rId133" Type="http://schemas.openxmlformats.org/officeDocument/2006/relationships/image" Target="../media/image583.png"/></Relationships>
</file>

<file path=ppt/slides/_rels/slide12.xml.rels><?xml version="1.0" encoding="UTF-8" standalone="yes"?>
<Relationships xmlns="http://schemas.openxmlformats.org/package/2006/relationships"><Relationship Id="rId8" Type="http://schemas.openxmlformats.org/officeDocument/2006/relationships/image" Target="../media/image589.png"/><Relationship Id="rId13" Type="http://schemas.openxmlformats.org/officeDocument/2006/relationships/customXml" Target="../ink/ink1560.xml"/><Relationship Id="rId18" Type="http://schemas.openxmlformats.org/officeDocument/2006/relationships/image" Target="../media/image594.png"/><Relationship Id="rId3" Type="http://schemas.openxmlformats.org/officeDocument/2006/relationships/customXml" Target="../ink/ink1555.xml"/><Relationship Id="rId7" Type="http://schemas.openxmlformats.org/officeDocument/2006/relationships/customXml" Target="../ink/ink1557.xml"/><Relationship Id="rId12" Type="http://schemas.openxmlformats.org/officeDocument/2006/relationships/image" Target="../media/image591.png"/><Relationship Id="rId17" Type="http://schemas.openxmlformats.org/officeDocument/2006/relationships/customXml" Target="../ink/ink1562.xml"/><Relationship Id="rId2" Type="http://schemas.openxmlformats.org/officeDocument/2006/relationships/notesSlide" Target="../notesSlides/notesSlide12.xml"/><Relationship Id="rId16" Type="http://schemas.openxmlformats.org/officeDocument/2006/relationships/image" Target="../media/image593.png"/><Relationship Id="rId20" Type="http://schemas.openxmlformats.org/officeDocument/2006/relationships/image" Target="../media/image595.png"/><Relationship Id="rId1" Type="http://schemas.openxmlformats.org/officeDocument/2006/relationships/slideLayout" Target="../slideLayouts/slideLayout7.xml"/><Relationship Id="rId6" Type="http://schemas.openxmlformats.org/officeDocument/2006/relationships/image" Target="../media/image588.png"/><Relationship Id="rId11" Type="http://schemas.openxmlformats.org/officeDocument/2006/relationships/customXml" Target="../ink/ink1559.xml"/><Relationship Id="rId5" Type="http://schemas.openxmlformats.org/officeDocument/2006/relationships/customXml" Target="../ink/ink1556.xml"/><Relationship Id="rId15" Type="http://schemas.openxmlformats.org/officeDocument/2006/relationships/customXml" Target="../ink/ink1561.xml"/><Relationship Id="rId10" Type="http://schemas.openxmlformats.org/officeDocument/2006/relationships/image" Target="../media/image590.png"/><Relationship Id="rId19" Type="http://schemas.openxmlformats.org/officeDocument/2006/relationships/customXml" Target="../ink/ink1563.xml"/><Relationship Id="rId4" Type="http://schemas.openxmlformats.org/officeDocument/2006/relationships/image" Target="../media/image587.png"/><Relationship Id="rId9" Type="http://schemas.openxmlformats.org/officeDocument/2006/relationships/customXml" Target="../ink/ink1558.xml"/><Relationship Id="rId14" Type="http://schemas.openxmlformats.org/officeDocument/2006/relationships/image" Target="../media/image592.png"/></Relationships>
</file>

<file path=ppt/slides/_rels/slide13.xml.rels><?xml version="1.0" encoding="UTF-8" standalone="yes"?>
<Relationships xmlns="http://schemas.openxmlformats.org/package/2006/relationships"><Relationship Id="rId117" Type="http://schemas.openxmlformats.org/officeDocument/2006/relationships/customXml" Target="../ink/ink1621.xml"/><Relationship Id="rId299" Type="http://schemas.openxmlformats.org/officeDocument/2006/relationships/customXml" Target="../ink/ink1713.xml"/><Relationship Id="rId21" Type="http://schemas.openxmlformats.org/officeDocument/2006/relationships/image" Target="../media/image604.png"/><Relationship Id="rId63" Type="http://schemas.openxmlformats.org/officeDocument/2006/relationships/image" Target="../media/image625.png"/><Relationship Id="rId159" Type="http://schemas.openxmlformats.org/officeDocument/2006/relationships/customXml" Target="../ink/ink1642.xml"/><Relationship Id="rId324" Type="http://schemas.openxmlformats.org/officeDocument/2006/relationships/image" Target="../media/image754.png"/><Relationship Id="rId366" Type="http://schemas.openxmlformats.org/officeDocument/2006/relationships/customXml" Target="../ink/ink1747.xml"/><Relationship Id="rId170" Type="http://schemas.openxmlformats.org/officeDocument/2006/relationships/customXml" Target="../ink/ink1648.xml"/><Relationship Id="rId226" Type="http://schemas.openxmlformats.org/officeDocument/2006/relationships/image" Target="../media/image705.png"/><Relationship Id="rId268" Type="http://schemas.openxmlformats.org/officeDocument/2006/relationships/image" Target="../media/image726.png"/><Relationship Id="rId32" Type="http://schemas.openxmlformats.org/officeDocument/2006/relationships/customXml" Target="../ink/ink1578.xml"/><Relationship Id="rId74" Type="http://schemas.openxmlformats.org/officeDocument/2006/relationships/customXml" Target="../ink/ink1599.xml"/><Relationship Id="rId128" Type="http://schemas.openxmlformats.org/officeDocument/2006/relationships/image" Target="../media/image657.png"/><Relationship Id="rId335" Type="http://schemas.openxmlformats.org/officeDocument/2006/relationships/customXml" Target="../ink/ink1731.xml"/><Relationship Id="rId377" Type="http://schemas.openxmlformats.org/officeDocument/2006/relationships/image" Target="../media/image780.png"/><Relationship Id="rId5" Type="http://schemas.openxmlformats.org/officeDocument/2006/relationships/image" Target="../media/image597.png"/><Relationship Id="rId181" Type="http://schemas.openxmlformats.org/officeDocument/2006/relationships/image" Target="../media/image683.png"/><Relationship Id="rId237" Type="http://schemas.openxmlformats.org/officeDocument/2006/relationships/customXml" Target="../ink/ink1682.xml"/><Relationship Id="rId402" Type="http://schemas.openxmlformats.org/officeDocument/2006/relationships/customXml" Target="../ink/ink1766.xml"/><Relationship Id="rId279" Type="http://schemas.openxmlformats.org/officeDocument/2006/relationships/customXml" Target="../ink/ink1703.xml"/><Relationship Id="rId43" Type="http://schemas.openxmlformats.org/officeDocument/2006/relationships/image" Target="../media/image615.png"/><Relationship Id="rId139" Type="http://schemas.openxmlformats.org/officeDocument/2006/relationships/customXml" Target="../ink/ink1632.xml"/><Relationship Id="rId290" Type="http://schemas.openxmlformats.org/officeDocument/2006/relationships/image" Target="../media/image737.png"/><Relationship Id="rId304" Type="http://schemas.openxmlformats.org/officeDocument/2006/relationships/image" Target="../media/image744.png"/><Relationship Id="rId346" Type="http://schemas.openxmlformats.org/officeDocument/2006/relationships/image" Target="../media/image765.png"/><Relationship Id="rId388" Type="http://schemas.openxmlformats.org/officeDocument/2006/relationships/customXml" Target="../ink/ink1759.xml"/><Relationship Id="rId85" Type="http://schemas.openxmlformats.org/officeDocument/2006/relationships/image" Target="../media/image636.png"/><Relationship Id="rId150" Type="http://schemas.openxmlformats.org/officeDocument/2006/relationships/image" Target="../media/image668.png"/><Relationship Id="rId192" Type="http://schemas.openxmlformats.org/officeDocument/2006/relationships/customXml" Target="../ink/ink1659.xml"/><Relationship Id="rId206" Type="http://schemas.openxmlformats.org/officeDocument/2006/relationships/image" Target="../media/image695.png"/><Relationship Id="rId413" Type="http://schemas.openxmlformats.org/officeDocument/2006/relationships/image" Target="../media/image797.png"/><Relationship Id="rId248" Type="http://schemas.openxmlformats.org/officeDocument/2006/relationships/image" Target="../media/image716.png"/><Relationship Id="rId12" Type="http://schemas.openxmlformats.org/officeDocument/2006/relationships/customXml" Target="../ink/ink1568.xml"/><Relationship Id="rId108" Type="http://schemas.openxmlformats.org/officeDocument/2006/relationships/image" Target="../media/image647.png"/><Relationship Id="rId315" Type="http://schemas.openxmlformats.org/officeDocument/2006/relationships/customXml" Target="../ink/ink1721.xml"/><Relationship Id="rId357" Type="http://schemas.openxmlformats.org/officeDocument/2006/relationships/customXml" Target="../ink/ink1742.xml"/><Relationship Id="rId54" Type="http://schemas.openxmlformats.org/officeDocument/2006/relationships/customXml" Target="../ink/ink1589.xml"/><Relationship Id="rId96" Type="http://schemas.openxmlformats.org/officeDocument/2006/relationships/customXml" Target="../ink/ink1610.xml"/><Relationship Id="rId161" Type="http://schemas.openxmlformats.org/officeDocument/2006/relationships/image" Target="../media/image673.png"/><Relationship Id="rId217" Type="http://schemas.openxmlformats.org/officeDocument/2006/relationships/customXml" Target="../ink/ink1672.xml"/><Relationship Id="rId399" Type="http://schemas.openxmlformats.org/officeDocument/2006/relationships/image" Target="../media/image790.png"/><Relationship Id="rId259" Type="http://schemas.openxmlformats.org/officeDocument/2006/relationships/customXml" Target="../ink/ink1693.xml"/><Relationship Id="rId424" Type="http://schemas.openxmlformats.org/officeDocument/2006/relationships/customXml" Target="../ink/ink1777.xml"/><Relationship Id="rId23" Type="http://schemas.openxmlformats.org/officeDocument/2006/relationships/image" Target="../media/image605.png"/><Relationship Id="rId119" Type="http://schemas.openxmlformats.org/officeDocument/2006/relationships/customXml" Target="../ink/ink1622.xml"/><Relationship Id="rId270" Type="http://schemas.openxmlformats.org/officeDocument/2006/relationships/image" Target="../media/image727.png"/><Relationship Id="rId326" Type="http://schemas.openxmlformats.org/officeDocument/2006/relationships/image" Target="../media/image755.png"/><Relationship Id="rId65" Type="http://schemas.openxmlformats.org/officeDocument/2006/relationships/image" Target="../media/image626.png"/><Relationship Id="rId130" Type="http://schemas.openxmlformats.org/officeDocument/2006/relationships/image" Target="../media/image658.png"/><Relationship Id="rId368" Type="http://schemas.openxmlformats.org/officeDocument/2006/relationships/customXml" Target="../ink/ink1748.xml"/><Relationship Id="rId172" Type="http://schemas.openxmlformats.org/officeDocument/2006/relationships/customXml" Target="../ink/ink1649.xml"/><Relationship Id="rId228" Type="http://schemas.openxmlformats.org/officeDocument/2006/relationships/image" Target="../media/image706.png"/><Relationship Id="rId281" Type="http://schemas.openxmlformats.org/officeDocument/2006/relationships/customXml" Target="../ink/ink1704.xml"/><Relationship Id="rId337" Type="http://schemas.openxmlformats.org/officeDocument/2006/relationships/customXml" Target="../ink/ink1732.xml"/><Relationship Id="rId34" Type="http://schemas.openxmlformats.org/officeDocument/2006/relationships/customXml" Target="../ink/ink1579.xml"/><Relationship Id="rId76" Type="http://schemas.openxmlformats.org/officeDocument/2006/relationships/customXml" Target="../ink/ink1600.xml"/><Relationship Id="rId141" Type="http://schemas.openxmlformats.org/officeDocument/2006/relationships/customXml" Target="../ink/ink1633.xml"/><Relationship Id="rId379" Type="http://schemas.openxmlformats.org/officeDocument/2006/relationships/customXml" Target="../ink/ink1754.xml"/><Relationship Id="rId7" Type="http://schemas.openxmlformats.org/officeDocument/2006/relationships/image" Target="../media/image598.png"/><Relationship Id="rId183" Type="http://schemas.openxmlformats.org/officeDocument/2006/relationships/image" Target="../media/image684.png"/><Relationship Id="rId239" Type="http://schemas.openxmlformats.org/officeDocument/2006/relationships/customXml" Target="../ink/ink1683.xml"/><Relationship Id="rId390" Type="http://schemas.openxmlformats.org/officeDocument/2006/relationships/customXml" Target="../ink/ink1760.xml"/><Relationship Id="rId404" Type="http://schemas.openxmlformats.org/officeDocument/2006/relationships/customXml" Target="../ink/ink1767.xml"/><Relationship Id="rId250" Type="http://schemas.openxmlformats.org/officeDocument/2006/relationships/image" Target="../media/image717.png"/><Relationship Id="rId292" Type="http://schemas.openxmlformats.org/officeDocument/2006/relationships/image" Target="../media/image738.png"/><Relationship Id="rId306" Type="http://schemas.openxmlformats.org/officeDocument/2006/relationships/image" Target="../media/image745.png"/><Relationship Id="rId45" Type="http://schemas.openxmlformats.org/officeDocument/2006/relationships/image" Target="../media/image616.png"/><Relationship Id="rId87" Type="http://schemas.openxmlformats.org/officeDocument/2006/relationships/image" Target="../media/image637.png"/><Relationship Id="rId110" Type="http://schemas.openxmlformats.org/officeDocument/2006/relationships/image" Target="../media/image648.png"/><Relationship Id="rId348" Type="http://schemas.openxmlformats.org/officeDocument/2006/relationships/image" Target="../media/image766.png"/><Relationship Id="rId152" Type="http://schemas.openxmlformats.org/officeDocument/2006/relationships/image" Target="../media/image669.png"/><Relationship Id="rId194" Type="http://schemas.openxmlformats.org/officeDocument/2006/relationships/customXml" Target="../ink/ink1660.xml"/><Relationship Id="rId208" Type="http://schemas.openxmlformats.org/officeDocument/2006/relationships/image" Target="../media/image696.png"/><Relationship Id="rId415" Type="http://schemas.openxmlformats.org/officeDocument/2006/relationships/image" Target="../media/image798.png"/><Relationship Id="rId261" Type="http://schemas.openxmlformats.org/officeDocument/2006/relationships/customXml" Target="../ink/ink1694.xml"/><Relationship Id="rId14" Type="http://schemas.openxmlformats.org/officeDocument/2006/relationships/customXml" Target="../ink/ink1569.xml"/><Relationship Id="rId56" Type="http://schemas.openxmlformats.org/officeDocument/2006/relationships/customXml" Target="../ink/ink1590.xml"/><Relationship Id="rId317" Type="http://schemas.openxmlformats.org/officeDocument/2006/relationships/customXml" Target="../ink/ink1722.xml"/><Relationship Id="rId359" Type="http://schemas.openxmlformats.org/officeDocument/2006/relationships/customXml" Target="../ink/ink1743.xml"/><Relationship Id="rId98" Type="http://schemas.openxmlformats.org/officeDocument/2006/relationships/customXml" Target="../ink/ink1611.xml"/><Relationship Id="rId121" Type="http://schemas.openxmlformats.org/officeDocument/2006/relationships/customXml" Target="../ink/ink1623.xml"/><Relationship Id="rId163" Type="http://schemas.openxmlformats.org/officeDocument/2006/relationships/image" Target="../media/image674.png"/><Relationship Id="rId219" Type="http://schemas.openxmlformats.org/officeDocument/2006/relationships/customXml" Target="../ink/ink1673.xml"/><Relationship Id="rId370" Type="http://schemas.openxmlformats.org/officeDocument/2006/relationships/customXml" Target="../ink/ink1749.xml"/><Relationship Id="rId426" Type="http://schemas.openxmlformats.org/officeDocument/2006/relationships/customXml" Target="../ink/ink1778.xml"/><Relationship Id="rId230" Type="http://schemas.openxmlformats.org/officeDocument/2006/relationships/image" Target="../media/image707.png"/><Relationship Id="rId25" Type="http://schemas.openxmlformats.org/officeDocument/2006/relationships/image" Target="../media/image606.png"/><Relationship Id="rId67" Type="http://schemas.openxmlformats.org/officeDocument/2006/relationships/image" Target="../media/image627.png"/><Relationship Id="rId272" Type="http://schemas.openxmlformats.org/officeDocument/2006/relationships/image" Target="../media/image728.png"/><Relationship Id="rId328" Type="http://schemas.openxmlformats.org/officeDocument/2006/relationships/image" Target="../media/image756.png"/><Relationship Id="rId132" Type="http://schemas.openxmlformats.org/officeDocument/2006/relationships/image" Target="../media/image659.png"/><Relationship Id="rId174" Type="http://schemas.openxmlformats.org/officeDocument/2006/relationships/customXml" Target="../ink/ink1650.xml"/><Relationship Id="rId381" Type="http://schemas.openxmlformats.org/officeDocument/2006/relationships/customXml" Target="../ink/ink1755.xml"/><Relationship Id="rId241" Type="http://schemas.openxmlformats.org/officeDocument/2006/relationships/customXml" Target="../ink/ink1684.xml"/><Relationship Id="rId36" Type="http://schemas.openxmlformats.org/officeDocument/2006/relationships/customXml" Target="../ink/ink1580.xml"/><Relationship Id="rId283" Type="http://schemas.openxmlformats.org/officeDocument/2006/relationships/customXml" Target="../ink/ink1705.xml"/><Relationship Id="rId339" Type="http://schemas.openxmlformats.org/officeDocument/2006/relationships/customXml" Target="../ink/ink1733.xml"/><Relationship Id="rId78" Type="http://schemas.openxmlformats.org/officeDocument/2006/relationships/customXml" Target="../ink/ink1601.xml"/><Relationship Id="rId101" Type="http://schemas.openxmlformats.org/officeDocument/2006/relationships/customXml" Target="../ink/ink1613.xml"/><Relationship Id="rId143" Type="http://schemas.openxmlformats.org/officeDocument/2006/relationships/customXml" Target="../ink/ink1634.xml"/><Relationship Id="rId185" Type="http://schemas.openxmlformats.org/officeDocument/2006/relationships/image" Target="../media/image685.png"/><Relationship Id="rId350" Type="http://schemas.openxmlformats.org/officeDocument/2006/relationships/image" Target="../media/image767.png"/><Relationship Id="rId406" Type="http://schemas.openxmlformats.org/officeDocument/2006/relationships/customXml" Target="../ink/ink1768.xml"/><Relationship Id="rId9" Type="http://schemas.openxmlformats.org/officeDocument/2006/relationships/image" Target="../media/image599.png"/><Relationship Id="rId210" Type="http://schemas.openxmlformats.org/officeDocument/2006/relationships/image" Target="../media/image697.png"/><Relationship Id="rId392" Type="http://schemas.openxmlformats.org/officeDocument/2006/relationships/customXml" Target="../ink/ink1761.xml"/><Relationship Id="rId252" Type="http://schemas.openxmlformats.org/officeDocument/2006/relationships/image" Target="../media/image718.png"/><Relationship Id="rId294" Type="http://schemas.openxmlformats.org/officeDocument/2006/relationships/image" Target="../media/image739.png"/><Relationship Id="rId308" Type="http://schemas.openxmlformats.org/officeDocument/2006/relationships/image" Target="../media/image746.png"/><Relationship Id="rId47" Type="http://schemas.openxmlformats.org/officeDocument/2006/relationships/image" Target="../media/image617.png"/><Relationship Id="rId89" Type="http://schemas.openxmlformats.org/officeDocument/2006/relationships/image" Target="../media/image638.png"/><Relationship Id="rId112" Type="http://schemas.openxmlformats.org/officeDocument/2006/relationships/image" Target="../media/image649.png"/><Relationship Id="rId154" Type="http://schemas.openxmlformats.org/officeDocument/2006/relationships/image" Target="../media/image670.png"/><Relationship Id="rId361" Type="http://schemas.openxmlformats.org/officeDocument/2006/relationships/customXml" Target="../ink/ink1744.xml"/><Relationship Id="rId196" Type="http://schemas.openxmlformats.org/officeDocument/2006/relationships/image" Target="../media/image690.png"/><Relationship Id="rId417" Type="http://schemas.openxmlformats.org/officeDocument/2006/relationships/image" Target="../media/image799.png"/><Relationship Id="rId16" Type="http://schemas.openxmlformats.org/officeDocument/2006/relationships/customXml" Target="../ink/ink1570.xml"/><Relationship Id="rId221" Type="http://schemas.openxmlformats.org/officeDocument/2006/relationships/customXml" Target="../ink/ink1674.xml"/><Relationship Id="rId263" Type="http://schemas.openxmlformats.org/officeDocument/2006/relationships/customXml" Target="../ink/ink1695.xml"/><Relationship Id="rId319" Type="http://schemas.openxmlformats.org/officeDocument/2006/relationships/customXml" Target="../ink/ink1723.xml"/><Relationship Id="rId58" Type="http://schemas.openxmlformats.org/officeDocument/2006/relationships/customXml" Target="../ink/ink1591.xml"/><Relationship Id="rId123" Type="http://schemas.openxmlformats.org/officeDocument/2006/relationships/customXml" Target="../ink/ink1624.xml"/><Relationship Id="rId330" Type="http://schemas.openxmlformats.org/officeDocument/2006/relationships/image" Target="../media/image757.png"/><Relationship Id="rId165" Type="http://schemas.openxmlformats.org/officeDocument/2006/relationships/image" Target="../media/image675.png"/><Relationship Id="rId372" Type="http://schemas.openxmlformats.org/officeDocument/2006/relationships/customXml" Target="../ink/ink1750.xml"/><Relationship Id="rId428" Type="http://schemas.openxmlformats.org/officeDocument/2006/relationships/customXml" Target="../ink/ink1779.xml"/><Relationship Id="rId232" Type="http://schemas.openxmlformats.org/officeDocument/2006/relationships/image" Target="../media/image708.png"/><Relationship Id="rId274" Type="http://schemas.openxmlformats.org/officeDocument/2006/relationships/image" Target="../media/image729.png"/><Relationship Id="rId27" Type="http://schemas.openxmlformats.org/officeDocument/2006/relationships/image" Target="../media/image607.png"/><Relationship Id="rId69" Type="http://schemas.openxmlformats.org/officeDocument/2006/relationships/image" Target="../media/image628.png"/><Relationship Id="rId134" Type="http://schemas.openxmlformats.org/officeDocument/2006/relationships/image" Target="../media/image660.png"/><Relationship Id="rId80" Type="http://schemas.openxmlformats.org/officeDocument/2006/relationships/customXml" Target="../ink/ink1602.xml"/><Relationship Id="rId176" Type="http://schemas.openxmlformats.org/officeDocument/2006/relationships/customXml" Target="../ink/ink1651.xml"/><Relationship Id="rId341" Type="http://schemas.openxmlformats.org/officeDocument/2006/relationships/customXml" Target="../ink/ink1734.xml"/><Relationship Id="rId383" Type="http://schemas.openxmlformats.org/officeDocument/2006/relationships/customXml" Target="../ink/ink1756.xml"/><Relationship Id="rId201" Type="http://schemas.openxmlformats.org/officeDocument/2006/relationships/customXml" Target="../ink/ink1664.xml"/><Relationship Id="rId243" Type="http://schemas.openxmlformats.org/officeDocument/2006/relationships/customXml" Target="../ink/ink1685.xml"/><Relationship Id="rId285" Type="http://schemas.openxmlformats.org/officeDocument/2006/relationships/customXml" Target="../ink/ink1706.xml"/><Relationship Id="rId38" Type="http://schemas.openxmlformats.org/officeDocument/2006/relationships/customXml" Target="../ink/ink1581.xml"/><Relationship Id="rId103" Type="http://schemas.openxmlformats.org/officeDocument/2006/relationships/customXml" Target="../ink/ink1614.xml"/><Relationship Id="rId310" Type="http://schemas.openxmlformats.org/officeDocument/2006/relationships/image" Target="../media/image747.png"/><Relationship Id="rId91" Type="http://schemas.openxmlformats.org/officeDocument/2006/relationships/image" Target="../media/image639.png"/><Relationship Id="rId145" Type="http://schemas.openxmlformats.org/officeDocument/2006/relationships/customXml" Target="../ink/ink1635.xml"/><Relationship Id="rId187" Type="http://schemas.openxmlformats.org/officeDocument/2006/relationships/image" Target="../media/image686.png"/><Relationship Id="rId352" Type="http://schemas.openxmlformats.org/officeDocument/2006/relationships/image" Target="../media/image768.png"/><Relationship Id="rId394" Type="http://schemas.openxmlformats.org/officeDocument/2006/relationships/customXml" Target="../ink/ink1762.xml"/><Relationship Id="rId408" Type="http://schemas.openxmlformats.org/officeDocument/2006/relationships/customXml" Target="../ink/ink1769.xml"/><Relationship Id="rId1" Type="http://schemas.openxmlformats.org/officeDocument/2006/relationships/slideLayout" Target="../slideLayouts/slideLayout7.xml"/><Relationship Id="rId212" Type="http://schemas.openxmlformats.org/officeDocument/2006/relationships/image" Target="../media/image698.png"/><Relationship Id="rId233" Type="http://schemas.openxmlformats.org/officeDocument/2006/relationships/customXml" Target="../ink/ink1680.xml"/><Relationship Id="rId254" Type="http://schemas.openxmlformats.org/officeDocument/2006/relationships/image" Target="../media/image719.png"/><Relationship Id="rId28" Type="http://schemas.openxmlformats.org/officeDocument/2006/relationships/customXml" Target="../ink/ink1576.xml"/><Relationship Id="rId49" Type="http://schemas.openxmlformats.org/officeDocument/2006/relationships/image" Target="../media/image618.png"/><Relationship Id="rId114" Type="http://schemas.openxmlformats.org/officeDocument/2006/relationships/image" Target="../media/image650.png"/><Relationship Id="rId275" Type="http://schemas.openxmlformats.org/officeDocument/2006/relationships/customXml" Target="../ink/ink1701.xml"/><Relationship Id="rId296" Type="http://schemas.openxmlformats.org/officeDocument/2006/relationships/image" Target="../media/image740.png"/><Relationship Id="rId300" Type="http://schemas.openxmlformats.org/officeDocument/2006/relationships/image" Target="../media/image742.png"/><Relationship Id="rId60" Type="http://schemas.openxmlformats.org/officeDocument/2006/relationships/customXml" Target="../ink/ink1592.xml"/><Relationship Id="rId81" Type="http://schemas.openxmlformats.org/officeDocument/2006/relationships/image" Target="../media/image634.png"/><Relationship Id="rId135" Type="http://schemas.openxmlformats.org/officeDocument/2006/relationships/customXml" Target="../ink/ink1630.xml"/><Relationship Id="rId156" Type="http://schemas.openxmlformats.org/officeDocument/2006/relationships/image" Target="../media/image671.png"/><Relationship Id="rId177" Type="http://schemas.openxmlformats.org/officeDocument/2006/relationships/image" Target="../media/image681.png"/><Relationship Id="rId198" Type="http://schemas.openxmlformats.org/officeDocument/2006/relationships/image" Target="../media/image691.png"/><Relationship Id="rId321" Type="http://schemas.openxmlformats.org/officeDocument/2006/relationships/customXml" Target="../ink/ink1724.xml"/><Relationship Id="rId342" Type="http://schemas.openxmlformats.org/officeDocument/2006/relationships/image" Target="../media/image763.png"/><Relationship Id="rId363" Type="http://schemas.openxmlformats.org/officeDocument/2006/relationships/image" Target="../media/image773.png"/><Relationship Id="rId384" Type="http://schemas.openxmlformats.org/officeDocument/2006/relationships/image" Target="../media/image783.png"/><Relationship Id="rId419" Type="http://schemas.openxmlformats.org/officeDocument/2006/relationships/image" Target="../media/image800.png"/><Relationship Id="rId202" Type="http://schemas.openxmlformats.org/officeDocument/2006/relationships/image" Target="../media/image693.png"/><Relationship Id="rId223" Type="http://schemas.openxmlformats.org/officeDocument/2006/relationships/customXml" Target="../ink/ink1675.xml"/><Relationship Id="rId244" Type="http://schemas.openxmlformats.org/officeDocument/2006/relationships/image" Target="../media/image714.png"/><Relationship Id="rId430" Type="http://schemas.openxmlformats.org/officeDocument/2006/relationships/customXml" Target="../ink/ink1780.xml"/><Relationship Id="rId18" Type="http://schemas.openxmlformats.org/officeDocument/2006/relationships/customXml" Target="../ink/ink1571.xml"/><Relationship Id="rId39" Type="http://schemas.openxmlformats.org/officeDocument/2006/relationships/image" Target="../media/image613.png"/><Relationship Id="rId265" Type="http://schemas.openxmlformats.org/officeDocument/2006/relationships/customXml" Target="../ink/ink1696.xml"/><Relationship Id="rId286" Type="http://schemas.openxmlformats.org/officeDocument/2006/relationships/image" Target="../media/image735.png"/><Relationship Id="rId50" Type="http://schemas.openxmlformats.org/officeDocument/2006/relationships/customXml" Target="../ink/ink1587.xml"/><Relationship Id="rId104" Type="http://schemas.openxmlformats.org/officeDocument/2006/relationships/image" Target="../media/image645.png"/><Relationship Id="rId125" Type="http://schemas.openxmlformats.org/officeDocument/2006/relationships/customXml" Target="../ink/ink1625.xml"/><Relationship Id="rId146" Type="http://schemas.openxmlformats.org/officeDocument/2006/relationships/image" Target="../media/image666.png"/><Relationship Id="rId167" Type="http://schemas.openxmlformats.org/officeDocument/2006/relationships/image" Target="../media/image676.png"/><Relationship Id="rId188" Type="http://schemas.openxmlformats.org/officeDocument/2006/relationships/customXml" Target="../ink/ink1657.xml"/><Relationship Id="rId311" Type="http://schemas.openxmlformats.org/officeDocument/2006/relationships/customXml" Target="../ink/ink1719.xml"/><Relationship Id="rId332" Type="http://schemas.openxmlformats.org/officeDocument/2006/relationships/image" Target="../media/image758.png"/><Relationship Id="rId353" Type="http://schemas.openxmlformats.org/officeDocument/2006/relationships/customXml" Target="../ink/ink1740.xml"/><Relationship Id="rId374" Type="http://schemas.openxmlformats.org/officeDocument/2006/relationships/customXml" Target="../ink/ink1751.xml"/><Relationship Id="rId395" Type="http://schemas.openxmlformats.org/officeDocument/2006/relationships/image" Target="../media/image788.png"/><Relationship Id="rId409" Type="http://schemas.openxmlformats.org/officeDocument/2006/relationships/image" Target="../media/image795.png"/><Relationship Id="rId71" Type="http://schemas.openxmlformats.org/officeDocument/2006/relationships/image" Target="../media/image629.png"/><Relationship Id="rId92" Type="http://schemas.openxmlformats.org/officeDocument/2006/relationships/customXml" Target="../ink/ink1608.xml"/><Relationship Id="rId213" Type="http://schemas.openxmlformats.org/officeDocument/2006/relationships/customXml" Target="../ink/ink1670.xml"/><Relationship Id="rId234" Type="http://schemas.openxmlformats.org/officeDocument/2006/relationships/image" Target="../media/image709.png"/><Relationship Id="rId420" Type="http://schemas.openxmlformats.org/officeDocument/2006/relationships/customXml" Target="../ink/ink1775.xml"/><Relationship Id="rId2" Type="http://schemas.openxmlformats.org/officeDocument/2006/relationships/notesSlide" Target="../notesSlides/notesSlide13.xml"/><Relationship Id="rId29" Type="http://schemas.openxmlformats.org/officeDocument/2006/relationships/image" Target="../media/image608.png"/><Relationship Id="rId255" Type="http://schemas.openxmlformats.org/officeDocument/2006/relationships/customXml" Target="../ink/ink1691.xml"/><Relationship Id="rId276" Type="http://schemas.openxmlformats.org/officeDocument/2006/relationships/image" Target="../media/image730.png"/><Relationship Id="rId297" Type="http://schemas.openxmlformats.org/officeDocument/2006/relationships/customXml" Target="../ink/ink1712.xml"/><Relationship Id="rId40" Type="http://schemas.openxmlformats.org/officeDocument/2006/relationships/customXml" Target="../ink/ink1582.xml"/><Relationship Id="rId115" Type="http://schemas.openxmlformats.org/officeDocument/2006/relationships/customXml" Target="../ink/ink1620.xml"/><Relationship Id="rId136" Type="http://schemas.openxmlformats.org/officeDocument/2006/relationships/image" Target="../media/image661.png"/><Relationship Id="rId157" Type="http://schemas.openxmlformats.org/officeDocument/2006/relationships/customXml" Target="../ink/ink1641.xml"/><Relationship Id="rId178" Type="http://schemas.openxmlformats.org/officeDocument/2006/relationships/customXml" Target="../ink/ink1652.xml"/><Relationship Id="rId301" Type="http://schemas.openxmlformats.org/officeDocument/2006/relationships/customXml" Target="../ink/ink1714.xml"/><Relationship Id="rId322" Type="http://schemas.openxmlformats.org/officeDocument/2006/relationships/image" Target="../media/image753.png"/><Relationship Id="rId343" Type="http://schemas.openxmlformats.org/officeDocument/2006/relationships/customXml" Target="../ink/ink1735.xml"/><Relationship Id="rId364" Type="http://schemas.openxmlformats.org/officeDocument/2006/relationships/customXml" Target="../ink/ink1746.xml"/><Relationship Id="rId61" Type="http://schemas.openxmlformats.org/officeDocument/2006/relationships/image" Target="../media/image624.png"/><Relationship Id="rId82" Type="http://schemas.openxmlformats.org/officeDocument/2006/relationships/customXml" Target="../ink/ink1603.xml"/><Relationship Id="rId199" Type="http://schemas.openxmlformats.org/officeDocument/2006/relationships/customXml" Target="../ink/ink1663.xml"/><Relationship Id="rId203" Type="http://schemas.openxmlformats.org/officeDocument/2006/relationships/customXml" Target="../ink/ink1665.xml"/><Relationship Id="rId385" Type="http://schemas.openxmlformats.org/officeDocument/2006/relationships/customXml" Target="../ink/ink1757.xml"/><Relationship Id="rId19" Type="http://schemas.openxmlformats.org/officeDocument/2006/relationships/image" Target="../media/image603.png"/><Relationship Id="rId224" Type="http://schemas.openxmlformats.org/officeDocument/2006/relationships/image" Target="../media/image704.png"/><Relationship Id="rId245" Type="http://schemas.openxmlformats.org/officeDocument/2006/relationships/customXml" Target="../ink/ink1686.xml"/><Relationship Id="rId266" Type="http://schemas.openxmlformats.org/officeDocument/2006/relationships/image" Target="../media/image725.png"/><Relationship Id="rId287" Type="http://schemas.openxmlformats.org/officeDocument/2006/relationships/customXml" Target="../ink/ink1707.xml"/><Relationship Id="rId410" Type="http://schemas.openxmlformats.org/officeDocument/2006/relationships/customXml" Target="../ink/ink1770.xml"/><Relationship Id="rId431" Type="http://schemas.openxmlformats.org/officeDocument/2006/relationships/image" Target="../media/image806.png"/><Relationship Id="rId30" Type="http://schemas.openxmlformats.org/officeDocument/2006/relationships/customXml" Target="../ink/ink1577.xml"/><Relationship Id="rId105" Type="http://schemas.openxmlformats.org/officeDocument/2006/relationships/customXml" Target="../ink/ink1615.xml"/><Relationship Id="rId126" Type="http://schemas.openxmlformats.org/officeDocument/2006/relationships/image" Target="../media/image656.png"/><Relationship Id="rId147" Type="http://schemas.openxmlformats.org/officeDocument/2006/relationships/customXml" Target="../ink/ink1636.xml"/><Relationship Id="rId168" Type="http://schemas.openxmlformats.org/officeDocument/2006/relationships/customXml" Target="../ink/ink1647.xml"/><Relationship Id="rId312" Type="http://schemas.openxmlformats.org/officeDocument/2006/relationships/image" Target="../media/image748.png"/><Relationship Id="rId333" Type="http://schemas.openxmlformats.org/officeDocument/2006/relationships/customXml" Target="../ink/ink1730.xml"/><Relationship Id="rId354" Type="http://schemas.openxmlformats.org/officeDocument/2006/relationships/image" Target="../media/image769.png"/><Relationship Id="rId51" Type="http://schemas.openxmlformats.org/officeDocument/2006/relationships/image" Target="../media/image619.png"/><Relationship Id="rId72" Type="http://schemas.openxmlformats.org/officeDocument/2006/relationships/customXml" Target="../ink/ink1598.xml"/><Relationship Id="rId93" Type="http://schemas.openxmlformats.org/officeDocument/2006/relationships/image" Target="../media/image640.png"/><Relationship Id="rId189" Type="http://schemas.openxmlformats.org/officeDocument/2006/relationships/image" Target="../media/image687.png"/><Relationship Id="rId375" Type="http://schemas.openxmlformats.org/officeDocument/2006/relationships/image" Target="../media/image779.png"/><Relationship Id="rId396" Type="http://schemas.openxmlformats.org/officeDocument/2006/relationships/customXml" Target="../ink/ink1763.xml"/><Relationship Id="rId3" Type="http://schemas.openxmlformats.org/officeDocument/2006/relationships/image" Target="../media/image596.png"/><Relationship Id="rId214" Type="http://schemas.openxmlformats.org/officeDocument/2006/relationships/image" Target="../media/image699.png"/><Relationship Id="rId235" Type="http://schemas.openxmlformats.org/officeDocument/2006/relationships/customXml" Target="../ink/ink1681.xml"/><Relationship Id="rId256" Type="http://schemas.openxmlformats.org/officeDocument/2006/relationships/image" Target="../media/image720.png"/><Relationship Id="rId277" Type="http://schemas.openxmlformats.org/officeDocument/2006/relationships/customXml" Target="../ink/ink1702.xml"/><Relationship Id="rId298" Type="http://schemas.openxmlformats.org/officeDocument/2006/relationships/image" Target="../media/image741.png"/><Relationship Id="rId400" Type="http://schemas.openxmlformats.org/officeDocument/2006/relationships/customXml" Target="../ink/ink1765.xml"/><Relationship Id="rId421" Type="http://schemas.openxmlformats.org/officeDocument/2006/relationships/image" Target="../media/image801.png"/><Relationship Id="rId116" Type="http://schemas.openxmlformats.org/officeDocument/2006/relationships/image" Target="../media/image651.png"/><Relationship Id="rId137" Type="http://schemas.openxmlformats.org/officeDocument/2006/relationships/customXml" Target="../ink/ink1631.xml"/><Relationship Id="rId158" Type="http://schemas.openxmlformats.org/officeDocument/2006/relationships/image" Target="../media/image672.png"/><Relationship Id="rId302" Type="http://schemas.openxmlformats.org/officeDocument/2006/relationships/image" Target="../media/image743.png"/><Relationship Id="rId323" Type="http://schemas.openxmlformats.org/officeDocument/2006/relationships/customXml" Target="../ink/ink1725.xml"/><Relationship Id="rId344" Type="http://schemas.openxmlformats.org/officeDocument/2006/relationships/image" Target="../media/image764.png"/><Relationship Id="rId20" Type="http://schemas.openxmlformats.org/officeDocument/2006/relationships/customXml" Target="../ink/ink1572.xml"/><Relationship Id="rId41" Type="http://schemas.openxmlformats.org/officeDocument/2006/relationships/image" Target="../media/image614.png"/><Relationship Id="rId62" Type="http://schemas.openxmlformats.org/officeDocument/2006/relationships/customXml" Target="../ink/ink1593.xml"/><Relationship Id="rId83" Type="http://schemas.openxmlformats.org/officeDocument/2006/relationships/image" Target="../media/image635.png"/><Relationship Id="rId179" Type="http://schemas.openxmlformats.org/officeDocument/2006/relationships/image" Target="../media/image682.png"/><Relationship Id="rId365" Type="http://schemas.openxmlformats.org/officeDocument/2006/relationships/image" Target="../media/image774.png"/><Relationship Id="rId386" Type="http://schemas.openxmlformats.org/officeDocument/2006/relationships/customXml" Target="../ink/ink1758.xml"/><Relationship Id="rId190" Type="http://schemas.openxmlformats.org/officeDocument/2006/relationships/customXml" Target="../ink/ink1658.xml"/><Relationship Id="rId204" Type="http://schemas.openxmlformats.org/officeDocument/2006/relationships/image" Target="../media/image694.png"/><Relationship Id="rId225" Type="http://schemas.openxmlformats.org/officeDocument/2006/relationships/customXml" Target="../ink/ink1676.xml"/><Relationship Id="rId246" Type="http://schemas.openxmlformats.org/officeDocument/2006/relationships/image" Target="../media/image715.png"/><Relationship Id="rId267" Type="http://schemas.openxmlformats.org/officeDocument/2006/relationships/customXml" Target="../ink/ink1697.xml"/><Relationship Id="rId288" Type="http://schemas.openxmlformats.org/officeDocument/2006/relationships/image" Target="../media/image736.png"/><Relationship Id="rId411" Type="http://schemas.openxmlformats.org/officeDocument/2006/relationships/image" Target="../media/image796.png"/><Relationship Id="rId106" Type="http://schemas.openxmlformats.org/officeDocument/2006/relationships/image" Target="../media/image646.png"/><Relationship Id="rId127" Type="http://schemas.openxmlformats.org/officeDocument/2006/relationships/customXml" Target="../ink/ink1626.xml"/><Relationship Id="rId313" Type="http://schemas.openxmlformats.org/officeDocument/2006/relationships/customXml" Target="../ink/ink1720.xml"/><Relationship Id="rId10" Type="http://schemas.openxmlformats.org/officeDocument/2006/relationships/customXml" Target="../ink/ink1567.xml"/><Relationship Id="rId31" Type="http://schemas.openxmlformats.org/officeDocument/2006/relationships/image" Target="../media/image609.png"/><Relationship Id="rId52" Type="http://schemas.openxmlformats.org/officeDocument/2006/relationships/customXml" Target="../ink/ink1588.xml"/><Relationship Id="rId73" Type="http://schemas.openxmlformats.org/officeDocument/2006/relationships/image" Target="../media/image630.png"/><Relationship Id="rId94" Type="http://schemas.openxmlformats.org/officeDocument/2006/relationships/customXml" Target="../ink/ink1609.xml"/><Relationship Id="rId148" Type="http://schemas.openxmlformats.org/officeDocument/2006/relationships/image" Target="../media/image667.png"/><Relationship Id="rId169" Type="http://schemas.openxmlformats.org/officeDocument/2006/relationships/image" Target="../media/image677.png"/><Relationship Id="rId334" Type="http://schemas.openxmlformats.org/officeDocument/2006/relationships/image" Target="../media/image759.png"/><Relationship Id="rId355" Type="http://schemas.openxmlformats.org/officeDocument/2006/relationships/customXml" Target="../ink/ink1741.xml"/><Relationship Id="rId376" Type="http://schemas.openxmlformats.org/officeDocument/2006/relationships/customXml" Target="../ink/ink1752.xml"/><Relationship Id="rId397" Type="http://schemas.openxmlformats.org/officeDocument/2006/relationships/image" Target="../media/image789.png"/><Relationship Id="rId4" Type="http://schemas.openxmlformats.org/officeDocument/2006/relationships/customXml" Target="../ink/ink1564.xml"/><Relationship Id="rId180" Type="http://schemas.openxmlformats.org/officeDocument/2006/relationships/customXml" Target="../ink/ink1653.xml"/><Relationship Id="rId215" Type="http://schemas.openxmlformats.org/officeDocument/2006/relationships/customXml" Target="../ink/ink1671.xml"/><Relationship Id="rId236" Type="http://schemas.openxmlformats.org/officeDocument/2006/relationships/image" Target="../media/image710.png"/><Relationship Id="rId257" Type="http://schemas.openxmlformats.org/officeDocument/2006/relationships/customXml" Target="../ink/ink1692.xml"/><Relationship Id="rId278" Type="http://schemas.openxmlformats.org/officeDocument/2006/relationships/image" Target="../media/image731.png"/><Relationship Id="rId401" Type="http://schemas.openxmlformats.org/officeDocument/2006/relationships/image" Target="../media/image791.png"/><Relationship Id="rId422" Type="http://schemas.openxmlformats.org/officeDocument/2006/relationships/customXml" Target="../ink/ink1776.xml"/><Relationship Id="rId303" Type="http://schemas.openxmlformats.org/officeDocument/2006/relationships/customXml" Target="../ink/ink1715.xml"/><Relationship Id="rId42" Type="http://schemas.openxmlformats.org/officeDocument/2006/relationships/customXml" Target="../ink/ink1583.xml"/><Relationship Id="rId84" Type="http://schemas.openxmlformats.org/officeDocument/2006/relationships/customXml" Target="../ink/ink1604.xml"/><Relationship Id="rId138" Type="http://schemas.openxmlformats.org/officeDocument/2006/relationships/image" Target="../media/image662.png"/><Relationship Id="rId345" Type="http://schemas.openxmlformats.org/officeDocument/2006/relationships/customXml" Target="../ink/ink1736.xml"/><Relationship Id="rId387" Type="http://schemas.openxmlformats.org/officeDocument/2006/relationships/image" Target="../media/image784.png"/><Relationship Id="rId191" Type="http://schemas.openxmlformats.org/officeDocument/2006/relationships/image" Target="../media/image688.png"/><Relationship Id="rId205" Type="http://schemas.openxmlformats.org/officeDocument/2006/relationships/customXml" Target="../ink/ink1666.xml"/><Relationship Id="rId247" Type="http://schemas.openxmlformats.org/officeDocument/2006/relationships/customXml" Target="../ink/ink1687.xml"/><Relationship Id="rId412" Type="http://schemas.openxmlformats.org/officeDocument/2006/relationships/customXml" Target="../ink/ink1771.xml"/><Relationship Id="rId107" Type="http://schemas.openxmlformats.org/officeDocument/2006/relationships/customXml" Target="../ink/ink1616.xml"/><Relationship Id="rId289" Type="http://schemas.openxmlformats.org/officeDocument/2006/relationships/customXml" Target="../ink/ink1708.xml"/><Relationship Id="rId11" Type="http://schemas.openxmlformats.org/officeDocument/2006/relationships/image" Target="../media/image600.png"/><Relationship Id="rId53" Type="http://schemas.openxmlformats.org/officeDocument/2006/relationships/image" Target="../media/image620.png"/><Relationship Id="rId149" Type="http://schemas.openxmlformats.org/officeDocument/2006/relationships/customXml" Target="../ink/ink1637.xml"/><Relationship Id="rId314" Type="http://schemas.openxmlformats.org/officeDocument/2006/relationships/image" Target="../media/image749.png"/><Relationship Id="rId356" Type="http://schemas.openxmlformats.org/officeDocument/2006/relationships/image" Target="../media/image770.png"/><Relationship Id="rId398" Type="http://schemas.openxmlformats.org/officeDocument/2006/relationships/customXml" Target="../ink/ink1764.xml"/><Relationship Id="rId95" Type="http://schemas.openxmlformats.org/officeDocument/2006/relationships/image" Target="../media/image641.png"/><Relationship Id="rId160" Type="http://schemas.openxmlformats.org/officeDocument/2006/relationships/customXml" Target="../ink/ink1643.xml"/><Relationship Id="rId216" Type="http://schemas.openxmlformats.org/officeDocument/2006/relationships/image" Target="../media/image700.png"/><Relationship Id="rId423" Type="http://schemas.openxmlformats.org/officeDocument/2006/relationships/image" Target="../media/image802.png"/><Relationship Id="rId258" Type="http://schemas.openxmlformats.org/officeDocument/2006/relationships/image" Target="../media/image721.png"/><Relationship Id="rId22" Type="http://schemas.openxmlformats.org/officeDocument/2006/relationships/customXml" Target="../ink/ink1573.xml"/><Relationship Id="rId64" Type="http://schemas.openxmlformats.org/officeDocument/2006/relationships/customXml" Target="../ink/ink1594.xml"/><Relationship Id="rId118" Type="http://schemas.openxmlformats.org/officeDocument/2006/relationships/image" Target="../media/image652.png"/><Relationship Id="rId325" Type="http://schemas.openxmlformats.org/officeDocument/2006/relationships/customXml" Target="../ink/ink1726.xml"/><Relationship Id="rId367" Type="http://schemas.openxmlformats.org/officeDocument/2006/relationships/image" Target="../media/image775.png"/><Relationship Id="rId171" Type="http://schemas.openxmlformats.org/officeDocument/2006/relationships/image" Target="../media/image678.png"/><Relationship Id="rId227" Type="http://schemas.openxmlformats.org/officeDocument/2006/relationships/customXml" Target="../ink/ink1677.xml"/><Relationship Id="rId269" Type="http://schemas.openxmlformats.org/officeDocument/2006/relationships/customXml" Target="../ink/ink1698.xml"/><Relationship Id="rId33" Type="http://schemas.openxmlformats.org/officeDocument/2006/relationships/image" Target="../media/image610.png"/><Relationship Id="rId129" Type="http://schemas.openxmlformats.org/officeDocument/2006/relationships/customXml" Target="../ink/ink1627.xml"/><Relationship Id="rId280" Type="http://schemas.openxmlformats.org/officeDocument/2006/relationships/image" Target="../media/image732.png"/><Relationship Id="rId336" Type="http://schemas.openxmlformats.org/officeDocument/2006/relationships/image" Target="../media/image760.png"/><Relationship Id="rId75" Type="http://schemas.openxmlformats.org/officeDocument/2006/relationships/image" Target="../media/image631.png"/><Relationship Id="rId140" Type="http://schemas.openxmlformats.org/officeDocument/2006/relationships/image" Target="../media/image663.png"/><Relationship Id="rId182" Type="http://schemas.openxmlformats.org/officeDocument/2006/relationships/customXml" Target="../ink/ink1654.xml"/><Relationship Id="rId378" Type="http://schemas.openxmlformats.org/officeDocument/2006/relationships/customXml" Target="../ink/ink1753.xml"/><Relationship Id="rId403" Type="http://schemas.openxmlformats.org/officeDocument/2006/relationships/image" Target="../media/image792.png"/><Relationship Id="rId6" Type="http://schemas.openxmlformats.org/officeDocument/2006/relationships/customXml" Target="../ink/ink1565.xml"/><Relationship Id="rId238" Type="http://schemas.openxmlformats.org/officeDocument/2006/relationships/image" Target="../media/image711.png"/><Relationship Id="rId291" Type="http://schemas.openxmlformats.org/officeDocument/2006/relationships/customXml" Target="../ink/ink1709.xml"/><Relationship Id="rId305" Type="http://schemas.openxmlformats.org/officeDocument/2006/relationships/customXml" Target="../ink/ink1716.xml"/><Relationship Id="rId347" Type="http://schemas.openxmlformats.org/officeDocument/2006/relationships/customXml" Target="../ink/ink1737.xml"/><Relationship Id="rId44" Type="http://schemas.openxmlformats.org/officeDocument/2006/relationships/customXml" Target="../ink/ink1584.xml"/><Relationship Id="rId86" Type="http://schemas.openxmlformats.org/officeDocument/2006/relationships/customXml" Target="../ink/ink1605.xml"/><Relationship Id="rId151" Type="http://schemas.openxmlformats.org/officeDocument/2006/relationships/customXml" Target="../ink/ink1638.xml"/><Relationship Id="rId389" Type="http://schemas.openxmlformats.org/officeDocument/2006/relationships/image" Target="../media/image785.png"/><Relationship Id="rId193" Type="http://schemas.openxmlformats.org/officeDocument/2006/relationships/image" Target="../media/image689.png"/><Relationship Id="rId207" Type="http://schemas.openxmlformats.org/officeDocument/2006/relationships/customXml" Target="../ink/ink1667.xml"/><Relationship Id="rId249" Type="http://schemas.openxmlformats.org/officeDocument/2006/relationships/customXml" Target="../ink/ink1688.xml"/><Relationship Id="rId414" Type="http://schemas.openxmlformats.org/officeDocument/2006/relationships/customXml" Target="../ink/ink1772.xml"/><Relationship Id="rId13" Type="http://schemas.openxmlformats.org/officeDocument/2006/relationships/image" Target="../media/image54.png"/><Relationship Id="rId109" Type="http://schemas.openxmlformats.org/officeDocument/2006/relationships/customXml" Target="../ink/ink1617.xml"/><Relationship Id="rId260" Type="http://schemas.openxmlformats.org/officeDocument/2006/relationships/image" Target="../media/image722.png"/><Relationship Id="rId316" Type="http://schemas.openxmlformats.org/officeDocument/2006/relationships/image" Target="../media/image750.png"/><Relationship Id="rId55" Type="http://schemas.openxmlformats.org/officeDocument/2006/relationships/image" Target="../media/image621.png"/><Relationship Id="rId97" Type="http://schemas.openxmlformats.org/officeDocument/2006/relationships/image" Target="../media/image642.png"/><Relationship Id="rId120" Type="http://schemas.openxmlformats.org/officeDocument/2006/relationships/image" Target="../media/image653.png"/><Relationship Id="rId358" Type="http://schemas.openxmlformats.org/officeDocument/2006/relationships/image" Target="../media/image771.png"/><Relationship Id="rId162" Type="http://schemas.openxmlformats.org/officeDocument/2006/relationships/customXml" Target="../ink/ink1644.xml"/><Relationship Id="rId218" Type="http://schemas.openxmlformats.org/officeDocument/2006/relationships/image" Target="../media/image701.png"/><Relationship Id="rId425" Type="http://schemas.openxmlformats.org/officeDocument/2006/relationships/image" Target="../media/image803.png"/><Relationship Id="rId271" Type="http://schemas.openxmlformats.org/officeDocument/2006/relationships/customXml" Target="../ink/ink1699.xml"/><Relationship Id="rId24" Type="http://schemas.openxmlformats.org/officeDocument/2006/relationships/customXml" Target="../ink/ink1574.xml"/><Relationship Id="rId66" Type="http://schemas.openxmlformats.org/officeDocument/2006/relationships/customXml" Target="../ink/ink1595.xml"/><Relationship Id="rId131" Type="http://schemas.openxmlformats.org/officeDocument/2006/relationships/customXml" Target="../ink/ink1628.xml"/><Relationship Id="rId327" Type="http://schemas.openxmlformats.org/officeDocument/2006/relationships/customXml" Target="../ink/ink1727.xml"/><Relationship Id="rId369" Type="http://schemas.openxmlformats.org/officeDocument/2006/relationships/image" Target="../media/image776.png"/><Relationship Id="rId173" Type="http://schemas.openxmlformats.org/officeDocument/2006/relationships/image" Target="../media/image679.png"/><Relationship Id="rId229" Type="http://schemas.openxmlformats.org/officeDocument/2006/relationships/customXml" Target="../ink/ink1678.xml"/><Relationship Id="rId380" Type="http://schemas.openxmlformats.org/officeDocument/2006/relationships/image" Target="../media/image781.png"/><Relationship Id="rId240" Type="http://schemas.openxmlformats.org/officeDocument/2006/relationships/image" Target="../media/image712.png"/><Relationship Id="rId35" Type="http://schemas.openxmlformats.org/officeDocument/2006/relationships/image" Target="../media/image611.png"/><Relationship Id="rId77" Type="http://schemas.openxmlformats.org/officeDocument/2006/relationships/image" Target="../media/image632.png"/><Relationship Id="rId100" Type="http://schemas.openxmlformats.org/officeDocument/2006/relationships/customXml" Target="../ink/ink1612.xml"/><Relationship Id="rId282" Type="http://schemas.openxmlformats.org/officeDocument/2006/relationships/image" Target="../media/image733.png"/><Relationship Id="rId338" Type="http://schemas.openxmlformats.org/officeDocument/2006/relationships/image" Target="../media/image761.png"/><Relationship Id="rId8" Type="http://schemas.openxmlformats.org/officeDocument/2006/relationships/customXml" Target="../ink/ink1566.xml"/><Relationship Id="rId142" Type="http://schemas.openxmlformats.org/officeDocument/2006/relationships/image" Target="../media/image664.png"/><Relationship Id="rId184" Type="http://schemas.openxmlformats.org/officeDocument/2006/relationships/customXml" Target="../ink/ink1655.xml"/><Relationship Id="rId391" Type="http://schemas.openxmlformats.org/officeDocument/2006/relationships/image" Target="../media/image786.png"/><Relationship Id="rId405" Type="http://schemas.openxmlformats.org/officeDocument/2006/relationships/image" Target="../media/image793.png"/><Relationship Id="rId251" Type="http://schemas.openxmlformats.org/officeDocument/2006/relationships/customXml" Target="../ink/ink1689.xml"/><Relationship Id="rId46" Type="http://schemas.openxmlformats.org/officeDocument/2006/relationships/customXml" Target="../ink/ink1585.xml"/><Relationship Id="rId293" Type="http://schemas.openxmlformats.org/officeDocument/2006/relationships/customXml" Target="../ink/ink1710.xml"/><Relationship Id="rId307" Type="http://schemas.openxmlformats.org/officeDocument/2006/relationships/customXml" Target="../ink/ink1717.xml"/><Relationship Id="rId349" Type="http://schemas.openxmlformats.org/officeDocument/2006/relationships/customXml" Target="../ink/ink1738.xml"/><Relationship Id="rId88" Type="http://schemas.openxmlformats.org/officeDocument/2006/relationships/customXml" Target="../ink/ink1606.xml"/><Relationship Id="rId111" Type="http://schemas.openxmlformats.org/officeDocument/2006/relationships/customXml" Target="../ink/ink1618.xml"/><Relationship Id="rId153" Type="http://schemas.openxmlformats.org/officeDocument/2006/relationships/customXml" Target="../ink/ink1639.xml"/><Relationship Id="rId195" Type="http://schemas.openxmlformats.org/officeDocument/2006/relationships/customXml" Target="../ink/ink1661.xml"/><Relationship Id="rId209" Type="http://schemas.openxmlformats.org/officeDocument/2006/relationships/customXml" Target="../ink/ink1668.xml"/><Relationship Id="rId360" Type="http://schemas.openxmlformats.org/officeDocument/2006/relationships/image" Target="../media/image772.png"/><Relationship Id="rId416" Type="http://schemas.openxmlformats.org/officeDocument/2006/relationships/customXml" Target="../ink/ink1773.xml"/><Relationship Id="rId220" Type="http://schemas.openxmlformats.org/officeDocument/2006/relationships/image" Target="../media/image702.png"/><Relationship Id="rId15" Type="http://schemas.openxmlformats.org/officeDocument/2006/relationships/image" Target="../media/image601.png"/><Relationship Id="rId57" Type="http://schemas.openxmlformats.org/officeDocument/2006/relationships/image" Target="../media/image622.png"/><Relationship Id="rId262" Type="http://schemas.openxmlformats.org/officeDocument/2006/relationships/image" Target="../media/image723.png"/><Relationship Id="rId318" Type="http://schemas.openxmlformats.org/officeDocument/2006/relationships/image" Target="../media/image751.png"/><Relationship Id="rId99" Type="http://schemas.openxmlformats.org/officeDocument/2006/relationships/image" Target="../media/image643.png"/><Relationship Id="rId122" Type="http://schemas.openxmlformats.org/officeDocument/2006/relationships/image" Target="../media/image654.png"/><Relationship Id="rId164" Type="http://schemas.openxmlformats.org/officeDocument/2006/relationships/customXml" Target="../ink/ink1645.xml"/><Relationship Id="rId371" Type="http://schemas.openxmlformats.org/officeDocument/2006/relationships/image" Target="../media/image777.png"/><Relationship Id="rId427" Type="http://schemas.openxmlformats.org/officeDocument/2006/relationships/image" Target="../media/image804.png"/><Relationship Id="rId26" Type="http://schemas.openxmlformats.org/officeDocument/2006/relationships/customXml" Target="../ink/ink1575.xml"/><Relationship Id="rId231" Type="http://schemas.openxmlformats.org/officeDocument/2006/relationships/customXml" Target="../ink/ink1679.xml"/><Relationship Id="rId273" Type="http://schemas.openxmlformats.org/officeDocument/2006/relationships/customXml" Target="../ink/ink1700.xml"/><Relationship Id="rId329" Type="http://schemas.openxmlformats.org/officeDocument/2006/relationships/customXml" Target="../ink/ink1728.xml"/><Relationship Id="rId68" Type="http://schemas.openxmlformats.org/officeDocument/2006/relationships/customXml" Target="../ink/ink1596.xml"/><Relationship Id="rId133" Type="http://schemas.openxmlformats.org/officeDocument/2006/relationships/customXml" Target="../ink/ink1629.xml"/><Relationship Id="rId175" Type="http://schemas.openxmlformats.org/officeDocument/2006/relationships/image" Target="../media/image680.png"/><Relationship Id="rId340" Type="http://schemas.openxmlformats.org/officeDocument/2006/relationships/image" Target="../media/image762.png"/><Relationship Id="rId200" Type="http://schemas.openxmlformats.org/officeDocument/2006/relationships/image" Target="../media/image692.png"/><Relationship Id="rId382" Type="http://schemas.openxmlformats.org/officeDocument/2006/relationships/image" Target="../media/image782.png"/><Relationship Id="rId242" Type="http://schemas.openxmlformats.org/officeDocument/2006/relationships/image" Target="../media/image713.png"/><Relationship Id="rId284" Type="http://schemas.openxmlformats.org/officeDocument/2006/relationships/image" Target="../media/image734.png"/><Relationship Id="rId37" Type="http://schemas.openxmlformats.org/officeDocument/2006/relationships/image" Target="../media/image612.png"/><Relationship Id="rId79" Type="http://schemas.openxmlformats.org/officeDocument/2006/relationships/image" Target="../media/image633.png"/><Relationship Id="rId102" Type="http://schemas.openxmlformats.org/officeDocument/2006/relationships/image" Target="../media/image644.png"/><Relationship Id="rId144" Type="http://schemas.openxmlformats.org/officeDocument/2006/relationships/image" Target="../media/image665.png"/><Relationship Id="rId90" Type="http://schemas.openxmlformats.org/officeDocument/2006/relationships/customXml" Target="../ink/ink1607.xml"/><Relationship Id="rId186" Type="http://schemas.openxmlformats.org/officeDocument/2006/relationships/customXml" Target="../ink/ink1656.xml"/><Relationship Id="rId351" Type="http://schemas.openxmlformats.org/officeDocument/2006/relationships/customXml" Target="../ink/ink1739.xml"/><Relationship Id="rId393" Type="http://schemas.openxmlformats.org/officeDocument/2006/relationships/image" Target="../media/image787.png"/><Relationship Id="rId407" Type="http://schemas.openxmlformats.org/officeDocument/2006/relationships/image" Target="../media/image794.png"/><Relationship Id="rId211" Type="http://schemas.openxmlformats.org/officeDocument/2006/relationships/customXml" Target="../ink/ink1669.xml"/><Relationship Id="rId253" Type="http://schemas.openxmlformats.org/officeDocument/2006/relationships/customXml" Target="../ink/ink1690.xml"/><Relationship Id="rId295" Type="http://schemas.openxmlformats.org/officeDocument/2006/relationships/customXml" Target="../ink/ink1711.xml"/><Relationship Id="rId309" Type="http://schemas.openxmlformats.org/officeDocument/2006/relationships/customXml" Target="../ink/ink1718.xml"/><Relationship Id="rId48" Type="http://schemas.openxmlformats.org/officeDocument/2006/relationships/customXml" Target="../ink/ink1586.xml"/><Relationship Id="rId113" Type="http://schemas.openxmlformats.org/officeDocument/2006/relationships/customXml" Target="../ink/ink1619.xml"/><Relationship Id="rId320" Type="http://schemas.openxmlformats.org/officeDocument/2006/relationships/image" Target="../media/image752.png"/><Relationship Id="rId155" Type="http://schemas.openxmlformats.org/officeDocument/2006/relationships/customXml" Target="../ink/ink1640.xml"/><Relationship Id="rId197" Type="http://schemas.openxmlformats.org/officeDocument/2006/relationships/customXml" Target="../ink/ink1662.xml"/><Relationship Id="rId362" Type="http://schemas.openxmlformats.org/officeDocument/2006/relationships/customXml" Target="../ink/ink1745.xml"/><Relationship Id="rId418" Type="http://schemas.openxmlformats.org/officeDocument/2006/relationships/customXml" Target="../ink/ink1774.xml"/><Relationship Id="rId222" Type="http://schemas.openxmlformats.org/officeDocument/2006/relationships/image" Target="../media/image703.png"/><Relationship Id="rId264" Type="http://schemas.openxmlformats.org/officeDocument/2006/relationships/image" Target="../media/image724.png"/><Relationship Id="rId17" Type="http://schemas.openxmlformats.org/officeDocument/2006/relationships/image" Target="../media/image602.png"/><Relationship Id="rId59" Type="http://schemas.openxmlformats.org/officeDocument/2006/relationships/image" Target="../media/image623.png"/><Relationship Id="rId124" Type="http://schemas.openxmlformats.org/officeDocument/2006/relationships/image" Target="../media/image655.png"/><Relationship Id="rId70" Type="http://schemas.openxmlformats.org/officeDocument/2006/relationships/customXml" Target="../ink/ink1597.xml"/><Relationship Id="rId166" Type="http://schemas.openxmlformats.org/officeDocument/2006/relationships/customXml" Target="../ink/ink1646.xml"/><Relationship Id="rId331" Type="http://schemas.openxmlformats.org/officeDocument/2006/relationships/customXml" Target="../ink/ink1729.xml"/><Relationship Id="rId373" Type="http://schemas.openxmlformats.org/officeDocument/2006/relationships/image" Target="../media/image778.png"/><Relationship Id="rId429" Type="http://schemas.openxmlformats.org/officeDocument/2006/relationships/image" Target="../media/image805.png"/></Relationships>
</file>

<file path=ppt/slides/_rels/slide14.xml.rels><?xml version="1.0" encoding="UTF-8" standalone="yes"?>
<Relationships xmlns="http://schemas.openxmlformats.org/package/2006/relationships"><Relationship Id="rId8" Type="http://schemas.openxmlformats.org/officeDocument/2006/relationships/image" Target="../media/image809.png"/><Relationship Id="rId3" Type="http://schemas.openxmlformats.org/officeDocument/2006/relationships/customXml" Target="../ink/ink1781.xml"/><Relationship Id="rId7" Type="http://schemas.openxmlformats.org/officeDocument/2006/relationships/customXml" Target="../ink/ink1783.xml"/><Relationship Id="rId12" Type="http://schemas.openxmlformats.org/officeDocument/2006/relationships/image" Target="../media/image8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08.png"/><Relationship Id="rId11" Type="http://schemas.openxmlformats.org/officeDocument/2006/relationships/customXml" Target="../ink/ink1785.xml"/><Relationship Id="rId5" Type="http://schemas.openxmlformats.org/officeDocument/2006/relationships/customXml" Target="../ink/ink1782.xml"/><Relationship Id="rId10" Type="http://schemas.openxmlformats.org/officeDocument/2006/relationships/image" Target="../media/image810.png"/><Relationship Id="rId4" Type="http://schemas.openxmlformats.org/officeDocument/2006/relationships/image" Target="../media/image807.png"/><Relationship Id="rId9" Type="http://schemas.openxmlformats.org/officeDocument/2006/relationships/customXml" Target="../ink/ink1784.xml"/></Relationships>
</file>

<file path=ppt/slides/_rels/slide15.xml.rels><?xml version="1.0" encoding="UTF-8" standalone="yes"?>
<Relationships xmlns="http://schemas.openxmlformats.org/package/2006/relationships"><Relationship Id="rId117" Type="http://schemas.openxmlformats.org/officeDocument/2006/relationships/customXml" Target="../ink/ink1843.xml"/><Relationship Id="rId21" Type="http://schemas.openxmlformats.org/officeDocument/2006/relationships/customXml" Target="../ink/ink1795.xml"/><Relationship Id="rId42" Type="http://schemas.openxmlformats.org/officeDocument/2006/relationships/image" Target="../media/image830.png"/><Relationship Id="rId63" Type="http://schemas.openxmlformats.org/officeDocument/2006/relationships/customXml" Target="../ink/ink1816.xml"/><Relationship Id="rId84" Type="http://schemas.openxmlformats.org/officeDocument/2006/relationships/image" Target="../media/image851.png"/><Relationship Id="rId138" Type="http://schemas.openxmlformats.org/officeDocument/2006/relationships/image" Target="../media/image876.png"/><Relationship Id="rId159" Type="http://schemas.openxmlformats.org/officeDocument/2006/relationships/customXml" Target="../ink/ink1864.xml"/><Relationship Id="rId107" Type="http://schemas.openxmlformats.org/officeDocument/2006/relationships/customXml" Target="../ink/ink1838.xml"/><Relationship Id="rId11" Type="http://schemas.openxmlformats.org/officeDocument/2006/relationships/customXml" Target="../ink/ink1790.xml"/><Relationship Id="rId32" Type="http://schemas.openxmlformats.org/officeDocument/2006/relationships/image" Target="../media/image825.png"/><Relationship Id="rId53" Type="http://schemas.openxmlformats.org/officeDocument/2006/relationships/customXml" Target="../ink/ink1811.xml"/><Relationship Id="rId74" Type="http://schemas.openxmlformats.org/officeDocument/2006/relationships/image" Target="../media/image846.png"/><Relationship Id="rId128" Type="http://schemas.openxmlformats.org/officeDocument/2006/relationships/image" Target="../media/image871.png"/><Relationship Id="rId149" Type="http://schemas.openxmlformats.org/officeDocument/2006/relationships/customXml" Target="../ink/ink1859.xml"/><Relationship Id="rId5" Type="http://schemas.openxmlformats.org/officeDocument/2006/relationships/customXml" Target="../ink/ink1787.xml"/><Relationship Id="rId95" Type="http://schemas.openxmlformats.org/officeDocument/2006/relationships/customXml" Target="../ink/ink1832.xml"/><Relationship Id="rId160" Type="http://schemas.openxmlformats.org/officeDocument/2006/relationships/image" Target="../media/image887.png"/><Relationship Id="rId22" Type="http://schemas.openxmlformats.org/officeDocument/2006/relationships/image" Target="../media/image821.png"/><Relationship Id="rId43" Type="http://schemas.openxmlformats.org/officeDocument/2006/relationships/customXml" Target="../ink/ink1806.xml"/><Relationship Id="rId64" Type="http://schemas.openxmlformats.org/officeDocument/2006/relationships/image" Target="../media/image841.png"/><Relationship Id="rId118" Type="http://schemas.openxmlformats.org/officeDocument/2006/relationships/image" Target="../media/image657.png"/><Relationship Id="rId139" Type="http://schemas.openxmlformats.org/officeDocument/2006/relationships/customXml" Target="../ink/ink1854.xml"/><Relationship Id="rId85" Type="http://schemas.openxmlformats.org/officeDocument/2006/relationships/customXml" Target="../ink/ink1827.xml"/><Relationship Id="rId150" Type="http://schemas.openxmlformats.org/officeDocument/2006/relationships/image" Target="../media/image882.png"/><Relationship Id="rId12" Type="http://schemas.openxmlformats.org/officeDocument/2006/relationships/image" Target="../media/image816.png"/><Relationship Id="rId17" Type="http://schemas.openxmlformats.org/officeDocument/2006/relationships/customXml" Target="../ink/ink1793.xml"/><Relationship Id="rId33" Type="http://schemas.openxmlformats.org/officeDocument/2006/relationships/customXml" Target="../ink/ink1801.xml"/><Relationship Id="rId38" Type="http://schemas.openxmlformats.org/officeDocument/2006/relationships/image" Target="../media/image828.png"/><Relationship Id="rId59" Type="http://schemas.openxmlformats.org/officeDocument/2006/relationships/customXml" Target="../ink/ink1814.xml"/><Relationship Id="rId103" Type="http://schemas.openxmlformats.org/officeDocument/2006/relationships/customXml" Target="../ink/ink1836.xml"/><Relationship Id="rId108" Type="http://schemas.openxmlformats.org/officeDocument/2006/relationships/image" Target="../media/image862.png"/><Relationship Id="rId124" Type="http://schemas.openxmlformats.org/officeDocument/2006/relationships/image" Target="../media/image869.png"/><Relationship Id="rId129" Type="http://schemas.openxmlformats.org/officeDocument/2006/relationships/customXml" Target="../ink/ink1849.xml"/><Relationship Id="rId54" Type="http://schemas.openxmlformats.org/officeDocument/2006/relationships/image" Target="../media/image836.png"/><Relationship Id="rId70" Type="http://schemas.openxmlformats.org/officeDocument/2006/relationships/image" Target="../media/image844.png"/><Relationship Id="rId75" Type="http://schemas.openxmlformats.org/officeDocument/2006/relationships/customXml" Target="../ink/ink1822.xml"/><Relationship Id="rId91" Type="http://schemas.openxmlformats.org/officeDocument/2006/relationships/customXml" Target="../ink/ink1830.xml"/><Relationship Id="rId96" Type="http://schemas.openxmlformats.org/officeDocument/2006/relationships/image" Target="../media/image857.png"/><Relationship Id="rId140" Type="http://schemas.openxmlformats.org/officeDocument/2006/relationships/image" Target="../media/image877.png"/><Relationship Id="rId145" Type="http://schemas.openxmlformats.org/officeDocument/2006/relationships/customXml" Target="../ink/ink1857.xml"/><Relationship Id="rId161" Type="http://schemas.openxmlformats.org/officeDocument/2006/relationships/customXml" Target="../ink/ink1865.xml"/><Relationship Id="rId1" Type="http://schemas.openxmlformats.org/officeDocument/2006/relationships/slideLayout" Target="../slideLayouts/slideLayout7.xml"/><Relationship Id="rId6" Type="http://schemas.openxmlformats.org/officeDocument/2006/relationships/image" Target="../media/image813.png"/><Relationship Id="rId23" Type="http://schemas.openxmlformats.org/officeDocument/2006/relationships/customXml" Target="../ink/ink1796.xml"/><Relationship Id="rId28" Type="http://schemas.openxmlformats.org/officeDocument/2006/relationships/image" Target="../media/image824.png"/><Relationship Id="rId49" Type="http://schemas.openxmlformats.org/officeDocument/2006/relationships/customXml" Target="../ink/ink1809.xml"/><Relationship Id="rId114" Type="http://schemas.openxmlformats.org/officeDocument/2006/relationships/image" Target="../media/image865.png"/><Relationship Id="rId119" Type="http://schemas.openxmlformats.org/officeDocument/2006/relationships/customXml" Target="../ink/ink1844.xml"/><Relationship Id="rId44" Type="http://schemas.openxmlformats.org/officeDocument/2006/relationships/image" Target="../media/image831.png"/><Relationship Id="rId60" Type="http://schemas.openxmlformats.org/officeDocument/2006/relationships/image" Target="../media/image839.png"/><Relationship Id="rId65" Type="http://schemas.openxmlformats.org/officeDocument/2006/relationships/customXml" Target="../ink/ink1817.xml"/><Relationship Id="rId81" Type="http://schemas.openxmlformats.org/officeDocument/2006/relationships/customXml" Target="../ink/ink1825.xml"/><Relationship Id="rId86" Type="http://schemas.openxmlformats.org/officeDocument/2006/relationships/image" Target="../media/image852.png"/><Relationship Id="rId130" Type="http://schemas.openxmlformats.org/officeDocument/2006/relationships/image" Target="../media/image872.png"/><Relationship Id="rId135" Type="http://schemas.openxmlformats.org/officeDocument/2006/relationships/customXml" Target="../ink/ink1852.xml"/><Relationship Id="rId151" Type="http://schemas.openxmlformats.org/officeDocument/2006/relationships/customXml" Target="../ink/ink1860.xml"/><Relationship Id="rId156" Type="http://schemas.openxmlformats.org/officeDocument/2006/relationships/image" Target="../media/image885.png"/><Relationship Id="rId13" Type="http://schemas.openxmlformats.org/officeDocument/2006/relationships/customXml" Target="../ink/ink1791.xml"/><Relationship Id="rId18" Type="http://schemas.openxmlformats.org/officeDocument/2006/relationships/image" Target="../media/image819.png"/><Relationship Id="rId39" Type="http://schemas.openxmlformats.org/officeDocument/2006/relationships/customXml" Target="../ink/ink1804.xml"/><Relationship Id="rId109" Type="http://schemas.openxmlformats.org/officeDocument/2006/relationships/customXml" Target="../ink/ink1839.xml"/><Relationship Id="rId34" Type="http://schemas.openxmlformats.org/officeDocument/2006/relationships/image" Target="../media/image826.png"/><Relationship Id="rId50" Type="http://schemas.openxmlformats.org/officeDocument/2006/relationships/image" Target="../media/image834.png"/><Relationship Id="rId55" Type="http://schemas.openxmlformats.org/officeDocument/2006/relationships/customXml" Target="../ink/ink1812.xml"/><Relationship Id="rId76" Type="http://schemas.openxmlformats.org/officeDocument/2006/relationships/image" Target="../media/image847.png"/><Relationship Id="rId97" Type="http://schemas.openxmlformats.org/officeDocument/2006/relationships/customXml" Target="../ink/ink1833.xml"/><Relationship Id="rId104" Type="http://schemas.openxmlformats.org/officeDocument/2006/relationships/image" Target="../media/image860.png"/><Relationship Id="rId120" Type="http://schemas.openxmlformats.org/officeDocument/2006/relationships/image" Target="../media/image867.png"/><Relationship Id="rId125" Type="http://schemas.openxmlformats.org/officeDocument/2006/relationships/customXml" Target="../ink/ink1847.xml"/><Relationship Id="rId141" Type="http://schemas.openxmlformats.org/officeDocument/2006/relationships/customXml" Target="../ink/ink1855.xml"/><Relationship Id="rId146" Type="http://schemas.openxmlformats.org/officeDocument/2006/relationships/image" Target="../media/image880.png"/><Relationship Id="rId7" Type="http://schemas.openxmlformats.org/officeDocument/2006/relationships/customXml" Target="../ink/ink1788.xml"/><Relationship Id="rId71" Type="http://schemas.openxmlformats.org/officeDocument/2006/relationships/customXml" Target="../ink/ink1820.xml"/><Relationship Id="rId92" Type="http://schemas.openxmlformats.org/officeDocument/2006/relationships/image" Target="../media/image855.png"/><Relationship Id="rId162" Type="http://schemas.openxmlformats.org/officeDocument/2006/relationships/customXml" Target="../ink/ink1866.xml"/><Relationship Id="rId2" Type="http://schemas.openxmlformats.org/officeDocument/2006/relationships/notesSlide" Target="../notesSlides/notesSlide15.xml"/><Relationship Id="rId29" Type="http://schemas.openxmlformats.org/officeDocument/2006/relationships/customXml" Target="../ink/ink1799.xml"/><Relationship Id="rId24" Type="http://schemas.openxmlformats.org/officeDocument/2006/relationships/image" Target="../media/image822.png"/><Relationship Id="rId40" Type="http://schemas.openxmlformats.org/officeDocument/2006/relationships/image" Target="../media/image829.png"/><Relationship Id="rId45" Type="http://schemas.openxmlformats.org/officeDocument/2006/relationships/customXml" Target="../ink/ink1807.xml"/><Relationship Id="rId66" Type="http://schemas.openxmlformats.org/officeDocument/2006/relationships/image" Target="../media/image842.png"/><Relationship Id="rId87" Type="http://schemas.openxmlformats.org/officeDocument/2006/relationships/customXml" Target="../ink/ink1828.xml"/><Relationship Id="rId110" Type="http://schemas.openxmlformats.org/officeDocument/2006/relationships/image" Target="../media/image863.png"/><Relationship Id="rId115" Type="http://schemas.openxmlformats.org/officeDocument/2006/relationships/customXml" Target="../ink/ink1842.xml"/><Relationship Id="rId131" Type="http://schemas.openxmlformats.org/officeDocument/2006/relationships/customXml" Target="../ink/ink1850.xml"/><Relationship Id="rId136" Type="http://schemas.openxmlformats.org/officeDocument/2006/relationships/image" Target="../media/image875.png"/><Relationship Id="rId157" Type="http://schemas.openxmlformats.org/officeDocument/2006/relationships/customXml" Target="../ink/ink1863.xml"/><Relationship Id="rId61" Type="http://schemas.openxmlformats.org/officeDocument/2006/relationships/customXml" Target="../ink/ink1815.xml"/><Relationship Id="rId82" Type="http://schemas.openxmlformats.org/officeDocument/2006/relationships/image" Target="../media/image850.png"/><Relationship Id="rId152" Type="http://schemas.openxmlformats.org/officeDocument/2006/relationships/image" Target="../media/image883.png"/><Relationship Id="rId19" Type="http://schemas.openxmlformats.org/officeDocument/2006/relationships/customXml" Target="../ink/ink1794.xml"/><Relationship Id="rId14" Type="http://schemas.openxmlformats.org/officeDocument/2006/relationships/image" Target="../media/image817.png"/><Relationship Id="rId30" Type="http://schemas.openxmlformats.org/officeDocument/2006/relationships/image" Target="../media/image124.png"/><Relationship Id="rId35" Type="http://schemas.openxmlformats.org/officeDocument/2006/relationships/customXml" Target="../ink/ink1802.xml"/><Relationship Id="rId56" Type="http://schemas.openxmlformats.org/officeDocument/2006/relationships/image" Target="../media/image837.png"/><Relationship Id="rId77" Type="http://schemas.openxmlformats.org/officeDocument/2006/relationships/customXml" Target="../ink/ink1823.xml"/><Relationship Id="rId100" Type="http://schemas.openxmlformats.org/officeDocument/2006/relationships/image" Target="../media/image54.png"/><Relationship Id="rId105" Type="http://schemas.openxmlformats.org/officeDocument/2006/relationships/customXml" Target="../ink/ink1837.xml"/><Relationship Id="rId126" Type="http://schemas.openxmlformats.org/officeDocument/2006/relationships/image" Target="../media/image870.png"/><Relationship Id="rId147" Type="http://schemas.openxmlformats.org/officeDocument/2006/relationships/customXml" Target="../ink/ink1858.xml"/><Relationship Id="rId8" Type="http://schemas.openxmlformats.org/officeDocument/2006/relationships/image" Target="../media/image814.png"/><Relationship Id="rId51" Type="http://schemas.openxmlformats.org/officeDocument/2006/relationships/customXml" Target="../ink/ink1810.xml"/><Relationship Id="rId72" Type="http://schemas.openxmlformats.org/officeDocument/2006/relationships/image" Target="../media/image845.png"/><Relationship Id="rId93" Type="http://schemas.openxmlformats.org/officeDocument/2006/relationships/customXml" Target="../ink/ink1831.xml"/><Relationship Id="rId98" Type="http://schemas.openxmlformats.org/officeDocument/2006/relationships/image" Target="../media/image858.png"/><Relationship Id="rId121" Type="http://schemas.openxmlformats.org/officeDocument/2006/relationships/customXml" Target="../ink/ink1845.xml"/><Relationship Id="rId142" Type="http://schemas.openxmlformats.org/officeDocument/2006/relationships/image" Target="../media/image878.png"/><Relationship Id="rId163" Type="http://schemas.openxmlformats.org/officeDocument/2006/relationships/image" Target="../media/image888.png"/><Relationship Id="rId3" Type="http://schemas.openxmlformats.org/officeDocument/2006/relationships/customXml" Target="../ink/ink1786.xml"/><Relationship Id="rId25" Type="http://schemas.openxmlformats.org/officeDocument/2006/relationships/customXml" Target="../ink/ink1797.xml"/><Relationship Id="rId46" Type="http://schemas.openxmlformats.org/officeDocument/2006/relationships/image" Target="../media/image832.png"/><Relationship Id="rId67" Type="http://schemas.openxmlformats.org/officeDocument/2006/relationships/customXml" Target="../ink/ink1818.xml"/><Relationship Id="rId116" Type="http://schemas.openxmlformats.org/officeDocument/2006/relationships/image" Target="../media/image866.png"/><Relationship Id="rId137" Type="http://schemas.openxmlformats.org/officeDocument/2006/relationships/customXml" Target="../ink/ink1853.xml"/><Relationship Id="rId158" Type="http://schemas.openxmlformats.org/officeDocument/2006/relationships/image" Target="../media/image886.png"/><Relationship Id="rId20" Type="http://schemas.openxmlformats.org/officeDocument/2006/relationships/image" Target="../media/image820.png"/><Relationship Id="rId41" Type="http://schemas.openxmlformats.org/officeDocument/2006/relationships/customXml" Target="../ink/ink1805.xml"/><Relationship Id="rId62" Type="http://schemas.openxmlformats.org/officeDocument/2006/relationships/image" Target="../media/image840.png"/><Relationship Id="rId83" Type="http://schemas.openxmlformats.org/officeDocument/2006/relationships/customXml" Target="../ink/ink1826.xml"/><Relationship Id="rId88" Type="http://schemas.openxmlformats.org/officeDocument/2006/relationships/image" Target="../media/image853.png"/><Relationship Id="rId111" Type="http://schemas.openxmlformats.org/officeDocument/2006/relationships/customXml" Target="../ink/ink1840.xml"/><Relationship Id="rId132" Type="http://schemas.openxmlformats.org/officeDocument/2006/relationships/image" Target="../media/image873.png"/><Relationship Id="rId153" Type="http://schemas.openxmlformats.org/officeDocument/2006/relationships/customXml" Target="../ink/ink1861.xml"/><Relationship Id="rId15" Type="http://schemas.openxmlformats.org/officeDocument/2006/relationships/customXml" Target="../ink/ink1792.xml"/><Relationship Id="rId36" Type="http://schemas.openxmlformats.org/officeDocument/2006/relationships/image" Target="../media/image827.png"/><Relationship Id="rId57" Type="http://schemas.openxmlformats.org/officeDocument/2006/relationships/customXml" Target="../ink/ink1813.xml"/><Relationship Id="rId106" Type="http://schemas.openxmlformats.org/officeDocument/2006/relationships/image" Target="../media/image861.png"/><Relationship Id="rId127" Type="http://schemas.openxmlformats.org/officeDocument/2006/relationships/customXml" Target="../ink/ink1848.xml"/><Relationship Id="rId10" Type="http://schemas.openxmlformats.org/officeDocument/2006/relationships/image" Target="../media/image815.png"/><Relationship Id="rId31" Type="http://schemas.openxmlformats.org/officeDocument/2006/relationships/customXml" Target="../ink/ink1800.xml"/><Relationship Id="rId52" Type="http://schemas.openxmlformats.org/officeDocument/2006/relationships/image" Target="../media/image835.png"/><Relationship Id="rId73" Type="http://schemas.openxmlformats.org/officeDocument/2006/relationships/customXml" Target="../ink/ink1821.xml"/><Relationship Id="rId78" Type="http://schemas.openxmlformats.org/officeDocument/2006/relationships/image" Target="../media/image848.png"/><Relationship Id="rId94" Type="http://schemas.openxmlformats.org/officeDocument/2006/relationships/image" Target="../media/image856.png"/><Relationship Id="rId99" Type="http://schemas.openxmlformats.org/officeDocument/2006/relationships/customXml" Target="../ink/ink1834.xml"/><Relationship Id="rId101" Type="http://schemas.openxmlformats.org/officeDocument/2006/relationships/customXml" Target="../ink/ink1835.xml"/><Relationship Id="rId122" Type="http://schemas.openxmlformats.org/officeDocument/2006/relationships/image" Target="../media/image868.png"/><Relationship Id="rId143" Type="http://schemas.openxmlformats.org/officeDocument/2006/relationships/customXml" Target="../ink/ink1856.xml"/><Relationship Id="rId148" Type="http://schemas.openxmlformats.org/officeDocument/2006/relationships/image" Target="../media/image881.png"/><Relationship Id="rId4" Type="http://schemas.openxmlformats.org/officeDocument/2006/relationships/image" Target="../media/image812.png"/><Relationship Id="rId9" Type="http://schemas.openxmlformats.org/officeDocument/2006/relationships/customXml" Target="../ink/ink1789.xml"/><Relationship Id="rId26" Type="http://schemas.openxmlformats.org/officeDocument/2006/relationships/image" Target="../media/image823.png"/><Relationship Id="rId47" Type="http://schemas.openxmlformats.org/officeDocument/2006/relationships/customXml" Target="../ink/ink1808.xml"/><Relationship Id="rId68" Type="http://schemas.openxmlformats.org/officeDocument/2006/relationships/image" Target="../media/image843.png"/><Relationship Id="rId89" Type="http://schemas.openxmlformats.org/officeDocument/2006/relationships/customXml" Target="../ink/ink1829.xml"/><Relationship Id="rId112" Type="http://schemas.openxmlformats.org/officeDocument/2006/relationships/image" Target="../media/image864.png"/><Relationship Id="rId133" Type="http://schemas.openxmlformats.org/officeDocument/2006/relationships/customXml" Target="../ink/ink1851.xml"/><Relationship Id="rId154" Type="http://schemas.openxmlformats.org/officeDocument/2006/relationships/image" Target="../media/image884.png"/><Relationship Id="rId16" Type="http://schemas.openxmlformats.org/officeDocument/2006/relationships/image" Target="../media/image818.png"/><Relationship Id="rId37" Type="http://schemas.openxmlformats.org/officeDocument/2006/relationships/customXml" Target="../ink/ink1803.xml"/><Relationship Id="rId58" Type="http://schemas.openxmlformats.org/officeDocument/2006/relationships/image" Target="../media/image838.png"/><Relationship Id="rId79" Type="http://schemas.openxmlformats.org/officeDocument/2006/relationships/customXml" Target="../ink/ink1824.xml"/><Relationship Id="rId102" Type="http://schemas.openxmlformats.org/officeDocument/2006/relationships/image" Target="../media/image859.png"/><Relationship Id="rId123" Type="http://schemas.openxmlformats.org/officeDocument/2006/relationships/customXml" Target="../ink/ink1846.xml"/><Relationship Id="rId144" Type="http://schemas.openxmlformats.org/officeDocument/2006/relationships/image" Target="../media/image879.png"/><Relationship Id="rId90" Type="http://schemas.openxmlformats.org/officeDocument/2006/relationships/image" Target="../media/image854.png"/><Relationship Id="rId27" Type="http://schemas.openxmlformats.org/officeDocument/2006/relationships/customXml" Target="../ink/ink1798.xml"/><Relationship Id="rId48" Type="http://schemas.openxmlformats.org/officeDocument/2006/relationships/image" Target="../media/image833.png"/><Relationship Id="rId69" Type="http://schemas.openxmlformats.org/officeDocument/2006/relationships/customXml" Target="../ink/ink1819.xml"/><Relationship Id="rId113" Type="http://schemas.openxmlformats.org/officeDocument/2006/relationships/customXml" Target="../ink/ink1841.xml"/><Relationship Id="rId134" Type="http://schemas.openxmlformats.org/officeDocument/2006/relationships/image" Target="../media/image874.png"/><Relationship Id="rId80" Type="http://schemas.openxmlformats.org/officeDocument/2006/relationships/image" Target="../media/image849.png"/><Relationship Id="rId155" Type="http://schemas.openxmlformats.org/officeDocument/2006/relationships/customXml" Target="../ink/ink1862.xml"/></Relationships>
</file>

<file path=ppt/slides/_rels/slide16.xml.rels><?xml version="1.0" encoding="UTF-8" standalone="yes"?>
<Relationships xmlns="http://schemas.openxmlformats.org/package/2006/relationships"><Relationship Id="rId117" Type="http://schemas.openxmlformats.org/officeDocument/2006/relationships/customXml" Target="../ink/ink1924.xml"/><Relationship Id="rId21" Type="http://schemas.openxmlformats.org/officeDocument/2006/relationships/customXml" Target="../ink/ink1876.xml"/><Relationship Id="rId42" Type="http://schemas.openxmlformats.org/officeDocument/2006/relationships/image" Target="../media/image908.png"/><Relationship Id="rId63" Type="http://schemas.openxmlformats.org/officeDocument/2006/relationships/customXml" Target="../ink/ink1897.xml"/><Relationship Id="rId84" Type="http://schemas.openxmlformats.org/officeDocument/2006/relationships/image" Target="../media/image929.png"/><Relationship Id="rId138" Type="http://schemas.openxmlformats.org/officeDocument/2006/relationships/image" Target="../media/image955.png"/><Relationship Id="rId159" Type="http://schemas.openxmlformats.org/officeDocument/2006/relationships/customXml" Target="../ink/ink1945.xml"/><Relationship Id="rId170" Type="http://schemas.openxmlformats.org/officeDocument/2006/relationships/customXml" Target="../ink/ink1951.xml"/><Relationship Id="rId107" Type="http://schemas.openxmlformats.org/officeDocument/2006/relationships/customXml" Target="../ink/ink1919.xml"/><Relationship Id="rId11" Type="http://schemas.openxmlformats.org/officeDocument/2006/relationships/customXml" Target="../ink/ink1871.xml"/><Relationship Id="rId32" Type="http://schemas.openxmlformats.org/officeDocument/2006/relationships/image" Target="../media/image903.png"/><Relationship Id="rId53" Type="http://schemas.openxmlformats.org/officeDocument/2006/relationships/customXml" Target="../ink/ink1892.xml"/><Relationship Id="rId74" Type="http://schemas.openxmlformats.org/officeDocument/2006/relationships/image" Target="../media/image924.png"/><Relationship Id="rId128" Type="http://schemas.openxmlformats.org/officeDocument/2006/relationships/image" Target="../media/image951.png"/><Relationship Id="rId149" Type="http://schemas.openxmlformats.org/officeDocument/2006/relationships/customXml" Target="../ink/ink1940.xml"/><Relationship Id="rId5" Type="http://schemas.openxmlformats.org/officeDocument/2006/relationships/customXml" Target="../ink/ink1868.xml"/><Relationship Id="rId95" Type="http://schemas.openxmlformats.org/officeDocument/2006/relationships/customXml" Target="../ink/ink1913.xml"/><Relationship Id="rId160" Type="http://schemas.openxmlformats.org/officeDocument/2006/relationships/image" Target="../media/image966.png"/><Relationship Id="rId22" Type="http://schemas.openxmlformats.org/officeDocument/2006/relationships/image" Target="../media/image898.png"/><Relationship Id="rId43" Type="http://schemas.openxmlformats.org/officeDocument/2006/relationships/customXml" Target="../ink/ink1887.xml"/><Relationship Id="rId64" Type="http://schemas.openxmlformats.org/officeDocument/2006/relationships/image" Target="../media/image919.png"/><Relationship Id="rId118" Type="http://schemas.openxmlformats.org/officeDocument/2006/relationships/image" Target="../media/image946.png"/><Relationship Id="rId139" Type="http://schemas.openxmlformats.org/officeDocument/2006/relationships/customXml" Target="../ink/ink1935.xml"/><Relationship Id="rId85" Type="http://schemas.openxmlformats.org/officeDocument/2006/relationships/customXml" Target="../ink/ink1908.xml"/><Relationship Id="rId150" Type="http://schemas.openxmlformats.org/officeDocument/2006/relationships/image" Target="../media/image961.png"/><Relationship Id="rId171" Type="http://schemas.openxmlformats.org/officeDocument/2006/relationships/image" Target="../media/image971.png"/><Relationship Id="rId12" Type="http://schemas.openxmlformats.org/officeDocument/2006/relationships/image" Target="../media/image893.png"/><Relationship Id="rId33" Type="http://schemas.openxmlformats.org/officeDocument/2006/relationships/customXml" Target="../ink/ink1882.xml"/><Relationship Id="rId108" Type="http://schemas.openxmlformats.org/officeDocument/2006/relationships/image" Target="../media/image941.png"/><Relationship Id="rId129" Type="http://schemas.openxmlformats.org/officeDocument/2006/relationships/customXml" Target="../ink/ink1930.xml"/><Relationship Id="rId54" Type="http://schemas.openxmlformats.org/officeDocument/2006/relationships/image" Target="../media/image914.png"/><Relationship Id="rId75" Type="http://schemas.openxmlformats.org/officeDocument/2006/relationships/customXml" Target="../ink/ink1903.xml"/><Relationship Id="rId96" Type="http://schemas.openxmlformats.org/officeDocument/2006/relationships/image" Target="../media/image935.png"/><Relationship Id="rId140" Type="http://schemas.openxmlformats.org/officeDocument/2006/relationships/image" Target="../media/image956.png"/><Relationship Id="rId161" Type="http://schemas.openxmlformats.org/officeDocument/2006/relationships/customXml" Target="../ink/ink1946.xml"/><Relationship Id="rId6" Type="http://schemas.openxmlformats.org/officeDocument/2006/relationships/image" Target="../media/image890.png"/><Relationship Id="rId23" Type="http://schemas.openxmlformats.org/officeDocument/2006/relationships/customXml" Target="../ink/ink1877.xml"/><Relationship Id="rId28" Type="http://schemas.openxmlformats.org/officeDocument/2006/relationships/image" Target="../media/image901.png"/><Relationship Id="rId49" Type="http://schemas.openxmlformats.org/officeDocument/2006/relationships/customXml" Target="../ink/ink1890.xml"/><Relationship Id="rId114" Type="http://schemas.openxmlformats.org/officeDocument/2006/relationships/image" Target="../media/image944.png"/><Relationship Id="rId119" Type="http://schemas.openxmlformats.org/officeDocument/2006/relationships/customXml" Target="../ink/ink1925.xml"/><Relationship Id="rId44" Type="http://schemas.openxmlformats.org/officeDocument/2006/relationships/image" Target="../media/image909.png"/><Relationship Id="rId60" Type="http://schemas.openxmlformats.org/officeDocument/2006/relationships/image" Target="../media/image917.png"/><Relationship Id="rId65" Type="http://schemas.openxmlformats.org/officeDocument/2006/relationships/customXml" Target="../ink/ink1898.xml"/><Relationship Id="rId81" Type="http://schemas.openxmlformats.org/officeDocument/2006/relationships/customXml" Target="../ink/ink1906.xml"/><Relationship Id="rId86" Type="http://schemas.openxmlformats.org/officeDocument/2006/relationships/image" Target="../media/image930.png"/><Relationship Id="rId130" Type="http://schemas.openxmlformats.org/officeDocument/2006/relationships/image" Target="../media/image952.png"/><Relationship Id="rId135" Type="http://schemas.openxmlformats.org/officeDocument/2006/relationships/customXml" Target="../ink/ink1933.xml"/><Relationship Id="rId151" Type="http://schemas.openxmlformats.org/officeDocument/2006/relationships/customXml" Target="../ink/ink1941.xml"/><Relationship Id="rId156" Type="http://schemas.openxmlformats.org/officeDocument/2006/relationships/image" Target="../media/image964.png"/><Relationship Id="rId177" Type="http://schemas.openxmlformats.org/officeDocument/2006/relationships/image" Target="../media/image974.png"/><Relationship Id="rId172" Type="http://schemas.openxmlformats.org/officeDocument/2006/relationships/customXml" Target="../ink/ink1952.xml"/><Relationship Id="rId13" Type="http://schemas.openxmlformats.org/officeDocument/2006/relationships/customXml" Target="../ink/ink1872.xml"/><Relationship Id="rId18" Type="http://schemas.openxmlformats.org/officeDocument/2006/relationships/image" Target="../media/image896.png"/><Relationship Id="rId39" Type="http://schemas.openxmlformats.org/officeDocument/2006/relationships/customXml" Target="../ink/ink1885.xml"/><Relationship Id="rId109" Type="http://schemas.openxmlformats.org/officeDocument/2006/relationships/customXml" Target="../ink/ink1920.xml"/><Relationship Id="rId34" Type="http://schemas.openxmlformats.org/officeDocument/2006/relationships/image" Target="../media/image904.png"/><Relationship Id="rId50" Type="http://schemas.openxmlformats.org/officeDocument/2006/relationships/image" Target="../media/image912.png"/><Relationship Id="rId55" Type="http://schemas.openxmlformats.org/officeDocument/2006/relationships/customXml" Target="../ink/ink1893.xml"/><Relationship Id="rId76" Type="http://schemas.openxmlformats.org/officeDocument/2006/relationships/image" Target="../media/image925.png"/><Relationship Id="rId97" Type="http://schemas.openxmlformats.org/officeDocument/2006/relationships/customXml" Target="../ink/ink1914.xml"/><Relationship Id="rId104" Type="http://schemas.openxmlformats.org/officeDocument/2006/relationships/image" Target="../media/image939.png"/><Relationship Id="rId120" Type="http://schemas.openxmlformats.org/officeDocument/2006/relationships/image" Target="../media/image947.png"/><Relationship Id="rId125" Type="http://schemas.openxmlformats.org/officeDocument/2006/relationships/customXml" Target="../ink/ink1928.xml"/><Relationship Id="rId141" Type="http://schemas.openxmlformats.org/officeDocument/2006/relationships/customXml" Target="../ink/ink1936.xml"/><Relationship Id="rId146" Type="http://schemas.openxmlformats.org/officeDocument/2006/relationships/image" Target="../media/image959.png"/><Relationship Id="rId167" Type="http://schemas.openxmlformats.org/officeDocument/2006/relationships/customXml" Target="../ink/ink1949.xml"/><Relationship Id="rId7" Type="http://schemas.openxmlformats.org/officeDocument/2006/relationships/customXml" Target="../ink/ink1869.xml"/><Relationship Id="rId71" Type="http://schemas.openxmlformats.org/officeDocument/2006/relationships/customXml" Target="../ink/ink1901.xml"/><Relationship Id="rId92" Type="http://schemas.openxmlformats.org/officeDocument/2006/relationships/image" Target="../media/image933.png"/><Relationship Id="rId162" Type="http://schemas.openxmlformats.org/officeDocument/2006/relationships/image" Target="../media/image967.png"/><Relationship Id="rId2" Type="http://schemas.openxmlformats.org/officeDocument/2006/relationships/notesSlide" Target="../notesSlides/notesSlide16.xml"/><Relationship Id="rId29" Type="http://schemas.openxmlformats.org/officeDocument/2006/relationships/customXml" Target="../ink/ink1880.xml"/><Relationship Id="rId24" Type="http://schemas.openxmlformats.org/officeDocument/2006/relationships/image" Target="../media/image899.png"/><Relationship Id="rId40" Type="http://schemas.openxmlformats.org/officeDocument/2006/relationships/image" Target="../media/image907.png"/><Relationship Id="rId45" Type="http://schemas.openxmlformats.org/officeDocument/2006/relationships/customXml" Target="../ink/ink1888.xml"/><Relationship Id="rId66" Type="http://schemas.openxmlformats.org/officeDocument/2006/relationships/image" Target="../media/image920.png"/><Relationship Id="rId87" Type="http://schemas.openxmlformats.org/officeDocument/2006/relationships/customXml" Target="../ink/ink1909.xml"/><Relationship Id="rId110" Type="http://schemas.openxmlformats.org/officeDocument/2006/relationships/image" Target="../media/image942.png"/><Relationship Id="rId115" Type="http://schemas.openxmlformats.org/officeDocument/2006/relationships/customXml" Target="../ink/ink1923.xml"/><Relationship Id="rId131" Type="http://schemas.openxmlformats.org/officeDocument/2006/relationships/customXml" Target="../ink/ink1931.xml"/><Relationship Id="rId136" Type="http://schemas.openxmlformats.org/officeDocument/2006/relationships/image" Target="../media/image954.png"/><Relationship Id="rId157" Type="http://schemas.openxmlformats.org/officeDocument/2006/relationships/customXml" Target="../ink/ink1944.xml"/><Relationship Id="rId61" Type="http://schemas.openxmlformats.org/officeDocument/2006/relationships/customXml" Target="../ink/ink1896.xml"/><Relationship Id="rId82" Type="http://schemas.openxmlformats.org/officeDocument/2006/relationships/image" Target="../media/image928.png"/><Relationship Id="rId152" Type="http://schemas.openxmlformats.org/officeDocument/2006/relationships/image" Target="../media/image962.png"/><Relationship Id="rId173" Type="http://schemas.openxmlformats.org/officeDocument/2006/relationships/image" Target="../media/image972.png"/><Relationship Id="rId19" Type="http://schemas.openxmlformats.org/officeDocument/2006/relationships/customXml" Target="../ink/ink1875.xml"/><Relationship Id="rId14" Type="http://schemas.openxmlformats.org/officeDocument/2006/relationships/image" Target="../media/image894.png"/><Relationship Id="rId30" Type="http://schemas.openxmlformats.org/officeDocument/2006/relationships/image" Target="../media/image902.png"/><Relationship Id="rId35" Type="http://schemas.openxmlformats.org/officeDocument/2006/relationships/customXml" Target="../ink/ink1883.xml"/><Relationship Id="rId56" Type="http://schemas.openxmlformats.org/officeDocument/2006/relationships/image" Target="../media/image915.png"/><Relationship Id="rId77" Type="http://schemas.openxmlformats.org/officeDocument/2006/relationships/customXml" Target="../ink/ink1904.xml"/><Relationship Id="rId100" Type="http://schemas.openxmlformats.org/officeDocument/2006/relationships/image" Target="../media/image937.png"/><Relationship Id="rId105" Type="http://schemas.openxmlformats.org/officeDocument/2006/relationships/customXml" Target="../ink/ink1918.xml"/><Relationship Id="rId126" Type="http://schemas.openxmlformats.org/officeDocument/2006/relationships/image" Target="../media/image950.png"/><Relationship Id="rId147" Type="http://schemas.openxmlformats.org/officeDocument/2006/relationships/customXml" Target="../ink/ink1939.xml"/><Relationship Id="rId168" Type="http://schemas.openxmlformats.org/officeDocument/2006/relationships/customXml" Target="../ink/ink1950.xml"/><Relationship Id="rId8" Type="http://schemas.openxmlformats.org/officeDocument/2006/relationships/image" Target="../media/image891.png"/><Relationship Id="rId51" Type="http://schemas.openxmlformats.org/officeDocument/2006/relationships/customXml" Target="../ink/ink1891.xml"/><Relationship Id="rId72" Type="http://schemas.openxmlformats.org/officeDocument/2006/relationships/image" Target="../media/image923.png"/><Relationship Id="rId93" Type="http://schemas.openxmlformats.org/officeDocument/2006/relationships/customXml" Target="../ink/ink1912.xml"/><Relationship Id="rId98" Type="http://schemas.openxmlformats.org/officeDocument/2006/relationships/image" Target="../media/image936.png"/><Relationship Id="rId121" Type="http://schemas.openxmlformats.org/officeDocument/2006/relationships/customXml" Target="../ink/ink1926.xml"/><Relationship Id="rId142" Type="http://schemas.openxmlformats.org/officeDocument/2006/relationships/image" Target="../media/image957.png"/><Relationship Id="rId163" Type="http://schemas.openxmlformats.org/officeDocument/2006/relationships/customXml" Target="../ink/ink1947.xml"/><Relationship Id="rId3" Type="http://schemas.openxmlformats.org/officeDocument/2006/relationships/customXml" Target="../ink/ink1867.xml"/><Relationship Id="rId25" Type="http://schemas.openxmlformats.org/officeDocument/2006/relationships/customXml" Target="../ink/ink1878.xml"/><Relationship Id="rId46" Type="http://schemas.openxmlformats.org/officeDocument/2006/relationships/image" Target="../media/image910.png"/><Relationship Id="rId67" Type="http://schemas.openxmlformats.org/officeDocument/2006/relationships/customXml" Target="../ink/ink1899.xml"/><Relationship Id="rId116" Type="http://schemas.openxmlformats.org/officeDocument/2006/relationships/image" Target="../media/image945.png"/><Relationship Id="rId137" Type="http://schemas.openxmlformats.org/officeDocument/2006/relationships/customXml" Target="../ink/ink1934.xml"/><Relationship Id="rId158" Type="http://schemas.openxmlformats.org/officeDocument/2006/relationships/image" Target="../media/image965.png"/><Relationship Id="rId20" Type="http://schemas.openxmlformats.org/officeDocument/2006/relationships/image" Target="../media/image897.png"/><Relationship Id="rId41" Type="http://schemas.openxmlformats.org/officeDocument/2006/relationships/customXml" Target="../ink/ink1886.xml"/><Relationship Id="rId62" Type="http://schemas.openxmlformats.org/officeDocument/2006/relationships/image" Target="../media/image918.png"/><Relationship Id="rId83" Type="http://schemas.openxmlformats.org/officeDocument/2006/relationships/customXml" Target="../ink/ink1907.xml"/><Relationship Id="rId88" Type="http://schemas.openxmlformats.org/officeDocument/2006/relationships/image" Target="../media/image931.png"/><Relationship Id="rId111" Type="http://schemas.openxmlformats.org/officeDocument/2006/relationships/customXml" Target="../ink/ink1921.xml"/><Relationship Id="rId132" Type="http://schemas.openxmlformats.org/officeDocument/2006/relationships/image" Target="../media/image953.png"/><Relationship Id="rId153" Type="http://schemas.openxmlformats.org/officeDocument/2006/relationships/customXml" Target="../ink/ink1942.xml"/><Relationship Id="rId174" Type="http://schemas.openxmlformats.org/officeDocument/2006/relationships/customXml" Target="../ink/ink1953.xml"/><Relationship Id="rId15" Type="http://schemas.openxmlformats.org/officeDocument/2006/relationships/customXml" Target="../ink/ink1873.xml"/><Relationship Id="rId36" Type="http://schemas.openxmlformats.org/officeDocument/2006/relationships/image" Target="../media/image905.png"/><Relationship Id="rId57" Type="http://schemas.openxmlformats.org/officeDocument/2006/relationships/customXml" Target="../ink/ink1894.xml"/><Relationship Id="rId106" Type="http://schemas.openxmlformats.org/officeDocument/2006/relationships/image" Target="../media/image940.png"/><Relationship Id="rId127" Type="http://schemas.openxmlformats.org/officeDocument/2006/relationships/customXml" Target="../ink/ink1929.xml"/><Relationship Id="rId10" Type="http://schemas.openxmlformats.org/officeDocument/2006/relationships/image" Target="../media/image892.png"/><Relationship Id="rId31" Type="http://schemas.openxmlformats.org/officeDocument/2006/relationships/customXml" Target="../ink/ink1881.xml"/><Relationship Id="rId52" Type="http://schemas.openxmlformats.org/officeDocument/2006/relationships/image" Target="../media/image913.png"/><Relationship Id="rId73" Type="http://schemas.openxmlformats.org/officeDocument/2006/relationships/customXml" Target="../ink/ink1902.xml"/><Relationship Id="rId78" Type="http://schemas.openxmlformats.org/officeDocument/2006/relationships/image" Target="../media/image926.png"/><Relationship Id="rId94" Type="http://schemas.openxmlformats.org/officeDocument/2006/relationships/image" Target="../media/image934.png"/><Relationship Id="rId99" Type="http://schemas.openxmlformats.org/officeDocument/2006/relationships/customXml" Target="../ink/ink1915.xml"/><Relationship Id="rId101" Type="http://schemas.openxmlformats.org/officeDocument/2006/relationships/customXml" Target="../ink/ink1916.xml"/><Relationship Id="rId122" Type="http://schemas.openxmlformats.org/officeDocument/2006/relationships/image" Target="../media/image948.png"/><Relationship Id="rId143" Type="http://schemas.openxmlformats.org/officeDocument/2006/relationships/customXml" Target="../ink/ink1937.xml"/><Relationship Id="rId148" Type="http://schemas.openxmlformats.org/officeDocument/2006/relationships/image" Target="../media/image960.png"/><Relationship Id="rId164" Type="http://schemas.openxmlformats.org/officeDocument/2006/relationships/image" Target="../media/image968.png"/><Relationship Id="rId169" Type="http://schemas.openxmlformats.org/officeDocument/2006/relationships/image" Target="../media/image970.png"/><Relationship Id="rId4" Type="http://schemas.openxmlformats.org/officeDocument/2006/relationships/image" Target="../media/image889.png"/><Relationship Id="rId9" Type="http://schemas.openxmlformats.org/officeDocument/2006/relationships/customXml" Target="../ink/ink1870.xml"/><Relationship Id="rId26" Type="http://schemas.openxmlformats.org/officeDocument/2006/relationships/image" Target="../media/image900.png"/><Relationship Id="rId47" Type="http://schemas.openxmlformats.org/officeDocument/2006/relationships/customXml" Target="../ink/ink1889.xml"/><Relationship Id="rId68" Type="http://schemas.openxmlformats.org/officeDocument/2006/relationships/image" Target="../media/image921.png"/><Relationship Id="rId89" Type="http://schemas.openxmlformats.org/officeDocument/2006/relationships/customXml" Target="../ink/ink1910.xml"/><Relationship Id="rId112" Type="http://schemas.openxmlformats.org/officeDocument/2006/relationships/image" Target="../media/image943.png"/><Relationship Id="rId133" Type="http://schemas.openxmlformats.org/officeDocument/2006/relationships/customXml" Target="../ink/ink1932.xml"/><Relationship Id="rId154" Type="http://schemas.openxmlformats.org/officeDocument/2006/relationships/image" Target="../media/image963.png"/><Relationship Id="rId175" Type="http://schemas.openxmlformats.org/officeDocument/2006/relationships/image" Target="../media/image973.png"/><Relationship Id="rId16" Type="http://schemas.openxmlformats.org/officeDocument/2006/relationships/image" Target="../media/image895.png"/><Relationship Id="rId37" Type="http://schemas.openxmlformats.org/officeDocument/2006/relationships/customXml" Target="../ink/ink1884.xml"/><Relationship Id="rId58" Type="http://schemas.openxmlformats.org/officeDocument/2006/relationships/image" Target="../media/image916.png"/><Relationship Id="rId79" Type="http://schemas.openxmlformats.org/officeDocument/2006/relationships/customXml" Target="../ink/ink1905.xml"/><Relationship Id="rId102" Type="http://schemas.openxmlformats.org/officeDocument/2006/relationships/image" Target="../media/image938.png"/><Relationship Id="rId123" Type="http://schemas.openxmlformats.org/officeDocument/2006/relationships/customXml" Target="../ink/ink1927.xml"/><Relationship Id="rId144" Type="http://schemas.openxmlformats.org/officeDocument/2006/relationships/image" Target="../media/image958.png"/><Relationship Id="rId90" Type="http://schemas.openxmlformats.org/officeDocument/2006/relationships/image" Target="../media/image932.png"/><Relationship Id="rId165" Type="http://schemas.openxmlformats.org/officeDocument/2006/relationships/customXml" Target="../ink/ink1948.xml"/><Relationship Id="rId27" Type="http://schemas.openxmlformats.org/officeDocument/2006/relationships/customXml" Target="../ink/ink1879.xml"/><Relationship Id="rId48" Type="http://schemas.openxmlformats.org/officeDocument/2006/relationships/image" Target="../media/image911.png"/><Relationship Id="rId69" Type="http://schemas.openxmlformats.org/officeDocument/2006/relationships/customXml" Target="../ink/ink1900.xml"/><Relationship Id="rId113" Type="http://schemas.openxmlformats.org/officeDocument/2006/relationships/customXml" Target="../ink/ink1922.xml"/><Relationship Id="rId134" Type="http://schemas.openxmlformats.org/officeDocument/2006/relationships/image" Target="../media/image54.png"/><Relationship Id="rId80" Type="http://schemas.openxmlformats.org/officeDocument/2006/relationships/image" Target="../media/image927.png"/><Relationship Id="rId155" Type="http://schemas.openxmlformats.org/officeDocument/2006/relationships/customXml" Target="../ink/ink1943.xml"/><Relationship Id="rId176" Type="http://schemas.openxmlformats.org/officeDocument/2006/relationships/customXml" Target="../ink/ink1954.xml"/><Relationship Id="rId17" Type="http://schemas.openxmlformats.org/officeDocument/2006/relationships/customXml" Target="../ink/ink1874.xml"/><Relationship Id="rId38" Type="http://schemas.openxmlformats.org/officeDocument/2006/relationships/image" Target="../media/image906.png"/><Relationship Id="rId59" Type="http://schemas.openxmlformats.org/officeDocument/2006/relationships/customXml" Target="../ink/ink1895.xml"/><Relationship Id="rId103" Type="http://schemas.openxmlformats.org/officeDocument/2006/relationships/customXml" Target="../ink/ink1917.xml"/><Relationship Id="rId124" Type="http://schemas.openxmlformats.org/officeDocument/2006/relationships/image" Target="../media/image949.png"/><Relationship Id="rId70" Type="http://schemas.openxmlformats.org/officeDocument/2006/relationships/image" Target="../media/image922.png"/><Relationship Id="rId91" Type="http://schemas.openxmlformats.org/officeDocument/2006/relationships/customXml" Target="../ink/ink1911.xml"/><Relationship Id="rId145" Type="http://schemas.openxmlformats.org/officeDocument/2006/relationships/customXml" Target="../ink/ink1938.xml"/><Relationship Id="rId166" Type="http://schemas.openxmlformats.org/officeDocument/2006/relationships/image" Target="../media/image96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977.png"/><Relationship Id="rId13" Type="http://schemas.openxmlformats.org/officeDocument/2006/relationships/customXml" Target="../ink/ink1960.xml"/><Relationship Id="rId3" Type="http://schemas.openxmlformats.org/officeDocument/2006/relationships/customXml" Target="../ink/ink1955.xml"/><Relationship Id="rId7" Type="http://schemas.openxmlformats.org/officeDocument/2006/relationships/customXml" Target="../ink/ink1957.xml"/><Relationship Id="rId12" Type="http://schemas.openxmlformats.org/officeDocument/2006/relationships/image" Target="../media/image97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76.png"/><Relationship Id="rId11" Type="http://schemas.openxmlformats.org/officeDocument/2006/relationships/customXml" Target="../ink/ink1959.xml"/><Relationship Id="rId5" Type="http://schemas.openxmlformats.org/officeDocument/2006/relationships/customXml" Target="../ink/ink1956.xml"/><Relationship Id="rId10" Type="http://schemas.openxmlformats.org/officeDocument/2006/relationships/image" Target="../media/image978.png"/><Relationship Id="rId4" Type="http://schemas.openxmlformats.org/officeDocument/2006/relationships/image" Target="../media/image975.png"/><Relationship Id="rId9" Type="http://schemas.openxmlformats.org/officeDocument/2006/relationships/customXml" Target="../ink/ink1958.xml"/><Relationship Id="rId14" Type="http://schemas.openxmlformats.org/officeDocument/2006/relationships/image" Target="../media/image980.png"/></Relationships>
</file>

<file path=ppt/slides/_rels/slide18.xml.rels><?xml version="1.0" encoding="UTF-8" standalone="yes"?>
<Relationships xmlns="http://schemas.openxmlformats.org/package/2006/relationships"><Relationship Id="rId26" Type="http://schemas.openxmlformats.org/officeDocument/2006/relationships/image" Target="../media/image992.png"/><Relationship Id="rId21" Type="http://schemas.openxmlformats.org/officeDocument/2006/relationships/customXml" Target="../ink/ink1970.xml"/><Relationship Id="rId42" Type="http://schemas.openxmlformats.org/officeDocument/2006/relationships/image" Target="../media/image1000.png"/><Relationship Id="rId47" Type="http://schemas.openxmlformats.org/officeDocument/2006/relationships/customXml" Target="../ink/ink1983.xml"/><Relationship Id="rId63" Type="http://schemas.openxmlformats.org/officeDocument/2006/relationships/customXml" Target="../ink/ink1991.xml"/><Relationship Id="rId68" Type="http://schemas.openxmlformats.org/officeDocument/2006/relationships/image" Target="../media/image1013.png"/><Relationship Id="rId84" Type="http://schemas.openxmlformats.org/officeDocument/2006/relationships/image" Target="../media/image1021.png"/><Relationship Id="rId89" Type="http://schemas.openxmlformats.org/officeDocument/2006/relationships/customXml" Target="../ink/ink2004.xml"/><Relationship Id="rId16" Type="http://schemas.openxmlformats.org/officeDocument/2006/relationships/image" Target="../media/image987.png"/><Relationship Id="rId11" Type="http://schemas.openxmlformats.org/officeDocument/2006/relationships/customXml" Target="../ink/ink1965.xml"/><Relationship Id="rId32" Type="http://schemas.openxmlformats.org/officeDocument/2006/relationships/image" Target="../media/image995.png"/><Relationship Id="rId37" Type="http://schemas.openxmlformats.org/officeDocument/2006/relationships/customXml" Target="../ink/ink1978.xml"/><Relationship Id="rId53" Type="http://schemas.openxmlformats.org/officeDocument/2006/relationships/customXml" Target="../ink/ink1986.xml"/><Relationship Id="rId58" Type="http://schemas.openxmlformats.org/officeDocument/2006/relationships/image" Target="../media/image1008.png"/><Relationship Id="rId74" Type="http://schemas.openxmlformats.org/officeDocument/2006/relationships/image" Target="../media/image1016.png"/><Relationship Id="rId79" Type="http://schemas.openxmlformats.org/officeDocument/2006/relationships/customXml" Target="../ink/ink1999.xml"/><Relationship Id="rId102" Type="http://schemas.openxmlformats.org/officeDocument/2006/relationships/image" Target="../media/image1030.png"/><Relationship Id="rId5" Type="http://schemas.openxmlformats.org/officeDocument/2006/relationships/customXml" Target="../ink/ink1962.xml"/><Relationship Id="rId90" Type="http://schemas.openxmlformats.org/officeDocument/2006/relationships/image" Target="../media/image1024.png"/><Relationship Id="rId95" Type="http://schemas.openxmlformats.org/officeDocument/2006/relationships/customXml" Target="../ink/ink2007.xml"/><Relationship Id="rId22" Type="http://schemas.openxmlformats.org/officeDocument/2006/relationships/image" Target="../media/image990.png"/><Relationship Id="rId27" Type="http://schemas.openxmlformats.org/officeDocument/2006/relationships/customXml" Target="../ink/ink1973.xml"/><Relationship Id="rId43" Type="http://schemas.openxmlformats.org/officeDocument/2006/relationships/customXml" Target="../ink/ink1981.xml"/><Relationship Id="rId48" Type="http://schemas.openxmlformats.org/officeDocument/2006/relationships/image" Target="../media/image1003.png"/><Relationship Id="rId64" Type="http://schemas.openxmlformats.org/officeDocument/2006/relationships/image" Target="../media/image1011.png"/><Relationship Id="rId69" Type="http://schemas.openxmlformats.org/officeDocument/2006/relationships/customXml" Target="../ink/ink1994.xml"/><Relationship Id="rId80" Type="http://schemas.openxmlformats.org/officeDocument/2006/relationships/image" Target="../media/image1019.png"/><Relationship Id="rId85" Type="http://schemas.openxmlformats.org/officeDocument/2006/relationships/customXml" Target="../ink/ink2002.xml"/><Relationship Id="rId12" Type="http://schemas.openxmlformats.org/officeDocument/2006/relationships/image" Target="../media/image985.png"/><Relationship Id="rId17" Type="http://schemas.openxmlformats.org/officeDocument/2006/relationships/customXml" Target="../ink/ink1968.xml"/><Relationship Id="rId25" Type="http://schemas.openxmlformats.org/officeDocument/2006/relationships/customXml" Target="../ink/ink1972.xml"/><Relationship Id="rId33" Type="http://schemas.openxmlformats.org/officeDocument/2006/relationships/customXml" Target="../ink/ink1976.xml"/><Relationship Id="rId38" Type="http://schemas.openxmlformats.org/officeDocument/2006/relationships/image" Target="../media/image998.png"/><Relationship Id="rId46" Type="http://schemas.openxmlformats.org/officeDocument/2006/relationships/image" Target="../media/image1002.png"/><Relationship Id="rId59" Type="http://schemas.openxmlformats.org/officeDocument/2006/relationships/customXml" Target="../ink/ink1989.xml"/><Relationship Id="rId67" Type="http://schemas.openxmlformats.org/officeDocument/2006/relationships/customXml" Target="../ink/ink1993.xml"/><Relationship Id="rId20" Type="http://schemas.openxmlformats.org/officeDocument/2006/relationships/image" Target="../media/image989.png"/><Relationship Id="rId41" Type="http://schemas.openxmlformats.org/officeDocument/2006/relationships/customXml" Target="../ink/ink1980.xml"/><Relationship Id="rId54" Type="http://schemas.openxmlformats.org/officeDocument/2006/relationships/image" Target="../media/image1006.png"/><Relationship Id="rId62" Type="http://schemas.openxmlformats.org/officeDocument/2006/relationships/image" Target="../media/image1010.png"/><Relationship Id="rId70" Type="http://schemas.openxmlformats.org/officeDocument/2006/relationships/image" Target="../media/image1014.png"/><Relationship Id="rId75" Type="http://schemas.openxmlformats.org/officeDocument/2006/relationships/customXml" Target="../ink/ink1997.xml"/><Relationship Id="rId83" Type="http://schemas.openxmlformats.org/officeDocument/2006/relationships/customXml" Target="../ink/ink2001.xml"/><Relationship Id="rId88" Type="http://schemas.openxmlformats.org/officeDocument/2006/relationships/image" Target="../media/image1023.png"/><Relationship Id="rId91" Type="http://schemas.openxmlformats.org/officeDocument/2006/relationships/customXml" Target="../ink/ink2005.xml"/><Relationship Id="rId96" Type="http://schemas.openxmlformats.org/officeDocument/2006/relationships/image" Target="../media/image1027.png"/><Relationship Id="rId1" Type="http://schemas.openxmlformats.org/officeDocument/2006/relationships/slideLayout" Target="../slideLayouts/slideLayout7.xml"/><Relationship Id="rId6" Type="http://schemas.openxmlformats.org/officeDocument/2006/relationships/image" Target="../media/image982.png"/><Relationship Id="rId15" Type="http://schemas.openxmlformats.org/officeDocument/2006/relationships/customXml" Target="../ink/ink1967.xml"/><Relationship Id="rId23" Type="http://schemas.openxmlformats.org/officeDocument/2006/relationships/customXml" Target="../ink/ink1971.xml"/><Relationship Id="rId28" Type="http://schemas.openxmlformats.org/officeDocument/2006/relationships/image" Target="../media/image993.png"/><Relationship Id="rId36" Type="http://schemas.openxmlformats.org/officeDocument/2006/relationships/image" Target="../media/image997.png"/><Relationship Id="rId49" Type="http://schemas.openxmlformats.org/officeDocument/2006/relationships/customXml" Target="../ink/ink1984.xml"/><Relationship Id="rId57" Type="http://schemas.openxmlformats.org/officeDocument/2006/relationships/customXml" Target="../ink/ink1988.xml"/><Relationship Id="rId10" Type="http://schemas.openxmlformats.org/officeDocument/2006/relationships/image" Target="../media/image984.png"/><Relationship Id="rId31" Type="http://schemas.openxmlformats.org/officeDocument/2006/relationships/customXml" Target="../ink/ink1975.xml"/><Relationship Id="rId44" Type="http://schemas.openxmlformats.org/officeDocument/2006/relationships/image" Target="../media/image1001.png"/><Relationship Id="rId52" Type="http://schemas.openxmlformats.org/officeDocument/2006/relationships/image" Target="../media/image1005.png"/><Relationship Id="rId60" Type="http://schemas.openxmlformats.org/officeDocument/2006/relationships/image" Target="../media/image1009.png"/><Relationship Id="rId65" Type="http://schemas.openxmlformats.org/officeDocument/2006/relationships/customXml" Target="../ink/ink1992.xml"/><Relationship Id="rId73" Type="http://schemas.openxmlformats.org/officeDocument/2006/relationships/customXml" Target="../ink/ink1996.xml"/><Relationship Id="rId78" Type="http://schemas.openxmlformats.org/officeDocument/2006/relationships/image" Target="../media/image1018.png"/><Relationship Id="rId81" Type="http://schemas.openxmlformats.org/officeDocument/2006/relationships/customXml" Target="../ink/ink2000.xml"/><Relationship Id="rId86" Type="http://schemas.openxmlformats.org/officeDocument/2006/relationships/image" Target="../media/image1022.png"/><Relationship Id="rId94" Type="http://schemas.openxmlformats.org/officeDocument/2006/relationships/image" Target="../media/image1026.png"/><Relationship Id="rId99" Type="http://schemas.openxmlformats.org/officeDocument/2006/relationships/customXml" Target="../ink/ink2009.xml"/><Relationship Id="rId101" Type="http://schemas.openxmlformats.org/officeDocument/2006/relationships/customXml" Target="../ink/ink2010.xml"/><Relationship Id="rId4" Type="http://schemas.openxmlformats.org/officeDocument/2006/relationships/image" Target="../media/image981.png"/><Relationship Id="rId9" Type="http://schemas.openxmlformats.org/officeDocument/2006/relationships/customXml" Target="../ink/ink1964.xml"/><Relationship Id="rId13" Type="http://schemas.openxmlformats.org/officeDocument/2006/relationships/customXml" Target="../ink/ink1966.xml"/><Relationship Id="rId18" Type="http://schemas.openxmlformats.org/officeDocument/2006/relationships/image" Target="../media/image988.png"/><Relationship Id="rId39" Type="http://schemas.openxmlformats.org/officeDocument/2006/relationships/customXml" Target="../ink/ink1979.xml"/><Relationship Id="rId34" Type="http://schemas.openxmlformats.org/officeDocument/2006/relationships/image" Target="../media/image996.png"/><Relationship Id="rId50" Type="http://schemas.openxmlformats.org/officeDocument/2006/relationships/image" Target="../media/image1004.png"/><Relationship Id="rId55" Type="http://schemas.openxmlformats.org/officeDocument/2006/relationships/customXml" Target="../ink/ink1987.xml"/><Relationship Id="rId76" Type="http://schemas.openxmlformats.org/officeDocument/2006/relationships/image" Target="../media/image1017.png"/><Relationship Id="rId97" Type="http://schemas.openxmlformats.org/officeDocument/2006/relationships/customXml" Target="../ink/ink2008.xml"/><Relationship Id="rId7" Type="http://schemas.openxmlformats.org/officeDocument/2006/relationships/customXml" Target="../ink/ink1963.xml"/><Relationship Id="rId71" Type="http://schemas.openxmlformats.org/officeDocument/2006/relationships/customXml" Target="../ink/ink1995.xml"/><Relationship Id="rId92" Type="http://schemas.openxmlformats.org/officeDocument/2006/relationships/image" Target="../media/image1025.png"/><Relationship Id="rId2" Type="http://schemas.openxmlformats.org/officeDocument/2006/relationships/notesSlide" Target="../notesSlides/notesSlide18.xml"/><Relationship Id="rId29" Type="http://schemas.openxmlformats.org/officeDocument/2006/relationships/customXml" Target="../ink/ink1974.xml"/><Relationship Id="rId24" Type="http://schemas.openxmlformats.org/officeDocument/2006/relationships/image" Target="../media/image991.png"/><Relationship Id="rId40" Type="http://schemas.openxmlformats.org/officeDocument/2006/relationships/image" Target="../media/image999.png"/><Relationship Id="rId45" Type="http://schemas.openxmlformats.org/officeDocument/2006/relationships/customXml" Target="../ink/ink1982.xml"/><Relationship Id="rId66" Type="http://schemas.openxmlformats.org/officeDocument/2006/relationships/image" Target="../media/image1012.png"/><Relationship Id="rId87" Type="http://schemas.openxmlformats.org/officeDocument/2006/relationships/customXml" Target="../ink/ink2003.xml"/><Relationship Id="rId61" Type="http://schemas.openxmlformats.org/officeDocument/2006/relationships/customXml" Target="../ink/ink1990.xml"/><Relationship Id="rId82" Type="http://schemas.openxmlformats.org/officeDocument/2006/relationships/image" Target="../media/image1020.png"/><Relationship Id="rId19" Type="http://schemas.openxmlformats.org/officeDocument/2006/relationships/customXml" Target="../ink/ink1969.xml"/><Relationship Id="rId14" Type="http://schemas.openxmlformats.org/officeDocument/2006/relationships/image" Target="../media/image986.png"/><Relationship Id="rId30" Type="http://schemas.openxmlformats.org/officeDocument/2006/relationships/image" Target="../media/image994.png"/><Relationship Id="rId35" Type="http://schemas.openxmlformats.org/officeDocument/2006/relationships/customXml" Target="../ink/ink1977.xml"/><Relationship Id="rId56" Type="http://schemas.openxmlformats.org/officeDocument/2006/relationships/image" Target="../media/image1007.png"/><Relationship Id="rId77" Type="http://schemas.openxmlformats.org/officeDocument/2006/relationships/customXml" Target="../ink/ink1998.xml"/><Relationship Id="rId100" Type="http://schemas.openxmlformats.org/officeDocument/2006/relationships/image" Target="../media/image1029.png"/><Relationship Id="rId8" Type="http://schemas.openxmlformats.org/officeDocument/2006/relationships/image" Target="../media/image983.png"/><Relationship Id="rId51" Type="http://schemas.openxmlformats.org/officeDocument/2006/relationships/customXml" Target="../ink/ink1985.xml"/><Relationship Id="rId72" Type="http://schemas.openxmlformats.org/officeDocument/2006/relationships/image" Target="../media/image1015.png"/><Relationship Id="rId93" Type="http://schemas.openxmlformats.org/officeDocument/2006/relationships/customXml" Target="../ink/ink2006.xml"/><Relationship Id="rId98" Type="http://schemas.openxmlformats.org/officeDocument/2006/relationships/image" Target="../media/image1028.png"/><Relationship Id="rId3" Type="http://schemas.openxmlformats.org/officeDocument/2006/relationships/customXml" Target="../ink/ink1961.xml"/></Relationships>
</file>

<file path=ppt/slides/_rels/slide19.xml.rels><?xml version="1.0" encoding="UTF-8" standalone="yes"?>
<Relationships xmlns="http://schemas.openxmlformats.org/package/2006/relationships"><Relationship Id="rId8" Type="http://schemas.openxmlformats.org/officeDocument/2006/relationships/image" Target="../media/image1032.png"/><Relationship Id="rId13" Type="http://schemas.openxmlformats.org/officeDocument/2006/relationships/customXml" Target="../ink/ink2015.xml"/><Relationship Id="rId3" Type="http://schemas.openxmlformats.org/officeDocument/2006/relationships/image" Target="NULL"/><Relationship Id="rId7" Type="http://schemas.openxmlformats.org/officeDocument/2006/relationships/customXml" Target="../ink/ink2012.xml"/><Relationship Id="rId12" Type="http://schemas.openxmlformats.org/officeDocument/2006/relationships/image" Target="../media/image103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31.png"/><Relationship Id="rId11" Type="http://schemas.openxmlformats.org/officeDocument/2006/relationships/customXml" Target="../ink/ink2014.xml"/><Relationship Id="rId5" Type="http://schemas.openxmlformats.org/officeDocument/2006/relationships/customXml" Target="../ink/ink2011.xml"/><Relationship Id="rId10" Type="http://schemas.openxmlformats.org/officeDocument/2006/relationships/image" Target="../media/image1033.png"/><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 Id="rId9" Type="http://schemas.openxmlformats.org/officeDocument/2006/relationships/customXml" Target="../ink/ink2013.xml"/><Relationship Id="rId14" Type="http://schemas.openxmlformats.org/officeDocument/2006/relationships/image" Target="../media/image1035.png"/></Relationships>
</file>

<file path=ppt/slides/_rels/slide2.xml.rels><?xml version="1.0" encoding="UTF-8" standalone="yes"?>
<Relationships xmlns="http://schemas.openxmlformats.org/package/2006/relationships"><Relationship Id="rId8" Type="http://schemas.openxmlformats.org/officeDocument/2006/relationships/image" Target="../media/image1837.png"/><Relationship Id="rId13" Type="http://schemas.openxmlformats.org/officeDocument/2006/relationships/customXml" Target="../ink/ink11.xml"/><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1839.png"/><Relationship Id="rId2" Type="http://schemas.openxmlformats.org/officeDocument/2006/relationships/notesSlide" Target="../notesSlides/notesSlide2.xml"/><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36.png"/><Relationship Id="rId11" Type="http://schemas.openxmlformats.org/officeDocument/2006/relationships/customXml" Target="../ink/ink10.xml"/><Relationship Id="rId5" Type="http://schemas.openxmlformats.org/officeDocument/2006/relationships/customXml" Target="../ink/ink7.xml"/><Relationship Id="rId15" Type="http://schemas.openxmlformats.org/officeDocument/2006/relationships/customXml" Target="../ink/ink12.xml"/><Relationship Id="rId10" Type="http://schemas.openxmlformats.org/officeDocument/2006/relationships/image" Target="../media/image1838.png"/><Relationship Id="rId4" Type="http://schemas.openxmlformats.org/officeDocument/2006/relationships/image" Target="../media/image1835.png"/><Relationship Id="rId9" Type="http://schemas.openxmlformats.org/officeDocument/2006/relationships/customXml" Target="../ink/ink9.xml"/><Relationship Id="rId14" Type="http://schemas.openxmlformats.org/officeDocument/2006/relationships/image" Target="../media/image1840.png"/></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103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customXml" Target="../ink/ink2017.xml"/><Relationship Id="rId5" Type="http://schemas.openxmlformats.org/officeDocument/2006/relationships/image" Target="../media/image1036.png"/><Relationship Id="rId4" Type="http://schemas.openxmlformats.org/officeDocument/2006/relationships/customXml" Target="../ink/ink2016.xml"/></Relationships>
</file>

<file path=ppt/slides/_rels/slide21.xml.rels><?xml version="1.0" encoding="UTF-8" standalone="yes"?>
<Relationships xmlns="http://schemas.openxmlformats.org/package/2006/relationships"><Relationship Id="rId8" Type="http://schemas.openxmlformats.org/officeDocument/2006/relationships/image" Target="../media/image1039.png"/><Relationship Id="rId13" Type="http://schemas.openxmlformats.org/officeDocument/2006/relationships/customXml" Target="../ink/ink2021.xml"/><Relationship Id="rId3" Type="http://schemas.openxmlformats.org/officeDocument/2006/relationships/hyperlink" Target="https://www.destatis.de/DE/Themen/Wirtschaft/Preise/Verbraucherpreisindex/PreisKaleidoskopUebersicht.html" TargetMode="External"/><Relationship Id="rId7" Type="http://schemas.openxmlformats.org/officeDocument/2006/relationships/customXml" Target="../ink/ink2018.xml"/><Relationship Id="rId12" Type="http://schemas.openxmlformats.org/officeDocument/2006/relationships/image" Target="../media/image104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038.png"/><Relationship Id="rId11" Type="http://schemas.openxmlformats.org/officeDocument/2006/relationships/customXml" Target="../ink/ink2020.xml"/><Relationship Id="rId5" Type="http://schemas.openxmlformats.org/officeDocument/2006/relationships/hyperlink" Target="https://www.destatis.de/DE/Themen/Wirtschaft/Preise/Verbraucherpreisindex/inflation.html" TargetMode="External"/><Relationship Id="rId10" Type="http://schemas.openxmlformats.org/officeDocument/2006/relationships/image" Target="../media/image1040.png"/><Relationship Id="rId4" Type="http://schemas.openxmlformats.org/officeDocument/2006/relationships/hyperlink" Target="https://www.destatis.de/DE/Service/Statistik-Visualisiert/persoenlicher-inflationsrechner-uebersicht.html" TargetMode="External"/><Relationship Id="rId9" Type="http://schemas.openxmlformats.org/officeDocument/2006/relationships/customXml" Target="../ink/ink2019.xml"/><Relationship Id="rId14" Type="http://schemas.openxmlformats.org/officeDocument/2006/relationships/image" Target="../media/image1042.png"/></Relationships>
</file>

<file path=ppt/slides/_rels/slide22.xml.rels><?xml version="1.0" encoding="UTF-8" standalone="yes"?>
<Relationships xmlns="http://schemas.openxmlformats.org/package/2006/relationships"><Relationship Id="rId21" Type="http://schemas.openxmlformats.org/officeDocument/2006/relationships/image" Target="../media/image1051.png"/><Relationship Id="rId170" Type="http://schemas.openxmlformats.org/officeDocument/2006/relationships/image" Target="../media/image1124.png"/><Relationship Id="rId268" Type="http://schemas.openxmlformats.org/officeDocument/2006/relationships/customXml" Target="../ink/ink2154.xml"/><Relationship Id="rId475" Type="http://schemas.openxmlformats.org/officeDocument/2006/relationships/customXml" Target="../ink/ink2258.xml"/><Relationship Id="rId682" Type="http://schemas.openxmlformats.org/officeDocument/2006/relationships/image" Target="../media/image1379.png"/><Relationship Id="rId128" Type="http://schemas.openxmlformats.org/officeDocument/2006/relationships/image" Target="../media/image1103.png"/><Relationship Id="rId335" Type="http://schemas.openxmlformats.org/officeDocument/2006/relationships/customXml" Target="../ink/ink2188.xml"/><Relationship Id="rId542" Type="http://schemas.openxmlformats.org/officeDocument/2006/relationships/image" Target="../media/image1309.png"/><Relationship Id="rId987" Type="http://schemas.openxmlformats.org/officeDocument/2006/relationships/image" Target="../media/image1530.png"/><Relationship Id="rId402" Type="http://schemas.openxmlformats.org/officeDocument/2006/relationships/image" Target="../media/image1239.png"/><Relationship Id="rId847" Type="http://schemas.openxmlformats.org/officeDocument/2006/relationships/image" Target="../media/image1461.png"/><Relationship Id="rId1032" Type="http://schemas.openxmlformats.org/officeDocument/2006/relationships/image" Target="../media/image1551.png"/><Relationship Id="rId707" Type="http://schemas.openxmlformats.org/officeDocument/2006/relationships/image" Target="../media/image1391.png"/><Relationship Id="rId914" Type="http://schemas.openxmlformats.org/officeDocument/2006/relationships/customXml" Target="../ink/ink2479.xml"/><Relationship Id="rId43" Type="http://schemas.openxmlformats.org/officeDocument/2006/relationships/image" Target="../media/image1062.png"/><Relationship Id="rId192" Type="http://schemas.openxmlformats.org/officeDocument/2006/relationships/image" Target="../media/image1135.png"/><Relationship Id="rId497" Type="http://schemas.openxmlformats.org/officeDocument/2006/relationships/customXml" Target="../ink/ink2269.xml"/><Relationship Id="rId620" Type="http://schemas.openxmlformats.org/officeDocument/2006/relationships/image" Target="../media/image1348.png"/><Relationship Id="rId718" Type="http://schemas.openxmlformats.org/officeDocument/2006/relationships/customXml" Target="../ink/ink2380.xml"/><Relationship Id="rId925" Type="http://schemas.openxmlformats.org/officeDocument/2006/relationships/image" Target="../media/image1499.png"/><Relationship Id="rId357" Type="http://schemas.openxmlformats.org/officeDocument/2006/relationships/customXml" Target="../ink/ink2199.xml"/><Relationship Id="rId54" Type="http://schemas.openxmlformats.org/officeDocument/2006/relationships/customXml" Target="../ink/ink2046.xml"/><Relationship Id="rId217" Type="http://schemas.openxmlformats.org/officeDocument/2006/relationships/customXml" Target="../ink/ink2128.xml"/><Relationship Id="rId564" Type="http://schemas.openxmlformats.org/officeDocument/2006/relationships/image" Target="../media/image1320.png"/><Relationship Id="rId771" Type="http://schemas.openxmlformats.org/officeDocument/2006/relationships/image" Target="../media/image1423.png"/><Relationship Id="rId869" Type="http://schemas.openxmlformats.org/officeDocument/2006/relationships/customXml" Target="../ink/ink2456.xml"/><Relationship Id="rId424" Type="http://schemas.openxmlformats.org/officeDocument/2006/relationships/image" Target="../media/image1250.png"/><Relationship Id="rId631" Type="http://schemas.openxmlformats.org/officeDocument/2006/relationships/customXml" Target="../ink/ink2336.xml"/><Relationship Id="rId729" Type="http://schemas.openxmlformats.org/officeDocument/2006/relationships/image" Target="../media/image1402.png"/><Relationship Id="rId1054" Type="http://schemas.openxmlformats.org/officeDocument/2006/relationships/image" Target="../media/image1562.png"/><Relationship Id="rId270" Type="http://schemas.openxmlformats.org/officeDocument/2006/relationships/customXml" Target="../ink/ink2155.xml"/><Relationship Id="rId936" Type="http://schemas.openxmlformats.org/officeDocument/2006/relationships/customXml" Target="../ink/ink2490.xml"/><Relationship Id="rId65" Type="http://schemas.openxmlformats.org/officeDocument/2006/relationships/image" Target="../media/image1073.png"/><Relationship Id="rId130" Type="http://schemas.openxmlformats.org/officeDocument/2006/relationships/image" Target="../media/image1104.png"/><Relationship Id="rId368" Type="http://schemas.openxmlformats.org/officeDocument/2006/relationships/image" Target="../media/image1222.png"/><Relationship Id="rId575" Type="http://schemas.openxmlformats.org/officeDocument/2006/relationships/customXml" Target="../ink/ink2308.xml"/><Relationship Id="rId782" Type="http://schemas.openxmlformats.org/officeDocument/2006/relationships/customXml" Target="../ink/ink2412.xml"/><Relationship Id="rId228" Type="http://schemas.openxmlformats.org/officeDocument/2006/relationships/customXml" Target="../ink/ink2134.xml"/><Relationship Id="rId435" Type="http://schemas.openxmlformats.org/officeDocument/2006/relationships/customXml" Target="../ink/ink2238.xml"/><Relationship Id="rId642" Type="http://schemas.openxmlformats.org/officeDocument/2006/relationships/image" Target="../media/image1359.png"/><Relationship Id="rId281" Type="http://schemas.openxmlformats.org/officeDocument/2006/relationships/image" Target="../media/image1179.png"/><Relationship Id="rId502" Type="http://schemas.openxmlformats.org/officeDocument/2006/relationships/image" Target="../media/image1289.png"/><Relationship Id="rId947" Type="http://schemas.openxmlformats.org/officeDocument/2006/relationships/image" Target="../media/image1510.png"/><Relationship Id="rId76" Type="http://schemas.openxmlformats.org/officeDocument/2006/relationships/customXml" Target="../ink/ink2057.xml"/><Relationship Id="rId141" Type="http://schemas.openxmlformats.org/officeDocument/2006/relationships/customXml" Target="../ink/ink2090.xml"/><Relationship Id="rId379" Type="http://schemas.openxmlformats.org/officeDocument/2006/relationships/customXml" Target="../ink/ink2210.xml"/><Relationship Id="rId586" Type="http://schemas.openxmlformats.org/officeDocument/2006/relationships/image" Target="../media/image1331.png"/><Relationship Id="rId793" Type="http://schemas.openxmlformats.org/officeDocument/2006/relationships/image" Target="../media/image1434.png"/><Relationship Id="rId807" Type="http://schemas.openxmlformats.org/officeDocument/2006/relationships/image" Target="../media/image1441.png"/><Relationship Id="rId7" Type="http://schemas.openxmlformats.org/officeDocument/2006/relationships/image" Target="../media/image1044.png"/><Relationship Id="rId239" Type="http://schemas.openxmlformats.org/officeDocument/2006/relationships/image" Target="../media/image1158.png"/><Relationship Id="rId446" Type="http://schemas.openxmlformats.org/officeDocument/2006/relationships/image" Target="../media/image1261.png"/><Relationship Id="rId653" Type="http://schemas.openxmlformats.org/officeDocument/2006/relationships/customXml" Target="../ink/ink2347.xml"/><Relationship Id="rId292" Type="http://schemas.openxmlformats.org/officeDocument/2006/relationships/customXml" Target="../ink/ink2166.xml"/><Relationship Id="rId306" Type="http://schemas.openxmlformats.org/officeDocument/2006/relationships/customXml" Target="../ink/ink2173.xml"/><Relationship Id="rId860" Type="http://schemas.openxmlformats.org/officeDocument/2006/relationships/customXml" Target="../ink/ink2451.xml"/><Relationship Id="rId958" Type="http://schemas.openxmlformats.org/officeDocument/2006/relationships/customXml" Target="../ink/ink2501.xml"/><Relationship Id="rId87" Type="http://schemas.openxmlformats.org/officeDocument/2006/relationships/image" Target="../media/image1084.png"/><Relationship Id="rId513" Type="http://schemas.openxmlformats.org/officeDocument/2006/relationships/customXml" Target="../ink/ink2277.xml"/><Relationship Id="rId597" Type="http://schemas.openxmlformats.org/officeDocument/2006/relationships/customXml" Target="../ink/ink2319.xml"/><Relationship Id="rId720" Type="http://schemas.openxmlformats.org/officeDocument/2006/relationships/customXml" Target="../ink/ink2381.xml"/><Relationship Id="rId818" Type="http://schemas.openxmlformats.org/officeDocument/2006/relationships/customXml" Target="../ink/ink2430.xml"/><Relationship Id="rId152" Type="http://schemas.openxmlformats.org/officeDocument/2006/relationships/image" Target="../media/image1115.png"/><Relationship Id="rId457" Type="http://schemas.openxmlformats.org/officeDocument/2006/relationships/customXml" Target="../ink/ink2249.xml"/><Relationship Id="rId1003" Type="http://schemas.openxmlformats.org/officeDocument/2006/relationships/customXml" Target="../ink/ink2524.xml"/><Relationship Id="rId664" Type="http://schemas.openxmlformats.org/officeDocument/2006/relationships/image" Target="../media/image1370.png"/><Relationship Id="rId871" Type="http://schemas.openxmlformats.org/officeDocument/2006/relationships/customXml" Target="../ink/ink2457.xml"/><Relationship Id="rId969" Type="http://schemas.openxmlformats.org/officeDocument/2006/relationships/image" Target="../media/image1521.png"/><Relationship Id="rId14" Type="http://schemas.openxmlformats.org/officeDocument/2006/relationships/customXml" Target="../ink/ink2026.xml"/><Relationship Id="rId317" Type="http://schemas.openxmlformats.org/officeDocument/2006/relationships/customXml" Target="../ink/ink2179.xml"/><Relationship Id="rId524" Type="http://schemas.openxmlformats.org/officeDocument/2006/relationships/image" Target="../media/image1300.png"/><Relationship Id="rId731" Type="http://schemas.openxmlformats.org/officeDocument/2006/relationships/image" Target="../media/image1403.png"/><Relationship Id="rId98" Type="http://schemas.openxmlformats.org/officeDocument/2006/relationships/customXml" Target="../ink/ink2068.xml"/><Relationship Id="rId163" Type="http://schemas.openxmlformats.org/officeDocument/2006/relationships/customXml" Target="../ink/ink2101.xml"/><Relationship Id="rId370" Type="http://schemas.openxmlformats.org/officeDocument/2006/relationships/image" Target="../media/image1223.png"/><Relationship Id="rId829" Type="http://schemas.openxmlformats.org/officeDocument/2006/relationships/image" Target="../media/image1452.png"/><Relationship Id="rId1014" Type="http://schemas.openxmlformats.org/officeDocument/2006/relationships/image" Target="../media/image1542.png"/><Relationship Id="rId230" Type="http://schemas.openxmlformats.org/officeDocument/2006/relationships/customXml" Target="../ink/ink2135.xml"/><Relationship Id="rId468" Type="http://schemas.openxmlformats.org/officeDocument/2006/relationships/image" Target="../media/image1272.png"/><Relationship Id="rId675" Type="http://schemas.openxmlformats.org/officeDocument/2006/relationships/customXml" Target="../ink/ink2358.xml"/><Relationship Id="rId882" Type="http://schemas.openxmlformats.org/officeDocument/2006/relationships/customXml" Target="../ink/ink2463.xml"/><Relationship Id="rId25" Type="http://schemas.openxmlformats.org/officeDocument/2006/relationships/image" Target="../media/image1053.png"/><Relationship Id="rId328" Type="http://schemas.openxmlformats.org/officeDocument/2006/relationships/image" Target="../media/image1202.png"/><Relationship Id="rId535" Type="http://schemas.openxmlformats.org/officeDocument/2006/relationships/customXml" Target="../ink/ink2288.xml"/><Relationship Id="rId742" Type="http://schemas.openxmlformats.org/officeDocument/2006/relationships/customXml" Target="../ink/ink2392.xml"/><Relationship Id="rId174" Type="http://schemas.openxmlformats.org/officeDocument/2006/relationships/image" Target="../media/image1126.png"/><Relationship Id="rId381" Type="http://schemas.openxmlformats.org/officeDocument/2006/relationships/customXml" Target="../ink/ink2211.xml"/><Relationship Id="rId602" Type="http://schemas.openxmlformats.org/officeDocument/2006/relationships/image" Target="../media/image1339.png"/><Relationship Id="rId1025" Type="http://schemas.openxmlformats.org/officeDocument/2006/relationships/customXml" Target="../ink/ink2535.xml"/><Relationship Id="rId241" Type="http://schemas.openxmlformats.org/officeDocument/2006/relationships/image" Target="../media/image1159.png"/><Relationship Id="rId479" Type="http://schemas.openxmlformats.org/officeDocument/2006/relationships/customXml" Target="../ink/ink2260.xml"/><Relationship Id="rId686" Type="http://schemas.openxmlformats.org/officeDocument/2006/relationships/image" Target="../media/image1381.png"/><Relationship Id="rId893" Type="http://schemas.openxmlformats.org/officeDocument/2006/relationships/image" Target="../media/image1483.png"/><Relationship Id="rId907" Type="http://schemas.openxmlformats.org/officeDocument/2006/relationships/image" Target="../media/image1490.png"/><Relationship Id="rId36" Type="http://schemas.openxmlformats.org/officeDocument/2006/relationships/customXml" Target="../ink/ink2037.xml"/><Relationship Id="rId339" Type="http://schemas.openxmlformats.org/officeDocument/2006/relationships/customXml" Target="../ink/ink2190.xml"/><Relationship Id="rId546" Type="http://schemas.openxmlformats.org/officeDocument/2006/relationships/image" Target="../media/image1311.png"/><Relationship Id="rId753" Type="http://schemas.openxmlformats.org/officeDocument/2006/relationships/image" Target="../media/image1414.png"/><Relationship Id="rId101" Type="http://schemas.openxmlformats.org/officeDocument/2006/relationships/image" Target="../media/image1090.png"/><Relationship Id="rId185" Type="http://schemas.openxmlformats.org/officeDocument/2006/relationships/customXml" Target="../ink/ink2112.xml"/><Relationship Id="rId406" Type="http://schemas.openxmlformats.org/officeDocument/2006/relationships/image" Target="../media/image1241.png"/><Relationship Id="rId960" Type="http://schemas.openxmlformats.org/officeDocument/2006/relationships/customXml" Target="../ink/ink2502.xml"/><Relationship Id="rId1036" Type="http://schemas.openxmlformats.org/officeDocument/2006/relationships/image" Target="../media/image1553.png"/><Relationship Id="rId392" Type="http://schemas.openxmlformats.org/officeDocument/2006/relationships/image" Target="../media/image1234.png"/><Relationship Id="rId613" Type="http://schemas.openxmlformats.org/officeDocument/2006/relationships/customXml" Target="../ink/ink2327.xml"/><Relationship Id="rId697" Type="http://schemas.openxmlformats.org/officeDocument/2006/relationships/image" Target="../media/image1386.png"/><Relationship Id="rId820" Type="http://schemas.openxmlformats.org/officeDocument/2006/relationships/customXml" Target="../ink/ink2431.xml"/><Relationship Id="rId918" Type="http://schemas.openxmlformats.org/officeDocument/2006/relationships/customXml" Target="../ink/ink2481.xml"/><Relationship Id="rId252" Type="http://schemas.openxmlformats.org/officeDocument/2006/relationships/customXml" Target="../ink/ink2146.xml"/><Relationship Id="rId47" Type="http://schemas.openxmlformats.org/officeDocument/2006/relationships/image" Target="../media/image1064.png"/><Relationship Id="rId112" Type="http://schemas.openxmlformats.org/officeDocument/2006/relationships/customXml" Target="../ink/ink2075.xml"/><Relationship Id="rId557" Type="http://schemas.openxmlformats.org/officeDocument/2006/relationships/customXml" Target="../ink/ink2299.xml"/><Relationship Id="rId764" Type="http://schemas.openxmlformats.org/officeDocument/2006/relationships/customXml" Target="../ink/ink2403.xml"/><Relationship Id="rId971" Type="http://schemas.openxmlformats.org/officeDocument/2006/relationships/image" Target="../media/image1522.png"/><Relationship Id="rId196" Type="http://schemas.openxmlformats.org/officeDocument/2006/relationships/image" Target="../media/image1137.png"/><Relationship Id="rId417" Type="http://schemas.openxmlformats.org/officeDocument/2006/relationships/customXml" Target="../ink/ink2229.xml"/><Relationship Id="rId624" Type="http://schemas.openxmlformats.org/officeDocument/2006/relationships/image" Target="../media/image1350.png"/><Relationship Id="rId831" Type="http://schemas.openxmlformats.org/officeDocument/2006/relationships/image" Target="../media/image1453.png"/><Relationship Id="rId1047" Type="http://schemas.openxmlformats.org/officeDocument/2006/relationships/customXml" Target="../ink/ink2546.xml"/><Relationship Id="rId263" Type="http://schemas.openxmlformats.org/officeDocument/2006/relationships/image" Target="../media/image1170.png"/><Relationship Id="rId470" Type="http://schemas.openxmlformats.org/officeDocument/2006/relationships/image" Target="../media/image1273.png"/><Relationship Id="rId929" Type="http://schemas.openxmlformats.org/officeDocument/2006/relationships/image" Target="../media/image1501.png"/><Relationship Id="rId58" Type="http://schemas.openxmlformats.org/officeDocument/2006/relationships/customXml" Target="../ink/ink2048.xml"/><Relationship Id="rId123" Type="http://schemas.openxmlformats.org/officeDocument/2006/relationships/customXml" Target="../ink/ink2081.xml"/><Relationship Id="rId330" Type="http://schemas.openxmlformats.org/officeDocument/2006/relationships/image" Target="../media/image1203.png"/><Relationship Id="rId568" Type="http://schemas.openxmlformats.org/officeDocument/2006/relationships/image" Target="../media/image1322.png"/><Relationship Id="rId775" Type="http://schemas.openxmlformats.org/officeDocument/2006/relationships/image" Target="../media/image1425.png"/><Relationship Id="rId982" Type="http://schemas.openxmlformats.org/officeDocument/2006/relationships/customXml" Target="../ink/ink2513.xml"/><Relationship Id="rId428" Type="http://schemas.openxmlformats.org/officeDocument/2006/relationships/image" Target="../media/image1252.png"/><Relationship Id="rId635" Type="http://schemas.openxmlformats.org/officeDocument/2006/relationships/customXml" Target="../ink/ink2338.xml"/><Relationship Id="rId842" Type="http://schemas.openxmlformats.org/officeDocument/2006/relationships/customXml" Target="../ink/ink2442.xml"/><Relationship Id="rId1058" Type="http://schemas.openxmlformats.org/officeDocument/2006/relationships/image" Target="../media/image1564.png"/><Relationship Id="rId274" Type="http://schemas.openxmlformats.org/officeDocument/2006/relationships/customXml" Target="../ink/ink2157.xml"/><Relationship Id="rId481" Type="http://schemas.openxmlformats.org/officeDocument/2006/relationships/customXml" Target="../ink/ink2261.xml"/><Relationship Id="rId702" Type="http://schemas.openxmlformats.org/officeDocument/2006/relationships/customXml" Target="../ink/ink2372.xml"/><Relationship Id="rId69" Type="http://schemas.openxmlformats.org/officeDocument/2006/relationships/image" Target="../media/image1075.png"/><Relationship Id="rId134" Type="http://schemas.openxmlformats.org/officeDocument/2006/relationships/image" Target="../media/image1106.png"/><Relationship Id="rId579" Type="http://schemas.openxmlformats.org/officeDocument/2006/relationships/customXml" Target="../ink/ink2310.xml"/><Relationship Id="rId786" Type="http://schemas.openxmlformats.org/officeDocument/2006/relationships/customXml" Target="../ink/ink2414.xml"/><Relationship Id="rId993" Type="http://schemas.openxmlformats.org/officeDocument/2006/relationships/customXml" Target="../ink/ink2519.xml"/><Relationship Id="rId341" Type="http://schemas.openxmlformats.org/officeDocument/2006/relationships/customXml" Target="../ink/ink2191.xml"/><Relationship Id="rId439" Type="http://schemas.openxmlformats.org/officeDocument/2006/relationships/customXml" Target="../ink/ink2240.xml"/><Relationship Id="rId646" Type="http://schemas.openxmlformats.org/officeDocument/2006/relationships/image" Target="../media/image1361.png"/><Relationship Id="rId201" Type="http://schemas.openxmlformats.org/officeDocument/2006/relationships/customXml" Target="../ink/ink2120.xml"/><Relationship Id="rId285" Type="http://schemas.openxmlformats.org/officeDocument/2006/relationships/image" Target="../media/image1181.png"/><Relationship Id="rId506" Type="http://schemas.openxmlformats.org/officeDocument/2006/relationships/image" Target="../media/image1291.png"/><Relationship Id="rId853" Type="http://schemas.openxmlformats.org/officeDocument/2006/relationships/image" Target="../media/image1464.png"/><Relationship Id="rId492" Type="http://schemas.openxmlformats.org/officeDocument/2006/relationships/image" Target="../media/image1284.png"/><Relationship Id="rId713" Type="http://schemas.openxmlformats.org/officeDocument/2006/relationships/image" Target="../media/image1394.png"/><Relationship Id="rId797" Type="http://schemas.openxmlformats.org/officeDocument/2006/relationships/image" Target="../media/image1436.png"/><Relationship Id="rId920" Type="http://schemas.openxmlformats.org/officeDocument/2006/relationships/customXml" Target="../ink/ink2482.xml"/><Relationship Id="rId145" Type="http://schemas.openxmlformats.org/officeDocument/2006/relationships/customXml" Target="../ink/ink2092.xml"/><Relationship Id="rId352" Type="http://schemas.openxmlformats.org/officeDocument/2006/relationships/image" Target="../media/image1214.png"/><Relationship Id="rId212" Type="http://schemas.openxmlformats.org/officeDocument/2006/relationships/image" Target="../media/image1145.png"/><Relationship Id="rId657" Type="http://schemas.openxmlformats.org/officeDocument/2006/relationships/customXml" Target="../ink/ink2349.xml"/><Relationship Id="rId864" Type="http://schemas.openxmlformats.org/officeDocument/2006/relationships/image" Target="../media/image1469.png"/><Relationship Id="rId296" Type="http://schemas.openxmlformats.org/officeDocument/2006/relationships/customXml" Target="../ink/ink2168.xml"/><Relationship Id="rId517" Type="http://schemas.openxmlformats.org/officeDocument/2006/relationships/customXml" Target="../ink/ink2279.xml"/><Relationship Id="rId724" Type="http://schemas.openxmlformats.org/officeDocument/2006/relationships/customXml" Target="../ink/ink2383.xml"/><Relationship Id="rId931" Type="http://schemas.openxmlformats.org/officeDocument/2006/relationships/image" Target="../media/image1502.png"/><Relationship Id="rId60" Type="http://schemas.openxmlformats.org/officeDocument/2006/relationships/customXml" Target="../ink/ink2049.xml"/><Relationship Id="rId156" Type="http://schemas.openxmlformats.org/officeDocument/2006/relationships/image" Target="../media/image1117.png"/><Relationship Id="rId363" Type="http://schemas.openxmlformats.org/officeDocument/2006/relationships/customXml" Target="../ink/ink2202.xml"/><Relationship Id="rId570" Type="http://schemas.openxmlformats.org/officeDocument/2006/relationships/image" Target="../media/image1323.png"/><Relationship Id="rId1007" Type="http://schemas.openxmlformats.org/officeDocument/2006/relationships/customXml" Target="../ink/ink2526.xml"/><Relationship Id="rId223" Type="http://schemas.openxmlformats.org/officeDocument/2006/relationships/customXml" Target="../ink/ink2131.xml"/><Relationship Id="rId430" Type="http://schemas.openxmlformats.org/officeDocument/2006/relationships/image" Target="../media/image1253.png"/><Relationship Id="rId668" Type="http://schemas.openxmlformats.org/officeDocument/2006/relationships/image" Target="../media/image1372.png"/><Relationship Id="rId875" Type="http://schemas.openxmlformats.org/officeDocument/2006/relationships/customXml" Target="../ink/ink2459.xml"/><Relationship Id="rId18" Type="http://schemas.openxmlformats.org/officeDocument/2006/relationships/customXml" Target="../ink/ink2028.xml"/><Relationship Id="rId528" Type="http://schemas.openxmlformats.org/officeDocument/2006/relationships/image" Target="../media/image1302.png"/><Relationship Id="rId735" Type="http://schemas.openxmlformats.org/officeDocument/2006/relationships/image" Target="../media/image1405.png"/><Relationship Id="rId942" Type="http://schemas.openxmlformats.org/officeDocument/2006/relationships/customXml" Target="../ink/ink2493.xml"/><Relationship Id="rId167" Type="http://schemas.openxmlformats.org/officeDocument/2006/relationships/customXml" Target="../ink/ink2103.xml"/><Relationship Id="rId374" Type="http://schemas.openxmlformats.org/officeDocument/2006/relationships/image" Target="../media/image1225.png"/><Relationship Id="rId581" Type="http://schemas.openxmlformats.org/officeDocument/2006/relationships/customXml" Target="../ink/ink2311.xml"/><Relationship Id="rId1018" Type="http://schemas.openxmlformats.org/officeDocument/2006/relationships/image" Target="../media/image1544.png"/><Relationship Id="rId71" Type="http://schemas.openxmlformats.org/officeDocument/2006/relationships/image" Target="../media/image1076.png"/><Relationship Id="rId234" Type="http://schemas.openxmlformats.org/officeDocument/2006/relationships/customXml" Target="../ink/ink2137.xml"/><Relationship Id="rId679" Type="http://schemas.openxmlformats.org/officeDocument/2006/relationships/customXml" Target="../ink/ink2360.xml"/><Relationship Id="rId802" Type="http://schemas.openxmlformats.org/officeDocument/2006/relationships/customXml" Target="../ink/ink2422.xml"/><Relationship Id="rId886" Type="http://schemas.openxmlformats.org/officeDocument/2006/relationships/customXml" Target="../ink/ink2465.xml"/><Relationship Id="rId2" Type="http://schemas.openxmlformats.org/officeDocument/2006/relationships/slideLayout" Target="../slideLayouts/slideLayout7.xml"/><Relationship Id="rId29" Type="http://schemas.openxmlformats.org/officeDocument/2006/relationships/image" Target="../media/image1055.png"/><Relationship Id="rId441" Type="http://schemas.openxmlformats.org/officeDocument/2006/relationships/customXml" Target="../ink/ink2241.xml"/><Relationship Id="rId539" Type="http://schemas.openxmlformats.org/officeDocument/2006/relationships/customXml" Target="../ink/ink2290.xml"/><Relationship Id="rId746" Type="http://schemas.openxmlformats.org/officeDocument/2006/relationships/customXml" Target="../ink/ink2394.xml"/><Relationship Id="rId178" Type="http://schemas.openxmlformats.org/officeDocument/2006/relationships/image" Target="../media/image1128.png"/><Relationship Id="rId301" Type="http://schemas.openxmlformats.org/officeDocument/2006/relationships/image" Target="../media/image1189.png"/><Relationship Id="rId953" Type="http://schemas.openxmlformats.org/officeDocument/2006/relationships/image" Target="../media/image1513.png"/><Relationship Id="rId1029" Type="http://schemas.openxmlformats.org/officeDocument/2006/relationships/customXml" Target="../ink/ink2537.xml"/><Relationship Id="rId82" Type="http://schemas.openxmlformats.org/officeDocument/2006/relationships/customXml" Target="../ink/ink2060.xml"/><Relationship Id="rId385" Type="http://schemas.openxmlformats.org/officeDocument/2006/relationships/customXml" Target="../ink/ink2213.xml"/><Relationship Id="rId592" Type="http://schemas.openxmlformats.org/officeDocument/2006/relationships/image" Target="../media/image1334.png"/><Relationship Id="rId606" Type="http://schemas.openxmlformats.org/officeDocument/2006/relationships/image" Target="../media/image1341.png"/><Relationship Id="rId813" Type="http://schemas.openxmlformats.org/officeDocument/2006/relationships/image" Target="../media/image1444.png"/><Relationship Id="rId245" Type="http://schemas.openxmlformats.org/officeDocument/2006/relationships/image" Target="../media/image1161.png"/><Relationship Id="rId452" Type="http://schemas.openxmlformats.org/officeDocument/2006/relationships/image" Target="../media/image1264.png"/><Relationship Id="rId897" Type="http://schemas.openxmlformats.org/officeDocument/2006/relationships/image" Target="../media/image1485.png"/><Relationship Id="rId105" Type="http://schemas.openxmlformats.org/officeDocument/2006/relationships/image" Target="../media/image1092.png"/><Relationship Id="rId312" Type="http://schemas.openxmlformats.org/officeDocument/2006/relationships/customXml" Target="../ink/ink2176.xml"/><Relationship Id="rId757" Type="http://schemas.openxmlformats.org/officeDocument/2006/relationships/image" Target="../media/image1416.png"/><Relationship Id="rId964" Type="http://schemas.openxmlformats.org/officeDocument/2006/relationships/customXml" Target="../ink/ink2504.xml"/><Relationship Id="rId93" Type="http://schemas.openxmlformats.org/officeDocument/2006/relationships/image" Target="../media/image1087.png"/><Relationship Id="rId189" Type="http://schemas.openxmlformats.org/officeDocument/2006/relationships/customXml" Target="../ink/ink2114.xml"/><Relationship Id="rId396" Type="http://schemas.openxmlformats.org/officeDocument/2006/relationships/image" Target="../media/image1236.png"/><Relationship Id="rId617" Type="http://schemas.openxmlformats.org/officeDocument/2006/relationships/customXml" Target="../ink/ink2329.xml"/><Relationship Id="rId824" Type="http://schemas.openxmlformats.org/officeDocument/2006/relationships/customXml" Target="../ink/ink2433.xml"/><Relationship Id="rId256" Type="http://schemas.openxmlformats.org/officeDocument/2006/relationships/customXml" Target="../ink/ink2148.xml"/><Relationship Id="rId463" Type="http://schemas.openxmlformats.org/officeDocument/2006/relationships/customXml" Target="../ink/ink2252.xml"/><Relationship Id="rId670" Type="http://schemas.openxmlformats.org/officeDocument/2006/relationships/image" Target="../media/image1373.png"/><Relationship Id="rId116" Type="http://schemas.openxmlformats.org/officeDocument/2006/relationships/customXml" Target="../ink/ink2077.xml"/><Relationship Id="rId323" Type="http://schemas.openxmlformats.org/officeDocument/2006/relationships/customXml" Target="../ink/ink2182.xml"/><Relationship Id="rId530" Type="http://schemas.openxmlformats.org/officeDocument/2006/relationships/image" Target="../media/image1303.png"/><Relationship Id="rId768" Type="http://schemas.openxmlformats.org/officeDocument/2006/relationships/customXml" Target="../ink/ink2405.xml"/><Relationship Id="rId975" Type="http://schemas.openxmlformats.org/officeDocument/2006/relationships/image" Target="../media/image1524.png"/><Relationship Id="rId20" Type="http://schemas.openxmlformats.org/officeDocument/2006/relationships/customXml" Target="../ink/ink2029.xml"/><Relationship Id="rId628" Type="http://schemas.openxmlformats.org/officeDocument/2006/relationships/image" Target="../media/image1352.png"/><Relationship Id="rId835" Type="http://schemas.openxmlformats.org/officeDocument/2006/relationships/image" Target="../media/image1455.png"/><Relationship Id="rId267" Type="http://schemas.openxmlformats.org/officeDocument/2006/relationships/image" Target="../media/image1172.png"/><Relationship Id="rId474" Type="http://schemas.openxmlformats.org/officeDocument/2006/relationships/image" Target="../media/image1275.png"/><Relationship Id="rId1020" Type="http://schemas.openxmlformats.org/officeDocument/2006/relationships/image" Target="../media/image1545.png"/><Relationship Id="rId127" Type="http://schemas.openxmlformats.org/officeDocument/2006/relationships/customXml" Target="../ink/ink2083.xml"/><Relationship Id="rId681" Type="http://schemas.openxmlformats.org/officeDocument/2006/relationships/customXml" Target="../ink/ink2361.xml"/><Relationship Id="rId779" Type="http://schemas.openxmlformats.org/officeDocument/2006/relationships/image" Target="../media/image1427.png"/><Relationship Id="rId902" Type="http://schemas.openxmlformats.org/officeDocument/2006/relationships/customXml" Target="../ink/ink2473.xml"/><Relationship Id="rId986" Type="http://schemas.openxmlformats.org/officeDocument/2006/relationships/customXml" Target="../ink/ink2515.xml"/><Relationship Id="rId31" Type="http://schemas.openxmlformats.org/officeDocument/2006/relationships/image" Target="../media/image1056.png"/><Relationship Id="rId334" Type="http://schemas.openxmlformats.org/officeDocument/2006/relationships/image" Target="../media/image1205.png"/><Relationship Id="rId541" Type="http://schemas.openxmlformats.org/officeDocument/2006/relationships/customXml" Target="../ink/ink2291.xml"/><Relationship Id="rId639" Type="http://schemas.openxmlformats.org/officeDocument/2006/relationships/customXml" Target="../ink/ink2340.xml"/><Relationship Id="rId180" Type="http://schemas.openxmlformats.org/officeDocument/2006/relationships/image" Target="../media/image1129.png"/><Relationship Id="rId278" Type="http://schemas.openxmlformats.org/officeDocument/2006/relationships/customXml" Target="../ink/ink2159.xml"/><Relationship Id="rId401" Type="http://schemas.openxmlformats.org/officeDocument/2006/relationships/customXml" Target="../ink/ink2221.xml"/><Relationship Id="rId846" Type="http://schemas.openxmlformats.org/officeDocument/2006/relationships/customXml" Target="../ink/ink2444.xml"/><Relationship Id="rId1031" Type="http://schemas.openxmlformats.org/officeDocument/2006/relationships/customXml" Target="../ink/ink2538.xml"/><Relationship Id="rId485" Type="http://schemas.openxmlformats.org/officeDocument/2006/relationships/customXml" Target="../ink/ink2263.xml"/><Relationship Id="rId692" Type="http://schemas.openxmlformats.org/officeDocument/2006/relationships/customXml" Target="../ink/ink2367.xml"/><Relationship Id="rId706" Type="http://schemas.openxmlformats.org/officeDocument/2006/relationships/customXml" Target="../ink/ink2374.xml"/><Relationship Id="rId913" Type="http://schemas.openxmlformats.org/officeDocument/2006/relationships/image" Target="../media/image1493.png"/><Relationship Id="rId42" Type="http://schemas.openxmlformats.org/officeDocument/2006/relationships/customXml" Target="../ink/ink2040.xml"/><Relationship Id="rId138" Type="http://schemas.openxmlformats.org/officeDocument/2006/relationships/image" Target="../media/image1108.png"/><Relationship Id="rId345" Type="http://schemas.openxmlformats.org/officeDocument/2006/relationships/customXml" Target="../ink/ink2193.xml"/><Relationship Id="rId552" Type="http://schemas.openxmlformats.org/officeDocument/2006/relationships/image" Target="../media/image1314.png"/><Relationship Id="rId997" Type="http://schemas.openxmlformats.org/officeDocument/2006/relationships/customXml" Target="../ink/ink2521.xml"/><Relationship Id="rId191" Type="http://schemas.openxmlformats.org/officeDocument/2006/relationships/customXml" Target="../ink/ink2115.xml"/><Relationship Id="rId205" Type="http://schemas.openxmlformats.org/officeDocument/2006/relationships/customXml" Target="../ink/ink2122.xml"/><Relationship Id="rId412" Type="http://schemas.openxmlformats.org/officeDocument/2006/relationships/image" Target="../media/image1244.png"/><Relationship Id="rId857" Type="http://schemas.openxmlformats.org/officeDocument/2006/relationships/image" Target="../media/image1466.png"/><Relationship Id="rId1042" Type="http://schemas.openxmlformats.org/officeDocument/2006/relationships/image" Target="../media/image1556.png"/><Relationship Id="rId289" Type="http://schemas.openxmlformats.org/officeDocument/2006/relationships/image" Target="../media/image1183.png"/><Relationship Id="rId496" Type="http://schemas.openxmlformats.org/officeDocument/2006/relationships/image" Target="../media/image1286.png"/><Relationship Id="rId717" Type="http://schemas.openxmlformats.org/officeDocument/2006/relationships/image" Target="../media/image1396.png"/><Relationship Id="rId924" Type="http://schemas.openxmlformats.org/officeDocument/2006/relationships/customXml" Target="../ink/ink2484.xml"/><Relationship Id="rId53" Type="http://schemas.openxmlformats.org/officeDocument/2006/relationships/image" Target="../media/image1067.png"/><Relationship Id="rId149" Type="http://schemas.openxmlformats.org/officeDocument/2006/relationships/customXml" Target="../ink/ink2094.xml"/><Relationship Id="rId356" Type="http://schemas.openxmlformats.org/officeDocument/2006/relationships/image" Target="../media/image1216.png"/><Relationship Id="rId563" Type="http://schemas.openxmlformats.org/officeDocument/2006/relationships/customXml" Target="../ink/ink2302.xml"/><Relationship Id="rId770" Type="http://schemas.openxmlformats.org/officeDocument/2006/relationships/customXml" Target="../ink/ink2406.xml"/><Relationship Id="rId216" Type="http://schemas.openxmlformats.org/officeDocument/2006/relationships/image" Target="../media/image1147.png"/><Relationship Id="rId423" Type="http://schemas.openxmlformats.org/officeDocument/2006/relationships/customXml" Target="../ink/ink2232.xml"/><Relationship Id="rId868" Type="http://schemas.openxmlformats.org/officeDocument/2006/relationships/image" Target="../media/image1471.png"/><Relationship Id="rId1053" Type="http://schemas.openxmlformats.org/officeDocument/2006/relationships/customXml" Target="../ink/ink2549.xml"/><Relationship Id="rId630" Type="http://schemas.openxmlformats.org/officeDocument/2006/relationships/image" Target="../media/image1353.png"/><Relationship Id="rId728" Type="http://schemas.openxmlformats.org/officeDocument/2006/relationships/customXml" Target="../ink/ink2385.xml"/><Relationship Id="rId935" Type="http://schemas.openxmlformats.org/officeDocument/2006/relationships/image" Target="../media/image1504.png"/><Relationship Id="rId64" Type="http://schemas.openxmlformats.org/officeDocument/2006/relationships/customXml" Target="../ink/ink2051.xml"/><Relationship Id="rId367" Type="http://schemas.openxmlformats.org/officeDocument/2006/relationships/customXml" Target="../ink/ink2204.xml"/><Relationship Id="rId574" Type="http://schemas.openxmlformats.org/officeDocument/2006/relationships/image" Target="../media/image1325.png"/><Relationship Id="rId227" Type="http://schemas.openxmlformats.org/officeDocument/2006/relationships/image" Target="../media/image1152.png"/><Relationship Id="rId781" Type="http://schemas.openxmlformats.org/officeDocument/2006/relationships/image" Target="../media/image1428.png"/><Relationship Id="rId879" Type="http://schemas.openxmlformats.org/officeDocument/2006/relationships/image" Target="../media/image1476.png"/><Relationship Id="rId434" Type="http://schemas.openxmlformats.org/officeDocument/2006/relationships/image" Target="../media/image1255.png"/><Relationship Id="rId641" Type="http://schemas.openxmlformats.org/officeDocument/2006/relationships/customXml" Target="../ink/ink2341.xml"/><Relationship Id="rId739" Type="http://schemas.openxmlformats.org/officeDocument/2006/relationships/image" Target="../media/image1407.png"/><Relationship Id="rId280" Type="http://schemas.openxmlformats.org/officeDocument/2006/relationships/customXml" Target="../ink/ink2160.xml"/><Relationship Id="rId501" Type="http://schemas.openxmlformats.org/officeDocument/2006/relationships/customXml" Target="../ink/ink2271.xml"/><Relationship Id="rId946" Type="http://schemas.openxmlformats.org/officeDocument/2006/relationships/customXml" Target="../ink/ink2495.xml"/><Relationship Id="rId75" Type="http://schemas.openxmlformats.org/officeDocument/2006/relationships/image" Target="../media/image1078.png"/><Relationship Id="rId140" Type="http://schemas.openxmlformats.org/officeDocument/2006/relationships/image" Target="../media/image1109.png"/><Relationship Id="rId378" Type="http://schemas.openxmlformats.org/officeDocument/2006/relationships/image" Target="../media/image1227.png"/><Relationship Id="rId585" Type="http://schemas.openxmlformats.org/officeDocument/2006/relationships/customXml" Target="../ink/ink2313.xml"/><Relationship Id="rId792" Type="http://schemas.openxmlformats.org/officeDocument/2006/relationships/customXml" Target="../ink/ink2417.xml"/><Relationship Id="rId806" Type="http://schemas.openxmlformats.org/officeDocument/2006/relationships/customXml" Target="../ink/ink2424.xml"/><Relationship Id="rId6" Type="http://schemas.openxmlformats.org/officeDocument/2006/relationships/customXml" Target="../ink/ink2022.xml"/><Relationship Id="rId238" Type="http://schemas.openxmlformats.org/officeDocument/2006/relationships/customXml" Target="../ink/ink2139.xml"/><Relationship Id="rId445" Type="http://schemas.openxmlformats.org/officeDocument/2006/relationships/customXml" Target="../ink/ink2243.xml"/><Relationship Id="rId652" Type="http://schemas.openxmlformats.org/officeDocument/2006/relationships/image" Target="../media/image1364.png"/><Relationship Id="rId291" Type="http://schemas.openxmlformats.org/officeDocument/2006/relationships/image" Target="../media/image1184.png"/><Relationship Id="rId305" Type="http://schemas.openxmlformats.org/officeDocument/2006/relationships/image" Target="../media/image1191.png"/><Relationship Id="rId512" Type="http://schemas.openxmlformats.org/officeDocument/2006/relationships/image" Target="../media/image1294.png"/><Relationship Id="rId957" Type="http://schemas.openxmlformats.org/officeDocument/2006/relationships/image" Target="../media/image1515.png"/><Relationship Id="rId86" Type="http://schemas.openxmlformats.org/officeDocument/2006/relationships/customXml" Target="../ink/ink2062.xml"/><Relationship Id="rId151" Type="http://schemas.openxmlformats.org/officeDocument/2006/relationships/customXml" Target="../ink/ink2095.xml"/><Relationship Id="rId389" Type="http://schemas.openxmlformats.org/officeDocument/2006/relationships/customXml" Target="../ink/ink2215.xml"/><Relationship Id="rId596" Type="http://schemas.openxmlformats.org/officeDocument/2006/relationships/image" Target="../media/image1336.png"/><Relationship Id="rId817" Type="http://schemas.openxmlformats.org/officeDocument/2006/relationships/image" Target="../media/image1446.png"/><Relationship Id="rId1002" Type="http://schemas.openxmlformats.org/officeDocument/2006/relationships/image" Target="../media/image1536.png"/><Relationship Id="rId249" Type="http://schemas.openxmlformats.org/officeDocument/2006/relationships/image" Target="../media/image1163.png"/><Relationship Id="rId456" Type="http://schemas.openxmlformats.org/officeDocument/2006/relationships/image" Target="../media/image1266.png"/><Relationship Id="rId663" Type="http://schemas.openxmlformats.org/officeDocument/2006/relationships/customXml" Target="../ink/ink2352.xml"/><Relationship Id="rId870" Type="http://schemas.openxmlformats.org/officeDocument/2006/relationships/image" Target="../media/image1472.png"/><Relationship Id="rId13" Type="http://schemas.openxmlformats.org/officeDocument/2006/relationships/image" Target="../media/image1047.png"/><Relationship Id="rId109" Type="http://schemas.openxmlformats.org/officeDocument/2006/relationships/image" Target="../media/image1094.png"/><Relationship Id="rId316" Type="http://schemas.openxmlformats.org/officeDocument/2006/relationships/image" Target="../media/image1196.png"/><Relationship Id="rId523" Type="http://schemas.openxmlformats.org/officeDocument/2006/relationships/customXml" Target="../ink/ink2282.xml"/><Relationship Id="rId968" Type="http://schemas.openxmlformats.org/officeDocument/2006/relationships/customXml" Target="../ink/ink2506.xml"/><Relationship Id="rId97" Type="http://schemas.openxmlformats.org/officeDocument/2006/relationships/image" Target="../media/image54.png"/><Relationship Id="rId730" Type="http://schemas.openxmlformats.org/officeDocument/2006/relationships/customXml" Target="../ink/ink2386.xml"/><Relationship Id="rId828" Type="http://schemas.openxmlformats.org/officeDocument/2006/relationships/customXml" Target="../ink/ink2435.xml"/><Relationship Id="rId1013" Type="http://schemas.openxmlformats.org/officeDocument/2006/relationships/customXml" Target="../ink/ink2529.xml"/><Relationship Id="rId162" Type="http://schemas.openxmlformats.org/officeDocument/2006/relationships/image" Target="../media/image1120.png"/><Relationship Id="rId467" Type="http://schemas.openxmlformats.org/officeDocument/2006/relationships/customXml" Target="../ink/ink2254.xml"/><Relationship Id="rId674" Type="http://schemas.openxmlformats.org/officeDocument/2006/relationships/image" Target="../media/image1375.png"/><Relationship Id="rId881" Type="http://schemas.openxmlformats.org/officeDocument/2006/relationships/image" Target="../media/image1477.png"/><Relationship Id="rId979" Type="http://schemas.openxmlformats.org/officeDocument/2006/relationships/image" Target="../media/image1526.png"/><Relationship Id="rId24" Type="http://schemas.openxmlformats.org/officeDocument/2006/relationships/customXml" Target="../ink/ink2031.xml"/><Relationship Id="rId327" Type="http://schemas.openxmlformats.org/officeDocument/2006/relationships/customXml" Target="../ink/ink2184.xml"/><Relationship Id="rId534" Type="http://schemas.openxmlformats.org/officeDocument/2006/relationships/image" Target="../media/image1305.png"/><Relationship Id="rId741" Type="http://schemas.openxmlformats.org/officeDocument/2006/relationships/image" Target="../media/image1408.png"/><Relationship Id="rId839" Type="http://schemas.openxmlformats.org/officeDocument/2006/relationships/image" Target="../media/image1457.png"/><Relationship Id="rId173" Type="http://schemas.openxmlformats.org/officeDocument/2006/relationships/customXml" Target="../ink/ink2106.xml"/><Relationship Id="rId380" Type="http://schemas.openxmlformats.org/officeDocument/2006/relationships/image" Target="../media/image1228.png"/><Relationship Id="rId601" Type="http://schemas.openxmlformats.org/officeDocument/2006/relationships/customXml" Target="../ink/ink2321.xml"/><Relationship Id="rId1024" Type="http://schemas.openxmlformats.org/officeDocument/2006/relationships/image" Target="../media/image1547.png"/><Relationship Id="rId240" Type="http://schemas.openxmlformats.org/officeDocument/2006/relationships/customXml" Target="../ink/ink2140.xml"/><Relationship Id="rId478" Type="http://schemas.openxmlformats.org/officeDocument/2006/relationships/image" Target="../media/image1277.png"/><Relationship Id="rId685" Type="http://schemas.openxmlformats.org/officeDocument/2006/relationships/customXml" Target="../ink/ink2363.xml"/><Relationship Id="rId892" Type="http://schemas.openxmlformats.org/officeDocument/2006/relationships/customXml" Target="../ink/ink2468.xml"/><Relationship Id="rId906" Type="http://schemas.openxmlformats.org/officeDocument/2006/relationships/customXml" Target="../ink/ink2475.xml"/><Relationship Id="rId35" Type="http://schemas.openxmlformats.org/officeDocument/2006/relationships/image" Target="../media/image1058.png"/><Relationship Id="rId100" Type="http://schemas.openxmlformats.org/officeDocument/2006/relationships/customXml" Target="../ink/ink2069.xml"/><Relationship Id="rId338" Type="http://schemas.openxmlformats.org/officeDocument/2006/relationships/image" Target="../media/image1207.png"/><Relationship Id="rId545" Type="http://schemas.openxmlformats.org/officeDocument/2006/relationships/customXml" Target="../ink/ink2293.xml"/><Relationship Id="rId752" Type="http://schemas.openxmlformats.org/officeDocument/2006/relationships/customXml" Target="../ink/ink2397.xml"/><Relationship Id="rId184" Type="http://schemas.openxmlformats.org/officeDocument/2006/relationships/image" Target="../media/image1131.png"/><Relationship Id="rId391" Type="http://schemas.openxmlformats.org/officeDocument/2006/relationships/customXml" Target="../ink/ink2216.xml"/><Relationship Id="rId405" Type="http://schemas.openxmlformats.org/officeDocument/2006/relationships/customXml" Target="../ink/ink2223.xml"/><Relationship Id="rId612" Type="http://schemas.openxmlformats.org/officeDocument/2006/relationships/image" Target="../media/image1344.png"/><Relationship Id="rId1035" Type="http://schemas.openxmlformats.org/officeDocument/2006/relationships/customXml" Target="../ink/ink2540.xml"/><Relationship Id="rId251" Type="http://schemas.openxmlformats.org/officeDocument/2006/relationships/image" Target="../media/image1164.png"/><Relationship Id="rId489" Type="http://schemas.openxmlformats.org/officeDocument/2006/relationships/customXml" Target="../ink/ink2265.xml"/><Relationship Id="rId696" Type="http://schemas.openxmlformats.org/officeDocument/2006/relationships/customXml" Target="../ink/ink2369.xml"/><Relationship Id="rId917" Type="http://schemas.openxmlformats.org/officeDocument/2006/relationships/image" Target="../media/image1495.png"/><Relationship Id="rId46" Type="http://schemas.openxmlformats.org/officeDocument/2006/relationships/customXml" Target="../ink/ink2042.xml"/><Relationship Id="rId349" Type="http://schemas.openxmlformats.org/officeDocument/2006/relationships/customXml" Target="../ink/ink2195.xml"/><Relationship Id="rId556" Type="http://schemas.openxmlformats.org/officeDocument/2006/relationships/image" Target="../media/image1316.png"/><Relationship Id="rId763" Type="http://schemas.openxmlformats.org/officeDocument/2006/relationships/image" Target="../media/image1419.png"/><Relationship Id="rId111" Type="http://schemas.openxmlformats.org/officeDocument/2006/relationships/image" Target="../media/image1095.png"/><Relationship Id="rId195" Type="http://schemas.openxmlformats.org/officeDocument/2006/relationships/customXml" Target="../ink/ink2117.xml"/><Relationship Id="rId209" Type="http://schemas.openxmlformats.org/officeDocument/2006/relationships/customXml" Target="../ink/ink2124.xml"/><Relationship Id="rId416" Type="http://schemas.openxmlformats.org/officeDocument/2006/relationships/image" Target="../media/image1246.png"/><Relationship Id="rId970" Type="http://schemas.openxmlformats.org/officeDocument/2006/relationships/customXml" Target="../ink/ink2507.xml"/><Relationship Id="rId1046" Type="http://schemas.openxmlformats.org/officeDocument/2006/relationships/image" Target="../media/image1558.png"/><Relationship Id="rId623" Type="http://schemas.openxmlformats.org/officeDocument/2006/relationships/customXml" Target="../ink/ink2332.xml"/><Relationship Id="rId830" Type="http://schemas.openxmlformats.org/officeDocument/2006/relationships/customXml" Target="../ink/ink2436.xml"/><Relationship Id="rId928" Type="http://schemas.openxmlformats.org/officeDocument/2006/relationships/customXml" Target="../ink/ink2486.xml"/><Relationship Id="rId57" Type="http://schemas.openxmlformats.org/officeDocument/2006/relationships/image" Target="../media/image1069.png"/><Relationship Id="rId262" Type="http://schemas.openxmlformats.org/officeDocument/2006/relationships/customXml" Target="../ink/ink2151.xml"/><Relationship Id="rId567" Type="http://schemas.openxmlformats.org/officeDocument/2006/relationships/customXml" Target="../ink/ink2304.xml"/><Relationship Id="rId122" Type="http://schemas.openxmlformats.org/officeDocument/2006/relationships/image" Target="../media/image1100.png"/><Relationship Id="rId774" Type="http://schemas.openxmlformats.org/officeDocument/2006/relationships/customXml" Target="../ink/ink2408.xml"/><Relationship Id="rId981" Type="http://schemas.openxmlformats.org/officeDocument/2006/relationships/image" Target="../media/image1527.png"/><Relationship Id="rId1057" Type="http://schemas.openxmlformats.org/officeDocument/2006/relationships/customXml" Target="../ink/ink2551.xml"/><Relationship Id="rId427" Type="http://schemas.openxmlformats.org/officeDocument/2006/relationships/customXml" Target="../ink/ink2234.xml"/><Relationship Id="rId634" Type="http://schemas.openxmlformats.org/officeDocument/2006/relationships/image" Target="../media/image1355.png"/><Relationship Id="rId841" Type="http://schemas.openxmlformats.org/officeDocument/2006/relationships/image" Target="../media/image1458.png"/><Relationship Id="rId273" Type="http://schemas.openxmlformats.org/officeDocument/2006/relationships/image" Target="../media/image1175.png"/><Relationship Id="rId480" Type="http://schemas.openxmlformats.org/officeDocument/2006/relationships/image" Target="../media/image1278.png"/><Relationship Id="rId701" Type="http://schemas.openxmlformats.org/officeDocument/2006/relationships/image" Target="../media/image1388.png"/><Relationship Id="rId939" Type="http://schemas.openxmlformats.org/officeDocument/2006/relationships/image" Target="../media/image1506.png"/><Relationship Id="rId68" Type="http://schemas.openxmlformats.org/officeDocument/2006/relationships/customXml" Target="../ink/ink2053.xml"/><Relationship Id="rId133" Type="http://schemas.openxmlformats.org/officeDocument/2006/relationships/customXml" Target="../ink/ink2086.xml"/><Relationship Id="rId340" Type="http://schemas.openxmlformats.org/officeDocument/2006/relationships/image" Target="../media/image1208.png"/><Relationship Id="rId578" Type="http://schemas.openxmlformats.org/officeDocument/2006/relationships/image" Target="../media/image1327.png"/><Relationship Id="rId785" Type="http://schemas.openxmlformats.org/officeDocument/2006/relationships/image" Target="../media/image1430.png"/><Relationship Id="rId992" Type="http://schemas.openxmlformats.org/officeDocument/2006/relationships/image" Target="../media/image1532.png"/><Relationship Id="rId200" Type="http://schemas.openxmlformats.org/officeDocument/2006/relationships/image" Target="../media/image1139.png"/><Relationship Id="rId438" Type="http://schemas.openxmlformats.org/officeDocument/2006/relationships/image" Target="../media/image1257.png"/><Relationship Id="rId645" Type="http://schemas.openxmlformats.org/officeDocument/2006/relationships/customXml" Target="../ink/ink2343.xml"/><Relationship Id="rId852" Type="http://schemas.openxmlformats.org/officeDocument/2006/relationships/customXml" Target="../ink/ink2447.xml"/><Relationship Id="rId284" Type="http://schemas.openxmlformats.org/officeDocument/2006/relationships/customXml" Target="../ink/ink2162.xml"/><Relationship Id="rId491" Type="http://schemas.openxmlformats.org/officeDocument/2006/relationships/customXml" Target="../ink/ink2266.xml"/><Relationship Id="rId505" Type="http://schemas.openxmlformats.org/officeDocument/2006/relationships/customXml" Target="../ink/ink2273.xml"/><Relationship Id="rId712" Type="http://schemas.openxmlformats.org/officeDocument/2006/relationships/customXml" Target="../ink/ink2377.xml"/><Relationship Id="rId79" Type="http://schemas.openxmlformats.org/officeDocument/2006/relationships/image" Target="../media/image1080.png"/><Relationship Id="rId144" Type="http://schemas.openxmlformats.org/officeDocument/2006/relationships/image" Target="../media/image1111.png"/><Relationship Id="rId589" Type="http://schemas.openxmlformats.org/officeDocument/2006/relationships/customXml" Target="../ink/ink2315.xml"/><Relationship Id="rId796" Type="http://schemas.openxmlformats.org/officeDocument/2006/relationships/customXml" Target="../ink/ink2419.xml"/><Relationship Id="rId351" Type="http://schemas.openxmlformats.org/officeDocument/2006/relationships/customXml" Target="../ink/ink2196.xml"/><Relationship Id="rId449" Type="http://schemas.openxmlformats.org/officeDocument/2006/relationships/customXml" Target="../ink/ink2245.xml"/><Relationship Id="rId656" Type="http://schemas.openxmlformats.org/officeDocument/2006/relationships/image" Target="../media/image1366.png"/><Relationship Id="rId863" Type="http://schemas.openxmlformats.org/officeDocument/2006/relationships/customXml" Target="../ink/ink2453.xml"/><Relationship Id="rId211" Type="http://schemas.openxmlformats.org/officeDocument/2006/relationships/customXml" Target="../ink/ink2125.xml"/><Relationship Id="rId295" Type="http://schemas.openxmlformats.org/officeDocument/2006/relationships/image" Target="../media/image1186.png"/><Relationship Id="rId309" Type="http://schemas.openxmlformats.org/officeDocument/2006/relationships/image" Target="../media/image1193.png"/><Relationship Id="rId516" Type="http://schemas.openxmlformats.org/officeDocument/2006/relationships/image" Target="../media/image1296.png"/><Relationship Id="rId723" Type="http://schemas.openxmlformats.org/officeDocument/2006/relationships/image" Target="../media/image1399.png"/><Relationship Id="rId930" Type="http://schemas.openxmlformats.org/officeDocument/2006/relationships/customXml" Target="../ink/ink2487.xml"/><Relationship Id="rId1006" Type="http://schemas.openxmlformats.org/officeDocument/2006/relationships/image" Target="../media/image1538.png"/><Relationship Id="rId155" Type="http://schemas.openxmlformats.org/officeDocument/2006/relationships/customXml" Target="../ink/ink2097.xml"/><Relationship Id="rId362" Type="http://schemas.openxmlformats.org/officeDocument/2006/relationships/image" Target="../media/image1219.png"/><Relationship Id="rId222" Type="http://schemas.openxmlformats.org/officeDocument/2006/relationships/image" Target="../media/image1150.png"/><Relationship Id="rId667" Type="http://schemas.openxmlformats.org/officeDocument/2006/relationships/customXml" Target="../ink/ink2354.xml"/><Relationship Id="rId874" Type="http://schemas.openxmlformats.org/officeDocument/2006/relationships/image" Target="../media/image1474.png"/><Relationship Id="rId17" Type="http://schemas.openxmlformats.org/officeDocument/2006/relationships/image" Target="../media/image1049.png"/><Relationship Id="rId527" Type="http://schemas.openxmlformats.org/officeDocument/2006/relationships/customXml" Target="../ink/ink2284.xml"/><Relationship Id="rId734" Type="http://schemas.openxmlformats.org/officeDocument/2006/relationships/customXml" Target="../ink/ink2388.xml"/><Relationship Id="rId941" Type="http://schemas.openxmlformats.org/officeDocument/2006/relationships/image" Target="../media/image1507.png"/><Relationship Id="rId70" Type="http://schemas.openxmlformats.org/officeDocument/2006/relationships/customXml" Target="../ink/ink2054.xml"/><Relationship Id="rId166" Type="http://schemas.openxmlformats.org/officeDocument/2006/relationships/image" Target="../media/image1122.png"/><Relationship Id="rId373" Type="http://schemas.openxmlformats.org/officeDocument/2006/relationships/customXml" Target="../ink/ink2207.xml"/><Relationship Id="rId580" Type="http://schemas.openxmlformats.org/officeDocument/2006/relationships/image" Target="../media/image1328.png"/><Relationship Id="rId801" Type="http://schemas.openxmlformats.org/officeDocument/2006/relationships/image" Target="../media/image1438.png"/><Relationship Id="rId1017" Type="http://schemas.openxmlformats.org/officeDocument/2006/relationships/customXml" Target="../ink/ink2531.xml"/><Relationship Id="rId1" Type="http://schemas.openxmlformats.org/officeDocument/2006/relationships/vmlDrawing" Target="../drawings/vmlDrawing2.vml"/><Relationship Id="rId233" Type="http://schemas.openxmlformats.org/officeDocument/2006/relationships/image" Target="../media/image1155.png"/><Relationship Id="rId440" Type="http://schemas.openxmlformats.org/officeDocument/2006/relationships/image" Target="../media/image1258.png"/><Relationship Id="rId678" Type="http://schemas.openxmlformats.org/officeDocument/2006/relationships/image" Target="../media/image1377.png"/><Relationship Id="rId885" Type="http://schemas.openxmlformats.org/officeDocument/2006/relationships/image" Target="../media/image1479.png"/><Relationship Id="rId28" Type="http://schemas.openxmlformats.org/officeDocument/2006/relationships/customXml" Target="../ink/ink2033.xml"/><Relationship Id="rId300" Type="http://schemas.openxmlformats.org/officeDocument/2006/relationships/customXml" Target="../ink/ink2170.xml"/><Relationship Id="rId538" Type="http://schemas.openxmlformats.org/officeDocument/2006/relationships/image" Target="../media/image1307.png"/><Relationship Id="rId745" Type="http://schemas.openxmlformats.org/officeDocument/2006/relationships/image" Target="../media/image1410.png"/><Relationship Id="rId952" Type="http://schemas.openxmlformats.org/officeDocument/2006/relationships/customXml" Target="../ink/ink2498.xml"/><Relationship Id="rId81" Type="http://schemas.openxmlformats.org/officeDocument/2006/relationships/image" Target="../media/image1081.png"/><Relationship Id="rId177" Type="http://schemas.openxmlformats.org/officeDocument/2006/relationships/customXml" Target="../ink/ink2108.xml"/><Relationship Id="rId384" Type="http://schemas.openxmlformats.org/officeDocument/2006/relationships/image" Target="../media/image1230.png"/><Relationship Id="rId591" Type="http://schemas.openxmlformats.org/officeDocument/2006/relationships/customXml" Target="../ink/ink2316.xml"/><Relationship Id="rId605" Type="http://schemas.openxmlformats.org/officeDocument/2006/relationships/customXml" Target="../ink/ink2323.xml"/><Relationship Id="rId812" Type="http://schemas.openxmlformats.org/officeDocument/2006/relationships/customXml" Target="../ink/ink2427.xml"/><Relationship Id="rId1028" Type="http://schemas.openxmlformats.org/officeDocument/2006/relationships/image" Target="../media/image1549.png"/><Relationship Id="rId244" Type="http://schemas.openxmlformats.org/officeDocument/2006/relationships/customXml" Target="../ink/ink2142.xml"/><Relationship Id="rId689" Type="http://schemas.openxmlformats.org/officeDocument/2006/relationships/image" Target="../media/image1382.png"/><Relationship Id="rId896" Type="http://schemas.openxmlformats.org/officeDocument/2006/relationships/customXml" Target="../ink/ink2470.xml"/><Relationship Id="rId39" Type="http://schemas.openxmlformats.org/officeDocument/2006/relationships/image" Target="../media/image1060.png"/><Relationship Id="rId451" Type="http://schemas.openxmlformats.org/officeDocument/2006/relationships/customXml" Target="../ink/ink2246.xml"/><Relationship Id="rId549" Type="http://schemas.openxmlformats.org/officeDocument/2006/relationships/customXml" Target="../ink/ink2295.xml"/><Relationship Id="rId756" Type="http://schemas.openxmlformats.org/officeDocument/2006/relationships/customXml" Target="../ink/ink2399.xml"/><Relationship Id="rId104" Type="http://schemas.openxmlformats.org/officeDocument/2006/relationships/customXml" Target="../ink/ink2071.xml"/><Relationship Id="rId188" Type="http://schemas.openxmlformats.org/officeDocument/2006/relationships/image" Target="../media/image1133.png"/><Relationship Id="rId311" Type="http://schemas.openxmlformats.org/officeDocument/2006/relationships/image" Target="../media/image1194.png"/><Relationship Id="rId395" Type="http://schemas.openxmlformats.org/officeDocument/2006/relationships/customXml" Target="../ink/ink2218.xml"/><Relationship Id="rId409" Type="http://schemas.openxmlformats.org/officeDocument/2006/relationships/customXml" Target="../ink/ink2225.xml"/><Relationship Id="rId963" Type="http://schemas.openxmlformats.org/officeDocument/2006/relationships/image" Target="../media/image1518.png"/><Relationship Id="rId1039" Type="http://schemas.openxmlformats.org/officeDocument/2006/relationships/customXml" Target="../ink/ink2542.xml"/><Relationship Id="rId92" Type="http://schemas.openxmlformats.org/officeDocument/2006/relationships/customXml" Target="../ink/ink2065.xml"/><Relationship Id="rId616" Type="http://schemas.openxmlformats.org/officeDocument/2006/relationships/image" Target="../media/image1346.png"/><Relationship Id="rId823" Type="http://schemas.openxmlformats.org/officeDocument/2006/relationships/image" Target="../media/image1449.png"/><Relationship Id="rId255" Type="http://schemas.openxmlformats.org/officeDocument/2006/relationships/image" Target="../media/image1166.png"/><Relationship Id="rId462" Type="http://schemas.openxmlformats.org/officeDocument/2006/relationships/image" Target="../media/image1269.png"/><Relationship Id="rId115" Type="http://schemas.openxmlformats.org/officeDocument/2006/relationships/image" Target="../media/image1097.png"/><Relationship Id="rId322" Type="http://schemas.openxmlformats.org/officeDocument/2006/relationships/image" Target="../media/image1199.png"/><Relationship Id="rId767" Type="http://schemas.openxmlformats.org/officeDocument/2006/relationships/image" Target="../media/image1421.png"/><Relationship Id="rId974" Type="http://schemas.openxmlformats.org/officeDocument/2006/relationships/customXml" Target="../ink/ink2509.xml"/><Relationship Id="rId199" Type="http://schemas.openxmlformats.org/officeDocument/2006/relationships/customXml" Target="../ink/ink2119.xml"/><Relationship Id="rId627" Type="http://schemas.openxmlformats.org/officeDocument/2006/relationships/customXml" Target="../ink/ink2334.xml"/><Relationship Id="rId834" Type="http://schemas.openxmlformats.org/officeDocument/2006/relationships/customXml" Target="../ink/ink2438.xml"/><Relationship Id="rId266" Type="http://schemas.openxmlformats.org/officeDocument/2006/relationships/customXml" Target="../ink/ink2153.xml"/><Relationship Id="rId473" Type="http://schemas.openxmlformats.org/officeDocument/2006/relationships/customXml" Target="../ink/ink2257.xml"/><Relationship Id="rId680" Type="http://schemas.openxmlformats.org/officeDocument/2006/relationships/image" Target="../media/image1378.png"/><Relationship Id="rId901" Type="http://schemas.openxmlformats.org/officeDocument/2006/relationships/image" Target="../media/image1487.png"/><Relationship Id="rId30" Type="http://schemas.openxmlformats.org/officeDocument/2006/relationships/customXml" Target="../ink/ink2034.xml"/><Relationship Id="rId126" Type="http://schemas.openxmlformats.org/officeDocument/2006/relationships/image" Target="../media/image1102.png"/><Relationship Id="rId333" Type="http://schemas.openxmlformats.org/officeDocument/2006/relationships/customXml" Target="../ink/ink2187.xml"/><Relationship Id="rId540" Type="http://schemas.openxmlformats.org/officeDocument/2006/relationships/image" Target="../media/image1308.png"/><Relationship Id="rId778" Type="http://schemas.openxmlformats.org/officeDocument/2006/relationships/customXml" Target="../ink/ink2410.xml"/><Relationship Id="rId985" Type="http://schemas.openxmlformats.org/officeDocument/2006/relationships/image" Target="../media/image1529.png"/><Relationship Id="rId638" Type="http://schemas.openxmlformats.org/officeDocument/2006/relationships/image" Target="../media/image1357.png"/><Relationship Id="rId845" Type="http://schemas.openxmlformats.org/officeDocument/2006/relationships/image" Target="../media/image1460.png"/><Relationship Id="rId1030" Type="http://schemas.openxmlformats.org/officeDocument/2006/relationships/image" Target="../media/image1550.png"/><Relationship Id="rId277" Type="http://schemas.openxmlformats.org/officeDocument/2006/relationships/image" Target="../media/image1177.png"/><Relationship Id="rId400" Type="http://schemas.openxmlformats.org/officeDocument/2006/relationships/image" Target="../media/image1238.png"/><Relationship Id="rId484" Type="http://schemas.openxmlformats.org/officeDocument/2006/relationships/image" Target="../media/image1280.png"/><Relationship Id="rId705" Type="http://schemas.openxmlformats.org/officeDocument/2006/relationships/image" Target="../media/image1390.png"/><Relationship Id="rId137" Type="http://schemas.openxmlformats.org/officeDocument/2006/relationships/customXml" Target="../ink/ink2088.xml"/><Relationship Id="rId344" Type="http://schemas.openxmlformats.org/officeDocument/2006/relationships/image" Target="../media/image1210.png"/><Relationship Id="rId691" Type="http://schemas.openxmlformats.org/officeDocument/2006/relationships/image" Target="../media/image1383.png"/><Relationship Id="rId789" Type="http://schemas.openxmlformats.org/officeDocument/2006/relationships/image" Target="../media/image1432.png"/><Relationship Id="rId912" Type="http://schemas.openxmlformats.org/officeDocument/2006/relationships/customXml" Target="../ink/ink2478.xml"/><Relationship Id="rId996" Type="http://schemas.openxmlformats.org/officeDocument/2006/relationships/image" Target="../media/image1533.png"/><Relationship Id="rId41" Type="http://schemas.openxmlformats.org/officeDocument/2006/relationships/image" Target="../media/image1061.png"/><Relationship Id="rId551" Type="http://schemas.openxmlformats.org/officeDocument/2006/relationships/customXml" Target="../ink/ink2296.xml"/><Relationship Id="rId649" Type="http://schemas.openxmlformats.org/officeDocument/2006/relationships/customXml" Target="../ink/ink2345.xml"/><Relationship Id="rId856" Type="http://schemas.openxmlformats.org/officeDocument/2006/relationships/customXml" Target="../ink/ink2449.xml"/><Relationship Id="rId190" Type="http://schemas.openxmlformats.org/officeDocument/2006/relationships/image" Target="../media/image1134.png"/><Relationship Id="rId204" Type="http://schemas.openxmlformats.org/officeDocument/2006/relationships/image" Target="../media/image1141.png"/><Relationship Id="rId288" Type="http://schemas.openxmlformats.org/officeDocument/2006/relationships/customXml" Target="../ink/ink2164.xml"/><Relationship Id="rId411" Type="http://schemas.openxmlformats.org/officeDocument/2006/relationships/customXml" Target="../ink/ink2226.xml"/><Relationship Id="rId509" Type="http://schemas.openxmlformats.org/officeDocument/2006/relationships/customXml" Target="../ink/ink2275.xml"/><Relationship Id="rId1041" Type="http://schemas.openxmlformats.org/officeDocument/2006/relationships/customXml" Target="../ink/ink2543.xml"/><Relationship Id="rId495" Type="http://schemas.openxmlformats.org/officeDocument/2006/relationships/customXml" Target="../ink/ink2268.xml"/><Relationship Id="rId716" Type="http://schemas.openxmlformats.org/officeDocument/2006/relationships/customXml" Target="../ink/ink2379.xml"/><Relationship Id="rId923" Type="http://schemas.openxmlformats.org/officeDocument/2006/relationships/image" Target="../media/image1498.png"/><Relationship Id="rId52" Type="http://schemas.openxmlformats.org/officeDocument/2006/relationships/customXml" Target="../ink/ink2045.xml"/><Relationship Id="rId148" Type="http://schemas.openxmlformats.org/officeDocument/2006/relationships/image" Target="../media/image1113.png"/><Relationship Id="rId355" Type="http://schemas.openxmlformats.org/officeDocument/2006/relationships/customXml" Target="../ink/ink2198.xml"/><Relationship Id="rId562" Type="http://schemas.openxmlformats.org/officeDocument/2006/relationships/image" Target="../media/image1319.png"/><Relationship Id="rId215" Type="http://schemas.openxmlformats.org/officeDocument/2006/relationships/customXml" Target="../ink/ink2127.xml"/><Relationship Id="rId422" Type="http://schemas.openxmlformats.org/officeDocument/2006/relationships/image" Target="../media/image1249.png"/><Relationship Id="rId867" Type="http://schemas.openxmlformats.org/officeDocument/2006/relationships/customXml" Target="../ink/ink2455.xml"/><Relationship Id="rId1052" Type="http://schemas.openxmlformats.org/officeDocument/2006/relationships/image" Target="../media/image1561.png"/><Relationship Id="rId299" Type="http://schemas.openxmlformats.org/officeDocument/2006/relationships/image" Target="../media/image1188.png"/><Relationship Id="rId727" Type="http://schemas.openxmlformats.org/officeDocument/2006/relationships/image" Target="../media/image1401.png"/><Relationship Id="rId934" Type="http://schemas.openxmlformats.org/officeDocument/2006/relationships/customXml" Target="../ink/ink2489.xml"/><Relationship Id="rId63" Type="http://schemas.openxmlformats.org/officeDocument/2006/relationships/image" Target="../media/image1072.png"/><Relationship Id="rId159" Type="http://schemas.openxmlformats.org/officeDocument/2006/relationships/customXml" Target="../ink/ink2099.xml"/><Relationship Id="rId366" Type="http://schemas.openxmlformats.org/officeDocument/2006/relationships/image" Target="../media/image1221.png"/><Relationship Id="rId573" Type="http://schemas.openxmlformats.org/officeDocument/2006/relationships/customXml" Target="../ink/ink2307.xml"/><Relationship Id="rId780" Type="http://schemas.openxmlformats.org/officeDocument/2006/relationships/customXml" Target="../ink/ink2411.xml"/><Relationship Id="rId226" Type="http://schemas.openxmlformats.org/officeDocument/2006/relationships/customXml" Target="../ink/ink2133.xml"/><Relationship Id="rId433" Type="http://schemas.openxmlformats.org/officeDocument/2006/relationships/customXml" Target="../ink/ink2237.xml"/><Relationship Id="rId878" Type="http://schemas.openxmlformats.org/officeDocument/2006/relationships/customXml" Target="../ink/ink2461.xml"/><Relationship Id="rId640" Type="http://schemas.openxmlformats.org/officeDocument/2006/relationships/image" Target="../media/image1358.png"/><Relationship Id="rId738" Type="http://schemas.openxmlformats.org/officeDocument/2006/relationships/customXml" Target="../ink/ink2390.xml"/><Relationship Id="rId945" Type="http://schemas.openxmlformats.org/officeDocument/2006/relationships/image" Target="../media/image1509.png"/><Relationship Id="rId74" Type="http://schemas.openxmlformats.org/officeDocument/2006/relationships/customXml" Target="../ink/ink2056.xml"/><Relationship Id="rId377" Type="http://schemas.openxmlformats.org/officeDocument/2006/relationships/customXml" Target="../ink/ink2209.xml"/><Relationship Id="rId500" Type="http://schemas.openxmlformats.org/officeDocument/2006/relationships/image" Target="../media/image1288.png"/><Relationship Id="rId584" Type="http://schemas.openxmlformats.org/officeDocument/2006/relationships/image" Target="../media/image1330.png"/><Relationship Id="rId805" Type="http://schemas.openxmlformats.org/officeDocument/2006/relationships/image" Target="../media/image1440.png"/><Relationship Id="rId5" Type="http://schemas.openxmlformats.org/officeDocument/2006/relationships/image" Target="../media/image1043.emf"/><Relationship Id="rId237" Type="http://schemas.openxmlformats.org/officeDocument/2006/relationships/image" Target="../media/image1157.png"/><Relationship Id="rId791" Type="http://schemas.openxmlformats.org/officeDocument/2006/relationships/image" Target="../media/image1433.png"/><Relationship Id="rId889" Type="http://schemas.openxmlformats.org/officeDocument/2006/relationships/image" Target="../media/image1481.png"/><Relationship Id="rId444" Type="http://schemas.openxmlformats.org/officeDocument/2006/relationships/image" Target="../media/image1260.png"/><Relationship Id="rId651" Type="http://schemas.openxmlformats.org/officeDocument/2006/relationships/customXml" Target="../ink/ink2346.xml"/><Relationship Id="rId749" Type="http://schemas.openxmlformats.org/officeDocument/2006/relationships/image" Target="../media/image1412.png"/><Relationship Id="rId290" Type="http://schemas.openxmlformats.org/officeDocument/2006/relationships/customXml" Target="../ink/ink2165.xml"/><Relationship Id="rId304" Type="http://schemas.openxmlformats.org/officeDocument/2006/relationships/customXml" Target="../ink/ink2172.xml"/><Relationship Id="rId388" Type="http://schemas.openxmlformats.org/officeDocument/2006/relationships/image" Target="../media/image1232.png"/><Relationship Id="rId511" Type="http://schemas.openxmlformats.org/officeDocument/2006/relationships/customXml" Target="../ink/ink2276.xml"/><Relationship Id="rId609" Type="http://schemas.openxmlformats.org/officeDocument/2006/relationships/customXml" Target="../ink/ink2325.xml"/><Relationship Id="rId956" Type="http://schemas.openxmlformats.org/officeDocument/2006/relationships/customXml" Target="../ink/ink2500.xml"/><Relationship Id="rId85" Type="http://schemas.openxmlformats.org/officeDocument/2006/relationships/image" Target="../media/image1083.png"/><Relationship Id="rId150" Type="http://schemas.openxmlformats.org/officeDocument/2006/relationships/image" Target="../media/image1114.png"/><Relationship Id="rId595" Type="http://schemas.openxmlformats.org/officeDocument/2006/relationships/customXml" Target="../ink/ink2318.xml"/><Relationship Id="rId816" Type="http://schemas.openxmlformats.org/officeDocument/2006/relationships/customXml" Target="../ink/ink2429.xml"/><Relationship Id="rId1001" Type="http://schemas.openxmlformats.org/officeDocument/2006/relationships/customXml" Target="../ink/ink2523.xml"/><Relationship Id="rId248" Type="http://schemas.openxmlformats.org/officeDocument/2006/relationships/customXml" Target="../ink/ink2144.xml"/><Relationship Id="rId455" Type="http://schemas.openxmlformats.org/officeDocument/2006/relationships/customXml" Target="../ink/ink2248.xml"/><Relationship Id="rId662" Type="http://schemas.openxmlformats.org/officeDocument/2006/relationships/image" Target="../media/image1369.png"/><Relationship Id="rId12" Type="http://schemas.openxmlformats.org/officeDocument/2006/relationships/customXml" Target="../ink/ink2025.xml"/><Relationship Id="rId108" Type="http://schemas.openxmlformats.org/officeDocument/2006/relationships/customXml" Target="../ink/ink2073.xml"/><Relationship Id="rId315" Type="http://schemas.openxmlformats.org/officeDocument/2006/relationships/customXml" Target="../ink/ink2178.xml"/><Relationship Id="rId522" Type="http://schemas.openxmlformats.org/officeDocument/2006/relationships/image" Target="../media/image1299.png"/><Relationship Id="rId967" Type="http://schemas.openxmlformats.org/officeDocument/2006/relationships/image" Target="../media/image1520.png"/><Relationship Id="rId96" Type="http://schemas.openxmlformats.org/officeDocument/2006/relationships/customXml" Target="../ink/ink2067.xml"/><Relationship Id="rId161" Type="http://schemas.openxmlformats.org/officeDocument/2006/relationships/customXml" Target="../ink/ink2100.xml"/><Relationship Id="rId399" Type="http://schemas.openxmlformats.org/officeDocument/2006/relationships/customXml" Target="../ink/ink2220.xml"/><Relationship Id="rId827" Type="http://schemas.openxmlformats.org/officeDocument/2006/relationships/image" Target="../media/image1451.png"/><Relationship Id="rId1012" Type="http://schemas.openxmlformats.org/officeDocument/2006/relationships/image" Target="../media/image1541.png"/><Relationship Id="rId259" Type="http://schemas.openxmlformats.org/officeDocument/2006/relationships/image" Target="../media/image1168.png"/><Relationship Id="rId466" Type="http://schemas.openxmlformats.org/officeDocument/2006/relationships/image" Target="../media/image1271.png"/><Relationship Id="rId673" Type="http://schemas.openxmlformats.org/officeDocument/2006/relationships/customXml" Target="../ink/ink2357.xml"/><Relationship Id="rId880" Type="http://schemas.openxmlformats.org/officeDocument/2006/relationships/customXml" Target="../ink/ink2462.xml"/><Relationship Id="rId23" Type="http://schemas.openxmlformats.org/officeDocument/2006/relationships/image" Target="../media/image1052.png"/><Relationship Id="rId119" Type="http://schemas.openxmlformats.org/officeDocument/2006/relationships/customXml" Target="../ink/ink2079.xml"/><Relationship Id="rId326" Type="http://schemas.openxmlformats.org/officeDocument/2006/relationships/image" Target="../media/image1201.png"/><Relationship Id="rId533" Type="http://schemas.openxmlformats.org/officeDocument/2006/relationships/customXml" Target="../ink/ink2287.xml"/><Relationship Id="rId978" Type="http://schemas.openxmlformats.org/officeDocument/2006/relationships/customXml" Target="../ink/ink2511.xml"/><Relationship Id="rId740" Type="http://schemas.openxmlformats.org/officeDocument/2006/relationships/customXml" Target="../ink/ink2391.xml"/><Relationship Id="rId838" Type="http://schemas.openxmlformats.org/officeDocument/2006/relationships/customXml" Target="../ink/ink2440.xml"/><Relationship Id="rId1023" Type="http://schemas.openxmlformats.org/officeDocument/2006/relationships/customXml" Target="../ink/ink2534.xml"/><Relationship Id="rId172" Type="http://schemas.openxmlformats.org/officeDocument/2006/relationships/image" Target="../media/image1125.png"/><Relationship Id="rId477" Type="http://schemas.openxmlformats.org/officeDocument/2006/relationships/customXml" Target="../ink/ink2259.xml"/><Relationship Id="rId600" Type="http://schemas.openxmlformats.org/officeDocument/2006/relationships/image" Target="../media/image1338.png"/><Relationship Id="rId684" Type="http://schemas.openxmlformats.org/officeDocument/2006/relationships/image" Target="../media/image1380.png"/><Relationship Id="rId337" Type="http://schemas.openxmlformats.org/officeDocument/2006/relationships/customXml" Target="../ink/ink2189.xml"/><Relationship Id="rId891" Type="http://schemas.openxmlformats.org/officeDocument/2006/relationships/image" Target="../media/image1482.png"/><Relationship Id="rId905" Type="http://schemas.openxmlformats.org/officeDocument/2006/relationships/image" Target="../media/image1489.png"/><Relationship Id="rId989" Type="http://schemas.openxmlformats.org/officeDocument/2006/relationships/customXml" Target="../ink/ink2517.xml"/><Relationship Id="rId34" Type="http://schemas.openxmlformats.org/officeDocument/2006/relationships/customXml" Target="../ink/ink2036.xml"/><Relationship Id="rId544" Type="http://schemas.openxmlformats.org/officeDocument/2006/relationships/image" Target="../media/image1310.png"/><Relationship Id="rId751" Type="http://schemas.openxmlformats.org/officeDocument/2006/relationships/image" Target="../media/image1413.png"/><Relationship Id="rId849" Type="http://schemas.openxmlformats.org/officeDocument/2006/relationships/image" Target="../media/image1462.png"/><Relationship Id="rId183" Type="http://schemas.openxmlformats.org/officeDocument/2006/relationships/customXml" Target="../ink/ink2111.xml"/><Relationship Id="rId390" Type="http://schemas.openxmlformats.org/officeDocument/2006/relationships/image" Target="../media/image1233.png"/><Relationship Id="rId404" Type="http://schemas.openxmlformats.org/officeDocument/2006/relationships/image" Target="../media/image1240.png"/><Relationship Id="rId611" Type="http://schemas.openxmlformats.org/officeDocument/2006/relationships/customXml" Target="../ink/ink2326.xml"/><Relationship Id="rId1034" Type="http://schemas.openxmlformats.org/officeDocument/2006/relationships/image" Target="../media/image1552.png"/><Relationship Id="rId250" Type="http://schemas.openxmlformats.org/officeDocument/2006/relationships/customXml" Target="../ink/ink2145.xml"/><Relationship Id="rId488" Type="http://schemas.openxmlformats.org/officeDocument/2006/relationships/image" Target="../media/image1282.png"/><Relationship Id="rId695" Type="http://schemas.openxmlformats.org/officeDocument/2006/relationships/image" Target="../media/image1385.png"/><Relationship Id="rId709" Type="http://schemas.openxmlformats.org/officeDocument/2006/relationships/image" Target="../media/image1392.png"/><Relationship Id="rId916" Type="http://schemas.openxmlformats.org/officeDocument/2006/relationships/customXml" Target="../ink/ink2480.xml"/><Relationship Id="rId45" Type="http://schemas.openxmlformats.org/officeDocument/2006/relationships/image" Target="../media/image1063.png"/><Relationship Id="rId110" Type="http://schemas.openxmlformats.org/officeDocument/2006/relationships/customXml" Target="../ink/ink2074.xml"/><Relationship Id="rId348" Type="http://schemas.openxmlformats.org/officeDocument/2006/relationships/image" Target="../media/image1212.png"/><Relationship Id="rId555" Type="http://schemas.openxmlformats.org/officeDocument/2006/relationships/customXml" Target="../ink/ink2298.xml"/><Relationship Id="rId762" Type="http://schemas.openxmlformats.org/officeDocument/2006/relationships/customXml" Target="../ink/ink2402.xml"/><Relationship Id="rId194" Type="http://schemas.openxmlformats.org/officeDocument/2006/relationships/image" Target="../media/image1136.png"/><Relationship Id="rId208" Type="http://schemas.openxmlformats.org/officeDocument/2006/relationships/image" Target="../media/image1143.png"/><Relationship Id="rId415" Type="http://schemas.openxmlformats.org/officeDocument/2006/relationships/customXml" Target="../ink/ink2228.xml"/><Relationship Id="rId622" Type="http://schemas.openxmlformats.org/officeDocument/2006/relationships/image" Target="../media/image1349.png"/><Relationship Id="rId1045" Type="http://schemas.openxmlformats.org/officeDocument/2006/relationships/customXml" Target="../ink/ink2545.xml"/><Relationship Id="rId261" Type="http://schemas.openxmlformats.org/officeDocument/2006/relationships/image" Target="../media/image1169.png"/><Relationship Id="rId499" Type="http://schemas.openxmlformats.org/officeDocument/2006/relationships/customXml" Target="../ink/ink2270.xml"/><Relationship Id="rId927" Type="http://schemas.openxmlformats.org/officeDocument/2006/relationships/image" Target="../media/image1500.png"/><Relationship Id="rId56" Type="http://schemas.openxmlformats.org/officeDocument/2006/relationships/customXml" Target="../ink/ink2047.xml"/><Relationship Id="rId359" Type="http://schemas.openxmlformats.org/officeDocument/2006/relationships/customXml" Target="../ink/ink2200.xml"/><Relationship Id="rId566" Type="http://schemas.openxmlformats.org/officeDocument/2006/relationships/image" Target="../media/image1321.png"/><Relationship Id="rId773" Type="http://schemas.openxmlformats.org/officeDocument/2006/relationships/image" Target="../media/image1424.png"/><Relationship Id="rId121" Type="http://schemas.openxmlformats.org/officeDocument/2006/relationships/customXml" Target="../ink/ink2080.xml"/><Relationship Id="rId219" Type="http://schemas.openxmlformats.org/officeDocument/2006/relationships/customXml" Target="../ink/ink2129.xml"/><Relationship Id="rId426" Type="http://schemas.openxmlformats.org/officeDocument/2006/relationships/image" Target="../media/image1251.png"/><Relationship Id="rId633" Type="http://schemas.openxmlformats.org/officeDocument/2006/relationships/customXml" Target="../ink/ink2337.xml"/><Relationship Id="rId980" Type="http://schemas.openxmlformats.org/officeDocument/2006/relationships/customXml" Target="../ink/ink2512.xml"/><Relationship Id="rId1056" Type="http://schemas.openxmlformats.org/officeDocument/2006/relationships/image" Target="../media/image1563.png"/><Relationship Id="rId840" Type="http://schemas.openxmlformats.org/officeDocument/2006/relationships/customXml" Target="../ink/ink2441.xml"/><Relationship Id="rId938" Type="http://schemas.openxmlformats.org/officeDocument/2006/relationships/customXml" Target="../ink/ink2491.xml"/><Relationship Id="rId67" Type="http://schemas.openxmlformats.org/officeDocument/2006/relationships/image" Target="../media/image1074.png"/><Relationship Id="rId272" Type="http://schemas.openxmlformats.org/officeDocument/2006/relationships/customXml" Target="../ink/ink2156.xml"/><Relationship Id="rId577" Type="http://schemas.openxmlformats.org/officeDocument/2006/relationships/customXml" Target="../ink/ink2309.xml"/><Relationship Id="rId700" Type="http://schemas.openxmlformats.org/officeDocument/2006/relationships/customXml" Target="../ink/ink2371.xml"/><Relationship Id="rId132" Type="http://schemas.openxmlformats.org/officeDocument/2006/relationships/image" Target="../media/image1105.png"/><Relationship Id="rId784" Type="http://schemas.openxmlformats.org/officeDocument/2006/relationships/customXml" Target="../ink/ink2413.xml"/><Relationship Id="rId991" Type="http://schemas.openxmlformats.org/officeDocument/2006/relationships/customXml" Target="../ink/ink2518.xml"/><Relationship Id="rId437" Type="http://schemas.openxmlformats.org/officeDocument/2006/relationships/customXml" Target="../ink/ink2239.xml"/><Relationship Id="rId644" Type="http://schemas.openxmlformats.org/officeDocument/2006/relationships/image" Target="../media/image1360.png"/><Relationship Id="rId851" Type="http://schemas.openxmlformats.org/officeDocument/2006/relationships/image" Target="../media/image1463.png"/><Relationship Id="rId283" Type="http://schemas.openxmlformats.org/officeDocument/2006/relationships/image" Target="../media/image1180.png"/><Relationship Id="rId490" Type="http://schemas.openxmlformats.org/officeDocument/2006/relationships/image" Target="../media/image1283.png"/><Relationship Id="rId504" Type="http://schemas.openxmlformats.org/officeDocument/2006/relationships/image" Target="../media/image1290.png"/><Relationship Id="rId711" Type="http://schemas.openxmlformats.org/officeDocument/2006/relationships/image" Target="../media/image1393.png"/><Relationship Id="rId949" Type="http://schemas.openxmlformats.org/officeDocument/2006/relationships/image" Target="../media/image1511.png"/><Relationship Id="rId78" Type="http://schemas.openxmlformats.org/officeDocument/2006/relationships/customXml" Target="../ink/ink2058.xml"/><Relationship Id="rId143" Type="http://schemas.openxmlformats.org/officeDocument/2006/relationships/customXml" Target="../ink/ink2091.xml"/><Relationship Id="rId350" Type="http://schemas.openxmlformats.org/officeDocument/2006/relationships/image" Target="../media/image1213.png"/><Relationship Id="rId588" Type="http://schemas.openxmlformats.org/officeDocument/2006/relationships/image" Target="../media/image1332.png"/><Relationship Id="rId795" Type="http://schemas.openxmlformats.org/officeDocument/2006/relationships/image" Target="../media/image1435.png"/><Relationship Id="rId809" Type="http://schemas.openxmlformats.org/officeDocument/2006/relationships/image" Target="../media/image1442.png"/><Relationship Id="rId9" Type="http://schemas.openxmlformats.org/officeDocument/2006/relationships/image" Target="../media/image1045.png"/><Relationship Id="rId210" Type="http://schemas.openxmlformats.org/officeDocument/2006/relationships/image" Target="../media/image1144.png"/><Relationship Id="rId448" Type="http://schemas.openxmlformats.org/officeDocument/2006/relationships/image" Target="../media/image1262.png"/><Relationship Id="rId655" Type="http://schemas.openxmlformats.org/officeDocument/2006/relationships/customXml" Target="../ink/ink2348.xml"/><Relationship Id="rId862" Type="http://schemas.openxmlformats.org/officeDocument/2006/relationships/customXml" Target="../ink/ink2452.xml"/><Relationship Id="rId294" Type="http://schemas.openxmlformats.org/officeDocument/2006/relationships/customXml" Target="../ink/ink2167.xml"/><Relationship Id="rId308" Type="http://schemas.openxmlformats.org/officeDocument/2006/relationships/customXml" Target="../ink/ink2174.xml"/><Relationship Id="rId515" Type="http://schemas.openxmlformats.org/officeDocument/2006/relationships/customXml" Target="../ink/ink2278.xml"/><Relationship Id="rId722" Type="http://schemas.openxmlformats.org/officeDocument/2006/relationships/customXml" Target="../ink/ink2382.xml"/><Relationship Id="rId89" Type="http://schemas.openxmlformats.org/officeDocument/2006/relationships/image" Target="../media/image1085.png"/><Relationship Id="rId154" Type="http://schemas.openxmlformats.org/officeDocument/2006/relationships/image" Target="../media/image1116.png"/><Relationship Id="rId361" Type="http://schemas.openxmlformats.org/officeDocument/2006/relationships/customXml" Target="../ink/ink2201.xml"/><Relationship Id="rId599" Type="http://schemas.openxmlformats.org/officeDocument/2006/relationships/customXml" Target="../ink/ink2320.xml"/><Relationship Id="rId1005" Type="http://schemas.openxmlformats.org/officeDocument/2006/relationships/customXml" Target="../ink/ink2525.xml"/><Relationship Id="rId459" Type="http://schemas.openxmlformats.org/officeDocument/2006/relationships/customXml" Target="../ink/ink2250.xml"/><Relationship Id="rId666" Type="http://schemas.openxmlformats.org/officeDocument/2006/relationships/image" Target="../media/image1371.png"/><Relationship Id="rId873" Type="http://schemas.openxmlformats.org/officeDocument/2006/relationships/customXml" Target="../ink/ink2458.xml"/><Relationship Id="rId16" Type="http://schemas.openxmlformats.org/officeDocument/2006/relationships/customXml" Target="../ink/ink2027.xml"/><Relationship Id="rId221" Type="http://schemas.openxmlformats.org/officeDocument/2006/relationships/customXml" Target="../ink/ink2130.xml"/><Relationship Id="rId319" Type="http://schemas.openxmlformats.org/officeDocument/2006/relationships/customXml" Target="../ink/ink2180.xml"/><Relationship Id="rId526" Type="http://schemas.openxmlformats.org/officeDocument/2006/relationships/image" Target="../media/image1301.png"/><Relationship Id="rId733" Type="http://schemas.openxmlformats.org/officeDocument/2006/relationships/image" Target="../media/image1404.png"/><Relationship Id="rId940" Type="http://schemas.openxmlformats.org/officeDocument/2006/relationships/customXml" Target="../ink/ink2492.xml"/><Relationship Id="rId1016" Type="http://schemas.openxmlformats.org/officeDocument/2006/relationships/image" Target="../media/image1543.png"/><Relationship Id="rId165" Type="http://schemas.openxmlformats.org/officeDocument/2006/relationships/customXml" Target="../ink/ink2102.xml"/><Relationship Id="rId372" Type="http://schemas.openxmlformats.org/officeDocument/2006/relationships/image" Target="../media/image1224.png"/><Relationship Id="rId677" Type="http://schemas.openxmlformats.org/officeDocument/2006/relationships/customXml" Target="../ink/ink2359.xml"/><Relationship Id="rId800" Type="http://schemas.openxmlformats.org/officeDocument/2006/relationships/customXml" Target="../ink/ink2421.xml"/><Relationship Id="rId232" Type="http://schemas.openxmlformats.org/officeDocument/2006/relationships/customXml" Target="../ink/ink2136.xml"/><Relationship Id="rId884" Type="http://schemas.openxmlformats.org/officeDocument/2006/relationships/customXml" Target="../ink/ink2464.xml"/><Relationship Id="rId27" Type="http://schemas.openxmlformats.org/officeDocument/2006/relationships/image" Target="../media/image1054.png"/><Relationship Id="rId537" Type="http://schemas.openxmlformats.org/officeDocument/2006/relationships/customXml" Target="../ink/ink2289.xml"/><Relationship Id="rId744" Type="http://schemas.openxmlformats.org/officeDocument/2006/relationships/customXml" Target="../ink/ink2393.xml"/><Relationship Id="rId951" Type="http://schemas.openxmlformats.org/officeDocument/2006/relationships/image" Target="../media/image1512.png"/><Relationship Id="rId80" Type="http://schemas.openxmlformats.org/officeDocument/2006/relationships/customXml" Target="../ink/ink2059.xml"/><Relationship Id="rId176" Type="http://schemas.openxmlformats.org/officeDocument/2006/relationships/image" Target="../media/image1127.png"/><Relationship Id="rId383" Type="http://schemas.openxmlformats.org/officeDocument/2006/relationships/customXml" Target="../ink/ink2212.xml"/><Relationship Id="rId590" Type="http://schemas.openxmlformats.org/officeDocument/2006/relationships/image" Target="../media/image1333.png"/><Relationship Id="rId604" Type="http://schemas.openxmlformats.org/officeDocument/2006/relationships/image" Target="../media/image1340.png"/><Relationship Id="rId811" Type="http://schemas.openxmlformats.org/officeDocument/2006/relationships/image" Target="../media/image1443.png"/><Relationship Id="rId1027" Type="http://schemas.openxmlformats.org/officeDocument/2006/relationships/customXml" Target="../ink/ink2536.xml"/><Relationship Id="rId243" Type="http://schemas.openxmlformats.org/officeDocument/2006/relationships/image" Target="../media/image1160.png"/><Relationship Id="rId450" Type="http://schemas.openxmlformats.org/officeDocument/2006/relationships/image" Target="../media/image1263.png"/><Relationship Id="rId688" Type="http://schemas.openxmlformats.org/officeDocument/2006/relationships/customXml" Target="../ink/ink2365.xml"/><Relationship Id="rId895" Type="http://schemas.openxmlformats.org/officeDocument/2006/relationships/image" Target="../media/image1484.png"/><Relationship Id="rId909" Type="http://schemas.openxmlformats.org/officeDocument/2006/relationships/image" Target="../media/image1491.png"/><Relationship Id="rId38" Type="http://schemas.openxmlformats.org/officeDocument/2006/relationships/customXml" Target="../ink/ink2038.xml"/><Relationship Id="rId103" Type="http://schemas.openxmlformats.org/officeDocument/2006/relationships/image" Target="../media/image1091.png"/><Relationship Id="rId310" Type="http://schemas.openxmlformats.org/officeDocument/2006/relationships/customXml" Target="../ink/ink2175.xml"/><Relationship Id="rId548" Type="http://schemas.openxmlformats.org/officeDocument/2006/relationships/image" Target="../media/image1312.png"/><Relationship Id="rId755" Type="http://schemas.openxmlformats.org/officeDocument/2006/relationships/image" Target="../media/image1415.png"/><Relationship Id="rId962" Type="http://schemas.openxmlformats.org/officeDocument/2006/relationships/customXml" Target="../ink/ink2503.xml"/><Relationship Id="rId91" Type="http://schemas.openxmlformats.org/officeDocument/2006/relationships/image" Target="../media/image1086.png"/><Relationship Id="rId187" Type="http://schemas.openxmlformats.org/officeDocument/2006/relationships/customXml" Target="../ink/ink2113.xml"/><Relationship Id="rId394" Type="http://schemas.openxmlformats.org/officeDocument/2006/relationships/image" Target="../media/image1235.png"/><Relationship Id="rId408" Type="http://schemas.openxmlformats.org/officeDocument/2006/relationships/image" Target="../media/image1242.png"/><Relationship Id="rId615" Type="http://schemas.openxmlformats.org/officeDocument/2006/relationships/customXml" Target="../ink/ink2328.xml"/><Relationship Id="rId822" Type="http://schemas.openxmlformats.org/officeDocument/2006/relationships/customXml" Target="../ink/ink2432.xml"/><Relationship Id="rId1038" Type="http://schemas.openxmlformats.org/officeDocument/2006/relationships/image" Target="../media/image1554.png"/><Relationship Id="rId254" Type="http://schemas.openxmlformats.org/officeDocument/2006/relationships/customXml" Target="../ink/ink2147.xml"/><Relationship Id="rId699" Type="http://schemas.openxmlformats.org/officeDocument/2006/relationships/image" Target="../media/image1387.png"/><Relationship Id="rId49" Type="http://schemas.openxmlformats.org/officeDocument/2006/relationships/image" Target="../media/image1065.png"/><Relationship Id="rId114" Type="http://schemas.openxmlformats.org/officeDocument/2006/relationships/customXml" Target="../ink/ink2076.xml"/><Relationship Id="rId461" Type="http://schemas.openxmlformats.org/officeDocument/2006/relationships/customXml" Target="../ink/ink2251.xml"/><Relationship Id="rId559" Type="http://schemas.openxmlformats.org/officeDocument/2006/relationships/customXml" Target="../ink/ink2300.xml"/><Relationship Id="rId766" Type="http://schemas.openxmlformats.org/officeDocument/2006/relationships/customXml" Target="../ink/ink2404.xml"/><Relationship Id="rId198" Type="http://schemas.openxmlformats.org/officeDocument/2006/relationships/image" Target="../media/image1138.png"/><Relationship Id="rId321" Type="http://schemas.openxmlformats.org/officeDocument/2006/relationships/customXml" Target="../ink/ink2181.xml"/><Relationship Id="rId419" Type="http://schemas.openxmlformats.org/officeDocument/2006/relationships/customXml" Target="../ink/ink2230.xml"/><Relationship Id="rId626" Type="http://schemas.openxmlformats.org/officeDocument/2006/relationships/image" Target="../media/image1351.png"/><Relationship Id="rId973" Type="http://schemas.openxmlformats.org/officeDocument/2006/relationships/image" Target="../media/image1523.png"/><Relationship Id="rId1049" Type="http://schemas.openxmlformats.org/officeDocument/2006/relationships/customXml" Target="../ink/ink2547.xml"/><Relationship Id="rId833" Type="http://schemas.openxmlformats.org/officeDocument/2006/relationships/image" Target="../media/image1454.png"/><Relationship Id="rId265" Type="http://schemas.openxmlformats.org/officeDocument/2006/relationships/image" Target="../media/image1171.png"/><Relationship Id="rId472" Type="http://schemas.openxmlformats.org/officeDocument/2006/relationships/image" Target="../media/image1274.png"/><Relationship Id="rId900" Type="http://schemas.openxmlformats.org/officeDocument/2006/relationships/customXml" Target="../ink/ink2472.xml"/><Relationship Id="rId125" Type="http://schemas.openxmlformats.org/officeDocument/2006/relationships/customXml" Target="../ink/ink2082.xml"/><Relationship Id="rId332" Type="http://schemas.openxmlformats.org/officeDocument/2006/relationships/image" Target="../media/image1204.png"/><Relationship Id="rId777" Type="http://schemas.openxmlformats.org/officeDocument/2006/relationships/image" Target="../media/image1426.png"/><Relationship Id="rId984" Type="http://schemas.openxmlformats.org/officeDocument/2006/relationships/customXml" Target="../ink/ink2514.xml"/><Relationship Id="rId637" Type="http://schemas.openxmlformats.org/officeDocument/2006/relationships/customXml" Target="../ink/ink2339.xml"/><Relationship Id="rId844" Type="http://schemas.openxmlformats.org/officeDocument/2006/relationships/customXml" Target="../ink/ink2443.xml"/><Relationship Id="rId276" Type="http://schemas.openxmlformats.org/officeDocument/2006/relationships/customXml" Target="../ink/ink2158.xml"/><Relationship Id="rId483" Type="http://schemas.openxmlformats.org/officeDocument/2006/relationships/customXml" Target="../ink/ink2262.xml"/><Relationship Id="rId690" Type="http://schemas.openxmlformats.org/officeDocument/2006/relationships/customXml" Target="../ink/ink2366.xml"/><Relationship Id="rId704" Type="http://schemas.openxmlformats.org/officeDocument/2006/relationships/customXml" Target="../ink/ink2373.xml"/><Relationship Id="rId911" Type="http://schemas.openxmlformats.org/officeDocument/2006/relationships/image" Target="../media/image1492.png"/><Relationship Id="rId40" Type="http://schemas.openxmlformats.org/officeDocument/2006/relationships/customXml" Target="../ink/ink2039.xml"/><Relationship Id="rId136" Type="http://schemas.openxmlformats.org/officeDocument/2006/relationships/image" Target="../media/image1107.png"/><Relationship Id="rId343" Type="http://schemas.openxmlformats.org/officeDocument/2006/relationships/customXml" Target="../ink/ink2192.xml"/><Relationship Id="rId550" Type="http://schemas.openxmlformats.org/officeDocument/2006/relationships/image" Target="../media/image1313.png"/><Relationship Id="rId788" Type="http://schemas.openxmlformats.org/officeDocument/2006/relationships/customXml" Target="../ink/ink2415.xml"/><Relationship Id="rId995" Type="http://schemas.openxmlformats.org/officeDocument/2006/relationships/customXml" Target="../ink/ink2520.xml"/><Relationship Id="rId203" Type="http://schemas.openxmlformats.org/officeDocument/2006/relationships/customXml" Target="../ink/ink2121.xml"/><Relationship Id="rId648" Type="http://schemas.openxmlformats.org/officeDocument/2006/relationships/image" Target="../media/image1362.png"/><Relationship Id="rId855" Type="http://schemas.openxmlformats.org/officeDocument/2006/relationships/image" Target="../media/image1465.png"/><Relationship Id="rId1040" Type="http://schemas.openxmlformats.org/officeDocument/2006/relationships/image" Target="../media/image1555.png"/><Relationship Id="rId287" Type="http://schemas.openxmlformats.org/officeDocument/2006/relationships/image" Target="../media/image1182.png"/><Relationship Id="rId410" Type="http://schemas.openxmlformats.org/officeDocument/2006/relationships/image" Target="../media/image1243.png"/><Relationship Id="rId494" Type="http://schemas.openxmlformats.org/officeDocument/2006/relationships/image" Target="../media/image1285.png"/><Relationship Id="rId508" Type="http://schemas.openxmlformats.org/officeDocument/2006/relationships/image" Target="../media/image1292.png"/><Relationship Id="rId715" Type="http://schemas.openxmlformats.org/officeDocument/2006/relationships/image" Target="../media/image1395.png"/><Relationship Id="rId922" Type="http://schemas.openxmlformats.org/officeDocument/2006/relationships/customXml" Target="../ink/ink2483.xml"/><Relationship Id="rId147" Type="http://schemas.openxmlformats.org/officeDocument/2006/relationships/customXml" Target="../ink/ink2093.xml"/><Relationship Id="rId354" Type="http://schemas.openxmlformats.org/officeDocument/2006/relationships/image" Target="../media/image1215.png"/><Relationship Id="rId799" Type="http://schemas.openxmlformats.org/officeDocument/2006/relationships/image" Target="../media/image1437.png"/><Relationship Id="rId51" Type="http://schemas.openxmlformats.org/officeDocument/2006/relationships/image" Target="../media/image1066.png"/><Relationship Id="rId561" Type="http://schemas.openxmlformats.org/officeDocument/2006/relationships/customXml" Target="../ink/ink2301.xml"/><Relationship Id="rId659" Type="http://schemas.openxmlformats.org/officeDocument/2006/relationships/customXml" Target="../ink/ink2350.xml"/><Relationship Id="rId866" Type="http://schemas.openxmlformats.org/officeDocument/2006/relationships/image" Target="../media/image1470.png"/><Relationship Id="rId214" Type="http://schemas.openxmlformats.org/officeDocument/2006/relationships/image" Target="../media/image1146.png"/><Relationship Id="rId298" Type="http://schemas.openxmlformats.org/officeDocument/2006/relationships/customXml" Target="../ink/ink2169.xml"/><Relationship Id="rId421" Type="http://schemas.openxmlformats.org/officeDocument/2006/relationships/customXml" Target="../ink/ink2231.xml"/><Relationship Id="rId519" Type="http://schemas.openxmlformats.org/officeDocument/2006/relationships/customXml" Target="../ink/ink2280.xml"/><Relationship Id="rId1051" Type="http://schemas.openxmlformats.org/officeDocument/2006/relationships/customXml" Target="../ink/ink2548.xml"/><Relationship Id="rId158" Type="http://schemas.openxmlformats.org/officeDocument/2006/relationships/image" Target="../media/image1118.png"/><Relationship Id="rId726" Type="http://schemas.openxmlformats.org/officeDocument/2006/relationships/customXml" Target="../ink/ink2384.xml"/><Relationship Id="rId933" Type="http://schemas.openxmlformats.org/officeDocument/2006/relationships/image" Target="../media/image1503.png"/><Relationship Id="rId1009" Type="http://schemas.openxmlformats.org/officeDocument/2006/relationships/customXml" Target="../ink/ink2527.xml"/><Relationship Id="rId62" Type="http://schemas.openxmlformats.org/officeDocument/2006/relationships/customXml" Target="../ink/ink2050.xml"/><Relationship Id="rId365" Type="http://schemas.openxmlformats.org/officeDocument/2006/relationships/customXml" Target="../ink/ink2203.xml"/><Relationship Id="rId572" Type="http://schemas.openxmlformats.org/officeDocument/2006/relationships/image" Target="../media/image1324.png"/><Relationship Id="rId225" Type="http://schemas.openxmlformats.org/officeDocument/2006/relationships/customXml" Target="../ink/ink2132.xml"/><Relationship Id="rId432" Type="http://schemas.openxmlformats.org/officeDocument/2006/relationships/image" Target="../media/image1254.png"/><Relationship Id="rId877" Type="http://schemas.openxmlformats.org/officeDocument/2006/relationships/customXml" Target="../ink/ink2460.xml"/><Relationship Id="rId737" Type="http://schemas.openxmlformats.org/officeDocument/2006/relationships/image" Target="../media/image1406.png"/><Relationship Id="rId944" Type="http://schemas.openxmlformats.org/officeDocument/2006/relationships/customXml" Target="../ink/ink2494.xml"/><Relationship Id="rId73" Type="http://schemas.openxmlformats.org/officeDocument/2006/relationships/image" Target="../media/image1077.png"/><Relationship Id="rId169" Type="http://schemas.openxmlformats.org/officeDocument/2006/relationships/customXml" Target="../ink/ink2104.xml"/><Relationship Id="rId376" Type="http://schemas.openxmlformats.org/officeDocument/2006/relationships/image" Target="../media/image1226.png"/><Relationship Id="rId583" Type="http://schemas.openxmlformats.org/officeDocument/2006/relationships/customXml" Target="../ink/ink2312.xml"/><Relationship Id="rId790" Type="http://schemas.openxmlformats.org/officeDocument/2006/relationships/customXml" Target="../ink/ink2416.xml"/><Relationship Id="rId804" Type="http://schemas.openxmlformats.org/officeDocument/2006/relationships/customXml" Target="../ink/ink2423.xml"/><Relationship Id="rId4" Type="http://schemas.openxmlformats.org/officeDocument/2006/relationships/oleObject" Target="../embeddings/oleObject1.bin"/><Relationship Id="rId236" Type="http://schemas.openxmlformats.org/officeDocument/2006/relationships/customXml" Target="../ink/ink2138.xml"/><Relationship Id="rId443" Type="http://schemas.openxmlformats.org/officeDocument/2006/relationships/customXml" Target="../ink/ink2242.xml"/><Relationship Id="rId650" Type="http://schemas.openxmlformats.org/officeDocument/2006/relationships/image" Target="../media/image1363.png"/><Relationship Id="rId888" Type="http://schemas.openxmlformats.org/officeDocument/2006/relationships/customXml" Target="../ink/ink2466.xml"/><Relationship Id="rId303" Type="http://schemas.openxmlformats.org/officeDocument/2006/relationships/image" Target="../media/image1190.png"/><Relationship Id="rId748" Type="http://schemas.openxmlformats.org/officeDocument/2006/relationships/customXml" Target="../ink/ink2395.xml"/><Relationship Id="rId955" Type="http://schemas.openxmlformats.org/officeDocument/2006/relationships/image" Target="../media/image1514.png"/><Relationship Id="rId84" Type="http://schemas.openxmlformats.org/officeDocument/2006/relationships/customXml" Target="../ink/ink2061.xml"/><Relationship Id="rId387" Type="http://schemas.openxmlformats.org/officeDocument/2006/relationships/customXml" Target="../ink/ink2214.xml"/><Relationship Id="rId510" Type="http://schemas.openxmlformats.org/officeDocument/2006/relationships/image" Target="../media/image1293.png"/><Relationship Id="rId594" Type="http://schemas.openxmlformats.org/officeDocument/2006/relationships/image" Target="../media/image1335.png"/><Relationship Id="rId608" Type="http://schemas.openxmlformats.org/officeDocument/2006/relationships/image" Target="../media/image1342.png"/><Relationship Id="rId815" Type="http://schemas.openxmlformats.org/officeDocument/2006/relationships/image" Target="../media/image1445.png"/><Relationship Id="rId247" Type="http://schemas.openxmlformats.org/officeDocument/2006/relationships/image" Target="../media/image1162.png"/><Relationship Id="rId899" Type="http://schemas.openxmlformats.org/officeDocument/2006/relationships/image" Target="../media/image1486.png"/><Relationship Id="rId1000" Type="http://schemas.openxmlformats.org/officeDocument/2006/relationships/image" Target="../media/image1535.png"/><Relationship Id="rId107" Type="http://schemas.openxmlformats.org/officeDocument/2006/relationships/image" Target="../media/image1093.png"/><Relationship Id="rId454" Type="http://schemas.openxmlformats.org/officeDocument/2006/relationships/image" Target="../media/image1265.png"/><Relationship Id="rId661" Type="http://schemas.openxmlformats.org/officeDocument/2006/relationships/customXml" Target="../ink/ink2351.xml"/><Relationship Id="rId759" Type="http://schemas.openxmlformats.org/officeDocument/2006/relationships/image" Target="../media/image1417.png"/><Relationship Id="rId966" Type="http://schemas.openxmlformats.org/officeDocument/2006/relationships/customXml" Target="../ink/ink2505.xml"/><Relationship Id="rId11" Type="http://schemas.openxmlformats.org/officeDocument/2006/relationships/image" Target="../media/image1046.png"/><Relationship Id="rId314" Type="http://schemas.openxmlformats.org/officeDocument/2006/relationships/customXml" Target="../ink/ink2177.xml"/><Relationship Id="rId398" Type="http://schemas.openxmlformats.org/officeDocument/2006/relationships/image" Target="../media/image1237.png"/><Relationship Id="rId521" Type="http://schemas.openxmlformats.org/officeDocument/2006/relationships/customXml" Target="../ink/ink2281.xml"/><Relationship Id="rId619" Type="http://schemas.openxmlformats.org/officeDocument/2006/relationships/customXml" Target="../ink/ink2330.xml"/><Relationship Id="rId95" Type="http://schemas.openxmlformats.org/officeDocument/2006/relationships/image" Target="../media/image1088.png"/><Relationship Id="rId160" Type="http://schemas.openxmlformats.org/officeDocument/2006/relationships/image" Target="../media/image1119.png"/><Relationship Id="rId826" Type="http://schemas.openxmlformats.org/officeDocument/2006/relationships/customXml" Target="../ink/ink2434.xml"/><Relationship Id="rId1011" Type="http://schemas.openxmlformats.org/officeDocument/2006/relationships/customXml" Target="../ink/ink2528.xml"/><Relationship Id="rId258" Type="http://schemas.openxmlformats.org/officeDocument/2006/relationships/customXml" Target="../ink/ink2149.xml"/><Relationship Id="rId465" Type="http://schemas.openxmlformats.org/officeDocument/2006/relationships/customXml" Target="../ink/ink2253.xml"/><Relationship Id="rId672" Type="http://schemas.openxmlformats.org/officeDocument/2006/relationships/image" Target="../media/image1374.png"/><Relationship Id="rId22" Type="http://schemas.openxmlformats.org/officeDocument/2006/relationships/customXml" Target="../ink/ink2030.xml"/><Relationship Id="rId118" Type="http://schemas.openxmlformats.org/officeDocument/2006/relationships/image" Target="../media/image1098.png"/><Relationship Id="rId325" Type="http://schemas.openxmlformats.org/officeDocument/2006/relationships/customXml" Target="../ink/ink2183.xml"/><Relationship Id="rId532" Type="http://schemas.openxmlformats.org/officeDocument/2006/relationships/image" Target="../media/image1304.png"/><Relationship Id="rId977" Type="http://schemas.openxmlformats.org/officeDocument/2006/relationships/image" Target="../media/image1525.png"/><Relationship Id="rId171" Type="http://schemas.openxmlformats.org/officeDocument/2006/relationships/customXml" Target="../ink/ink2105.xml"/><Relationship Id="rId837" Type="http://schemas.openxmlformats.org/officeDocument/2006/relationships/image" Target="../media/image1456.png"/><Relationship Id="rId1022" Type="http://schemas.openxmlformats.org/officeDocument/2006/relationships/image" Target="../media/image1546.png"/><Relationship Id="rId269" Type="http://schemas.openxmlformats.org/officeDocument/2006/relationships/image" Target="../media/image1173.png"/><Relationship Id="rId476" Type="http://schemas.openxmlformats.org/officeDocument/2006/relationships/image" Target="../media/image1276.png"/><Relationship Id="rId683" Type="http://schemas.openxmlformats.org/officeDocument/2006/relationships/customXml" Target="../ink/ink2362.xml"/><Relationship Id="rId890" Type="http://schemas.openxmlformats.org/officeDocument/2006/relationships/customXml" Target="../ink/ink2467.xml"/><Relationship Id="rId904" Type="http://schemas.openxmlformats.org/officeDocument/2006/relationships/customXml" Target="../ink/ink2474.xml"/><Relationship Id="rId33" Type="http://schemas.openxmlformats.org/officeDocument/2006/relationships/image" Target="../media/image1057.png"/><Relationship Id="rId129" Type="http://schemas.openxmlformats.org/officeDocument/2006/relationships/customXml" Target="../ink/ink2084.xml"/><Relationship Id="rId336" Type="http://schemas.openxmlformats.org/officeDocument/2006/relationships/image" Target="../media/image1206.png"/><Relationship Id="rId543" Type="http://schemas.openxmlformats.org/officeDocument/2006/relationships/customXml" Target="../ink/ink2292.xml"/><Relationship Id="rId988" Type="http://schemas.openxmlformats.org/officeDocument/2006/relationships/customXml" Target="../ink/ink2516.xml"/><Relationship Id="rId182" Type="http://schemas.openxmlformats.org/officeDocument/2006/relationships/image" Target="../media/image1130.png"/><Relationship Id="rId403" Type="http://schemas.openxmlformats.org/officeDocument/2006/relationships/customXml" Target="../ink/ink2222.xml"/><Relationship Id="rId750" Type="http://schemas.openxmlformats.org/officeDocument/2006/relationships/customXml" Target="../ink/ink2396.xml"/><Relationship Id="rId848" Type="http://schemas.openxmlformats.org/officeDocument/2006/relationships/customXml" Target="../ink/ink2445.xml"/><Relationship Id="rId1033" Type="http://schemas.openxmlformats.org/officeDocument/2006/relationships/customXml" Target="../ink/ink2539.xml"/><Relationship Id="rId487" Type="http://schemas.openxmlformats.org/officeDocument/2006/relationships/customXml" Target="../ink/ink2264.xml"/><Relationship Id="rId610" Type="http://schemas.openxmlformats.org/officeDocument/2006/relationships/image" Target="../media/image1343.png"/><Relationship Id="rId694" Type="http://schemas.openxmlformats.org/officeDocument/2006/relationships/customXml" Target="../ink/ink2368.xml"/><Relationship Id="rId708" Type="http://schemas.openxmlformats.org/officeDocument/2006/relationships/customXml" Target="../ink/ink2375.xml"/><Relationship Id="rId915" Type="http://schemas.openxmlformats.org/officeDocument/2006/relationships/image" Target="../media/image1494.png"/><Relationship Id="rId347" Type="http://schemas.openxmlformats.org/officeDocument/2006/relationships/customXml" Target="../ink/ink2194.xml"/><Relationship Id="rId999" Type="http://schemas.openxmlformats.org/officeDocument/2006/relationships/customXml" Target="../ink/ink2522.xml"/><Relationship Id="rId44" Type="http://schemas.openxmlformats.org/officeDocument/2006/relationships/customXml" Target="../ink/ink2041.xml"/><Relationship Id="rId554" Type="http://schemas.openxmlformats.org/officeDocument/2006/relationships/image" Target="../media/image1315.png"/><Relationship Id="rId761" Type="http://schemas.openxmlformats.org/officeDocument/2006/relationships/image" Target="../media/image1418.png"/><Relationship Id="rId859" Type="http://schemas.openxmlformats.org/officeDocument/2006/relationships/image" Target="../media/image1467.png"/><Relationship Id="rId193" Type="http://schemas.openxmlformats.org/officeDocument/2006/relationships/customXml" Target="../ink/ink2116.xml"/><Relationship Id="rId207" Type="http://schemas.openxmlformats.org/officeDocument/2006/relationships/customXml" Target="../ink/ink2123.xml"/><Relationship Id="rId414" Type="http://schemas.openxmlformats.org/officeDocument/2006/relationships/image" Target="../media/image1245.png"/><Relationship Id="rId498" Type="http://schemas.openxmlformats.org/officeDocument/2006/relationships/image" Target="../media/image1287.png"/><Relationship Id="rId621" Type="http://schemas.openxmlformats.org/officeDocument/2006/relationships/customXml" Target="../ink/ink2331.xml"/><Relationship Id="rId1044" Type="http://schemas.openxmlformats.org/officeDocument/2006/relationships/image" Target="../media/image1557.png"/><Relationship Id="rId260" Type="http://schemas.openxmlformats.org/officeDocument/2006/relationships/customXml" Target="../ink/ink2150.xml"/><Relationship Id="rId719" Type="http://schemas.openxmlformats.org/officeDocument/2006/relationships/image" Target="../media/image1397.png"/><Relationship Id="rId926" Type="http://schemas.openxmlformats.org/officeDocument/2006/relationships/customXml" Target="../ink/ink2485.xml"/><Relationship Id="rId55" Type="http://schemas.openxmlformats.org/officeDocument/2006/relationships/image" Target="../media/image1068.png"/><Relationship Id="rId120" Type="http://schemas.openxmlformats.org/officeDocument/2006/relationships/image" Target="../media/image1099.png"/><Relationship Id="rId358" Type="http://schemas.openxmlformats.org/officeDocument/2006/relationships/image" Target="../media/image1217.png"/><Relationship Id="rId565" Type="http://schemas.openxmlformats.org/officeDocument/2006/relationships/customXml" Target="../ink/ink2303.xml"/><Relationship Id="rId772" Type="http://schemas.openxmlformats.org/officeDocument/2006/relationships/customXml" Target="../ink/ink2407.xml"/><Relationship Id="rId218" Type="http://schemas.openxmlformats.org/officeDocument/2006/relationships/image" Target="../media/image1148.png"/><Relationship Id="rId425" Type="http://schemas.openxmlformats.org/officeDocument/2006/relationships/customXml" Target="../ink/ink2233.xml"/><Relationship Id="rId632" Type="http://schemas.openxmlformats.org/officeDocument/2006/relationships/image" Target="../media/image1354.png"/><Relationship Id="rId1055" Type="http://schemas.openxmlformats.org/officeDocument/2006/relationships/customXml" Target="../ink/ink2550.xml"/><Relationship Id="rId271" Type="http://schemas.openxmlformats.org/officeDocument/2006/relationships/image" Target="../media/image1174.png"/><Relationship Id="rId937" Type="http://schemas.openxmlformats.org/officeDocument/2006/relationships/image" Target="../media/image1505.png"/><Relationship Id="rId66" Type="http://schemas.openxmlformats.org/officeDocument/2006/relationships/customXml" Target="../ink/ink2052.xml"/><Relationship Id="rId131" Type="http://schemas.openxmlformats.org/officeDocument/2006/relationships/customXml" Target="../ink/ink2085.xml"/><Relationship Id="rId369" Type="http://schemas.openxmlformats.org/officeDocument/2006/relationships/customXml" Target="../ink/ink2205.xml"/><Relationship Id="rId576" Type="http://schemas.openxmlformats.org/officeDocument/2006/relationships/image" Target="../media/image1326.png"/><Relationship Id="rId783" Type="http://schemas.openxmlformats.org/officeDocument/2006/relationships/image" Target="../media/image1429.png"/><Relationship Id="rId990" Type="http://schemas.openxmlformats.org/officeDocument/2006/relationships/image" Target="../media/image1531.png"/><Relationship Id="rId229" Type="http://schemas.openxmlformats.org/officeDocument/2006/relationships/image" Target="../media/image1153.png"/><Relationship Id="rId436" Type="http://schemas.openxmlformats.org/officeDocument/2006/relationships/image" Target="../media/image1256.png"/><Relationship Id="rId643" Type="http://schemas.openxmlformats.org/officeDocument/2006/relationships/customXml" Target="../ink/ink2342.xml"/><Relationship Id="rId850" Type="http://schemas.openxmlformats.org/officeDocument/2006/relationships/customXml" Target="../ink/ink2446.xml"/><Relationship Id="rId948" Type="http://schemas.openxmlformats.org/officeDocument/2006/relationships/customXml" Target="../ink/ink2496.xml"/><Relationship Id="rId77" Type="http://schemas.openxmlformats.org/officeDocument/2006/relationships/image" Target="../media/image1079.png"/><Relationship Id="rId282" Type="http://schemas.openxmlformats.org/officeDocument/2006/relationships/customXml" Target="../ink/ink2161.xml"/><Relationship Id="rId503" Type="http://schemas.openxmlformats.org/officeDocument/2006/relationships/customXml" Target="../ink/ink2272.xml"/><Relationship Id="rId587" Type="http://schemas.openxmlformats.org/officeDocument/2006/relationships/customXml" Target="../ink/ink2314.xml"/><Relationship Id="rId710" Type="http://schemas.openxmlformats.org/officeDocument/2006/relationships/customXml" Target="../ink/ink2376.xml"/><Relationship Id="rId808" Type="http://schemas.openxmlformats.org/officeDocument/2006/relationships/customXml" Target="../ink/ink2425.xml"/><Relationship Id="rId8" Type="http://schemas.openxmlformats.org/officeDocument/2006/relationships/customXml" Target="../ink/ink2023.xml"/><Relationship Id="rId142" Type="http://schemas.openxmlformats.org/officeDocument/2006/relationships/image" Target="../media/image1110.png"/><Relationship Id="rId447" Type="http://schemas.openxmlformats.org/officeDocument/2006/relationships/customXml" Target="../ink/ink2244.xml"/><Relationship Id="rId794" Type="http://schemas.openxmlformats.org/officeDocument/2006/relationships/customXml" Target="../ink/ink2418.xml"/><Relationship Id="rId654" Type="http://schemas.openxmlformats.org/officeDocument/2006/relationships/image" Target="../media/image1365.png"/><Relationship Id="rId861" Type="http://schemas.openxmlformats.org/officeDocument/2006/relationships/image" Target="../media/image1468.png"/><Relationship Id="rId959" Type="http://schemas.openxmlformats.org/officeDocument/2006/relationships/image" Target="../media/image1516.png"/><Relationship Id="rId293" Type="http://schemas.openxmlformats.org/officeDocument/2006/relationships/image" Target="../media/image1185.png"/><Relationship Id="rId307" Type="http://schemas.openxmlformats.org/officeDocument/2006/relationships/image" Target="../media/image1192.png"/><Relationship Id="rId514" Type="http://schemas.openxmlformats.org/officeDocument/2006/relationships/image" Target="../media/image1295.png"/><Relationship Id="rId721" Type="http://schemas.openxmlformats.org/officeDocument/2006/relationships/image" Target="../media/image1398.png"/><Relationship Id="rId88" Type="http://schemas.openxmlformats.org/officeDocument/2006/relationships/customXml" Target="../ink/ink2063.xml"/><Relationship Id="rId153" Type="http://schemas.openxmlformats.org/officeDocument/2006/relationships/customXml" Target="../ink/ink2096.xml"/><Relationship Id="rId360" Type="http://schemas.openxmlformats.org/officeDocument/2006/relationships/image" Target="../media/image1218.png"/><Relationship Id="rId598" Type="http://schemas.openxmlformats.org/officeDocument/2006/relationships/image" Target="../media/image1337.png"/><Relationship Id="rId819" Type="http://schemas.openxmlformats.org/officeDocument/2006/relationships/image" Target="../media/image1447.png"/><Relationship Id="rId1004" Type="http://schemas.openxmlformats.org/officeDocument/2006/relationships/image" Target="../media/image1537.png"/><Relationship Id="rId220" Type="http://schemas.openxmlformats.org/officeDocument/2006/relationships/image" Target="../media/image1149.png"/><Relationship Id="rId458" Type="http://schemas.openxmlformats.org/officeDocument/2006/relationships/image" Target="../media/image1267.png"/><Relationship Id="rId665" Type="http://schemas.openxmlformats.org/officeDocument/2006/relationships/customXml" Target="../ink/ink2353.xml"/><Relationship Id="rId872" Type="http://schemas.openxmlformats.org/officeDocument/2006/relationships/image" Target="../media/image1473.png"/><Relationship Id="rId15" Type="http://schemas.openxmlformats.org/officeDocument/2006/relationships/image" Target="../media/image1048.png"/><Relationship Id="rId318" Type="http://schemas.openxmlformats.org/officeDocument/2006/relationships/image" Target="../media/image1197.png"/><Relationship Id="rId525" Type="http://schemas.openxmlformats.org/officeDocument/2006/relationships/customXml" Target="../ink/ink2283.xml"/><Relationship Id="rId732" Type="http://schemas.openxmlformats.org/officeDocument/2006/relationships/customXml" Target="../ink/ink2387.xml"/><Relationship Id="rId99" Type="http://schemas.openxmlformats.org/officeDocument/2006/relationships/image" Target="../media/image1089.png"/><Relationship Id="rId164" Type="http://schemas.openxmlformats.org/officeDocument/2006/relationships/image" Target="../media/image1121.png"/><Relationship Id="rId371" Type="http://schemas.openxmlformats.org/officeDocument/2006/relationships/customXml" Target="../ink/ink2206.xml"/><Relationship Id="rId1015" Type="http://schemas.openxmlformats.org/officeDocument/2006/relationships/customXml" Target="../ink/ink2530.xml"/><Relationship Id="rId469" Type="http://schemas.openxmlformats.org/officeDocument/2006/relationships/customXml" Target="../ink/ink2255.xml"/><Relationship Id="rId676" Type="http://schemas.openxmlformats.org/officeDocument/2006/relationships/image" Target="../media/image1376.png"/><Relationship Id="rId883" Type="http://schemas.openxmlformats.org/officeDocument/2006/relationships/image" Target="../media/image1478.png"/><Relationship Id="rId26" Type="http://schemas.openxmlformats.org/officeDocument/2006/relationships/customXml" Target="../ink/ink2032.xml"/><Relationship Id="rId231" Type="http://schemas.openxmlformats.org/officeDocument/2006/relationships/image" Target="../media/image1154.png"/><Relationship Id="rId329" Type="http://schemas.openxmlformats.org/officeDocument/2006/relationships/customXml" Target="../ink/ink2185.xml"/><Relationship Id="rId536" Type="http://schemas.openxmlformats.org/officeDocument/2006/relationships/image" Target="../media/image1306.png"/><Relationship Id="rId175" Type="http://schemas.openxmlformats.org/officeDocument/2006/relationships/customXml" Target="../ink/ink2107.xml"/><Relationship Id="rId743" Type="http://schemas.openxmlformats.org/officeDocument/2006/relationships/image" Target="../media/image1409.png"/><Relationship Id="rId950" Type="http://schemas.openxmlformats.org/officeDocument/2006/relationships/customXml" Target="../ink/ink2497.xml"/><Relationship Id="rId1026" Type="http://schemas.openxmlformats.org/officeDocument/2006/relationships/image" Target="../media/image1548.png"/><Relationship Id="rId382" Type="http://schemas.openxmlformats.org/officeDocument/2006/relationships/image" Target="../media/image1229.png"/><Relationship Id="rId603" Type="http://schemas.openxmlformats.org/officeDocument/2006/relationships/customXml" Target="../ink/ink2322.xml"/><Relationship Id="rId687" Type="http://schemas.openxmlformats.org/officeDocument/2006/relationships/customXml" Target="../ink/ink2364.xml"/><Relationship Id="rId810" Type="http://schemas.openxmlformats.org/officeDocument/2006/relationships/customXml" Target="../ink/ink2426.xml"/><Relationship Id="rId908" Type="http://schemas.openxmlformats.org/officeDocument/2006/relationships/customXml" Target="../ink/ink2476.xml"/><Relationship Id="rId242" Type="http://schemas.openxmlformats.org/officeDocument/2006/relationships/customXml" Target="../ink/ink2141.xml"/><Relationship Id="rId894" Type="http://schemas.openxmlformats.org/officeDocument/2006/relationships/customXml" Target="../ink/ink2469.xml"/><Relationship Id="rId37" Type="http://schemas.openxmlformats.org/officeDocument/2006/relationships/image" Target="../media/image1059.png"/><Relationship Id="rId102" Type="http://schemas.openxmlformats.org/officeDocument/2006/relationships/customXml" Target="../ink/ink2070.xml"/><Relationship Id="rId547" Type="http://schemas.openxmlformats.org/officeDocument/2006/relationships/customXml" Target="../ink/ink2294.xml"/><Relationship Id="rId754" Type="http://schemas.openxmlformats.org/officeDocument/2006/relationships/customXml" Target="../ink/ink2398.xml"/><Relationship Id="rId961" Type="http://schemas.openxmlformats.org/officeDocument/2006/relationships/image" Target="../media/image1517.png"/><Relationship Id="rId90" Type="http://schemas.openxmlformats.org/officeDocument/2006/relationships/customXml" Target="../ink/ink2064.xml"/><Relationship Id="rId186" Type="http://schemas.openxmlformats.org/officeDocument/2006/relationships/image" Target="../media/image1132.png"/><Relationship Id="rId393" Type="http://schemas.openxmlformats.org/officeDocument/2006/relationships/customXml" Target="../ink/ink2217.xml"/><Relationship Id="rId407" Type="http://schemas.openxmlformats.org/officeDocument/2006/relationships/customXml" Target="../ink/ink2224.xml"/><Relationship Id="rId614" Type="http://schemas.openxmlformats.org/officeDocument/2006/relationships/image" Target="../media/image1345.png"/><Relationship Id="rId821" Type="http://schemas.openxmlformats.org/officeDocument/2006/relationships/image" Target="../media/image1448.png"/><Relationship Id="rId1037" Type="http://schemas.openxmlformats.org/officeDocument/2006/relationships/customXml" Target="../ink/ink2541.xml"/><Relationship Id="rId253" Type="http://schemas.openxmlformats.org/officeDocument/2006/relationships/image" Target="../media/image1165.png"/><Relationship Id="rId460" Type="http://schemas.openxmlformats.org/officeDocument/2006/relationships/image" Target="../media/image1268.png"/><Relationship Id="rId698" Type="http://schemas.openxmlformats.org/officeDocument/2006/relationships/customXml" Target="../ink/ink2370.xml"/><Relationship Id="rId919" Type="http://schemas.openxmlformats.org/officeDocument/2006/relationships/image" Target="../media/image1496.png"/><Relationship Id="rId48" Type="http://schemas.openxmlformats.org/officeDocument/2006/relationships/customXml" Target="../ink/ink2043.xml"/><Relationship Id="rId113" Type="http://schemas.openxmlformats.org/officeDocument/2006/relationships/image" Target="../media/image1096.png"/><Relationship Id="rId320" Type="http://schemas.openxmlformats.org/officeDocument/2006/relationships/image" Target="../media/image1198.png"/><Relationship Id="rId558" Type="http://schemas.openxmlformats.org/officeDocument/2006/relationships/image" Target="../media/image1317.png"/><Relationship Id="rId765" Type="http://schemas.openxmlformats.org/officeDocument/2006/relationships/image" Target="../media/image1420.png"/><Relationship Id="rId972" Type="http://schemas.openxmlformats.org/officeDocument/2006/relationships/customXml" Target="../ink/ink2508.xml"/><Relationship Id="rId197" Type="http://schemas.openxmlformats.org/officeDocument/2006/relationships/customXml" Target="../ink/ink2118.xml"/><Relationship Id="rId418" Type="http://schemas.openxmlformats.org/officeDocument/2006/relationships/image" Target="../media/image1247.png"/><Relationship Id="rId625" Type="http://schemas.openxmlformats.org/officeDocument/2006/relationships/customXml" Target="../ink/ink2333.xml"/><Relationship Id="rId832" Type="http://schemas.openxmlformats.org/officeDocument/2006/relationships/customXml" Target="../ink/ink2437.xml"/><Relationship Id="rId1048" Type="http://schemas.openxmlformats.org/officeDocument/2006/relationships/image" Target="../media/image1559.png"/><Relationship Id="rId264" Type="http://schemas.openxmlformats.org/officeDocument/2006/relationships/customXml" Target="../ink/ink2152.xml"/><Relationship Id="rId471" Type="http://schemas.openxmlformats.org/officeDocument/2006/relationships/customXml" Target="../ink/ink2256.xml"/><Relationship Id="rId59" Type="http://schemas.openxmlformats.org/officeDocument/2006/relationships/image" Target="../media/image1070.png"/><Relationship Id="rId124" Type="http://schemas.openxmlformats.org/officeDocument/2006/relationships/image" Target="../media/image1101.png"/><Relationship Id="rId569" Type="http://schemas.openxmlformats.org/officeDocument/2006/relationships/customXml" Target="../ink/ink2305.xml"/><Relationship Id="rId776" Type="http://schemas.openxmlformats.org/officeDocument/2006/relationships/customXml" Target="../ink/ink2409.xml"/><Relationship Id="rId983" Type="http://schemas.openxmlformats.org/officeDocument/2006/relationships/image" Target="../media/image1528.png"/><Relationship Id="rId331" Type="http://schemas.openxmlformats.org/officeDocument/2006/relationships/customXml" Target="../ink/ink2186.xml"/><Relationship Id="rId429" Type="http://schemas.openxmlformats.org/officeDocument/2006/relationships/customXml" Target="../ink/ink2235.xml"/><Relationship Id="rId636" Type="http://schemas.openxmlformats.org/officeDocument/2006/relationships/image" Target="../media/image1356.png"/><Relationship Id="rId843" Type="http://schemas.openxmlformats.org/officeDocument/2006/relationships/image" Target="../media/image1459.png"/><Relationship Id="rId275" Type="http://schemas.openxmlformats.org/officeDocument/2006/relationships/image" Target="../media/image1176.png"/><Relationship Id="rId482" Type="http://schemas.openxmlformats.org/officeDocument/2006/relationships/image" Target="../media/image1279.png"/><Relationship Id="rId703" Type="http://schemas.openxmlformats.org/officeDocument/2006/relationships/image" Target="../media/image1389.png"/><Relationship Id="rId910" Type="http://schemas.openxmlformats.org/officeDocument/2006/relationships/customXml" Target="../ink/ink2477.xml"/><Relationship Id="rId135" Type="http://schemas.openxmlformats.org/officeDocument/2006/relationships/customXml" Target="../ink/ink2087.xml"/><Relationship Id="rId342" Type="http://schemas.openxmlformats.org/officeDocument/2006/relationships/image" Target="../media/image1209.png"/><Relationship Id="rId787" Type="http://schemas.openxmlformats.org/officeDocument/2006/relationships/image" Target="../media/image1431.png"/><Relationship Id="rId994" Type="http://schemas.openxmlformats.org/officeDocument/2006/relationships/image" Target="../media/image972.png"/><Relationship Id="rId202" Type="http://schemas.openxmlformats.org/officeDocument/2006/relationships/image" Target="../media/image1140.png"/><Relationship Id="rId647" Type="http://schemas.openxmlformats.org/officeDocument/2006/relationships/customXml" Target="../ink/ink2344.xml"/><Relationship Id="rId854" Type="http://schemas.openxmlformats.org/officeDocument/2006/relationships/customXml" Target="../ink/ink2448.xml"/><Relationship Id="rId286" Type="http://schemas.openxmlformats.org/officeDocument/2006/relationships/customXml" Target="../ink/ink2163.xml"/><Relationship Id="rId493" Type="http://schemas.openxmlformats.org/officeDocument/2006/relationships/customXml" Target="../ink/ink2267.xml"/><Relationship Id="rId507" Type="http://schemas.openxmlformats.org/officeDocument/2006/relationships/customXml" Target="../ink/ink2274.xml"/><Relationship Id="rId714" Type="http://schemas.openxmlformats.org/officeDocument/2006/relationships/customXml" Target="../ink/ink2378.xml"/><Relationship Id="rId921" Type="http://schemas.openxmlformats.org/officeDocument/2006/relationships/image" Target="../media/image1497.png"/><Relationship Id="rId50" Type="http://schemas.openxmlformats.org/officeDocument/2006/relationships/customXml" Target="../ink/ink2044.xml"/><Relationship Id="rId146" Type="http://schemas.openxmlformats.org/officeDocument/2006/relationships/image" Target="../media/image1112.png"/><Relationship Id="rId353" Type="http://schemas.openxmlformats.org/officeDocument/2006/relationships/customXml" Target="../ink/ink2197.xml"/><Relationship Id="rId560" Type="http://schemas.openxmlformats.org/officeDocument/2006/relationships/image" Target="../media/image1318.png"/><Relationship Id="rId798" Type="http://schemas.openxmlformats.org/officeDocument/2006/relationships/customXml" Target="../ink/ink2420.xml"/><Relationship Id="rId213" Type="http://schemas.openxmlformats.org/officeDocument/2006/relationships/customXml" Target="../ink/ink2126.xml"/><Relationship Id="rId420" Type="http://schemas.openxmlformats.org/officeDocument/2006/relationships/image" Target="../media/image1248.png"/><Relationship Id="rId658" Type="http://schemas.openxmlformats.org/officeDocument/2006/relationships/image" Target="../media/image1367.png"/><Relationship Id="rId865" Type="http://schemas.openxmlformats.org/officeDocument/2006/relationships/customXml" Target="../ink/ink2454.xml"/><Relationship Id="rId1050" Type="http://schemas.openxmlformats.org/officeDocument/2006/relationships/image" Target="../media/image1560.png"/><Relationship Id="rId297" Type="http://schemas.openxmlformats.org/officeDocument/2006/relationships/image" Target="../media/image1187.png"/><Relationship Id="rId518" Type="http://schemas.openxmlformats.org/officeDocument/2006/relationships/image" Target="../media/image1297.png"/><Relationship Id="rId725" Type="http://schemas.openxmlformats.org/officeDocument/2006/relationships/image" Target="../media/image1400.png"/><Relationship Id="rId932" Type="http://schemas.openxmlformats.org/officeDocument/2006/relationships/customXml" Target="../ink/ink2488.xml"/><Relationship Id="rId157" Type="http://schemas.openxmlformats.org/officeDocument/2006/relationships/customXml" Target="../ink/ink2098.xml"/><Relationship Id="rId364" Type="http://schemas.openxmlformats.org/officeDocument/2006/relationships/image" Target="../media/image1220.png"/><Relationship Id="rId1008" Type="http://schemas.openxmlformats.org/officeDocument/2006/relationships/image" Target="../media/image1539.png"/><Relationship Id="rId61" Type="http://schemas.openxmlformats.org/officeDocument/2006/relationships/image" Target="../media/image1071.png"/><Relationship Id="rId571" Type="http://schemas.openxmlformats.org/officeDocument/2006/relationships/customXml" Target="../ink/ink2306.xml"/><Relationship Id="rId669" Type="http://schemas.openxmlformats.org/officeDocument/2006/relationships/customXml" Target="../ink/ink2355.xml"/><Relationship Id="rId876" Type="http://schemas.openxmlformats.org/officeDocument/2006/relationships/image" Target="../media/image1475.png"/><Relationship Id="rId19" Type="http://schemas.openxmlformats.org/officeDocument/2006/relationships/image" Target="../media/image1050.png"/><Relationship Id="rId224" Type="http://schemas.openxmlformats.org/officeDocument/2006/relationships/image" Target="../media/image1151.png"/><Relationship Id="rId431" Type="http://schemas.openxmlformats.org/officeDocument/2006/relationships/customXml" Target="../ink/ink2236.xml"/><Relationship Id="rId529" Type="http://schemas.openxmlformats.org/officeDocument/2006/relationships/customXml" Target="../ink/ink2285.xml"/><Relationship Id="rId736" Type="http://schemas.openxmlformats.org/officeDocument/2006/relationships/customXml" Target="../ink/ink2389.xml"/><Relationship Id="rId168" Type="http://schemas.openxmlformats.org/officeDocument/2006/relationships/image" Target="../media/image1123.png"/><Relationship Id="rId943" Type="http://schemas.openxmlformats.org/officeDocument/2006/relationships/image" Target="../media/image1508.png"/><Relationship Id="rId1019" Type="http://schemas.openxmlformats.org/officeDocument/2006/relationships/customXml" Target="../ink/ink2532.xml"/><Relationship Id="rId72" Type="http://schemas.openxmlformats.org/officeDocument/2006/relationships/customXml" Target="../ink/ink2055.xml"/><Relationship Id="rId375" Type="http://schemas.openxmlformats.org/officeDocument/2006/relationships/customXml" Target="../ink/ink2208.xml"/><Relationship Id="rId582" Type="http://schemas.openxmlformats.org/officeDocument/2006/relationships/image" Target="../media/image1329.png"/><Relationship Id="rId803" Type="http://schemas.openxmlformats.org/officeDocument/2006/relationships/image" Target="../media/image1439.png"/><Relationship Id="rId3" Type="http://schemas.openxmlformats.org/officeDocument/2006/relationships/notesSlide" Target="../notesSlides/notesSlide22.xml"/><Relationship Id="rId235" Type="http://schemas.openxmlformats.org/officeDocument/2006/relationships/image" Target="../media/image1156.png"/><Relationship Id="rId442" Type="http://schemas.openxmlformats.org/officeDocument/2006/relationships/image" Target="../media/image1259.png"/><Relationship Id="rId887" Type="http://schemas.openxmlformats.org/officeDocument/2006/relationships/image" Target="../media/image1480.png"/><Relationship Id="rId302" Type="http://schemas.openxmlformats.org/officeDocument/2006/relationships/customXml" Target="../ink/ink2171.xml"/><Relationship Id="rId747" Type="http://schemas.openxmlformats.org/officeDocument/2006/relationships/image" Target="../media/image1411.png"/><Relationship Id="rId954" Type="http://schemas.openxmlformats.org/officeDocument/2006/relationships/customXml" Target="../ink/ink2499.xml"/><Relationship Id="rId83" Type="http://schemas.openxmlformats.org/officeDocument/2006/relationships/image" Target="../media/image1082.png"/><Relationship Id="rId179" Type="http://schemas.openxmlformats.org/officeDocument/2006/relationships/customXml" Target="../ink/ink2109.xml"/><Relationship Id="rId386" Type="http://schemas.openxmlformats.org/officeDocument/2006/relationships/image" Target="../media/image1231.png"/><Relationship Id="rId593" Type="http://schemas.openxmlformats.org/officeDocument/2006/relationships/customXml" Target="../ink/ink2317.xml"/><Relationship Id="rId607" Type="http://schemas.openxmlformats.org/officeDocument/2006/relationships/customXml" Target="../ink/ink2324.xml"/><Relationship Id="rId814" Type="http://schemas.openxmlformats.org/officeDocument/2006/relationships/customXml" Target="../ink/ink2428.xml"/><Relationship Id="rId246" Type="http://schemas.openxmlformats.org/officeDocument/2006/relationships/customXml" Target="../ink/ink2143.xml"/><Relationship Id="rId453" Type="http://schemas.openxmlformats.org/officeDocument/2006/relationships/customXml" Target="../ink/ink2247.xml"/><Relationship Id="rId660" Type="http://schemas.openxmlformats.org/officeDocument/2006/relationships/image" Target="../media/image1368.png"/><Relationship Id="rId898" Type="http://schemas.openxmlformats.org/officeDocument/2006/relationships/customXml" Target="../ink/ink2471.xml"/><Relationship Id="rId106" Type="http://schemas.openxmlformats.org/officeDocument/2006/relationships/customXml" Target="../ink/ink2072.xml"/><Relationship Id="rId313" Type="http://schemas.openxmlformats.org/officeDocument/2006/relationships/image" Target="../media/image1195.png"/><Relationship Id="rId758" Type="http://schemas.openxmlformats.org/officeDocument/2006/relationships/customXml" Target="../ink/ink2400.xml"/><Relationship Id="rId965" Type="http://schemas.openxmlformats.org/officeDocument/2006/relationships/image" Target="../media/image1519.png"/><Relationship Id="rId10" Type="http://schemas.openxmlformats.org/officeDocument/2006/relationships/customXml" Target="../ink/ink2024.xml"/><Relationship Id="rId94" Type="http://schemas.openxmlformats.org/officeDocument/2006/relationships/customXml" Target="../ink/ink2066.xml"/><Relationship Id="rId397" Type="http://schemas.openxmlformats.org/officeDocument/2006/relationships/customXml" Target="../ink/ink2219.xml"/><Relationship Id="rId520" Type="http://schemas.openxmlformats.org/officeDocument/2006/relationships/image" Target="../media/image1298.png"/><Relationship Id="rId618" Type="http://schemas.openxmlformats.org/officeDocument/2006/relationships/image" Target="../media/image1347.png"/><Relationship Id="rId825" Type="http://schemas.openxmlformats.org/officeDocument/2006/relationships/image" Target="../media/image1450.png"/><Relationship Id="rId257" Type="http://schemas.openxmlformats.org/officeDocument/2006/relationships/image" Target="../media/image1167.png"/><Relationship Id="rId464" Type="http://schemas.openxmlformats.org/officeDocument/2006/relationships/image" Target="../media/image1270.png"/><Relationship Id="rId1010" Type="http://schemas.openxmlformats.org/officeDocument/2006/relationships/image" Target="../media/image1540.png"/><Relationship Id="rId117" Type="http://schemas.openxmlformats.org/officeDocument/2006/relationships/customXml" Target="../ink/ink2078.xml"/><Relationship Id="rId671" Type="http://schemas.openxmlformats.org/officeDocument/2006/relationships/customXml" Target="../ink/ink2356.xml"/><Relationship Id="rId769" Type="http://schemas.openxmlformats.org/officeDocument/2006/relationships/image" Target="../media/image1422.png"/><Relationship Id="rId976" Type="http://schemas.openxmlformats.org/officeDocument/2006/relationships/customXml" Target="../ink/ink2510.xml"/><Relationship Id="rId324" Type="http://schemas.openxmlformats.org/officeDocument/2006/relationships/image" Target="../media/image1200.png"/><Relationship Id="rId531" Type="http://schemas.openxmlformats.org/officeDocument/2006/relationships/customXml" Target="../ink/ink2286.xml"/><Relationship Id="rId629" Type="http://schemas.openxmlformats.org/officeDocument/2006/relationships/customXml" Target="../ink/ink2335.xml"/><Relationship Id="rId836" Type="http://schemas.openxmlformats.org/officeDocument/2006/relationships/customXml" Target="../ink/ink2439.xml"/><Relationship Id="rId1021" Type="http://schemas.openxmlformats.org/officeDocument/2006/relationships/customXml" Target="../ink/ink2533.xml"/><Relationship Id="rId903" Type="http://schemas.openxmlformats.org/officeDocument/2006/relationships/image" Target="../media/image1488.png"/><Relationship Id="rId32" Type="http://schemas.openxmlformats.org/officeDocument/2006/relationships/customXml" Target="../ink/ink2035.xml"/><Relationship Id="rId181" Type="http://schemas.openxmlformats.org/officeDocument/2006/relationships/customXml" Target="../ink/ink2110.xml"/><Relationship Id="rId279" Type="http://schemas.openxmlformats.org/officeDocument/2006/relationships/image" Target="../media/image1178.png"/><Relationship Id="rId486" Type="http://schemas.openxmlformats.org/officeDocument/2006/relationships/image" Target="../media/image1281.png"/><Relationship Id="rId693" Type="http://schemas.openxmlformats.org/officeDocument/2006/relationships/image" Target="../media/image1384.png"/><Relationship Id="rId139" Type="http://schemas.openxmlformats.org/officeDocument/2006/relationships/customXml" Target="../ink/ink2089.xml"/><Relationship Id="rId346" Type="http://schemas.openxmlformats.org/officeDocument/2006/relationships/image" Target="../media/image1211.png"/><Relationship Id="rId553" Type="http://schemas.openxmlformats.org/officeDocument/2006/relationships/customXml" Target="../ink/ink2297.xml"/><Relationship Id="rId760" Type="http://schemas.openxmlformats.org/officeDocument/2006/relationships/customXml" Target="../ink/ink2401.xml"/><Relationship Id="rId998" Type="http://schemas.openxmlformats.org/officeDocument/2006/relationships/image" Target="../media/image1534.png"/><Relationship Id="rId206" Type="http://schemas.openxmlformats.org/officeDocument/2006/relationships/image" Target="../media/image1142.png"/><Relationship Id="rId413" Type="http://schemas.openxmlformats.org/officeDocument/2006/relationships/customXml" Target="../ink/ink2227.xml"/><Relationship Id="rId858" Type="http://schemas.openxmlformats.org/officeDocument/2006/relationships/customXml" Target="../ink/ink2450.xml"/><Relationship Id="rId1043" Type="http://schemas.openxmlformats.org/officeDocument/2006/relationships/customXml" Target="../ink/ink254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6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6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567.png"/></Relationships>
</file>

<file path=ppt/slides/_rels/slide26.xml.rels><?xml version="1.0" encoding="UTF-8" standalone="yes"?>
<Relationships xmlns="http://schemas.openxmlformats.org/package/2006/relationships"><Relationship Id="rId3" Type="http://schemas.openxmlformats.org/officeDocument/2006/relationships/image" Target="../media/image156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43.png"/><Relationship Id="rId13" Type="http://schemas.openxmlformats.org/officeDocument/2006/relationships/customXml" Target="../ink/ink18.xml"/><Relationship Id="rId18" Type="http://schemas.openxmlformats.org/officeDocument/2006/relationships/image" Target="../media/image1848.png"/><Relationship Id="rId26" Type="http://schemas.openxmlformats.org/officeDocument/2006/relationships/image" Target="../media/image1852.png"/><Relationship Id="rId3" Type="http://schemas.openxmlformats.org/officeDocument/2006/relationships/customXml" Target="../ink/ink13.xml"/><Relationship Id="rId21" Type="http://schemas.openxmlformats.org/officeDocument/2006/relationships/customXml" Target="../ink/ink22.xml"/><Relationship Id="rId7" Type="http://schemas.openxmlformats.org/officeDocument/2006/relationships/customXml" Target="../ink/ink15.xml"/><Relationship Id="rId12" Type="http://schemas.openxmlformats.org/officeDocument/2006/relationships/image" Target="../media/image1845.png"/><Relationship Id="rId17" Type="http://schemas.openxmlformats.org/officeDocument/2006/relationships/customXml" Target="../ink/ink20.xml"/><Relationship Id="rId25" Type="http://schemas.openxmlformats.org/officeDocument/2006/relationships/customXml" Target="../ink/ink24.xml"/><Relationship Id="rId2" Type="http://schemas.openxmlformats.org/officeDocument/2006/relationships/notesSlide" Target="../notesSlides/notesSlide3.xml"/><Relationship Id="rId16" Type="http://schemas.openxmlformats.org/officeDocument/2006/relationships/image" Target="../media/image1847.png"/><Relationship Id="rId20" Type="http://schemas.openxmlformats.org/officeDocument/2006/relationships/image" Target="../media/image1849.png"/><Relationship Id="rId1" Type="http://schemas.openxmlformats.org/officeDocument/2006/relationships/slideLayout" Target="../slideLayouts/slideLayout7.xml"/><Relationship Id="rId6" Type="http://schemas.openxmlformats.org/officeDocument/2006/relationships/image" Target="../media/image1842.png"/><Relationship Id="rId11" Type="http://schemas.openxmlformats.org/officeDocument/2006/relationships/customXml" Target="../ink/ink17.xml"/><Relationship Id="rId24" Type="http://schemas.openxmlformats.org/officeDocument/2006/relationships/image" Target="../media/image1851.png"/><Relationship Id="rId5" Type="http://schemas.openxmlformats.org/officeDocument/2006/relationships/customXml" Target="../ink/ink14.xml"/><Relationship Id="rId15" Type="http://schemas.openxmlformats.org/officeDocument/2006/relationships/customXml" Target="../ink/ink19.xml"/><Relationship Id="rId23" Type="http://schemas.openxmlformats.org/officeDocument/2006/relationships/customXml" Target="../ink/ink23.xml"/><Relationship Id="rId10" Type="http://schemas.openxmlformats.org/officeDocument/2006/relationships/image" Target="../media/image1844.png"/><Relationship Id="rId19" Type="http://schemas.openxmlformats.org/officeDocument/2006/relationships/customXml" Target="../ink/ink21.xml"/><Relationship Id="rId4" Type="http://schemas.openxmlformats.org/officeDocument/2006/relationships/image" Target="../media/image1841.png"/><Relationship Id="rId9" Type="http://schemas.openxmlformats.org/officeDocument/2006/relationships/customXml" Target="../ink/ink16.xml"/><Relationship Id="rId14" Type="http://schemas.openxmlformats.org/officeDocument/2006/relationships/image" Target="../media/image1846.png"/><Relationship Id="rId22" Type="http://schemas.openxmlformats.org/officeDocument/2006/relationships/image" Target="../media/image1850.png"/></Relationships>
</file>

<file path=ppt/slides/_rels/slide30.xml.rels><?xml version="1.0" encoding="UTF-8" standalone="yes"?>
<Relationships xmlns="http://schemas.openxmlformats.org/package/2006/relationships"><Relationship Id="rId3" Type="http://schemas.openxmlformats.org/officeDocument/2006/relationships/image" Target="../media/image156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7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1854.png"/><Relationship Id="rId18" Type="http://schemas.openxmlformats.org/officeDocument/2006/relationships/customXml" Target="../ink/ink32.xml"/><Relationship Id="rId26" Type="http://schemas.openxmlformats.org/officeDocument/2006/relationships/customXml" Target="../ink/ink36.xml"/><Relationship Id="rId39" Type="http://schemas.openxmlformats.org/officeDocument/2006/relationships/image" Target="../media/image9.png"/><Relationship Id="rId21" Type="http://schemas.openxmlformats.org/officeDocument/2006/relationships/image" Target="../media/image1858.png"/><Relationship Id="rId34" Type="http://schemas.openxmlformats.org/officeDocument/2006/relationships/customXml" Target="../ink/ink40.xml"/><Relationship Id="rId7" Type="http://schemas.openxmlformats.org/officeDocument/2006/relationships/image" Target="../media/image18510.png"/><Relationship Id="rId12" Type="http://schemas.openxmlformats.org/officeDocument/2006/relationships/customXml" Target="../ink/ink29.xml"/><Relationship Id="rId17" Type="http://schemas.openxmlformats.org/officeDocument/2006/relationships/image" Target="../media/image1856.png"/><Relationship Id="rId25" Type="http://schemas.openxmlformats.org/officeDocument/2006/relationships/image" Target="../media/image1860.png"/><Relationship Id="rId33" Type="http://schemas.openxmlformats.org/officeDocument/2006/relationships/image" Target="../media/image1864.png"/><Relationship Id="rId38" Type="http://schemas.openxmlformats.org/officeDocument/2006/relationships/customXml" Target="../ink/ink42.xml"/><Relationship Id="rId2" Type="http://schemas.openxmlformats.org/officeDocument/2006/relationships/notesSlide" Target="../notesSlides/notesSlide4.xml"/><Relationship Id="rId16" Type="http://schemas.openxmlformats.org/officeDocument/2006/relationships/customXml" Target="../ink/ink31.xml"/><Relationship Id="rId20" Type="http://schemas.openxmlformats.org/officeDocument/2006/relationships/customXml" Target="../ink/ink33.xml"/><Relationship Id="rId29" Type="http://schemas.openxmlformats.org/officeDocument/2006/relationships/image" Target="../media/image1862.png"/><Relationship Id="rId1" Type="http://schemas.openxmlformats.org/officeDocument/2006/relationships/slideLayout" Target="../slideLayouts/slideLayout7.xml"/><Relationship Id="rId6" Type="http://schemas.openxmlformats.org/officeDocument/2006/relationships/customXml" Target="../ink/ink26.xml"/><Relationship Id="rId11" Type="http://schemas.openxmlformats.org/officeDocument/2006/relationships/image" Target="../media/image18530.png"/><Relationship Id="rId24" Type="http://schemas.openxmlformats.org/officeDocument/2006/relationships/customXml" Target="../ink/ink35.xml"/><Relationship Id="rId32" Type="http://schemas.openxmlformats.org/officeDocument/2006/relationships/customXml" Target="../ink/ink39.xml"/><Relationship Id="rId37" Type="http://schemas.openxmlformats.org/officeDocument/2006/relationships/image" Target="../media/image1866.png"/><Relationship Id="rId5" Type="http://schemas.openxmlformats.org/officeDocument/2006/relationships/image" Target="../media/image18500.png"/><Relationship Id="rId15" Type="http://schemas.openxmlformats.org/officeDocument/2006/relationships/image" Target="../media/image1855.png"/><Relationship Id="rId23" Type="http://schemas.openxmlformats.org/officeDocument/2006/relationships/image" Target="../media/image1859.png"/><Relationship Id="rId28" Type="http://schemas.openxmlformats.org/officeDocument/2006/relationships/customXml" Target="../ink/ink37.xml"/><Relationship Id="rId36" Type="http://schemas.openxmlformats.org/officeDocument/2006/relationships/customXml" Target="../ink/ink41.xml"/><Relationship Id="rId10" Type="http://schemas.openxmlformats.org/officeDocument/2006/relationships/customXml" Target="../ink/ink28.xml"/><Relationship Id="rId19" Type="http://schemas.openxmlformats.org/officeDocument/2006/relationships/image" Target="../media/image1857.png"/><Relationship Id="rId31" Type="http://schemas.openxmlformats.org/officeDocument/2006/relationships/image" Target="../media/image1863.png"/><Relationship Id="rId4" Type="http://schemas.openxmlformats.org/officeDocument/2006/relationships/customXml" Target="../ink/ink25.xml"/><Relationship Id="rId9" Type="http://schemas.openxmlformats.org/officeDocument/2006/relationships/image" Target="../media/image18520.png"/><Relationship Id="rId14" Type="http://schemas.openxmlformats.org/officeDocument/2006/relationships/customXml" Target="../ink/ink30.xml"/><Relationship Id="rId22" Type="http://schemas.openxmlformats.org/officeDocument/2006/relationships/customXml" Target="../ink/ink34.xml"/><Relationship Id="rId27" Type="http://schemas.openxmlformats.org/officeDocument/2006/relationships/image" Target="../media/image1861.png"/><Relationship Id="rId30" Type="http://schemas.openxmlformats.org/officeDocument/2006/relationships/customXml" Target="../ink/ink38.xml"/><Relationship Id="rId35" Type="http://schemas.openxmlformats.org/officeDocument/2006/relationships/image" Target="../media/image1865.png"/><Relationship Id="rId8" Type="http://schemas.openxmlformats.org/officeDocument/2006/relationships/customXml" Target="../ink/ink27.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7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7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7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74.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customXml" Target="../ink/ink100.xml"/><Relationship Id="rId21" Type="http://schemas.openxmlformats.org/officeDocument/2006/relationships/customXml" Target="../ink/ink52.xml"/><Relationship Id="rId42" Type="http://schemas.openxmlformats.org/officeDocument/2006/relationships/image" Target="../media/image1886.png"/><Relationship Id="rId63" Type="http://schemas.openxmlformats.org/officeDocument/2006/relationships/customXml" Target="../ink/ink73.xml"/><Relationship Id="rId84" Type="http://schemas.openxmlformats.org/officeDocument/2006/relationships/image" Target="../media/image1907.png"/><Relationship Id="rId138" Type="http://schemas.openxmlformats.org/officeDocument/2006/relationships/image" Target="../media/image1934.png"/><Relationship Id="rId159" Type="http://schemas.openxmlformats.org/officeDocument/2006/relationships/customXml" Target="../ink/ink121.xml"/><Relationship Id="rId170" Type="http://schemas.openxmlformats.org/officeDocument/2006/relationships/image" Target="../media/image1950.png"/><Relationship Id="rId191" Type="http://schemas.openxmlformats.org/officeDocument/2006/relationships/customXml" Target="../ink/ink137.xml"/><Relationship Id="rId205" Type="http://schemas.openxmlformats.org/officeDocument/2006/relationships/customXml" Target="../ink/ink144.xml"/><Relationship Id="rId107" Type="http://schemas.openxmlformats.org/officeDocument/2006/relationships/customXml" Target="../ink/ink95.xml"/><Relationship Id="rId11" Type="http://schemas.openxmlformats.org/officeDocument/2006/relationships/customXml" Target="../ink/ink47.xml"/><Relationship Id="rId32" Type="http://schemas.openxmlformats.org/officeDocument/2006/relationships/image" Target="../media/image1881.png"/><Relationship Id="rId53" Type="http://schemas.openxmlformats.org/officeDocument/2006/relationships/customXml" Target="../ink/ink68.xml"/><Relationship Id="rId74" Type="http://schemas.openxmlformats.org/officeDocument/2006/relationships/image" Target="../media/image1902.png"/><Relationship Id="rId128" Type="http://schemas.openxmlformats.org/officeDocument/2006/relationships/image" Target="../media/image1929.png"/><Relationship Id="rId149" Type="http://schemas.openxmlformats.org/officeDocument/2006/relationships/customXml" Target="../ink/ink116.xml"/><Relationship Id="rId5" Type="http://schemas.openxmlformats.org/officeDocument/2006/relationships/customXml" Target="../ink/ink44.xml"/><Relationship Id="rId95" Type="http://schemas.openxmlformats.org/officeDocument/2006/relationships/customXml" Target="../ink/ink89.xml"/><Relationship Id="rId160" Type="http://schemas.openxmlformats.org/officeDocument/2006/relationships/image" Target="../media/image1945.png"/><Relationship Id="rId181" Type="http://schemas.openxmlformats.org/officeDocument/2006/relationships/customXml" Target="../ink/ink132.xml"/><Relationship Id="rId216" Type="http://schemas.openxmlformats.org/officeDocument/2006/relationships/image" Target="../media/image1973.png"/><Relationship Id="rId22" Type="http://schemas.openxmlformats.org/officeDocument/2006/relationships/image" Target="../media/image1876.png"/><Relationship Id="rId43" Type="http://schemas.openxmlformats.org/officeDocument/2006/relationships/customXml" Target="../ink/ink63.xml"/><Relationship Id="rId64" Type="http://schemas.openxmlformats.org/officeDocument/2006/relationships/image" Target="../media/image1897.png"/><Relationship Id="rId118" Type="http://schemas.openxmlformats.org/officeDocument/2006/relationships/image" Target="../media/image1924.png"/><Relationship Id="rId139" Type="http://schemas.openxmlformats.org/officeDocument/2006/relationships/customXml" Target="../ink/ink111.xml"/><Relationship Id="rId85" Type="http://schemas.openxmlformats.org/officeDocument/2006/relationships/customXml" Target="../ink/ink84.xml"/><Relationship Id="rId150" Type="http://schemas.openxmlformats.org/officeDocument/2006/relationships/image" Target="../media/image1940.png"/><Relationship Id="rId171" Type="http://schemas.openxmlformats.org/officeDocument/2006/relationships/customXml" Target="../ink/ink127.xml"/><Relationship Id="rId192" Type="http://schemas.openxmlformats.org/officeDocument/2006/relationships/image" Target="../media/image1961.png"/><Relationship Id="rId206" Type="http://schemas.openxmlformats.org/officeDocument/2006/relationships/image" Target="../media/image1968.png"/><Relationship Id="rId12" Type="http://schemas.openxmlformats.org/officeDocument/2006/relationships/image" Target="../media/image1871.png"/><Relationship Id="rId33" Type="http://schemas.openxmlformats.org/officeDocument/2006/relationships/customXml" Target="../ink/ink58.xml"/><Relationship Id="rId108" Type="http://schemas.openxmlformats.org/officeDocument/2006/relationships/image" Target="../media/image1919.png"/><Relationship Id="rId129" Type="http://schemas.openxmlformats.org/officeDocument/2006/relationships/customXml" Target="../ink/ink106.xml"/><Relationship Id="rId54" Type="http://schemas.openxmlformats.org/officeDocument/2006/relationships/image" Target="../media/image1892.png"/><Relationship Id="rId75" Type="http://schemas.openxmlformats.org/officeDocument/2006/relationships/customXml" Target="../ink/ink79.xml"/><Relationship Id="rId96" Type="http://schemas.openxmlformats.org/officeDocument/2006/relationships/image" Target="../media/image1913.png"/><Relationship Id="rId140" Type="http://schemas.openxmlformats.org/officeDocument/2006/relationships/image" Target="../media/image1935.png"/><Relationship Id="rId161" Type="http://schemas.openxmlformats.org/officeDocument/2006/relationships/customXml" Target="../ink/ink122.xml"/><Relationship Id="rId182" Type="http://schemas.openxmlformats.org/officeDocument/2006/relationships/image" Target="../media/image1956.png"/><Relationship Id="rId217" Type="http://schemas.openxmlformats.org/officeDocument/2006/relationships/customXml" Target="../ink/ink150.xml"/><Relationship Id="rId6" Type="http://schemas.openxmlformats.org/officeDocument/2006/relationships/image" Target="../media/image1868.png"/><Relationship Id="rId23" Type="http://schemas.openxmlformats.org/officeDocument/2006/relationships/customXml" Target="../ink/ink53.xml"/><Relationship Id="rId119" Type="http://schemas.openxmlformats.org/officeDocument/2006/relationships/customXml" Target="../ink/ink101.xml"/><Relationship Id="rId44" Type="http://schemas.openxmlformats.org/officeDocument/2006/relationships/image" Target="../media/image1887.png"/><Relationship Id="rId65" Type="http://schemas.openxmlformats.org/officeDocument/2006/relationships/customXml" Target="../ink/ink74.xml"/><Relationship Id="rId86" Type="http://schemas.openxmlformats.org/officeDocument/2006/relationships/image" Target="../media/image1908.png"/><Relationship Id="rId130" Type="http://schemas.openxmlformats.org/officeDocument/2006/relationships/image" Target="../media/image1930.png"/><Relationship Id="rId151" Type="http://schemas.openxmlformats.org/officeDocument/2006/relationships/customXml" Target="../ink/ink117.xml"/><Relationship Id="rId172" Type="http://schemas.openxmlformats.org/officeDocument/2006/relationships/image" Target="../media/image1951.png"/><Relationship Id="rId193" Type="http://schemas.openxmlformats.org/officeDocument/2006/relationships/customXml" Target="../ink/ink138.xml"/><Relationship Id="rId207" Type="http://schemas.openxmlformats.org/officeDocument/2006/relationships/customXml" Target="../ink/ink145.xml"/><Relationship Id="rId13" Type="http://schemas.openxmlformats.org/officeDocument/2006/relationships/customXml" Target="../ink/ink48.xml"/><Relationship Id="rId109" Type="http://schemas.openxmlformats.org/officeDocument/2006/relationships/customXml" Target="../ink/ink96.xml"/><Relationship Id="rId34" Type="http://schemas.openxmlformats.org/officeDocument/2006/relationships/image" Target="../media/image1882.png"/><Relationship Id="rId55" Type="http://schemas.openxmlformats.org/officeDocument/2006/relationships/customXml" Target="../ink/ink69.xml"/><Relationship Id="rId76" Type="http://schemas.openxmlformats.org/officeDocument/2006/relationships/image" Target="../media/image1903.png"/><Relationship Id="rId97" Type="http://schemas.openxmlformats.org/officeDocument/2006/relationships/customXml" Target="../ink/ink90.xml"/><Relationship Id="rId120" Type="http://schemas.openxmlformats.org/officeDocument/2006/relationships/image" Target="../media/image1925.png"/><Relationship Id="rId141" Type="http://schemas.openxmlformats.org/officeDocument/2006/relationships/customXml" Target="../ink/ink112.xml"/><Relationship Id="rId7" Type="http://schemas.openxmlformats.org/officeDocument/2006/relationships/customXml" Target="../ink/ink45.xml"/><Relationship Id="rId162" Type="http://schemas.openxmlformats.org/officeDocument/2006/relationships/image" Target="../media/image1946.png"/><Relationship Id="rId183" Type="http://schemas.openxmlformats.org/officeDocument/2006/relationships/customXml" Target="../ink/ink133.xml"/><Relationship Id="rId218" Type="http://schemas.openxmlformats.org/officeDocument/2006/relationships/image" Target="../media/image1974.png"/><Relationship Id="rId24" Type="http://schemas.openxmlformats.org/officeDocument/2006/relationships/image" Target="../media/image1877.png"/><Relationship Id="rId45" Type="http://schemas.openxmlformats.org/officeDocument/2006/relationships/customXml" Target="../ink/ink64.xml"/><Relationship Id="rId66" Type="http://schemas.openxmlformats.org/officeDocument/2006/relationships/image" Target="../media/image1898.png"/><Relationship Id="rId87" Type="http://schemas.openxmlformats.org/officeDocument/2006/relationships/customXml" Target="../ink/ink85.xml"/><Relationship Id="rId110" Type="http://schemas.openxmlformats.org/officeDocument/2006/relationships/image" Target="../media/image1920.png"/><Relationship Id="rId131" Type="http://schemas.openxmlformats.org/officeDocument/2006/relationships/customXml" Target="../ink/ink107.xml"/><Relationship Id="rId152" Type="http://schemas.openxmlformats.org/officeDocument/2006/relationships/image" Target="../media/image1941.png"/><Relationship Id="rId173" Type="http://schemas.openxmlformats.org/officeDocument/2006/relationships/customXml" Target="../ink/ink128.xml"/><Relationship Id="rId194" Type="http://schemas.openxmlformats.org/officeDocument/2006/relationships/image" Target="../media/image1962.png"/><Relationship Id="rId208" Type="http://schemas.openxmlformats.org/officeDocument/2006/relationships/image" Target="../media/image1969.png"/><Relationship Id="rId14" Type="http://schemas.openxmlformats.org/officeDocument/2006/relationships/image" Target="../media/image1872.png"/><Relationship Id="rId30" Type="http://schemas.openxmlformats.org/officeDocument/2006/relationships/image" Target="../media/image1880.png"/><Relationship Id="rId35" Type="http://schemas.openxmlformats.org/officeDocument/2006/relationships/customXml" Target="../ink/ink59.xml"/><Relationship Id="rId56" Type="http://schemas.openxmlformats.org/officeDocument/2006/relationships/image" Target="../media/image1893.png"/><Relationship Id="rId77" Type="http://schemas.openxmlformats.org/officeDocument/2006/relationships/customXml" Target="../ink/ink80.xml"/><Relationship Id="rId100" Type="http://schemas.openxmlformats.org/officeDocument/2006/relationships/image" Target="../media/image1915.png"/><Relationship Id="rId105" Type="http://schemas.openxmlformats.org/officeDocument/2006/relationships/customXml" Target="../ink/ink94.xml"/><Relationship Id="rId126" Type="http://schemas.openxmlformats.org/officeDocument/2006/relationships/image" Target="../media/image1928.png"/><Relationship Id="rId147" Type="http://schemas.openxmlformats.org/officeDocument/2006/relationships/customXml" Target="../ink/ink115.xml"/><Relationship Id="rId168" Type="http://schemas.openxmlformats.org/officeDocument/2006/relationships/image" Target="../media/image1949.png"/><Relationship Id="rId8" Type="http://schemas.openxmlformats.org/officeDocument/2006/relationships/image" Target="../media/image1869.png"/><Relationship Id="rId51" Type="http://schemas.openxmlformats.org/officeDocument/2006/relationships/customXml" Target="../ink/ink67.xml"/><Relationship Id="rId72" Type="http://schemas.openxmlformats.org/officeDocument/2006/relationships/image" Target="../media/image1901.png"/><Relationship Id="rId93" Type="http://schemas.openxmlformats.org/officeDocument/2006/relationships/customXml" Target="../ink/ink88.xml"/><Relationship Id="rId98" Type="http://schemas.openxmlformats.org/officeDocument/2006/relationships/image" Target="../media/image1914.png"/><Relationship Id="rId121" Type="http://schemas.openxmlformats.org/officeDocument/2006/relationships/customXml" Target="../ink/ink102.xml"/><Relationship Id="rId142" Type="http://schemas.openxmlformats.org/officeDocument/2006/relationships/image" Target="../media/image1936.png"/><Relationship Id="rId163" Type="http://schemas.openxmlformats.org/officeDocument/2006/relationships/customXml" Target="../ink/ink123.xml"/><Relationship Id="rId184" Type="http://schemas.openxmlformats.org/officeDocument/2006/relationships/image" Target="../media/image1957.png"/><Relationship Id="rId189" Type="http://schemas.openxmlformats.org/officeDocument/2006/relationships/customXml" Target="../ink/ink136.xml"/><Relationship Id="rId219" Type="http://schemas.openxmlformats.org/officeDocument/2006/relationships/customXml" Target="../ink/ink151.xml"/><Relationship Id="rId3" Type="http://schemas.openxmlformats.org/officeDocument/2006/relationships/customXml" Target="../ink/ink43.xml"/><Relationship Id="rId214" Type="http://schemas.openxmlformats.org/officeDocument/2006/relationships/image" Target="../media/image1972.png"/><Relationship Id="rId25" Type="http://schemas.openxmlformats.org/officeDocument/2006/relationships/customXml" Target="../ink/ink54.xml"/><Relationship Id="rId46" Type="http://schemas.openxmlformats.org/officeDocument/2006/relationships/image" Target="../media/image1888.png"/><Relationship Id="rId67" Type="http://schemas.openxmlformats.org/officeDocument/2006/relationships/customXml" Target="../ink/ink75.xml"/><Relationship Id="rId116" Type="http://schemas.openxmlformats.org/officeDocument/2006/relationships/image" Target="../media/image1923.png"/><Relationship Id="rId137" Type="http://schemas.openxmlformats.org/officeDocument/2006/relationships/customXml" Target="../ink/ink110.xml"/><Relationship Id="rId158" Type="http://schemas.openxmlformats.org/officeDocument/2006/relationships/image" Target="../media/image1944.png"/><Relationship Id="rId20" Type="http://schemas.openxmlformats.org/officeDocument/2006/relationships/image" Target="../media/image1875.png"/><Relationship Id="rId41" Type="http://schemas.openxmlformats.org/officeDocument/2006/relationships/customXml" Target="../ink/ink62.xml"/><Relationship Id="rId62" Type="http://schemas.openxmlformats.org/officeDocument/2006/relationships/image" Target="../media/image1896.png"/><Relationship Id="rId83" Type="http://schemas.openxmlformats.org/officeDocument/2006/relationships/customXml" Target="../ink/ink83.xml"/><Relationship Id="rId88" Type="http://schemas.openxmlformats.org/officeDocument/2006/relationships/image" Target="../media/image1909.png"/><Relationship Id="rId111" Type="http://schemas.openxmlformats.org/officeDocument/2006/relationships/customXml" Target="../ink/ink97.xml"/><Relationship Id="rId132" Type="http://schemas.openxmlformats.org/officeDocument/2006/relationships/image" Target="../media/image1931.png"/><Relationship Id="rId153" Type="http://schemas.openxmlformats.org/officeDocument/2006/relationships/customXml" Target="../ink/ink118.xml"/><Relationship Id="rId174" Type="http://schemas.openxmlformats.org/officeDocument/2006/relationships/image" Target="../media/image1952.png"/><Relationship Id="rId179" Type="http://schemas.openxmlformats.org/officeDocument/2006/relationships/customXml" Target="../ink/ink131.xml"/><Relationship Id="rId195" Type="http://schemas.openxmlformats.org/officeDocument/2006/relationships/customXml" Target="../ink/ink139.xml"/><Relationship Id="rId209" Type="http://schemas.openxmlformats.org/officeDocument/2006/relationships/customXml" Target="../ink/ink146.xml"/><Relationship Id="rId190" Type="http://schemas.openxmlformats.org/officeDocument/2006/relationships/image" Target="../media/image1960.png"/><Relationship Id="rId204" Type="http://schemas.openxmlformats.org/officeDocument/2006/relationships/image" Target="../media/image1967.png"/><Relationship Id="rId220" Type="http://schemas.openxmlformats.org/officeDocument/2006/relationships/image" Target="../media/image1975.png"/><Relationship Id="rId15" Type="http://schemas.openxmlformats.org/officeDocument/2006/relationships/customXml" Target="../ink/ink49.xml"/><Relationship Id="rId36" Type="http://schemas.openxmlformats.org/officeDocument/2006/relationships/image" Target="../media/image1883.png"/><Relationship Id="rId57" Type="http://schemas.openxmlformats.org/officeDocument/2006/relationships/customXml" Target="../ink/ink70.xml"/><Relationship Id="rId106" Type="http://schemas.openxmlformats.org/officeDocument/2006/relationships/image" Target="../media/image1918.png"/><Relationship Id="rId127" Type="http://schemas.openxmlformats.org/officeDocument/2006/relationships/customXml" Target="../ink/ink105.xml"/><Relationship Id="rId10" Type="http://schemas.openxmlformats.org/officeDocument/2006/relationships/image" Target="../media/image1870.png"/><Relationship Id="rId31" Type="http://schemas.openxmlformats.org/officeDocument/2006/relationships/customXml" Target="../ink/ink57.xml"/><Relationship Id="rId52" Type="http://schemas.openxmlformats.org/officeDocument/2006/relationships/image" Target="../media/image1891.png"/><Relationship Id="rId73" Type="http://schemas.openxmlformats.org/officeDocument/2006/relationships/customXml" Target="../ink/ink78.xml"/><Relationship Id="rId78" Type="http://schemas.openxmlformats.org/officeDocument/2006/relationships/image" Target="../media/image1904.png"/><Relationship Id="rId94" Type="http://schemas.openxmlformats.org/officeDocument/2006/relationships/image" Target="../media/image1912.png"/><Relationship Id="rId99" Type="http://schemas.openxmlformats.org/officeDocument/2006/relationships/customXml" Target="../ink/ink91.xml"/><Relationship Id="rId101" Type="http://schemas.openxmlformats.org/officeDocument/2006/relationships/customXml" Target="../ink/ink92.xml"/><Relationship Id="rId122" Type="http://schemas.openxmlformats.org/officeDocument/2006/relationships/image" Target="../media/image1926.png"/><Relationship Id="rId143" Type="http://schemas.openxmlformats.org/officeDocument/2006/relationships/customXml" Target="../ink/ink113.xml"/><Relationship Id="rId148" Type="http://schemas.openxmlformats.org/officeDocument/2006/relationships/image" Target="../media/image1939.png"/><Relationship Id="rId164" Type="http://schemas.openxmlformats.org/officeDocument/2006/relationships/image" Target="../media/image1947.png"/><Relationship Id="rId169" Type="http://schemas.openxmlformats.org/officeDocument/2006/relationships/customXml" Target="../ink/ink126.xml"/><Relationship Id="rId185" Type="http://schemas.openxmlformats.org/officeDocument/2006/relationships/customXml" Target="../ink/ink134.xml"/><Relationship Id="rId4" Type="http://schemas.openxmlformats.org/officeDocument/2006/relationships/image" Target="../media/image1867.png"/><Relationship Id="rId9" Type="http://schemas.openxmlformats.org/officeDocument/2006/relationships/customXml" Target="../ink/ink46.xml"/><Relationship Id="rId180" Type="http://schemas.openxmlformats.org/officeDocument/2006/relationships/image" Target="../media/image1955.png"/><Relationship Id="rId210" Type="http://schemas.openxmlformats.org/officeDocument/2006/relationships/image" Target="../media/image1970.png"/><Relationship Id="rId215" Type="http://schemas.openxmlformats.org/officeDocument/2006/relationships/customXml" Target="../ink/ink149.xml"/><Relationship Id="rId26" Type="http://schemas.openxmlformats.org/officeDocument/2006/relationships/image" Target="../media/image1878.png"/><Relationship Id="rId47" Type="http://schemas.openxmlformats.org/officeDocument/2006/relationships/customXml" Target="../ink/ink65.xml"/><Relationship Id="rId68" Type="http://schemas.openxmlformats.org/officeDocument/2006/relationships/image" Target="../media/image1899.png"/><Relationship Id="rId89" Type="http://schemas.openxmlformats.org/officeDocument/2006/relationships/customXml" Target="../ink/ink86.xml"/><Relationship Id="rId112" Type="http://schemas.openxmlformats.org/officeDocument/2006/relationships/image" Target="../media/image1921.png"/><Relationship Id="rId133" Type="http://schemas.openxmlformats.org/officeDocument/2006/relationships/customXml" Target="../ink/ink108.xml"/><Relationship Id="rId154" Type="http://schemas.openxmlformats.org/officeDocument/2006/relationships/image" Target="../media/image1942.png"/><Relationship Id="rId175" Type="http://schemas.openxmlformats.org/officeDocument/2006/relationships/customXml" Target="../ink/ink129.xml"/><Relationship Id="rId196" Type="http://schemas.openxmlformats.org/officeDocument/2006/relationships/image" Target="../media/image1963.png"/><Relationship Id="rId200" Type="http://schemas.openxmlformats.org/officeDocument/2006/relationships/image" Target="../media/image1965.png"/><Relationship Id="rId16" Type="http://schemas.openxmlformats.org/officeDocument/2006/relationships/image" Target="../media/image1873.png"/><Relationship Id="rId37" Type="http://schemas.openxmlformats.org/officeDocument/2006/relationships/customXml" Target="../ink/ink60.xml"/><Relationship Id="rId58" Type="http://schemas.openxmlformats.org/officeDocument/2006/relationships/image" Target="../media/image1894.png"/><Relationship Id="rId79" Type="http://schemas.openxmlformats.org/officeDocument/2006/relationships/customXml" Target="../ink/ink81.xml"/><Relationship Id="rId102" Type="http://schemas.openxmlformats.org/officeDocument/2006/relationships/image" Target="../media/image1916.png"/><Relationship Id="rId123" Type="http://schemas.openxmlformats.org/officeDocument/2006/relationships/customXml" Target="../ink/ink103.xml"/><Relationship Id="rId144" Type="http://schemas.openxmlformats.org/officeDocument/2006/relationships/image" Target="../media/image1937.png"/><Relationship Id="rId90" Type="http://schemas.openxmlformats.org/officeDocument/2006/relationships/image" Target="../media/image1910.png"/><Relationship Id="rId165" Type="http://schemas.openxmlformats.org/officeDocument/2006/relationships/customXml" Target="../ink/ink124.xml"/><Relationship Id="rId186" Type="http://schemas.openxmlformats.org/officeDocument/2006/relationships/image" Target="../media/image1958.png"/><Relationship Id="rId211" Type="http://schemas.openxmlformats.org/officeDocument/2006/relationships/customXml" Target="../ink/ink147.xml"/><Relationship Id="rId27" Type="http://schemas.openxmlformats.org/officeDocument/2006/relationships/customXml" Target="../ink/ink55.xml"/><Relationship Id="rId48" Type="http://schemas.openxmlformats.org/officeDocument/2006/relationships/image" Target="../media/image1889.png"/><Relationship Id="rId69" Type="http://schemas.openxmlformats.org/officeDocument/2006/relationships/customXml" Target="../ink/ink76.xml"/><Relationship Id="rId113" Type="http://schemas.openxmlformats.org/officeDocument/2006/relationships/customXml" Target="../ink/ink98.xml"/><Relationship Id="rId134" Type="http://schemas.openxmlformats.org/officeDocument/2006/relationships/image" Target="../media/image1932.png"/><Relationship Id="rId80" Type="http://schemas.openxmlformats.org/officeDocument/2006/relationships/image" Target="../media/image1905.png"/><Relationship Id="rId155" Type="http://schemas.openxmlformats.org/officeDocument/2006/relationships/customXml" Target="../ink/ink119.xml"/><Relationship Id="rId176" Type="http://schemas.openxmlformats.org/officeDocument/2006/relationships/image" Target="../media/image1953.png"/><Relationship Id="rId197" Type="http://schemas.openxmlformats.org/officeDocument/2006/relationships/customXml" Target="../ink/ink140.xml"/><Relationship Id="rId201" Type="http://schemas.openxmlformats.org/officeDocument/2006/relationships/customXml" Target="../ink/ink142.xml"/><Relationship Id="rId17" Type="http://schemas.openxmlformats.org/officeDocument/2006/relationships/customXml" Target="../ink/ink50.xml"/><Relationship Id="rId38" Type="http://schemas.openxmlformats.org/officeDocument/2006/relationships/image" Target="../media/image1884.png"/><Relationship Id="rId59" Type="http://schemas.openxmlformats.org/officeDocument/2006/relationships/customXml" Target="../ink/ink71.xml"/><Relationship Id="rId103" Type="http://schemas.openxmlformats.org/officeDocument/2006/relationships/customXml" Target="../ink/ink93.xml"/><Relationship Id="rId124" Type="http://schemas.openxmlformats.org/officeDocument/2006/relationships/image" Target="../media/image1927.png"/><Relationship Id="rId70" Type="http://schemas.openxmlformats.org/officeDocument/2006/relationships/image" Target="../media/image1900.png"/><Relationship Id="rId91" Type="http://schemas.openxmlformats.org/officeDocument/2006/relationships/customXml" Target="../ink/ink87.xml"/><Relationship Id="rId145" Type="http://schemas.openxmlformats.org/officeDocument/2006/relationships/customXml" Target="../ink/ink114.xml"/><Relationship Id="rId166" Type="http://schemas.openxmlformats.org/officeDocument/2006/relationships/image" Target="../media/image1948.png"/><Relationship Id="rId187" Type="http://schemas.openxmlformats.org/officeDocument/2006/relationships/customXml" Target="../ink/ink135.xml"/><Relationship Id="rId1" Type="http://schemas.openxmlformats.org/officeDocument/2006/relationships/slideLayout" Target="../slideLayouts/slideLayout7.xml"/><Relationship Id="rId212" Type="http://schemas.openxmlformats.org/officeDocument/2006/relationships/image" Target="../media/image1971.png"/><Relationship Id="rId28" Type="http://schemas.openxmlformats.org/officeDocument/2006/relationships/image" Target="../media/image1879.png"/><Relationship Id="rId49" Type="http://schemas.openxmlformats.org/officeDocument/2006/relationships/customXml" Target="../ink/ink66.xml"/><Relationship Id="rId114" Type="http://schemas.openxmlformats.org/officeDocument/2006/relationships/image" Target="../media/image1922.png"/><Relationship Id="rId60" Type="http://schemas.openxmlformats.org/officeDocument/2006/relationships/image" Target="../media/image1895.png"/><Relationship Id="rId81" Type="http://schemas.openxmlformats.org/officeDocument/2006/relationships/customXml" Target="../ink/ink82.xml"/><Relationship Id="rId135" Type="http://schemas.openxmlformats.org/officeDocument/2006/relationships/customXml" Target="../ink/ink109.xml"/><Relationship Id="rId156" Type="http://schemas.openxmlformats.org/officeDocument/2006/relationships/image" Target="../media/image1943.png"/><Relationship Id="rId177" Type="http://schemas.openxmlformats.org/officeDocument/2006/relationships/customXml" Target="../ink/ink130.xml"/><Relationship Id="rId198" Type="http://schemas.openxmlformats.org/officeDocument/2006/relationships/image" Target="../media/image1964.png"/><Relationship Id="rId202" Type="http://schemas.openxmlformats.org/officeDocument/2006/relationships/image" Target="../media/image1966.png"/><Relationship Id="rId18" Type="http://schemas.openxmlformats.org/officeDocument/2006/relationships/image" Target="../media/image1874.png"/><Relationship Id="rId39" Type="http://schemas.openxmlformats.org/officeDocument/2006/relationships/customXml" Target="../ink/ink61.xml"/><Relationship Id="rId50" Type="http://schemas.openxmlformats.org/officeDocument/2006/relationships/image" Target="../media/image1890.png"/><Relationship Id="rId104" Type="http://schemas.openxmlformats.org/officeDocument/2006/relationships/image" Target="../media/image1917.png"/><Relationship Id="rId125" Type="http://schemas.openxmlformats.org/officeDocument/2006/relationships/customXml" Target="../ink/ink104.xml"/><Relationship Id="rId146" Type="http://schemas.openxmlformats.org/officeDocument/2006/relationships/image" Target="../media/image1938.png"/><Relationship Id="rId167" Type="http://schemas.openxmlformats.org/officeDocument/2006/relationships/customXml" Target="../ink/ink125.xml"/><Relationship Id="rId188" Type="http://schemas.openxmlformats.org/officeDocument/2006/relationships/image" Target="../media/image1959.png"/><Relationship Id="rId71" Type="http://schemas.openxmlformats.org/officeDocument/2006/relationships/customXml" Target="../ink/ink77.xml"/><Relationship Id="rId92" Type="http://schemas.openxmlformats.org/officeDocument/2006/relationships/image" Target="../media/image1911.png"/><Relationship Id="rId213" Type="http://schemas.openxmlformats.org/officeDocument/2006/relationships/customXml" Target="../ink/ink148.xml"/><Relationship Id="rId2" Type="http://schemas.openxmlformats.org/officeDocument/2006/relationships/notesSlide" Target="../notesSlides/notesSlide5.xml"/><Relationship Id="rId29" Type="http://schemas.openxmlformats.org/officeDocument/2006/relationships/customXml" Target="../ink/ink56.xml"/><Relationship Id="rId40" Type="http://schemas.openxmlformats.org/officeDocument/2006/relationships/image" Target="../media/image1885.png"/><Relationship Id="rId115" Type="http://schemas.openxmlformats.org/officeDocument/2006/relationships/customXml" Target="../ink/ink99.xml"/><Relationship Id="rId136" Type="http://schemas.openxmlformats.org/officeDocument/2006/relationships/image" Target="../media/image1933.png"/><Relationship Id="rId157" Type="http://schemas.openxmlformats.org/officeDocument/2006/relationships/customXml" Target="../ink/ink120.xml"/><Relationship Id="rId178" Type="http://schemas.openxmlformats.org/officeDocument/2006/relationships/image" Target="../media/image1954.png"/><Relationship Id="rId61" Type="http://schemas.openxmlformats.org/officeDocument/2006/relationships/customXml" Target="../ink/ink72.xml"/><Relationship Id="rId82" Type="http://schemas.openxmlformats.org/officeDocument/2006/relationships/image" Target="../media/image1906.png"/><Relationship Id="rId199" Type="http://schemas.openxmlformats.org/officeDocument/2006/relationships/customXml" Target="../ink/ink141.xml"/><Relationship Id="rId203" Type="http://schemas.openxmlformats.org/officeDocument/2006/relationships/customXml" Target="../ink/ink143.xml"/><Relationship Id="rId19" Type="http://schemas.openxmlformats.org/officeDocument/2006/relationships/customXml" Target="../ink/ink5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customXml" Target="../ink/ink209.xml"/><Relationship Id="rId21" Type="http://schemas.openxmlformats.org/officeDocument/2006/relationships/customXml" Target="../ink/ink161.xml"/><Relationship Id="rId63" Type="http://schemas.openxmlformats.org/officeDocument/2006/relationships/customXml" Target="../ink/ink182.xml"/><Relationship Id="rId159" Type="http://schemas.openxmlformats.org/officeDocument/2006/relationships/customXml" Target="../ink/ink230.xml"/><Relationship Id="rId170" Type="http://schemas.openxmlformats.org/officeDocument/2006/relationships/image" Target="../media/image2059.png"/><Relationship Id="rId226" Type="http://schemas.openxmlformats.org/officeDocument/2006/relationships/image" Target="../media/image2087.png"/><Relationship Id="rId268" Type="http://schemas.openxmlformats.org/officeDocument/2006/relationships/image" Target="../media/image2108.png"/><Relationship Id="rId32" Type="http://schemas.openxmlformats.org/officeDocument/2006/relationships/image" Target="../media/image1990.png"/><Relationship Id="rId74" Type="http://schemas.openxmlformats.org/officeDocument/2006/relationships/image" Target="../media/image2011.png"/><Relationship Id="rId128" Type="http://schemas.openxmlformats.org/officeDocument/2006/relationships/image" Target="../media/image2038.png"/><Relationship Id="rId5" Type="http://schemas.openxmlformats.org/officeDocument/2006/relationships/customXml" Target="../ink/ink153.xml"/><Relationship Id="rId181" Type="http://schemas.openxmlformats.org/officeDocument/2006/relationships/customXml" Target="../ink/ink241.xml"/><Relationship Id="rId237" Type="http://schemas.openxmlformats.org/officeDocument/2006/relationships/customXml" Target="../ink/ink269.xml"/><Relationship Id="rId279" Type="http://schemas.openxmlformats.org/officeDocument/2006/relationships/customXml" Target="../ink/ink290.xml"/><Relationship Id="rId22" Type="http://schemas.openxmlformats.org/officeDocument/2006/relationships/image" Target="../media/image1985.png"/><Relationship Id="rId43" Type="http://schemas.openxmlformats.org/officeDocument/2006/relationships/customXml" Target="../ink/ink172.xml"/><Relationship Id="rId64" Type="http://schemas.openxmlformats.org/officeDocument/2006/relationships/image" Target="../media/image2006.png"/><Relationship Id="rId118" Type="http://schemas.openxmlformats.org/officeDocument/2006/relationships/image" Target="../media/image2033.png"/><Relationship Id="rId139" Type="http://schemas.openxmlformats.org/officeDocument/2006/relationships/customXml" Target="../ink/ink220.xml"/><Relationship Id="rId85" Type="http://schemas.openxmlformats.org/officeDocument/2006/relationships/customXml" Target="../ink/ink193.xml"/><Relationship Id="rId150" Type="http://schemas.openxmlformats.org/officeDocument/2006/relationships/image" Target="../media/image2049.png"/><Relationship Id="rId171" Type="http://schemas.openxmlformats.org/officeDocument/2006/relationships/customXml" Target="../ink/ink236.xml"/><Relationship Id="rId192" Type="http://schemas.openxmlformats.org/officeDocument/2006/relationships/image" Target="../media/image2070.png"/><Relationship Id="rId206" Type="http://schemas.openxmlformats.org/officeDocument/2006/relationships/image" Target="../media/image2077.png"/><Relationship Id="rId227" Type="http://schemas.openxmlformats.org/officeDocument/2006/relationships/customXml" Target="../ink/ink264.xml"/><Relationship Id="rId248" Type="http://schemas.openxmlformats.org/officeDocument/2006/relationships/image" Target="../media/image2098.png"/><Relationship Id="rId269" Type="http://schemas.openxmlformats.org/officeDocument/2006/relationships/customXml" Target="../ink/ink285.xml"/><Relationship Id="rId12" Type="http://schemas.openxmlformats.org/officeDocument/2006/relationships/image" Target="../media/image1980.png"/><Relationship Id="rId33" Type="http://schemas.openxmlformats.org/officeDocument/2006/relationships/customXml" Target="../ink/ink167.xml"/><Relationship Id="rId108" Type="http://schemas.openxmlformats.org/officeDocument/2006/relationships/image" Target="../media/image2028.png"/><Relationship Id="rId129" Type="http://schemas.openxmlformats.org/officeDocument/2006/relationships/customXml" Target="../ink/ink215.xml"/><Relationship Id="rId280" Type="http://schemas.openxmlformats.org/officeDocument/2006/relationships/image" Target="../media/image2114.png"/><Relationship Id="rId54" Type="http://schemas.openxmlformats.org/officeDocument/2006/relationships/image" Target="../media/image2001.png"/><Relationship Id="rId75" Type="http://schemas.openxmlformats.org/officeDocument/2006/relationships/customXml" Target="../ink/ink188.xml"/><Relationship Id="rId96" Type="http://schemas.openxmlformats.org/officeDocument/2006/relationships/image" Target="../media/image2022.png"/><Relationship Id="rId140" Type="http://schemas.openxmlformats.org/officeDocument/2006/relationships/image" Target="../media/image2044.png"/><Relationship Id="rId161" Type="http://schemas.openxmlformats.org/officeDocument/2006/relationships/customXml" Target="../ink/ink231.xml"/><Relationship Id="rId182" Type="http://schemas.openxmlformats.org/officeDocument/2006/relationships/image" Target="../media/image2065.png"/><Relationship Id="rId217" Type="http://schemas.openxmlformats.org/officeDocument/2006/relationships/customXml" Target="../ink/ink259.xml"/><Relationship Id="rId6" Type="http://schemas.openxmlformats.org/officeDocument/2006/relationships/image" Target="../media/image1977.png"/><Relationship Id="rId238" Type="http://schemas.openxmlformats.org/officeDocument/2006/relationships/image" Target="../media/image2093.png"/><Relationship Id="rId259" Type="http://schemas.openxmlformats.org/officeDocument/2006/relationships/customXml" Target="../ink/ink280.xml"/><Relationship Id="rId23" Type="http://schemas.openxmlformats.org/officeDocument/2006/relationships/customXml" Target="../ink/ink162.xml"/><Relationship Id="rId119" Type="http://schemas.openxmlformats.org/officeDocument/2006/relationships/customXml" Target="../ink/ink210.xml"/><Relationship Id="rId270" Type="http://schemas.openxmlformats.org/officeDocument/2006/relationships/image" Target="../media/image2109.png"/><Relationship Id="rId44" Type="http://schemas.openxmlformats.org/officeDocument/2006/relationships/image" Target="../media/image1996.png"/><Relationship Id="rId65" Type="http://schemas.openxmlformats.org/officeDocument/2006/relationships/customXml" Target="../ink/ink183.xml"/><Relationship Id="rId86" Type="http://schemas.openxmlformats.org/officeDocument/2006/relationships/image" Target="../media/image2017.png"/><Relationship Id="rId130" Type="http://schemas.openxmlformats.org/officeDocument/2006/relationships/image" Target="../media/image2039.png"/><Relationship Id="rId151" Type="http://schemas.openxmlformats.org/officeDocument/2006/relationships/customXml" Target="../ink/ink226.xml"/><Relationship Id="rId172" Type="http://schemas.openxmlformats.org/officeDocument/2006/relationships/image" Target="../media/image2060.png"/><Relationship Id="rId193" Type="http://schemas.openxmlformats.org/officeDocument/2006/relationships/customXml" Target="../ink/ink247.xml"/><Relationship Id="rId207" Type="http://schemas.openxmlformats.org/officeDocument/2006/relationships/customXml" Target="../ink/ink254.xml"/><Relationship Id="rId228" Type="http://schemas.openxmlformats.org/officeDocument/2006/relationships/image" Target="../media/image2088.png"/><Relationship Id="rId249" Type="http://schemas.openxmlformats.org/officeDocument/2006/relationships/customXml" Target="../ink/ink275.xml"/><Relationship Id="rId13" Type="http://schemas.openxmlformats.org/officeDocument/2006/relationships/customXml" Target="../ink/ink157.xml"/><Relationship Id="rId109" Type="http://schemas.openxmlformats.org/officeDocument/2006/relationships/customXml" Target="../ink/ink205.xml"/><Relationship Id="rId260" Type="http://schemas.openxmlformats.org/officeDocument/2006/relationships/image" Target="../media/image2104.png"/><Relationship Id="rId281" Type="http://schemas.openxmlformats.org/officeDocument/2006/relationships/customXml" Target="../ink/ink291.xml"/><Relationship Id="rId34" Type="http://schemas.openxmlformats.org/officeDocument/2006/relationships/image" Target="../media/image1991.png"/><Relationship Id="rId55" Type="http://schemas.openxmlformats.org/officeDocument/2006/relationships/customXml" Target="../ink/ink178.xml"/><Relationship Id="rId76" Type="http://schemas.openxmlformats.org/officeDocument/2006/relationships/image" Target="../media/image2012.png"/><Relationship Id="rId97" Type="http://schemas.openxmlformats.org/officeDocument/2006/relationships/customXml" Target="../ink/ink199.xml"/><Relationship Id="rId120" Type="http://schemas.openxmlformats.org/officeDocument/2006/relationships/image" Target="../media/image2034.png"/><Relationship Id="rId141" Type="http://schemas.openxmlformats.org/officeDocument/2006/relationships/customXml" Target="../ink/ink221.xml"/><Relationship Id="rId7" Type="http://schemas.openxmlformats.org/officeDocument/2006/relationships/customXml" Target="../ink/ink154.xml"/><Relationship Id="rId162" Type="http://schemas.openxmlformats.org/officeDocument/2006/relationships/image" Target="../media/image2055.png"/><Relationship Id="rId183" Type="http://schemas.openxmlformats.org/officeDocument/2006/relationships/customXml" Target="../ink/ink242.xml"/><Relationship Id="rId218" Type="http://schemas.openxmlformats.org/officeDocument/2006/relationships/image" Target="../media/image2083.png"/><Relationship Id="rId239" Type="http://schemas.openxmlformats.org/officeDocument/2006/relationships/customXml" Target="../ink/ink270.xml"/><Relationship Id="rId250" Type="http://schemas.openxmlformats.org/officeDocument/2006/relationships/image" Target="../media/image2099.png"/><Relationship Id="rId271" Type="http://schemas.openxmlformats.org/officeDocument/2006/relationships/customXml" Target="../ink/ink286.xml"/><Relationship Id="rId24" Type="http://schemas.openxmlformats.org/officeDocument/2006/relationships/image" Target="../media/image1986.png"/><Relationship Id="rId45" Type="http://schemas.openxmlformats.org/officeDocument/2006/relationships/customXml" Target="../ink/ink173.xml"/><Relationship Id="rId66" Type="http://schemas.openxmlformats.org/officeDocument/2006/relationships/image" Target="../media/image2007.png"/><Relationship Id="rId87" Type="http://schemas.openxmlformats.org/officeDocument/2006/relationships/customXml" Target="../ink/ink194.xml"/><Relationship Id="rId110" Type="http://schemas.openxmlformats.org/officeDocument/2006/relationships/image" Target="../media/image2029.png"/><Relationship Id="rId131" Type="http://schemas.openxmlformats.org/officeDocument/2006/relationships/customXml" Target="../ink/ink216.xml"/><Relationship Id="rId152" Type="http://schemas.openxmlformats.org/officeDocument/2006/relationships/image" Target="../media/image2050.png"/><Relationship Id="rId173" Type="http://schemas.openxmlformats.org/officeDocument/2006/relationships/customXml" Target="../ink/ink237.xml"/><Relationship Id="rId194" Type="http://schemas.openxmlformats.org/officeDocument/2006/relationships/image" Target="../media/image2071.png"/><Relationship Id="rId208" Type="http://schemas.openxmlformats.org/officeDocument/2006/relationships/image" Target="../media/image2078.png"/><Relationship Id="rId229" Type="http://schemas.openxmlformats.org/officeDocument/2006/relationships/customXml" Target="../ink/ink265.xml"/><Relationship Id="rId240" Type="http://schemas.openxmlformats.org/officeDocument/2006/relationships/image" Target="../media/image2094.png"/><Relationship Id="rId261" Type="http://schemas.openxmlformats.org/officeDocument/2006/relationships/customXml" Target="../ink/ink281.xml"/><Relationship Id="rId14" Type="http://schemas.openxmlformats.org/officeDocument/2006/relationships/image" Target="../media/image1981.png"/><Relationship Id="rId35" Type="http://schemas.openxmlformats.org/officeDocument/2006/relationships/customXml" Target="../ink/ink168.xml"/><Relationship Id="rId56" Type="http://schemas.openxmlformats.org/officeDocument/2006/relationships/image" Target="../media/image2002.png"/><Relationship Id="rId77" Type="http://schemas.openxmlformats.org/officeDocument/2006/relationships/customXml" Target="../ink/ink189.xml"/><Relationship Id="rId100" Type="http://schemas.openxmlformats.org/officeDocument/2006/relationships/image" Target="../media/image2024.png"/><Relationship Id="rId282" Type="http://schemas.openxmlformats.org/officeDocument/2006/relationships/image" Target="../media/image2115.png"/><Relationship Id="rId8" Type="http://schemas.openxmlformats.org/officeDocument/2006/relationships/image" Target="../media/image1978.png"/><Relationship Id="rId98" Type="http://schemas.openxmlformats.org/officeDocument/2006/relationships/image" Target="../media/image2023.png"/><Relationship Id="rId121" Type="http://schemas.openxmlformats.org/officeDocument/2006/relationships/customXml" Target="../ink/ink211.xml"/><Relationship Id="rId142" Type="http://schemas.openxmlformats.org/officeDocument/2006/relationships/image" Target="../media/image2045.png"/><Relationship Id="rId163" Type="http://schemas.openxmlformats.org/officeDocument/2006/relationships/customXml" Target="../ink/ink232.xml"/><Relationship Id="rId184" Type="http://schemas.openxmlformats.org/officeDocument/2006/relationships/image" Target="../media/image2066.png"/><Relationship Id="rId219" Type="http://schemas.openxmlformats.org/officeDocument/2006/relationships/customXml" Target="../ink/ink260.xml"/><Relationship Id="rId230" Type="http://schemas.openxmlformats.org/officeDocument/2006/relationships/image" Target="../media/image2089.png"/><Relationship Id="rId251" Type="http://schemas.openxmlformats.org/officeDocument/2006/relationships/customXml" Target="../ink/ink276.xml"/><Relationship Id="rId25" Type="http://schemas.openxmlformats.org/officeDocument/2006/relationships/customXml" Target="../ink/ink163.xml"/><Relationship Id="rId46" Type="http://schemas.openxmlformats.org/officeDocument/2006/relationships/image" Target="../media/image1997.png"/><Relationship Id="rId67" Type="http://schemas.openxmlformats.org/officeDocument/2006/relationships/customXml" Target="../ink/ink184.xml"/><Relationship Id="rId272" Type="http://schemas.openxmlformats.org/officeDocument/2006/relationships/image" Target="../media/image2110.png"/><Relationship Id="rId88" Type="http://schemas.openxmlformats.org/officeDocument/2006/relationships/image" Target="../media/image2018.png"/><Relationship Id="rId111" Type="http://schemas.openxmlformats.org/officeDocument/2006/relationships/customXml" Target="../ink/ink206.xml"/><Relationship Id="rId132" Type="http://schemas.openxmlformats.org/officeDocument/2006/relationships/image" Target="../media/image2040.png"/><Relationship Id="rId153" Type="http://schemas.openxmlformats.org/officeDocument/2006/relationships/customXml" Target="../ink/ink227.xml"/><Relationship Id="rId174" Type="http://schemas.openxmlformats.org/officeDocument/2006/relationships/image" Target="../media/image2061.png"/><Relationship Id="rId195" Type="http://schemas.openxmlformats.org/officeDocument/2006/relationships/customXml" Target="../ink/ink248.xml"/><Relationship Id="rId209" Type="http://schemas.openxmlformats.org/officeDocument/2006/relationships/customXml" Target="../ink/ink255.xml"/><Relationship Id="rId220" Type="http://schemas.openxmlformats.org/officeDocument/2006/relationships/image" Target="../media/image2084.png"/><Relationship Id="rId241" Type="http://schemas.openxmlformats.org/officeDocument/2006/relationships/customXml" Target="../ink/ink271.xml"/><Relationship Id="rId15" Type="http://schemas.openxmlformats.org/officeDocument/2006/relationships/customXml" Target="../ink/ink158.xml"/><Relationship Id="rId36" Type="http://schemas.openxmlformats.org/officeDocument/2006/relationships/image" Target="../media/image1992.png"/><Relationship Id="rId57" Type="http://schemas.openxmlformats.org/officeDocument/2006/relationships/customXml" Target="../ink/ink179.xml"/><Relationship Id="rId262" Type="http://schemas.openxmlformats.org/officeDocument/2006/relationships/image" Target="../media/image2105.png"/><Relationship Id="rId283" Type="http://schemas.openxmlformats.org/officeDocument/2006/relationships/customXml" Target="../ink/ink292.xml"/><Relationship Id="rId78" Type="http://schemas.openxmlformats.org/officeDocument/2006/relationships/image" Target="../media/image2013.png"/><Relationship Id="rId99" Type="http://schemas.openxmlformats.org/officeDocument/2006/relationships/customXml" Target="../ink/ink200.xml"/><Relationship Id="rId101" Type="http://schemas.openxmlformats.org/officeDocument/2006/relationships/customXml" Target="../ink/ink201.xml"/><Relationship Id="rId122" Type="http://schemas.openxmlformats.org/officeDocument/2006/relationships/image" Target="../media/image2035.png"/><Relationship Id="rId143" Type="http://schemas.openxmlformats.org/officeDocument/2006/relationships/customXml" Target="../ink/ink222.xml"/><Relationship Id="rId164" Type="http://schemas.openxmlformats.org/officeDocument/2006/relationships/image" Target="../media/image2056.png"/><Relationship Id="rId185" Type="http://schemas.openxmlformats.org/officeDocument/2006/relationships/customXml" Target="../ink/ink243.xml"/><Relationship Id="rId9" Type="http://schemas.openxmlformats.org/officeDocument/2006/relationships/customXml" Target="../ink/ink155.xml"/><Relationship Id="rId210" Type="http://schemas.openxmlformats.org/officeDocument/2006/relationships/image" Target="../media/image2079.png"/><Relationship Id="rId26" Type="http://schemas.openxmlformats.org/officeDocument/2006/relationships/image" Target="../media/image1987.png"/><Relationship Id="rId231" Type="http://schemas.openxmlformats.org/officeDocument/2006/relationships/customXml" Target="../ink/ink266.xml"/><Relationship Id="rId252" Type="http://schemas.openxmlformats.org/officeDocument/2006/relationships/image" Target="../media/image2100.png"/><Relationship Id="rId273" Type="http://schemas.openxmlformats.org/officeDocument/2006/relationships/customXml" Target="../ink/ink287.xml"/><Relationship Id="rId47" Type="http://schemas.openxmlformats.org/officeDocument/2006/relationships/customXml" Target="../ink/ink174.xml"/><Relationship Id="rId68" Type="http://schemas.openxmlformats.org/officeDocument/2006/relationships/image" Target="../media/image2008.png"/><Relationship Id="rId89" Type="http://schemas.openxmlformats.org/officeDocument/2006/relationships/customXml" Target="../ink/ink195.xml"/><Relationship Id="rId112" Type="http://schemas.openxmlformats.org/officeDocument/2006/relationships/image" Target="../media/image2030.png"/><Relationship Id="rId133" Type="http://schemas.openxmlformats.org/officeDocument/2006/relationships/customXml" Target="../ink/ink217.xml"/><Relationship Id="rId154" Type="http://schemas.openxmlformats.org/officeDocument/2006/relationships/image" Target="../media/image2051.png"/><Relationship Id="rId175" Type="http://schemas.openxmlformats.org/officeDocument/2006/relationships/customXml" Target="../ink/ink238.xml"/><Relationship Id="rId196" Type="http://schemas.openxmlformats.org/officeDocument/2006/relationships/image" Target="../media/image2072.png"/><Relationship Id="rId200" Type="http://schemas.openxmlformats.org/officeDocument/2006/relationships/image" Target="../media/image2074.png"/><Relationship Id="rId16" Type="http://schemas.openxmlformats.org/officeDocument/2006/relationships/image" Target="../media/image1982.png"/><Relationship Id="rId221" Type="http://schemas.openxmlformats.org/officeDocument/2006/relationships/customXml" Target="../ink/ink261.xml"/><Relationship Id="rId242" Type="http://schemas.openxmlformats.org/officeDocument/2006/relationships/image" Target="../media/image2095.png"/><Relationship Id="rId263" Type="http://schemas.openxmlformats.org/officeDocument/2006/relationships/customXml" Target="../ink/ink282.xml"/><Relationship Id="rId284" Type="http://schemas.openxmlformats.org/officeDocument/2006/relationships/image" Target="../media/image2116.png"/><Relationship Id="rId37" Type="http://schemas.openxmlformats.org/officeDocument/2006/relationships/customXml" Target="../ink/ink169.xml"/><Relationship Id="rId58" Type="http://schemas.openxmlformats.org/officeDocument/2006/relationships/image" Target="../media/image2003.png"/><Relationship Id="rId79" Type="http://schemas.openxmlformats.org/officeDocument/2006/relationships/customXml" Target="../ink/ink190.xml"/><Relationship Id="rId102" Type="http://schemas.openxmlformats.org/officeDocument/2006/relationships/image" Target="../media/image2025.png"/><Relationship Id="rId123" Type="http://schemas.openxmlformats.org/officeDocument/2006/relationships/customXml" Target="../ink/ink212.xml"/><Relationship Id="rId144" Type="http://schemas.openxmlformats.org/officeDocument/2006/relationships/image" Target="../media/image2046.png"/><Relationship Id="rId90" Type="http://schemas.openxmlformats.org/officeDocument/2006/relationships/image" Target="../media/image2019.png"/><Relationship Id="rId165" Type="http://schemas.openxmlformats.org/officeDocument/2006/relationships/customXml" Target="../ink/ink233.xml"/><Relationship Id="rId186" Type="http://schemas.openxmlformats.org/officeDocument/2006/relationships/image" Target="../media/image2067.png"/><Relationship Id="rId211" Type="http://schemas.openxmlformats.org/officeDocument/2006/relationships/customXml" Target="../ink/ink256.xml"/><Relationship Id="rId232" Type="http://schemas.openxmlformats.org/officeDocument/2006/relationships/image" Target="../media/image2090.png"/><Relationship Id="rId253" Type="http://schemas.openxmlformats.org/officeDocument/2006/relationships/customXml" Target="../ink/ink277.xml"/><Relationship Id="rId274" Type="http://schemas.openxmlformats.org/officeDocument/2006/relationships/image" Target="../media/image2111.png"/><Relationship Id="rId27" Type="http://schemas.openxmlformats.org/officeDocument/2006/relationships/customXml" Target="../ink/ink164.xml"/><Relationship Id="rId48" Type="http://schemas.openxmlformats.org/officeDocument/2006/relationships/image" Target="../media/image1998.png"/><Relationship Id="rId69" Type="http://schemas.openxmlformats.org/officeDocument/2006/relationships/customXml" Target="../ink/ink185.xml"/><Relationship Id="rId113" Type="http://schemas.openxmlformats.org/officeDocument/2006/relationships/customXml" Target="../ink/ink207.xml"/><Relationship Id="rId134" Type="http://schemas.openxmlformats.org/officeDocument/2006/relationships/image" Target="../media/image2041.png"/><Relationship Id="rId80" Type="http://schemas.openxmlformats.org/officeDocument/2006/relationships/image" Target="../media/image2014.png"/><Relationship Id="rId155" Type="http://schemas.openxmlformats.org/officeDocument/2006/relationships/customXml" Target="../ink/ink228.xml"/><Relationship Id="rId176" Type="http://schemas.openxmlformats.org/officeDocument/2006/relationships/image" Target="../media/image2062.png"/><Relationship Id="rId197" Type="http://schemas.openxmlformats.org/officeDocument/2006/relationships/customXml" Target="../ink/ink249.xml"/><Relationship Id="rId201" Type="http://schemas.openxmlformats.org/officeDocument/2006/relationships/customXml" Target="../ink/ink251.xml"/><Relationship Id="rId222" Type="http://schemas.openxmlformats.org/officeDocument/2006/relationships/image" Target="../media/image2085.png"/><Relationship Id="rId243" Type="http://schemas.openxmlformats.org/officeDocument/2006/relationships/customXml" Target="../ink/ink272.xml"/><Relationship Id="rId264" Type="http://schemas.openxmlformats.org/officeDocument/2006/relationships/image" Target="../media/image2106.png"/><Relationship Id="rId17" Type="http://schemas.openxmlformats.org/officeDocument/2006/relationships/customXml" Target="../ink/ink159.xml"/><Relationship Id="rId38" Type="http://schemas.openxmlformats.org/officeDocument/2006/relationships/image" Target="../media/image1993.png"/><Relationship Id="rId59" Type="http://schemas.openxmlformats.org/officeDocument/2006/relationships/customXml" Target="../ink/ink180.xml"/><Relationship Id="rId103" Type="http://schemas.openxmlformats.org/officeDocument/2006/relationships/customXml" Target="../ink/ink202.xml"/><Relationship Id="rId124" Type="http://schemas.openxmlformats.org/officeDocument/2006/relationships/image" Target="../media/image2036.png"/><Relationship Id="rId70" Type="http://schemas.openxmlformats.org/officeDocument/2006/relationships/image" Target="../media/image2009.png"/><Relationship Id="rId91" Type="http://schemas.openxmlformats.org/officeDocument/2006/relationships/customXml" Target="../ink/ink196.xml"/><Relationship Id="rId145" Type="http://schemas.openxmlformats.org/officeDocument/2006/relationships/customXml" Target="../ink/ink223.xml"/><Relationship Id="rId166" Type="http://schemas.openxmlformats.org/officeDocument/2006/relationships/image" Target="../media/image2057.png"/><Relationship Id="rId187" Type="http://schemas.openxmlformats.org/officeDocument/2006/relationships/customXml" Target="../ink/ink244.xml"/><Relationship Id="rId1" Type="http://schemas.openxmlformats.org/officeDocument/2006/relationships/slideLayout" Target="../slideLayouts/slideLayout7.xml"/><Relationship Id="rId212" Type="http://schemas.openxmlformats.org/officeDocument/2006/relationships/image" Target="../media/image2080.png"/><Relationship Id="rId233" Type="http://schemas.openxmlformats.org/officeDocument/2006/relationships/customXml" Target="../ink/ink267.xml"/><Relationship Id="rId254" Type="http://schemas.openxmlformats.org/officeDocument/2006/relationships/image" Target="../media/image2101.png"/><Relationship Id="rId28" Type="http://schemas.openxmlformats.org/officeDocument/2006/relationships/image" Target="../media/image1988.png"/><Relationship Id="rId49" Type="http://schemas.openxmlformats.org/officeDocument/2006/relationships/customXml" Target="../ink/ink175.xml"/><Relationship Id="rId114" Type="http://schemas.openxmlformats.org/officeDocument/2006/relationships/image" Target="../media/image2031.png"/><Relationship Id="rId275" Type="http://schemas.openxmlformats.org/officeDocument/2006/relationships/customXml" Target="../ink/ink288.xml"/><Relationship Id="rId60" Type="http://schemas.openxmlformats.org/officeDocument/2006/relationships/image" Target="../media/image2004.png"/><Relationship Id="rId81" Type="http://schemas.openxmlformats.org/officeDocument/2006/relationships/customXml" Target="../ink/ink191.xml"/><Relationship Id="rId135" Type="http://schemas.openxmlformats.org/officeDocument/2006/relationships/customXml" Target="../ink/ink218.xml"/><Relationship Id="rId156" Type="http://schemas.openxmlformats.org/officeDocument/2006/relationships/image" Target="../media/image2052.png"/><Relationship Id="rId177" Type="http://schemas.openxmlformats.org/officeDocument/2006/relationships/customXml" Target="../ink/ink239.xml"/><Relationship Id="rId198" Type="http://schemas.openxmlformats.org/officeDocument/2006/relationships/image" Target="../media/image2073.png"/><Relationship Id="rId202" Type="http://schemas.openxmlformats.org/officeDocument/2006/relationships/image" Target="../media/image2075.png"/><Relationship Id="rId223" Type="http://schemas.openxmlformats.org/officeDocument/2006/relationships/customXml" Target="../ink/ink262.xml"/><Relationship Id="rId244" Type="http://schemas.openxmlformats.org/officeDocument/2006/relationships/image" Target="../media/image2096.png"/><Relationship Id="rId18" Type="http://schemas.openxmlformats.org/officeDocument/2006/relationships/image" Target="../media/image1983.png"/><Relationship Id="rId39" Type="http://schemas.openxmlformats.org/officeDocument/2006/relationships/customXml" Target="../ink/ink170.xml"/><Relationship Id="rId265" Type="http://schemas.openxmlformats.org/officeDocument/2006/relationships/customXml" Target="../ink/ink283.xml"/><Relationship Id="rId50" Type="http://schemas.openxmlformats.org/officeDocument/2006/relationships/image" Target="../media/image1999.png"/><Relationship Id="rId104" Type="http://schemas.openxmlformats.org/officeDocument/2006/relationships/image" Target="../media/image2026.png"/><Relationship Id="rId125" Type="http://schemas.openxmlformats.org/officeDocument/2006/relationships/customXml" Target="../ink/ink213.xml"/><Relationship Id="rId146" Type="http://schemas.openxmlformats.org/officeDocument/2006/relationships/image" Target="../media/image2047.png"/><Relationship Id="rId167" Type="http://schemas.openxmlformats.org/officeDocument/2006/relationships/customXml" Target="../ink/ink234.xml"/><Relationship Id="rId188" Type="http://schemas.openxmlformats.org/officeDocument/2006/relationships/image" Target="../media/image2068.png"/><Relationship Id="rId71" Type="http://schemas.openxmlformats.org/officeDocument/2006/relationships/customXml" Target="../ink/ink186.xml"/><Relationship Id="rId92" Type="http://schemas.openxmlformats.org/officeDocument/2006/relationships/image" Target="../media/image2020.png"/><Relationship Id="rId213" Type="http://schemas.openxmlformats.org/officeDocument/2006/relationships/customXml" Target="../ink/ink257.xml"/><Relationship Id="rId234" Type="http://schemas.openxmlformats.org/officeDocument/2006/relationships/image" Target="../media/image2091.png"/><Relationship Id="rId2" Type="http://schemas.openxmlformats.org/officeDocument/2006/relationships/notesSlide" Target="../notesSlides/notesSlide6.xml"/><Relationship Id="rId29" Type="http://schemas.openxmlformats.org/officeDocument/2006/relationships/customXml" Target="../ink/ink165.xml"/><Relationship Id="rId255" Type="http://schemas.openxmlformats.org/officeDocument/2006/relationships/customXml" Target="../ink/ink278.xml"/><Relationship Id="rId276" Type="http://schemas.openxmlformats.org/officeDocument/2006/relationships/image" Target="../media/image2112.png"/><Relationship Id="rId40" Type="http://schemas.openxmlformats.org/officeDocument/2006/relationships/image" Target="../media/image1994.png"/><Relationship Id="rId115" Type="http://schemas.openxmlformats.org/officeDocument/2006/relationships/customXml" Target="../ink/ink208.xml"/><Relationship Id="rId136" Type="http://schemas.openxmlformats.org/officeDocument/2006/relationships/image" Target="../media/image2042.png"/><Relationship Id="rId157" Type="http://schemas.openxmlformats.org/officeDocument/2006/relationships/customXml" Target="../ink/ink229.xml"/><Relationship Id="rId178" Type="http://schemas.openxmlformats.org/officeDocument/2006/relationships/image" Target="../media/image2063.png"/><Relationship Id="rId61" Type="http://schemas.openxmlformats.org/officeDocument/2006/relationships/customXml" Target="../ink/ink181.xml"/><Relationship Id="rId82" Type="http://schemas.openxmlformats.org/officeDocument/2006/relationships/image" Target="../media/image2015.png"/><Relationship Id="rId199" Type="http://schemas.openxmlformats.org/officeDocument/2006/relationships/customXml" Target="../ink/ink250.xml"/><Relationship Id="rId203" Type="http://schemas.openxmlformats.org/officeDocument/2006/relationships/customXml" Target="../ink/ink252.xml"/><Relationship Id="rId19" Type="http://schemas.openxmlformats.org/officeDocument/2006/relationships/customXml" Target="../ink/ink160.xml"/><Relationship Id="rId224" Type="http://schemas.openxmlformats.org/officeDocument/2006/relationships/image" Target="../media/image2086.png"/><Relationship Id="rId245" Type="http://schemas.openxmlformats.org/officeDocument/2006/relationships/customXml" Target="../ink/ink273.xml"/><Relationship Id="rId266" Type="http://schemas.openxmlformats.org/officeDocument/2006/relationships/image" Target="../media/image2107.png"/><Relationship Id="rId30" Type="http://schemas.openxmlformats.org/officeDocument/2006/relationships/image" Target="../media/image1989.png"/><Relationship Id="rId105" Type="http://schemas.openxmlformats.org/officeDocument/2006/relationships/customXml" Target="../ink/ink203.xml"/><Relationship Id="rId126" Type="http://schemas.openxmlformats.org/officeDocument/2006/relationships/image" Target="../media/image2037.png"/><Relationship Id="rId147" Type="http://schemas.openxmlformats.org/officeDocument/2006/relationships/customXml" Target="../ink/ink224.xml"/><Relationship Id="rId168" Type="http://schemas.openxmlformats.org/officeDocument/2006/relationships/image" Target="../media/image2058.png"/><Relationship Id="rId51" Type="http://schemas.openxmlformats.org/officeDocument/2006/relationships/customXml" Target="../ink/ink176.xml"/><Relationship Id="rId72" Type="http://schemas.openxmlformats.org/officeDocument/2006/relationships/image" Target="../media/image2010.png"/><Relationship Id="rId93" Type="http://schemas.openxmlformats.org/officeDocument/2006/relationships/customXml" Target="../ink/ink197.xml"/><Relationship Id="rId189" Type="http://schemas.openxmlformats.org/officeDocument/2006/relationships/customXml" Target="../ink/ink245.xml"/><Relationship Id="rId3" Type="http://schemas.openxmlformats.org/officeDocument/2006/relationships/customXml" Target="../ink/ink152.xml"/><Relationship Id="rId214" Type="http://schemas.openxmlformats.org/officeDocument/2006/relationships/image" Target="../media/image2081.png"/><Relationship Id="rId235" Type="http://schemas.openxmlformats.org/officeDocument/2006/relationships/customXml" Target="../ink/ink268.xml"/><Relationship Id="rId256" Type="http://schemas.openxmlformats.org/officeDocument/2006/relationships/image" Target="../media/image2102.png"/><Relationship Id="rId277" Type="http://schemas.openxmlformats.org/officeDocument/2006/relationships/customXml" Target="../ink/ink289.xml"/><Relationship Id="rId116" Type="http://schemas.openxmlformats.org/officeDocument/2006/relationships/image" Target="../media/image2032.png"/><Relationship Id="rId137" Type="http://schemas.openxmlformats.org/officeDocument/2006/relationships/customXml" Target="../ink/ink219.xml"/><Relationship Id="rId158" Type="http://schemas.openxmlformats.org/officeDocument/2006/relationships/image" Target="../media/image2053.png"/><Relationship Id="rId20" Type="http://schemas.openxmlformats.org/officeDocument/2006/relationships/image" Target="../media/image1984.png"/><Relationship Id="rId41" Type="http://schemas.openxmlformats.org/officeDocument/2006/relationships/customXml" Target="../ink/ink171.xml"/><Relationship Id="rId62" Type="http://schemas.openxmlformats.org/officeDocument/2006/relationships/image" Target="../media/image2005.png"/><Relationship Id="rId83" Type="http://schemas.openxmlformats.org/officeDocument/2006/relationships/customXml" Target="../ink/ink192.xml"/><Relationship Id="rId179" Type="http://schemas.openxmlformats.org/officeDocument/2006/relationships/customXml" Target="../ink/ink240.xml"/><Relationship Id="rId190" Type="http://schemas.openxmlformats.org/officeDocument/2006/relationships/image" Target="../media/image2069.png"/><Relationship Id="rId204" Type="http://schemas.openxmlformats.org/officeDocument/2006/relationships/image" Target="../media/image2076.png"/><Relationship Id="rId225" Type="http://schemas.openxmlformats.org/officeDocument/2006/relationships/customXml" Target="../ink/ink263.xml"/><Relationship Id="rId246" Type="http://schemas.openxmlformats.org/officeDocument/2006/relationships/image" Target="../media/image2097.png"/><Relationship Id="rId267" Type="http://schemas.openxmlformats.org/officeDocument/2006/relationships/customXml" Target="../ink/ink284.xml"/><Relationship Id="rId106" Type="http://schemas.openxmlformats.org/officeDocument/2006/relationships/image" Target="../media/image2027.png"/><Relationship Id="rId127" Type="http://schemas.openxmlformats.org/officeDocument/2006/relationships/customXml" Target="../ink/ink214.xml"/><Relationship Id="rId10" Type="http://schemas.openxmlformats.org/officeDocument/2006/relationships/image" Target="../media/image1979.png"/><Relationship Id="rId31" Type="http://schemas.openxmlformats.org/officeDocument/2006/relationships/customXml" Target="../ink/ink166.xml"/><Relationship Id="rId52" Type="http://schemas.openxmlformats.org/officeDocument/2006/relationships/image" Target="../media/image2000.png"/><Relationship Id="rId73" Type="http://schemas.openxmlformats.org/officeDocument/2006/relationships/customXml" Target="../ink/ink187.xml"/><Relationship Id="rId94" Type="http://schemas.openxmlformats.org/officeDocument/2006/relationships/image" Target="../media/image2021.png"/><Relationship Id="rId148" Type="http://schemas.openxmlformats.org/officeDocument/2006/relationships/image" Target="../media/image2048.png"/><Relationship Id="rId169" Type="http://schemas.openxmlformats.org/officeDocument/2006/relationships/customXml" Target="../ink/ink235.xml"/><Relationship Id="rId4" Type="http://schemas.openxmlformats.org/officeDocument/2006/relationships/image" Target="../media/image1976.png"/><Relationship Id="rId180" Type="http://schemas.openxmlformats.org/officeDocument/2006/relationships/image" Target="../media/image2064.png"/><Relationship Id="rId215" Type="http://schemas.openxmlformats.org/officeDocument/2006/relationships/customXml" Target="../ink/ink258.xml"/><Relationship Id="rId236" Type="http://schemas.openxmlformats.org/officeDocument/2006/relationships/image" Target="../media/image2092.png"/><Relationship Id="rId257" Type="http://schemas.openxmlformats.org/officeDocument/2006/relationships/customXml" Target="../ink/ink279.xml"/><Relationship Id="rId278" Type="http://schemas.openxmlformats.org/officeDocument/2006/relationships/image" Target="../media/image2113.png"/><Relationship Id="rId42" Type="http://schemas.openxmlformats.org/officeDocument/2006/relationships/image" Target="../media/image1995.png"/><Relationship Id="rId84" Type="http://schemas.openxmlformats.org/officeDocument/2006/relationships/image" Target="../media/image2016.png"/><Relationship Id="rId138" Type="http://schemas.openxmlformats.org/officeDocument/2006/relationships/image" Target="../media/image2043.png"/><Relationship Id="rId191" Type="http://schemas.openxmlformats.org/officeDocument/2006/relationships/customXml" Target="../ink/ink246.xml"/><Relationship Id="rId205" Type="http://schemas.openxmlformats.org/officeDocument/2006/relationships/customXml" Target="../ink/ink253.xml"/><Relationship Id="rId247" Type="http://schemas.openxmlformats.org/officeDocument/2006/relationships/customXml" Target="../ink/ink274.xml"/><Relationship Id="rId107" Type="http://schemas.openxmlformats.org/officeDocument/2006/relationships/customXml" Target="../ink/ink204.xml"/><Relationship Id="rId11" Type="http://schemas.openxmlformats.org/officeDocument/2006/relationships/customXml" Target="../ink/ink156.xml"/><Relationship Id="rId53" Type="http://schemas.openxmlformats.org/officeDocument/2006/relationships/customXml" Target="../ink/ink177.xml"/><Relationship Id="rId149" Type="http://schemas.openxmlformats.org/officeDocument/2006/relationships/customXml" Target="../ink/ink225.xml"/><Relationship Id="rId95" Type="http://schemas.openxmlformats.org/officeDocument/2006/relationships/customXml" Target="../ink/ink198.xml"/><Relationship Id="rId160" Type="http://schemas.openxmlformats.org/officeDocument/2006/relationships/image" Target="../media/image2054.png"/><Relationship Id="rId216" Type="http://schemas.openxmlformats.org/officeDocument/2006/relationships/image" Target="../media/image2082.png"/><Relationship Id="rId258" Type="http://schemas.openxmlformats.org/officeDocument/2006/relationships/image" Target="../media/image2103.png"/></Relationships>
</file>

<file path=ppt/slides/_rels/slide7.xml.rels><?xml version="1.0" encoding="UTF-8" standalone="yes"?>
<Relationships xmlns="http://schemas.openxmlformats.org/package/2006/relationships"><Relationship Id="rId13" Type="http://schemas.openxmlformats.org/officeDocument/2006/relationships/customXml" Target="../ink/ink298.xml"/><Relationship Id="rId18" Type="http://schemas.openxmlformats.org/officeDocument/2006/relationships/image" Target="../media/image2124.png"/><Relationship Id="rId26" Type="http://schemas.openxmlformats.org/officeDocument/2006/relationships/image" Target="../media/image2128.png"/><Relationship Id="rId39" Type="http://schemas.openxmlformats.org/officeDocument/2006/relationships/customXml" Target="../ink/ink311.xml"/><Relationship Id="rId21" Type="http://schemas.openxmlformats.org/officeDocument/2006/relationships/customXml" Target="../ink/ink302.xml"/><Relationship Id="rId34" Type="http://schemas.openxmlformats.org/officeDocument/2006/relationships/image" Target="../media/image2132.png"/><Relationship Id="rId42" Type="http://schemas.openxmlformats.org/officeDocument/2006/relationships/image" Target="../media/image2136.png"/><Relationship Id="rId47" Type="http://schemas.openxmlformats.org/officeDocument/2006/relationships/customXml" Target="../ink/ink315.xml"/><Relationship Id="rId50" Type="http://schemas.openxmlformats.org/officeDocument/2006/relationships/image" Target="../media/image2140.png"/><Relationship Id="rId7" Type="http://schemas.openxmlformats.org/officeDocument/2006/relationships/customXml" Target="../ink/ink295.xml"/><Relationship Id="rId2" Type="http://schemas.openxmlformats.org/officeDocument/2006/relationships/notesSlide" Target="../notesSlides/notesSlide7.xml"/><Relationship Id="rId16" Type="http://schemas.openxmlformats.org/officeDocument/2006/relationships/image" Target="../media/image2123.png"/><Relationship Id="rId29" Type="http://schemas.openxmlformats.org/officeDocument/2006/relationships/customXml" Target="../ink/ink306.xml"/><Relationship Id="rId11" Type="http://schemas.openxmlformats.org/officeDocument/2006/relationships/customXml" Target="../ink/ink297.xml"/><Relationship Id="rId24" Type="http://schemas.openxmlformats.org/officeDocument/2006/relationships/image" Target="../media/image2127.png"/><Relationship Id="rId32" Type="http://schemas.openxmlformats.org/officeDocument/2006/relationships/image" Target="../media/image2131.png"/><Relationship Id="rId37" Type="http://schemas.openxmlformats.org/officeDocument/2006/relationships/customXml" Target="../ink/ink310.xml"/><Relationship Id="rId40" Type="http://schemas.openxmlformats.org/officeDocument/2006/relationships/image" Target="../media/image2135.png"/><Relationship Id="rId45" Type="http://schemas.openxmlformats.org/officeDocument/2006/relationships/customXml" Target="../ink/ink314.xml"/><Relationship Id="rId53" Type="http://schemas.openxmlformats.org/officeDocument/2006/relationships/customXml" Target="../ink/ink318.xml"/><Relationship Id="rId5" Type="http://schemas.openxmlformats.org/officeDocument/2006/relationships/customXml" Target="../ink/ink294.xml"/><Relationship Id="rId10" Type="http://schemas.openxmlformats.org/officeDocument/2006/relationships/image" Target="../media/image2120.png"/><Relationship Id="rId19" Type="http://schemas.openxmlformats.org/officeDocument/2006/relationships/customXml" Target="../ink/ink301.xml"/><Relationship Id="rId31" Type="http://schemas.openxmlformats.org/officeDocument/2006/relationships/customXml" Target="../ink/ink307.xml"/><Relationship Id="rId44" Type="http://schemas.openxmlformats.org/officeDocument/2006/relationships/image" Target="../media/image2137.png"/><Relationship Id="rId52" Type="http://schemas.openxmlformats.org/officeDocument/2006/relationships/image" Target="../media/image10.png"/><Relationship Id="rId4" Type="http://schemas.openxmlformats.org/officeDocument/2006/relationships/image" Target="../media/image2117.png"/><Relationship Id="rId9" Type="http://schemas.openxmlformats.org/officeDocument/2006/relationships/customXml" Target="../ink/ink296.xml"/><Relationship Id="rId14" Type="http://schemas.openxmlformats.org/officeDocument/2006/relationships/image" Target="../media/image2122.png"/><Relationship Id="rId22" Type="http://schemas.openxmlformats.org/officeDocument/2006/relationships/image" Target="../media/image2126.png"/><Relationship Id="rId27" Type="http://schemas.openxmlformats.org/officeDocument/2006/relationships/customXml" Target="../ink/ink305.xml"/><Relationship Id="rId30" Type="http://schemas.openxmlformats.org/officeDocument/2006/relationships/image" Target="../media/image2130.png"/><Relationship Id="rId35" Type="http://schemas.openxmlformats.org/officeDocument/2006/relationships/customXml" Target="../ink/ink309.xml"/><Relationship Id="rId43" Type="http://schemas.openxmlformats.org/officeDocument/2006/relationships/customXml" Target="../ink/ink313.xml"/><Relationship Id="rId48" Type="http://schemas.openxmlformats.org/officeDocument/2006/relationships/image" Target="../media/image2139.png"/><Relationship Id="rId8" Type="http://schemas.openxmlformats.org/officeDocument/2006/relationships/image" Target="../media/image2119.png"/><Relationship Id="rId51" Type="http://schemas.openxmlformats.org/officeDocument/2006/relationships/customXml" Target="../ink/ink317.xml"/><Relationship Id="rId3" Type="http://schemas.openxmlformats.org/officeDocument/2006/relationships/customXml" Target="../ink/ink293.xml"/><Relationship Id="rId12" Type="http://schemas.openxmlformats.org/officeDocument/2006/relationships/image" Target="../media/image2121.png"/><Relationship Id="rId17" Type="http://schemas.openxmlformats.org/officeDocument/2006/relationships/customXml" Target="../ink/ink300.xml"/><Relationship Id="rId25" Type="http://schemas.openxmlformats.org/officeDocument/2006/relationships/customXml" Target="../ink/ink304.xml"/><Relationship Id="rId33" Type="http://schemas.openxmlformats.org/officeDocument/2006/relationships/customXml" Target="../ink/ink308.xml"/><Relationship Id="rId38" Type="http://schemas.openxmlformats.org/officeDocument/2006/relationships/image" Target="../media/image2134.png"/><Relationship Id="rId46" Type="http://schemas.openxmlformats.org/officeDocument/2006/relationships/image" Target="../media/image2138.png"/><Relationship Id="rId20" Type="http://schemas.openxmlformats.org/officeDocument/2006/relationships/image" Target="../media/image2125.png"/><Relationship Id="rId41" Type="http://schemas.openxmlformats.org/officeDocument/2006/relationships/customXml" Target="../ink/ink312.xml"/><Relationship Id="rId54"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118.png"/><Relationship Id="rId15" Type="http://schemas.openxmlformats.org/officeDocument/2006/relationships/customXml" Target="../ink/ink299.xml"/><Relationship Id="rId23" Type="http://schemas.openxmlformats.org/officeDocument/2006/relationships/customXml" Target="../ink/ink303.xml"/><Relationship Id="rId28" Type="http://schemas.openxmlformats.org/officeDocument/2006/relationships/image" Target="../media/image2129.png"/><Relationship Id="rId36" Type="http://schemas.openxmlformats.org/officeDocument/2006/relationships/image" Target="../media/image2133.png"/><Relationship Id="rId49" Type="http://schemas.openxmlformats.org/officeDocument/2006/relationships/customXml" Target="../ink/ink316.xml"/></Relationships>
</file>

<file path=ppt/slides/_rels/slide8.xml.rels><?xml version="1.0" encoding="UTF-8" standalone="yes"?>
<Relationships xmlns="http://schemas.openxmlformats.org/package/2006/relationships"><Relationship Id="rId21" Type="http://schemas.openxmlformats.org/officeDocument/2006/relationships/image" Target="../media/image2149.png"/><Relationship Id="rId170" Type="http://schemas.openxmlformats.org/officeDocument/2006/relationships/customXml" Target="../ink/ink401.xml"/><Relationship Id="rId268" Type="http://schemas.openxmlformats.org/officeDocument/2006/relationships/customXml" Target="../ink/ink450.xml"/><Relationship Id="rId475" Type="http://schemas.openxmlformats.org/officeDocument/2006/relationships/image" Target="../media/image2376.png"/><Relationship Id="rId682" Type="http://schemas.openxmlformats.org/officeDocument/2006/relationships/customXml" Target="../ink/ink657.xml"/><Relationship Id="rId128" Type="http://schemas.openxmlformats.org/officeDocument/2006/relationships/customXml" Target="../ink/ink380.xml"/><Relationship Id="rId335" Type="http://schemas.openxmlformats.org/officeDocument/2006/relationships/image" Target="../media/image2306.png"/><Relationship Id="rId542" Type="http://schemas.openxmlformats.org/officeDocument/2006/relationships/customXml" Target="../ink/ink587.xml"/><Relationship Id="rId987" Type="http://schemas.openxmlformats.org/officeDocument/2006/relationships/image" Target="../media/image2632.png"/><Relationship Id="rId402" Type="http://schemas.openxmlformats.org/officeDocument/2006/relationships/customXml" Target="../ink/ink517.xml"/><Relationship Id="rId847" Type="http://schemas.openxmlformats.org/officeDocument/2006/relationships/image" Target="../media/image2562.png"/><Relationship Id="rId1032" Type="http://schemas.openxmlformats.org/officeDocument/2006/relationships/customXml" Target="../ink/ink832.xml"/><Relationship Id="rId707" Type="http://schemas.openxmlformats.org/officeDocument/2006/relationships/image" Target="../media/image2492.png"/><Relationship Id="rId914" Type="http://schemas.openxmlformats.org/officeDocument/2006/relationships/customXml" Target="../ink/ink773.xml"/><Relationship Id="rId43" Type="http://schemas.openxmlformats.org/officeDocument/2006/relationships/image" Target="../media/image2160.png"/><Relationship Id="rId192" Type="http://schemas.openxmlformats.org/officeDocument/2006/relationships/customXml" Target="../ink/ink412.xml"/><Relationship Id="rId497" Type="http://schemas.openxmlformats.org/officeDocument/2006/relationships/image" Target="../media/image2387.png"/><Relationship Id="rId357" Type="http://schemas.openxmlformats.org/officeDocument/2006/relationships/image" Target="../media/image2317.png"/><Relationship Id="rId217" Type="http://schemas.openxmlformats.org/officeDocument/2006/relationships/image" Target="../media/image2247.png"/><Relationship Id="rId564" Type="http://schemas.openxmlformats.org/officeDocument/2006/relationships/customXml" Target="../ink/ink598.xml"/><Relationship Id="rId771" Type="http://schemas.openxmlformats.org/officeDocument/2006/relationships/image" Target="../media/image2524.png"/><Relationship Id="rId869" Type="http://schemas.openxmlformats.org/officeDocument/2006/relationships/image" Target="../media/image2573.png"/><Relationship Id="rId424" Type="http://schemas.openxmlformats.org/officeDocument/2006/relationships/customXml" Target="../ink/ink528.xml"/><Relationship Id="rId631" Type="http://schemas.openxmlformats.org/officeDocument/2006/relationships/image" Target="../media/image2454.png"/><Relationship Id="rId729" Type="http://schemas.openxmlformats.org/officeDocument/2006/relationships/image" Target="../media/image2503.png"/><Relationship Id="rId1054" Type="http://schemas.openxmlformats.org/officeDocument/2006/relationships/customXml" Target="../ink/ink843.xml"/><Relationship Id="rId936" Type="http://schemas.openxmlformats.org/officeDocument/2006/relationships/customXml" Target="../ink/ink784.xml"/><Relationship Id="rId1121" Type="http://schemas.openxmlformats.org/officeDocument/2006/relationships/image" Target="../media/image19.png"/><Relationship Id="rId65" Type="http://schemas.openxmlformats.org/officeDocument/2006/relationships/image" Target="../media/image2171.png"/><Relationship Id="rId281" Type="http://schemas.openxmlformats.org/officeDocument/2006/relationships/image" Target="../media/image2279.png"/><Relationship Id="rId141" Type="http://schemas.openxmlformats.org/officeDocument/2006/relationships/image" Target="../media/image2209.png"/><Relationship Id="rId379" Type="http://schemas.openxmlformats.org/officeDocument/2006/relationships/image" Target="../media/image2328.png"/><Relationship Id="rId586" Type="http://schemas.openxmlformats.org/officeDocument/2006/relationships/customXml" Target="../ink/ink609.xml"/><Relationship Id="rId793" Type="http://schemas.openxmlformats.org/officeDocument/2006/relationships/image" Target="../media/image2535.png"/><Relationship Id="rId7" Type="http://schemas.openxmlformats.org/officeDocument/2006/relationships/image" Target="../media/image2142.png"/><Relationship Id="rId239" Type="http://schemas.openxmlformats.org/officeDocument/2006/relationships/image" Target="../media/image2258.png"/><Relationship Id="rId446" Type="http://schemas.openxmlformats.org/officeDocument/2006/relationships/customXml" Target="../ink/ink539.xml"/><Relationship Id="rId653" Type="http://schemas.openxmlformats.org/officeDocument/2006/relationships/image" Target="../media/image2465.png"/><Relationship Id="rId1076" Type="http://schemas.openxmlformats.org/officeDocument/2006/relationships/customXml" Target="../ink/ink854.xml"/><Relationship Id="rId306" Type="http://schemas.openxmlformats.org/officeDocument/2006/relationships/customXml" Target="../ink/ink469.xml"/><Relationship Id="rId860" Type="http://schemas.openxmlformats.org/officeDocument/2006/relationships/customXml" Target="../ink/ink746.xml"/><Relationship Id="rId958" Type="http://schemas.openxmlformats.org/officeDocument/2006/relationships/customXml" Target="../ink/ink795.xml"/><Relationship Id="rId1143" Type="http://schemas.openxmlformats.org/officeDocument/2006/relationships/image" Target="../media/image30.png"/><Relationship Id="rId87" Type="http://schemas.openxmlformats.org/officeDocument/2006/relationships/image" Target="../media/image2182.png"/><Relationship Id="rId513" Type="http://schemas.openxmlformats.org/officeDocument/2006/relationships/image" Target="../media/image2395.png"/><Relationship Id="rId720" Type="http://schemas.openxmlformats.org/officeDocument/2006/relationships/customXml" Target="../ink/ink676.xml"/><Relationship Id="rId818" Type="http://schemas.openxmlformats.org/officeDocument/2006/relationships/customXml" Target="../ink/ink725.xml"/><Relationship Id="rId1003" Type="http://schemas.openxmlformats.org/officeDocument/2006/relationships/image" Target="../media/image2640.png"/><Relationship Id="rId14" Type="http://schemas.openxmlformats.org/officeDocument/2006/relationships/customXml" Target="../ink/ink323.xml"/><Relationship Id="rId163" Type="http://schemas.openxmlformats.org/officeDocument/2006/relationships/image" Target="../media/image2220.png"/><Relationship Id="rId370" Type="http://schemas.openxmlformats.org/officeDocument/2006/relationships/customXml" Target="../ink/ink501.xml"/><Relationship Id="rId230" Type="http://schemas.openxmlformats.org/officeDocument/2006/relationships/customXml" Target="../ink/ink431.xml"/><Relationship Id="rId468" Type="http://schemas.openxmlformats.org/officeDocument/2006/relationships/customXml" Target="../ink/ink550.xml"/><Relationship Id="rId675" Type="http://schemas.openxmlformats.org/officeDocument/2006/relationships/image" Target="../media/image2476.png"/><Relationship Id="rId882" Type="http://schemas.openxmlformats.org/officeDocument/2006/relationships/customXml" Target="../ink/ink757.xml"/><Relationship Id="rId1098" Type="http://schemas.openxmlformats.org/officeDocument/2006/relationships/customXml" Target="../ink/ink865.xml"/><Relationship Id="rId328" Type="http://schemas.openxmlformats.org/officeDocument/2006/relationships/customXml" Target="../ink/ink480.xml"/><Relationship Id="rId535" Type="http://schemas.openxmlformats.org/officeDocument/2006/relationships/image" Target="../media/image2406.png"/><Relationship Id="rId742" Type="http://schemas.openxmlformats.org/officeDocument/2006/relationships/customXml" Target="../ink/ink687.xml"/><Relationship Id="rId1165" Type="http://schemas.openxmlformats.org/officeDocument/2006/relationships/image" Target="../media/image41.png"/><Relationship Id="rId602" Type="http://schemas.openxmlformats.org/officeDocument/2006/relationships/customXml" Target="../ink/ink617.xml"/><Relationship Id="rId1025" Type="http://schemas.openxmlformats.org/officeDocument/2006/relationships/image" Target="../media/image2651.png"/><Relationship Id="rId907" Type="http://schemas.openxmlformats.org/officeDocument/2006/relationships/image" Target="../media/image2592.png"/><Relationship Id="rId36" Type="http://schemas.openxmlformats.org/officeDocument/2006/relationships/customXml" Target="../ink/ink334.xml"/><Relationship Id="rId185" Type="http://schemas.openxmlformats.org/officeDocument/2006/relationships/image" Target="../media/image2231.png"/><Relationship Id="rId392" Type="http://schemas.openxmlformats.org/officeDocument/2006/relationships/customXml" Target="../ink/ink512.xml"/><Relationship Id="rId697" Type="http://schemas.openxmlformats.org/officeDocument/2006/relationships/image" Target="../media/image2487.png"/><Relationship Id="rId252" Type="http://schemas.openxmlformats.org/officeDocument/2006/relationships/customXml" Target="../ink/ink442.xml"/><Relationship Id="rId112" Type="http://schemas.openxmlformats.org/officeDocument/2006/relationships/customXml" Target="../ink/ink372.xml"/><Relationship Id="rId557" Type="http://schemas.openxmlformats.org/officeDocument/2006/relationships/image" Target="../media/image2417.png"/><Relationship Id="rId764" Type="http://schemas.openxmlformats.org/officeDocument/2006/relationships/customXml" Target="../ink/ink698.xml"/><Relationship Id="rId971" Type="http://schemas.openxmlformats.org/officeDocument/2006/relationships/image" Target="../media/image2624.png"/><Relationship Id="rId417" Type="http://schemas.openxmlformats.org/officeDocument/2006/relationships/image" Target="../media/image2347.png"/><Relationship Id="rId624" Type="http://schemas.openxmlformats.org/officeDocument/2006/relationships/customXml" Target="../ink/ink628.xml"/><Relationship Id="rId831" Type="http://schemas.openxmlformats.org/officeDocument/2006/relationships/image" Target="../media/image2554.png"/><Relationship Id="rId1047" Type="http://schemas.openxmlformats.org/officeDocument/2006/relationships/image" Target="../media/image2662.png"/><Relationship Id="rId929" Type="http://schemas.openxmlformats.org/officeDocument/2006/relationships/image" Target="../media/image2603.png"/><Relationship Id="rId1114" Type="http://schemas.openxmlformats.org/officeDocument/2006/relationships/customXml" Target="../ink/ink873.xml"/><Relationship Id="rId58" Type="http://schemas.openxmlformats.org/officeDocument/2006/relationships/customXml" Target="../ink/ink345.xml"/><Relationship Id="rId428" Type="http://schemas.openxmlformats.org/officeDocument/2006/relationships/customXml" Target="../ink/ink530.xml"/><Relationship Id="rId635" Type="http://schemas.openxmlformats.org/officeDocument/2006/relationships/image" Target="../media/image2456.png"/><Relationship Id="rId842" Type="http://schemas.openxmlformats.org/officeDocument/2006/relationships/customXml" Target="../ink/ink737.xml"/><Relationship Id="rId1058" Type="http://schemas.openxmlformats.org/officeDocument/2006/relationships/customXml" Target="../ink/ink845.xml"/><Relationship Id="rId274" Type="http://schemas.openxmlformats.org/officeDocument/2006/relationships/customXml" Target="../ink/ink453.xml"/><Relationship Id="rId481" Type="http://schemas.openxmlformats.org/officeDocument/2006/relationships/image" Target="../media/image2379.png"/><Relationship Id="rId702" Type="http://schemas.openxmlformats.org/officeDocument/2006/relationships/customXml" Target="../ink/ink667.xml"/><Relationship Id="rId1125" Type="http://schemas.openxmlformats.org/officeDocument/2006/relationships/image" Target="../media/image21.png"/><Relationship Id="rId69" Type="http://schemas.openxmlformats.org/officeDocument/2006/relationships/image" Target="../media/image2173.png"/><Relationship Id="rId134" Type="http://schemas.openxmlformats.org/officeDocument/2006/relationships/customXml" Target="../ink/ink383.xml"/><Relationship Id="rId579" Type="http://schemas.openxmlformats.org/officeDocument/2006/relationships/image" Target="../media/image2428.png"/><Relationship Id="rId786" Type="http://schemas.openxmlformats.org/officeDocument/2006/relationships/customXml" Target="../ink/ink709.xml"/><Relationship Id="rId993" Type="http://schemas.openxmlformats.org/officeDocument/2006/relationships/image" Target="../media/image2635.png"/><Relationship Id="rId341" Type="http://schemas.openxmlformats.org/officeDocument/2006/relationships/image" Target="../media/image2309.png"/><Relationship Id="rId439" Type="http://schemas.openxmlformats.org/officeDocument/2006/relationships/image" Target="../media/image2358.png"/><Relationship Id="rId646" Type="http://schemas.openxmlformats.org/officeDocument/2006/relationships/customXml" Target="../ink/ink639.xml"/><Relationship Id="rId1069" Type="http://schemas.openxmlformats.org/officeDocument/2006/relationships/image" Target="../media/image2673.png"/><Relationship Id="rId201" Type="http://schemas.openxmlformats.org/officeDocument/2006/relationships/image" Target="../media/image2239.png"/><Relationship Id="rId285" Type="http://schemas.openxmlformats.org/officeDocument/2006/relationships/image" Target="../media/image2281.png"/><Relationship Id="rId506" Type="http://schemas.openxmlformats.org/officeDocument/2006/relationships/customXml" Target="../ink/ink569.xml"/><Relationship Id="rId853" Type="http://schemas.openxmlformats.org/officeDocument/2006/relationships/image" Target="../media/image2565.png"/><Relationship Id="rId1136" Type="http://schemas.openxmlformats.org/officeDocument/2006/relationships/customXml" Target="../ink/ink884.xml"/><Relationship Id="rId492" Type="http://schemas.openxmlformats.org/officeDocument/2006/relationships/customXml" Target="../ink/ink562.xml"/><Relationship Id="rId713" Type="http://schemas.openxmlformats.org/officeDocument/2006/relationships/image" Target="../media/image2495.png"/><Relationship Id="rId797" Type="http://schemas.openxmlformats.org/officeDocument/2006/relationships/image" Target="../media/image2537.png"/><Relationship Id="rId920" Type="http://schemas.openxmlformats.org/officeDocument/2006/relationships/customXml" Target="../ink/ink776.xml"/><Relationship Id="rId145" Type="http://schemas.openxmlformats.org/officeDocument/2006/relationships/image" Target="../media/image2211.png"/><Relationship Id="rId352" Type="http://schemas.openxmlformats.org/officeDocument/2006/relationships/customXml" Target="../ink/ink492.xml"/><Relationship Id="rId212" Type="http://schemas.openxmlformats.org/officeDocument/2006/relationships/customXml" Target="../ink/ink422.xml"/><Relationship Id="rId657" Type="http://schemas.openxmlformats.org/officeDocument/2006/relationships/image" Target="../media/image2467.png"/><Relationship Id="rId864" Type="http://schemas.openxmlformats.org/officeDocument/2006/relationships/customXml" Target="../ink/ink748.xml"/><Relationship Id="rId296" Type="http://schemas.openxmlformats.org/officeDocument/2006/relationships/customXml" Target="../ink/ink464.xml"/><Relationship Id="rId517" Type="http://schemas.openxmlformats.org/officeDocument/2006/relationships/image" Target="../media/image2397.png"/><Relationship Id="rId724" Type="http://schemas.openxmlformats.org/officeDocument/2006/relationships/customXml" Target="../ink/ink678.xml"/><Relationship Id="rId931" Type="http://schemas.openxmlformats.org/officeDocument/2006/relationships/image" Target="../media/image2604.png"/><Relationship Id="rId1147" Type="http://schemas.openxmlformats.org/officeDocument/2006/relationships/image" Target="../media/image32.png"/><Relationship Id="rId60" Type="http://schemas.openxmlformats.org/officeDocument/2006/relationships/customXml" Target="../ink/ink346.xml"/><Relationship Id="rId156" Type="http://schemas.openxmlformats.org/officeDocument/2006/relationships/customXml" Target="../ink/ink394.xml"/><Relationship Id="rId363" Type="http://schemas.openxmlformats.org/officeDocument/2006/relationships/image" Target="../media/image2320.png"/><Relationship Id="rId570" Type="http://schemas.openxmlformats.org/officeDocument/2006/relationships/customXml" Target="../ink/ink601.xml"/><Relationship Id="rId1007" Type="http://schemas.openxmlformats.org/officeDocument/2006/relationships/image" Target="../media/image2642.png"/><Relationship Id="rId223" Type="http://schemas.openxmlformats.org/officeDocument/2006/relationships/image" Target="../media/image2250.png"/><Relationship Id="rId430" Type="http://schemas.openxmlformats.org/officeDocument/2006/relationships/customXml" Target="../ink/ink531.xml"/><Relationship Id="rId668" Type="http://schemas.openxmlformats.org/officeDocument/2006/relationships/customXml" Target="../ink/ink650.xml"/><Relationship Id="rId875" Type="http://schemas.openxmlformats.org/officeDocument/2006/relationships/image" Target="../media/image2576.png"/><Relationship Id="rId1060" Type="http://schemas.openxmlformats.org/officeDocument/2006/relationships/customXml" Target="../ink/ink846.xml"/><Relationship Id="rId18" Type="http://schemas.openxmlformats.org/officeDocument/2006/relationships/customXml" Target="../ink/ink325.xml"/><Relationship Id="rId528" Type="http://schemas.openxmlformats.org/officeDocument/2006/relationships/customXml" Target="../ink/ink580.xml"/><Relationship Id="rId735" Type="http://schemas.openxmlformats.org/officeDocument/2006/relationships/image" Target="../media/image2506.png"/><Relationship Id="rId942" Type="http://schemas.openxmlformats.org/officeDocument/2006/relationships/customXml" Target="../ink/ink787.xml"/><Relationship Id="rId1158" Type="http://schemas.openxmlformats.org/officeDocument/2006/relationships/customXml" Target="../ink/ink895.xml"/><Relationship Id="rId167" Type="http://schemas.openxmlformats.org/officeDocument/2006/relationships/image" Target="../media/image2222.png"/><Relationship Id="rId374" Type="http://schemas.openxmlformats.org/officeDocument/2006/relationships/customXml" Target="../ink/ink503.xml"/><Relationship Id="rId581" Type="http://schemas.openxmlformats.org/officeDocument/2006/relationships/image" Target="../media/image2429.png"/><Relationship Id="rId1018" Type="http://schemas.openxmlformats.org/officeDocument/2006/relationships/customXml" Target="../ink/ink825.xml"/><Relationship Id="rId71" Type="http://schemas.openxmlformats.org/officeDocument/2006/relationships/image" Target="../media/image2174.png"/><Relationship Id="rId234" Type="http://schemas.openxmlformats.org/officeDocument/2006/relationships/customXml" Target="../ink/ink433.xml"/><Relationship Id="rId679" Type="http://schemas.openxmlformats.org/officeDocument/2006/relationships/image" Target="../media/image2478.png"/><Relationship Id="rId802" Type="http://schemas.openxmlformats.org/officeDocument/2006/relationships/customXml" Target="../ink/ink717.xml"/><Relationship Id="rId886" Type="http://schemas.openxmlformats.org/officeDocument/2006/relationships/customXml" Target="../ink/ink759.xml"/><Relationship Id="rId2" Type="http://schemas.openxmlformats.org/officeDocument/2006/relationships/slideLayout" Target="../slideLayouts/slideLayout7.xml"/><Relationship Id="rId29" Type="http://schemas.openxmlformats.org/officeDocument/2006/relationships/image" Target="../media/image2153.png"/><Relationship Id="rId441" Type="http://schemas.openxmlformats.org/officeDocument/2006/relationships/image" Target="../media/image2359.png"/><Relationship Id="rId539" Type="http://schemas.openxmlformats.org/officeDocument/2006/relationships/image" Target="../media/image2408.png"/><Relationship Id="rId746" Type="http://schemas.openxmlformats.org/officeDocument/2006/relationships/customXml" Target="../ink/ink689.xml"/><Relationship Id="rId1071" Type="http://schemas.openxmlformats.org/officeDocument/2006/relationships/image" Target="../media/image2674.png"/><Relationship Id="rId1169" Type="http://schemas.openxmlformats.org/officeDocument/2006/relationships/image" Target="../media/image43.png"/><Relationship Id="rId178" Type="http://schemas.openxmlformats.org/officeDocument/2006/relationships/customXml" Target="../ink/ink405.xml"/><Relationship Id="rId301" Type="http://schemas.openxmlformats.org/officeDocument/2006/relationships/image" Target="../media/image2289.png"/><Relationship Id="rId953" Type="http://schemas.openxmlformats.org/officeDocument/2006/relationships/image" Target="../media/image2615.png"/><Relationship Id="rId1029" Type="http://schemas.openxmlformats.org/officeDocument/2006/relationships/image" Target="../media/image2653.png"/><Relationship Id="rId82" Type="http://schemas.openxmlformats.org/officeDocument/2006/relationships/customXml" Target="../ink/ink357.xml"/><Relationship Id="rId385" Type="http://schemas.openxmlformats.org/officeDocument/2006/relationships/image" Target="../media/image2331.png"/><Relationship Id="rId592" Type="http://schemas.openxmlformats.org/officeDocument/2006/relationships/customXml" Target="../ink/ink612.xml"/><Relationship Id="rId606" Type="http://schemas.openxmlformats.org/officeDocument/2006/relationships/customXml" Target="../ink/ink619.xml"/><Relationship Id="rId813" Type="http://schemas.openxmlformats.org/officeDocument/2006/relationships/image" Target="../media/image2545.png"/><Relationship Id="rId245" Type="http://schemas.openxmlformats.org/officeDocument/2006/relationships/image" Target="../media/image2261.png"/><Relationship Id="rId452" Type="http://schemas.openxmlformats.org/officeDocument/2006/relationships/customXml" Target="../ink/ink542.xml"/><Relationship Id="rId897" Type="http://schemas.openxmlformats.org/officeDocument/2006/relationships/image" Target="../media/image2587.png"/><Relationship Id="rId1082" Type="http://schemas.openxmlformats.org/officeDocument/2006/relationships/customXml" Target="../ink/ink857.xml"/><Relationship Id="rId105" Type="http://schemas.openxmlformats.org/officeDocument/2006/relationships/image" Target="../media/image2191.png"/><Relationship Id="rId312" Type="http://schemas.openxmlformats.org/officeDocument/2006/relationships/customXml" Target="../ink/ink472.xml"/><Relationship Id="rId757" Type="http://schemas.openxmlformats.org/officeDocument/2006/relationships/image" Target="../media/image2517.png"/><Relationship Id="rId964" Type="http://schemas.openxmlformats.org/officeDocument/2006/relationships/customXml" Target="../ink/ink798.xml"/><Relationship Id="rId93" Type="http://schemas.openxmlformats.org/officeDocument/2006/relationships/image" Target="../media/image2185.png"/><Relationship Id="rId189" Type="http://schemas.openxmlformats.org/officeDocument/2006/relationships/image" Target="../media/image2233.png"/><Relationship Id="rId396" Type="http://schemas.openxmlformats.org/officeDocument/2006/relationships/customXml" Target="../ink/ink514.xml"/><Relationship Id="rId617" Type="http://schemas.openxmlformats.org/officeDocument/2006/relationships/image" Target="../media/image2447.png"/><Relationship Id="rId824" Type="http://schemas.openxmlformats.org/officeDocument/2006/relationships/customXml" Target="../ink/ink728.xml"/><Relationship Id="rId256" Type="http://schemas.openxmlformats.org/officeDocument/2006/relationships/customXml" Target="../ink/ink444.xml"/><Relationship Id="rId463" Type="http://schemas.openxmlformats.org/officeDocument/2006/relationships/image" Target="../media/image2370.png"/><Relationship Id="rId670" Type="http://schemas.openxmlformats.org/officeDocument/2006/relationships/customXml" Target="../ink/ink651.xml"/><Relationship Id="rId1093" Type="http://schemas.openxmlformats.org/officeDocument/2006/relationships/image" Target="../media/image2685.png"/><Relationship Id="rId1107" Type="http://schemas.openxmlformats.org/officeDocument/2006/relationships/image" Target="../media/image2692.png"/><Relationship Id="rId116" Type="http://schemas.openxmlformats.org/officeDocument/2006/relationships/customXml" Target="../ink/ink374.xml"/><Relationship Id="rId323" Type="http://schemas.openxmlformats.org/officeDocument/2006/relationships/image" Target="../media/image2300.png"/><Relationship Id="rId530" Type="http://schemas.openxmlformats.org/officeDocument/2006/relationships/customXml" Target="../ink/ink581.xml"/><Relationship Id="rId768" Type="http://schemas.openxmlformats.org/officeDocument/2006/relationships/customXml" Target="../ink/ink700.xml"/><Relationship Id="rId975" Type="http://schemas.openxmlformats.org/officeDocument/2006/relationships/image" Target="../media/image2626.png"/><Relationship Id="rId1160" Type="http://schemas.openxmlformats.org/officeDocument/2006/relationships/customXml" Target="../ink/ink896.xml"/><Relationship Id="rId20" Type="http://schemas.openxmlformats.org/officeDocument/2006/relationships/customXml" Target="../ink/ink326.xml"/><Relationship Id="rId628" Type="http://schemas.openxmlformats.org/officeDocument/2006/relationships/customXml" Target="../ink/ink630.xml"/><Relationship Id="rId835" Type="http://schemas.openxmlformats.org/officeDocument/2006/relationships/image" Target="../media/image2556.png"/><Relationship Id="rId267" Type="http://schemas.openxmlformats.org/officeDocument/2006/relationships/image" Target="../media/image2272.png"/><Relationship Id="rId474" Type="http://schemas.openxmlformats.org/officeDocument/2006/relationships/customXml" Target="../ink/ink553.xml"/><Relationship Id="rId1020" Type="http://schemas.openxmlformats.org/officeDocument/2006/relationships/customXml" Target="../ink/ink826.xml"/><Relationship Id="rId1118" Type="http://schemas.openxmlformats.org/officeDocument/2006/relationships/customXml" Target="../ink/ink875.xml"/><Relationship Id="rId127" Type="http://schemas.openxmlformats.org/officeDocument/2006/relationships/image" Target="../media/image2202.png"/><Relationship Id="rId681" Type="http://schemas.openxmlformats.org/officeDocument/2006/relationships/image" Target="../media/image2479.png"/><Relationship Id="rId779" Type="http://schemas.openxmlformats.org/officeDocument/2006/relationships/image" Target="../media/image2528.png"/><Relationship Id="rId902" Type="http://schemas.openxmlformats.org/officeDocument/2006/relationships/customXml" Target="../ink/ink767.xml"/><Relationship Id="rId986" Type="http://schemas.openxmlformats.org/officeDocument/2006/relationships/customXml" Target="../ink/ink809.xml"/><Relationship Id="rId31" Type="http://schemas.openxmlformats.org/officeDocument/2006/relationships/image" Target="../media/image2154.png"/><Relationship Id="rId334" Type="http://schemas.openxmlformats.org/officeDocument/2006/relationships/customXml" Target="../ink/ink483.xml"/><Relationship Id="rId541" Type="http://schemas.openxmlformats.org/officeDocument/2006/relationships/image" Target="../media/image2409.png"/><Relationship Id="rId639" Type="http://schemas.openxmlformats.org/officeDocument/2006/relationships/image" Target="../media/image2458.png"/><Relationship Id="rId180" Type="http://schemas.openxmlformats.org/officeDocument/2006/relationships/customXml" Target="../ink/ink406.xml"/><Relationship Id="rId278" Type="http://schemas.openxmlformats.org/officeDocument/2006/relationships/customXml" Target="../ink/ink455.xml"/><Relationship Id="rId401" Type="http://schemas.openxmlformats.org/officeDocument/2006/relationships/image" Target="../media/image2339.png"/><Relationship Id="rId846" Type="http://schemas.openxmlformats.org/officeDocument/2006/relationships/customXml" Target="../ink/ink739.xml"/><Relationship Id="rId1031" Type="http://schemas.openxmlformats.org/officeDocument/2006/relationships/image" Target="../media/image2654.png"/><Relationship Id="rId1129" Type="http://schemas.openxmlformats.org/officeDocument/2006/relationships/image" Target="../media/image23.png"/><Relationship Id="rId485" Type="http://schemas.openxmlformats.org/officeDocument/2006/relationships/image" Target="../media/image2381.png"/><Relationship Id="rId692" Type="http://schemas.openxmlformats.org/officeDocument/2006/relationships/customXml" Target="../ink/ink662.xml"/><Relationship Id="rId706" Type="http://schemas.openxmlformats.org/officeDocument/2006/relationships/customXml" Target="../ink/ink669.xml"/><Relationship Id="rId913" Type="http://schemas.openxmlformats.org/officeDocument/2006/relationships/image" Target="../media/image2595.png"/><Relationship Id="rId42" Type="http://schemas.openxmlformats.org/officeDocument/2006/relationships/customXml" Target="../ink/ink337.xml"/><Relationship Id="rId138" Type="http://schemas.openxmlformats.org/officeDocument/2006/relationships/customXml" Target="../ink/ink385.xml"/><Relationship Id="rId345" Type="http://schemas.openxmlformats.org/officeDocument/2006/relationships/image" Target="../media/image2311.png"/><Relationship Id="rId552" Type="http://schemas.openxmlformats.org/officeDocument/2006/relationships/customXml" Target="../ink/ink592.xml"/><Relationship Id="rId997" Type="http://schemas.openxmlformats.org/officeDocument/2006/relationships/image" Target="../media/image2637.png"/><Relationship Id="rId191" Type="http://schemas.openxmlformats.org/officeDocument/2006/relationships/image" Target="../media/image2234.png"/><Relationship Id="rId205" Type="http://schemas.openxmlformats.org/officeDocument/2006/relationships/image" Target="../media/image2241.png"/><Relationship Id="rId412" Type="http://schemas.openxmlformats.org/officeDocument/2006/relationships/customXml" Target="../ink/ink522.xml"/><Relationship Id="rId857" Type="http://schemas.openxmlformats.org/officeDocument/2006/relationships/image" Target="../media/image2567.png"/><Relationship Id="rId1042" Type="http://schemas.openxmlformats.org/officeDocument/2006/relationships/customXml" Target="../ink/ink837.xml"/><Relationship Id="rId289" Type="http://schemas.openxmlformats.org/officeDocument/2006/relationships/image" Target="../media/image2283.png"/><Relationship Id="rId496" Type="http://schemas.openxmlformats.org/officeDocument/2006/relationships/customXml" Target="../ink/ink564.xml"/><Relationship Id="rId717" Type="http://schemas.openxmlformats.org/officeDocument/2006/relationships/image" Target="../media/image2497.png"/><Relationship Id="rId924" Type="http://schemas.openxmlformats.org/officeDocument/2006/relationships/customXml" Target="../ink/ink778.xml"/><Relationship Id="rId53" Type="http://schemas.openxmlformats.org/officeDocument/2006/relationships/image" Target="../media/image2165.png"/><Relationship Id="rId149" Type="http://schemas.openxmlformats.org/officeDocument/2006/relationships/image" Target="../media/image2213.png"/><Relationship Id="rId356" Type="http://schemas.openxmlformats.org/officeDocument/2006/relationships/customXml" Target="../ink/ink494.xml"/><Relationship Id="rId563" Type="http://schemas.openxmlformats.org/officeDocument/2006/relationships/image" Target="../media/image2420.png"/><Relationship Id="rId770" Type="http://schemas.openxmlformats.org/officeDocument/2006/relationships/customXml" Target="../ink/ink701.xml"/><Relationship Id="rId216" Type="http://schemas.openxmlformats.org/officeDocument/2006/relationships/customXml" Target="../ink/ink424.xml"/><Relationship Id="rId423" Type="http://schemas.openxmlformats.org/officeDocument/2006/relationships/image" Target="../media/image2350.png"/><Relationship Id="rId868" Type="http://schemas.openxmlformats.org/officeDocument/2006/relationships/customXml" Target="../ink/ink750.xml"/><Relationship Id="rId1053" Type="http://schemas.openxmlformats.org/officeDocument/2006/relationships/image" Target="../media/image2665.png"/><Relationship Id="rId630" Type="http://schemas.openxmlformats.org/officeDocument/2006/relationships/customXml" Target="../ink/ink631.xml"/><Relationship Id="rId728" Type="http://schemas.openxmlformats.org/officeDocument/2006/relationships/customXml" Target="../ink/ink680.xml"/><Relationship Id="rId935" Type="http://schemas.openxmlformats.org/officeDocument/2006/relationships/image" Target="../media/image2606.png"/><Relationship Id="rId64" Type="http://schemas.openxmlformats.org/officeDocument/2006/relationships/customXml" Target="../ink/ink348.xml"/><Relationship Id="rId367" Type="http://schemas.openxmlformats.org/officeDocument/2006/relationships/image" Target="../media/image2322.png"/><Relationship Id="rId574" Type="http://schemas.openxmlformats.org/officeDocument/2006/relationships/customXml" Target="../ink/ink603.xml"/><Relationship Id="rId1120" Type="http://schemas.openxmlformats.org/officeDocument/2006/relationships/customXml" Target="../ink/ink876.xml"/><Relationship Id="rId227" Type="http://schemas.openxmlformats.org/officeDocument/2006/relationships/image" Target="../media/image2252.png"/><Relationship Id="rId781" Type="http://schemas.openxmlformats.org/officeDocument/2006/relationships/image" Target="../media/image2529.png"/><Relationship Id="rId879" Type="http://schemas.openxmlformats.org/officeDocument/2006/relationships/image" Target="../media/image2578.png"/><Relationship Id="rId434" Type="http://schemas.openxmlformats.org/officeDocument/2006/relationships/customXml" Target="../ink/ink533.xml"/><Relationship Id="rId641" Type="http://schemas.openxmlformats.org/officeDocument/2006/relationships/image" Target="../media/image2459.png"/><Relationship Id="rId739" Type="http://schemas.openxmlformats.org/officeDocument/2006/relationships/image" Target="../media/image2508.png"/><Relationship Id="rId1064" Type="http://schemas.openxmlformats.org/officeDocument/2006/relationships/customXml" Target="../ink/ink848.xml"/><Relationship Id="rId280" Type="http://schemas.openxmlformats.org/officeDocument/2006/relationships/customXml" Target="../ink/ink456.xml"/><Relationship Id="rId501" Type="http://schemas.openxmlformats.org/officeDocument/2006/relationships/image" Target="../media/image2389.png"/><Relationship Id="rId946" Type="http://schemas.openxmlformats.org/officeDocument/2006/relationships/customXml" Target="../ink/ink789.xml"/><Relationship Id="rId1131" Type="http://schemas.openxmlformats.org/officeDocument/2006/relationships/image" Target="../media/image24.png"/><Relationship Id="rId75" Type="http://schemas.openxmlformats.org/officeDocument/2006/relationships/image" Target="../media/image2176.png"/><Relationship Id="rId140" Type="http://schemas.openxmlformats.org/officeDocument/2006/relationships/customXml" Target="../ink/ink386.xml"/><Relationship Id="rId378" Type="http://schemas.openxmlformats.org/officeDocument/2006/relationships/customXml" Target="../ink/ink505.xml"/><Relationship Id="rId585" Type="http://schemas.openxmlformats.org/officeDocument/2006/relationships/image" Target="../media/image2431.png"/><Relationship Id="rId792" Type="http://schemas.openxmlformats.org/officeDocument/2006/relationships/customXml" Target="../ink/ink712.xml"/><Relationship Id="rId806" Type="http://schemas.openxmlformats.org/officeDocument/2006/relationships/customXml" Target="../ink/ink719.xml"/><Relationship Id="rId6" Type="http://schemas.openxmlformats.org/officeDocument/2006/relationships/customXml" Target="../ink/ink319.xml"/><Relationship Id="rId238" Type="http://schemas.openxmlformats.org/officeDocument/2006/relationships/customXml" Target="../ink/ink435.xml"/><Relationship Id="rId445" Type="http://schemas.openxmlformats.org/officeDocument/2006/relationships/image" Target="../media/image2361.png"/><Relationship Id="rId652" Type="http://schemas.openxmlformats.org/officeDocument/2006/relationships/customXml" Target="../ink/ink642.xml"/><Relationship Id="rId1075" Type="http://schemas.openxmlformats.org/officeDocument/2006/relationships/image" Target="../media/image2676.png"/><Relationship Id="rId291" Type="http://schemas.openxmlformats.org/officeDocument/2006/relationships/image" Target="../media/image2284.png"/><Relationship Id="rId305" Type="http://schemas.openxmlformats.org/officeDocument/2006/relationships/image" Target="../media/image2291.png"/><Relationship Id="rId512" Type="http://schemas.openxmlformats.org/officeDocument/2006/relationships/customXml" Target="../ink/ink572.xml"/><Relationship Id="rId957" Type="http://schemas.openxmlformats.org/officeDocument/2006/relationships/image" Target="../media/image2617.png"/><Relationship Id="rId1142" Type="http://schemas.openxmlformats.org/officeDocument/2006/relationships/customXml" Target="../ink/ink887.xml"/><Relationship Id="rId86" Type="http://schemas.openxmlformats.org/officeDocument/2006/relationships/customXml" Target="../ink/ink359.xml"/><Relationship Id="rId151" Type="http://schemas.openxmlformats.org/officeDocument/2006/relationships/image" Target="../media/image2214.png"/><Relationship Id="rId389" Type="http://schemas.openxmlformats.org/officeDocument/2006/relationships/image" Target="../media/image2333.png"/><Relationship Id="rId596" Type="http://schemas.openxmlformats.org/officeDocument/2006/relationships/customXml" Target="../ink/ink614.xml"/><Relationship Id="rId817" Type="http://schemas.openxmlformats.org/officeDocument/2006/relationships/image" Target="../media/image2547.png"/><Relationship Id="rId1002" Type="http://schemas.openxmlformats.org/officeDocument/2006/relationships/customXml" Target="../ink/ink817.xml"/><Relationship Id="rId249" Type="http://schemas.openxmlformats.org/officeDocument/2006/relationships/image" Target="../media/image2263.png"/><Relationship Id="rId456" Type="http://schemas.openxmlformats.org/officeDocument/2006/relationships/customXml" Target="../ink/ink544.xml"/><Relationship Id="rId663" Type="http://schemas.openxmlformats.org/officeDocument/2006/relationships/image" Target="../media/image2470.png"/><Relationship Id="rId870" Type="http://schemas.openxmlformats.org/officeDocument/2006/relationships/customXml" Target="../ink/ink751.xml"/><Relationship Id="rId1086" Type="http://schemas.openxmlformats.org/officeDocument/2006/relationships/customXml" Target="../ink/ink859.xml"/><Relationship Id="rId13" Type="http://schemas.openxmlformats.org/officeDocument/2006/relationships/image" Target="../media/image2145.png"/><Relationship Id="rId109" Type="http://schemas.openxmlformats.org/officeDocument/2006/relationships/image" Target="../media/image2193.png"/><Relationship Id="rId316" Type="http://schemas.openxmlformats.org/officeDocument/2006/relationships/customXml" Target="../ink/ink474.xml"/><Relationship Id="rId523" Type="http://schemas.openxmlformats.org/officeDocument/2006/relationships/image" Target="../media/image2400.png"/><Relationship Id="rId968" Type="http://schemas.openxmlformats.org/officeDocument/2006/relationships/customXml" Target="../ink/ink800.xml"/><Relationship Id="rId1153" Type="http://schemas.openxmlformats.org/officeDocument/2006/relationships/image" Target="../media/image35.png"/><Relationship Id="rId97" Type="http://schemas.openxmlformats.org/officeDocument/2006/relationships/image" Target="../media/image2187.png"/><Relationship Id="rId730" Type="http://schemas.openxmlformats.org/officeDocument/2006/relationships/customXml" Target="../ink/ink681.xml"/><Relationship Id="rId828" Type="http://schemas.openxmlformats.org/officeDocument/2006/relationships/customXml" Target="../ink/ink730.xml"/><Relationship Id="rId1013" Type="http://schemas.openxmlformats.org/officeDocument/2006/relationships/image" Target="../media/image2645.png"/><Relationship Id="rId162" Type="http://schemas.openxmlformats.org/officeDocument/2006/relationships/customXml" Target="../ink/ink397.xml"/><Relationship Id="rId467" Type="http://schemas.openxmlformats.org/officeDocument/2006/relationships/image" Target="../media/image2372.png"/><Relationship Id="rId1097" Type="http://schemas.openxmlformats.org/officeDocument/2006/relationships/image" Target="../media/image2687.png"/><Relationship Id="rId674" Type="http://schemas.openxmlformats.org/officeDocument/2006/relationships/customXml" Target="../ink/ink653.xml"/><Relationship Id="rId881" Type="http://schemas.openxmlformats.org/officeDocument/2006/relationships/image" Target="../media/image2579.png"/><Relationship Id="rId979" Type="http://schemas.openxmlformats.org/officeDocument/2006/relationships/image" Target="../media/image2628.png"/><Relationship Id="rId24" Type="http://schemas.openxmlformats.org/officeDocument/2006/relationships/customXml" Target="../ink/ink328.xml"/><Relationship Id="rId327" Type="http://schemas.openxmlformats.org/officeDocument/2006/relationships/image" Target="../media/image2302.png"/><Relationship Id="rId534" Type="http://schemas.openxmlformats.org/officeDocument/2006/relationships/customXml" Target="../ink/ink583.xml"/><Relationship Id="rId741" Type="http://schemas.openxmlformats.org/officeDocument/2006/relationships/image" Target="../media/image2509.png"/><Relationship Id="rId839" Type="http://schemas.openxmlformats.org/officeDocument/2006/relationships/image" Target="../media/image2558.png"/><Relationship Id="rId1164" Type="http://schemas.openxmlformats.org/officeDocument/2006/relationships/customXml" Target="../ink/ink898.xml"/><Relationship Id="rId173" Type="http://schemas.openxmlformats.org/officeDocument/2006/relationships/image" Target="../media/image2225.png"/><Relationship Id="rId380" Type="http://schemas.openxmlformats.org/officeDocument/2006/relationships/customXml" Target="../ink/ink506.xml"/><Relationship Id="rId601" Type="http://schemas.openxmlformats.org/officeDocument/2006/relationships/image" Target="../media/image2439.png"/><Relationship Id="rId1024" Type="http://schemas.openxmlformats.org/officeDocument/2006/relationships/customXml" Target="../ink/ink828.xml"/><Relationship Id="rId240" Type="http://schemas.openxmlformats.org/officeDocument/2006/relationships/customXml" Target="../ink/ink436.xml"/><Relationship Id="rId478" Type="http://schemas.openxmlformats.org/officeDocument/2006/relationships/customXml" Target="../ink/ink555.xml"/><Relationship Id="rId685" Type="http://schemas.openxmlformats.org/officeDocument/2006/relationships/image" Target="../media/image2481.png"/><Relationship Id="rId892" Type="http://schemas.openxmlformats.org/officeDocument/2006/relationships/customXml" Target="../ink/ink762.xml"/><Relationship Id="rId906" Type="http://schemas.openxmlformats.org/officeDocument/2006/relationships/customXml" Target="../ink/ink769.xml"/><Relationship Id="rId35" Type="http://schemas.openxmlformats.org/officeDocument/2006/relationships/image" Target="../media/image2156.png"/><Relationship Id="rId100" Type="http://schemas.openxmlformats.org/officeDocument/2006/relationships/customXml" Target="../ink/ink366.xml"/><Relationship Id="rId338" Type="http://schemas.openxmlformats.org/officeDocument/2006/relationships/customXml" Target="../ink/ink485.xml"/><Relationship Id="rId545" Type="http://schemas.openxmlformats.org/officeDocument/2006/relationships/image" Target="../media/image2411.png"/><Relationship Id="rId752" Type="http://schemas.openxmlformats.org/officeDocument/2006/relationships/customXml" Target="../ink/ink692.xml"/><Relationship Id="rId184" Type="http://schemas.openxmlformats.org/officeDocument/2006/relationships/customXml" Target="../ink/ink408.xml"/><Relationship Id="rId391" Type="http://schemas.openxmlformats.org/officeDocument/2006/relationships/image" Target="../media/image2334.png"/><Relationship Id="rId405" Type="http://schemas.openxmlformats.org/officeDocument/2006/relationships/image" Target="../media/image2341.png"/><Relationship Id="rId612" Type="http://schemas.openxmlformats.org/officeDocument/2006/relationships/customXml" Target="../ink/ink622.xml"/><Relationship Id="rId1035" Type="http://schemas.openxmlformats.org/officeDocument/2006/relationships/image" Target="../media/image2656.png"/><Relationship Id="rId251" Type="http://schemas.openxmlformats.org/officeDocument/2006/relationships/image" Target="../media/image2264.png"/><Relationship Id="rId489" Type="http://schemas.openxmlformats.org/officeDocument/2006/relationships/image" Target="../media/image2383.png"/><Relationship Id="rId696" Type="http://schemas.openxmlformats.org/officeDocument/2006/relationships/customXml" Target="../ink/ink664.xml"/><Relationship Id="rId917" Type="http://schemas.openxmlformats.org/officeDocument/2006/relationships/image" Target="../media/image2597.png"/><Relationship Id="rId1102" Type="http://schemas.openxmlformats.org/officeDocument/2006/relationships/customXml" Target="../ink/ink867.xml"/><Relationship Id="rId46" Type="http://schemas.openxmlformats.org/officeDocument/2006/relationships/customXml" Target="../ink/ink339.xml"/><Relationship Id="rId349" Type="http://schemas.openxmlformats.org/officeDocument/2006/relationships/image" Target="../media/image2313.png"/><Relationship Id="rId556" Type="http://schemas.openxmlformats.org/officeDocument/2006/relationships/customXml" Target="../ink/ink594.xml"/><Relationship Id="rId763" Type="http://schemas.openxmlformats.org/officeDocument/2006/relationships/image" Target="../media/image2520.png"/><Relationship Id="rId111" Type="http://schemas.openxmlformats.org/officeDocument/2006/relationships/image" Target="../media/image2194.png"/><Relationship Id="rId195" Type="http://schemas.openxmlformats.org/officeDocument/2006/relationships/image" Target="../media/image2236.png"/><Relationship Id="rId209" Type="http://schemas.openxmlformats.org/officeDocument/2006/relationships/image" Target="../media/image2243.png"/><Relationship Id="rId416" Type="http://schemas.openxmlformats.org/officeDocument/2006/relationships/customXml" Target="../ink/ink524.xml"/><Relationship Id="rId970" Type="http://schemas.openxmlformats.org/officeDocument/2006/relationships/customXml" Target="../ink/ink801.xml"/><Relationship Id="rId1046" Type="http://schemas.openxmlformats.org/officeDocument/2006/relationships/customXml" Target="../ink/ink839.xml"/><Relationship Id="rId623" Type="http://schemas.openxmlformats.org/officeDocument/2006/relationships/image" Target="../media/image2450.png"/><Relationship Id="rId830" Type="http://schemas.openxmlformats.org/officeDocument/2006/relationships/customXml" Target="../ink/ink731.xml"/><Relationship Id="rId928" Type="http://schemas.openxmlformats.org/officeDocument/2006/relationships/customXml" Target="../ink/ink780.xml"/><Relationship Id="rId57" Type="http://schemas.openxmlformats.org/officeDocument/2006/relationships/image" Target="../media/image2167.png"/><Relationship Id="rId262" Type="http://schemas.openxmlformats.org/officeDocument/2006/relationships/customXml" Target="../ink/ink447.xml"/><Relationship Id="rId567" Type="http://schemas.openxmlformats.org/officeDocument/2006/relationships/image" Target="../media/image2422.png"/><Relationship Id="rId1113" Type="http://schemas.openxmlformats.org/officeDocument/2006/relationships/image" Target="../media/image15.png"/><Relationship Id="rId122" Type="http://schemas.openxmlformats.org/officeDocument/2006/relationships/customXml" Target="../ink/ink377.xml"/><Relationship Id="rId774" Type="http://schemas.openxmlformats.org/officeDocument/2006/relationships/customXml" Target="../ink/ink703.xml"/><Relationship Id="rId981" Type="http://schemas.openxmlformats.org/officeDocument/2006/relationships/image" Target="../media/image2629.png"/><Relationship Id="rId1057" Type="http://schemas.openxmlformats.org/officeDocument/2006/relationships/image" Target="../media/image2667.png"/><Relationship Id="rId427" Type="http://schemas.openxmlformats.org/officeDocument/2006/relationships/image" Target="../media/image2352.png"/><Relationship Id="rId634" Type="http://schemas.openxmlformats.org/officeDocument/2006/relationships/customXml" Target="../ink/ink633.xml"/><Relationship Id="rId841" Type="http://schemas.openxmlformats.org/officeDocument/2006/relationships/image" Target="../media/image2559.png"/><Relationship Id="rId273" Type="http://schemas.openxmlformats.org/officeDocument/2006/relationships/image" Target="../media/image2275.png"/><Relationship Id="rId480" Type="http://schemas.openxmlformats.org/officeDocument/2006/relationships/customXml" Target="../ink/ink556.xml"/><Relationship Id="rId701" Type="http://schemas.openxmlformats.org/officeDocument/2006/relationships/image" Target="../media/image2489.png"/><Relationship Id="rId939" Type="http://schemas.openxmlformats.org/officeDocument/2006/relationships/image" Target="../media/image2608.png"/><Relationship Id="rId1124" Type="http://schemas.openxmlformats.org/officeDocument/2006/relationships/customXml" Target="../ink/ink878.xml"/><Relationship Id="rId68" Type="http://schemas.openxmlformats.org/officeDocument/2006/relationships/customXml" Target="../ink/ink350.xml"/><Relationship Id="rId133" Type="http://schemas.openxmlformats.org/officeDocument/2006/relationships/image" Target="../media/image2205.png"/><Relationship Id="rId340" Type="http://schemas.openxmlformats.org/officeDocument/2006/relationships/customXml" Target="../ink/ink486.xml"/><Relationship Id="rId578" Type="http://schemas.openxmlformats.org/officeDocument/2006/relationships/customXml" Target="../ink/ink605.xml"/><Relationship Id="rId785" Type="http://schemas.openxmlformats.org/officeDocument/2006/relationships/image" Target="../media/image2531.png"/><Relationship Id="rId992" Type="http://schemas.openxmlformats.org/officeDocument/2006/relationships/customXml" Target="../ink/ink812.xml"/><Relationship Id="rId200" Type="http://schemas.openxmlformats.org/officeDocument/2006/relationships/customXml" Target="../ink/ink416.xml"/><Relationship Id="rId438" Type="http://schemas.openxmlformats.org/officeDocument/2006/relationships/customXml" Target="../ink/ink535.xml"/><Relationship Id="rId645" Type="http://schemas.openxmlformats.org/officeDocument/2006/relationships/image" Target="../media/image2461.png"/><Relationship Id="rId852" Type="http://schemas.openxmlformats.org/officeDocument/2006/relationships/customXml" Target="../ink/ink742.xml"/><Relationship Id="rId1068" Type="http://schemas.openxmlformats.org/officeDocument/2006/relationships/customXml" Target="../ink/ink850.xml"/><Relationship Id="rId284" Type="http://schemas.openxmlformats.org/officeDocument/2006/relationships/customXml" Target="../ink/ink458.xml"/><Relationship Id="rId491" Type="http://schemas.openxmlformats.org/officeDocument/2006/relationships/image" Target="../media/image2384.png"/><Relationship Id="rId505" Type="http://schemas.openxmlformats.org/officeDocument/2006/relationships/image" Target="../media/image2391.png"/><Relationship Id="rId712" Type="http://schemas.openxmlformats.org/officeDocument/2006/relationships/customXml" Target="../ink/ink672.xml"/><Relationship Id="rId1135" Type="http://schemas.openxmlformats.org/officeDocument/2006/relationships/image" Target="../media/image26.png"/><Relationship Id="rId79" Type="http://schemas.openxmlformats.org/officeDocument/2006/relationships/image" Target="../media/image2178.png"/><Relationship Id="rId144" Type="http://schemas.openxmlformats.org/officeDocument/2006/relationships/customXml" Target="../ink/ink388.xml"/><Relationship Id="rId589" Type="http://schemas.openxmlformats.org/officeDocument/2006/relationships/image" Target="../media/image2433.png"/><Relationship Id="rId796" Type="http://schemas.openxmlformats.org/officeDocument/2006/relationships/customXml" Target="../ink/ink714.xml"/><Relationship Id="rId351" Type="http://schemas.openxmlformats.org/officeDocument/2006/relationships/image" Target="../media/image2314.png"/><Relationship Id="rId449" Type="http://schemas.openxmlformats.org/officeDocument/2006/relationships/image" Target="../media/image2363.png"/><Relationship Id="rId656" Type="http://schemas.openxmlformats.org/officeDocument/2006/relationships/customXml" Target="../ink/ink644.xml"/><Relationship Id="rId863" Type="http://schemas.openxmlformats.org/officeDocument/2006/relationships/image" Target="../media/image2570.png"/><Relationship Id="rId1079" Type="http://schemas.openxmlformats.org/officeDocument/2006/relationships/image" Target="../media/image2678.png"/><Relationship Id="rId211" Type="http://schemas.openxmlformats.org/officeDocument/2006/relationships/image" Target="../media/image2244.png"/><Relationship Id="rId295" Type="http://schemas.openxmlformats.org/officeDocument/2006/relationships/image" Target="../media/image2286.png"/><Relationship Id="rId309" Type="http://schemas.openxmlformats.org/officeDocument/2006/relationships/image" Target="../media/image2293.png"/><Relationship Id="rId516" Type="http://schemas.openxmlformats.org/officeDocument/2006/relationships/customXml" Target="../ink/ink574.xml"/><Relationship Id="rId1146" Type="http://schemas.openxmlformats.org/officeDocument/2006/relationships/customXml" Target="../ink/ink889.xml"/><Relationship Id="rId723" Type="http://schemas.openxmlformats.org/officeDocument/2006/relationships/image" Target="../media/image2500.png"/><Relationship Id="rId930" Type="http://schemas.openxmlformats.org/officeDocument/2006/relationships/customXml" Target="../ink/ink781.xml"/><Relationship Id="rId1006" Type="http://schemas.openxmlformats.org/officeDocument/2006/relationships/customXml" Target="../ink/ink819.xml"/><Relationship Id="rId155" Type="http://schemas.openxmlformats.org/officeDocument/2006/relationships/image" Target="../media/image2216.png"/><Relationship Id="rId362" Type="http://schemas.openxmlformats.org/officeDocument/2006/relationships/customXml" Target="../ink/ink497.xml"/><Relationship Id="rId222" Type="http://schemas.openxmlformats.org/officeDocument/2006/relationships/customXml" Target="../ink/ink427.xml"/><Relationship Id="rId667" Type="http://schemas.openxmlformats.org/officeDocument/2006/relationships/image" Target="../media/image2472.png"/><Relationship Id="rId874" Type="http://schemas.openxmlformats.org/officeDocument/2006/relationships/customXml" Target="../ink/ink753.xml"/><Relationship Id="rId17" Type="http://schemas.openxmlformats.org/officeDocument/2006/relationships/image" Target="../media/image2147.png"/><Relationship Id="rId527" Type="http://schemas.openxmlformats.org/officeDocument/2006/relationships/image" Target="../media/image2402.png"/><Relationship Id="rId734" Type="http://schemas.openxmlformats.org/officeDocument/2006/relationships/customXml" Target="../ink/ink683.xml"/><Relationship Id="rId941" Type="http://schemas.openxmlformats.org/officeDocument/2006/relationships/image" Target="../media/image2609.png"/><Relationship Id="rId1157" Type="http://schemas.openxmlformats.org/officeDocument/2006/relationships/image" Target="../media/image37.png"/><Relationship Id="rId70" Type="http://schemas.openxmlformats.org/officeDocument/2006/relationships/customXml" Target="../ink/ink351.xml"/><Relationship Id="rId166" Type="http://schemas.openxmlformats.org/officeDocument/2006/relationships/customXml" Target="../ink/ink399.xml"/><Relationship Id="rId373" Type="http://schemas.openxmlformats.org/officeDocument/2006/relationships/image" Target="../media/image2325.png"/><Relationship Id="rId580" Type="http://schemas.openxmlformats.org/officeDocument/2006/relationships/customXml" Target="../ink/ink606.xml"/><Relationship Id="rId801" Type="http://schemas.openxmlformats.org/officeDocument/2006/relationships/image" Target="../media/image2539.png"/><Relationship Id="rId1017" Type="http://schemas.openxmlformats.org/officeDocument/2006/relationships/image" Target="../media/image2647.png"/><Relationship Id="rId1" Type="http://schemas.openxmlformats.org/officeDocument/2006/relationships/vmlDrawing" Target="../drawings/vmlDrawing1.vml"/><Relationship Id="rId233" Type="http://schemas.openxmlformats.org/officeDocument/2006/relationships/image" Target="../media/image2255.png"/><Relationship Id="rId440" Type="http://schemas.openxmlformats.org/officeDocument/2006/relationships/customXml" Target="../ink/ink536.xml"/><Relationship Id="rId678" Type="http://schemas.openxmlformats.org/officeDocument/2006/relationships/customXml" Target="../ink/ink655.xml"/><Relationship Id="rId885" Type="http://schemas.openxmlformats.org/officeDocument/2006/relationships/image" Target="../media/image2581.png"/><Relationship Id="rId1070" Type="http://schemas.openxmlformats.org/officeDocument/2006/relationships/customXml" Target="../ink/ink851.xml"/><Relationship Id="rId28" Type="http://schemas.openxmlformats.org/officeDocument/2006/relationships/customXml" Target="../ink/ink330.xml"/><Relationship Id="rId300" Type="http://schemas.openxmlformats.org/officeDocument/2006/relationships/customXml" Target="../ink/ink466.xml"/><Relationship Id="rId538" Type="http://schemas.openxmlformats.org/officeDocument/2006/relationships/customXml" Target="../ink/ink585.xml"/><Relationship Id="rId745" Type="http://schemas.openxmlformats.org/officeDocument/2006/relationships/image" Target="../media/image2511.png"/><Relationship Id="rId952" Type="http://schemas.openxmlformats.org/officeDocument/2006/relationships/customXml" Target="../ink/ink792.xml"/><Relationship Id="rId1168" Type="http://schemas.openxmlformats.org/officeDocument/2006/relationships/customXml" Target="../ink/ink900.xml"/><Relationship Id="rId81" Type="http://schemas.openxmlformats.org/officeDocument/2006/relationships/image" Target="../media/image2179.png"/><Relationship Id="rId177" Type="http://schemas.openxmlformats.org/officeDocument/2006/relationships/image" Target="../media/image2227.png"/><Relationship Id="rId384" Type="http://schemas.openxmlformats.org/officeDocument/2006/relationships/customXml" Target="../ink/ink508.xml"/><Relationship Id="rId591" Type="http://schemas.openxmlformats.org/officeDocument/2006/relationships/image" Target="../media/image2434.png"/><Relationship Id="rId605" Type="http://schemas.openxmlformats.org/officeDocument/2006/relationships/image" Target="../media/image2441.png"/><Relationship Id="rId812" Type="http://schemas.openxmlformats.org/officeDocument/2006/relationships/customXml" Target="../ink/ink722.xml"/><Relationship Id="rId1028" Type="http://schemas.openxmlformats.org/officeDocument/2006/relationships/customXml" Target="../ink/ink830.xml"/><Relationship Id="rId244" Type="http://schemas.openxmlformats.org/officeDocument/2006/relationships/customXml" Target="../ink/ink438.xml"/><Relationship Id="rId689" Type="http://schemas.openxmlformats.org/officeDocument/2006/relationships/image" Target="../media/image2483.png"/><Relationship Id="rId896" Type="http://schemas.openxmlformats.org/officeDocument/2006/relationships/customXml" Target="../ink/ink764.xml"/><Relationship Id="rId1081" Type="http://schemas.openxmlformats.org/officeDocument/2006/relationships/image" Target="../media/image2679.png"/><Relationship Id="rId39" Type="http://schemas.openxmlformats.org/officeDocument/2006/relationships/image" Target="../media/image2158.png"/><Relationship Id="rId451" Type="http://schemas.openxmlformats.org/officeDocument/2006/relationships/image" Target="../media/image2364.png"/><Relationship Id="rId549" Type="http://schemas.openxmlformats.org/officeDocument/2006/relationships/image" Target="../media/image2413.png"/><Relationship Id="rId756" Type="http://schemas.openxmlformats.org/officeDocument/2006/relationships/customXml" Target="../ink/ink694.xml"/><Relationship Id="rId104" Type="http://schemas.openxmlformats.org/officeDocument/2006/relationships/customXml" Target="../ink/ink368.xml"/><Relationship Id="rId188" Type="http://schemas.openxmlformats.org/officeDocument/2006/relationships/customXml" Target="../ink/ink410.xml"/><Relationship Id="rId311" Type="http://schemas.openxmlformats.org/officeDocument/2006/relationships/image" Target="../media/image2294.png"/><Relationship Id="rId395" Type="http://schemas.openxmlformats.org/officeDocument/2006/relationships/image" Target="../media/image2336.png"/><Relationship Id="rId409" Type="http://schemas.openxmlformats.org/officeDocument/2006/relationships/image" Target="../media/image2343.png"/><Relationship Id="rId963" Type="http://schemas.openxmlformats.org/officeDocument/2006/relationships/image" Target="../media/image2620.png"/><Relationship Id="rId1039" Type="http://schemas.openxmlformats.org/officeDocument/2006/relationships/image" Target="../media/image2658.png"/><Relationship Id="rId92" Type="http://schemas.openxmlformats.org/officeDocument/2006/relationships/customXml" Target="../ink/ink362.xml"/><Relationship Id="rId616" Type="http://schemas.openxmlformats.org/officeDocument/2006/relationships/customXml" Target="../ink/ink624.xml"/><Relationship Id="rId823" Type="http://schemas.openxmlformats.org/officeDocument/2006/relationships/image" Target="../media/image2550.png"/><Relationship Id="rId255" Type="http://schemas.openxmlformats.org/officeDocument/2006/relationships/image" Target="../media/image2266.png"/><Relationship Id="rId462" Type="http://schemas.openxmlformats.org/officeDocument/2006/relationships/customXml" Target="../ink/ink547.xml"/><Relationship Id="rId1092" Type="http://schemas.openxmlformats.org/officeDocument/2006/relationships/customXml" Target="../ink/ink862.xml"/><Relationship Id="rId1106" Type="http://schemas.openxmlformats.org/officeDocument/2006/relationships/customXml" Target="../ink/ink869.xml"/><Relationship Id="rId115" Type="http://schemas.openxmlformats.org/officeDocument/2006/relationships/image" Target="../media/image2196.png"/><Relationship Id="rId322" Type="http://schemas.openxmlformats.org/officeDocument/2006/relationships/customXml" Target="../ink/ink477.xml"/><Relationship Id="rId767" Type="http://schemas.openxmlformats.org/officeDocument/2006/relationships/image" Target="../media/image2522.png"/><Relationship Id="rId974" Type="http://schemas.openxmlformats.org/officeDocument/2006/relationships/customXml" Target="../ink/ink803.xml"/><Relationship Id="rId199" Type="http://schemas.openxmlformats.org/officeDocument/2006/relationships/image" Target="../media/image2238.png"/><Relationship Id="rId627" Type="http://schemas.openxmlformats.org/officeDocument/2006/relationships/image" Target="../media/image2452.png"/><Relationship Id="rId834" Type="http://schemas.openxmlformats.org/officeDocument/2006/relationships/customXml" Target="../ink/ink733.xml"/><Relationship Id="rId266" Type="http://schemas.openxmlformats.org/officeDocument/2006/relationships/customXml" Target="../ink/ink449.xml"/><Relationship Id="rId473" Type="http://schemas.openxmlformats.org/officeDocument/2006/relationships/image" Target="../media/image2375.png"/><Relationship Id="rId680" Type="http://schemas.openxmlformats.org/officeDocument/2006/relationships/customXml" Target="../ink/ink656.xml"/><Relationship Id="rId901" Type="http://schemas.openxmlformats.org/officeDocument/2006/relationships/image" Target="../media/image2589.png"/><Relationship Id="rId1117" Type="http://schemas.openxmlformats.org/officeDocument/2006/relationships/image" Target="../media/image17.png"/><Relationship Id="rId30" Type="http://schemas.openxmlformats.org/officeDocument/2006/relationships/customXml" Target="../ink/ink331.xml"/><Relationship Id="rId126" Type="http://schemas.openxmlformats.org/officeDocument/2006/relationships/customXml" Target="../ink/ink379.xml"/><Relationship Id="rId333" Type="http://schemas.openxmlformats.org/officeDocument/2006/relationships/image" Target="../media/image2305.png"/><Relationship Id="rId540" Type="http://schemas.openxmlformats.org/officeDocument/2006/relationships/customXml" Target="../ink/ink586.xml"/><Relationship Id="rId778" Type="http://schemas.openxmlformats.org/officeDocument/2006/relationships/customXml" Target="../ink/ink705.xml"/><Relationship Id="rId985" Type="http://schemas.openxmlformats.org/officeDocument/2006/relationships/image" Target="../media/image2631.png"/><Relationship Id="rId638" Type="http://schemas.openxmlformats.org/officeDocument/2006/relationships/customXml" Target="../ink/ink635.xml"/><Relationship Id="rId845" Type="http://schemas.openxmlformats.org/officeDocument/2006/relationships/image" Target="../media/image2561.png"/><Relationship Id="rId1030" Type="http://schemas.openxmlformats.org/officeDocument/2006/relationships/customXml" Target="../ink/ink831.xml"/><Relationship Id="rId277" Type="http://schemas.openxmlformats.org/officeDocument/2006/relationships/image" Target="../media/image2277.png"/><Relationship Id="rId400" Type="http://schemas.openxmlformats.org/officeDocument/2006/relationships/customXml" Target="../ink/ink516.xml"/><Relationship Id="rId484" Type="http://schemas.openxmlformats.org/officeDocument/2006/relationships/customXml" Target="../ink/ink558.xml"/><Relationship Id="rId705" Type="http://schemas.openxmlformats.org/officeDocument/2006/relationships/image" Target="../media/image2491.png"/><Relationship Id="rId1128" Type="http://schemas.openxmlformats.org/officeDocument/2006/relationships/customXml" Target="../ink/ink880.xml"/><Relationship Id="rId137" Type="http://schemas.openxmlformats.org/officeDocument/2006/relationships/image" Target="../media/image2207.png"/><Relationship Id="rId344" Type="http://schemas.openxmlformats.org/officeDocument/2006/relationships/customXml" Target="../ink/ink488.xml"/><Relationship Id="rId691" Type="http://schemas.openxmlformats.org/officeDocument/2006/relationships/image" Target="../media/image2484.png"/><Relationship Id="rId789" Type="http://schemas.openxmlformats.org/officeDocument/2006/relationships/image" Target="../media/image2533.png"/><Relationship Id="rId912" Type="http://schemas.openxmlformats.org/officeDocument/2006/relationships/customXml" Target="../ink/ink772.xml"/><Relationship Id="rId996" Type="http://schemas.openxmlformats.org/officeDocument/2006/relationships/customXml" Target="../ink/ink814.xml"/><Relationship Id="rId41" Type="http://schemas.openxmlformats.org/officeDocument/2006/relationships/image" Target="../media/image2159.png"/><Relationship Id="rId551" Type="http://schemas.openxmlformats.org/officeDocument/2006/relationships/image" Target="../media/image2414.png"/><Relationship Id="rId649" Type="http://schemas.openxmlformats.org/officeDocument/2006/relationships/image" Target="../media/image2463.png"/><Relationship Id="rId856" Type="http://schemas.openxmlformats.org/officeDocument/2006/relationships/customXml" Target="../ink/ink744.xml"/><Relationship Id="rId190" Type="http://schemas.openxmlformats.org/officeDocument/2006/relationships/customXml" Target="../ink/ink411.xml"/><Relationship Id="rId204" Type="http://schemas.openxmlformats.org/officeDocument/2006/relationships/customXml" Target="../ink/ink418.xml"/><Relationship Id="rId288" Type="http://schemas.openxmlformats.org/officeDocument/2006/relationships/customXml" Target="../ink/ink460.xml"/><Relationship Id="rId411" Type="http://schemas.openxmlformats.org/officeDocument/2006/relationships/image" Target="../media/image2344.png"/><Relationship Id="rId509" Type="http://schemas.openxmlformats.org/officeDocument/2006/relationships/image" Target="../media/image2393.png"/><Relationship Id="rId1041" Type="http://schemas.openxmlformats.org/officeDocument/2006/relationships/image" Target="../media/image2659.png"/><Relationship Id="rId1139" Type="http://schemas.openxmlformats.org/officeDocument/2006/relationships/image" Target="../media/image28.png"/><Relationship Id="rId495" Type="http://schemas.openxmlformats.org/officeDocument/2006/relationships/image" Target="../media/image2386.png"/><Relationship Id="rId716" Type="http://schemas.openxmlformats.org/officeDocument/2006/relationships/customXml" Target="../ink/ink674.xml"/><Relationship Id="rId923" Type="http://schemas.openxmlformats.org/officeDocument/2006/relationships/image" Target="../media/image2600.png"/><Relationship Id="rId52" Type="http://schemas.openxmlformats.org/officeDocument/2006/relationships/customXml" Target="../ink/ink342.xml"/><Relationship Id="rId148" Type="http://schemas.openxmlformats.org/officeDocument/2006/relationships/customXml" Target="../ink/ink390.xml"/><Relationship Id="rId355" Type="http://schemas.openxmlformats.org/officeDocument/2006/relationships/image" Target="../media/image2316.png"/><Relationship Id="rId562" Type="http://schemas.openxmlformats.org/officeDocument/2006/relationships/customXml" Target="../ink/ink597.xml"/><Relationship Id="rId215" Type="http://schemas.openxmlformats.org/officeDocument/2006/relationships/image" Target="../media/image2246.png"/><Relationship Id="rId422" Type="http://schemas.openxmlformats.org/officeDocument/2006/relationships/customXml" Target="../ink/ink527.xml"/><Relationship Id="rId867" Type="http://schemas.openxmlformats.org/officeDocument/2006/relationships/image" Target="../media/image2572.png"/><Relationship Id="rId1052" Type="http://schemas.openxmlformats.org/officeDocument/2006/relationships/customXml" Target="../ink/ink842.xml"/><Relationship Id="rId299" Type="http://schemas.openxmlformats.org/officeDocument/2006/relationships/image" Target="../media/image2288.png"/><Relationship Id="rId727" Type="http://schemas.openxmlformats.org/officeDocument/2006/relationships/image" Target="../media/image2502.png"/><Relationship Id="rId934" Type="http://schemas.openxmlformats.org/officeDocument/2006/relationships/customXml" Target="../ink/ink783.xml"/><Relationship Id="rId63" Type="http://schemas.openxmlformats.org/officeDocument/2006/relationships/image" Target="../media/image2170.png"/><Relationship Id="rId159" Type="http://schemas.openxmlformats.org/officeDocument/2006/relationships/image" Target="../media/image2218.png"/><Relationship Id="rId366" Type="http://schemas.openxmlformats.org/officeDocument/2006/relationships/customXml" Target="../ink/ink499.xml"/><Relationship Id="rId573" Type="http://schemas.openxmlformats.org/officeDocument/2006/relationships/image" Target="../media/image2425.png"/><Relationship Id="rId780" Type="http://schemas.openxmlformats.org/officeDocument/2006/relationships/customXml" Target="../ink/ink706.xml"/><Relationship Id="rId226" Type="http://schemas.openxmlformats.org/officeDocument/2006/relationships/customXml" Target="../ink/ink429.xml"/><Relationship Id="rId433" Type="http://schemas.openxmlformats.org/officeDocument/2006/relationships/image" Target="../media/image2355.png"/><Relationship Id="rId878" Type="http://schemas.openxmlformats.org/officeDocument/2006/relationships/customXml" Target="../ink/ink755.xml"/><Relationship Id="rId1063" Type="http://schemas.openxmlformats.org/officeDocument/2006/relationships/image" Target="../media/image2670.png"/><Relationship Id="rId640" Type="http://schemas.openxmlformats.org/officeDocument/2006/relationships/customXml" Target="../ink/ink636.xml"/><Relationship Id="rId738" Type="http://schemas.openxmlformats.org/officeDocument/2006/relationships/customXml" Target="../ink/ink685.xml"/><Relationship Id="rId945" Type="http://schemas.openxmlformats.org/officeDocument/2006/relationships/image" Target="../media/image2611.png"/><Relationship Id="rId74" Type="http://schemas.openxmlformats.org/officeDocument/2006/relationships/customXml" Target="../ink/ink353.xml"/><Relationship Id="rId377" Type="http://schemas.openxmlformats.org/officeDocument/2006/relationships/image" Target="../media/image2327.png"/><Relationship Id="rId500" Type="http://schemas.openxmlformats.org/officeDocument/2006/relationships/customXml" Target="../ink/ink566.xml"/><Relationship Id="rId584" Type="http://schemas.openxmlformats.org/officeDocument/2006/relationships/customXml" Target="../ink/ink608.xml"/><Relationship Id="rId805" Type="http://schemas.openxmlformats.org/officeDocument/2006/relationships/image" Target="../media/image2541.png"/><Relationship Id="rId1130" Type="http://schemas.openxmlformats.org/officeDocument/2006/relationships/customXml" Target="../ink/ink881.xml"/><Relationship Id="rId5" Type="http://schemas.openxmlformats.org/officeDocument/2006/relationships/image" Target="../media/image12.emf"/><Relationship Id="rId237" Type="http://schemas.openxmlformats.org/officeDocument/2006/relationships/image" Target="../media/image2257.png"/><Relationship Id="rId791" Type="http://schemas.openxmlformats.org/officeDocument/2006/relationships/image" Target="../media/image2534.png"/><Relationship Id="rId889" Type="http://schemas.openxmlformats.org/officeDocument/2006/relationships/image" Target="../media/image2583.png"/><Relationship Id="rId1074" Type="http://schemas.openxmlformats.org/officeDocument/2006/relationships/customXml" Target="../ink/ink853.xml"/><Relationship Id="rId444" Type="http://schemas.openxmlformats.org/officeDocument/2006/relationships/customXml" Target="../ink/ink538.xml"/><Relationship Id="rId651" Type="http://schemas.openxmlformats.org/officeDocument/2006/relationships/image" Target="../media/image2464.png"/><Relationship Id="rId749" Type="http://schemas.openxmlformats.org/officeDocument/2006/relationships/image" Target="../media/image2513.png"/><Relationship Id="rId290" Type="http://schemas.openxmlformats.org/officeDocument/2006/relationships/customXml" Target="../ink/ink461.xml"/><Relationship Id="rId304" Type="http://schemas.openxmlformats.org/officeDocument/2006/relationships/customXml" Target="../ink/ink468.xml"/><Relationship Id="rId388" Type="http://schemas.openxmlformats.org/officeDocument/2006/relationships/customXml" Target="../ink/ink510.xml"/><Relationship Id="rId511" Type="http://schemas.openxmlformats.org/officeDocument/2006/relationships/image" Target="../media/image2394.png"/><Relationship Id="rId609" Type="http://schemas.openxmlformats.org/officeDocument/2006/relationships/image" Target="../media/image2443.png"/><Relationship Id="rId956" Type="http://schemas.openxmlformats.org/officeDocument/2006/relationships/customXml" Target="../ink/ink794.xml"/><Relationship Id="rId1141" Type="http://schemas.openxmlformats.org/officeDocument/2006/relationships/image" Target="../media/image29.png"/><Relationship Id="rId85" Type="http://schemas.openxmlformats.org/officeDocument/2006/relationships/image" Target="../media/image2181.png"/><Relationship Id="rId150" Type="http://schemas.openxmlformats.org/officeDocument/2006/relationships/customXml" Target="../ink/ink391.xml"/><Relationship Id="rId595" Type="http://schemas.openxmlformats.org/officeDocument/2006/relationships/image" Target="../media/image2436.png"/><Relationship Id="rId816" Type="http://schemas.openxmlformats.org/officeDocument/2006/relationships/customXml" Target="../ink/ink724.xml"/><Relationship Id="rId1001" Type="http://schemas.openxmlformats.org/officeDocument/2006/relationships/image" Target="../media/image2639.png"/><Relationship Id="rId248" Type="http://schemas.openxmlformats.org/officeDocument/2006/relationships/customXml" Target="../ink/ink440.xml"/><Relationship Id="rId455" Type="http://schemas.openxmlformats.org/officeDocument/2006/relationships/image" Target="../media/image2366.png"/><Relationship Id="rId662" Type="http://schemas.openxmlformats.org/officeDocument/2006/relationships/customXml" Target="../ink/ink647.xml"/><Relationship Id="rId1085" Type="http://schemas.openxmlformats.org/officeDocument/2006/relationships/image" Target="../media/image2681.png"/><Relationship Id="rId12" Type="http://schemas.openxmlformats.org/officeDocument/2006/relationships/customXml" Target="../ink/ink322.xml"/><Relationship Id="rId108" Type="http://schemas.openxmlformats.org/officeDocument/2006/relationships/customXml" Target="../ink/ink370.xml"/><Relationship Id="rId315" Type="http://schemas.openxmlformats.org/officeDocument/2006/relationships/image" Target="../media/image2296.png"/><Relationship Id="rId522" Type="http://schemas.openxmlformats.org/officeDocument/2006/relationships/customXml" Target="../ink/ink577.xml"/><Relationship Id="rId967" Type="http://schemas.openxmlformats.org/officeDocument/2006/relationships/image" Target="../media/image2622.png"/><Relationship Id="rId1152" Type="http://schemas.openxmlformats.org/officeDocument/2006/relationships/customXml" Target="../ink/ink892.xml"/><Relationship Id="rId96" Type="http://schemas.openxmlformats.org/officeDocument/2006/relationships/customXml" Target="../ink/ink364.xml"/><Relationship Id="rId161" Type="http://schemas.openxmlformats.org/officeDocument/2006/relationships/image" Target="../media/image2219.png"/><Relationship Id="rId399" Type="http://schemas.openxmlformats.org/officeDocument/2006/relationships/image" Target="../media/image2338.png"/><Relationship Id="rId827" Type="http://schemas.openxmlformats.org/officeDocument/2006/relationships/image" Target="../media/image2552.png"/><Relationship Id="rId1012" Type="http://schemas.openxmlformats.org/officeDocument/2006/relationships/customXml" Target="../ink/ink822.xml"/><Relationship Id="rId259" Type="http://schemas.openxmlformats.org/officeDocument/2006/relationships/image" Target="../media/image2268.png"/><Relationship Id="rId466" Type="http://schemas.openxmlformats.org/officeDocument/2006/relationships/customXml" Target="../ink/ink549.xml"/><Relationship Id="rId673" Type="http://schemas.openxmlformats.org/officeDocument/2006/relationships/image" Target="../media/image2475.png"/><Relationship Id="rId880" Type="http://schemas.openxmlformats.org/officeDocument/2006/relationships/customXml" Target="../ink/ink756.xml"/><Relationship Id="rId1096" Type="http://schemas.openxmlformats.org/officeDocument/2006/relationships/customXml" Target="../ink/ink864.xml"/><Relationship Id="rId23" Type="http://schemas.openxmlformats.org/officeDocument/2006/relationships/image" Target="../media/image2150.png"/><Relationship Id="rId119" Type="http://schemas.openxmlformats.org/officeDocument/2006/relationships/image" Target="../media/image2198.png"/><Relationship Id="rId326" Type="http://schemas.openxmlformats.org/officeDocument/2006/relationships/customXml" Target="../ink/ink479.xml"/><Relationship Id="rId533" Type="http://schemas.openxmlformats.org/officeDocument/2006/relationships/image" Target="../media/image2405.png"/><Relationship Id="rId978" Type="http://schemas.openxmlformats.org/officeDocument/2006/relationships/customXml" Target="../ink/ink805.xml"/><Relationship Id="rId1163" Type="http://schemas.openxmlformats.org/officeDocument/2006/relationships/image" Target="../media/image40.png"/><Relationship Id="rId740" Type="http://schemas.openxmlformats.org/officeDocument/2006/relationships/customXml" Target="../ink/ink686.xml"/><Relationship Id="rId838" Type="http://schemas.openxmlformats.org/officeDocument/2006/relationships/customXml" Target="../ink/ink735.xml"/><Relationship Id="rId1023" Type="http://schemas.openxmlformats.org/officeDocument/2006/relationships/image" Target="../media/image2650.png"/><Relationship Id="rId172" Type="http://schemas.openxmlformats.org/officeDocument/2006/relationships/customXml" Target="../ink/ink402.xml"/><Relationship Id="rId477" Type="http://schemas.openxmlformats.org/officeDocument/2006/relationships/image" Target="../media/image2377.png"/><Relationship Id="rId600" Type="http://schemas.openxmlformats.org/officeDocument/2006/relationships/customXml" Target="../ink/ink616.xml"/><Relationship Id="rId684" Type="http://schemas.openxmlformats.org/officeDocument/2006/relationships/customXml" Target="../ink/ink658.xml"/><Relationship Id="rId337" Type="http://schemas.openxmlformats.org/officeDocument/2006/relationships/image" Target="../media/image2307.png"/><Relationship Id="rId891" Type="http://schemas.openxmlformats.org/officeDocument/2006/relationships/image" Target="../media/image2584.png"/><Relationship Id="rId905" Type="http://schemas.openxmlformats.org/officeDocument/2006/relationships/image" Target="../media/image2591.png"/><Relationship Id="rId989" Type="http://schemas.openxmlformats.org/officeDocument/2006/relationships/image" Target="../media/image2633.png"/><Relationship Id="rId34" Type="http://schemas.openxmlformats.org/officeDocument/2006/relationships/customXml" Target="../ink/ink333.xml"/><Relationship Id="rId544" Type="http://schemas.openxmlformats.org/officeDocument/2006/relationships/customXml" Target="../ink/ink588.xml"/><Relationship Id="rId751" Type="http://schemas.openxmlformats.org/officeDocument/2006/relationships/image" Target="../media/image2514.png"/><Relationship Id="rId849" Type="http://schemas.openxmlformats.org/officeDocument/2006/relationships/image" Target="../media/image2563.png"/><Relationship Id="rId183" Type="http://schemas.openxmlformats.org/officeDocument/2006/relationships/image" Target="../media/image2230.png"/><Relationship Id="rId390" Type="http://schemas.openxmlformats.org/officeDocument/2006/relationships/customXml" Target="../ink/ink511.xml"/><Relationship Id="rId404" Type="http://schemas.openxmlformats.org/officeDocument/2006/relationships/customXml" Target="../ink/ink518.xml"/><Relationship Id="rId611" Type="http://schemas.openxmlformats.org/officeDocument/2006/relationships/image" Target="../media/image2444.png"/><Relationship Id="rId1034" Type="http://schemas.openxmlformats.org/officeDocument/2006/relationships/customXml" Target="../ink/ink833.xml"/><Relationship Id="rId250" Type="http://schemas.openxmlformats.org/officeDocument/2006/relationships/customXml" Target="../ink/ink441.xml"/><Relationship Id="rId488" Type="http://schemas.openxmlformats.org/officeDocument/2006/relationships/customXml" Target="../ink/ink560.xml"/><Relationship Id="rId695" Type="http://schemas.openxmlformats.org/officeDocument/2006/relationships/image" Target="../media/image2486.png"/><Relationship Id="rId709" Type="http://schemas.openxmlformats.org/officeDocument/2006/relationships/image" Target="../media/image2493.png"/><Relationship Id="rId916" Type="http://schemas.openxmlformats.org/officeDocument/2006/relationships/customXml" Target="../ink/ink774.xml"/><Relationship Id="rId1101" Type="http://schemas.openxmlformats.org/officeDocument/2006/relationships/image" Target="../media/image2689.png"/><Relationship Id="rId45" Type="http://schemas.openxmlformats.org/officeDocument/2006/relationships/image" Target="../media/image2161.png"/><Relationship Id="rId110" Type="http://schemas.openxmlformats.org/officeDocument/2006/relationships/customXml" Target="../ink/ink371.xml"/><Relationship Id="rId348" Type="http://schemas.openxmlformats.org/officeDocument/2006/relationships/customXml" Target="../ink/ink490.xml"/><Relationship Id="rId555" Type="http://schemas.openxmlformats.org/officeDocument/2006/relationships/image" Target="../media/image2416.png"/><Relationship Id="rId762" Type="http://schemas.openxmlformats.org/officeDocument/2006/relationships/customXml" Target="../ink/ink697.xml"/><Relationship Id="rId194" Type="http://schemas.openxmlformats.org/officeDocument/2006/relationships/customXml" Target="../ink/ink413.xml"/><Relationship Id="rId208" Type="http://schemas.openxmlformats.org/officeDocument/2006/relationships/customXml" Target="../ink/ink420.xml"/><Relationship Id="rId415" Type="http://schemas.openxmlformats.org/officeDocument/2006/relationships/image" Target="../media/image2346.png"/><Relationship Id="rId622" Type="http://schemas.openxmlformats.org/officeDocument/2006/relationships/customXml" Target="../ink/ink627.xml"/><Relationship Id="rId1045" Type="http://schemas.openxmlformats.org/officeDocument/2006/relationships/image" Target="../media/image2661.png"/><Relationship Id="rId261" Type="http://schemas.openxmlformats.org/officeDocument/2006/relationships/image" Target="../media/image2269.png"/><Relationship Id="rId499" Type="http://schemas.openxmlformats.org/officeDocument/2006/relationships/image" Target="../media/image2388.png"/><Relationship Id="rId927" Type="http://schemas.openxmlformats.org/officeDocument/2006/relationships/image" Target="../media/image2602.png"/><Relationship Id="rId1112" Type="http://schemas.openxmlformats.org/officeDocument/2006/relationships/customXml" Target="../ink/ink872.xml"/><Relationship Id="rId56" Type="http://schemas.openxmlformats.org/officeDocument/2006/relationships/customXml" Target="../ink/ink344.xml"/><Relationship Id="rId359" Type="http://schemas.openxmlformats.org/officeDocument/2006/relationships/image" Target="../media/image2318.png"/><Relationship Id="rId566" Type="http://schemas.openxmlformats.org/officeDocument/2006/relationships/customXml" Target="../ink/ink599.xml"/><Relationship Id="rId773" Type="http://schemas.openxmlformats.org/officeDocument/2006/relationships/image" Target="../media/image2525.png"/><Relationship Id="rId121" Type="http://schemas.openxmlformats.org/officeDocument/2006/relationships/image" Target="../media/image2199.png"/><Relationship Id="rId219" Type="http://schemas.openxmlformats.org/officeDocument/2006/relationships/image" Target="../media/image2248.png"/><Relationship Id="rId426" Type="http://schemas.openxmlformats.org/officeDocument/2006/relationships/customXml" Target="../ink/ink529.xml"/><Relationship Id="rId633" Type="http://schemas.openxmlformats.org/officeDocument/2006/relationships/image" Target="../media/image2455.png"/><Relationship Id="rId980" Type="http://schemas.openxmlformats.org/officeDocument/2006/relationships/customXml" Target="../ink/ink806.xml"/><Relationship Id="rId1056" Type="http://schemas.openxmlformats.org/officeDocument/2006/relationships/customXml" Target="../ink/ink844.xml"/><Relationship Id="rId840" Type="http://schemas.openxmlformats.org/officeDocument/2006/relationships/customXml" Target="../ink/ink736.xml"/><Relationship Id="rId938" Type="http://schemas.openxmlformats.org/officeDocument/2006/relationships/customXml" Target="../ink/ink785.xml"/><Relationship Id="rId67" Type="http://schemas.openxmlformats.org/officeDocument/2006/relationships/image" Target="../media/image2172.png"/><Relationship Id="rId272" Type="http://schemas.openxmlformats.org/officeDocument/2006/relationships/customXml" Target="../ink/ink452.xml"/><Relationship Id="rId577" Type="http://schemas.openxmlformats.org/officeDocument/2006/relationships/image" Target="../media/image2427.png"/><Relationship Id="rId700" Type="http://schemas.openxmlformats.org/officeDocument/2006/relationships/customXml" Target="../ink/ink666.xml"/><Relationship Id="rId1123" Type="http://schemas.openxmlformats.org/officeDocument/2006/relationships/image" Target="../media/image20.png"/><Relationship Id="rId132" Type="http://schemas.openxmlformats.org/officeDocument/2006/relationships/customXml" Target="../ink/ink382.xml"/><Relationship Id="rId784" Type="http://schemas.openxmlformats.org/officeDocument/2006/relationships/customXml" Target="../ink/ink708.xml"/><Relationship Id="rId991" Type="http://schemas.openxmlformats.org/officeDocument/2006/relationships/image" Target="../media/image2634.png"/><Relationship Id="rId1067" Type="http://schemas.openxmlformats.org/officeDocument/2006/relationships/image" Target="../media/image2672.png"/><Relationship Id="rId437" Type="http://schemas.openxmlformats.org/officeDocument/2006/relationships/image" Target="../media/image2357.png"/><Relationship Id="rId644" Type="http://schemas.openxmlformats.org/officeDocument/2006/relationships/customXml" Target="../ink/ink638.xml"/><Relationship Id="rId851" Type="http://schemas.openxmlformats.org/officeDocument/2006/relationships/image" Target="../media/image2564.png"/><Relationship Id="rId283" Type="http://schemas.openxmlformats.org/officeDocument/2006/relationships/image" Target="../media/image2280.png"/><Relationship Id="rId490" Type="http://schemas.openxmlformats.org/officeDocument/2006/relationships/customXml" Target="../ink/ink561.xml"/><Relationship Id="rId504" Type="http://schemas.openxmlformats.org/officeDocument/2006/relationships/customXml" Target="../ink/ink568.xml"/><Relationship Id="rId711" Type="http://schemas.openxmlformats.org/officeDocument/2006/relationships/image" Target="../media/image2494.png"/><Relationship Id="rId949" Type="http://schemas.openxmlformats.org/officeDocument/2006/relationships/image" Target="../media/image2613.png"/><Relationship Id="rId1134" Type="http://schemas.openxmlformats.org/officeDocument/2006/relationships/customXml" Target="../ink/ink883.xml"/><Relationship Id="rId78" Type="http://schemas.openxmlformats.org/officeDocument/2006/relationships/customXml" Target="../ink/ink355.xml"/><Relationship Id="rId143" Type="http://schemas.openxmlformats.org/officeDocument/2006/relationships/image" Target="../media/image2210.png"/><Relationship Id="rId350" Type="http://schemas.openxmlformats.org/officeDocument/2006/relationships/customXml" Target="../ink/ink491.xml"/><Relationship Id="rId588" Type="http://schemas.openxmlformats.org/officeDocument/2006/relationships/customXml" Target="../ink/ink610.xml"/><Relationship Id="rId795" Type="http://schemas.openxmlformats.org/officeDocument/2006/relationships/image" Target="../media/image2536.png"/><Relationship Id="rId809" Type="http://schemas.openxmlformats.org/officeDocument/2006/relationships/image" Target="../media/image2543.png"/><Relationship Id="rId9" Type="http://schemas.openxmlformats.org/officeDocument/2006/relationships/image" Target="../media/image2143.png"/><Relationship Id="rId210" Type="http://schemas.openxmlformats.org/officeDocument/2006/relationships/customXml" Target="../ink/ink421.xml"/><Relationship Id="rId448" Type="http://schemas.openxmlformats.org/officeDocument/2006/relationships/customXml" Target="../ink/ink540.xml"/><Relationship Id="rId655" Type="http://schemas.openxmlformats.org/officeDocument/2006/relationships/image" Target="../media/image2466.png"/><Relationship Id="rId862" Type="http://schemas.openxmlformats.org/officeDocument/2006/relationships/customXml" Target="../ink/ink747.xml"/><Relationship Id="rId1078" Type="http://schemas.openxmlformats.org/officeDocument/2006/relationships/customXml" Target="../ink/ink855.xml"/><Relationship Id="rId294" Type="http://schemas.openxmlformats.org/officeDocument/2006/relationships/customXml" Target="../ink/ink463.xml"/><Relationship Id="rId308" Type="http://schemas.openxmlformats.org/officeDocument/2006/relationships/customXml" Target="../ink/ink470.xml"/><Relationship Id="rId515" Type="http://schemas.openxmlformats.org/officeDocument/2006/relationships/image" Target="../media/image2396.png"/><Relationship Id="rId722" Type="http://schemas.openxmlformats.org/officeDocument/2006/relationships/customXml" Target="../ink/ink677.xml"/><Relationship Id="rId1145" Type="http://schemas.openxmlformats.org/officeDocument/2006/relationships/image" Target="../media/image31.png"/><Relationship Id="rId89" Type="http://schemas.openxmlformats.org/officeDocument/2006/relationships/image" Target="../media/image2183.png"/><Relationship Id="rId154" Type="http://schemas.openxmlformats.org/officeDocument/2006/relationships/customXml" Target="../ink/ink393.xml"/><Relationship Id="rId361" Type="http://schemas.openxmlformats.org/officeDocument/2006/relationships/image" Target="../media/image2319.png"/><Relationship Id="rId599" Type="http://schemas.openxmlformats.org/officeDocument/2006/relationships/image" Target="../media/image2438.png"/><Relationship Id="rId1005" Type="http://schemas.openxmlformats.org/officeDocument/2006/relationships/image" Target="../media/image2641.png"/><Relationship Id="rId459" Type="http://schemas.openxmlformats.org/officeDocument/2006/relationships/image" Target="../media/image2368.png"/><Relationship Id="rId666" Type="http://schemas.openxmlformats.org/officeDocument/2006/relationships/customXml" Target="../ink/ink649.xml"/><Relationship Id="rId873" Type="http://schemas.openxmlformats.org/officeDocument/2006/relationships/image" Target="../media/image2575.png"/><Relationship Id="rId1089" Type="http://schemas.openxmlformats.org/officeDocument/2006/relationships/image" Target="../media/image2683.png"/><Relationship Id="rId16" Type="http://schemas.openxmlformats.org/officeDocument/2006/relationships/customXml" Target="../ink/ink324.xml"/><Relationship Id="rId221" Type="http://schemas.openxmlformats.org/officeDocument/2006/relationships/image" Target="../media/image2249.png"/><Relationship Id="rId319" Type="http://schemas.openxmlformats.org/officeDocument/2006/relationships/image" Target="../media/image2298.png"/><Relationship Id="rId526" Type="http://schemas.openxmlformats.org/officeDocument/2006/relationships/customXml" Target="../ink/ink579.xml"/><Relationship Id="rId1156" Type="http://schemas.openxmlformats.org/officeDocument/2006/relationships/customXml" Target="../ink/ink894.xml"/><Relationship Id="rId733" Type="http://schemas.openxmlformats.org/officeDocument/2006/relationships/image" Target="../media/image2505.png"/><Relationship Id="rId940" Type="http://schemas.openxmlformats.org/officeDocument/2006/relationships/customXml" Target="../ink/ink786.xml"/><Relationship Id="rId1016" Type="http://schemas.openxmlformats.org/officeDocument/2006/relationships/customXml" Target="../ink/ink824.xml"/><Relationship Id="rId165" Type="http://schemas.openxmlformats.org/officeDocument/2006/relationships/image" Target="../media/image2221.png"/><Relationship Id="rId372" Type="http://schemas.openxmlformats.org/officeDocument/2006/relationships/customXml" Target="../ink/ink502.xml"/><Relationship Id="rId677" Type="http://schemas.openxmlformats.org/officeDocument/2006/relationships/image" Target="../media/image2477.png"/><Relationship Id="rId800" Type="http://schemas.openxmlformats.org/officeDocument/2006/relationships/customXml" Target="../ink/ink716.xml"/><Relationship Id="rId232" Type="http://schemas.openxmlformats.org/officeDocument/2006/relationships/customXml" Target="../ink/ink432.xml"/><Relationship Id="rId884" Type="http://schemas.openxmlformats.org/officeDocument/2006/relationships/customXml" Target="../ink/ink758.xml"/><Relationship Id="rId27" Type="http://schemas.openxmlformats.org/officeDocument/2006/relationships/image" Target="../media/image2152.png"/><Relationship Id="rId537" Type="http://schemas.openxmlformats.org/officeDocument/2006/relationships/image" Target="../media/image2407.png"/><Relationship Id="rId744" Type="http://schemas.openxmlformats.org/officeDocument/2006/relationships/customXml" Target="../ink/ink688.xml"/><Relationship Id="rId951" Type="http://schemas.openxmlformats.org/officeDocument/2006/relationships/image" Target="../media/image2614.png"/><Relationship Id="rId1167" Type="http://schemas.openxmlformats.org/officeDocument/2006/relationships/image" Target="../media/image42.png"/><Relationship Id="rId80" Type="http://schemas.openxmlformats.org/officeDocument/2006/relationships/customXml" Target="../ink/ink356.xml"/><Relationship Id="rId176" Type="http://schemas.openxmlformats.org/officeDocument/2006/relationships/customXml" Target="../ink/ink404.xml"/><Relationship Id="rId383" Type="http://schemas.openxmlformats.org/officeDocument/2006/relationships/image" Target="../media/image2330.png"/><Relationship Id="rId590" Type="http://schemas.openxmlformats.org/officeDocument/2006/relationships/customXml" Target="../ink/ink611.xml"/><Relationship Id="rId604" Type="http://schemas.openxmlformats.org/officeDocument/2006/relationships/customXml" Target="../ink/ink618.xml"/><Relationship Id="rId811" Type="http://schemas.openxmlformats.org/officeDocument/2006/relationships/image" Target="../media/image2544.png"/><Relationship Id="rId1027" Type="http://schemas.openxmlformats.org/officeDocument/2006/relationships/image" Target="../media/image2652.png"/><Relationship Id="rId243" Type="http://schemas.openxmlformats.org/officeDocument/2006/relationships/image" Target="../media/image2260.png"/><Relationship Id="rId450" Type="http://schemas.openxmlformats.org/officeDocument/2006/relationships/customXml" Target="../ink/ink541.xml"/><Relationship Id="rId688" Type="http://schemas.openxmlformats.org/officeDocument/2006/relationships/customXml" Target="../ink/ink660.xml"/><Relationship Id="rId895" Type="http://schemas.openxmlformats.org/officeDocument/2006/relationships/image" Target="../media/image2586.png"/><Relationship Id="rId909" Type="http://schemas.openxmlformats.org/officeDocument/2006/relationships/image" Target="../media/image2593.png"/><Relationship Id="rId1080" Type="http://schemas.openxmlformats.org/officeDocument/2006/relationships/customXml" Target="../ink/ink856.xml"/><Relationship Id="rId38" Type="http://schemas.openxmlformats.org/officeDocument/2006/relationships/customXml" Target="../ink/ink335.xml"/><Relationship Id="rId103" Type="http://schemas.openxmlformats.org/officeDocument/2006/relationships/image" Target="../media/image2190.png"/><Relationship Id="rId310" Type="http://schemas.openxmlformats.org/officeDocument/2006/relationships/customXml" Target="../ink/ink471.xml"/><Relationship Id="rId548" Type="http://schemas.openxmlformats.org/officeDocument/2006/relationships/customXml" Target="../ink/ink590.xml"/><Relationship Id="rId755" Type="http://schemas.openxmlformats.org/officeDocument/2006/relationships/image" Target="../media/image2516.png"/><Relationship Id="rId962" Type="http://schemas.openxmlformats.org/officeDocument/2006/relationships/customXml" Target="../ink/ink797.xml"/><Relationship Id="rId91" Type="http://schemas.openxmlformats.org/officeDocument/2006/relationships/image" Target="../media/image2184.png"/><Relationship Id="rId187" Type="http://schemas.openxmlformats.org/officeDocument/2006/relationships/image" Target="../media/image2232.png"/><Relationship Id="rId394" Type="http://schemas.openxmlformats.org/officeDocument/2006/relationships/customXml" Target="../ink/ink513.xml"/><Relationship Id="rId408" Type="http://schemas.openxmlformats.org/officeDocument/2006/relationships/customXml" Target="../ink/ink520.xml"/><Relationship Id="rId615" Type="http://schemas.openxmlformats.org/officeDocument/2006/relationships/image" Target="../media/image2446.png"/><Relationship Id="rId822" Type="http://schemas.openxmlformats.org/officeDocument/2006/relationships/customXml" Target="../ink/ink727.xml"/><Relationship Id="rId1038" Type="http://schemas.openxmlformats.org/officeDocument/2006/relationships/customXml" Target="../ink/ink835.xml"/><Relationship Id="rId254" Type="http://schemas.openxmlformats.org/officeDocument/2006/relationships/customXml" Target="../ink/ink443.xml"/><Relationship Id="rId699" Type="http://schemas.openxmlformats.org/officeDocument/2006/relationships/image" Target="../media/image2488.png"/><Relationship Id="rId1091" Type="http://schemas.openxmlformats.org/officeDocument/2006/relationships/image" Target="../media/image2684.png"/><Relationship Id="rId1105" Type="http://schemas.openxmlformats.org/officeDocument/2006/relationships/image" Target="../media/image2691.png"/><Relationship Id="rId49" Type="http://schemas.openxmlformats.org/officeDocument/2006/relationships/image" Target="../media/image2163.png"/><Relationship Id="rId114" Type="http://schemas.openxmlformats.org/officeDocument/2006/relationships/customXml" Target="../ink/ink373.xml"/><Relationship Id="rId461" Type="http://schemas.openxmlformats.org/officeDocument/2006/relationships/image" Target="../media/image2369.png"/><Relationship Id="rId559" Type="http://schemas.openxmlformats.org/officeDocument/2006/relationships/image" Target="../media/image2418.png"/><Relationship Id="rId766" Type="http://schemas.openxmlformats.org/officeDocument/2006/relationships/customXml" Target="../ink/ink699.xml"/><Relationship Id="rId198" Type="http://schemas.openxmlformats.org/officeDocument/2006/relationships/customXml" Target="../ink/ink415.xml"/><Relationship Id="rId321" Type="http://schemas.openxmlformats.org/officeDocument/2006/relationships/image" Target="../media/image2299.png"/><Relationship Id="rId419" Type="http://schemas.openxmlformats.org/officeDocument/2006/relationships/image" Target="../media/image2348.png"/><Relationship Id="rId626" Type="http://schemas.openxmlformats.org/officeDocument/2006/relationships/customXml" Target="../ink/ink629.xml"/><Relationship Id="rId973" Type="http://schemas.openxmlformats.org/officeDocument/2006/relationships/image" Target="../media/image2625.png"/><Relationship Id="rId1049" Type="http://schemas.openxmlformats.org/officeDocument/2006/relationships/image" Target="../media/image2663.png"/><Relationship Id="rId833" Type="http://schemas.openxmlformats.org/officeDocument/2006/relationships/image" Target="../media/image2555.png"/><Relationship Id="rId1116" Type="http://schemas.openxmlformats.org/officeDocument/2006/relationships/customXml" Target="../ink/ink874.xml"/><Relationship Id="rId265" Type="http://schemas.openxmlformats.org/officeDocument/2006/relationships/image" Target="../media/image2271.png"/><Relationship Id="rId472" Type="http://schemas.openxmlformats.org/officeDocument/2006/relationships/customXml" Target="../ink/ink552.xml"/><Relationship Id="rId900" Type="http://schemas.openxmlformats.org/officeDocument/2006/relationships/customXml" Target="../ink/ink766.xml"/><Relationship Id="rId125" Type="http://schemas.openxmlformats.org/officeDocument/2006/relationships/image" Target="../media/image2201.png"/><Relationship Id="rId332" Type="http://schemas.openxmlformats.org/officeDocument/2006/relationships/customXml" Target="../ink/ink482.xml"/><Relationship Id="rId777" Type="http://schemas.openxmlformats.org/officeDocument/2006/relationships/image" Target="../media/image2527.png"/><Relationship Id="rId984" Type="http://schemas.openxmlformats.org/officeDocument/2006/relationships/customXml" Target="../ink/ink808.xml"/><Relationship Id="rId637" Type="http://schemas.openxmlformats.org/officeDocument/2006/relationships/image" Target="../media/image2457.png"/><Relationship Id="rId844" Type="http://schemas.openxmlformats.org/officeDocument/2006/relationships/customXml" Target="../ink/ink738.xml"/><Relationship Id="rId276" Type="http://schemas.openxmlformats.org/officeDocument/2006/relationships/customXml" Target="../ink/ink454.xml"/><Relationship Id="rId483" Type="http://schemas.openxmlformats.org/officeDocument/2006/relationships/image" Target="../media/image2380.png"/><Relationship Id="rId690" Type="http://schemas.openxmlformats.org/officeDocument/2006/relationships/customXml" Target="../ink/ink661.xml"/><Relationship Id="rId704" Type="http://schemas.openxmlformats.org/officeDocument/2006/relationships/customXml" Target="../ink/ink668.xml"/><Relationship Id="rId911" Type="http://schemas.openxmlformats.org/officeDocument/2006/relationships/image" Target="../media/image2594.png"/><Relationship Id="rId1127" Type="http://schemas.openxmlformats.org/officeDocument/2006/relationships/image" Target="../media/image22.png"/><Relationship Id="rId40" Type="http://schemas.openxmlformats.org/officeDocument/2006/relationships/customXml" Target="../ink/ink336.xml"/><Relationship Id="rId136" Type="http://schemas.openxmlformats.org/officeDocument/2006/relationships/customXml" Target="../ink/ink384.xml"/><Relationship Id="rId343" Type="http://schemas.openxmlformats.org/officeDocument/2006/relationships/image" Target="../media/image2310.png"/><Relationship Id="rId550" Type="http://schemas.openxmlformats.org/officeDocument/2006/relationships/customXml" Target="../ink/ink591.xml"/><Relationship Id="rId788" Type="http://schemas.openxmlformats.org/officeDocument/2006/relationships/customXml" Target="../ink/ink710.xml"/><Relationship Id="rId995" Type="http://schemas.openxmlformats.org/officeDocument/2006/relationships/image" Target="../media/image2636.png"/><Relationship Id="rId203" Type="http://schemas.openxmlformats.org/officeDocument/2006/relationships/image" Target="../media/image2240.png"/><Relationship Id="rId648" Type="http://schemas.openxmlformats.org/officeDocument/2006/relationships/customXml" Target="../ink/ink640.xml"/><Relationship Id="rId855" Type="http://schemas.openxmlformats.org/officeDocument/2006/relationships/image" Target="../media/image2566.png"/><Relationship Id="rId1040" Type="http://schemas.openxmlformats.org/officeDocument/2006/relationships/customXml" Target="../ink/ink836.xml"/><Relationship Id="rId287" Type="http://schemas.openxmlformats.org/officeDocument/2006/relationships/image" Target="../media/image2282.png"/><Relationship Id="rId410" Type="http://schemas.openxmlformats.org/officeDocument/2006/relationships/customXml" Target="../ink/ink521.xml"/><Relationship Id="rId494" Type="http://schemas.openxmlformats.org/officeDocument/2006/relationships/customXml" Target="../ink/ink563.xml"/><Relationship Id="rId508" Type="http://schemas.openxmlformats.org/officeDocument/2006/relationships/customXml" Target="../ink/ink570.xml"/><Relationship Id="rId715" Type="http://schemas.openxmlformats.org/officeDocument/2006/relationships/image" Target="../media/image2496.png"/><Relationship Id="rId922" Type="http://schemas.openxmlformats.org/officeDocument/2006/relationships/customXml" Target="../ink/ink777.xml"/><Relationship Id="rId1138" Type="http://schemas.openxmlformats.org/officeDocument/2006/relationships/customXml" Target="../ink/ink885.xml"/><Relationship Id="rId147" Type="http://schemas.openxmlformats.org/officeDocument/2006/relationships/image" Target="../media/image2212.png"/><Relationship Id="rId354" Type="http://schemas.openxmlformats.org/officeDocument/2006/relationships/customXml" Target="../ink/ink493.xml"/><Relationship Id="rId799" Type="http://schemas.openxmlformats.org/officeDocument/2006/relationships/image" Target="../media/image2538.png"/><Relationship Id="rId51" Type="http://schemas.openxmlformats.org/officeDocument/2006/relationships/image" Target="../media/image2164.png"/><Relationship Id="rId561" Type="http://schemas.openxmlformats.org/officeDocument/2006/relationships/image" Target="../media/image2419.png"/><Relationship Id="rId659" Type="http://schemas.openxmlformats.org/officeDocument/2006/relationships/image" Target="../media/image2468.png"/><Relationship Id="rId866" Type="http://schemas.openxmlformats.org/officeDocument/2006/relationships/customXml" Target="../ink/ink749.xml"/><Relationship Id="rId214" Type="http://schemas.openxmlformats.org/officeDocument/2006/relationships/customXml" Target="../ink/ink423.xml"/><Relationship Id="rId298" Type="http://schemas.openxmlformats.org/officeDocument/2006/relationships/customXml" Target="../ink/ink465.xml"/><Relationship Id="rId421" Type="http://schemas.openxmlformats.org/officeDocument/2006/relationships/image" Target="../media/image2349.png"/><Relationship Id="rId519" Type="http://schemas.openxmlformats.org/officeDocument/2006/relationships/image" Target="../media/image2398.png"/><Relationship Id="rId1051" Type="http://schemas.openxmlformats.org/officeDocument/2006/relationships/image" Target="../media/image2664.png"/><Relationship Id="rId1149" Type="http://schemas.openxmlformats.org/officeDocument/2006/relationships/image" Target="../media/image33.png"/><Relationship Id="rId158" Type="http://schemas.openxmlformats.org/officeDocument/2006/relationships/customXml" Target="../ink/ink395.xml"/><Relationship Id="rId726" Type="http://schemas.openxmlformats.org/officeDocument/2006/relationships/customXml" Target="../ink/ink679.xml"/><Relationship Id="rId933" Type="http://schemas.openxmlformats.org/officeDocument/2006/relationships/image" Target="../media/image2605.png"/><Relationship Id="rId1009" Type="http://schemas.openxmlformats.org/officeDocument/2006/relationships/image" Target="../media/image2643.png"/><Relationship Id="rId62" Type="http://schemas.openxmlformats.org/officeDocument/2006/relationships/customXml" Target="../ink/ink347.xml"/><Relationship Id="rId365" Type="http://schemas.openxmlformats.org/officeDocument/2006/relationships/image" Target="../media/image2321.png"/><Relationship Id="rId572" Type="http://schemas.openxmlformats.org/officeDocument/2006/relationships/customXml" Target="../ink/ink602.xml"/><Relationship Id="rId225" Type="http://schemas.openxmlformats.org/officeDocument/2006/relationships/image" Target="../media/image2251.png"/><Relationship Id="rId432" Type="http://schemas.openxmlformats.org/officeDocument/2006/relationships/customXml" Target="../ink/ink532.xml"/><Relationship Id="rId877" Type="http://schemas.openxmlformats.org/officeDocument/2006/relationships/image" Target="../media/image2577.png"/><Relationship Id="rId1062" Type="http://schemas.openxmlformats.org/officeDocument/2006/relationships/customXml" Target="../ink/ink847.xml"/><Relationship Id="rId737" Type="http://schemas.openxmlformats.org/officeDocument/2006/relationships/image" Target="../media/image2507.png"/><Relationship Id="rId944" Type="http://schemas.openxmlformats.org/officeDocument/2006/relationships/customXml" Target="../ink/ink788.xml"/><Relationship Id="rId73" Type="http://schemas.openxmlformats.org/officeDocument/2006/relationships/image" Target="../media/image2175.png"/><Relationship Id="rId169" Type="http://schemas.openxmlformats.org/officeDocument/2006/relationships/image" Target="../media/image2223.png"/><Relationship Id="rId376" Type="http://schemas.openxmlformats.org/officeDocument/2006/relationships/customXml" Target="../ink/ink504.xml"/><Relationship Id="rId583" Type="http://schemas.openxmlformats.org/officeDocument/2006/relationships/image" Target="../media/image2430.png"/><Relationship Id="rId790" Type="http://schemas.openxmlformats.org/officeDocument/2006/relationships/customXml" Target="../ink/ink711.xml"/><Relationship Id="rId804" Type="http://schemas.openxmlformats.org/officeDocument/2006/relationships/customXml" Target="../ink/ink718.xml"/><Relationship Id="rId4" Type="http://schemas.openxmlformats.org/officeDocument/2006/relationships/package" Target="../embeddings/Microsoft_Excel_Worksheet.xlsx"/><Relationship Id="rId236" Type="http://schemas.openxmlformats.org/officeDocument/2006/relationships/customXml" Target="../ink/ink434.xml"/><Relationship Id="rId443" Type="http://schemas.openxmlformats.org/officeDocument/2006/relationships/image" Target="../media/image2360.png"/><Relationship Id="rId650" Type="http://schemas.openxmlformats.org/officeDocument/2006/relationships/customXml" Target="../ink/ink641.xml"/><Relationship Id="rId888" Type="http://schemas.openxmlformats.org/officeDocument/2006/relationships/customXml" Target="../ink/ink760.xml"/><Relationship Id="rId1073" Type="http://schemas.openxmlformats.org/officeDocument/2006/relationships/image" Target="../media/image2675.png"/><Relationship Id="rId303" Type="http://schemas.openxmlformats.org/officeDocument/2006/relationships/image" Target="../media/image2290.png"/><Relationship Id="rId748" Type="http://schemas.openxmlformats.org/officeDocument/2006/relationships/customXml" Target="../ink/ink690.xml"/><Relationship Id="rId955" Type="http://schemas.openxmlformats.org/officeDocument/2006/relationships/image" Target="../media/image2616.png"/><Relationship Id="rId1140" Type="http://schemas.openxmlformats.org/officeDocument/2006/relationships/customXml" Target="../ink/ink886.xml"/><Relationship Id="rId84" Type="http://schemas.openxmlformats.org/officeDocument/2006/relationships/customXml" Target="../ink/ink358.xml"/><Relationship Id="rId387" Type="http://schemas.openxmlformats.org/officeDocument/2006/relationships/image" Target="../media/image2332.png"/><Relationship Id="rId510" Type="http://schemas.openxmlformats.org/officeDocument/2006/relationships/customXml" Target="../ink/ink571.xml"/><Relationship Id="rId594" Type="http://schemas.openxmlformats.org/officeDocument/2006/relationships/customXml" Target="../ink/ink613.xml"/><Relationship Id="rId608" Type="http://schemas.openxmlformats.org/officeDocument/2006/relationships/customXml" Target="../ink/ink620.xml"/><Relationship Id="rId815" Type="http://schemas.openxmlformats.org/officeDocument/2006/relationships/image" Target="../media/image2546.png"/><Relationship Id="rId247" Type="http://schemas.openxmlformats.org/officeDocument/2006/relationships/image" Target="../media/image2262.png"/><Relationship Id="rId899" Type="http://schemas.openxmlformats.org/officeDocument/2006/relationships/image" Target="../media/image2588.png"/><Relationship Id="rId1000" Type="http://schemas.openxmlformats.org/officeDocument/2006/relationships/customXml" Target="../ink/ink816.xml"/><Relationship Id="rId1084" Type="http://schemas.openxmlformats.org/officeDocument/2006/relationships/customXml" Target="../ink/ink858.xml"/><Relationship Id="rId107" Type="http://schemas.openxmlformats.org/officeDocument/2006/relationships/image" Target="../media/image2192.png"/><Relationship Id="rId454" Type="http://schemas.openxmlformats.org/officeDocument/2006/relationships/customXml" Target="../ink/ink543.xml"/><Relationship Id="rId661" Type="http://schemas.openxmlformats.org/officeDocument/2006/relationships/image" Target="../media/image2469.png"/><Relationship Id="rId759" Type="http://schemas.openxmlformats.org/officeDocument/2006/relationships/image" Target="../media/image2518.png"/><Relationship Id="rId966" Type="http://schemas.openxmlformats.org/officeDocument/2006/relationships/customXml" Target="../ink/ink799.xml"/><Relationship Id="rId11" Type="http://schemas.openxmlformats.org/officeDocument/2006/relationships/image" Target="../media/image2144.png"/><Relationship Id="rId314" Type="http://schemas.openxmlformats.org/officeDocument/2006/relationships/customXml" Target="../ink/ink473.xml"/><Relationship Id="rId398" Type="http://schemas.openxmlformats.org/officeDocument/2006/relationships/customXml" Target="../ink/ink515.xml"/><Relationship Id="rId521" Type="http://schemas.openxmlformats.org/officeDocument/2006/relationships/image" Target="../media/image2399.png"/><Relationship Id="rId619" Type="http://schemas.openxmlformats.org/officeDocument/2006/relationships/image" Target="../media/image2448.png"/><Relationship Id="rId1151" Type="http://schemas.openxmlformats.org/officeDocument/2006/relationships/image" Target="../media/image34.png"/><Relationship Id="rId95" Type="http://schemas.openxmlformats.org/officeDocument/2006/relationships/image" Target="../media/image2186.png"/><Relationship Id="rId160" Type="http://schemas.openxmlformats.org/officeDocument/2006/relationships/customXml" Target="../ink/ink396.xml"/><Relationship Id="rId826" Type="http://schemas.openxmlformats.org/officeDocument/2006/relationships/customXml" Target="../ink/ink729.xml"/><Relationship Id="rId1011" Type="http://schemas.openxmlformats.org/officeDocument/2006/relationships/image" Target="../media/image2644.png"/><Relationship Id="rId1109" Type="http://schemas.openxmlformats.org/officeDocument/2006/relationships/image" Target="../media/image13.png"/><Relationship Id="rId258" Type="http://schemas.openxmlformats.org/officeDocument/2006/relationships/customXml" Target="../ink/ink445.xml"/><Relationship Id="rId465" Type="http://schemas.openxmlformats.org/officeDocument/2006/relationships/image" Target="../media/image2371.png"/><Relationship Id="rId672" Type="http://schemas.openxmlformats.org/officeDocument/2006/relationships/customXml" Target="../ink/ink652.xml"/><Relationship Id="rId1095" Type="http://schemas.openxmlformats.org/officeDocument/2006/relationships/image" Target="../media/image2686.png"/><Relationship Id="rId22" Type="http://schemas.openxmlformats.org/officeDocument/2006/relationships/customXml" Target="../ink/ink327.xml"/><Relationship Id="rId118" Type="http://schemas.openxmlformats.org/officeDocument/2006/relationships/customXml" Target="../ink/ink375.xml"/><Relationship Id="rId325" Type="http://schemas.openxmlformats.org/officeDocument/2006/relationships/image" Target="../media/image2301.png"/><Relationship Id="rId532" Type="http://schemas.openxmlformats.org/officeDocument/2006/relationships/customXml" Target="../ink/ink582.xml"/><Relationship Id="rId977" Type="http://schemas.openxmlformats.org/officeDocument/2006/relationships/image" Target="../media/image2627.png"/><Relationship Id="rId1162" Type="http://schemas.openxmlformats.org/officeDocument/2006/relationships/customXml" Target="../ink/ink897.xml"/><Relationship Id="rId171" Type="http://schemas.openxmlformats.org/officeDocument/2006/relationships/image" Target="../media/image2224.png"/><Relationship Id="rId837" Type="http://schemas.openxmlformats.org/officeDocument/2006/relationships/image" Target="../media/image2557.png"/><Relationship Id="rId1022" Type="http://schemas.openxmlformats.org/officeDocument/2006/relationships/customXml" Target="../ink/ink827.xml"/><Relationship Id="rId269" Type="http://schemas.openxmlformats.org/officeDocument/2006/relationships/image" Target="../media/image2273.png"/><Relationship Id="rId476" Type="http://schemas.openxmlformats.org/officeDocument/2006/relationships/customXml" Target="../ink/ink554.xml"/><Relationship Id="rId683" Type="http://schemas.openxmlformats.org/officeDocument/2006/relationships/image" Target="../media/image2480.png"/><Relationship Id="rId890" Type="http://schemas.openxmlformats.org/officeDocument/2006/relationships/customXml" Target="../ink/ink761.xml"/><Relationship Id="rId904" Type="http://schemas.openxmlformats.org/officeDocument/2006/relationships/customXml" Target="../ink/ink768.xml"/><Relationship Id="rId33" Type="http://schemas.openxmlformats.org/officeDocument/2006/relationships/image" Target="../media/image2155.png"/><Relationship Id="rId129" Type="http://schemas.openxmlformats.org/officeDocument/2006/relationships/image" Target="../media/image2203.png"/><Relationship Id="rId336" Type="http://schemas.openxmlformats.org/officeDocument/2006/relationships/customXml" Target="../ink/ink484.xml"/><Relationship Id="rId543" Type="http://schemas.openxmlformats.org/officeDocument/2006/relationships/image" Target="../media/image2410.png"/><Relationship Id="rId988" Type="http://schemas.openxmlformats.org/officeDocument/2006/relationships/customXml" Target="../ink/ink810.xml"/><Relationship Id="rId182" Type="http://schemas.openxmlformats.org/officeDocument/2006/relationships/customXml" Target="../ink/ink407.xml"/><Relationship Id="rId403" Type="http://schemas.openxmlformats.org/officeDocument/2006/relationships/image" Target="../media/image2340.png"/><Relationship Id="rId750" Type="http://schemas.openxmlformats.org/officeDocument/2006/relationships/customXml" Target="../ink/ink691.xml"/><Relationship Id="rId848" Type="http://schemas.openxmlformats.org/officeDocument/2006/relationships/customXml" Target="../ink/ink740.xml"/><Relationship Id="rId1033" Type="http://schemas.openxmlformats.org/officeDocument/2006/relationships/image" Target="../media/image2655.png"/><Relationship Id="rId487" Type="http://schemas.openxmlformats.org/officeDocument/2006/relationships/image" Target="../media/image2382.png"/><Relationship Id="rId610" Type="http://schemas.openxmlformats.org/officeDocument/2006/relationships/customXml" Target="../ink/ink621.xml"/><Relationship Id="rId694" Type="http://schemas.openxmlformats.org/officeDocument/2006/relationships/customXml" Target="../ink/ink663.xml"/><Relationship Id="rId708" Type="http://schemas.openxmlformats.org/officeDocument/2006/relationships/customXml" Target="../ink/ink670.xml"/><Relationship Id="rId915" Type="http://schemas.openxmlformats.org/officeDocument/2006/relationships/image" Target="../media/image2596.png"/><Relationship Id="rId347" Type="http://schemas.openxmlformats.org/officeDocument/2006/relationships/image" Target="../media/image2312.png"/><Relationship Id="rId999" Type="http://schemas.openxmlformats.org/officeDocument/2006/relationships/image" Target="../media/image2638.png"/><Relationship Id="rId1100" Type="http://schemas.openxmlformats.org/officeDocument/2006/relationships/customXml" Target="../ink/ink866.xml"/><Relationship Id="rId44" Type="http://schemas.openxmlformats.org/officeDocument/2006/relationships/customXml" Target="../ink/ink338.xml"/><Relationship Id="rId554" Type="http://schemas.openxmlformats.org/officeDocument/2006/relationships/customXml" Target="../ink/ink593.xml"/><Relationship Id="rId761" Type="http://schemas.openxmlformats.org/officeDocument/2006/relationships/image" Target="../media/image2519.png"/><Relationship Id="rId859" Type="http://schemas.openxmlformats.org/officeDocument/2006/relationships/image" Target="../media/image2568.png"/><Relationship Id="rId193" Type="http://schemas.openxmlformats.org/officeDocument/2006/relationships/image" Target="../media/image2235.png"/><Relationship Id="rId207" Type="http://schemas.openxmlformats.org/officeDocument/2006/relationships/image" Target="../media/image2242.png"/><Relationship Id="rId414" Type="http://schemas.openxmlformats.org/officeDocument/2006/relationships/customXml" Target="../ink/ink523.xml"/><Relationship Id="rId498" Type="http://schemas.openxmlformats.org/officeDocument/2006/relationships/customXml" Target="../ink/ink565.xml"/><Relationship Id="rId621" Type="http://schemas.openxmlformats.org/officeDocument/2006/relationships/image" Target="../media/image2449.png"/><Relationship Id="rId1044" Type="http://schemas.openxmlformats.org/officeDocument/2006/relationships/customXml" Target="../ink/ink838.xml"/><Relationship Id="rId260" Type="http://schemas.openxmlformats.org/officeDocument/2006/relationships/customXml" Target="../ink/ink446.xml"/><Relationship Id="rId719" Type="http://schemas.openxmlformats.org/officeDocument/2006/relationships/image" Target="../media/image2498.png"/><Relationship Id="rId926" Type="http://schemas.openxmlformats.org/officeDocument/2006/relationships/customXml" Target="../ink/ink779.xml"/><Relationship Id="rId1111" Type="http://schemas.openxmlformats.org/officeDocument/2006/relationships/image" Target="../media/image14.png"/><Relationship Id="rId55" Type="http://schemas.openxmlformats.org/officeDocument/2006/relationships/image" Target="../media/image2166.png"/><Relationship Id="rId120" Type="http://schemas.openxmlformats.org/officeDocument/2006/relationships/customXml" Target="../ink/ink376.xml"/><Relationship Id="rId358" Type="http://schemas.openxmlformats.org/officeDocument/2006/relationships/customXml" Target="../ink/ink495.xml"/><Relationship Id="rId565" Type="http://schemas.openxmlformats.org/officeDocument/2006/relationships/image" Target="../media/image2421.png"/><Relationship Id="rId772" Type="http://schemas.openxmlformats.org/officeDocument/2006/relationships/customXml" Target="../ink/ink702.xml"/><Relationship Id="rId218" Type="http://schemas.openxmlformats.org/officeDocument/2006/relationships/customXml" Target="../ink/ink425.xml"/><Relationship Id="rId425" Type="http://schemas.openxmlformats.org/officeDocument/2006/relationships/image" Target="../media/image2351.png"/><Relationship Id="rId632" Type="http://schemas.openxmlformats.org/officeDocument/2006/relationships/customXml" Target="../ink/ink632.xml"/><Relationship Id="rId1055" Type="http://schemas.openxmlformats.org/officeDocument/2006/relationships/image" Target="../media/image2666.png"/><Relationship Id="rId271" Type="http://schemas.openxmlformats.org/officeDocument/2006/relationships/image" Target="../media/image2274.png"/><Relationship Id="rId937" Type="http://schemas.openxmlformats.org/officeDocument/2006/relationships/image" Target="../media/image2607.png"/><Relationship Id="rId1122" Type="http://schemas.openxmlformats.org/officeDocument/2006/relationships/customXml" Target="../ink/ink877.xml"/><Relationship Id="rId66" Type="http://schemas.openxmlformats.org/officeDocument/2006/relationships/customXml" Target="../ink/ink349.xml"/><Relationship Id="rId131" Type="http://schemas.openxmlformats.org/officeDocument/2006/relationships/image" Target="../media/image2204.png"/><Relationship Id="rId369" Type="http://schemas.openxmlformats.org/officeDocument/2006/relationships/image" Target="../media/image2323.png"/><Relationship Id="rId576" Type="http://schemas.openxmlformats.org/officeDocument/2006/relationships/customXml" Target="../ink/ink604.xml"/><Relationship Id="rId783" Type="http://schemas.openxmlformats.org/officeDocument/2006/relationships/image" Target="../media/image2530.png"/><Relationship Id="rId990" Type="http://schemas.openxmlformats.org/officeDocument/2006/relationships/customXml" Target="../ink/ink811.xml"/><Relationship Id="rId229" Type="http://schemas.openxmlformats.org/officeDocument/2006/relationships/image" Target="../media/image2253.png"/><Relationship Id="rId436" Type="http://schemas.openxmlformats.org/officeDocument/2006/relationships/customXml" Target="../ink/ink534.xml"/><Relationship Id="rId643" Type="http://schemas.openxmlformats.org/officeDocument/2006/relationships/image" Target="../media/image2460.png"/><Relationship Id="rId1066" Type="http://schemas.openxmlformats.org/officeDocument/2006/relationships/customXml" Target="../ink/ink849.xml"/><Relationship Id="rId850" Type="http://schemas.openxmlformats.org/officeDocument/2006/relationships/customXml" Target="../ink/ink741.xml"/><Relationship Id="rId948" Type="http://schemas.openxmlformats.org/officeDocument/2006/relationships/customXml" Target="../ink/ink790.xml"/><Relationship Id="rId1133" Type="http://schemas.openxmlformats.org/officeDocument/2006/relationships/image" Target="../media/image25.png"/><Relationship Id="rId77" Type="http://schemas.openxmlformats.org/officeDocument/2006/relationships/image" Target="../media/image2177.png"/><Relationship Id="rId282" Type="http://schemas.openxmlformats.org/officeDocument/2006/relationships/customXml" Target="../ink/ink457.xml"/><Relationship Id="rId503" Type="http://schemas.openxmlformats.org/officeDocument/2006/relationships/image" Target="../media/image2390.png"/><Relationship Id="rId587" Type="http://schemas.openxmlformats.org/officeDocument/2006/relationships/image" Target="../media/image2432.png"/><Relationship Id="rId710" Type="http://schemas.openxmlformats.org/officeDocument/2006/relationships/customXml" Target="../ink/ink671.xml"/><Relationship Id="rId808" Type="http://schemas.openxmlformats.org/officeDocument/2006/relationships/customXml" Target="../ink/ink720.xml"/><Relationship Id="rId8" Type="http://schemas.openxmlformats.org/officeDocument/2006/relationships/customXml" Target="../ink/ink320.xml"/><Relationship Id="rId142" Type="http://schemas.openxmlformats.org/officeDocument/2006/relationships/customXml" Target="../ink/ink387.xml"/><Relationship Id="rId447" Type="http://schemas.openxmlformats.org/officeDocument/2006/relationships/image" Target="../media/image2362.png"/><Relationship Id="rId794" Type="http://schemas.openxmlformats.org/officeDocument/2006/relationships/customXml" Target="../ink/ink713.xml"/><Relationship Id="rId1077" Type="http://schemas.openxmlformats.org/officeDocument/2006/relationships/image" Target="../media/image2677.png"/><Relationship Id="rId654" Type="http://schemas.openxmlformats.org/officeDocument/2006/relationships/customXml" Target="../ink/ink643.xml"/><Relationship Id="rId861" Type="http://schemas.openxmlformats.org/officeDocument/2006/relationships/image" Target="../media/image2569.png"/><Relationship Id="rId959" Type="http://schemas.openxmlformats.org/officeDocument/2006/relationships/image" Target="../media/image2618.png"/><Relationship Id="rId293" Type="http://schemas.openxmlformats.org/officeDocument/2006/relationships/image" Target="../media/image2285.png"/><Relationship Id="rId307" Type="http://schemas.openxmlformats.org/officeDocument/2006/relationships/image" Target="../media/image2292.png"/><Relationship Id="rId514" Type="http://schemas.openxmlformats.org/officeDocument/2006/relationships/customXml" Target="../ink/ink573.xml"/><Relationship Id="rId721" Type="http://schemas.openxmlformats.org/officeDocument/2006/relationships/image" Target="../media/image2499.png"/><Relationship Id="rId1144" Type="http://schemas.openxmlformats.org/officeDocument/2006/relationships/customXml" Target="../ink/ink888.xml"/><Relationship Id="rId88" Type="http://schemas.openxmlformats.org/officeDocument/2006/relationships/customXml" Target="../ink/ink360.xml"/><Relationship Id="rId153" Type="http://schemas.openxmlformats.org/officeDocument/2006/relationships/image" Target="../media/image2215.png"/><Relationship Id="rId360" Type="http://schemas.openxmlformats.org/officeDocument/2006/relationships/customXml" Target="../ink/ink496.xml"/><Relationship Id="rId598" Type="http://schemas.openxmlformats.org/officeDocument/2006/relationships/customXml" Target="../ink/ink615.xml"/><Relationship Id="rId819" Type="http://schemas.openxmlformats.org/officeDocument/2006/relationships/image" Target="../media/image2548.png"/><Relationship Id="rId1004" Type="http://schemas.openxmlformats.org/officeDocument/2006/relationships/customXml" Target="../ink/ink818.xml"/><Relationship Id="rId220" Type="http://schemas.openxmlformats.org/officeDocument/2006/relationships/customXml" Target="../ink/ink426.xml"/><Relationship Id="rId458" Type="http://schemas.openxmlformats.org/officeDocument/2006/relationships/customXml" Target="../ink/ink545.xml"/><Relationship Id="rId665" Type="http://schemas.openxmlformats.org/officeDocument/2006/relationships/image" Target="../media/image2471.png"/><Relationship Id="rId872" Type="http://schemas.openxmlformats.org/officeDocument/2006/relationships/customXml" Target="../ink/ink752.xml"/><Relationship Id="rId1088" Type="http://schemas.openxmlformats.org/officeDocument/2006/relationships/customXml" Target="../ink/ink860.xml"/><Relationship Id="rId15" Type="http://schemas.openxmlformats.org/officeDocument/2006/relationships/image" Target="../media/image2146.png"/><Relationship Id="rId318" Type="http://schemas.openxmlformats.org/officeDocument/2006/relationships/customXml" Target="../ink/ink475.xml"/><Relationship Id="rId525" Type="http://schemas.openxmlformats.org/officeDocument/2006/relationships/image" Target="../media/image2401.png"/><Relationship Id="rId732" Type="http://schemas.openxmlformats.org/officeDocument/2006/relationships/customXml" Target="../ink/ink682.xml"/><Relationship Id="rId1155" Type="http://schemas.openxmlformats.org/officeDocument/2006/relationships/image" Target="../media/image36.png"/><Relationship Id="rId99" Type="http://schemas.openxmlformats.org/officeDocument/2006/relationships/image" Target="../media/image2188.png"/><Relationship Id="rId164" Type="http://schemas.openxmlformats.org/officeDocument/2006/relationships/customXml" Target="../ink/ink398.xml"/><Relationship Id="rId371" Type="http://schemas.openxmlformats.org/officeDocument/2006/relationships/image" Target="../media/image2324.png"/><Relationship Id="rId1015" Type="http://schemas.openxmlformats.org/officeDocument/2006/relationships/image" Target="../media/image2646.png"/><Relationship Id="rId469" Type="http://schemas.openxmlformats.org/officeDocument/2006/relationships/image" Target="../media/image2373.png"/><Relationship Id="rId676" Type="http://schemas.openxmlformats.org/officeDocument/2006/relationships/customXml" Target="../ink/ink654.xml"/><Relationship Id="rId883" Type="http://schemas.openxmlformats.org/officeDocument/2006/relationships/image" Target="../media/image2580.png"/><Relationship Id="rId1099" Type="http://schemas.openxmlformats.org/officeDocument/2006/relationships/image" Target="../media/image2688.png"/><Relationship Id="rId26" Type="http://schemas.openxmlformats.org/officeDocument/2006/relationships/customXml" Target="../ink/ink329.xml"/><Relationship Id="rId231" Type="http://schemas.openxmlformats.org/officeDocument/2006/relationships/image" Target="../media/image2254.png"/><Relationship Id="rId329" Type="http://schemas.openxmlformats.org/officeDocument/2006/relationships/image" Target="../media/image2303.png"/><Relationship Id="rId536" Type="http://schemas.openxmlformats.org/officeDocument/2006/relationships/customXml" Target="../ink/ink584.xml"/><Relationship Id="rId1166" Type="http://schemas.openxmlformats.org/officeDocument/2006/relationships/customXml" Target="../ink/ink899.xml"/><Relationship Id="rId175" Type="http://schemas.openxmlformats.org/officeDocument/2006/relationships/image" Target="../media/image2226.png"/><Relationship Id="rId743" Type="http://schemas.openxmlformats.org/officeDocument/2006/relationships/image" Target="../media/image2510.png"/><Relationship Id="rId950" Type="http://schemas.openxmlformats.org/officeDocument/2006/relationships/customXml" Target="../ink/ink791.xml"/><Relationship Id="rId1026" Type="http://schemas.openxmlformats.org/officeDocument/2006/relationships/customXml" Target="../ink/ink829.xml"/><Relationship Id="rId382" Type="http://schemas.openxmlformats.org/officeDocument/2006/relationships/customXml" Target="../ink/ink507.xml"/><Relationship Id="rId603" Type="http://schemas.openxmlformats.org/officeDocument/2006/relationships/image" Target="../media/image2440.png"/><Relationship Id="rId687" Type="http://schemas.openxmlformats.org/officeDocument/2006/relationships/image" Target="../media/image2482.png"/><Relationship Id="rId810" Type="http://schemas.openxmlformats.org/officeDocument/2006/relationships/customXml" Target="../ink/ink721.xml"/><Relationship Id="rId908" Type="http://schemas.openxmlformats.org/officeDocument/2006/relationships/customXml" Target="../ink/ink770.xml"/><Relationship Id="rId242" Type="http://schemas.openxmlformats.org/officeDocument/2006/relationships/customXml" Target="../ink/ink437.xml"/><Relationship Id="rId894" Type="http://schemas.openxmlformats.org/officeDocument/2006/relationships/customXml" Target="../ink/ink763.xml"/><Relationship Id="rId37" Type="http://schemas.openxmlformats.org/officeDocument/2006/relationships/image" Target="../media/image2157.png"/><Relationship Id="rId102" Type="http://schemas.openxmlformats.org/officeDocument/2006/relationships/customXml" Target="../ink/ink367.xml"/><Relationship Id="rId547" Type="http://schemas.openxmlformats.org/officeDocument/2006/relationships/image" Target="../media/image2412.png"/><Relationship Id="rId754" Type="http://schemas.openxmlformats.org/officeDocument/2006/relationships/customXml" Target="../ink/ink693.xml"/><Relationship Id="rId961" Type="http://schemas.openxmlformats.org/officeDocument/2006/relationships/image" Target="../media/image2619.png"/><Relationship Id="rId90" Type="http://schemas.openxmlformats.org/officeDocument/2006/relationships/customXml" Target="../ink/ink361.xml"/><Relationship Id="rId186" Type="http://schemas.openxmlformats.org/officeDocument/2006/relationships/customXml" Target="../ink/ink409.xml"/><Relationship Id="rId393" Type="http://schemas.openxmlformats.org/officeDocument/2006/relationships/image" Target="../media/image2335.png"/><Relationship Id="rId407" Type="http://schemas.openxmlformats.org/officeDocument/2006/relationships/image" Target="../media/image2342.png"/><Relationship Id="rId614" Type="http://schemas.openxmlformats.org/officeDocument/2006/relationships/customXml" Target="../ink/ink623.xml"/><Relationship Id="rId821" Type="http://schemas.openxmlformats.org/officeDocument/2006/relationships/image" Target="../media/image2549.png"/><Relationship Id="rId1037" Type="http://schemas.openxmlformats.org/officeDocument/2006/relationships/image" Target="../media/image2657.png"/><Relationship Id="rId253" Type="http://schemas.openxmlformats.org/officeDocument/2006/relationships/image" Target="../media/image2265.png"/><Relationship Id="rId460" Type="http://schemas.openxmlformats.org/officeDocument/2006/relationships/customXml" Target="../ink/ink546.xml"/><Relationship Id="rId698" Type="http://schemas.openxmlformats.org/officeDocument/2006/relationships/customXml" Target="../ink/ink665.xml"/><Relationship Id="rId919" Type="http://schemas.openxmlformats.org/officeDocument/2006/relationships/image" Target="../media/image2598.png"/><Relationship Id="rId1090" Type="http://schemas.openxmlformats.org/officeDocument/2006/relationships/customXml" Target="../ink/ink861.xml"/><Relationship Id="rId1104" Type="http://schemas.openxmlformats.org/officeDocument/2006/relationships/customXml" Target="../ink/ink868.xml"/><Relationship Id="rId48" Type="http://schemas.openxmlformats.org/officeDocument/2006/relationships/customXml" Target="../ink/ink340.xml"/><Relationship Id="rId113" Type="http://schemas.openxmlformats.org/officeDocument/2006/relationships/image" Target="../media/image2195.png"/><Relationship Id="rId320" Type="http://schemas.openxmlformats.org/officeDocument/2006/relationships/customXml" Target="../ink/ink476.xml"/><Relationship Id="rId558" Type="http://schemas.openxmlformats.org/officeDocument/2006/relationships/customXml" Target="../ink/ink595.xml"/><Relationship Id="rId765" Type="http://schemas.openxmlformats.org/officeDocument/2006/relationships/image" Target="../media/image2521.png"/><Relationship Id="rId972" Type="http://schemas.openxmlformats.org/officeDocument/2006/relationships/customXml" Target="../ink/ink802.xml"/><Relationship Id="rId197" Type="http://schemas.openxmlformats.org/officeDocument/2006/relationships/image" Target="../media/image2237.png"/><Relationship Id="rId418" Type="http://schemas.openxmlformats.org/officeDocument/2006/relationships/customXml" Target="../ink/ink525.xml"/><Relationship Id="rId625" Type="http://schemas.openxmlformats.org/officeDocument/2006/relationships/image" Target="../media/image2451.png"/><Relationship Id="rId832" Type="http://schemas.openxmlformats.org/officeDocument/2006/relationships/customXml" Target="../ink/ink732.xml"/><Relationship Id="rId1048" Type="http://schemas.openxmlformats.org/officeDocument/2006/relationships/customXml" Target="../ink/ink840.xml"/><Relationship Id="rId264" Type="http://schemas.openxmlformats.org/officeDocument/2006/relationships/customXml" Target="../ink/ink448.xml"/><Relationship Id="rId471" Type="http://schemas.openxmlformats.org/officeDocument/2006/relationships/image" Target="../media/image2374.png"/><Relationship Id="rId1115" Type="http://schemas.openxmlformats.org/officeDocument/2006/relationships/image" Target="../media/image16.png"/><Relationship Id="rId59" Type="http://schemas.openxmlformats.org/officeDocument/2006/relationships/image" Target="../media/image2168.png"/><Relationship Id="rId124" Type="http://schemas.openxmlformats.org/officeDocument/2006/relationships/customXml" Target="../ink/ink378.xml"/><Relationship Id="rId569" Type="http://schemas.openxmlformats.org/officeDocument/2006/relationships/image" Target="../media/image2423.png"/><Relationship Id="rId776" Type="http://schemas.openxmlformats.org/officeDocument/2006/relationships/customXml" Target="../ink/ink704.xml"/><Relationship Id="rId983" Type="http://schemas.openxmlformats.org/officeDocument/2006/relationships/image" Target="../media/image2630.png"/><Relationship Id="rId331" Type="http://schemas.openxmlformats.org/officeDocument/2006/relationships/image" Target="../media/image2304.png"/><Relationship Id="rId429" Type="http://schemas.openxmlformats.org/officeDocument/2006/relationships/image" Target="../media/image2353.png"/><Relationship Id="rId636" Type="http://schemas.openxmlformats.org/officeDocument/2006/relationships/customXml" Target="../ink/ink634.xml"/><Relationship Id="rId1059" Type="http://schemas.openxmlformats.org/officeDocument/2006/relationships/image" Target="../media/image2668.png"/><Relationship Id="rId843" Type="http://schemas.openxmlformats.org/officeDocument/2006/relationships/image" Target="../media/image2560.png"/><Relationship Id="rId1126" Type="http://schemas.openxmlformats.org/officeDocument/2006/relationships/customXml" Target="../ink/ink879.xml"/><Relationship Id="rId275" Type="http://schemas.openxmlformats.org/officeDocument/2006/relationships/image" Target="../media/image2276.png"/><Relationship Id="rId482" Type="http://schemas.openxmlformats.org/officeDocument/2006/relationships/customXml" Target="../ink/ink557.xml"/><Relationship Id="rId703" Type="http://schemas.openxmlformats.org/officeDocument/2006/relationships/image" Target="../media/image2490.png"/><Relationship Id="rId910" Type="http://schemas.openxmlformats.org/officeDocument/2006/relationships/customXml" Target="../ink/ink771.xml"/><Relationship Id="rId135" Type="http://schemas.openxmlformats.org/officeDocument/2006/relationships/image" Target="../media/image2206.png"/><Relationship Id="rId342" Type="http://schemas.openxmlformats.org/officeDocument/2006/relationships/customXml" Target="../ink/ink487.xml"/><Relationship Id="rId787" Type="http://schemas.openxmlformats.org/officeDocument/2006/relationships/image" Target="../media/image2532.png"/><Relationship Id="rId994" Type="http://schemas.openxmlformats.org/officeDocument/2006/relationships/customXml" Target="../ink/ink813.xml"/><Relationship Id="rId202" Type="http://schemas.openxmlformats.org/officeDocument/2006/relationships/customXml" Target="../ink/ink417.xml"/><Relationship Id="rId647" Type="http://schemas.openxmlformats.org/officeDocument/2006/relationships/image" Target="../media/image2462.png"/><Relationship Id="rId854" Type="http://schemas.openxmlformats.org/officeDocument/2006/relationships/customXml" Target="../ink/ink743.xml"/><Relationship Id="rId286" Type="http://schemas.openxmlformats.org/officeDocument/2006/relationships/customXml" Target="../ink/ink459.xml"/><Relationship Id="rId493" Type="http://schemas.openxmlformats.org/officeDocument/2006/relationships/image" Target="../media/image2385.png"/><Relationship Id="rId507" Type="http://schemas.openxmlformats.org/officeDocument/2006/relationships/image" Target="../media/image2392.png"/><Relationship Id="rId714" Type="http://schemas.openxmlformats.org/officeDocument/2006/relationships/customXml" Target="../ink/ink673.xml"/><Relationship Id="rId921" Type="http://schemas.openxmlformats.org/officeDocument/2006/relationships/image" Target="../media/image2599.png"/><Relationship Id="rId1137" Type="http://schemas.openxmlformats.org/officeDocument/2006/relationships/image" Target="../media/image27.png"/><Relationship Id="rId50" Type="http://schemas.openxmlformats.org/officeDocument/2006/relationships/customXml" Target="../ink/ink341.xml"/><Relationship Id="rId146" Type="http://schemas.openxmlformats.org/officeDocument/2006/relationships/customXml" Target="../ink/ink389.xml"/><Relationship Id="rId353" Type="http://schemas.openxmlformats.org/officeDocument/2006/relationships/image" Target="../media/image2315.png"/><Relationship Id="rId560" Type="http://schemas.openxmlformats.org/officeDocument/2006/relationships/customXml" Target="../ink/ink596.xml"/><Relationship Id="rId798" Type="http://schemas.openxmlformats.org/officeDocument/2006/relationships/customXml" Target="../ink/ink715.xml"/><Relationship Id="rId213" Type="http://schemas.openxmlformats.org/officeDocument/2006/relationships/image" Target="../media/image2245.png"/><Relationship Id="rId420" Type="http://schemas.openxmlformats.org/officeDocument/2006/relationships/customXml" Target="../ink/ink526.xml"/><Relationship Id="rId658" Type="http://schemas.openxmlformats.org/officeDocument/2006/relationships/customXml" Target="../ink/ink645.xml"/><Relationship Id="rId865" Type="http://schemas.openxmlformats.org/officeDocument/2006/relationships/image" Target="../media/image2571.png"/><Relationship Id="rId1050" Type="http://schemas.openxmlformats.org/officeDocument/2006/relationships/customXml" Target="../ink/ink841.xml"/><Relationship Id="rId297" Type="http://schemas.openxmlformats.org/officeDocument/2006/relationships/image" Target="../media/image2287.png"/><Relationship Id="rId518" Type="http://schemas.openxmlformats.org/officeDocument/2006/relationships/customXml" Target="../ink/ink575.xml"/><Relationship Id="rId725" Type="http://schemas.openxmlformats.org/officeDocument/2006/relationships/image" Target="../media/image2501.png"/><Relationship Id="rId932" Type="http://schemas.openxmlformats.org/officeDocument/2006/relationships/customXml" Target="../ink/ink782.xml"/><Relationship Id="rId1148" Type="http://schemas.openxmlformats.org/officeDocument/2006/relationships/customXml" Target="../ink/ink890.xml"/><Relationship Id="rId157" Type="http://schemas.openxmlformats.org/officeDocument/2006/relationships/image" Target="../media/image2217.png"/><Relationship Id="rId364" Type="http://schemas.openxmlformats.org/officeDocument/2006/relationships/customXml" Target="../ink/ink498.xml"/><Relationship Id="rId1008" Type="http://schemas.openxmlformats.org/officeDocument/2006/relationships/customXml" Target="../ink/ink820.xml"/><Relationship Id="rId61" Type="http://schemas.openxmlformats.org/officeDocument/2006/relationships/image" Target="../media/image2169.png"/><Relationship Id="rId571" Type="http://schemas.openxmlformats.org/officeDocument/2006/relationships/image" Target="../media/image2424.png"/><Relationship Id="rId669" Type="http://schemas.openxmlformats.org/officeDocument/2006/relationships/image" Target="../media/image2473.png"/><Relationship Id="rId876" Type="http://schemas.openxmlformats.org/officeDocument/2006/relationships/customXml" Target="../ink/ink754.xml"/><Relationship Id="rId19" Type="http://schemas.openxmlformats.org/officeDocument/2006/relationships/image" Target="../media/image2148.png"/><Relationship Id="rId224" Type="http://schemas.openxmlformats.org/officeDocument/2006/relationships/customXml" Target="../ink/ink428.xml"/><Relationship Id="rId431" Type="http://schemas.openxmlformats.org/officeDocument/2006/relationships/image" Target="../media/image2354.png"/><Relationship Id="rId529" Type="http://schemas.openxmlformats.org/officeDocument/2006/relationships/image" Target="../media/image2403.png"/><Relationship Id="rId736" Type="http://schemas.openxmlformats.org/officeDocument/2006/relationships/customXml" Target="../ink/ink684.xml"/><Relationship Id="rId1061" Type="http://schemas.openxmlformats.org/officeDocument/2006/relationships/image" Target="../media/image2669.png"/><Relationship Id="rId1159" Type="http://schemas.openxmlformats.org/officeDocument/2006/relationships/image" Target="../media/image38.png"/><Relationship Id="rId168" Type="http://schemas.openxmlformats.org/officeDocument/2006/relationships/customXml" Target="../ink/ink400.xml"/><Relationship Id="rId943" Type="http://schemas.openxmlformats.org/officeDocument/2006/relationships/image" Target="../media/image2610.png"/><Relationship Id="rId1019" Type="http://schemas.openxmlformats.org/officeDocument/2006/relationships/image" Target="../media/image2648.png"/><Relationship Id="rId72" Type="http://schemas.openxmlformats.org/officeDocument/2006/relationships/customXml" Target="../ink/ink352.xml"/><Relationship Id="rId375" Type="http://schemas.openxmlformats.org/officeDocument/2006/relationships/image" Target="../media/image2326.png"/><Relationship Id="rId582" Type="http://schemas.openxmlformats.org/officeDocument/2006/relationships/customXml" Target="../ink/ink607.xml"/><Relationship Id="rId803" Type="http://schemas.openxmlformats.org/officeDocument/2006/relationships/image" Target="../media/image2540.png"/><Relationship Id="rId3" Type="http://schemas.openxmlformats.org/officeDocument/2006/relationships/notesSlide" Target="../notesSlides/notesSlide8.xml"/><Relationship Id="rId235" Type="http://schemas.openxmlformats.org/officeDocument/2006/relationships/image" Target="../media/image2256.png"/><Relationship Id="rId442" Type="http://schemas.openxmlformats.org/officeDocument/2006/relationships/customXml" Target="../ink/ink537.xml"/><Relationship Id="rId887" Type="http://schemas.openxmlformats.org/officeDocument/2006/relationships/image" Target="../media/image2582.png"/><Relationship Id="rId1072" Type="http://schemas.openxmlformats.org/officeDocument/2006/relationships/customXml" Target="../ink/ink852.xml"/><Relationship Id="rId302" Type="http://schemas.openxmlformats.org/officeDocument/2006/relationships/customXml" Target="../ink/ink467.xml"/><Relationship Id="rId747" Type="http://schemas.openxmlformats.org/officeDocument/2006/relationships/image" Target="../media/image2512.png"/><Relationship Id="rId954" Type="http://schemas.openxmlformats.org/officeDocument/2006/relationships/customXml" Target="../ink/ink793.xml"/><Relationship Id="rId83" Type="http://schemas.openxmlformats.org/officeDocument/2006/relationships/image" Target="../media/image2180.png"/><Relationship Id="rId179" Type="http://schemas.openxmlformats.org/officeDocument/2006/relationships/image" Target="../media/image2228.png"/><Relationship Id="rId386" Type="http://schemas.openxmlformats.org/officeDocument/2006/relationships/customXml" Target="../ink/ink509.xml"/><Relationship Id="rId593" Type="http://schemas.openxmlformats.org/officeDocument/2006/relationships/image" Target="../media/image2435.png"/><Relationship Id="rId607" Type="http://schemas.openxmlformats.org/officeDocument/2006/relationships/image" Target="../media/image2442.png"/><Relationship Id="rId814" Type="http://schemas.openxmlformats.org/officeDocument/2006/relationships/customXml" Target="../ink/ink723.xml"/><Relationship Id="rId246" Type="http://schemas.openxmlformats.org/officeDocument/2006/relationships/customXml" Target="../ink/ink439.xml"/><Relationship Id="rId453" Type="http://schemas.openxmlformats.org/officeDocument/2006/relationships/image" Target="../media/image2365.png"/><Relationship Id="rId660" Type="http://schemas.openxmlformats.org/officeDocument/2006/relationships/customXml" Target="../ink/ink646.xml"/><Relationship Id="rId898" Type="http://schemas.openxmlformats.org/officeDocument/2006/relationships/customXml" Target="../ink/ink765.xml"/><Relationship Id="rId1083" Type="http://schemas.openxmlformats.org/officeDocument/2006/relationships/image" Target="../media/image2680.png"/><Relationship Id="rId106" Type="http://schemas.openxmlformats.org/officeDocument/2006/relationships/customXml" Target="../ink/ink369.xml"/><Relationship Id="rId313" Type="http://schemas.openxmlformats.org/officeDocument/2006/relationships/image" Target="../media/image2295.png"/><Relationship Id="rId758" Type="http://schemas.openxmlformats.org/officeDocument/2006/relationships/customXml" Target="../ink/ink695.xml"/><Relationship Id="rId965" Type="http://schemas.openxmlformats.org/officeDocument/2006/relationships/image" Target="../media/image2621.png"/><Relationship Id="rId1150" Type="http://schemas.openxmlformats.org/officeDocument/2006/relationships/customXml" Target="../ink/ink891.xml"/><Relationship Id="rId10" Type="http://schemas.openxmlformats.org/officeDocument/2006/relationships/customXml" Target="../ink/ink321.xml"/><Relationship Id="rId94" Type="http://schemas.openxmlformats.org/officeDocument/2006/relationships/customXml" Target="../ink/ink363.xml"/><Relationship Id="rId397" Type="http://schemas.openxmlformats.org/officeDocument/2006/relationships/image" Target="../media/image2337.png"/><Relationship Id="rId520" Type="http://schemas.openxmlformats.org/officeDocument/2006/relationships/customXml" Target="../ink/ink576.xml"/><Relationship Id="rId618" Type="http://schemas.openxmlformats.org/officeDocument/2006/relationships/customXml" Target="../ink/ink625.xml"/><Relationship Id="rId825" Type="http://schemas.openxmlformats.org/officeDocument/2006/relationships/image" Target="../media/image2551.png"/><Relationship Id="rId257" Type="http://schemas.openxmlformats.org/officeDocument/2006/relationships/image" Target="../media/image2267.png"/><Relationship Id="rId464" Type="http://schemas.openxmlformats.org/officeDocument/2006/relationships/customXml" Target="../ink/ink548.xml"/><Relationship Id="rId1010" Type="http://schemas.openxmlformats.org/officeDocument/2006/relationships/customXml" Target="../ink/ink821.xml"/><Relationship Id="rId1094" Type="http://schemas.openxmlformats.org/officeDocument/2006/relationships/customXml" Target="../ink/ink863.xml"/><Relationship Id="rId1108" Type="http://schemas.openxmlformats.org/officeDocument/2006/relationships/customXml" Target="../ink/ink870.xml"/><Relationship Id="rId117" Type="http://schemas.openxmlformats.org/officeDocument/2006/relationships/image" Target="../media/image2197.png"/><Relationship Id="rId671" Type="http://schemas.openxmlformats.org/officeDocument/2006/relationships/image" Target="../media/image2474.png"/><Relationship Id="rId769" Type="http://schemas.openxmlformats.org/officeDocument/2006/relationships/image" Target="../media/image2523.png"/><Relationship Id="rId976" Type="http://schemas.openxmlformats.org/officeDocument/2006/relationships/customXml" Target="../ink/ink804.xml"/><Relationship Id="rId324" Type="http://schemas.openxmlformats.org/officeDocument/2006/relationships/customXml" Target="../ink/ink478.xml"/><Relationship Id="rId531" Type="http://schemas.openxmlformats.org/officeDocument/2006/relationships/image" Target="../media/image2404.png"/><Relationship Id="rId629" Type="http://schemas.openxmlformats.org/officeDocument/2006/relationships/image" Target="../media/image2453.png"/><Relationship Id="rId1161" Type="http://schemas.openxmlformats.org/officeDocument/2006/relationships/image" Target="../media/image39.png"/><Relationship Id="rId836" Type="http://schemas.openxmlformats.org/officeDocument/2006/relationships/customXml" Target="../ink/ink734.xml"/><Relationship Id="rId1021" Type="http://schemas.openxmlformats.org/officeDocument/2006/relationships/image" Target="../media/image2649.png"/><Relationship Id="rId1119" Type="http://schemas.openxmlformats.org/officeDocument/2006/relationships/image" Target="../media/image18.png"/><Relationship Id="rId903" Type="http://schemas.openxmlformats.org/officeDocument/2006/relationships/image" Target="../media/image2590.png"/><Relationship Id="rId32" Type="http://schemas.openxmlformats.org/officeDocument/2006/relationships/customXml" Target="../ink/ink332.xml"/><Relationship Id="rId181" Type="http://schemas.openxmlformats.org/officeDocument/2006/relationships/image" Target="../media/image2229.png"/><Relationship Id="rId279" Type="http://schemas.openxmlformats.org/officeDocument/2006/relationships/image" Target="../media/image2278.png"/><Relationship Id="rId486" Type="http://schemas.openxmlformats.org/officeDocument/2006/relationships/customXml" Target="../ink/ink559.xml"/><Relationship Id="rId693" Type="http://schemas.openxmlformats.org/officeDocument/2006/relationships/image" Target="../media/image2485.png"/><Relationship Id="rId139" Type="http://schemas.openxmlformats.org/officeDocument/2006/relationships/image" Target="../media/image2208.png"/><Relationship Id="rId346" Type="http://schemas.openxmlformats.org/officeDocument/2006/relationships/customXml" Target="../ink/ink489.xml"/><Relationship Id="rId553" Type="http://schemas.openxmlformats.org/officeDocument/2006/relationships/image" Target="../media/image2415.png"/><Relationship Id="rId760" Type="http://schemas.openxmlformats.org/officeDocument/2006/relationships/customXml" Target="../ink/ink696.xml"/><Relationship Id="rId998" Type="http://schemas.openxmlformats.org/officeDocument/2006/relationships/customXml" Target="../ink/ink815.xml"/><Relationship Id="rId206" Type="http://schemas.openxmlformats.org/officeDocument/2006/relationships/customXml" Target="../ink/ink419.xml"/><Relationship Id="rId413" Type="http://schemas.openxmlformats.org/officeDocument/2006/relationships/image" Target="../media/image2345.png"/><Relationship Id="rId858" Type="http://schemas.openxmlformats.org/officeDocument/2006/relationships/customXml" Target="../ink/ink745.xml"/><Relationship Id="rId1043" Type="http://schemas.openxmlformats.org/officeDocument/2006/relationships/image" Target="../media/image2660.png"/><Relationship Id="rId620" Type="http://schemas.openxmlformats.org/officeDocument/2006/relationships/customXml" Target="../ink/ink626.xml"/><Relationship Id="rId718" Type="http://schemas.openxmlformats.org/officeDocument/2006/relationships/customXml" Target="../ink/ink675.xml"/><Relationship Id="rId925" Type="http://schemas.openxmlformats.org/officeDocument/2006/relationships/image" Target="../media/image2601.png"/><Relationship Id="rId1110" Type="http://schemas.openxmlformats.org/officeDocument/2006/relationships/customXml" Target="../ink/ink871.xml"/><Relationship Id="rId54" Type="http://schemas.openxmlformats.org/officeDocument/2006/relationships/customXml" Target="../ink/ink343.xml"/><Relationship Id="rId270" Type="http://schemas.openxmlformats.org/officeDocument/2006/relationships/customXml" Target="../ink/ink451.xml"/><Relationship Id="rId130" Type="http://schemas.openxmlformats.org/officeDocument/2006/relationships/customXml" Target="../ink/ink381.xml"/><Relationship Id="rId368" Type="http://schemas.openxmlformats.org/officeDocument/2006/relationships/customXml" Target="../ink/ink500.xml"/><Relationship Id="rId575" Type="http://schemas.openxmlformats.org/officeDocument/2006/relationships/image" Target="../media/image2426.png"/><Relationship Id="rId782" Type="http://schemas.openxmlformats.org/officeDocument/2006/relationships/customXml" Target="../ink/ink707.xml"/><Relationship Id="rId228" Type="http://schemas.openxmlformats.org/officeDocument/2006/relationships/customXml" Target="../ink/ink430.xml"/><Relationship Id="rId435" Type="http://schemas.openxmlformats.org/officeDocument/2006/relationships/image" Target="../media/image2356.png"/><Relationship Id="rId642" Type="http://schemas.openxmlformats.org/officeDocument/2006/relationships/customXml" Target="../ink/ink637.xml"/><Relationship Id="rId1065" Type="http://schemas.openxmlformats.org/officeDocument/2006/relationships/image" Target="../media/image2671.png"/><Relationship Id="rId502" Type="http://schemas.openxmlformats.org/officeDocument/2006/relationships/customXml" Target="../ink/ink567.xml"/><Relationship Id="rId947" Type="http://schemas.openxmlformats.org/officeDocument/2006/relationships/image" Target="../media/image2612.png"/><Relationship Id="rId1132" Type="http://schemas.openxmlformats.org/officeDocument/2006/relationships/customXml" Target="../ink/ink882.xml"/><Relationship Id="rId76" Type="http://schemas.openxmlformats.org/officeDocument/2006/relationships/customXml" Target="../ink/ink354.xml"/><Relationship Id="rId807" Type="http://schemas.openxmlformats.org/officeDocument/2006/relationships/image" Target="../media/image2542.png"/><Relationship Id="rId292" Type="http://schemas.openxmlformats.org/officeDocument/2006/relationships/customXml" Target="../ink/ink462.xml"/><Relationship Id="rId597" Type="http://schemas.openxmlformats.org/officeDocument/2006/relationships/image" Target="../media/image2437.png"/><Relationship Id="rId152" Type="http://schemas.openxmlformats.org/officeDocument/2006/relationships/customXml" Target="../ink/ink392.xml"/><Relationship Id="rId457" Type="http://schemas.openxmlformats.org/officeDocument/2006/relationships/image" Target="../media/image2367.png"/><Relationship Id="rId1087" Type="http://schemas.openxmlformats.org/officeDocument/2006/relationships/image" Target="../media/image2682.png"/><Relationship Id="rId664" Type="http://schemas.openxmlformats.org/officeDocument/2006/relationships/customXml" Target="../ink/ink648.xml"/><Relationship Id="rId871" Type="http://schemas.openxmlformats.org/officeDocument/2006/relationships/image" Target="../media/image2574.png"/><Relationship Id="rId969" Type="http://schemas.openxmlformats.org/officeDocument/2006/relationships/image" Target="../media/image2623.png"/><Relationship Id="rId317" Type="http://schemas.openxmlformats.org/officeDocument/2006/relationships/image" Target="../media/image2297.png"/><Relationship Id="rId524" Type="http://schemas.openxmlformats.org/officeDocument/2006/relationships/customXml" Target="../ink/ink578.xml"/><Relationship Id="rId731" Type="http://schemas.openxmlformats.org/officeDocument/2006/relationships/image" Target="../media/image2504.png"/><Relationship Id="rId1154" Type="http://schemas.openxmlformats.org/officeDocument/2006/relationships/customXml" Target="../ink/ink893.xml"/><Relationship Id="rId98" Type="http://schemas.openxmlformats.org/officeDocument/2006/relationships/customXml" Target="../ink/ink365.xml"/><Relationship Id="rId829" Type="http://schemas.openxmlformats.org/officeDocument/2006/relationships/image" Target="../media/image2553.png"/><Relationship Id="rId1014" Type="http://schemas.openxmlformats.org/officeDocument/2006/relationships/customXml" Target="../ink/ink823.xml"/><Relationship Id="rId25" Type="http://schemas.openxmlformats.org/officeDocument/2006/relationships/image" Target="../media/image2151.png"/><Relationship Id="rId174" Type="http://schemas.openxmlformats.org/officeDocument/2006/relationships/customXml" Target="../ink/ink403.xml"/><Relationship Id="rId381" Type="http://schemas.openxmlformats.org/officeDocument/2006/relationships/image" Target="../media/image2329.png"/><Relationship Id="rId241" Type="http://schemas.openxmlformats.org/officeDocument/2006/relationships/image" Target="../media/image2259.png"/><Relationship Id="rId479" Type="http://schemas.openxmlformats.org/officeDocument/2006/relationships/image" Target="../media/image2378.png"/><Relationship Id="rId686" Type="http://schemas.openxmlformats.org/officeDocument/2006/relationships/customXml" Target="../ink/ink659.xml"/><Relationship Id="rId893" Type="http://schemas.openxmlformats.org/officeDocument/2006/relationships/image" Target="../media/image2585.png"/><Relationship Id="rId339" Type="http://schemas.openxmlformats.org/officeDocument/2006/relationships/image" Target="../media/image2308.png"/><Relationship Id="rId546" Type="http://schemas.openxmlformats.org/officeDocument/2006/relationships/customXml" Target="../ink/ink589.xml"/><Relationship Id="rId753" Type="http://schemas.openxmlformats.org/officeDocument/2006/relationships/image" Target="../media/image2515.png"/><Relationship Id="rId101" Type="http://schemas.openxmlformats.org/officeDocument/2006/relationships/image" Target="../media/image2189.png"/><Relationship Id="rId406" Type="http://schemas.openxmlformats.org/officeDocument/2006/relationships/customXml" Target="../ink/ink519.xml"/><Relationship Id="rId960" Type="http://schemas.openxmlformats.org/officeDocument/2006/relationships/customXml" Target="../ink/ink796.xml"/><Relationship Id="rId1036" Type="http://schemas.openxmlformats.org/officeDocument/2006/relationships/customXml" Target="../ink/ink834.xml"/><Relationship Id="rId613" Type="http://schemas.openxmlformats.org/officeDocument/2006/relationships/image" Target="../media/image2445.png"/><Relationship Id="rId820" Type="http://schemas.openxmlformats.org/officeDocument/2006/relationships/customXml" Target="../ink/ink726.xml"/><Relationship Id="rId918" Type="http://schemas.openxmlformats.org/officeDocument/2006/relationships/customXml" Target="../ink/ink775.xml"/><Relationship Id="rId1103" Type="http://schemas.openxmlformats.org/officeDocument/2006/relationships/image" Target="../media/image2690.png"/><Relationship Id="rId47" Type="http://schemas.openxmlformats.org/officeDocument/2006/relationships/image" Target="../media/image2162.png"/><Relationship Id="rId196" Type="http://schemas.openxmlformats.org/officeDocument/2006/relationships/customXml" Target="../ink/ink414.xml"/><Relationship Id="rId263" Type="http://schemas.openxmlformats.org/officeDocument/2006/relationships/image" Target="../media/image2270.png"/><Relationship Id="rId470" Type="http://schemas.openxmlformats.org/officeDocument/2006/relationships/customXml" Target="../ink/ink551.xml"/><Relationship Id="rId123" Type="http://schemas.openxmlformats.org/officeDocument/2006/relationships/image" Target="../media/image2200.png"/><Relationship Id="rId330" Type="http://schemas.openxmlformats.org/officeDocument/2006/relationships/customXml" Target="../ink/ink481.xml"/><Relationship Id="rId568" Type="http://schemas.openxmlformats.org/officeDocument/2006/relationships/customXml" Target="../ink/ink600.xml"/><Relationship Id="rId775" Type="http://schemas.openxmlformats.org/officeDocument/2006/relationships/image" Target="../media/image2526.png"/><Relationship Id="rId982" Type="http://schemas.openxmlformats.org/officeDocument/2006/relationships/customXml" Target="../ink/ink807.xml"/></Relationships>
</file>

<file path=ppt/slides/_rels/slide9.xml.rels><?xml version="1.0" encoding="UTF-8" standalone="yes"?>
<Relationships xmlns="http://schemas.openxmlformats.org/package/2006/relationships"><Relationship Id="rId117" Type="http://schemas.openxmlformats.org/officeDocument/2006/relationships/image" Target="../media/image2750.png"/><Relationship Id="rId671" Type="http://schemas.openxmlformats.org/officeDocument/2006/relationships/customXml" Target="../ink/ink1235.xml"/><Relationship Id="rId769" Type="http://schemas.openxmlformats.org/officeDocument/2006/relationships/image" Target="../media/image321.png"/><Relationship Id="rId21" Type="http://schemas.openxmlformats.org/officeDocument/2006/relationships/image" Target="../media/image2702.png"/><Relationship Id="rId324" Type="http://schemas.openxmlformats.org/officeDocument/2006/relationships/image" Target="../media/image99.png"/><Relationship Id="rId531" Type="http://schemas.openxmlformats.org/officeDocument/2006/relationships/customXml" Target="../ink/ink1165.xml"/><Relationship Id="rId629" Type="http://schemas.openxmlformats.org/officeDocument/2006/relationships/customXml" Target="../ink/ink1214.xml"/><Relationship Id="rId170" Type="http://schemas.openxmlformats.org/officeDocument/2006/relationships/customXml" Target="../ink/ink984.xml"/><Relationship Id="rId836" Type="http://schemas.openxmlformats.org/officeDocument/2006/relationships/customXml" Target="../ink/ink1318.xml"/><Relationship Id="rId268" Type="http://schemas.openxmlformats.org/officeDocument/2006/relationships/image" Target="../media/image71.png"/><Relationship Id="rId475" Type="http://schemas.openxmlformats.org/officeDocument/2006/relationships/customXml" Target="../ink/ink1137.xml"/><Relationship Id="rId682" Type="http://schemas.openxmlformats.org/officeDocument/2006/relationships/image" Target="../media/image278.png"/><Relationship Id="rId32" Type="http://schemas.openxmlformats.org/officeDocument/2006/relationships/customXml" Target="../ink/ink915.xml"/><Relationship Id="rId128" Type="http://schemas.openxmlformats.org/officeDocument/2006/relationships/customXml" Target="../ink/ink963.xml"/><Relationship Id="rId335" Type="http://schemas.openxmlformats.org/officeDocument/2006/relationships/customXml" Target="../ink/ink1067.xml"/><Relationship Id="rId542" Type="http://schemas.openxmlformats.org/officeDocument/2006/relationships/image" Target="../media/image208.png"/><Relationship Id="rId181" Type="http://schemas.openxmlformats.org/officeDocument/2006/relationships/image" Target="../media/image2782.png"/><Relationship Id="rId402" Type="http://schemas.openxmlformats.org/officeDocument/2006/relationships/image" Target="../media/image138.png"/><Relationship Id="rId279" Type="http://schemas.openxmlformats.org/officeDocument/2006/relationships/customXml" Target="../ink/ink1039.xml"/><Relationship Id="rId486" Type="http://schemas.openxmlformats.org/officeDocument/2006/relationships/image" Target="../media/image180.png"/><Relationship Id="rId693" Type="http://schemas.openxmlformats.org/officeDocument/2006/relationships/customXml" Target="../ink/ink1246.xml"/><Relationship Id="rId707" Type="http://schemas.openxmlformats.org/officeDocument/2006/relationships/customXml" Target="../ink/ink1253.xml"/><Relationship Id="rId43" Type="http://schemas.openxmlformats.org/officeDocument/2006/relationships/image" Target="../media/image2713.png"/><Relationship Id="rId139" Type="http://schemas.openxmlformats.org/officeDocument/2006/relationships/image" Target="../media/image2761.png"/><Relationship Id="rId346" Type="http://schemas.openxmlformats.org/officeDocument/2006/relationships/image" Target="../media/image110.png"/><Relationship Id="rId553" Type="http://schemas.openxmlformats.org/officeDocument/2006/relationships/customXml" Target="../ink/ink1176.xml"/><Relationship Id="rId760" Type="http://schemas.openxmlformats.org/officeDocument/2006/relationships/customXml" Target="../ink/ink1280.xml"/><Relationship Id="rId192" Type="http://schemas.openxmlformats.org/officeDocument/2006/relationships/customXml" Target="../ink/ink995.xml"/><Relationship Id="rId206" Type="http://schemas.openxmlformats.org/officeDocument/2006/relationships/customXml" Target="../ink/ink1002.xml"/><Relationship Id="rId413" Type="http://schemas.openxmlformats.org/officeDocument/2006/relationships/customXml" Target="../ink/ink1106.xml"/><Relationship Id="rId497" Type="http://schemas.openxmlformats.org/officeDocument/2006/relationships/customXml" Target="../ink/ink1148.xml"/><Relationship Id="rId620" Type="http://schemas.openxmlformats.org/officeDocument/2006/relationships/image" Target="../media/image247.png"/><Relationship Id="rId718" Type="http://schemas.openxmlformats.org/officeDocument/2006/relationships/image" Target="../media/image296.png"/><Relationship Id="rId357" Type="http://schemas.openxmlformats.org/officeDocument/2006/relationships/customXml" Target="../ink/ink1078.xml"/><Relationship Id="rId54" Type="http://schemas.openxmlformats.org/officeDocument/2006/relationships/customXml" Target="../ink/ink926.xml"/><Relationship Id="rId217" Type="http://schemas.openxmlformats.org/officeDocument/2006/relationships/image" Target="../media/image46.png"/><Relationship Id="rId564" Type="http://schemas.openxmlformats.org/officeDocument/2006/relationships/image" Target="../media/image219.png"/><Relationship Id="rId771" Type="http://schemas.openxmlformats.org/officeDocument/2006/relationships/image" Target="../media/image322.png"/><Relationship Id="rId424" Type="http://schemas.openxmlformats.org/officeDocument/2006/relationships/image" Target="../media/image149.png"/><Relationship Id="rId631" Type="http://schemas.openxmlformats.org/officeDocument/2006/relationships/customXml" Target="../ink/ink1215.xml"/><Relationship Id="rId729" Type="http://schemas.openxmlformats.org/officeDocument/2006/relationships/image" Target="../media/image301.png"/><Relationship Id="rId270" Type="http://schemas.openxmlformats.org/officeDocument/2006/relationships/image" Target="../media/image72.png"/><Relationship Id="rId65" Type="http://schemas.openxmlformats.org/officeDocument/2006/relationships/image" Target="../media/image2724.png"/><Relationship Id="rId130" Type="http://schemas.openxmlformats.org/officeDocument/2006/relationships/customXml" Target="../ink/ink964.xml"/><Relationship Id="rId368" Type="http://schemas.openxmlformats.org/officeDocument/2006/relationships/image" Target="../media/image121.png"/><Relationship Id="rId575" Type="http://schemas.openxmlformats.org/officeDocument/2006/relationships/customXml" Target="../ink/ink1187.xml"/><Relationship Id="rId782" Type="http://schemas.openxmlformats.org/officeDocument/2006/relationships/customXml" Target="../ink/ink1291.xml"/><Relationship Id="rId228" Type="http://schemas.openxmlformats.org/officeDocument/2006/relationships/customXml" Target="../ink/ink1013.xml"/><Relationship Id="rId435" Type="http://schemas.openxmlformats.org/officeDocument/2006/relationships/customXml" Target="../ink/ink1117.xml"/><Relationship Id="rId642" Type="http://schemas.openxmlformats.org/officeDocument/2006/relationships/image" Target="../media/image258.png"/><Relationship Id="rId281" Type="http://schemas.openxmlformats.org/officeDocument/2006/relationships/customXml" Target="../ink/ink1040.xml"/><Relationship Id="rId502" Type="http://schemas.openxmlformats.org/officeDocument/2006/relationships/image" Target="../media/image188.png"/><Relationship Id="rId76" Type="http://schemas.openxmlformats.org/officeDocument/2006/relationships/customXml" Target="../ink/ink937.xml"/><Relationship Id="rId141" Type="http://schemas.openxmlformats.org/officeDocument/2006/relationships/image" Target="../media/image2762.png"/><Relationship Id="rId379" Type="http://schemas.openxmlformats.org/officeDocument/2006/relationships/customXml" Target="../ink/ink1089.xml"/><Relationship Id="rId586" Type="http://schemas.openxmlformats.org/officeDocument/2006/relationships/image" Target="../media/image230.png"/><Relationship Id="rId793" Type="http://schemas.openxmlformats.org/officeDocument/2006/relationships/image" Target="../media/image333.png"/><Relationship Id="rId807" Type="http://schemas.openxmlformats.org/officeDocument/2006/relationships/image" Target="../media/image340.png"/><Relationship Id="rId7" Type="http://schemas.openxmlformats.org/officeDocument/2006/relationships/image" Target="../media/image2695.png"/><Relationship Id="rId239" Type="http://schemas.openxmlformats.org/officeDocument/2006/relationships/image" Target="../media/image57.png"/><Relationship Id="rId446" Type="http://schemas.openxmlformats.org/officeDocument/2006/relationships/image" Target="../media/image160.png"/><Relationship Id="rId653" Type="http://schemas.openxmlformats.org/officeDocument/2006/relationships/customXml" Target="../ink/ink1226.xml"/><Relationship Id="rId292" Type="http://schemas.openxmlformats.org/officeDocument/2006/relationships/image" Target="../media/image83.png"/><Relationship Id="rId306" Type="http://schemas.openxmlformats.org/officeDocument/2006/relationships/image" Target="../media/image90.png"/><Relationship Id="rId87" Type="http://schemas.openxmlformats.org/officeDocument/2006/relationships/image" Target="../media/image2735.png"/><Relationship Id="rId513" Type="http://schemas.openxmlformats.org/officeDocument/2006/relationships/customXml" Target="../ink/ink1156.xml"/><Relationship Id="rId597" Type="http://schemas.openxmlformats.org/officeDocument/2006/relationships/customXml" Target="../ink/ink1198.xml"/><Relationship Id="rId720" Type="http://schemas.openxmlformats.org/officeDocument/2006/relationships/customXml" Target="../ink/ink1260.xml"/><Relationship Id="rId818" Type="http://schemas.openxmlformats.org/officeDocument/2006/relationships/customXml" Target="../ink/ink1309.xml"/><Relationship Id="rId152" Type="http://schemas.openxmlformats.org/officeDocument/2006/relationships/customXml" Target="../ink/ink975.xml"/><Relationship Id="rId457" Type="http://schemas.openxmlformats.org/officeDocument/2006/relationships/customXml" Target="../ink/ink1128.xml"/><Relationship Id="rId664" Type="http://schemas.openxmlformats.org/officeDocument/2006/relationships/image" Target="../media/image269.png"/><Relationship Id="rId14" Type="http://schemas.openxmlformats.org/officeDocument/2006/relationships/customXml" Target="../ink/ink906.xml"/><Relationship Id="rId317" Type="http://schemas.openxmlformats.org/officeDocument/2006/relationships/customXml" Target="../ink/ink1058.xml"/><Relationship Id="rId524" Type="http://schemas.openxmlformats.org/officeDocument/2006/relationships/image" Target="../media/image199.png"/><Relationship Id="rId731" Type="http://schemas.openxmlformats.org/officeDocument/2006/relationships/image" Target="../media/image302.png"/><Relationship Id="rId98" Type="http://schemas.openxmlformats.org/officeDocument/2006/relationships/customXml" Target="../ink/ink948.xml"/><Relationship Id="rId163" Type="http://schemas.openxmlformats.org/officeDocument/2006/relationships/image" Target="../media/image2773.png"/><Relationship Id="rId370" Type="http://schemas.openxmlformats.org/officeDocument/2006/relationships/image" Target="../media/image122.png"/><Relationship Id="rId829" Type="http://schemas.openxmlformats.org/officeDocument/2006/relationships/image" Target="../media/image351.png"/><Relationship Id="rId230" Type="http://schemas.openxmlformats.org/officeDocument/2006/relationships/customXml" Target="../ink/ink1014.xml"/><Relationship Id="rId468" Type="http://schemas.openxmlformats.org/officeDocument/2006/relationships/image" Target="../media/image171.png"/><Relationship Id="rId675" Type="http://schemas.openxmlformats.org/officeDocument/2006/relationships/customXml" Target="../ink/ink1237.xml"/><Relationship Id="rId25" Type="http://schemas.openxmlformats.org/officeDocument/2006/relationships/image" Target="../media/image2704.png"/><Relationship Id="rId328" Type="http://schemas.openxmlformats.org/officeDocument/2006/relationships/image" Target="../media/image101.png"/><Relationship Id="rId535" Type="http://schemas.openxmlformats.org/officeDocument/2006/relationships/customXml" Target="../ink/ink1167.xml"/><Relationship Id="rId742" Type="http://schemas.openxmlformats.org/officeDocument/2006/relationships/customXml" Target="../ink/ink1271.xml"/><Relationship Id="rId174" Type="http://schemas.openxmlformats.org/officeDocument/2006/relationships/customXml" Target="../ink/ink986.xml"/><Relationship Id="rId381" Type="http://schemas.openxmlformats.org/officeDocument/2006/relationships/customXml" Target="../ink/ink1090.xml"/><Relationship Id="rId602" Type="http://schemas.openxmlformats.org/officeDocument/2006/relationships/image" Target="../media/image238.png"/><Relationship Id="rId241" Type="http://schemas.openxmlformats.org/officeDocument/2006/relationships/image" Target="../media/image58.png"/><Relationship Id="rId479" Type="http://schemas.openxmlformats.org/officeDocument/2006/relationships/customXml" Target="../ink/ink1139.xml"/><Relationship Id="rId686" Type="http://schemas.openxmlformats.org/officeDocument/2006/relationships/image" Target="../media/image280.png"/><Relationship Id="rId36" Type="http://schemas.openxmlformats.org/officeDocument/2006/relationships/customXml" Target="../ink/ink917.xml"/><Relationship Id="rId339" Type="http://schemas.openxmlformats.org/officeDocument/2006/relationships/customXml" Target="../ink/ink1069.xml"/><Relationship Id="rId546" Type="http://schemas.openxmlformats.org/officeDocument/2006/relationships/image" Target="../media/image210.png"/><Relationship Id="rId753" Type="http://schemas.openxmlformats.org/officeDocument/2006/relationships/image" Target="../media/image313.png"/><Relationship Id="rId101" Type="http://schemas.openxmlformats.org/officeDocument/2006/relationships/image" Target="../media/image2742.png"/><Relationship Id="rId185" Type="http://schemas.openxmlformats.org/officeDocument/2006/relationships/image" Target="../media/image2784.png"/><Relationship Id="rId406" Type="http://schemas.openxmlformats.org/officeDocument/2006/relationships/image" Target="../media/image140.png"/><Relationship Id="rId392" Type="http://schemas.openxmlformats.org/officeDocument/2006/relationships/image" Target="../media/image133.png"/><Relationship Id="rId613" Type="http://schemas.openxmlformats.org/officeDocument/2006/relationships/customXml" Target="../ink/ink1206.xml"/><Relationship Id="rId697" Type="http://schemas.openxmlformats.org/officeDocument/2006/relationships/customXml" Target="../ink/ink1248.xml"/><Relationship Id="rId820" Type="http://schemas.openxmlformats.org/officeDocument/2006/relationships/customXml" Target="../ink/ink1310.xml"/><Relationship Id="rId252" Type="http://schemas.openxmlformats.org/officeDocument/2006/relationships/customXml" Target="../ink/ink1025.xml"/><Relationship Id="rId47" Type="http://schemas.openxmlformats.org/officeDocument/2006/relationships/image" Target="../media/image2715.png"/><Relationship Id="rId112" Type="http://schemas.openxmlformats.org/officeDocument/2006/relationships/customXml" Target="../ink/ink955.xml"/><Relationship Id="rId557" Type="http://schemas.openxmlformats.org/officeDocument/2006/relationships/customXml" Target="../ink/ink1178.xml"/><Relationship Id="rId764" Type="http://schemas.openxmlformats.org/officeDocument/2006/relationships/customXml" Target="../ink/ink1282.xml"/><Relationship Id="rId196" Type="http://schemas.openxmlformats.org/officeDocument/2006/relationships/customXml" Target="../ink/ink997.xml"/><Relationship Id="rId417" Type="http://schemas.openxmlformats.org/officeDocument/2006/relationships/customXml" Target="../ink/ink1108.xml"/><Relationship Id="rId624" Type="http://schemas.openxmlformats.org/officeDocument/2006/relationships/image" Target="../media/image249.png"/><Relationship Id="rId831" Type="http://schemas.openxmlformats.org/officeDocument/2006/relationships/image" Target="../media/image352.png"/><Relationship Id="rId263" Type="http://schemas.openxmlformats.org/officeDocument/2006/relationships/customXml" Target="../ink/ink1031.xml"/><Relationship Id="rId470" Type="http://schemas.openxmlformats.org/officeDocument/2006/relationships/image" Target="../media/image172.png"/><Relationship Id="rId58" Type="http://schemas.openxmlformats.org/officeDocument/2006/relationships/customXml" Target="../ink/ink928.xml"/><Relationship Id="rId123" Type="http://schemas.openxmlformats.org/officeDocument/2006/relationships/image" Target="../media/image2753.png"/><Relationship Id="rId330" Type="http://schemas.openxmlformats.org/officeDocument/2006/relationships/image" Target="../media/image102.png"/><Relationship Id="rId568" Type="http://schemas.openxmlformats.org/officeDocument/2006/relationships/image" Target="../media/image221.png"/><Relationship Id="rId775" Type="http://schemas.openxmlformats.org/officeDocument/2006/relationships/image" Target="../media/image324.png"/><Relationship Id="rId428" Type="http://schemas.openxmlformats.org/officeDocument/2006/relationships/image" Target="../media/image151.png"/><Relationship Id="rId635" Type="http://schemas.openxmlformats.org/officeDocument/2006/relationships/customXml" Target="../ink/ink1217.xml"/><Relationship Id="rId842" Type="http://schemas.openxmlformats.org/officeDocument/2006/relationships/customXml" Target="../ink/ink1321.xml"/><Relationship Id="rId274" Type="http://schemas.openxmlformats.org/officeDocument/2006/relationships/image" Target="../media/image74.png"/><Relationship Id="rId481" Type="http://schemas.openxmlformats.org/officeDocument/2006/relationships/customXml" Target="../ink/ink1140.xml"/><Relationship Id="rId702" Type="http://schemas.openxmlformats.org/officeDocument/2006/relationships/image" Target="../media/image288.png"/><Relationship Id="rId69" Type="http://schemas.openxmlformats.org/officeDocument/2006/relationships/image" Target="../media/image2726.png"/><Relationship Id="rId134" Type="http://schemas.openxmlformats.org/officeDocument/2006/relationships/customXml" Target="../ink/ink966.xml"/><Relationship Id="rId579" Type="http://schemas.openxmlformats.org/officeDocument/2006/relationships/customXml" Target="../ink/ink1189.xml"/><Relationship Id="rId786" Type="http://schemas.openxmlformats.org/officeDocument/2006/relationships/customXml" Target="../ink/ink1293.xml"/><Relationship Id="rId341" Type="http://schemas.openxmlformats.org/officeDocument/2006/relationships/customXml" Target="../ink/ink1070.xml"/><Relationship Id="rId439" Type="http://schemas.openxmlformats.org/officeDocument/2006/relationships/customXml" Target="../ink/ink1119.xml"/><Relationship Id="rId646" Type="http://schemas.openxmlformats.org/officeDocument/2006/relationships/image" Target="../media/image260.png"/><Relationship Id="rId201" Type="http://schemas.openxmlformats.org/officeDocument/2006/relationships/image" Target="../media/image2792.png"/><Relationship Id="rId285" Type="http://schemas.openxmlformats.org/officeDocument/2006/relationships/customXml" Target="../ink/ink1042.xml"/><Relationship Id="rId506" Type="http://schemas.openxmlformats.org/officeDocument/2006/relationships/image" Target="../media/image190.png"/><Relationship Id="rId492" Type="http://schemas.openxmlformats.org/officeDocument/2006/relationships/image" Target="../media/image183.png"/><Relationship Id="rId713" Type="http://schemas.openxmlformats.org/officeDocument/2006/relationships/customXml" Target="../ink/ink1256.xml"/><Relationship Id="rId797" Type="http://schemas.openxmlformats.org/officeDocument/2006/relationships/image" Target="../media/image335.png"/><Relationship Id="rId145" Type="http://schemas.openxmlformats.org/officeDocument/2006/relationships/image" Target="../media/image2764.png"/><Relationship Id="rId352" Type="http://schemas.openxmlformats.org/officeDocument/2006/relationships/image" Target="../media/image113.png"/><Relationship Id="rId212" Type="http://schemas.openxmlformats.org/officeDocument/2006/relationships/customXml" Target="../ink/ink1005.xml"/><Relationship Id="rId657" Type="http://schemas.openxmlformats.org/officeDocument/2006/relationships/customXml" Target="../ink/ink1228.xml"/><Relationship Id="rId296" Type="http://schemas.openxmlformats.org/officeDocument/2006/relationships/image" Target="../media/image85.png"/><Relationship Id="rId517" Type="http://schemas.openxmlformats.org/officeDocument/2006/relationships/customXml" Target="../ink/ink1158.xml"/><Relationship Id="rId724" Type="http://schemas.openxmlformats.org/officeDocument/2006/relationships/customXml" Target="../ink/ink1262.xml"/><Relationship Id="rId60" Type="http://schemas.openxmlformats.org/officeDocument/2006/relationships/customXml" Target="../ink/ink929.xml"/><Relationship Id="rId156" Type="http://schemas.openxmlformats.org/officeDocument/2006/relationships/customXml" Target="../ink/ink977.xml"/><Relationship Id="rId363" Type="http://schemas.openxmlformats.org/officeDocument/2006/relationships/customXml" Target="../ink/ink1081.xml"/><Relationship Id="rId570" Type="http://schemas.openxmlformats.org/officeDocument/2006/relationships/image" Target="../media/image222.png"/><Relationship Id="rId223" Type="http://schemas.openxmlformats.org/officeDocument/2006/relationships/image" Target="../media/image49.png"/><Relationship Id="rId430" Type="http://schemas.openxmlformats.org/officeDocument/2006/relationships/image" Target="../media/image152.png"/><Relationship Id="rId668" Type="http://schemas.openxmlformats.org/officeDocument/2006/relationships/image" Target="../media/image271.png"/><Relationship Id="rId18" Type="http://schemas.openxmlformats.org/officeDocument/2006/relationships/customXml" Target="../ink/ink908.xml"/><Relationship Id="rId528" Type="http://schemas.openxmlformats.org/officeDocument/2006/relationships/image" Target="../media/image201.png"/><Relationship Id="rId735" Type="http://schemas.openxmlformats.org/officeDocument/2006/relationships/image" Target="../media/image304.png"/><Relationship Id="rId167" Type="http://schemas.openxmlformats.org/officeDocument/2006/relationships/image" Target="../media/image2775.png"/><Relationship Id="rId374" Type="http://schemas.openxmlformats.org/officeDocument/2006/relationships/image" Target="../media/image124.png"/><Relationship Id="rId581" Type="http://schemas.openxmlformats.org/officeDocument/2006/relationships/customXml" Target="../ink/ink1190.xml"/><Relationship Id="rId71" Type="http://schemas.openxmlformats.org/officeDocument/2006/relationships/image" Target="../media/image2727.png"/><Relationship Id="rId234" Type="http://schemas.openxmlformats.org/officeDocument/2006/relationships/customXml" Target="../ink/ink1016.xml"/><Relationship Id="rId679" Type="http://schemas.openxmlformats.org/officeDocument/2006/relationships/customXml" Target="../ink/ink1239.xml"/><Relationship Id="rId802" Type="http://schemas.openxmlformats.org/officeDocument/2006/relationships/customXml" Target="../ink/ink1301.xml"/><Relationship Id="rId2" Type="http://schemas.openxmlformats.org/officeDocument/2006/relationships/notesSlide" Target="../notesSlides/notesSlide9.xml"/><Relationship Id="rId29" Type="http://schemas.openxmlformats.org/officeDocument/2006/relationships/image" Target="../media/image2706.png"/><Relationship Id="rId441" Type="http://schemas.openxmlformats.org/officeDocument/2006/relationships/customXml" Target="../ink/ink1120.xml"/><Relationship Id="rId539" Type="http://schemas.openxmlformats.org/officeDocument/2006/relationships/customXml" Target="../ink/ink1169.xml"/><Relationship Id="rId746" Type="http://schemas.openxmlformats.org/officeDocument/2006/relationships/customXml" Target="../ink/ink1273.xml"/><Relationship Id="rId178" Type="http://schemas.openxmlformats.org/officeDocument/2006/relationships/customXml" Target="../ink/ink988.xml"/><Relationship Id="rId301" Type="http://schemas.openxmlformats.org/officeDocument/2006/relationships/customXml" Target="../ink/ink1050.xml"/><Relationship Id="rId82" Type="http://schemas.openxmlformats.org/officeDocument/2006/relationships/customXml" Target="../ink/ink940.xml"/><Relationship Id="rId385" Type="http://schemas.openxmlformats.org/officeDocument/2006/relationships/customXml" Target="../ink/ink1092.xml"/><Relationship Id="rId592" Type="http://schemas.openxmlformats.org/officeDocument/2006/relationships/image" Target="../media/image233.png"/><Relationship Id="rId606" Type="http://schemas.openxmlformats.org/officeDocument/2006/relationships/image" Target="../media/image240.png"/><Relationship Id="rId813" Type="http://schemas.openxmlformats.org/officeDocument/2006/relationships/image" Target="../media/image343.png"/><Relationship Id="rId245" Type="http://schemas.openxmlformats.org/officeDocument/2006/relationships/image" Target="../media/image60.png"/><Relationship Id="rId452" Type="http://schemas.openxmlformats.org/officeDocument/2006/relationships/image" Target="../media/image163.png"/><Relationship Id="rId105" Type="http://schemas.openxmlformats.org/officeDocument/2006/relationships/image" Target="../media/image2744.png"/><Relationship Id="rId312" Type="http://schemas.openxmlformats.org/officeDocument/2006/relationships/image" Target="../media/image93.png"/><Relationship Id="rId757" Type="http://schemas.openxmlformats.org/officeDocument/2006/relationships/image" Target="../media/image315.png"/><Relationship Id="rId93" Type="http://schemas.openxmlformats.org/officeDocument/2006/relationships/image" Target="../media/image2738.png"/><Relationship Id="rId189" Type="http://schemas.openxmlformats.org/officeDocument/2006/relationships/image" Target="../media/image2786.png"/><Relationship Id="rId396" Type="http://schemas.openxmlformats.org/officeDocument/2006/relationships/image" Target="../media/image135.png"/><Relationship Id="rId617" Type="http://schemas.openxmlformats.org/officeDocument/2006/relationships/customXml" Target="../ink/ink1208.xml"/><Relationship Id="rId824" Type="http://schemas.openxmlformats.org/officeDocument/2006/relationships/customXml" Target="../ink/ink1312.xml"/><Relationship Id="rId256" Type="http://schemas.openxmlformats.org/officeDocument/2006/relationships/image" Target="../media/image65.png"/><Relationship Id="rId463" Type="http://schemas.openxmlformats.org/officeDocument/2006/relationships/customXml" Target="../ink/ink1131.xml"/><Relationship Id="rId670" Type="http://schemas.openxmlformats.org/officeDocument/2006/relationships/image" Target="../media/image272.png"/><Relationship Id="rId116" Type="http://schemas.openxmlformats.org/officeDocument/2006/relationships/customXml" Target="../ink/ink957.xml"/><Relationship Id="rId323" Type="http://schemas.openxmlformats.org/officeDocument/2006/relationships/customXml" Target="../ink/ink1061.xml"/><Relationship Id="rId530" Type="http://schemas.openxmlformats.org/officeDocument/2006/relationships/image" Target="../media/image202.png"/><Relationship Id="rId768" Type="http://schemas.openxmlformats.org/officeDocument/2006/relationships/customXml" Target="../ink/ink1284.xml"/><Relationship Id="rId20" Type="http://schemas.openxmlformats.org/officeDocument/2006/relationships/customXml" Target="../ink/ink909.xml"/><Relationship Id="rId628" Type="http://schemas.openxmlformats.org/officeDocument/2006/relationships/image" Target="../media/image251.png"/><Relationship Id="rId835" Type="http://schemas.openxmlformats.org/officeDocument/2006/relationships/image" Target="../media/image354.png"/><Relationship Id="rId267" Type="http://schemas.openxmlformats.org/officeDocument/2006/relationships/customXml" Target="../ink/ink1033.xml"/><Relationship Id="rId474" Type="http://schemas.openxmlformats.org/officeDocument/2006/relationships/image" Target="../media/image174.png"/><Relationship Id="rId127" Type="http://schemas.openxmlformats.org/officeDocument/2006/relationships/image" Target="../media/image2755.png"/><Relationship Id="rId681" Type="http://schemas.openxmlformats.org/officeDocument/2006/relationships/customXml" Target="../ink/ink1240.xml"/><Relationship Id="rId779" Type="http://schemas.openxmlformats.org/officeDocument/2006/relationships/image" Target="../media/image326.png"/><Relationship Id="rId31" Type="http://schemas.openxmlformats.org/officeDocument/2006/relationships/image" Target="../media/image2707.png"/><Relationship Id="rId334" Type="http://schemas.openxmlformats.org/officeDocument/2006/relationships/image" Target="../media/image104.png"/><Relationship Id="rId541" Type="http://schemas.openxmlformats.org/officeDocument/2006/relationships/customXml" Target="../ink/ink1170.xml"/><Relationship Id="rId639" Type="http://schemas.openxmlformats.org/officeDocument/2006/relationships/customXml" Target="../ink/ink1219.xml"/><Relationship Id="rId180" Type="http://schemas.openxmlformats.org/officeDocument/2006/relationships/customXml" Target="../ink/ink989.xml"/><Relationship Id="rId278" Type="http://schemas.openxmlformats.org/officeDocument/2006/relationships/image" Target="../media/image76.png"/><Relationship Id="rId401" Type="http://schemas.openxmlformats.org/officeDocument/2006/relationships/customXml" Target="../ink/ink1100.xml"/><Relationship Id="rId485" Type="http://schemas.openxmlformats.org/officeDocument/2006/relationships/customXml" Target="../ink/ink1142.xml"/><Relationship Id="rId692" Type="http://schemas.openxmlformats.org/officeDocument/2006/relationships/image" Target="../media/image283.png"/><Relationship Id="rId706" Type="http://schemas.openxmlformats.org/officeDocument/2006/relationships/image" Target="../media/image290.png"/><Relationship Id="rId42" Type="http://schemas.openxmlformats.org/officeDocument/2006/relationships/customXml" Target="../ink/ink920.xml"/><Relationship Id="rId138" Type="http://schemas.openxmlformats.org/officeDocument/2006/relationships/customXml" Target="../ink/ink968.xml"/><Relationship Id="rId345" Type="http://schemas.openxmlformats.org/officeDocument/2006/relationships/customXml" Target="../ink/ink1072.xml"/><Relationship Id="rId552" Type="http://schemas.openxmlformats.org/officeDocument/2006/relationships/image" Target="../media/image213.png"/><Relationship Id="rId191" Type="http://schemas.openxmlformats.org/officeDocument/2006/relationships/image" Target="../media/image2787.png"/><Relationship Id="rId205" Type="http://schemas.openxmlformats.org/officeDocument/2006/relationships/image" Target="../media/image2794.png"/><Relationship Id="rId412" Type="http://schemas.openxmlformats.org/officeDocument/2006/relationships/image" Target="../media/image143.png"/><Relationship Id="rId289" Type="http://schemas.openxmlformats.org/officeDocument/2006/relationships/customXml" Target="../ink/ink1044.xml"/><Relationship Id="rId496" Type="http://schemas.openxmlformats.org/officeDocument/2006/relationships/image" Target="../media/image185.png"/><Relationship Id="rId717" Type="http://schemas.openxmlformats.org/officeDocument/2006/relationships/customXml" Target="../ink/ink1258.xml"/><Relationship Id="rId53" Type="http://schemas.openxmlformats.org/officeDocument/2006/relationships/image" Target="../media/image2718.png"/><Relationship Id="rId149" Type="http://schemas.openxmlformats.org/officeDocument/2006/relationships/image" Target="../media/image2766.png"/><Relationship Id="rId356" Type="http://schemas.openxmlformats.org/officeDocument/2006/relationships/image" Target="../media/image115.png"/><Relationship Id="rId563" Type="http://schemas.openxmlformats.org/officeDocument/2006/relationships/customXml" Target="../ink/ink1181.xml"/><Relationship Id="rId770" Type="http://schemas.openxmlformats.org/officeDocument/2006/relationships/customXml" Target="../ink/ink1285.xml"/><Relationship Id="rId216" Type="http://schemas.openxmlformats.org/officeDocument/2006/relationships/customXml" Target="../ink/ink1007.xml"/><Relationship Id="rId423" Type="http://schemas.openxmlformats.org/officeDocument/2006/relationships/customXml" Target="../ink/ink1111.xml"/><Relationship Id="rId630" Type="http://schemas.openxmlformats.org/officeDocument/2006/relationships/image" Target="../media/image252.png"/><Relationship Id="rId728" Type="http://schemas.openxmlformats.org/officeDocument/2006/relationships/customXml" Target="../ink/ink1264.xml"/><Relationship Id="rId64" Type="http://schemas.openxmlformats.org/officeDocument/2006/relationships/customXml" Target="../ink/ink931.xml"/><Relationship Id="rId367" Type="http://schemas.openxmlformats.org/officeDocument/2006/relationships/customXml" Target="../ink/ink1083.xml"/><Relationship Id="rId574" Type="http://schemas.openxmlformats.org/officeDocument/2006/relationships/image" Target="../media/image224.png"/><Relationship Id="rId227" Type="http://schemas.openxmlformats.org/officeDocument/2006/relationships/image" Target="../media/image51.png"/><Relationship Id="rId781" Type="http://schemas.openxmlformats.org/officeDocument/2006/relationships/image" Target="../media/image327.png"/><Relationship Id="rId434" Type="http://schemas.openxmlformats.org/officeDocument/2006/relationships/image" Target="../media/image154.png"/><Relationship Id="rId641" Type="http://schemas.openxmlformats.org/officeDocument/2006/relationships/customXml" Target="../ink/ink1220.xml"/><Relationship Id="rId739" Type="http://schemas.openxmlformats.org/officeDocument/2006/relationships/image" Target="../media/image306.png"/><Relationship Id="rId280" Type="http://schemas.openxmlformats.org/officeDocument/2006/relationships/image" Target="../media/image77.png"/><Relationship Id="rId501" Type="http://schemas.openxmlformats.org/officeDocument/2006/relationships/customXml" Target="../ink/ink1150.xml"/><Relationship Id="rId75" Type="http://schemas.openxmlformats.org/officeDocument/2006/relationships/image" Target="../media/image2729.png"/><Relationship Id="rId140" Type="http://schemas.openxmlformats.org/officeDocument/2006/relationships/customXml" Target="../ink/ink969.xml"/><Relationship Id="rId378" Type="http://schemas.openxmlformats.org/officeDocument/2006/relationships/image" Target="../media/image126.png"/><Relationship Id="rId585" Type="http://schemas.openxmlformats.org/officeDocument/2006/relationships/customXml" Target="../ink/ink1192.xml"/><Relationship Id="rId792" Type="http://schemas.openxmlformats.org/officeDocument/2006/relationships/customXml" Target="../ink/ink1296.xml"/><Relationship Id="rId806" Type="http://schemas.openxmlformats.org/officeDocument/2006/relationships/customXml" Target="../ink/ink1303.xml"/><Relationship Id="rId6" Type="http://schemas.openxmlformats.org/officeDocument/2006/relationships/customXml" Target="../ink/ink902.xml"/><Relationship Id="rId238" Type="http://schemas.openxmlformats.org/officeDocument/2006/relationships/customXml" Target="../ink/ink1018.xml"/><Relationship Id="rId445" Type="http://schemas.openxmlformats.org/officeDocument/2006/relationships/customXml" Target="../ink/ink1122.xml"/><Relationship Id="rId652" Type="http://schemas.openxmlformats.org/officeDocument/2006/relationships/image" Target="../media/image263.png"/><Relationship Id="rId291" Type="http://schemas.openxmlformats.org/officeDocument/2006/relationships/customXml" Target="../ink/ink1045.xml"/><Relationship Id="rId305" Type="http://schemas.openxmlformats.org/officeDocument/2006/relationships/customXml" Target="../ink/ink1052.xml"/><Relationship Id="rId512" Type="http://schemas.openxmlformats.org/officeDocument/2006/relationships/image" Target="../media/image193.png"/><Relationship Id="rId86" Type="http://schemas.openxmlformats.org/officeDocument/2006/relationships/customXml" Target="../ink/ink942.xml"/><Relationship Id="rId151" Type="http://schemas.openxmlformats.org/officeDocument/2006/relationships/image" Target="../media/image2767.png"/><Relationship Id="rId389" Type="http://schemas.openxmlformats.org/officeDocument/2006/relationships/customXml" Target="../ink/ink1094.xml"/><Relationship Id="rId596" Type="http://schemas.openxmlformats.org/officeDocument/2006/relationships/image" Target="../media/image235.png"/><Relationship Id="rId817" Type="http://schemas.openxmlformats.org/officeDocument/2006/relationships/image" Target="../media/image345.png"/><Relationship Id="rId249" Type="http://schemas.openxmlformats.org/officeDocument/2006/relationships/image" Target="../media/image62.png"/><Relationship Id="rId456" Type="http://schemas.openxmlformats.org/officeDocument/2006/relationships/image" Target="../media/image165.png"/><Relationship Id="rId663" Type="http://schemas.openxmlformats.org/officeDocument/2006/relationships/customXml" Target="../ink/ink1231.xml"/><Relationship Id="rId13" Type="http://schemas.openxmlformats.org/officeDocument/2006/relationships/image" Target="../media/image2698.png"/><Relationship Id="rId109" Type="http://schemas.openxmlformats.org/officeDocument/2006/relationships/image" Target="../media/image2746.png"/><Relationship Id="rId316" Type="http://schemas.openxmlformats.org/officeDocument/2006/relationships/image" Target="../media/image95.png"/><Relationship Id="rId523" Type="http://schemas.openxmlformats.org/officeDocument/2006/relationships/customXml" Target="../ink/ink1161.xml"/><Relationship Id="rId97" Type="http://schemas.openxmlformats.org/officeDocument/2006/relationships/image" Target="../media/image2740.png"/><Relationship Id="rId730" Type="http://schemas.openxmlformats.org/officeDocument/2006/relationships/customXml" Target="../ink/ink1265.xml"/><Relationship Id="rId828" Type="http://schemas.openxmlformats.org/officeDocument/2006/relationships/customXml" Target="../ink/ink1314.xml"/><Relationship Id="rId162" Type="http://schemas.openxmlformats.org/officeDocument/2006/relationships/customXml" Target="../ink/ink980.xml"/><Relationship Id="rId467" Type="http://schemas.openxmlformats.org/officeDocument/2006/relationships/customXml" Target="../ink/ink1133.xml"/><Relationship Id="rId674" Type="http://schemas.openxmlformats.org/officeDocument/2006/relationships/image" Target="../media/image274.png"/><Relationship Id="rId24" Type="http://schemas.openxmlformats.org/officeDocument/2006/relationships/customXml" Target="../ink/ink911.xml"/><Relationship Id="rId66" Type="http://schemas.openxmlformats.org/officeDocument/2006/relationships/customXml" Target="../ink/ink932.xml"/><Relationship Id="rId131" Type="http://schemas.openxmlformats.org/officeDocument/2006/relationships/image" Target="../media/image2757.png"/><Relationship Id="rId327" Type="http://schemas.openxmlformats.org/officeDocument/2006/relationships/customXml" Target="../ink/ink1063.xml"/><Relationship Id="rId369" Type="http://schemas.openxmlformats.org/officeDocument/2006/relationships/customXml" Target="../ink/ink1084.xml"/><Relationship Id="rId534" Type="http://schemas.openxmlformats.org/officeDocument/2006/relationships/image" Target="../media/image204.png"/><Relationship Id="rId576" Type="http://schemas.openxmlformats.org/officeDocument/2006/relationships/image" Target="../media/image225.png"/><Relationship Id="rId741" Type="http://schemas.openxmlformats.org/officeDocument/2006/relationships/image" Target="../media/image307.png"/><Relationship Id="rId783" Type="http://schemas.openxmlformats.org/officeDocument/2006/relationships/image" Target="../media/image328.png"/><Relationship Id="rId839" Type="http://schemas.openxmlformats.org/officeDocument/2006/relationships/image" Target="../media/image356.png"/><Relationship Id="rId173" Type="http://schemas.openxmlformats.org/officeDocument/2006/relationships/image" Target="../media/image2778.png"/><Relationship Id="rId229" Type="http://schemas.openxmlformats.org/officeDocument/2006/relationships/image" Target="../media/image52.png"/><Relationship Id="rId380" Type="http://schemas.openxmlformats.org/officeDocument/2006/relationships/image" Target="../media/image127.png"/><Relationship Id="rId436" Type="http://schemas.openxmlformats.org/officeDocument/2006/relationships/image" Target="../media/image155.png"/><Relationship Id="rId601" Type="http://schemas.openxmlformats.org/officeDocument/2006/relationships/customXml" Target="../ink/ink1200.xml"/><Relationship Id="rId643" Type="http://schemas.openxmlformats.org/officeDocument/2006/relationships/customXml" Target="../ink/ink1221.xml"/><Relationship Id="rId240" Type="http://schemas.openxmlformats.org/officeDocument/2006/relationships/customXml" Target="../ink/ink1019.xml"/><Relationship Id="rId478" Type="http://schemas.openxmlformats.org/officeDocument/2006/relationships/image" Target="../media/image176.png"/><Relationship Id="rId685" Type="http://schemas.openxmlformats.org/officeDocument/2006/relationships/customXml" Target="../ink/ink1242.xml"/><Relationship Id="rId35" Type="http://schemas.openxmlformats.org/officeDocument/2006/relationships/image" Target="../media/image2709.png"/><Relationship Id="rId77" Type="http://schemas.openxmlformats.org/officeDocument/2006/relationships/image" Target="../media/image2730.png"/><Relationship Id="rId100" Type="http://schemas.openxmlformats.org/officeDocument/2006/relationships/customXml" Target="../ink/ink949.xml"/><Relationship Id="rId282" Type="http://schemas.openxmlformats.org/officeDocument/2006/relationships/image" Target="../media/image78.png"/><Relationship Id="rId338" Type="http://schemas.openxmlformats.org/officeDocument/2006/relationships/image" Target="../media/image106.png"/><Relationship Id="rId503" Type="http://schemas.openxmlformats.org/officeDocument/2006/relationships/customXml" Target="../ink/ink1151.xml"/><Relationship Id="rId545" Type="http://schemas.openxmlformats.org/officeDocument/2006/relationships/customXml" Target="../ink/ink1172.xml"/><Relationship Id="rId587" Type="http://schemas.openxmlformats.org/officeDocument/2006/relationships/customXml" Target="../ink/ink1193.xml"/><Relationship Id="rId710" Type="http://schemas.openxmlformats.org/officeDocument/2006/relationships/image" Target="../media/image292.png"/><Relationship Id="rId752" Type="http://schemas.openxmlformats.org/officeDocument/2006/relationships/customXml" Target="../ink/ink1276.xml"/><Relationship Id="rId808" Type="http://schemas.openxmlformats.org/officeDocument/2006/relationships/customXml" Target="../ink/ink1304.xml"/><Relationship Id="rId8" Type="http://schemas.openxmlformats.org/officeDocument/2006/relationships/customXml" Target="../ink/ink903.xml"/><Relationship Id="rId142" Type="http://schemas.openxmlformats.org/officeDocument/2006/relationships/customXml" Target="../ink/ink970.xml"/><Relationship Id="rId184" Type="http://schemas.openxmlformats.org/officeDocument/2006/relationships/customXml" Target="../ink/ink991.xml"/><Relationship Id="rId391" Type="http://schemas.openxmlformats.org/officeDocument/2006/relationships/customXml" Target="../ink/ink1095.xml"/><Relationship Id="rId405" Type="http://schemas.openxmlformats.org/officeDocument/2006/relationships/customXml" Target="../ink/ink1102.xml"/><Relationship Id="rId447" Type="http://schemas.openxmlformats.org/officeDocument/2006/relationships/customXml" Target="../ink/ink1123.xml"/><Relationship Id="rId612" Type="http://schemas.openxmlformats.org/officeDocument/2006/relationships/image" Target="../media/image243.png"/><Relationship Id="rId794" Type="http://schemas.openxmlformats.org/officeDocument/2006/relationships/customXml" Target="../ink/ink1297.xml"/><Relationship Id="rId251" Type="http://schemas.openxmlformats.org/officeDocument/2006/relationships/image" Target="../media/image63.png"/><Relationship Id="rId489" Type="http://schemas.openxmlformats.org/officeDocument/2006/relationships/customXml" Target="../ink/ink1144.xml"/><Relationship Id="rId654" Type="http://schemas.openxmlformats.org/officeDocument/2006/relationships/image" Target="../media/image264.png"/><Relationship Id="rId696" Type="http://schemas.openxmlformats.org/officeDocument/2006/relationships/image" Target="../media/image285.png"/><Relationship Id="rId46" Type="http://schemas.openxmlformats.org/officeDocument/2006/relationships/customXml" Target="../ink/ink922.xml"/><Relationship Id="rId293" Type="http://schemas.openxmlformats.org/officeDocument/2006/relationships/customXml" Target="../ink/ink1046.xml"/><Relationship Id="rId307" Type="http://schemas.openxmlformats.org/officeDocument/2006/relationships/customXml" Target="../ink/ink1053.xml"/><Relationship Id="rId349" Type="http://schemas.openxmlformats.org/officeDocument/2006/relationships/customXml" Target="../ink/ink1074.xml"/><Relationship Id="rId514" Type="http://schemas.openxmlformats.org/officeDocument/2006/relationships/image" Target="../media/image194.png"/><Relationship Id="rId556" Type="http://schemas.openxmlformats.org/officeDocument/2006/relationships/image" Target="../media/image215.png"/><Relationship Id="rId721" Type="http://schemas.openxmlformats.org/officeDocument/2006/relationships/image" Target="../media/image297.png"/><Relationship Id="rId763" Type="http://schemas.openxmlformats.org/officeDocument/2006/relationships/image" Target="../media/image318.png"/><Relationship Id="rId88" Type="http://schemas.openxmlformats.org/officeDocument/2006/relationships/customXml" Target="../ink/ink943.xml"/><Relationship Id="rId111" Type="http://schemas.openxmlformats.org/officeDocument/2006/relationships/image" Target="../media/image2747.png"/><Relationship Id="rId153" Type="http://schemas.openxmlformats.org/officeDocument/2006/relationships/image" Target="../media/image2768.png"/><Relationship Id="rId195" Type="http://schemas.openxmlformats.org/officeDocument/2006/relationships/image" Target="../media/image2789.png"/><Relationship Id="rId209" Type="http://schemas.openxmlformats.org/officeDocument/2006/relationships/image" Target="../media/image2796.png"/><Relationship Id="rId360" Type="http://schemas.openxmlformats.org/officeDocument/2006/relationships/image" Target="../media/image117.png"/><Relationship Id="rId416" Type="http://schemas.openxmlformats.org/officeDocument/2006/relationships/image" Target="../media/image145.png"/><Relationship Id="rId598" Type="http://schemas.openxmlformats.org/officeDocument/2006/relationships/image" Target="../media/image236.png"/><Relationship Id="rId819" Type="http://schemas.openxmlformats.org/officeDocument/2006/relationships/image" Target="../media/image346.png"/><Relationship Id="rId220" Type="http://schemas.openxmlformats.org/officeDocument/2006/relationships/customXml" Target="../ink/ink1009.xml"/><Relationship Id="rId458" Type="http://schemas.openxmlformats.org/officeDocument/2006/relationships/image" Target="../media/image166.png"/><Relationship Id="rId623" Type="http://schemas.openxmlformats.org/officeDocument/2006/relationships/customXml" Target="../ink/ink1211.xml"/><Relationship Id="rId665" Type="http://schemas.openxmlformats.org/officeDocument/2006/relationships/customXml" Target="../ink/ink1232.xml"/><Relationship Id="rId830" Type="http://schemas.openxmlformats.org/officeDocument/2006/relationships/customXml" Target="../ink/ink1315.xml"/><Relationship Id="rId15" Type="http://schemas.openxmlformats.org/officeDocument/2006/relationships/image" Target="../media/image2699.png"/><Relationship Id="rId57" Type="http://schemas.openxmlformats.org/officeDocument/2006/relationships/image" Target="../media/image2720.png"/><Relationship Id="rId262" Type="http://schemas.openxmlformats.org/officeDocument/2006/relationships/image" Target="../media/image68.png"/><Relationship Id="rId318" Type="http://schemas.openxmlformats.org/officeDocument/2006/relationships/image" Target="../media/image96.png"/><Relationship Id="rId525" Type="http://schemas.openxmlformats.org/officeDocument/2006/relationships/customXml" Target="../ink/ink1162.xml"/><Relationship Id="rId567" Type="http://schemas.openxmlformats.org/officeDocument/2006/relationships/customXml" Target="../ink/ink1183.xml"/><Relationship Id="rId732" Type="http://schemas.openxmlformats.org/officeDocument/2006/relationships/customXml" Target="../ink/ink1266.xml"/><Relationship Id="rId99" Type="http://schemas.openxmlformats.org/officeDocument/2006/relationships/image" Target="../media/image2741.png"/><Relationship Id="rId122" Type="http://schemas.openxmlformats.org/officeDocument/2006/relationships/customXml" Target="../ink/ink960.xml"/><Relationship Id="rId164" Type="http://schemas.openxmlformats.org/officeDocument/2006/relationships/customXml" Target="../ink/ink981.xml"/><Relationship Id="rId371" Type="http://schemas.openxmlformats.org/officeDocument/2006/relationships/customXml" Target="../ink/ink1085.xml"/><Relationship Id="rId774" Type="http://schemas.openxmlformats.org/officeDocument/2006/relationships/customXml" Target="../ink/ink1287.xml"/><Relationship Id="rId427" Type="http://schemas.openxmlformats.org/officeDocument/2006/relationships/customXml" Target="../ink/ink1113.xml"/><Relationship Id="rId469" Type="http://schemas.openxmlformats.org/officeDocument/2006/relationships/customXml" Target="../ink/ink1134.xml"/><Relationship Id="rId634" Type="http://schemas.openxmlformats.org/officeDocument/2006/relationships/image" Target="../media/image254.png"/><Relationship Id="rId676" Type="http://schemas.openxmlformats.org/officeDocument/2006/relationships/image" Target="../media/image275.png"/><Relationship Id="rId841" Type="http://schemas.openxmlformats.org/officeDocument/2006/relationships/image" Target="../media/image357.png"/><Relationship Id="rId26" Type="http://schemas.openxmlformats.org/officeDocument/2006/relationships/customXml" Target="../ink/ink912.xml"/><Relationship Id="rId231" Type="http://schemas.openxmlformats.org/officeDocument/2006/relationships/image" Target="../media/image53.png"/><Relationship Id="rId273" Type="http://schemas.openxmlformats.org/officeDocument/2006/relationships/customXml" Target="../ink/ink1036.xml"/><Relationship Id="rId329" Type="http://schemas.openxmlformats.org/officeDocument/2006/relationships/customXml" Target="../ink/ink1064.xml"/><Relationship Id="rId480" Type="http://schemas.openxmlformats.org/officeDocument/2006/relationships/image" Target="../media/image177.png"/><Relationship Id="rId536" Type="http://schemas.openxmlformats.org/officeDocument/2006/relationships/image" Target="../media/image205.png"/><Relationship Id="rId701" Type="http://schemas.openxmlformats.org/officeDocument/2006/relationships/customXml" Target="../ink/ink1250.xml"/><Relationship Id="rId68" Type="http://schemas.openxmlformats.org/officeDocument/2006/relationships/customXml" Target="../ink/ink933.xml"/><Relationship Id="rId133" Type="http://schemas.openxmlformats.org/officeDocument/2006/relationships/image" Target="../media/image2758.png"/><Relationship Id="rId175" Type="http://schemas.openxmlformats.org/officeDocument/2006/relationships/image" Target="../media/image2779.png"/><Relationship Id="rId340" Type="http://schemas.openxmlformats.org/officeDocument/2006/relationships/image" Target="../media/image107.png"/><Relationship Id="rId578" Type="http://schemas.openxmlformats.org/officeDocument/2006/relationships/image" Target="../media/image226.png"/><Relationship Id="rId743" Type="http://schemas.openxmlformats.org/officeDocument/2006/relationships/image" Target="../media/image308.png"/><Relationship Id="rId785" Type="http://schemas.openxmlformats.org/officeDocument/2006/relationships/image" Target="../media/image329.png"/><Relationship Id="rId200" Type="http://schemas.openxmlformats.org/officeDocument/2006/relationships/customXml" Target="../ink/ink999.xml"/><Relationship Id="rId382" Type="http://schemas.openxmlformats.org/officeDocument/2006/relationships/image" Target="../media/image128.png"/><Relationship Id="rId438" Type="http://schemas.openxmlformats.org/officeDocument/2006/relationships/image" Target="../media/image156.png"/><Relationship Id="rId603" Type="http://schemas.openxmlformats.org/officeDocument/2006/relationships/customXml" Target="../ink/ink1201.xml"/><Relationship Id="rId645" Type="http://schemas.openxmlformats.org/officeDocument/2006/relationships/customXml" Target="../ink/ink1222.xml"/><Relationship Id="rId687" Type="http://schemas.openxmlformats.org/officeDocument/2006/relationships/customXml" Target="../ink/ink1243.xml"/><Relationship Id="rId810" Type="http://schemas.openxmlformats.org/officeDocument/2006/relationships/customXml" Target="../ink/ink1305.xml"/><Relationship Id="rId242" Type="http://schemas.openxmlformats.org/officeDocument/2006/relationships/customXml" Target="../ink/ink1020.xml"/><Relationship Id="rId284" Type="http://schemas.openxmlformats.org/officeDocument/2006/relationships/image" Target="../media/image79.png"/><Relationship Id="rId491" Type="http://schemas.openxmlformats.org/officeDocument/2006/relationships/customXml" Target="../ink/ink1145.xml"/><Relationship Id="rId505" Type="http://schemas.openxmlformats.org/officeDocument/2006/relationships/customXml" Target="../ink/ink1152.xml"/><Relationship Id="rId712" Type="http://schemas.openxmlformats.org/officeDocument/2006/relationships/image" Target="../media/image293.png"/><Relationship Id="rId37" Type="http://schemas.openxmlformats.org/officeDocument/2006/relationships/image" Target="../media/image2710.png"/><Relationship Id="rId79" Type="http://schemas.openxmlformats.org/officeDocument/2006/relationships/image" Target="../media/image2731.png"/><Relationship Id="rId102" Type="http://schemas.openxmlformats.org/officeDocument/2006/relationships/customXml" Target="../ink/ink950.xml"/><Relationship Id="rId144" Type="http://schemas.openxmlformats.org/officeDocument/2006/relationships/customXml" Target="../ink/ink971.xml"/><Relationship Id="rId547" Type="http://schemas.openxmlformats.org/officeDocument/2006/relationships/customXml" Target="../ink/ink1173.xml"/><Relationship Id="rId589" Type="http://schemas.openxmlformats.org/officeDocument/2006/relationships/customXml" Target="../ink/ink1194.xml"/><Relationship Id="rId754" Type="http://schemas.openxmlformats.org/officeDocument/2006/relationships/customXml" Target="../ink/ink1277.xml"/><Relationship Id="rId796" Type="http://schemas.openxmlformats.org/officeDocument/2006/relationships/customXml" Target="../ink/ink1298.xml"/><Relationship Id="rId90" Type="http://schemas.openxmlformats.org/officeDocument/2006/relationships/customXml" Target="../ink/ink944.xml"/><Relationship Id="rId186" Type="http://schemas.openxmlformats.org/officeDocument/2006/relationships/customXml" Target="../ink/ink992.xml"/><Relationship Id="rId351" Type="http://schemas.openxmlformats.org/officeDocument/2006/relationships/customXml" Target="../ink/ink1075.xml"/><Relationship Id="rId393" Type="http://schemas.openxmlformats.org/officeDocument/2006/relationships/customXml" Target="../ink/ink1096.xml"/><Relationship Id="rId407" Type="http://schemas.openxmlformats.org/officeDocument/2006/relationships/customXml" Target="../ink/ink1103.xml"/><Relationship Id="rId449" Type="http://schemas.openxmlformats.org/officeDocument/2006/relationships/customXml" Target="../ink/ink1124.xml"/><Relationship Id="rId614" Type="http://schemas.openxmlformats.org/officeDocument/2006/relationships/image" Target="../media/image244.png"/><Relationship Id="rId656" Type="http://schemas.openxmlformats.org/officeDocument/2006/relationships/image" Target="../media/image265.png"/><Relationship Id="rId821" Type="http://schemas.openxmlformats.org/officeDocument/2006/relationships/image" Target="../media/image347.png"/><Relationship Id="rId211" Type="http://schemas.openxmlformats.org/officeDocument/2006/relationships/image" Target="../media/image2797.png"/><Relationship Id="rId253" Type="http://schemas.openxmlformats.org/officeDocument/2006/relationships/customXml" Target="../ink/ink1026.xml"/><Relationship Id="rId295" Type="http://schemas.openxmlformats.org/officeDocument/2006/relationships/customXml" Target="../ink/ink1047.xml"/><Relationship Id="rId309" Type="http://schemas.openxmlformats.org/officeDocument/2006/relationships/customXml" Target="../ink/ink1054.xml"/><Relationship Id="rId460" Type="http://schemas.openxmlformats.org/officeDocument/2006/relationships/image" Target="../media/image167.png"/><Relationship Id="rId516" Type="http://schemas.openxmlformats.org/officeDocument/2006/relationships/image" Target="../media/image195.png"/><Relationship Id="rId698" Type="http://schemas.openxmlformats.org/officeDocument/2006/relationships/image" Target="../media/image286.png"/><Relationship Id="rId48" Type="http://schemas.openxmlformats.org/officeDocument/2006/relationships/customXml" Target="../ink/ink923.xml"/><Relationship Id="rId113" Type="http://schemas.openxmlformats.org/officeDocument/2006/relationships/image" Target="../media/image2748.png"/><Relationship Id="rId320" Type="http://schemas.openxmlformats.org/officeDocument/2006/relationships/image" Target="../media/image97.png"/><Relationship Id="rId558" Type="http://schemas.openxmlformats.org/officeDocument/2006/relationships/image" Target="../media/image216.png"/><Relationship Id="rId723" Type="http://schemas.openxmlformats.org/officeDocument/2006/relationships/image" Target="../media/image298.png"/><Relationship Id="rId765" Type="http://schemas.openxmlformats.org/officeDocument/2006/relationships/image" Target="../media/image319.png"/><Relationship Id="rId155" Type="http://schemas.openxmlformats.org/officeDocument/2006/relationships/image" Target="../media/image2769.png"/><Relationship Id="rId197" Type="http://schemas.openxmlformats.org/officeDocument/2006/relationships/image" Target="../media/image2790.png"/><Relationship Id="rId362" Type="http://schemas.openxmlformats.org/officeDocument/2006/relationships/image" Target="../media/image118.png"/><Relationship Id="rId418" Type="http://schemas.openxmlformats.org/officeDocument/2006/relationships/image" Target="../media/image146.png"/><Relationship Id="rId625" Type="http://schemas.openxmlformats.org/officeDocument/2006/relationships/customXml" Target="../ink/ink1212.xml"/><Relationship Id="rId832" Type="http://schemas.openxmlformats.org/officeDocument/2006/relationships/customXml" Target="../ink/ink1316.xml"/><Relationship Id="rId222" Type="http://schemas.openxmlformats.org/officeDocument/2006/relationships/customXml" Target="../ink/ink1010.xml"/><Relationship Id="rId264" Type="http://schemas.openxmlformats.org/officeDocument/2006/relationships/image" Target="../media/image69.png"/><Relationship Id="rId471" Type="http://schemas.openxmlformats.org/officeDocument/2006/relationships/customXml" Target="../ink/ink1135.xml"/><Relationship Id="rId667" Type="http://schemas.openxmlformats.org/officeDocument/2006/relationships/customXml" Target="../ink/ink1233.xml"/><Relationship Id="rId17" Type="http://schemas.openxmlformats.org/officeDocument/2006/relationships/image" Target="../media/image2700.png"/><Relationship Id="rId59" Type="http://schemas.openxmlformats.org/officeDocument/2006/relationships/image" Target="../media/image2721.png"/><Relationship Id="rId124" Type="http://schemas.openxmlformats.org/officeDocument/2006/relationships/customXml" Target="../ink/ink961.xml"/><Relationship Id="rId527" Type="http://schemas.openxmlformats.org/officeDocument/2006/relationships/customXml" Target="../ink/ink1163.xml"/><Relationship Id="rId569" Type="http://schemas.openxmlformats.org/officeDocument/2006/relationships/customXml" Target="../ink/ink1184.xml"/><Relationship Id="rId734" Type="http://schemas.openxmlformats.org/officeDocument/2006/relationships/customXml" Target="../ink/ink1267.xml"/><Relationship Id="rId776" Type="http://schemas.openxmlformats.org/officeDocument/2006/relationships/customXml" Target="../ink/ink1288.xml"/><Relationship Id="rId70" Type="http://schemas.openxmlformats.org/officeDocument/2006/relationships/customXml" Target="../ink/ink934.xml"/><Relationship Id="rId166" Type="http://schemas.openxmlformats.org/officeDocument/2006/relationships/customXml" Target="../ink/ink982.xml"/><Relationship Id="rId331" Type="http://schemas.openxmlformats.org/officeDocument/2006/relationships/customXml" Target="../ink/ink1065.xml"/><Relationship Id="rId373" Type="http://schemas.openxmlformats.org/officeDocument/2006/relationships/customXml" Target="../ink/ink1086.xml"/><Relationship Id="rId429" Type="http://schemas.openxmlformats.org/officeDocument/2006/relationships/customXml" Target="../ink/ink1114.xml"/><Relationship Id="rId580" Type="http://schemas.openxmlformats.org/officeDocument/2006/relationships/image" Target="../media/image227.png"/><Relationship Id="rId636" Type="http://schemas.openxmlformats.org/officeDocument/2006/relationships/image" Target="../media/image255.png"/><Relationship Id="rId801" Type="http://schemas.openxmlformats.org/officeDocument/2006/relationships/image" Target="../media/image337.png"/><Relationship Id="rId1" Type="http://schemas.openxmlformats.org/officeDocument/2006/relationships/slideLayout" Target="../slideLayouts/slideLayout7.xml"/><Relationship Id="rId233" Type="http://schemas.openxmlformats.org/officeDocument/2006/relationships/image" Target="../media/image54.png"/><Relationship Id="rId440" Type="http://schemas.openxmlformats.org/officeDocument/2006/relationships/image" Target="../media/image157.png"/><Relationship Id="rId678" Type="http://schemas.openxmlformats.org/officeDocument/2006/relationships/image" Target="../media/image276.png"/><Relationship Id="rId843" Type="http://schemas.openxmlformats.org/officeDocument/2006/relationships/image" Target="../media/image358.png"/><Relationship Id="rId28" Type="http://schemas.openxmlformats.org/officeDocument/2006/relationships/customXml" Target="../ink/ink913.xml"/><Relationship Id="rId275" Type="http://schemas.openxmlformats.org/officeDocument/2006/relationships/customXml" Target="../ink/ink1037.xml"/><Relationship Id="rId300" Type="http://schemas.openxmlformats.org/officeDocument/2006/relationships/image" Target="../media/image87.png"/><Relationship Id="rId482" Type="http://schemas.openxmlformats.org/officeDocument/2006/relationships/image" Target="../media/image178.png"/><Relationship Id="rId538" Type="http://schemas.openxmlformats.org/officeDocument/2006/relationships/image" Target="../media/image206.png"/><Relationship Id="rId703" Type="http://schemas.openxmlformats.org/officeDocument/2006/relationships/customXml" Target="../ink/ink1251.xml"/><Relationship Id="rId745" Type="http://schemas.openxmlformats.org/officeDocument/2006/relationships/image" Target="../media/image309.png"/><Relationship Id="rId81" Type="http://schemas.openxmlformats.org/officeDocument/2006/relationships/image" Target="../media/image2732.png"/><Relationship Id="rId135" Type="http://schemas.openxmlformats.org/officeDocument/2006/relationships/image" Target="../media/image2759.png"/><Relationship Id="rId177" Type="http://schemas.openxmlformats.org/officeDocument/2006/relationships/image" Target="../media/image2780.png"/><Relationship Id="rId342" Type="http://schemas.openxmlformats.org/officeDocument/2006/relationships/image" Target="../media/image108.png"/><Relationship Id="rId384" Type="http://schemas.openxmlformats.org/officeDocument/2006/relationships/image" Target="../media/image129.png"/><Relationship Id="rId591" Type="http://schemas.openxmlformats.org/officeDocument/2006/relationships/customXml" Target="../ink/ink1195.xml"/><Relationship Id="rId605" Type="http://schemas.openxmlformats.org/officeDocument/2006/relationships/customXml" Target="../ink/ink1202.xml"/><Relationship Id="rId787" Type="http://schemas.openxmlformats.org/officeDocument/2006/relationships/image" Target="../media/image330.png"/><Relationship Id="rId812" Type="http://schemas.openxmlformats.org/officeDocument/2006/relationships/customXml" Target="../ink/ink1306.xml"/><Relationship Id="rId202" Type="http://schemas.openxmlformats.org/officeDocument/2006/relationships/customXml" Target="../ink/ink1000.xml"/><Relationship Id="rId244" Type="http://schemas.openxmlformats.org/officeDocument/2006/relationships/customXml" Target="../ink/ink1021.xml"/><Relationship Id="rId647" Type="http://schemas.openxmlformats.org/officeDocument/2006/relationships/customXml" Target="../ink/ink1223.xml"/><Relationship Id="rId689" Type="http://schemas.openxmlformats.org/officeDocument/2006/relationships/customXml" Target="../ink/ink1244.xml"/><Relationship Id="rId39" Type="http://schemas.openxmlformats.org/officeDocument/2006/relationships/image" Target="../media/image2711.png"/><Relationship Id="rId286" Type="http://schemas.openxmlformats.org/officeDocument/2006/relationships/image" Target="../media/image80.png"/><Relationship Id="rId451" Type="http://schemas.openxmlformats.org/officeDocument/2006/relationships/customXml" Target="../ink/ink1125.xml"/><Relationship Id="rId493" Type="http://schemas.openxmlformats.org/officeDocument/2006/relationships/customXml" Target="../ink/ink1146.xml"/><Relationship Id="rId507" Type="http://schemas.openxmlformats.org/officeDocument/2006/relationships/customXml" Target="../ink/ink1153.xml"/><Relationship Id="rId549" Type="http://schemas.openxmlformats.org/officeDocument/2006/relationships/customXml" Target="../ink/ink1174.xml"/><Relationship Id="rId714" Type="http://schemas.openxmlformats.org/officeDocument/2006/relationships/image" Target="../media/image294.png"/><Relationship Id="rId756" Type="http://schemas.openxmlformats.org/officeDocument/2006/relationships/customXml" Target="../ink/ink1278.xml"/><Relationship Id="rId50" Type="http://schemas.openxmlformats.org/officeDocument/2006/relationships/customXml" Target="../ink/ink924.xml"/><Relationship Id="rId104" Type="http://schemas.openxmlformats.org/officeDocument/2006/relationships/customXml" Target="../ink/ink951.xml"/><Relationship Id="rId146" Type="http://schemas.openxmlformats.org/officeDocument/2006/relationships/customXml" Target="../ink/ink972.xml"/><Relationship Id="rId188" Type="http://schemas.openxmlformats.org/officeDocument/2006/relationships/customXml" Target="../ink/ink993.xml"/><Relationship Id="rId311" Type="http://schemas.openxmlformats.org/officeDocument/2006/relationships/customXml" Target="../ink/ink1055.xml"/><Relationship Id="rId353" Type="http://schemas.openxmlformats.org/officeDocument/2006/relationships/customXml" Target="../ink/ink1076.xml"/><Relationship Id="rId395" Type="http://schemas.openxmlformats.org/officeDocument/2006/relationships/customXml" Target="../ink/ink1097.xml"/><Relationship Id="rId409" Type="http://schemas.openxmlformats.org/officeDocument/2006/relationships/customXml" Target="../ink/ink1104.xml"/><Relationship Id="rId560" Type="http://schemas.openxmlformats.org/officeDocument/2006/relationships/image" Target="../media/image217.png"/><Relationship Id="rId798" Type="http://schemas.openxmlformats.org/officeDocument/2006/relationships/customXml" Target="../ink/ink1299.xml"/><Relationship Id="rId92" Type="http://schemas.openxmlformats.org/officeDocument/2006/relationships/customXml" Target="../ink/ink945.xml"/><Relationship Id="rId213" Type="http://schemas.openxmlformats.org/officeDocument/2006/relationships/image" Target="../media/image2798.png"/><Relationship Id="rId420" Type="http://schemas.openxmlformats.org/officeDocument/2006/relationships/image" Target="../media/image147.png"/><Relationship Id="rId616" Type="http://schemas.openxmlformats.org/officeDocument/2006/relationships/image" Target="../media/image245.png"/><Relationship Id="rId658" Type="http://schemas.openxmlformats.org/officeDocument/2006/relationships/image" Target="../media/image266.png"/><Relationship Id="rId823" Type="http://schemas.openxmlformats.org/officeDocument/2006/relationships/image" Target="../media/image348.png"/><Relationship Id="rId255" Type="http://schemas.openxmlformats.org/officeDocument/2006/relationships/customXml" Target="../ink/ink1027.xml"/><Relationship Id="rId297" Type="http://schemas.openxmlformats.org/officeDocument/2006/relationships/customXml" Target="../ink/ink1048.xml"/><Relationship Id="rId462" Type="http://schemas.openxmlformats.org/officeDocument/2006/relationships/image" Target="../media/image168.png"/><Relationship Id="rId518" Type="http://schemas.openxmlformats.org/officeDocument/2006/relationships/image" Target="../media/image196.png"/><Relationship Id="rId725" Type="http://schemas.openxmlformats.org/officeDocument/2006/relationships/image" Target="../media/image299.png"/><Relationship Id="rId115" Type="http://schemas.openxmlformats.org/officeDocument/2006/relationships/image" Target="../media/image2749.png"/><Relationship Id="rId157" Type="http://schemas.openxmlformats.org/officeDocument/2006/relationships/image" Target="../media/image2770.png"/><Relationship Id="rId322" Type="http://schemas.openxmlformats.org/officeDocument/2006/relationships/image" Target="../media/image98.png"/><Relationship Id="rId364" Type="http://schemas.openxmlformats.org/officeDocument/2006/relationships/image" Target="../media/image119.png"/><Relationship Id="rId767" Type="http://schemas.openxmlformats.org/officeDocument/2006/relationships/image" Target="../media/image320.png"/><Relationship Id="rId61" Type="http://schemas.openxmlformats.org/officeDocument/2006/relationships/image" Target="../media/image2722.png"/><Relationship Id="rId199" Type="http://schemas.openxmlformats.org/officeDocument/2006/relationships/image" Target="../media/image2791.png"/><Relationship Id="rId571" Type="http://schemas.openxmlformats.org/officeDocument/2006/relationships/customXml" Target="../ink/ink1185.xml"/><Relationship Id="rId627" Type="http://schemas.openxmlformats.org/officeDocument/2006/relationships/customXml" Target="../ink/ink1213.xml"/><Relationship Id="rId669" Type="http://schemas.openxmlformats.org/officeDocument/2006/relationships/customXml" Target="../ink/ink1234.xml"/><Relationship Id="rId834" Type="http://schemas.openxmlformats.org/officeDocument/2006/relationships/customXml" Target="../ink/ink1317.xml"/><Relationship Id="rId19" Type="http://schemas.openxmlformats.org/officeDocument/2006/relationships/image" Target="../media/image2701.png"/><Relationship Id="rId224" Type="http://schemas.openxmlformats.org/officeDocument/2006/relationships/customXml" Target="../ink/ink1011.xml"/><Relationship Id="rId266" Type="http://schemas.openxmlformats.org/officeDocument/2006/relationships/image" Target="../media/image70.png"/><Relationship Id="rId431" Type="http://schemas.openxmlformats.org/officeDocument/2006/relationships/customXml" Target="../ink/ink1115.xml"/><Relationship Id="rId473" Type="http://schemas.openxmlformats.org/officeDocument/2006/relationships/customXml" Target="../ink/ink1136.xml"/><Relationship Id="rId529" Type="http://schemas.openxmlformats.org/officeDocument/2006/relationships/customXml" Target="../ink/ink1164.xml"/><Relationship Id="rId680" Type="http://schemas.openxmlformats.org/officeDocument/2006/relationships/image" Target="../media/image277.png"/><Relationship Id="rId736" Type="http://schemas.openxmlformats.org/officeDocument/2006/relationships/customXml" Target="../ink/ink1268.xml"/><Relationship Id="rId30" Type="http://schemas.openxmlformats.org/officeDocument/2006/relationships/customXml" Target="../ink/ink914.xml"/><Relationship Id="rId126" Type="http://schemas.openxmlformats.org/officeDocument/2006/relationships/customXml" Target="../ink/ink962.xml"/><Relationship Id="rId168" Type="http://schemas.openxmlformats.org/officeDocument/2006/relationships/customXml" Target="../ink/ink983.xml"/><Relationship Id="rId333" Type="http://schemas.openxmlformats.org/officeDocument/2006/relationships/customXml" Target="../ink/ink1066.xml"/><Relationship Id="rId540" Type="http://schemas.openxmlformats.org/officeDocument/2006/relationships/image" Target="../media/image207.png"/><Relationship Id="rId778" Type="http://schemas.openxmlformats.org/officeDocument/2006/relationships/customXml" Target="../ink/ink1289.xml"/><Relationship Id="rId72" Type="http://schemas.openxmlformats.org/officeDocument/2006/relationships/customXml" Target="../ink/ink935.xml"/><Relationship Id="rId375" Type="http://schemas.openxmlformats.org/officeDocument/2006/relationships/customXml" Target="../ink/ink1087.xml"/><Relationship Id="rId582" Type="http://schemas.openxmlformats.org/officeDocument/2006/relationships/image" Target="../media/image228.png"/><Relationship Id="rId638" Type="http://schemas.openxmlformats.org/officeDocument/2006/relationships/image" Target="../media/image256.png"/><Relationship Id="rId803" Type="http://schemas.openxmlformats.org/officeDocument/2006/relationships/image" Target="../media/image338.png"/><Relationship Id="rId845" Type="http://schemas.openxmlformats.org/officeDocument/2006/relationships/image" Target="../media/image359.png"/><Relationship Id="rId3" Type="http://schemas.openxmlformats.org/officeDocument/2006/relationships/image" Target="../media/image44.emf"/><Relationship Id="rId235" Type="http://schemas.openxmlformats.org/officeDocument/2006/relationships/image" Target="../media/image55.png"/><Relationship Id="rId277" Type="http://schemas.openxmlformats.org/officeDocument/2006/relationships/customXml" Target="../ink/ink1038.xml"/><Relationship Id="rId400" Type="http://schemas.openxmlformats.org/officeDocument/2006/relationships/image" Target="../media/image137.png"/><Relationship Id="rId442" Type="http://schemas.openxmlformats.org/officeDocument/2006/relationships/image" Target="../media/image158.png"/><Relationship Id="rId484" Type="http://schemas.openxmlformats.org/officeDocument/2006/relationships/image" Target="../media/image179.png"/><Relationship Id="rId705" Type="http://schemas.openxmlformats.org/officeDocument/2006/relationships/customXml" Target="../ink/ink1252.xml"/><Relationship Id="rId137" Type="http://schemas.openxmlformats.org/officeDocument/2006/relationships/image" Target="../media/image2760.png"/><Relationship Id="rId302" Type="http://schemas.openxmlformats.org/officeDocument/2006/relationships/image" Target="../media/image88.png"/><Relationship Id="rId344" Type="http://schemas.openxmlformats.org/officeDocument/2006/relationships/image" Target="../media/image109.png"/><Relationship Id="rId691" Type="http://schemas.openxmlformats.org/officeDocument/2006/relationships/customXml" Target="../ink/ink1245.xml"/><Relationship Id="rId747" Type="http://schemas.openxmlformats.org/officeDocument/2006/relationships/image" Target="../media/image310.png"/><Relationship Id="rId789" Type="http://schemas.openxmlformats.org/officeDocument/2006/relationships/image" Target="../media/image331.png"/><Relationship Id="rId41" Type="http://schemas.openxmlformats.org/officeDocument/2006/relationships/image" Target="../media/image2712.png"/><Relationship Id="rId83" Type="http://schemas.openxmlformats.org/officeDocument/2006/relationships/image" Target="../media/image2733.png"/><Relationship Id="rId179" Type="http://schemas.openxmlformats.org/officeDocument/2006/relationships/image" Target="../media/image2781.png"/><Relationship Id="rId386" Type="http://schemas.openxmlformats.org/officeDocument/2006/relationships/image" Target="../media/image130.png"/><Relationship Id="rId551" Type="http://schemas.openxmlformats.org/officeDocument/2006/relationships/customXml" Target="../ink/ink1175.xml"/><Relationship Id="rId593" Type="http://schemas.openxmlformats.org/officeDocument/2006/relationships/customXml" Target="../ink/ink1196.xml"/><Relationship Id="rId607" Type="http://schemas.openxmlformats.org/officeDocument/2006/relationships/customXml" Target="../ink/ink1203.xml"/><Relationship Id="rId649" Type="http://schemas.openxmlformats.org/officeDocument/2006/relationships/customXml" Target="../ink/ink1224.xml"/><Relationship Id="rId814" Type="http://schemas.openxmlformats.org/officeDocument/2006/relationships/customXml" Target="../ink/ink1307.xml"/><Relationship Id="rId190" Type="http://schemas.openxmlformats.org/officeDocument/2006/relationships/customXml" Target="../ink/ink994.xml"/><Relationship Id="rId204" Type="http://schemas.openxmlformats.org/officeDocument/2006/relationships/customXml" Target="../ink/ink1001.xml"/><Relationship Id="rId246" Type="http://schemas.openxmlformats.org/officeDocument/2006/relationships/customXml" Target="../ink/ink1022.xml"/><Relationship Id="rId288" Type="http://schemas.openxmlformats.org/officeDocument/2006/relationships/image" Target="../media/image81.png"/><Relationship Id="rId411" Type="http://schemas.openxmlformats.org/officeDocument/2006/relationships/customXml" Target="../ink/ink1105.xml"/><Relationship Id="rId453" Type="http://schemas.openxmlformats.org/officeDocument/2006/relationships/customXml" Target="../ink/ink1126.xml"/><Relationship Id="rId509" Type="http://schemas.openxmlformats.org/officeDocument/2006/relationships/customXml" Target="../ink/ink1154.xml"/><Relationship Id="rId660" Type="http://schemas.openxmlformats.org/officeDocument/2006/relationships/image" Target="../media/image267.png"/><Relationship Id="rId106" Type="http://schemas.openxmlformats.org/officeDocument/2006/relationships/customXml" Target="../ink/ink952.xml"/><Relationship Id="rId313" Type="http://schemas.openxmlformats.org/officeDocument/2006/relationships/customXml" Target="../ink/ink1056.xml"/><Relationship Id="rId495" Type="http://schemas.openxmlformats.org/officeDocument/2006/relationships/customXml" Target="../ink/ink1147.xml"/><Relationship Id="rId716" Type="http://schemas.openxmlformats.org/officeDocument/2006/relationships/image" Target="../media/image295.png"/><Relationship Id="rId758" Type="http://schemas.openxmlformats.org/officeDocument/2006/relationships/customXml" Target="../ink/ink1279.xml"/><Relationship Id="rId10" Type="http://schemas.openxmlformats.org/officeDocument/2006/relationships/customXml" Target="../ink/ink904.xml"/><Relationship Id="rId52" Type="http://schemas.openxmlformats.org/officeDocument/2006/relationships/customXml" Target="../ink/ink925.xml"/><Relationship Id="rId94" Type="http://schemas.openxmlformats.org/officeDocument/2006/relationships/customXml" Target="../ink/ink946.xml"/><Relationship Id="rId148" Type="http://schemas.openxmlformats.org/officeDocument/2006/relationships/customXml" Target="../ink/ink973.xml"/><Relationship Id="rId355" Type="http://schemas.openxmlformats.org/officeDocument/2006/relationships/customXml" Target="../ink/ink1077.xml"/><Relationship Id="rId397" Type="http://schemas.openxmlformats.org/officeDocument/2006/relationships/customXml" Target="../ink/ink1098.xml"/><Relationship Id="rId520" Type="http://schemas.openxmlformats.org/officeDocument/2006/relationships/image" Target="../media/image197.png"/><Relationship Id="rId562" Type="http://schemas.openxmlformats.org/officeDocument/2006/relationships/image" Target="../media/image218.png"/><Relationship Id="rId618" Type="http://schemas.openxmlformats.org/officeDocument/2006/relationships/image" Target="../media/image246.png"/><Relationship Id="rId825" Type="http://schemas.openxmlformats.org/officeDocument/2006/relationships/image" Target="../media/image349.png"/><Relationship Id="rId215" Type="http://schemas.openxmlformats.org/officeDocument/2006/relationships/image" Target="../media/image45.png"/><Relationship Id="rId257" Type="http://schemas.openxmlformats.org/officeDocument/2006/relationships/customXml" Target="../ink/ink1028.xml"/><Relationship Id="rId422" Type="http://schemas.openxmlformats.org/officeDocument/2006/relationships/image" Target="../media/image148.png"/><Relationship Id="rId464" Type="http://schemas.openxmlformats.org/officeDocument/2006/relationships/image" Target="../media/image169.png"/><Relationship Id="rId299" Type="http://schemas.openxmlformats.org/officeDocument/2006/relationships/customXml" Target="../ink/ink1049.xml"/><Relationship Id="rId727" Type="http://schemas.openxmlformats.org/officeDocument/2006/relationships/image" Target="../media/image300.png"/><Relationship Id="rId63" Type="http://schemas.openxmlformats.org/officeDocument/2006/relationships/image" Target="../media/image2723.png"/><Relationship Id="rId159" Type="http://schemas.openxmlformats.org/officeDocument/2006/relationships/image" Target="../media/image2771.png"/><Relationship Id="rId366" Type="http://schemas.openxmlformats.org/officeDocument/2006/relationships/image" Target="../media/image120.png"/><Relationship Id="rId573" Type="http://schemas.openxmlformats.org/officeDocument/2006/relationships/customXml" Target="../ink/ink1186.xml"/><Relationship Id="rId780" Type="http://schemas.openxmlformats.org/officeDocument/2006/relationships/customXml" Target="../ink/ink1290.xml"/><Relationship Id="rId226" Type="http://schemas.openxmlformats.org/officeDocument/2006/relationships/customXml" Target="../ink/ink1012.xml"/><Relationship Id="rId433" Type="http://schemas.openxmlformats.org/officeDocument/2006/relationships/customXml" Target="../ink/ink1116.xml"/><Relationship Id="rId640" Type="http://schemas.openxmlformats.org/officeDocument/2006/relationships/image" Target="../media/image257.png"/><Relationship Id="rId738" Type="http://schemas.openxmlformats.org/officeDocument/2006/relationships/customXml" Target="../ink/ink1269.xml"/><Relationship Id="rId74" Type="http://schemas.openxmlformats.org/officeDocument/2006/relationships/customXml" Target="../ink/ink936.xml"/><Relationship Id="rId377" Type="http://schemas.openxmlformats.org/officeDocument/2006/relationships/customXml" Target="../ink/ink1088.xml"/><Relationship Id="rId500" Type="http://schemas.openxmlformats.org/officeDocument/2006/relationships/image" Target="../media/image187.png"/><Relationship Id="rId584" Type="http://schemas.openxmlformats.org/officeDocument/2006/relationships/image" Target="../media/image229.png"/><Relationship Id="rId805" Type="http://schemas.openxmlformats.org/officeDocument/2006/relationships/image" Target="../media/image339.png"/><Relationship Id="rId5" Type="http://schemas.openxmlformats.org/officeDocument/2006/relationships/image" Target="../media/image2694.png"/><Relationship Id="rId237" Type="http://schemas.openxmlformats.org/officeDocument/2006/relationships/image" Target="../media/image56.png"/><Relationship Id="rId791" Type="http://schemas.openxmlformats.org/officeDocument/2006/relationships/image" Target="../media/image332.png"/><Relationship Id="rId444" Type="http://schemas.openxmlformats.org/officeDocument/2006/relationships/image" Target="../media/image159.png"/><Relationship Id="rId651" Type="http://schemas.openxmlformats.org/officeDocument/2006/relationships/customXml" Target="../ink/ink1225.xml"/><Relationship Id="rId749" Type="http://schemas.openxmlformats.org/officeDocument/2006/relationships/image" Target="../media/image311.png"/><Relationship Id="rId290" Type="http://schemas.openxmlformats.org/officeDocument/2006/relationships/image" Target="../media/image82.png"/><Relationship Id="rId304" Type="http://schemas.openxmlformats.org/officeDocument/2006/relationships/image" Target="../media/image89.png"/><Relationship Id="rId388" Type="http://schemas.openxmlformats.org/officeDocument/2006/relationships/image" Target="../media/image131.png"/><Relationship Id="rId511" Type="http://schemas.openxmlformats.org/officeDocument/2006/relationships/customXml" Target="../ink/ink1155.xml"/><Relationship Id="rId609" Type="http://schemas.openxmlformats.org/officeDocument/2006/relationships/customXml" Target="../ink/ink1204.xml"/><Relationship Id="rId85" Type="http://schemas.openxmlformats.org/officeDocument/2006/relationships/image" Target="../media/image2734.png"/><Relationship Id="rId150" Type="http://schemas.openxmlformats.org/officeDocument/2006/relationships/customXml" Target="../ink/ink974.xml"/><Relationship Id="rId595" Type="http://schemas.openxmlformats.org/officeDocument/2006/relationships/customXml" Target="../ink/ink1197.xml"/><Relationship Id="rId816" Type="http://schemas.openxmlformats.org/officeDocument/2006/relationships/customXml" Target="../ink/ink1308.xml"/><Relationship Id="rId248" Type="http://schemas.openxmlformats.org/officeDocument/2006/relationships/customXml" Target="../ink/ink1023.xml"/><Relationship Id="rId455" Type="http://schemas.openxmlformats.org/officeDocument/2006/relationships/customXml" Target="../ink/ink1127.xml"/><Relationship Id="rId662" Type="http://schemas.openxmlformats.org/officeDocument/2006/relationships/image" Target="../media/image268.png"/><Relationship Id="rId12" Type="http://schemas.openxmlformats.org/officeDocument/2006/relationships/customXml" Target="../ink/ink905.xml"/><Relationship Id="rId108" Type="http://schemas.openxmlformats.org/officeDocument/2006/relationships/customXml" Target="../ink/ink953.xml"/><Relationship Id="rId315" Type="http://schemas.openxmlformats.org/officeDocument/2006/relationships/customXml" Target="../ink/ink1057.xml"/><Relationship Id="rId522" Type="http://schemas.openxmlformats.org/officeDocument/2006/relationships/image" Target="../media/image198.png"/><Relationship Id="rId96" Type="http://schemas.openxmlformats.org/officeDocument/2006/relationships/customXml" Target="../ink/ink947.xml"/><Relationship Id="rId161" Type="http://schemas.openxmlformats.org/officeDocument/2006/relationships/image" Target="../media/image2772.png"/><Relationship Id="rId399" Type="http://schemas.openxmlformats.org/officeDocument/2006/relationships/customXml" Target="../ink/ink1099.xml"/><Relationship Id="rId827" Type="http://schemas.openxmlformats.org/officeDocument/2006/relationships/image" Target="../media/image350.png"/><Relationship Id="rId259" Type="http://schemas.openxmlformats.org/officeDocument/2006/relationships/customXml" Target="../ink/ink1029.xml"/><Relationship Id="rId466" Type="http://schemas.openxmlformats.org/officeDocument/2006/relationships/image" Target="../media/image170.png"/><Relationship Id="rId673" Type="http://schemas.openxmlformats.org/officeDocument/2006/relationships/customXml" Target="../ink/ink1236.xml"/><Relationship Id="rId23" Type="http://schemas.openxmlformats.org/officeDocument/2006/relationships/image" Target="../media/image2703.png"/><Relationship Id="rId119" Type="http://schemas.openxmlformats.org/officeDocument/2006/relationships/image" Target="../media/image2751.png"/><Relationship Id="rId326" Type="http://schemas.openxmlformats.org/officeDocument/2006/relationships/image" Target="../media/image100.png"/><Relationship Id="rId533" Type="http://schemas.openxmlformats.org/officeDocument/2006/relationships/customXml" Target="../ink/ink1166.xml"/><Relationship Id="rId740" Type="http://schemas.openxmlformats.org/officeDocument/2006/relationships/customXml" Target="../ink/ink1270.xml"/><Relationship Id="rId838" Type="http://schemas.openxmlformats.org/officeDocument/2006/relationships/customXml" Target="../ink/ink1319.xml"/><Relationship Id="rId172" Type="http://schemas.openxmlformats.org/officeDocument/2006/relationships/customXml" Target="../ink/ink985.xml"/><Relationship Id="rId477" Type="http://schemas.openxmlformats.org/officeDocument/2006/relationships/customXml" Target="../ink/ink1138.xml"/><Relationship Id="rId600" Type="http://schemas.openxmlformats.org/officeDocument/2006/relationships/image" Target="../media/image237.png"/><Relationship Id="rId684" Type="http://schemas.openxmlformats.org/officeDocument/2006/relationships/image" Target="../media/image279.png"/><Relationship Id="rId337" Type="http://schemas.openxmlformats.org/officeDocument/2006/relationships/customXml" Target="../ink/ink1068.xml"/><Relationship Id="rId34" Type="http://schemas.openxmlformats.org/officeDocument/2006/relationships/customXml" Target="../ink/ink916.xml"/><Relationship Id="rId544" Type="http://schemas.openxmlformats.org/officeDocument/2006/relationships/image" Target="../media/image209.png"/><Relationship Id="rId751" Type="http://schemas.openxmlformats.org/officeDocument/2006/relationships/image" Target="../media/image312.png"/><Relationship Id="rId183" Type="http://schemas.openxmlformats.org/officeDocument/2006/relationships/image" Target="../media/image2783.png"/><Relationship Id="rId390" Type="http://schemas.openxmlformats.org/officeDocument/2006/relationships/image" Target="../media/image132.png"/><Relationship Id="rId404" Type="http://schemas.openxmlformats.org/officeDocument/2006/relationships/image" Target="../media/image139.png"/><Relationship Id="rId611" Type="http://schemas.openxmlformats.org/officeDocument/2006/relationships/customXml" Target="../ink/ink1205.xml"/><Relationship Id="rId250" Type="http://schemas.openxmlformats.org/officeDocument/2006/relationships/customXml" Target="../ink/ink1024.xml"/><Relationship Id="rId488" Type="http://schemas.openxmlformats.org/officeDocument/2006/relationships/image" Target="../media/image181.png"/><Relationship Id="rId695" Type="http://schemas.openxmlformats.org/officeDocument/2006/relationships/customXml" Target="../ink/ink1247.xml"/><Relationship Id="rId709" Type="http://schemas.openxmlformats.org/officeDocument/2006/relationships/customXml" Target="../ink/ink1254.xml"/><Relationship Id="rId45" Type="http://schemas.openxmlformats.org/officeDocument/2006/relationships/image" Target="../media/image2714.png"/><Relationship Id="rId110" Type="http://schemas.openxmlformats.org/officeDocument/2006/relationships/customXml" Target="../ink/ink954.xml"/><Relationship Id="rId348" Type="http://schemas.openxmlformats.org/officeDocument/2006/relationships/image" Target="../media/image111.png"/><Relationship Id="rId555" Type="http://schemas.openxmlformats.org/officeDocument/2006/relationships/customXml" Target="../ink/ink1177.xml"/><Relationship Id="rId762" Type="http://schemas.openxmlformats.org/officeDocument/2006/relationships/customXml" Target="../ink/ink1281.xml"/><Relationship Id="rId194" Type="http://schemas.openxmlformats.org/officeDocument/2006/relationships/customXml" Target="../ink/ink996.xml"/><Relationship Id="rId208" Type="http://schemas.openxmlformats.org/officeDocument/2006/relationships/customXml" Target="../ink/ink1003.xml"/><Relationship Id="rId415" Type="http://schemas.openxmlformats.org/officeDocument/2006/relationships/customXml" Target="../ink/ink1107.xml"/><Relationship Id="rId622" Type="http://schemas.openxmlformats.org/officeDocument/2006/relationships/image" Target="../media/image248.png"/><Relationship Id="rId261" Type="http://schemas.openxmlformats.org/officeDocument/2006/relationships/customXml" Target="../ink/ink1030.xml"/><Relationship Id="rId499" Type="http://schemas.openxmlformats.org/officeDocument/2006/relationships/customXml" Target="../ink/ink1149.xml"/><Relationship Id="rId56" Type="http://schemas.openxmlformats.org/officeDocument/2006/relationships/customXml" Target="../ink/ink927.xml"/><Relationship Id="rId359" Type="http://schemas.openxmlformats.org/officeDocument/2006/relationships/customXml" Target="../ink/ink1079.xml"/><Relationship Id="rId566" Type="http://schemas.openxmlformats.org/officeDocument/2006/relationships/image" Target="../media/image220.png"/><Relationship Id="rId773" Type="http://schemas.openxmlformats.org/officeDocument/2006/relationships/image" Target="../media/image323.png"/><Relationship Id="rId121" Type="http://schemas.openxmlformats.org/officeDocument/2006/relationships/image" Target="../media/image2752.png"/><Relationship Id="rId219" Type="http://schemas.openxmlformats.org/officeDocument/2006/relationships/image" Target="../media/image47.png"/><Relationship Id="rId426" Type="http://schemas.openxmlformats.org/officeDocument/2006/relationships/image" Target="../media/image150.png"/><Relationship Id="rId633" Type="http://schemas.openxmlformats.org/officeDocument/2006/relationships/customXml" Target="../ink/ink1216.xml"/><Relationship Id="rId840" Type="http://schemas.openxmlformats.org/officeDocument/2006/relationships/customXml" Target="../ink/ink1320.xml"/><Relationship Id="rId67" Type="http://schemas.openxmlformats.org/officeDocument/2006/relationships/image" Target="../media/image2725.png"/><Relationship Id="rId272" Type="http://schemas.openxmlformats.org/officeDocument/2006/relationships/image" Target="../media/image73.png"/><Relationship Id="rId577" Type="http://schemas.openxmlformats.org/officeDocument/2006/relationships/customXml" Target="../ink/ink1188.xml"/><Relationship Id="rId700" Type="http://schemas.openxmlformats.org/officeDocument/2006/relationships/image" Target="../media/image287.png"/><Relationship Id="rId132" Type="http://schemas.openxmlformats.org/officeDocument/2006/relationships/customXml" Target="../ink/ink965.xml"/><Relationship Id="rId784" Type="http://schemas.openxmlformats.org/officeDocument/2006/relationships/customXml" Target="../ink/ink1292.xml"/><Relationship Id="rId437" Type="http://schemas.openxmlformats.org/officeDocument/2006/relationships/customXml" Target="../ink/ink1118.xml"/><Relationship Id="rId644" Type="http://schemas.openxmlformats.org/officeDocument/2006/relationships/image" Target="../media/image259.png"/><Relationship Id="rId283" Type="http://schemas.openxmlformats.org/officeDocument/2006/relationships/customXml" Target="../ink/ink1041.xml"/><Relationship Id="rId490" Type="http://schemas.openxmlformats.org/officeDocument/2006/relationships/image" Target="../media/image182.png"/><Relationship Id="rId504" Type="http://schemas.openxmlformats.org/officeDocument/2006/relationships/image" Target="../media/image189.png"/><Relationship Id="rId711" Type="http://schemas.openxmlformats.org/officeDocument/2006/relationships/customXml" Target="../ink/ink1255.xml"/><Relationship Id="rId78" Type="http://schemas.openxmlformats.org/officeDocument/2006/relationships/customXml" Target="../ink/ink938.xml"/><Relationship Id="rId143" Type="http://schemas.openxmlformats.org/officeDocument/2006/relationships/image" Target="../media/image2763.png"/><Relationship Id="rId350" Type="http://schemas.openxmlformats.org/officeDocument/2006/relationships/image" Target="../media/image112.png"/><Relationship Id="rId588" Type="http://schemas.openxmlformats.org/officeDocument/2006/relationships/image" Target="../media/image231.png"/><Relationship Id="rId795" Type="http://schemas.openxmlformats.org/officeDocument/2006/relationships/image" Target="../media/image334.png"/><Relationship Id="rId809" Type="http://schemas.openxmlformats.org/officeDocument/2006/relationships/image" Target="../media/image341.png"/><Relationship Id="rId9" Type="http://schemas.openxmlformats.org/officeDocument/2006/relationships/image" Target="../media/image2696.png"/><Relationship Id="rId210" Type="http://schemas.openxmlformats.org/officeDocument/2006/relationships/customXml" Target="../ink/ink1004.xml"/><Relationship Id="rId448" Type="http://schemas.openxmlformats.org/officeDocument/2006/relationships/image" Target="../media/image161.png"/><Relationship Id="rId655" Type="http://schemas.openxmlformats.org/officeDocument/2006/relationships/customXml" Target="../ink/ink1227.xml"/><Relationship Id="rId294" Type="http://schemas.openxmlformats.org/officeDocument/2006/relationships/image" Target="../media/image84.png"/><Relationship Id="rId308" Type="http://schemas.openxmlformats.org/officeDocument/2006/relationships/image" Target="../media/image91.png"/><Relationship Id="rId515" Type="http://schemas.openxmlformats.org/officeDocument/2006/relationships/customXml" Target="../ink/ink1157.xml"/><Relationship Id="rId722" Type="http://schemas.openxmlformats.org/officeDocument/2006/relationships/customXml" Target="../ink/ink1261.xml"/><Relationship Id="rId89" Type="http://schemas.openxmlformats.org/officeDocument/2006/relationships/image" Target="../media/image2736.png"/><Relationship Id="rId154" Type="http://schemas.openxmlformats.org/officeDocument/2006/relationships/customXml" Target="../ink/ink976.xml"/><Relationship Id="rId361" Type="http://schemas.openxmlformats.org/officeDocument/2006/relationships/customXml" Target="../ink/ink1080.xml"/><Relationship Id="rId599" Type="http://schemas.openxmlformats.org/officeDocument/2006/relationships/customXml" Target="../ink/ink1199.xml"/><Relationship Id="rId459" Type="http://schemas.openxmlformats.org/officeDocument/2006/relationships/customXml" Target="../ink/ink1129.xml"/><Relationship Id="rId666" Type="http://schemas.openxmlformats.org/officeDocument/2006/relationships/image" Target="../media/image270.png"/><Relationship Id="rId16" Type="http://schemas.openxmlformats.org/officeDocument/2006/relationships/customXml" Target="../ink/ink907.xml"/><Relationship Id="rId221" Type="http://schemas.openxmlformats.org/officeDocument/2006/relationships/image" Target="../media/image48.png"/><Relationship Id="rId319" Type="http://schemas.openxmlformats.org/officeDocument/2006/relationships/customXml" Target="../ink/ink1059.xml"/><Relationship Id="rId526" Type="http://schemas.openxmlformats.org/officeDocument/2006/relationships/image" Target="../media/image200.png"/><Relationship Id="rId733" Type="http://schemas.openxmlformats.org/officeDocument/2006/relationships/image" Target="../media/image303.png"/><Relationship Id="rId165" Type="http://schemas.openxmlformats.org/officeDocument/2006/relationships/image" Target="../media/image2774.png"/><Relationship Id="rId372" Type="http://schemas.openxmlformats.org/officeDocument/2006/relationships/image" Target="../media/image123.png"/><Relationship Id="rId677" Type="http://schemas.openxmlformats.org/officeDocument/2006/relationships/customXml" Target="../ink/ink1238.xml"/><Relationship Id="rId800" Type="http://schemas.openxmlformats.org/officeDocument/2006/relationships/customXml" Target="../ink/ink1300.xml"/><Relationship Id="rId232" Type="http://schemas.openxmlformats.org/officeDocument/2006/relationships/customXml" Target="../ink/ink1015.xml"/><Relationship Id="rId27" Type="http://schemas.openxmlformats.org/officeDocument/2006/relationships/image" Target="../media/image2705.png"/><Relationship Id="rId537" Type="http://schemas.openxmlformats.org/officeDocument/2006/relationships/customXml" Target="../ink/ink1168.xml"/><Relationship Id="rId744" Type="http://schemas.openxmlformats.org/officeDocument/2006/relationships/customXml" Target="../ink/ink1272.xml"/><Relationship Id="rId80" Type="http://schemas.openxmlformats.org/officeDocument/2006/relationships/customXml" Target="../ink/ink939.xml"/><Relationship Id="rId176" Type="http://schemas.openxmlformats.org/officeDocument/2006/relationships/customXml" Target="../ink/ink987.xml"/><Relationship Id="rId383" Type="http://schemas.openxmlformats.org/officeDocument/2006/relationships/customXml" Target="../ink/ink1091.xml"/><Relationship Id="rId590" Type="http://schemas.openxmlformats.org/officeDocument/2006/relationships/image" Target="../media/image232.png"/><Relationship Id="rId604" Type="http://schemas.openxmlformats.org/officeDocument/2006/relationships/image" Target="../media/image239.png"/><Relationship Id="rId811" Type="http://schemas.openxmlformats.org/officeDocument/2006/relationships/image" Target="../media/image342.png"/><Relationship Id="rId243" Type="http://schemas.openxmlformats.org/officeDocument/2006/relationships/image" Target="../media/image59.png"/><Relationship Id="rId450" Type="http://schemas.openxmlformats.org/officeDocument/2006/relationships/image" Target="../media/image162.png"/><Relationship Id="rId688" Type="http://schemas.openxmlformats.org/officeDocument/2006/relationships/image" Target="../media/image281.png"/><Relationship Id="rId38" Type="http://schemas.openxmlformats.org/officeDocument/2006/relationships/customXml" Target="../ink/ink918.xml"/><Relationship Id="rId103" Type="http://schemas.openxmlformats.org/officeDocument/2006/relationships/image" Target="../media/image2743.png"/><Relationship Id="rId310" Type="http://schemas.openxmlformats.org/officeDocument/2006/relationships/image" Target="../media/image92.png"/><Relationship Id="rId548" Type="http://schemas.openxmlformats.org/officeDocument/2006/relationships/image" Target="../media/image211.png"/><Relationship Id="rId755" Type="http://schemas.openxmlformats.org/officeDocument/2006/relationships/image" Target="../media/image314.png"/><Relationship Id="rId91" Type="http://schemas.openxmlformats.org/officeDocument/2006/relationships/image" Target="../media/image2737.png"/><Relationship Id="rId187" Type="http://schemas.openxmlformats.org/officeDocument/2006/relationships/image" Target="../media/image2785.png"/><Relationship Id="rId394" Type="http://schemas.openxmlformats.org/officeDocument/2006/relationships/image" Target="../media/image134.png"/><Relationship Id="rId408" Type="http://schemas.openxmlformats.org/officeDocument/2006/relationships/image" Target="../media/image141.png"/><Relationship Id="rId615" Type="http://schemas.openxmlformats.org/officeDocument/2006/relationships/customXml" Target="../ink/ink1207.xml"/><Relationship Id="rId822" Type="http://schemas.openxmlformats.org/officeDocument/2006/relationships/customXml" Target="../ink/ink1311.xml"/><Relationship Id="rId254" Type="http://schemas.openxmlformats.org/officeDocument/2006/relationships/image" Target="../media/image64.png"/><Relationship Id="rId699" Type="http://schemas.openxmlformats.org/officeDocument/2006/relationships/customXml" Target="../ink/ink1249.xml"/><Relationship Id="rId49" Type="http://schemas.openxmlformats.org/officeDocument/2006/relationships/image" Target="../media/image2716.png"/><Relationship Id="rId114" Type="http://schemas.openxmlformats.org/officeDocument/2006/relationships/customXml" Target="../ink/ink956.xml"/><Relationship Id="rId461" Type="http://schemas.openxmlformats.org/officeDocument/2006/relationships/customXml" Target="../ink/ink1130.xml"/><Relationship Id="rId559" Type="http://schemas.openxmlformats.org/officeDocument/2006/relationships/customXml" Target="../ink/ink1179.xml"/><Relationship Id="rId766" Type="http://schemas.openxmlformats.org/officeDocument/2006/relationships/customXml" Target="../ink/ink1283.xml"/><Relationship Id="rId198" Type="http://schemas.openxmlformats.org/officeDocument/2006/relationships/customXml" Target="../ink/ink998.xml"/><Relationship Id="rId321" Type="http://schemas.openxmlformats.org/officeDocument/2006/relationships/customXml" Target="../ink/ink1060.xml"/><Relationship Id="rId419" Type="http://schemas.openxmlformats.org/officeDocument/2006/relationships/customXml" Target="../ink/ink1109.xml"/><Relationship Id="rId626" Type="http://schemas.openxmlformats.org/officeDocument/2006/relationships/image" Target="../media/image250.png"/><Relationship Id="rId833" Type="http://schemas.openxmlformats.org/officeDocument/2006/relationships/image" Target="../media/image353.png"/><Relationship Id="rId265" Type="http://schemas.openxmlformats.org/officeDocument/2006/relationships/customXml" Target="../ink/ink1032.xml"/><Relationship Id="rId472" Type="http://schemas.openxmlformats.org/officeDocument/2006/relationships/image" Target="../media/image173.png"/><Relationship Id="rId125" Type="http://schemas.openxmlformats.org/officeDocument/2006/relationships/image" Target="../media/image2754.png"/><Relationship Id="rId332" Type="http://schemas.openxmlformats.org/officeDocument/2006/relationships/image" Target="../media/image103.png"/><Relationship Id="rId777" Type="http://schemas.openxmlformats.org/officeDocument/2006/relationships/image" Target="../media/image325.png"/><Relationship Id="rId637" Type="http://schemas.openxmlformats.org/officeDocument/2006/relationships/customXml" Target="../ink/ink1218.xml"/><Relationship Id="rId844" Type="http://schemas.openxmlformats.org/officeDocument/2006/relationships/customXml" Target="../ink/ink1322.xml"/><Relationship Id="rId276" Type="http://schemas.openxmlformats.org/officeDocument/2006/relationships/image" Target="../media/image75.png"/><Relationship Id="rId483" Type="http://schemas.openxmlformats.org/officeDocument/2006/relationships/customXml" Target="../ink/ink1141.xml"/><Relationship Id="rId690" Type="http://schemas.openxmlformats.org/officeDocument/2006/relationships/image" Target="../media/image282.png"/><Relationship Id="rId704" Type="http://schemas.openxmlformats.org/officeDocument/2006/relationships/image" Target="../media/image289.png"/><Relationship Id="rId40" Type="http://schemas.openxmlformats.org/officeDocument/2006/relationships/customXml" Target="../ink/ink919.xml"/><Relationship Id="rId136" Type="http://schemas.openxmlformats.org/officeDocument/2006/relationships/customXml" Target="../ink/ink967.xml"/><Relationship Id="rId343" Type="http://schemas.openxmlformats.org/officeDocument/2006/relationships/customXml" Target="../ink/ink1071.xml"/><Relationship Id="rId550" Type="http://schemas.openxmlformats.org/officeDocument/2006/relationships/image" Target="../media/image212.png"/><Relationship Id="rId788" Type="http://schemas.openxmlformats.org/officeDocument/2006/relationships/customXml" Target="../ink/ink1294.xml"/><Relationship Id="rId203" Type="http://schemas.openxmlformats.org/officeDocument/2006/relationships/image" Target="../media/image2793.png"/><Relationship Id="rId648" Type="http://schemas.openxmlformats.org/officeDocument/2006/relationships/image" Target="../media/image261.png"/><Relationship Id="rId287" Type="http://schemas.openxmlformats.org/officeDocument/2006/relationships/customXml" Target="../ink/ink1043.xml"/><Relationship Id="rId410" Type="http://schemas.openxmlformats.org/officeDocument/2006/relationships/image" Target="../media/image142.png"/><Relationship Id="rId494" Type="http://schemas.openxmlformats.org/officeDocument/2006/relationships/image" Target="../media/image184.png"/><Relationship Id="rId508" Type="http://schemas.openxmlformats.org/officeDocument/2006/relationships/image" Target="../media/image191.png"/><Relationship Id="rId715" Type="http://schemas.openxmlformats.org/officeDocument/2006/relationships/customXml" Target="../ink/ink1257.xml"/><Relationship Id="rId147" Type="http://schemas.openxmlformats.org/officeDocument/2006/relationships/image" Target="../media/image2765.png"/><Relationship Id="rId354" Type="http://schemas.openxmlformats.org/officeDocument/2006/relationships/image" Target="../media/image114.png"/><Relationship Id="rId799" Type="http://schemas.openxmlformats.org/officeDocument/2006/relationships/image" Target="../media/image336.png"/><Relationship Id="rId51" Type="http://schemas.openxmlformats.org/officeDocument/2006/relationships/image" Target="../media/image2717.png"/><Relationship Id="rId561" Type="http://schemas.openxmlformats.org/officeDocument/2006/relationships/customXml" Target="../ink/ink1180.xml"/><Relationship Id="rId659" Type="http://schemas.openxmlformats.org/officeDocument/2006/relationships/customXml" Target="../ink/ink1229.xml"/><Relationship Id="rId214" Type="http://schemas.openxmlformats.org/officeDocument/2006/relationships/customXml" Target="../ink/ink1006.xml"/><Relationship Id="rId298" Type="http://schemas.openxmlformats.org/officeDocument/2006/relationships/image" Target="../media/image86.png"/><Relationship Id="rId421" Type="http://schemas.openxmlformats.org/officeDocument/2006/relationships/customXml" Target="../ink/ink1110.xml"/><Relationship Id="rId519" Type="http://schemas.openxmlformats.org/officeDocument/2006/relationships/customXml" Target="../ink/ink1159.xml"/><Relationship Id="rId158" Type="http://schemas.openxmlformats.org/officeDocument/2006/relationships/customXml" Target="../ink/ink978.xml"/><Relationship Id="rId726" Type="http://schemas.openxmlformats.org/officeDocument/2006/relationships/customXml" Target="../ink/ink1263.xml"/><Relationship Id="rId62" Type="http://schemas.openxmlformats.org/officeDocument/2006/relationships/customXml" Target="../ink/ink930.xml"/><Relationship Id="rId365" Type="http://schemas.openxmlformats.org/officeDocument/2006/relationships/customXml" Target="../ink/ink1082.xml"/><Relationship Id="rId572" Type="http://schemas.openxmlformats.org/officeDocument/2006/relationships/image" Target="../media/image223.png"/><Relationship Id="rId225" Type="http://schemas.openxmlformats.org/officeDocument/2006/relationships/image" Target="../media/image50.png"/><Relationship Id="rId432" Type="http://schemas.openxmlformats.org/officeDocument/2006/relationships/image" Target="../media/image153.png"/><Relationship Id="rId737" Type="http://schemas.openxmlformats.org/officeDocument/2006/relationships/image" Target="../media/image305.png"/><Relationship Id="rId73" Type="http://schemas.openxmlformats.org/officeDocument/2006/relationships/image" Target="../media/image2728.png"/><Relationship Id="rId169" Type="http://schemas.openxmlformats.org/officeDocument/2006/relationships/image" Target="../media/image2776.png"/><Relationship Id="rId376" Type="http://schemas.openxmlformats.org/officeDocument/2006/relationships/image" Target="../media/image125.png"/><Relationship Id="rId583" Type="http://schemas.openxmlformats.org/officeDocument/2006/relationships/customXml" Target="../ink/ink1191.xml"/><Relationship Id="rId790" Type="http://schemas.openxmlformats.org/officeDocument/2006/relationships/customXml" Target="../ink/ink1295.xml"/><Relationship Id="rId804" Type="http://schemas.openxmlformats.org/officeDocument/2006/relationships/customXml" Target="../ink/ink1302.xml"/><Relationship Id="rId4" Type="http://schemas.openxmlformats.org/officeDocument/2006/relationships/customXml" Target="../ink/ink901.xml"/><Relationship Id="rId236" Type="http://schemas.openxmlformats.org/officeDocument/2006/relationships/customXml" Target="../ink/ink1017.xml"/><Relationship Id="rId443" Type="http://schemas.openxmlformats.org/officeDocument/2006/relationships/customXml" Target="../ink/ink1121.xml"/><Relationship Id="rId650" Type="http://schemas.openxmlformats.org/officeDocument/2006/relationships/image" Target="../media/image262.png"/><Relationship Id="rId303" Type="http://schemas.openxmlformats.org/officeDocument/2006/relationships/customXml" Target="../ink/ink1051.xml"/><Relationship Id="rId748" Type="http://schemas.openxmlformats.org/officeDocument/2006/relationships/customXml" Target="../ink/ink1274.xml"/><Relationship Id="rId84" Type="http://schemas.openxmlformats.org/officeDocument/2006/relationships/customXml" Target="../ink/ink941.xml"/><Relationship Id="rId387" Type="http://schemas.openxmlformats.org/officeDocument/2006/relationships/customXml" Target="../ink/ink1093.xml"/><Relationship Id="rId510" Type="http://schemas.openxmlformats.org/officeDocument/2006/relationships/image" Target="../media/image192.png"/><Relationship Id="rId594" Type="http://schemas.openxmlformats.org/officeDocument/2006/relationships/image" Target="../media/image234.png"/><Relationship Id="rId608" Type="http://schemas.openxmlformats.org/officeDocument/2006/relationships/image" Target="../media/image241.png"/><Relationship Id="rId815" Type="http://schemas.openxmlformats.org/officeDocument/2006/relationships/image" Target="../media/image344.png"/><Relationship Id="rId247" Type="http://schemas.openxmlformats.org/officeDocument/2006/relationships/image" Target="../media/image61.png"/><Relationship Id="rId107" Type="http://schemas.openxmlformats.org/officeDocument/2006/relationships/image" Target="../media/image2745.png"/><Relationship Id="rId454" Type="http://schemas.openxmlformats.org/officeDocument/2006/relationships/image" Target="../media/image164.png"/><Relationship Id="rId661" Type="http://schemas.openxmlformats.org/officeDocument/2006/relationships/customXml" Target="../ink/ink1230.xml"/><Relationship Id="rId759" Type="http://schemas.openxmlformats.org/officeDocument/2006/relationships/image" Target="../media/image316.png"/><Relationship Id="rId11" Type="http://schemas.openxmlformats.org/officeDocument/2006/relationships/image" Target="../media/image2697.png"/><Relationship Id="rId314" Type="http://schemas.openxmlformats.org/officeDocument/2006/relationships/image" Target="../media/image94.png"/><Relationship Id="rId398" Type="http://schemas.openxmlformats.org/officeDocument/2006/relationships/image" Target="../media/image136.png"/><Relationship Id="rId521" Type="http://schemas.openxmlformats.org/officeDocument/2006/relationships/customXml" Target="../ink/ink1160.xml"/><Relationship Id="rId619" Type="http://schemas.openxmlformats.org/officeDocument/2006/relationships/customXml" Target="../ink/ink1209.xml"/><Relationship Id="rId95" Type="http://schemas.openxmlformats.org/officeDocument/2006/relationships/image" Target="../media/image2739.png"/><Relationship Id="rId160" Type="http://schemas.openxmlformats.org/officeDocument/2006/relationships/customXml" Target="../ink/ink979.xml"/><Relationship Id="rId826" Type="http://schemas.openxmlformats.org/officeDocument/2006/relationships/customXml" Target="../ink/ink1313.xml"/><Relationship Id="rId258" Type="http://schemas.openxmlformats.org/officeDocument/2006/relationships/image" Target="../media/image66.png"/><Relationship Id="rId465" Type="http://schemas.openxmlformats.org/officeDocument/2006/relationships/customXml" Target="../ink/ink1132.xml"/><Relationship Id="rId672" Type="http://schemas.openxmlformats.org/officeDocument/2006/relationships/image" Target="../media/image273.png"/><Relationship Id="rId22" Type="http://schemas.openxmlformats.org/officeDocument/2006/relationships/customXml" Target="../ink/ink910.xml"/><Relationship Id="rId118" Type="http://schemas.openxmlformats.org/officeDocument/2006/relationships/customXml" Target="../ink/ink958.xml"/><Relationship Id="rId325" Type="http://schemas.openxmlformats.org/officeDocument/2006/relationships/customXml" Target="../ink/ink1062.xml"/><Relationship Id="rId532" Type="http://schemas.openxmlformats.org/officeDocument/2006/relationships/image" Target="../media/image203.png"/><Relationship Id="rId171" Type="http://schemas.openxmlformats.org/officeDocument/2006/relationships/image" Target="../media/image2777.png"/><Relationship Id="rId837" Type="http://schemas.openxmlformats.org/officeDocument/2006/relationships/image" Target="../media/image355.png"/><Relationship Id="rId269" Type="http://schemas.openxmlformats.org/officeDocument/2006/relationships/customXml" Target="../ink/ink1034.xml"/><Relationship Id="rId476" Type="http://schemas.openxmlformats.org/officeDocument/2006/relationships/image" Target="../media/image175.png"/><Relationship Id="rId683" Type="http://schemas.openxmlformats.org/officeDocument/2006/relationships/customXml" Target="../ink/ink1241.xml"/><Relationship Id="rId33" Type="http://schemas.openxmlformats.org/officeDocument/2006/relationships/image" Target="../media/image2708.png"/><Relationship Id="rId129" Type="http://schemas.openxmlformats.org/officeDocument/2006/relationships/image" Target="../media/image2756.png"/><Relationship Id="rId336" Type="http://schemas.openxmlformats.org/officeDocument/2006/relationships/image" Target="../media/image105.png"/><Relationship Id="rId543" Type="http://schemas.openxmlformats.org/officeDocument/2006/relationships/customXml" Target="../ink/ink1171.xml"/><Relationship Id="rId182" Type="http://schemas.openxmlformats.org/officeDocument/2006/relationships/customXml" Target="../ink/ink990.xml"/><Relationship Id="rId403" Type="http://schemas.openxmlformats.org/officeDocument/2006/relationships/customXml" Target="../ink/ink1101.xml"/><Relationship Id="rId750" Type="http://schemas.openxmlformats.org/officeDocument/2006/relationships/customXml" Target="../ink/ink1275.xml"/><Relationship Id="rId487" Type="http://schemas.openxmlformats.org/officeDocument/2006/relationships/customXml" Target="../ink/ink1143.xml"/><Relationship Id="rId610" Type="http://schemas.openxmlformats.org/officeDocument/2006/relationships/image" Target="../media/image242.png"/><Relationship Id="rId694" Type="http://schemas.openxmlformats.org/officeDocument/2006/relationships/image" Target="../media/image284.png"/><Relationship Id="rId708" Type="http://schemas.openxmlformats.org/officeDocument/2006/relationships/image" Target="../media/image291.png"/><Relationship Id="rId347" Type="http://schemas.openxmlformats.org/officeDocument/2006/relationships/customXml" Target="../ink/ink1073.xml"/><Relationship Id="rId44" Type="http://schemas.openxmlformats.org/officeDocument/2006/relationships/customXml" Target="../ink/ink921.xml"/><Relationship Id="rId554" Type="http://schemas.openxmlformats.org/officeDocument/2006/relationships/image" Target="../media/image214.png"/><Relationship Id="rId761" Type="http://schemas.openxmlformats.org/officeDocument/2006/relationships/image" Target="../media/image317.png"/><Relationship Id="rId193" Type="http://schemas.openxmlformats.org/officeDocument/2006/relationships/image" Target="../media/image2788.png"/><Relationship Id="rId207" Type="http://schemas.openxmlformats.org/officeDocument/2006/relationships/image" Target="../media/image2795.png"/><Relationship Id="rId414" Type="http://schemas.openxmlformats.org/officeDocument/2006/relationships/image" Target="../media/image144.png"/><Relationship Id="rId498" Type="http://schemas.openxmlformats.org/officeDocument/2006/relationships/image" Target="../media/image186.png"/><Relationship Id="rId621" Type="http://schemas.openxmlformats.org/officeDocument/2006/relationships/customXml" Target="../ink/ink1210.xml"/><Relationship Id="rId260" Type="http://schemas.openxmlformats.org/officeDocument/2006/relationships/image" Target="../media/image67.png"/><Relationship Id="rId719" Type="http://schemas.openxmlformats.org/officeDocument/2006/relationships/customXml" Target="../ink/ink1259.xml"/><Relationship Id="rId55" Type="http://schemas.openxmlformats.org/officeDocument/2006/relationships/image" Target="../media/image2719.png"/><Relationship Id="rId120" Type="http://schemas.openxmlformats.org/officeDocument/2006/relationships/customXml" Target="../ink/ink959.xml"/><Relationship Id="rId358" Type="http://schemas.openxmlformats.org/officeDocument/2006/relationships/image" Target="../media/image116.png"/><Relationship Id="rId565" Type="http://schemas.openxmlformats.org/officeDocument/2006/relationships/customXml" Target="../ink/ink1182.xml"/><Relationship Id="rId772" Type="http://schemas.openxmlformats.org/officeDocument/2006/relationships/customXml" Target="../ink/ink1286.xml"/><Relationship Id="rId218" Type="http://schemas.openxmlformats.org/officeDocument/2006/relationships/customXml" Target="../ink/ink1008.xml"/><Relationship Id="rId425" Type="http://schemas.openxmlformats.org/officeDocument/2006/relationships/customXml" Target="../ink/ink1112.xml"/><Relationship Id="rId632" Type="http://schemas.openxmlformats.org/officeDocument/2006/relationships/image" Target="../media/image253.png"/><Relationship Id="rId271" Type="http://schemas.openxmlformats.org/officeDocument/2006/relationships/customXml" Target="../ink/ink10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50B2D625-FBBE-473A-98A4-6D82F88CE6E1}"/>
                  </a:ext>
                </a:extLst>
              </p14:cNvPr>
              <p14:cNvContentPartPr/>
              <p14:nvPr/>
            </p14:nvContentPartPr>
            <p14:xfrm>
              <a:off x="11730395" y="1435987"/>
              <a:ext cx="57600" cy="45000"/>
            </p14:xfrm>
          </p:contentPart>
        </mc:Choice>
        <mc:Fallback>
          <p:pic>
            <p:nvPicPr>
              <p:cNvPr id="6" name="Freihand 5">
                <a:extLst>
                  <a:ext uri="{FF2B5EF4-FFF2-40B4-BE49-F238E27FC236}">
                    <a16:creationId xmlns:a16="http://schemas.microsoft.com/office/drawing/2014/main" id="{50B2D625-FBBE-473A-98A4-6D82F88CE6E1}"/>
                  </a:ext>
                </a:extLst>
              </p:cNvPr>
              <p:cNvPicPr/>
              <p:nvPr/>
            </p:nvPicPr>
            <p:blipFill>
              <a:blip r:embed="rId10"/>
              <a:stretch>
                <a:fillRect/>
              </a:stretch>
            </p:blipFill>
            <p:spPr>
              <a:xfrm>
                <a:off x="11721755" y="1426987"/>
                <a:ext cx="75240" cy="62640"/>
              </a:xfrm>
              <a:prstGeom prst="rect">
                <a:avLst/>
              </a:prstGeom>
            </p:spPr>
          </p:pic>
        </mc:Fallback>
      </mc:AlternateContent>
      <p:grpSp>
        <p:nvGrpSpPr>
          <p:cNvPr id="15" name="Gruppieren 14">
            <a:extLst>
              <a:ext uri="{FF2B5EF4-FFF2-40B4-BE49-F238E27FC236}">
                <a16:creationId xmlns:a16="http://schemas.microsoft.com/office/drawing/2014/main" id="{0EB5E296-0799-4033-ADC2-04B43169173E}"/>
              </a:ext>
            </a:extLst>
          </p:cNvPr>
          <p:cNvGrpSpPr/>
          <p:nvPr/>
        </p:nvGrpSpPr>
        <p:grpSpPr>
          <a:xfrm>
            <a:off x="10697195" y="558667"/>
            <a:ext cx="275400" cy="335880"/>
            <a:chOff x="10697195" y="558667"/>
            <a:chExt cx="275400" cy="33588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2DA9716D-504B-4381-8D04-33D0E0B99455}"/>
                    </a:ext>
                  </a:extLst>
                </p14:cNvPr>
                <p14:cNvContentPartPr/>
                <p14:nvPr/>
              </p14:nvContentPartPr>
              <p14:xfrm>
                <a:off x="10697195" y="558667"/>
                <a:ext cx="275400" cy="335880"/>
              </p14:xfrm>
            </p:contentPart>
          </mc:Choice>
          <mc:Fallback>
            <p:pic>
              <p:nvPicPr>
                <p:cNvPr id="9" name="Freihand 8">
                  <a:extLst>
                    <a:ext uri="{FF2B5EF4-FFF2-40B4-BE49-F238E27FC236}">
                      <a16:creationId xmlns:a16="http://schemas.microsoft.com/office/drawing/2014/main" id="{2DA9716D-504B-4381-8D04-33D0E0B99455}"/>
                    </a:ext>
                  </a:extLst>
                </p:cNvPr>
                <p:cNvPicPr/>
                <p:nvPr/>
              </p:nvPicPr>
              <p:blipFill>
                <a:blip r:embed="rId12"/>
                <a:stretch>
                  <a:fillRect/>
                </a:stretch>
              </p:blipFill>
              <p:spPr>
                <a:xfrm>
                  <a:off x="10692875" y="554347"/>
                  <a:ext cx="28404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C7AD1231-F45E-4C61-8B3A-3BE38B1E5AFF}"/>
                    </a:ext>
                  </a:extLst>
                </p14:cNvPr>
                <p14:cNvContentPartPr/>
                <p14:nvPr/>
              </p14:nvContentPartPr>
              <p14:xfrm>
                <a:off x="10729595" y="620587"/>
                <a:ext cx="149760" cy="210600"/>
              </p14:xfrm>
            </p:contentPart>
          </mc:Choice>
          <mc:Fallback>
            <p:pic>
              <p:nvPicPr>
                <p:cNvPr id="14" name="Freihand 13">
                  <a:extLst>
                    <a:ext uri="{FF2B5EF4-FFF2-40B4-BE49-F238E27FC236}">
                      <a16:creationId xmlns:a16="http://schemas.microsoft.com/office/drawing/2014/main" id="{C7AD1231-F45E-4C61-8B3A-3BE38B1E5AFF}"/>
                    </a:ext>
                  </a:extLst>
                </p:cNvPr>
                <p:cNvPicPr/>
                <p:nvPr/>
              </p:nvPicPr>
              <p:blipFill>
                <a:blip r:embed="rId14"/>
                <a:stretch>
                  <a:fillRect/>
                </a:stretch>
              </p:blipFill>
              <p:spPr>
                <a:xfrm>
                  <a:off x="10725275" y="616267"/>
                  <a:ext cx="158400" cy="2192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ABCCF30F-C760-2103-57CC-07F7D100A209}"/>
              </a:ext>
            </a:extLst>
          </p:cNvPr>
          <p:cNvPicPr>
            <a:picLocks noChangeAspect="1"/>
          </p:cNvPicPr>
          <p:nvPr/>
        </p:nvPicPr>
        <p:blipFill>
          <a:blip r:embed="rId3"/>
          <a:stretch>
            <a:fillRect/>
          </a:stretch>
        </p:blipFill>
        <p:spPr>
          <a:xfrm>
            <a:off x="0" y="651847"/>
            <a:ext cx="8465452" cy="5326180"/>
          </a:xfrm>
          <a:prstGeom prst="rect">
            <a:avLst/>
          </a:prstGeom>
        </p:spPr>
      </p:pic>
      <p:grpSp>
        <p:nvGrpSpPr>
          <p:cNvPr id="13" name="Gruppieren 12">
            <a:extLst>
              <a:ext uri="{FF2B5EF4-FFF2-40B4-BE49-F238E27FC236}">
                <a16:creationId xmlns:a16="http://schemas.microsoft.com/office/drawing/2014/main" id="{970D876D-4456-4A9A-96E2-5CF1B00FB63B}"/>
              </a:ext>
            </a:extLst>
          </p:cNvPr>
          <p:cNvGrpSpPr/>
          <p:nvPr/>
        </p:nvGrpSpPr>
        <p:grpSpPr>
          <a:xfrm>
            <a:off x="8495075" y="831907"/>
            <a:ext cx="1310040" cy="282960"/>
            <a:chOff x="8495075" y="831907"/>
            <a:chExt cx="1310040" cy="28296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5D7E7B0E-24D4-4067-BEB3-E559428FFB38}"/>
                    </a:ext>
                  </a:extLst>
                </p14:cNvPr>
                <p14:cNvContentPartPr/>
                <p14:nvPr/>
              </p14:nvContentPartPr>
              <p14:xfrm>
                <a:off x="8505155" y="954307"/>
                <a:ext cx="211320" cy="9360"/>
              </p14:xfrm>
            </p:contentPart>
          </mc:Choice>
          <mc:Fallback>
            <p:pic>
              <p:nvPicPr>
                <p:cNvPr id="2" name="Freihand 1">
                  <a:extLst>
                    <a:ext uri="{FF2B5EF4-FFF2-40B4-BE49-F238E27FC236}">
                      <a16:creationId xmlns:a16="http://schemas.microsoft.com/office/drawing/2014/main" id="{5D7E7B0E-24D4-4067-BEB3-E559428FFB38}"/>
                    </a:ext>
                  </a:extLst>
                </p:cNvPr>
                <p:cNvPicPr/>
                <p:nvPr/>
              </p:nvPicPr>
              <p:blipFill>
                <a:blip r:embed="rId5"/>
                <a:stretch>
                  <a:fillRect/>
                </a:stretch>
              </p:blipFill>
              <p:spPr>
                <a:xfrm>
                  <a:off x="8500835" y="949987"/>
                  <a:ext cx="2199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E00A5466-76A4-469F-900B-3EA33A7BFDDC}"/>
                    </a:ext>
                  </a:extLst>
                </p14:cNvPr>
                <p14:cNvContentPartPr/>
                <p14:nvPr/>
              </p14:nvContentPartPr>
              <p14:xfrm>
                <a:off x="8495075" y="984907"/>
                <a:ext cx="231480" cy="10080"/>
              </p14:xfrm>
            </p:contentPart>
          </mc:Choice>
          <mc:Fallback>
            <p:pic>
              <p:nvPicPr>
                <p:cNvPr id="3" name="Freihand 2">
                  <a:extLst>
                    <a:ext uri="{FF2B5EF4-FFF2-40B4-BE49-F238E27FC236}">
                      <a16:creationId xmlns:a16="http://schemas.microsoft.com/office/drawing/2014/main" id="{E00A5466-76A4-469F-900B-3EA33A7BFDDC}"/>
                    </a:ext>
                  </a:extLst>
                </p:cNvPr>
                <p:cNvPicPr/>
                <p:nvPr/>
              </p:nvPicPr>
              <p:blipFill>
                <a:blip r:embed="rId7"/>
                <a:stretch>
                  <a:fillRect/>
                </a:stretch>
              </p:blipFill>
              <p:spPr>
                <a:xfrm>
                  <a:off x="8490755" y="980587"/>
                  <a:ext cx="240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E219B81F-26D8-4490-89F3-E04082F7BDA4}"/>
                    </a:ext>
                  </a:extLst>
                </p14:cNvPr>
                <p14:cNvContentPartPr/>
                <p14:nvPr/>
              </p14:nvContentPartPr>
              <p14:xfrm>
                <a:off x="8709635" y="873307"/>
                <a:ext cx="131400" cy="160560"/>
              </p14:xfrm>
            </p:contentPart>
          </mc:Choice>
          <mc:Fallback>
            <p:pic>
              <p:nvPicPr>
                <p:cNvPr id="4" name="Freihand 3">
                  <a:extLst>
                    <a:ext uri="{FF2B5EF4-FFF2-40B4-BE49-F238E27FC236}">
                      <a16:creationId xmlns:a16="http://schemas.microsoft.com/office/drawing/2014/main" id="{E219B81F-26D8-4490-89F3-E04082F7BDA4}"/>
                    </a:ext>
                  </a:extLst>
                </p:cNvPr>
                <p:cNvPicPr/>
                <p:nvPr/>
              </p:nvPicPr>
              <p:blipFill>
                <a:blip r:embed="rId9"/>
                <a:stretch>
                  <a:fillRect/>
                </a:stretch>
              </p:blipFill>
              <p:spPr>
                <a:xfrm>
                  <a:off x="8705315" y="868987"/>
                  <a:ext cx="1400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519F5C96-6415-45B2-A9B9-1FC8EAD6A094}"/>
                    </a:ext>
                  </a:extLst>
                </p14:cNvPr>
                <p14:cNvContentPartPr/>
                <p14:nvPr/>
              </p14:nvContentPartPr>
              <p14:xfrm>
                <a:off x="8997995" y="890587"/>
                <a:ext cx="390960" cy="224280"/>
              </p14:xfrm>
            </p:contentPart>
          </mc:Choice>
          <mc:Fallback>
            <p:pic>
              <p:nvPicPr>
                <p:cNvPr id="7" name="Freihand 6">
                  <a:extLst>
                    <a:ext uri="{FF2B5EF4-FFF2-40B4-BE49-F238E27FC236}">
                      <a16:creationId xmlns:a16="http://schemas.microsoft.com/office/drawing/2014/main" id="{519F5C96-6415-45B2-A9B9-1FC8EAD6A094}"/>
                    </a:ext>
                  </a:extLst>
                </p:cNvPr>
                <p:cNvPicPr/>
                <p:nvPr/>
              </p:nvPicPr>
              <p:blipFill>
                <a:blip r:embed="rId11"/>
                <a:stretch>
                  <a:fillRect/>
                </a:stretch>
              </p:blipFill>
              <p:spPr>
                <a:xfrm>
                  <a:off x="8993675" y="886267"/>
                  <a:ext cx="3996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67D23097-240D-4F43-B276-181FFD4AC1BC}"/>
                    </a:ext>
                  </a:extLst>
                </p14:cNvPr>
                <p14:cNvContentPartPr/>
                <p14:nvPr/>
              </p14:nvContentPartPr>
              <p14:xfrm>
                <a:off x="9422435" y="831907"/>
                <a:ext cx="159480" cy="119880"/>
              </p14:xfrm>
            </p:contentPart>
          </mc:Choice>
          <mc:Fallback>
            <p:pic>
              <p:nvPicPr>
                <p:cNvPr id="10" name="Freihand 9">
                  <a:extLst>
                    <a:ext uri="{FF2B5EF4-FFF2-40B4-BE49-F238E27FC236}">
                      <a16:creationId xmlns:a16="http://schemas.microsoft.com/office/drawing/2014/main" id="{67D23097-240D-4F43-B276-181FFD4AC1BC}"/>
                    </a:ext>
                  </a:extLst>
                </p:cNvPr>
                <p:cNvPicPr/>
                <p:nvPr/>
              </p:nvPicPr>
              <p:blipFill>
                <a:blip r:embed="rId13"/>
                <a:stretch>
                  <a:fillRect/>
                </a:stretch>
              </p:blipFill>
              <p:spPr>
                <a:xfrm>
                  <a:off x="9418115" y="827587"/>
                  <a:ext cx="168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6F7D3939-A7C4-4837-A0E3-42C47C0BDFF8}"/>
                    </a:ext>
                  </a:extLst>
                </p14:cNvPr>
                <p14:cNvContentPartPr/>
                <p14:nvPr/>
              </p14:nvContentPartPr>
              <p14:xfrm>
                <a:off x="9627995" y="891667"/>
                <a:ext cx="68760" cy="65160"/>
              </p14:xfrm>
            </p:contentPart>
          </mc:Choice>
          <mc:Fallback>
            <p:pic>
              <p:nvPicPr>
                <p:cNvPr id="11" name="Freihand 10">
                  <a:extLst>
                    <a:ext uri="{FF2B5EF4-FFF2-40B4-BE49-F238E27FC236}">
                      <a16:creationId xmlns:a16="http://schemas.microsoft.com/office/drawing/2014/main" id="{6F7D3939-A7C4-4837-A0E3-42C47C0BDFF8}"/>
                    </a:ext>
                  </a:extLst>
                </p:cNvPr>
                <p:cNvPicPr/>
                <p:nvPr/>
              </p:nvPicPr>
              <p:blipFill>
                <a:blip r:embed="rId15"/>
                <a:stretch>
                  <a:fillRect/>
                </a:stretch>
              </p:blipFill>
              <p:spPr>
                <a:xfrm>
                  <a:off x="9623675" y="887347"/>
                  <a:ext cx="77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542D956D-6053-4100-B9ED-5F751D7AE31E}"/>
                    </a:ext>
                  </a:extLst>
                </p14:cNvPr>
                <p14:cNvContentPartPr/>
                <p14:nvPr/>
              </p14:nvContentPartPr>
              <p14:xfrm>
                <a:off x="9703235" y="902467"/>
                <a:ext cx="101880" cy="50040"/>
              </p14:xfrm>
            </p:contentPart>
          </mc:Choice>
          <mc:Fallback>
            <p:pic>
              <p:nvPicPr>
                <p:cNvPr id="12" name="Freihand 11">
                  <a:extLst>
                    <a:ext uri="{FF2B5EF4-FFF2-40B4-BE49-F238E27FC236}">
                      <a16:creationId xmlns:a16="http://schemas.microsoft.com/office/drawing/2014/main" id="{542D956D-6053-4100-B9ED-5F751D7AE31E}"/>
                    </a:ext>
                  </a:extLst>
                </p:cNvPr>
                <p:cNvPicPr/>
                <p:nvPr/>
              </p:nvPicPr>
              <p:blipFill>
                <a:blip r:embed="rId17"/>
                <a:stretch>
                  <a:fillRect/>
                </a:stretch>
              </p:blipFill>
              <p:spPr>
                <a:xfrm>
                  <a:off x="9698915" y="898147"/>
                  <a:ext cx="110520" cy="5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91" name="Freihand 90">
                <a:extLst>
                  <a:ext uri="{FF2B5EF4-FFF2-40B4-BE49-F238E27FC236}">
                    <a16:creationId xmlns:a16="http://schemas.microsoft.com/office/drawing/2014/main" id="{EB374A41-223E-44F1-B494-C4259B234749}"/>
                  </a:ext>
                </a:extLst>
              </p14:cNvPr>
              <p14:cNvContentPartPr/>
              <p14:nvPr/>
            </p14:nvContentPartPr>
            <p14:xfrm>
              <a:off x="3872315" y="4369267"/>
              <a:ext cx="794880" cy="654840"/>
            </p14:xfrm>
          </p:contentPart>
        </mc:Choice>
        <mc:Fallback>
          <p:pic>
            <p:nvPicPr>
              <p:cNvPr id="91" name="Freihand 90">
                <a:extLst>
                  <a:ext uri="{FF2B5EF4-FFF2-40B4-BE49-F238E27FC236}">
                    <a16:creationId xmlns:a16="http://schemas.microsoft.com/office/drawing/2014/main" id="{EB374A41-223E-44F1-B494-C4259B234749}"/>
                  </a:ext>
                </a:extLst>
              </p:cNvPr>
              <p:cNvPicPr/>
              <p:nvPr/>
            </p:nvPicPr>
            <p:blipFill>
              <a:blip r:embed="rId19"/>
              <a:stretch>
                <a:fillRect/>
              </a:stretch>
            </p:blipFill>
            <p:spPr>
              <a:xfrm>
                <a:off x="3867995" y="4364947"/>
                <a:ext cx="803520" cy="663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2" name="Freihand 91">
                <a:extLst>
                  <a:ext uri="{FF2B5EF4-FFF2-40B4-BE49-F238E27FC236}">
                    <a16:creationId xmlns:a16="http://schemas.microsoft.com/office/drawing/2014/main" id="{927519AD-5762-4FE4-A2CB-811BE1086D97}"/>
                  </a:ext>
                </a:extLst>
              </p14:cNvPr>
              <p14:cNvContentPartPr/>
              <p14:nvPr/>
            </p14:nvContentPartPr>
            <p14:xfrm>
              <a:off x="7137875" y="3951307"/>
              <a:ext cx="750960" cy="637560"/>
            </p14:xfrm>
          </p:contentPart>
        </mc:Choice>
        <mc:Fallback>
          <p:pic>
            <p:nvPicPr>
              <p:cNvPr id="92" name="Freihand 91">
                <a:extLst>
                  <a:ext uri="{FF2B5EF4-FFF2-40B4-BE49-F238E27FC236}">
                    <a16:creationId xmlns:a16="http://schemas.microsoft.com/office/drawing/2014/main" id="{927519AD-5762-4FE4-A2CB-811BE1086D97}"/>
                  </a:ext>
                </a:extLst>
              </p:cNvPr>
              <p:cNvPicPr/>
              <p:nvPr/>
            </p:nvPicPr>
            <p:blipFill>
              <a:blip r:embed="rId21"/>
              <a:stretch>
                <a:fillRect/>
              </a:stretch>
            </p:blipFill>
            <p:spPr>
              <a:xfrm>
                <a:off x="7133555" y="3946987"/>
                <a:ext cx="759600" cy="646200"/>
              </a:xfrm>
              <a:prstGeom prst="rect">
                <a:avLst/>
              </a:prstGeom>
            </p:spPr>
          </p:pic>
        </mc:Fallback>
      </mc:AlternateContent>
      <p:grpSp>
        <p:nvGrpSpPr>
          <p:cNvPr id="125" name="Gruppieren 124">
            <a:extLst>
              <a:ext uri="{FF2B5EF4-FFF2-40B4-BE49-F238E27FC236}">
                <a16:creationId xmlns:a16="http://schemas.microsoft.com/office/drawing/2014/main" id="{DA1AFF3F-168A-4CFD-A9C4-6AABF06276B0}"/>
              </a:ext>
            </a:extLst>
          </p:cNvPr>
          <p:cNvGrpSpPr/>
          <p:nvPr/>
        </p:nvGrpSpPr>
        <p:grpSpPr>
          <a:xfrm>
            <a:off x="7532795" y="724987"/>
            <a:ext cx="4458240" cy="2459520"/>
            <a:chOff x="7532795" y="724987"/>
            <a:chExt cx="4458240" cy="2459520"/>
          </a:xfrm>
        </p:grpSpPr>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A99A3334-B73F-41C1-BBC9-4577FFF1BB95}"/>
                    </a:ext>
                  </a:extLst>
                </p14:cNvPr>
                <p14:cNvContentPartPr/>
                <p14:nvPr/>
              </p14:nvContentPartPr>
              <p14:xfrm>
                <a:off x="9811595" y="755947"/>
                <a:ext cx="171360" cy="185400"/>
              </p14:xfrm>
            </p:contentPart>
          </mc:Choice>
          <mc:Fallback>
            <p:pic>
              <p:nvPicPr>
                <p:cNvPr id="14" name="Freihand 13">
                  <a:extLst>
                    <a:ext uri="{FF2B5EF4-FFF2-40B4-BE49-F238E27FC236}">
                      <a16:creationId xmlns:a16="http://schemas.microsoft.com/office/drawing/2014/main" id="{A99A3334-B73F-41C1-BBC9-4577FFF1BB95}"/>
                    </a:ext>
                  </a:extLst>
                </p:cNvPr>
                <p:cNvPicPr/>
                <p:nvPr/>
              </p:nvPicPr>
              <p:blipFill>
                <a:blip r:embed="rId23"/>
                <a:stretch>
                  <a:fillRect/>
                </a:stretch>
              </p:blipFill>
              <p:spPr>
                <a:xfrm>
                  <a:off x="9807275" y="751627"/>
                  <a:ext cx="180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640B4C4E-CC55-4230-B420-0B58B55E0A81}"/>
                    </a:ext>
                  </a:extLst>
                </p14:cNvPr>
                <p14:cNvContentPartPr/>
                <p14:nvPr/>
              </p14:nvContentPartPr>
              <p14:xfrm>
                <a:off x="9779195" y="806707"/>
                <a:ext cx="91080" cy="10080"/>
              </p14:xfrm>
            </p:contentPart>
          </mc:Choice>
          <mc:Fallback>
            <p:pic>
              <p:nvPicPr>
                <p:cNvPr id="15" name="Freihand 14">
                  <a:extLst>
                    <a:ext uri="{FF2B5EF4-FFF2-40B4-BE49-F238E27FC236}">
                      <a16:creationId xmlns:a16="http://schemas.microsoft.com/office/drawing/2014/main" id="{640B4C4E-CC55-4230-B420-0B58B55E0A81}"/>
                    </a:ext>
                  </a:extLst>
                </p:cNvPr>
                <p:cNvPicPr/>
                <p:nvPr/>
              </p:nvPicPr>
              <p:blipFill>
                <a:blip r:embed="rId25"/>
                <a:stretch>
                  <a:fillRect/>
                </a:stretch>
              </p:blipFill>
              <p:spPr>
                <a:xfrm>
                  <a:off x="9774875" y="802387"/>
                  <a:ext cx="99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EEB267C5-E981-4A3E-80D8-4A6775B7FA83}"/>
                    </a:ext>
                  </a:extLst>
                </p14:cNvPr>
                <p14:cNvContentPartPr/>
                <p14:nvPr/>
              </p14:nvContentPartPr>
              <p14:xfrm>
                <a:off x="9701075" y="741547"/>
                <a:ext cx="29880" cy="5040"/>
              </p14:xfrm>
            </p:contentPart>
          </mc:Choice>
          <mc:Fallback>
            <p:pic>
              <p:nvPicPr>
                <p:cNvPr id="16" name="Freihand 15">
                  <a:extLst>
                    <a:ext uri="{FF2B5EF4-FFF2-40B4-BE49-F238E27FC236}">
                      <a16:creationId xmlns:a16="http://schemas.microsoft.com/office/drawing/2014/main" id="{EEB267C5-E981-4A3E-80D8-4A6775B7FA83}"/>
                    </a:ext>
                  </a:extLst>
                </p:cNvPr>
                <p:cNvPicPr/>
                <p:nvPr/>
              </p:nvPicPr>
              <p:blipFill>
                <a:blip r:embed="rId27"/>
                <a:stretch>
                  <a:fillRect/>
                </a:stretch>
              </p:blipFill>
              <p:spPr>
                <a:xfrm>
                  <a:off x="9696755" y="737227"/>
                  <a:ext cx="38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510D1BD4-62B9-4D06-870D-911E4F1C0EF1}"/>
                    </a:ext>
                  </a:extLst>
                </p14:cNvPr>
                <p14:cNvContentPartPr/>
                <p14:nvPr/>
              </p14:nvContentPartPr>
              <p14:xfrm>
                <a:off x="9753995" y="740827"/>
                <a:ext cx="12960" cy="2520"/>
              </p14:xfrm>
            </p:contentPart>
          </mc:Choice>
          <mc:Fallback>
            <p:pic>
              <p:nvPicPr>
                <p:cNvPr id="17" name="Freihand 16">
                  <a:extLst>
                    <a:ext uri="{FF2B5EF4-FFF2-40B4-BE49-F238E27FC236}">
                      <a16:creationId xmlns:a16="http://schemas.microsoft.com/office/drawing/2014/main" id="{510D1BD4-62B9-4D06-870D-911E4F1C0EF1}"/>
                    </a:ext>
                  </a:extLst>
                </p:cNvPr>
                <p:cNvPicPr/>
                <p:nvPr/>
              </p:nvPicPr>
              <p:blipFill>
                <a:blip r:embed="rId29"/>
                <a:stretch>
                  <a:fillRect/>
                </a:stretch>
              </p:blipFill>
              <p:spPr>
                <a:xfrm>
                  <a:off x="9749675" y="736507"/>
                  <a:ext cx="216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DF651CB2-A20D-4370-8B66-2438602D2580}"/>
                    </a:ext>
                  </a:extLst>
                </p14:cNvPr>
                <p14:cNvContentPartPr/>
                <p14:nvPr/>
              </p14:nvContentPartPr>
              <p14:xfrm>
                <a:off x="9935795" y="753427"/>
                <a:ext cx="204120" cy="187560"/>
              </p14:xfrm>
            </p:contentPart>
          </mc:Choice>
          <mc:Fallback>
            <p:pic>
              <p:nvPicPr>
                <p:cNvPr id="18" name="Freihand 17">
                  <a:extLst>
                    <a:ext uri="{FF2B5EF4-FFF2-40B4-BE49-F238E27FC236}">
                      <a16:creationId xmlns:a16="http://schemas.microsoft.com/office/drawing/2014/main" id="{DF651CB2-A20D-4370-8B66-2438602D2580}"/>
                    </a:ext>
                  </a:extLst>
                </p:cNvPr>
                <p:cNvPicPr/>
                <p:nvPr/>
              </p:nvPicPr>
              <p:blipFill>
                <a:blip r:embed="rId31"/>
                <a:stretch>
                  <a:fillRect/>
                </a:stretch>
              </p:blipFill>
              <p:spPr>
                <a:xfrm>
                  <a:off x="9931475" y="749107"/>
                  <a:ext cx="2127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7B00D1AF-87B6-4AD0-A991-639B72315417}"/>
                    </a:ext>
                  </a:extLst>
                </p14:cNvPr>
                <p14:cNvContentPartPr/>
                <p14:nvPr/>
              </p14:nvContentPartPr>
              <p14:xfrm>
                <a:off x="10158995" y="800947"/>
                <a:ext cx="1800" cy="7200"/>
              </p14:xfrm>
            </p:contentPart>
          </mc:Choice>
          <mc:Fallback>
            <p:pic>
              <p:nvPicPr>
                <p:cNvPr id="19" name="Freihand 18">
                  <a:extLst>
                    <a:ext uri="{FF2B5EF4-FFF2-40B4-BE49-F238E27FC236}">
                      <a16:creationId xmlns:a16="http://schemas.microsoft.com/office/drawing/2014/main" id="{7B00D1AF-87B6-4AD0-A991-639B72315417}"/>
                    </a:ext>
                  </a:extLst>
                </p:cNvPr>
                <p:cNvPicPr/>
                <p:nvPr/>
              </p:nvPicPr>
              <p:blipFill>
                <a:blip r:embed="rId33"/>
                <a:stretch>
                  <a:fillRect/>
                </a:stretch>
              </p:blipFill>
              <p:spPr>
                <a:xfrm>
                  <a:off x="10154675" y="796627"/>
                  <a:ext cx="104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2A6166ED-C768-4365-BF6A-1F66648C82F9}"/>
                    </a:ext>
                  </a:extLst>
                </p14:cNvPr>
                <p14:cNvContentPartPr/>
                <p14:nvPr/>
              </p14:nvContentPartPr>
              <p14:xfrm>
                <a:off x="10156835" y="759907"/>
                <a:ext cx="204840" cy="169200"/>
              </p14:xfrm>
            </p:contentPart>
          </mc:Choice>
          <mc:Fallback>
            <p:pic>
              <p:nvPicPr>
                <p:cNvPr id="20" name="Freihand 19">
                  <a:extLst>
                    <a:ext uri="{FF2B5EF4-FFF2-40B4-BE49-F238E27FC236}">
                      <a16:creationId xmlns:a16="http://schemas.microsoft.com/office/drawing/2014/main" id="{2A6166ED-C768-4365-BF6A-1F66648C82F9}"/>
                    </a:ext>
                  </a:extLst>
                </p:cNvPr>
                <p:cNvPicPr/>
                <p:nvPr/>
              </p:nvPicPr>
              <p:blipFill>
                <a:blip r:embed="rId35"/>
                <a:stretch>
                  <a:fillRect/>
                </a:stretch>
              </p:blipFill>
              <p:spPr>
                <a:xfrm>
                  <a:off x="10152515" y="755587"/>
                  <a:ext cx="213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F70D41A1-4CDC-46A7-AFBD-1838041B2C93}"/>
                    </a:ext>
                  </a:extLst>
                </p14:cNvPr>
                <p14:cNvContentPartPr/>
                <p14:nvPr/>
              </p14:nvContentPartPr>
              <p14:xfrm>
                <a:off x="10485515" y="724987"/>
                <a:ext cx="66960" cy="173160"/>
              </p14:xfrm>
            </p:contentPart>
          </mc:Choice>
          <mc:Fallback>
            <p:pic>
              <p:nvPicPr>
                <p:cNvPr id="22" name="Freihand 21">
                  <a:extLst>
                    <a:ext uri="{FF2B5EF4-FFF2-40B4-BE49-F238E27FC236}">
                      <a16:creationId xmlns:a16="http://schemas.microsoft.com/office/drawing/2014/main" id="{F70D41A1-4CDC-46A7-AFBD-1838041B2C93}"/>
                    </a:ext>
                  </a:extLst>
                </p:cNvPr>
                <p:cNvPicPr/>
                <p:nvPr/>
              </p:nvPicPr>
              <p:blipFill>
                <a:blip r:embed="rId37"/>
                <a:stretch>
                  <a:fillRect/>
                </a:stretch>
              </p:blipFill>
              <p:spPr>
                <a:xfrm>
                  <a:off x="10481195" y="720667"/>
                  <a:ext cx="756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5E78D2BC-C0C1-4566-9125-87CAE0D2DAAD}"/>
                    </a:ext>
                  </a:extLst>
                </p14:cNvPr>
                <p14:cNvContentPartPr/>
                <p14:nvPr/>
              </p14:nvContentPartPr>
              <p14:xfrm>
                <a:off x="10559675" y="825427"/>
                <a:ext cx="108000" cy="55800"/>
              </p14:xfrm>
            </p:contentPart>
          </mc:Choice>
          <mc:Fallback>
            <p:pic>
              <p:nvPicPr>
                <p:cNvPr id="23" name="Freihand 22">
                  <a:extLst>
                    <a:ext uri="{FF2B5EF4-FFF2-40B4-BE49-F238E27FC236}">
                      <a16:creationId xmlns:a16="http://schemas.microsoft.com/office/drawing/2014/main" id="{5E78D2BC-C0C1-4566-9125-87CAE0D2DAAD}"/>
                    </a:ext>
                  </a:extLst>
                </p:cNvPr>
                <p:cNvPicPr/>
                <p:nvPr/>
              </p:nvPicPr>
              <p:blipFill>
                <a:blip r:embed="rId39"/>
                <a:stretch>
                  <a:fillRect/>
                </a:stretch>
              </p:blipFill>
              <p:spPr>
                <a:xfrm>
                  <a:off x="10555355" y="821107"/>
                  <a:ext cx="1166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7B52F0E2-2218-4135-A3E0-DA98A1368F79}"/>
                    </a:ext>
                  </a:extLst>
                </p14:cNvPr>
                <p14:cNvContentPartPr/>
                <p14:nvPr/>
              </p14:nvContentPartPr>
              <p14:xfrm>
                <a:off x="10620875" y="827947"/>
                <a:ext cx="113400" cy="166320"/>
              </p14:xfrm>
            </p:contentPart>
          </mc:Choice>
          <mc:Fallback>
            <p:pic>
              <p:nvPicPr>
                <p:cNvPr id="24" name="Freihand 23">
                  <a:extLst>
                    <a:ext uri="{FF2B5EF4-FFF2-40B4-BE49-F238E27FC236}">
                      <a16:creationId xmlns:a16="http://schemas.microsoft.com/office/drawing/2014/main" id="{7B52F0E2-2218-4135-A3E0-DA98A1368F79}"/>
                    </a:ext>
                  </a:extLst>
                </p:cNvPr>
                <p:cNvPicPr/>
                <p:nvPr/>
              </p:nvPicPr>
              <p:blipFill>
                <a:blip r:embed="rId41"/>
                <a:stretch>
                  <a:fillRect/>
                </a:stretch>
              </p:blipFill>
              <p:spPr>
                <a:xfrm>
                  <a:off x="10616555" y="823627"/>
                  <a:ext cx="122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F8EDDF11-F0B9-4C9D-AEA3-3717A7B466E2}"/>
                    </a:ext>
                  </a:extLst>
                </p14:cNvPr>
                <p14:cNvContentPartPr/>
                <p14:nvPr/>
              </p14:nvContentPartPr>
              <p14:xfrm>
                <a:off x="10859555" y="814267"/>
                <a:ext cx="151920" cy="38880"/>
              </p14:xfrm>
            </p:contentPart>
          </mc:Choice>
          <mc:Fallback>
            <p:pic>
              <p:nvPicPr>
                <p:cNvPr id="25" name="Freihand 24">
                  <a:extLst>
                    <a:ext uri="{FF2B5EF4-FFF2-40B4-BE49-F238E27FC236}">
                      <a16:creationId xmlns:a16="http://schemas.microsoft.com/office/drawing/2014/main" id="{F8EDDF11-F0B9-4C9D-AEA3-3717A7B466E2}"/>
                    </a:ext>
                  </a:extLst>
                </p:cNvPr>
                <p:cNvPicPr/>
                <p:nvPr/>
              </p:nvPicPr>
              <p:blipFill>
                <a:blip r:embed="rId43"/>
                <a:stretch>
                  <a:fillRect/>
                </a:stretch>
              </p:blipFill>
              <p:spPr>
                <a:xfrm>
                  <a:off x="10855235" y="809947"/>
                  <a:ext cx="160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C137782E-2291-41D0-81C2-B00C20AA949E}"/>
                    </a:ext>
                  </a:extLst>
                </p14:cNvPr>
                <p14:cNvContentPartPr/>
                <p14:nvPr/>
              </p14:nvContentPartPr>
              <p14:xfrm>
                <a:off x="11007155" y="764227"/>
                <a:ext cx="360" cy="360"/>
              </p14:xfrm>
            </p:contentPart>
          </mc:Choice>
          <mc:Fallback>
            <p:pic>
              <p:nvPicPr>
                <p:cNvPr id="26" name="Freihand 25">
                  <a:extLst>
                    <a:ext uri="{FF2B5EF4-FFF2-40B4-BE49-F238E27FC236}">
                      <a16:creationId xmlns:a16="http://schemas.microsoft.com/office/drawing/2014/main" id="{C137782E-2291-41D0-81C2-B00C20AA949E}"/>
                    </a:ext>
                  </a:extLst>
                </p:cNvPr>
                <p:cNvPicPr/>
                <p:nvPr/>
              </p:nvPicPr>
              <p:blipFill>
                <a:blip r:embed="rId45"/>
                <a:stretch>
                  <a:fillRect/>
                </a:stretch>
              </p:blipFill>
              <p:spPr>
                <a:xfrm>
                  <a:off x="11002835" y="759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023E5EAD-1B46-4AF2-BEBF-97CC015B343B}"/>
                    </a:ext>
                  </a:extLst>
                </p14:cNvPr>
                <p14:cNvContentPartPr/>
                <p14:nvPr/>
              </p14:nvContentPartPr>
              <p14:xfrm>
                <a:off x="11177075" y="745507"/>
                <a:ext cx="281520" cy="115200"/>
              </p14:xfrm>
            </p:contentPart>
          </mc:Choice>
          <mc:Fallback>
            <p:pic>
              <p:nvPicPr>
                <p:cNvPr id="27" name="Freihand 26">
                  <a:extLst>
                    <a:ext uri="{FF2B5EF4-FFF2-40B4-BE49-F238E27FC236}">
                      <a16:creationId xmlns:a16="http://schemas.microsoft.com/office/drawing/2014/main" id="{023E5EAD-1B46-4AF2-BEBF-97CC015B343B}"/>
                    </a:ext>
                  </a:extLst>
                </p:cNvPr>
                <p:cNvPicPr/>
                <p:nvPr/>
              </p:nvPicPr>
              <p:blipFill>
                <a:blip r:embed="rId47"/>
                <a:stretch>
                  <a:fillRect/>
                </a:stretch>
              </p:blipFill>
              <p:spPr>
                <a:xfrm>
                  <a:off x="11172755" y="741187"/>
                  <a:ext cx="2901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Freihand 36">
                  <a:extLst>
                    <a:ext uri="{FF2B5EF4-FFF2-40B4-BE49-F238E27FC236}">
                      <a16:creationId xmlns:a16="http://schemas.microsoft.com/office/drawing/2014/main" id="{187D570D-154B-445D-93A8-C5B22EB80487}"/>
                    </a:ext>
                  </a:extLst>
                </p14:cNvPr>
                <p14:cNvContentPartPr/>
                <p14:nvPr/>
              </p14:nvContentPartPr>
              <p14:xfrm>
                <a:off x="10250075" y="1145107"/>
                <a:ext cx="129240" cy="115560"/>
              </p14:xfrm>
            </p:contentPart>
          </mc:Choice>
          <mc:Fallback>
            <p:pic>
              <p:nvPicPr>
                <p:cNvPr id="37" name="Freihand 36">
                  <a:extLst>
                    <a:ext uri="{FF2B5EF4-FFF2-40B4-BE49-F238E27FC236}">
                      <a16:creationId xmlns:a16="http://schemas.microsoft.com/office/drawing/2014/main" id="{187D570D-154B-445D-93A8-C5B22EB80487}"/>
                    </a:ext>
                  </a:extLst>
                </p:cNvPr>
                <p:cNvPicPr/>
                <p:nvPr/>
              </p:nvPicPr>
              <p:blipFill>
                <a:blip r:embed="rId49"/>
                <a:stretch>
                  <a:fillRect/>
                </a:stretch>
              </p:blipFill>
              <p:spPr>
                <a:xfrm>
                  <a:off x="10245755" y="1140787"/>
                  <a:ext cx="137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1F38A84F-6C52-44DA-A1CC-3EAC737C5A37}"/>
                    </a:ext>
                  </a:extLst>
                </p14:cNvPr>
                <p14:cNvContentPartPr/>
                <p14:nvPr/>
              </p14:nvContentPartPr>
              <p14:xfrm>
                <a:off x="10371395" y="1200547"/>
                <a:ext cx="83160" cy="56160"/>
              </p14:xfrm>
            </p:contentPart>
          </mc:Choice>
          <mc:Fallback>
            <p:pic>
              <p:nvPicPr>
                <p:cNvPr id="38" name="Freihand 37">
                  <a:extLst>
                    <a:ext uri="{FF2B5EF4-FFF2-40B4-BE49-F238E27FC236}">
                      <a16:creationId xmlns:a16="http://schemas.microsoft.com/office/drawing/2014/main" id="{1F38A84F-6C52-44DA-A1CC-3EAC737C5A37}"/>
                    </a:ext>
                  </a:extLst>
                </p:cNvPr>
                <p:cNvPicPr/>
                <p:nvPr/>
              </p:nvPicPr>
              <p:blipFill>
                <a:blip r:embed="rId51"/>
                <a:stretch>
                  <a:fillRect/>
                </a:stretch>
              </p:blipFill>
              <p:spPr>
                <a:xfrm>
                  <a:off x="10367075" y="1196227"/>
                  <a:ext cx="91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E898B187-CE35-4D85-9FCD-FF1883525268}"/>
                    </a:ext>
                  </a:extLst>
                </p14:cNvPr>
                <p14:cNvContentPartPr/>
                <p14:nvPr/>
              </p14:nvContentPartPr>
              <p14:xfrm>
                <a:off x="10470035" y="1189747"/>
                <a:ext cx="82440" cy="84600"/>
              </p14:xfrm>
            </p:contentPart>
          </mc:Choice>
          <mc:Fallback>
            <p:pic>
              <p:nvPicPr>
                <p:cNvPr id="39" name="Freihand 38">
                  <a:extLst>
                    <a:ext uri="{FF2B5EF4-FFF2-40B4-BE49-F238E27FC236}">
                      <a16:creationId xmlns:a16="http://schemas.microsoft.com/office/drawing/2014/main" id="{E898B187-CE35-4D85-9FCD-FF1883525268}"/>
                    </a:ext>
                  </a:extLst>
                </p:cNvPr>
                <p:cNvPicPr/>
                <p:nvPr/>
              </p:nvPicPr>
              <p:blipFill>
                <a:blip r:embed="rId53"/>
                <a:stretch>
                  <a:fillRect/>
                </a:stretch>
              </p:blipFill>
              <p:spPr>
                <a:xfrm>
                  <a:off x="10465715" y="1185427"/>
                  <a:ext cx="91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2" name="Freihand 41">
                  <a:extLst>
                    <a:ext uri="{FF2B5EF4-FFF2-40B4-BE49-F238E27FC236}">
                      <a16:creationId xmlns:a16="http://schemas.microsoft.com/office/drawing/2014/main" id="{41DA8EB4-E70D-47B6-8524-770EEFE4933B}"/>
                    </a:ext>
                  </a:extLst>
                </p14:cNvPr>
                <p14:cNvContentPartPr/>
                <p14:nvPr/>
              </p14:nvContentPartPr>
              <p14:xfrm>
                <a:off x="10723475" y="1147627"/>
                <a:ext cx="70920" cy="73800"/>
              </p14:xfrm>
            </p:contentPart>
          </mc:Choice>
          <mc:Fallback>
            <p:pic>
              <p:nvPicPr>
                <p:cNvPr id="42" name="Freihand 41">
                  <a:extLst>
                    <a:ext uri="{FF2B5EF4-FFF2-40B4-BE49-F238E27FC236}">
                      <a16:creationId xmlns:a16="http://schemas.microsoft.com/office/drawing/2014/main" id="{41DA8EB4-E70D-47B6-8524-770EEFE4933B}"/>
                    </a:ext>
                  </a:extLst>
                </p:cNvPr>
                <p:cNvPicPr/>
                <p:nvPr/>
              </p:nvPicPr>
              <p:blipFill>
                <a:blip r:embed="rId55"/>
                <a:stretch>
                  <a:fillRect/>
                </a:stretch>
              </p:blipFill>
              <p:spPr>
                <a:xfrm>
                  <a:off x="10719155" y="1143307"/>
                  <a:ext cx="79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3" name="Freihand 42">
                  <a:extLst>
                    <a:ext uri="{FF2B5EF4-FFF2-40B4-BE49-F238E27FC236}">
                      <a16:creationId xmlns:a16="http://schemas.microsoft.com/office/drawing/2014/main" id="{88313B6A-0802-4C0F-BF09-FC230617F70F}"/>
                    </a:ext>
                  </a:extLst>
                </p14:cNvPr>
                <p14:cNvContentPartPr/>
                <p14:nvPr/>
              </p14:nvContentPartPr>
              <p14:xfrm>
                <a:off x="10796915" y="1163827"/>
                <a:ext cx="464400" cy="60120"/>
              </p14:xfrm>
            </p:contentPart>
          </mc:Choice>
          <mc:Fallback>
            <p:pic>
              <p:nvPicPr>
                <p:cNvPr id="43" name="Freihand 42">
                  <a:extLst>
                    <a:ext uri="{FF2B5EF4-FFF2-40B4-BE49-F238E27FC236}">
                      <a16:creationId xmlns:a16="http://schemas.microsoft.com/office/drawing/2014/main" id="{88313B6A-0802-4C0F-BF09-FC230617F70F}"/>
                    </a:ext>
                  </a:extLst>
                </p:cNvPr>
                <p:cNvPicPr/>
                <p:nvPr/>
              </p:nvPicPr>
              <p:blipFill>
                <a:blip r:embed="rId57"/>
                <a:stretch>
                  <a:fillRect/>
                </a:stretch>
              </p:blipFill>
              <p:spPr>
                <a:xfrm>
                  <a:off x="10792595" y="1159507"/>
                  <a:ext cx="473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4" name="Freihand 43">
                  <a:extLst>
                    <a:ext uri="{FF2B5EF4-FFF2-40B4-BE49-F238E27FC236}">
                      <a16:creationId xmlns:a16="http://schemas.microsoft.com/office/drawing/2014/main" id="{90F383AD-5DD2-4748-82FB-2A1E45787B88}"/>
                    </a:ext>
                  </a:extLst>
                </p14:cNvPr>
                <p14:cNvContentPartPr/>
                <p14:nvPr/>
              </p14:nvContentPartPr>
              <p14:xfrm>
                <a:off x="11273555" y="1114147"/>
                <a:ext cx="42840" cy="12600"/>
              </p14:xfrm>
            </p:contentPart>
          </mc:Choice>
          <mc:Fallback>
            <p:pic>
              <p:nvPicPr>
                <p:cNvPr id="44" name="Freihand 43">
                  <a:extLst>
                    <a:ext uri="{FF2B5EF4-FFF2-40B4-BE49-F238E27FC236}">
                      <a16:creationId xmlns:a16="http://schemas.microsoft.com/office/drawing/2014/main" id="{90F383AD-5DD2-4748-82FB-2A1E45787B88}"/>
                    </a:ext>
                  </a:extLst>
                </p:cNvPr>
                <p:cNvPicPr/>
                <p:nvPr/>
              </p:nvPicPr>
              <p:blipFill>
                <a:blip r:embed="rId59"/>
                <a:stretch>
                  <a:fillRect/>
                </a:stretch>
              </p:blipFill>
              <p:spPr>
                <a:xfrm>
                  <a:off x="11269235" y="1109827"/>
                  <a:ext cx="51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Freihand 44">
                  <a:extLst>
                    <a:ext uri="{FF2B5EF4-FFF2-40B4-BE49-F238E27FC236}">
                      <a16:creationId xmlns:a16="http://schemas.microsoft.com/office/drawing/2014/main" id="{BD7B27D6-631A-4C1E-BEE9-D076B2191338}"/>
                    </a:ext>
                  </a:extLst>
                </p14:cNvPr>
                <p14:cNvContentPartPr/>
                <p14:nvPr/>
              </p14:nvContentPartPr>
              <p14:xfrm>
                <a:off x="11296235" y="1053667"/>
                <a:ext cx="296280" cy="113400"/>
              </p14:xfrm>
            </p:contentPart>
          </mc:Choice>
          <mc:Fallback>
            <p:pic>
              <p:nvPicPr>
                <p:cNvPr id="45" name="Freihand 44">
                  <a:extLst>
                    <a:ext uri="{FF2B5EF4-FFF2-40B4-BE49-F238E27FC236}">
                      <a16:creationId xmlns:a16="http://schemas.microsoft.com/office/drawing/2014/main" id="{BD7B27D6-631A-4C1E-BEE9-D076B2191338}"/>
                    </a:ext>
                  </a:extLst>
                </p:cNvPr>
                <p:cNvPicPr/>
                <p:nvPr/>
              </p:nvPicPr>
              <p:blipFill>
                <a:blip r:embed="rId61"/>
                <a:stretch>
                  <a:fillRect/>
                </a:stretch>
              </p:blipFill>
              <p:spPr>
                <a:xfrm>
                  <a:off x="11291915" y="1049347"/>
                  <a:ext cx="304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8" name="Freihand 27">
                  <a:extLst>
                    <a:ext uri="{FF2B5EF4-FFF2-40B4-BE49-F238E27FC236}">
                      <a16:creationId xmlns:a16="http://schemas.microsoft.com/office/drawing/2014/main" id="{137BC113-0EB0-4887-9EA2-92FF11A60BA8}"/>
                    </a:ext>
                  </a:extLst>
                </p14:cNvPr>
                <p14:cNvContentPartPr/>
                <p14:nvPr/>
              </p14:nvContentPartPr>
              <p14:xfrm>
                <a:off x="8951555" y="1145467"/>
                <a:ext cx="119520" cy="168840"/>
              </p14:xfrm>
            </p:contentPart>
          </mc:Choice>
          <mc:Fallback>
            <p:pic>
              <p:nvPicPr>
                <p:cNvPr id="28" name="Freihand 27">
                  <a:extLst>
                    <a:ext uri="{FF2B5EF4-FFF2-40B4-BE49-F238E27FC236}">
                      <a16:creationId xmlns:a16="http://schemas.microsoft.com/office/drawing/2014/main" id="{137BC113-0EB0-4887-9EA2-92FF11A60BA8}"/>
                    </a:ext>
                  </a:extLst>
                </p:cNvPr>
                <p:cNvPicPr/>
                <p:nvPr/>
              </p:nvPicPr>
              <p:blipFill>
                <a:blip r:embed="rId63"/>
                <a:stretch>
                  <a:fillRect/>
                </a:stretch>
              </p:blipFill>
              <p:spPr>
                <a:xfrm>
                  <a:off x="8947235" y="1141147"/>
                  <a:ext cx="1281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9" name="Freihand 28">
                  <a:extLst>
                    <a:ext uri="{FF2B5EF4-FFF2-40B4-BE49-F238E27FC236}">
                      <a16:creationId xmlns:a16="http://schemas.microsoft.com/office/drawing/2014/main" id="{0D14AB03-276E-4987-8B22-5A80674D1289}"/>
                    </a:ext>
                  </a:extLst>
                </p14:cNvPr>
                <p14:cNvContentPartPr/>
                <p14:nvPr/>
              </p14:nvContentPartPr>
              <p14:xfrm>
                <a:off x="9033635" y="1233307"/>
                <a:ext cx="187200" cy="77400"/>
              </p14:xfrm>
            </p:contentPart>
          </mc:Choice>
          <mc:Fallback>
            <p:pic>
              <p:nvPicPr>
                <p:cNvPr id="29" name="Freihand 28">
                  <a:extLst>
                    <a:ext uri="{FF2B5EF4-FFF2-40B4-BE49-F238E27FC236}">
                      <a16:creationId xmlns:a16="http://schemas.microsoft.com/office/drawing/2014/main" id="{0D14AB03-276E-4987-8B22-5A80674D1289}"/>
                    </a:ext>
                  </a:extLst>
                </p:cNvPr>
                <p:cNvPicPr/>
                <p:nvPr/>
              </p:nvPicPr>
              <p:blipFill>
                <a:blip r:embed="rId65"/>
                <a:stretch>
                  <a:fillRect/>
                </a:stretch>
              </p:blipFill>
              <p:spPr>
                <a:xfrm>
                  <a:off x="9029315" y="1228987"/>
                  <a:ext cx="195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0" name="Freihand 29">
                  <a:extLst>
                    <a:ext uri="{FF2B5EF4-FFF2-40B4-BE49-F238E27FC236}">
                      <a16:creationId xmlns:a16="http://schemas.microsoft.com/office/drawing/2014/main" id="{75517D7D-F8C8-4A08-89C0-9846DEF1E436}"/>
                    </a:ext>
                  </a:extLst>
                </p14:cNvPr>
                <p14:cNvContentPartPr/>
                <p14:nvPr/>
              </p14:nvContentPartPr>
              <p14:xfrm>
                <a:off x="9190595" y="1218547"/>
                <a:ext cx="99720" cy="196560"/>
              </p14:xfrm>
            </p:contentPart>
          </mc:Choice>
          <mc:Fallback>
            <p:pic>
              <p:nvPicPr>
                <p:cNvPr id="30" name="Freihand 29">
                  <a:extLst>
                    <a:ext uri="{FF2B5EF4-FFF2-40B4-BE49-F238E27FC236}">
                      <a16:creationId xmlns:a16="http://schemas.microsoft.com/office/drawing/2014/main" id="{75517D7D-F8C8-4A08-89C0-9846DEF1E436}"/>
                    </a:ext>
                  </a:extLst>
                </p:cNvPr>
                <p:cNvPicPr/>
                <p:nvPr/>
              </p:nvPicPr>
              <p:blipFill>
                <a:blip r:embed="rId67"/>
                <a:stretch>
                  <a:fillRect/>
                </a:stretch>
              </p:blipFill>
              <p:spPr>
                <a:xfrm>
                  <a:off x="9186275" y="1214227"/>
                  <a:ext cx="1083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1" name="Freihand 30">
                  <a:extLst>
                    <a:ext uri="{FF2B5EF4-FFF2-40B4-BE49-F238E27FC236}">
                      <a16:creationId xmlns:a16="http://schemas.microsoft.com/office/drawing/2014/main" id="{2F90C283-29AA-4746-9AA0-AE140F190049}"/>
                    </a:ext>
                  </a:extLst>
                </p14:cNvPr>
                <p14:cNvContentPartPr/>
                <p14:nvPr/>
              </p14:nvContentPartPr>
              <p14:xfrm>
                <a:off x="9315155" y="1228267"/>
                <a:ext cx="423000" cy="157680"/>
              </p14:xfrm>
            </p:contentPart>
          </mc:Choice>
          <mc:Fallback>
            <p:pic>
              <p:nvPicPr>
                <p:cNvPr id="31" name="Freihand 30">
                  <a:extLst>
                    <a:ext uri="{FF2B5EF4-FFF2-40B4-BE49-F238E27FC236}">
                      <a16:creationId xmlns:a16="http://schemas.microsoft.com/office/drawing/2014/main" id="{2F90C283-29AA-4746-9AA0-AE140F190049}"/>
                    </a:ext>
                  </a:extLst>
                </p:cNvPr>
                <p:cNvPicPr/>
                <p:nvPr/>
              </p:nvPicPr>
              <p:blipFill>
                <a:blip r:embed="rId69"/>
                <a:stretch>
                  <a:fillRect/>
                </a:stretch>
              </p:blipFill>
              <p:spPr>
                <a:xfrm>
                  <a:off x="9310835" y="1223947"/>
                  <a:ext cx="4316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4" name="Freihand 33">
                  <a:extLst>
                    <a:ext uri="{FF2B5EF4-FFF2-40B4-BE49-F238E27FC236}">
                      <a16:creationId xmlns:a16="http://schemas.microsoft.com/office/drawing/2014/main" id="{007B4938-A597-4239-B8CC-FE79B73776BB}"/>
                    </a:ext>
                  </a:extLst>
                </p14:cNvPr>
                <p14:cNvContentPartPr/>
                <p14:nvPr/>
              </p14:nvContentPartPr>
              <p14:xfrm>
                <a:off x="9756155" y="1156267"/>
                <a:ext cx="71280" cy="111240"/>
              </p14:xfrm>
            </p:contentPart>
          </mc:Choice>
          <mc:Fallback>
            <p:pic>
              <p:nvPicPr>
                <p:cNvPr id="34" name="Freihand 33">
                  <a:extLst>
                    <a:ext uri="{FF2B5EF4-FFF2-40B4-BE49-F238E27FC236}">
                      <a16:creationId xmlns:a16="http://schemas.microsoft.com/office/drawing/2014/main" id="{007B4938-A597-4239-B8CC-FE79B73776BB}"/>
                    </a:ext>
                  </a:extLst>
                </p:cNvPr>
                <p:cNvPicPr/>
                <p:nvPr/>
              </p:nvPicPr>
              <p:blipFill>
                <a:blip r:embed="rId71"/>
                <a:stretch>
                  <a:fillRect/>
                </a:stretch>
              </p:blipFill>
              <p:spPr>
                <a:xfrm>
                  <a:off x="9751835" y="1151947"/>
                  <a:ext cx="799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5" name="Freihand 34">
                  <a:extLst>
                    <a:ext uri="{FF2B5EF4-FFF2-40B4-BE49-F238E27FC236}">
                      <a16:creationId xmlns:a16="http://schemas.microsoft.com/office/drawing/2014/main" id="{7C0B7F3E-94D1-41D3-96BB-7A4FBD7DA4CD}"/>
                    </a:ext>
                  </a:extLst>
                </p14:cNvPr>
                <p14:cNvContentPartPr/>
                <p14:nvPr/>
              </p14:nvContentPartPr>
              <p14:xfrm>
                <a:off x="9855155" y="1136827"/>
                <a:ext cx="211680" cy="153360"/>
              </p14:xfrm>
            </p:contentPart>
          </mc:Choice>
          <mc:Fallback>
            <p:pic>
              <p:nvPicPr>
                <p:cNvPr id="35" name="Freihand 34">
                  <a:extLst>
                    <a:ext uri="{FF2B5EF4-FFF2-40B4-BE49-F238E27FC236}">
                      <a16:creationId xmlns:a16="http://schemas.microsoft.com/office/drawing/2014/main" id="{7C0B7F3E-94D1-41D3-96BB-7A4FBD7DA4CD}"/>
                    </a:ext>
                  </a:extLst>
                </p:cNvPr>
                <p:cNvPicPr/>
                <p:nvPr/>
              </p:nvPicPr>
              <p:blipFill>
                <a:blip r:embed="rId73"/>
                <a:stretch>
                  <a:fillRect/>
                </a:stretch>
              </p:blipFill>
              <p:spPr>
                <a:xfrm>
                  <a:off x="9850835" y="1132507"/>
                  <a:ext cx="220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6" name="Freihand 35">
                  <a:extLst>
                    <a:ext uri="{FF2B5EF4-FFF2-40B4-BE49-F238E27FC236}">
                      <a16:creationId xmlns:a16="http://schemas.microsoft.com/office/drawing/2014/main" id="{291E0525-7809-4ECF-AB11-298D93A8179F}"/>
                    </a:ext>
                  </a:extLst>
                </p14:cNvPr>
                <p14:cNvContentPartPr/>
                <p14:nvPr/>
              </p14:nvContentPartPr>
              <p14:xfrm>
                <a:off x="9959195" y="1114147"/>
                <a:ext cx="360" cy="360"/>
              </p14:xfrm>
            </p:contentPart>
          </mc:Choice>
          <mc:Fallback>
            <p:pic>
              <p:nvPicPr>
                <p:cNvPr id="36" name="Freihand 35">
                  <a:extLst>
                    <a:ext uri="{FF2B5EF4-FFF2-40B4-BE49-F238E27FC236}">
                      <a16:creationId xmlns:a16="http://schemas.microsoft.com/office/drawing/2014/main" id="{291E0525-7809-4ECF-AB11-298D93A8179F}"/>
                    </a:ext>
                  </a:extLst>
                </p:cNvPr>
                <p:cNvPicPr/>
                <p:nvPr/>
              </p:nvPicPr>
              <p:blipFill>
                <a:blip r:embed="rId45"/>
                <a:stretch>
                  <a:fillRect/>
                </a:stretch>
              </p:blipFill>
              <p:spPr>
                <a:xfrm>
                  <a:off x="9954875" y="1109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61A18C17-918D-45E2-9B04-4FCB000D4089}"/>
                    </a:ext>
                  </a:extLst>
                </p14:cNvPr>
                <p14:cNvContentPartPr/>
                <p14:nvPr/>
              </p14:nvContentPartPr>
              <p14:xfrm>
                <a:off x="8934635" y="1430947"/>
                <a:ext cx="25920" cy="124920"/>
              </p14:xfrm>
            </p:contentPart>
          </mc:Choice>
          <mc:Fallback>
            <p:pic>
              <p:nvPicPr>
                <p:cNvPr id="47" name="Freihand 46">
                  <a:extLst>
                    <a:ext uri="{FF2B5EF4-FFF2-40B4-BE49-F238E27FC236}">
                      <a16:creationId xmlns:a16="http://schemas.microsoft.com/office/drawing/2014/main" id="{61A18C17-918D-45E2-9B04-4FCB000D4089}"/>
                    </a:ext>
                  </a:extLst>
                </p:cNvPr>
                <p:cNvPicPr/>
                <p:nvPr/>
              </p:nvPicPr>
              <p:blipFill>
                <a:blip r:embed="rId76"/>
                <a:stretch>
                  <a:fillRect/>
                </a:stretch>
              </p:blipFill>
              <p:spPr>
                <a:xfrm>
                  <a:off x="8930315" y="1426627"/>
                  <a:ext cx="34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34F3B0F6-7BB0-4298-BC19-A08BC7E8FDA1}"/>
                    </a:ext>
                  </a:extLst>
                </p14:cNvPr>
                <p14:cNvContentPartPr/>
                <p14:nvPr/>
              </p14:nvContentPartPr>
              <p14:xfrm>
                <a:off x="8874875" y="1420147"/>
                <a:ext cx="112680" cy="174960"/>
              </p14:xfrm>
            </p:contentPart>
          </mc:Choice>
          <mc:Fallback>
            <p:pic>
              <p:nvPicPr>
                <p:cNvPr id="48" name="Freihand 47">
                  <a:extLst>
                    <a:ext uri="{FF2B5EF4-FFF2-40B4-BE49-F238E27FC236}">
                      <a16:creationId xmlns:a16="http://schemas.microsoft.com/office/drawing/2014/main" id="{34F3B0F6-7BB0-4298-BC19-A08BC7E8FDA1}"/>
                    </a:ext>
                  </a:extLst>
                </p:cNvPr>
                <p:cNvPicPr/>
                <p:nvPr/>
              </p:nvPicPr>
              <p:blipFill>
                <a:blip r:embed="rId78"/>
                <a:stretch>
                  <a:fillRect/>
                </a:stretch>
              </p:blipFill>
              <p:spPr>
                <a:xfrm>
                  <a:off x="8870555" y="1415827"/>
                  <a:ext cx="1213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D35705B6-B192-445C-AD0F-043D18D1B329}"/>
                    </a:ext>
                  </a:extLst>
                </p14:cNvPr>
                <p14:cNvContentPartPr/>
                <p14:nvPr/>
              </p14:nvContentPartPr>
              <p14:xfrm>
                <a:off x="9053795" y="1460107"/>
                <a:ext cx="11160" cy="114840"/>
              </p14:xfrm>
            </p:contentPart>
          </mc:Choice>
          <mc:Fallback>
            <p:pic>
              <p:nvPicPr>
                <p:cNvPr id="49" name="Freihand 48">
                  <a:extLst>
                    <a:ext uri="{FF2B5EF4-FFF2-40B4-BE49-F238E27FC236}">
                      <a16:creationId xmlns:a16="http://schemas.microsoft.com/office/drawing/2014/main" id="{D35705B6-B192-445C-AD0F-043D18D1B329}"/>
                    </a:ext>
                  </a:extLst>
                </p:cNvPr>
                <p:cNvPicPr/>
                <p:nvPr/>
              </p:nvPicPr>
              <p:blipFill>
                <a:blip r:embed="rId80"/>
                <a:stretch>
                  <a:fillRect/>
                </a:stretch>
              </p:blipFill>
              <p:spPr>
                <a:xfrm>
                  <a:off x="9049475" y="1455787"/>
                  <a:ext cx="19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F57024FA-E1B1-4F9A-9D4F-9351DEB4C3E6}"/>
                    </a:ext>
                  </a:extLst>
                </p14:cNvPr>
                <p14:cNvContentPartPr/>
                <p14:nvPr/>
              </p14:nvContentPartPr>
              <p14:xfrm>
                <a:off x="9150995" y="1456507"/>
                <a:ext cx="22680" cy="131760"/>
              </p14:xfrm>
            </p:contentPart>
          </mc:Choice>
          <mc:Fallback>
            <p:pic>
              <p:nvPicPr>
                <p:cNvPr id="50" name="Freihand 49">
                  <a:extLst>
                    <a:ext uri="{FF2B5EF4-FFF2-40B4-BE49-F238E27FC236}">
                      <a16:creationId xmlns:a16="http://schemas.microsoft.com/office/drawing/2014/main" id="{F57024FA-E1B1-4F9A-9D4F-9351DEB4C3E6}"/>
                    </a:ext>
                  </a:extLst>
                </p:cNvPr>
                <p:cNvPicPr/>
                <p:nvPr/>
              </p:nvPicPr>
              <p:blipFill>
                <a:blip r:embed="rId82"/>
                <a:stretch>
                  <a:fillRect/>
                </a:stretch>
              </p:blipFill>
              <p:spPr>
                <a:xfrm>
                  <a:off x="9146675" y="1452187"/>
                  <a:ext cx="31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8737896D-8321-4B2F-9602-4EB5BFAB36C6}"/>
                    </a:ext>
                  </a:extLst>
                </p14:cNvPr>
                <p14:cNvContentPartPr/>
                <p14:nvPr/>
              </p14:nvContentPartPr>
              <p14:xfrm>
                <a:off x="9098435" y="1439227"/>
                <a:ext cx="134640" cy="89640"/>
              </p14:xfrm>
            </p:contentPart>
          </mc:Choice>
          <mc:Fallback>
            <p:pic>
              <p:nvPicPr>
                <p:cNvPr id="51" name="Freihand 50">
                  <a:extLst>
                    <a:ext uri="{FF2B5EF4-FFF2-40B4-BE49-F238E27FC236}">
                      <a16:creationId xmlns:a16="http://schemas.microsoft.com/office/drawing/2014/main" id="{8737896D-8321-4B2F-9602-4EB5BFAB36C6}"/>
                    </a:ext>
                  </a:extLst>
                </p:cNvPr>
                <p:cNvPicPr/>
                <p:nvPr/>
              </p:nvPicPr>
              <p:blipFill>
                <a:blip r:embed="rId84"/>
                <a:stretch>
                  <a:fillRect/>
                </a:stretch>
              </p:blipFill>
              <p:spPr>
                <a:xfrm>
                  <a:off x="9094115" y="1434907"/>
                  <a:ext cx="143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6E726668-C1EA-4FF1-8E5A-492A23BDAE54}"/>
                    </a:ext>
                  </a:extLst>
                </p14:cNvPr>
                <p14:cNvContentPartPr/>
                <p14:nvPr/>
              </p14:nvContentPartPr>
              <p14:xfrm>
                <a:off x="9377795" y="1504747"/>
                <a:ext cx="114840" cy="74160"/>
              </p14:xfrm>
            </p:contentPart>
          </mc:Choice>
          <mc:Fallback>
            <p:pic>
              <p:nvPicPr>
                <p:cNvPr id="52" name="Freihand 51">
                  <a:extLst>
                    <a:ext uri="{FF2B5EF4-FFF2-40B4-BE49-F238E27FC236}">
                      <a16:creationId xmlns:a16="http://schemas.microsoft.com/office/drawing/2014/main" id="{6E726668-C1EA-4FF1-8E5A-492A23BDAE54}"/>
                    </a:ext>
                  </a:extLst>
                </p:cNvPr>
                <p:cNvPicPr/>
                <p:nvPr/>
              </p:nvPicPr>
              <p:blipFill>
                <a:blip r:embed="rId86"/>
                <a:stretch>
                  <a:fillRect/>
                </a:stretch>
              </p:blipFill>
              <p:spPr>
                <a:xfrm>
                  <a:off x="9373475" y="1500427"/>
                  <a:ext cx="123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EA751237-A427-43AE-9283-E230D4E068A4}"/>
                    </a:ext>
                  </a:extLst>
                </p14:cNvPr>
                <p14:cNvContentPartPr/>
                <p14:nvPr/>
              </p14:nvContentPartPr>
              <p14:xfrm>
                <a:off x="9490475" y="1461547"/>
                <a:ext cx="73800" cy="103320"/>
              </p14:xfrm>
            </p:contentPart>
          </mc:Choice>
          <mc:Fallback>
            <p:pic>
              <p:nvPicPr>
                <p:cNvPr id="53" name="Freihand 52">
                  <a:extLst>
                    <a:ext uri="{FF2B5EF4-FFF2-40B4-BE49-F238E27FC236}">
                      <a16:creationId xmlns:a16="http://schemas.microsoft.com/office/drawing/2014/main" id="{EA751237-A427-43AE-9283-E230D4E068A4}"/>
                    </a:ext>
                  </a:extLst>
                </p:cNvPr>
                <p:cNvPicPr/>
                <p:nvPr/>
              </p:nvPicPr>
              <p:blipFill>
                <a:blip r:embed="rId88"/>
                <a:stretch>
                  <a:fillRect/>
                </a:stretch>
              </p:blipFill>
              <p:spPr>
                <a:xfrm>
                  <a:off x="9486155" y="1457227"/>
                  <a:ext cx="82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F4D58C6D-9B46-4269-83FC-B38544766334}"/>
                    </a:ext>
                  </a:extLst>
                </p14:cNvPr>
                <p14:cNvContentPartPr/>
                <p14:nvPr/>
              </p14:nvContentPartPr>
              <p14:xfrm>
                <a:off x="9576875" y="1444267"/>
                <a:ext cx="154440" cy="96480"/>
              </p14:xfrm>
            </p:contentPart>
          </mc:Choice>
          <mc:Fallback>
            <p:pic>
              <p:nvPicPr>
                <p:cNvPr id="54" name="Freihand 53">
                  <a:extLst>
                    <a:ext uri="{FF2B5EF4-FFF2-40B4-BE49-F238E27FC236}">
                      <a16:creationId xmlns:a16="http://schemas.microsoft.com/office/drawing/2014/main" id="{F4D58C6D-9B46-4269-83FC-B38544766334}"/>
                    </a:ext>
                  </a:extLst>
                </p:cNvPr>
                <p:cNvPicPr/>
                <p:nvPr/>
              </p:nvPicPr>
              <p:blipFill>
                <a:blip r:embed="rId90"/>
                <a:stretch>
                  <a:fillRect/>
                </a:stretch>
              </p:blipFill>
              <p:spPr>
                <a:xfrm>
                  <a:off x="9572555" y="1439947"/>
                  <a:ext cx="163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8867E345-9D6C-4AC9-8B6F-220A48A09DBD}"/>
                    </a:ext>
                  </a:extLst>
                </p14:cNvPr>
                <p14:cNvContentPartPr/>
                <p14:nvPr/>
              </p14:nvContentPartPr>
              <p14:xfrm>
                <a:off x="9355475" y="1368307"/>
                <a:ext cx="111240" cy="3240"/>
              </p14:xfrm>
            </p:contentPart>
          </mc:Choice>
          <mc:Fallback>
            <p:pic>
              <p:nvPicPr>
                <p:cNvPr id="55" name="Freihand 54">
                  <a:extLst>
                    <a:ext uri="{FF2B5EF4-FFF2-40B4-BE49-F238E27FC236}">
                      <a16:creationId xmlns:a16="http://schemas.microsoft.com/office/drawing/2014/main" id="{8867E345-9D6C-4AC9-8B6F-220A48A09DBD}"/>
                    </a:ext>
                  </a:extLst>
                </p:cNvPr>
                <p:cNvPicPr/>
                <p:nvPr/>
              </p:nvPicPr>
              <p:blipFill>
                <a:blip r:embed="rId92"/>
                <a:stretch>
                  <a:fillRect/>
                </a:stretch>
              </p:blipFill>
              <p:spPr>
                <a:xfrm>
                  <a:off x="9351155" y="1363987"/>
                  <a:ext cx="1198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BBE93962-AE6A-4D16-A94A-3382F428E82C}"/>
                    </a:ext>
                  </a:extLst>
                </p14:cNvPr>
                <p14:cNvContentPartPr/>
                <p14:nvPr/>
              </p14:nvContentPartPr>
              <p14:xfrm>
                <a:off x="9832835" y="1421587"/>
                <a:ext cx="105480" cy="105840"/>
              </p14:xfrm>
            </p:contentPart>
          </mc:Choice>
          <mc:Fallback>
            <p:pic>
              <p:nvPicPr>
                <p:cNvPr id="57" name="Freihand 56">
                  <a:extLst>
                    <a:ext uri="{FF2B5EF4-FFF2-40B4-BE49-F238E27FC236}">
                      <a16:creationId xmlns:a16="http://schemas.microsoft.com/office/drawing/2014/main" id="{BBE93962-AE6A-4D16-A94A-3382F428E82C}"/>
                    </a:ext>
                  </a:extLst>
                </p:cNvPr>
                <p:cNvPicPr/>
                <p:nvPr/>
              </p:nvPicPr>
              <p:blipFill>
                <a:blip r:embed="rId94"/>
                <a:stretch>
                  <a:fillRect/>
                </a:stretch>
              </p:blipFill>
              <p:spPr>
                <a:xfrm>
                  <a:off x="9828515" y="1417267"/>
                  <a:ext cx="114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B0143B17-9A79-4EC1-8848-0996A272109D}"/>
                    </a:ext>
                  </a:extLst>
                </p14:cNvPr>
                <p14:cNvContentPartPr/>
                <p14:nvPr/>
              </p14:nvContentPartPr>
              <p14:xfrm>
                <a:off x="9930395" y="1446427"/>
                <a:ext cx="255960" cy="70560"/>
              </p14:xfrm>
            </p:contentPart>
          </mc:Choice>
          <mc:Fallback>
            <p:pic>
              <p:nvPicPr>
                <p:cNvPr id="58" name="Freihand 57">
                  <a:extLst>
                    <a:ext uri="{FF2B5EF4-FFF2-40B4-BE49-F238E27FC236}">
                      <a16:creationId xmlns:a16="http://schemas.microsoft.com/office/drawing/2014/main" id="{B0143B17-9A79-4EC1-8848-0996A272109D}"/>
                    </a:ext>
                  </a:extLst>
                </p:cNvPr>
                <p:cNvPicPr/>
                <p:nvPr/>
              </p:nvPicPr>
              <p:blipFill>
                <a:blip r:embed="rId96"/>
                <a:stretch>
                  <a:fillRect/>
                </a:stretch>
              </p:blipFill>
              <p:spPr>
                <a:xfrm>
                  <a:off x="9926075" y="1442107"/>
                  <a:ext cx="264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827FED83-6199-4746-A7E1-D518ABCF2358}"/>
                    </a:ext>
                  </a:extLst>
                </p14:cNvPr>
                <p14:cNvContentPartPr/>
                <p14:nvPr/>
              </p14:nvContentPartPr>
              <p14:xfrm>
                <a:off x="10350515" y="1396387"/>
                <a:ext cx="15840" cy="103320"/>
              </p14:xfrm>
            </p:contentPart>
          </mc:Choice>
          <mc:Fallback>
            <p:pic>
              <p:nvPicPr>
                <p:cNvPr id="60" name="Freihand 59">
                  <a:extLst>
                    <a:ext uri="{FF2B5EF4-FFF2-40B4-BE49-F238E27FC236}">
                      <a16:creationId xmlns:a16="http://schemas.microsoft.com/office/drawing/2014/main" id="{827FED83-6199-4746-A7E1-D518ABCF2358}"/>
                    </a:ext>
                  </a:extLst>
                </p:cNvPr>
                <p:cNvPicPr/>
                <p:nvPr/>
              </p:nvPicPr>
              <p:blipFill>
                <a:blip r:embed="rId98"/>
                <a:stretch>
                  <a:fillRect/>
                </a:stretch>
              </p:blipFill>
              <p:spPr>
                <a:xfrm>
                  <a:off x="10346195" y="1392067"/>
                  <a:ext cx="24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7FB9990A-A5B7-427B-BC2C-2433EF0B59CE}"/>
                    </a:ext>
                  </a:extLst>
                </p14:cNvPr>
                <p14:cNvContentPartPr/>
                <p14:nvPr/>
              </p14:nvContentPartPr>
              <p14:xfrm>
                <a:off x="10323515" y="1343827"/>
                <a:ext cx="106200" cy="126720"/>
              </p14:xfrm>
            </p:contentPart>
          </mc:Choice>
          <mc:Fallback>
            <p:pic>
              <p:nvPicPr>
                <p:cNvPr id="61" name="Freihand 60">
                  <a:extLst>
                    <a:ext uri="{FF2B5EF4-FFF2-40B4-BE49-F238E27FC236}">
                      <a16:creationId xmlns:a16="http://schemas.microsoft.com/office/drawing/2014/main" id="{7FB9990A-A5B7-427B-BC2C-2433EF0B59CE}"/>
                    </a:ext>
                  </a:extLst>
                </p:cNvPr>
                <p:cNvPicPr/>
                <p:nvPr/>
              </p:nvPicPr>
              <p:blipFill>
                <a:blip r:embed="rId100"/>
                <a:stretch>
                  <a:fillRect/>
                </a:stretch>
              </p:blipFill>
              <p:spPr>
                <a:xfrm>
                  <a:off x="10319195" y="1339507"/>
                  <a:ext cx="114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2D0D6E1B-4983-4A81-8C06-8E6F669FC6A7}"/>
                    </a:ext>
                  </a:extLst>
                </p14:cNvPr>
                <p14:cNvContentPartPr/>
                <p14:nvPr/>
              </p14:nvContentPartPr>
              <p14:xfrm>
                <a:off x="10435115" y="1393867"/>
                <a:ext cx="95760" cy="82800"/>
              </p14:xfrm>
            </p:contentPart>
          </mc:Choice>
          <mc:Fallback>
            <p:pic>
              <p:nvPicPr>
                <p:cNvPr id="62" name="Freihand 61">
                  <a:extLst>
                    <a:ext uri="{FF2B5EF4-FFF2-40B4-BE49-F238E27FC236}">
                      <a16:creationId xmlns:a16="http://schemas.microsoft.com/office/drawing/2014/main" id="{2D0D6E1B-4983-4A81-8C06-8E6F669FC6A7}"/>
                    </a:ext>
                  </a:extLst>
                </p:cNvPr>
                <p:cNvPicPr/>
                <p:nvPr/>
              </p:nvPicPr>
              <p:blipFill>
                <a:blip r:embed="rId102"/>
                <a:stretch>
                  <a:fillRect/>
                </a:stretch>
              </p:blipFill>
              <p:spPr>
                <a:xfrm>
                  <a:off x="10430795" y="1389547"/>
                  <a:ext cx="104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4BAB9DD9-84ED-4861-957B-6564C68EF4AA}"/>
                    </a:ext>
                  </a:extLst>
                </p14:cNvPr>
                <p14:cNvContentPartPr/>
                <p14:nvPr/>
              </p14:nvContentPartPr>
              <p14:xfrm>
                <a:off x="10519355" y="1408627"/>
                <a:ext cx="85320" cy="65520"/>
              </p14:xfrm>
            </p:contentPart>
          </mc:Choice>
          <mc:Fallback>
            <p:pic>
              <p:nvPicPr>
                <p:cNvPr id="63" name="Freihand 62">
                  <a:extLst>
                    <a:ext uri="{FF2B5EF4-FFF2-40B4-BE49-F238E27FC236}">
                      <a16:creationId xmlns:a16="http://schemas.microsoft.com/office/drawing/2014/main" id="{4BAB9DD9-84ED-4861-957B-6564C68EF4AA}"/>
                    </a:ext>
                  </a:extLst>
                </p:cNvPr>
                <p:cNvPicPr/>
                <p:nvPr/>
              </p:nvPicPr>
              <p:blipFill>
                <a:blip r:embed="rId104"/>
                <a:stretch>
                  <a:fillRect/>
                </a:stretch>
              </p:blipFill>
              <p:spPr>
                <a:xfrm>
                  <a:off x="10515035" y="1404307"/>
                  <a:ext cx="93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43C23D8E-C937-49E0-A422-8559DD05DC90}"/>
                    </a:ext>
                  </a:extLst>
                </p14:cNvPr>
                <p14:cNvContentPartPr/>
                <p14:nvPr/>
              </p14:nvContentPartPr>
              <p14:xfrm>
                <a:off x="10611875" y="1343467"/>
                <a:ext cx="43920" cy="131760"/>
              </p14:xfrm>
            </p:contentPart>
          </mc:Choice>
          <mc:Fallback>
            <p:pic>
              <p:nvPicPr>
                <p:cNvPr id="64" name="Freihand 63">
                  <a:extLst>
                    <a:ext uri="{FF2B5EF4-FFF2-40B4-BE49-F238E27FC236}">
                      <a16:creationId xmlns:a16="http://schemas.microsoft.com/office/drawing/2014/main" id="{43C23D8E-C937-49E0-A422-8559DD05DC90}"/>
                    </a:ext>
                  </a:extLst>
                </p:cNvPr>
                <p:cNvPicPr/>
                <p:nvPr/>
              </p:nvPicPr>
              <p:blipFill>
                <a:blip r:embed="rId106"/>
                <a:stretch>
                  <a:fillRect/>
                </a:stretch>
              </p:blipFill>
              <p:spPr>
                <a:xfrm>
                  <a:off x="10607555" y="1339147"/>
                  <a:ext cx="52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470452FA-6AE0-4416-9148-C6C12E353485}"/>
                    </a:ext>
                  </a:extLst>
                </p14:cNvPr>
                <p14:cNvContentPartPr/>
                <p14:nvPr/>
              </p14:nvContentPartPr>
              <p14:xfrm>
                <a:off x="10665515" y="1417627"/>
                <a:ext cx="360" cy="360"/>
              </p14:xfrm>
            </p:contentPart>
          </mc:Choice>
          <mc:Fallback>
            <p:pic>
              <p:nvPicPr>
                <p:cNvPr id="65" name="Freihand 64">
                  <a:extLst>
                    <a:ext uri="{FF2B5EF4-FFF2-40B4-BE49-F238E27FC236}">
                      <a16:creationId xmlns:a16="http://schemas.microsoft.com/office/drawing/2014/main" id="{470452FA-6AE0-4416-9148-C6C12E353485}"/>
                    </a:ext>
                  </a:extLst>
                </p:cNvPr>
                <p:cNvPicPr/>
                <p:nvPr/>
              </p:nvPicPr>
              <p:blipFill>
                <a:blip r:embed="rId45"/>
                <a:stretch>
                  <a:fillRect/>
                </a:stretch>
              </p:blipFill>
              <p:spPr>
                <a:xfrm>
                  <a:off x="10661195" y="1413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81152C95-121D-4222-B85B-79706D3F7FBE}"/>
                    </a:ext>
                  </a:extLst>
                </p14:cNvPr>
                <p14:cNvContentPartPr/>
                <p14:nvPr/>
              </p14:nvContentPartPr>
              <p14:xfrm>
                <a:off x="10647875" y="1370827"/>
                <a:ext cx="181080" cy="82800"/>
              </p14:xfrm>
            </p:contentPart>
          </mc:Choice>
          <mc:Fallback>
            <p:pic>
              <p:nvPicPr>
                <p:cNvPr id="66" name="Freihand 65">
                  <a:extLst>
                    <a:ext uri="{FF2B5EF4-FFF2-40B4-BE49-F238E27FC236}">
                      <a16:creationId xmlns:a16="http://schemas.microsoft.com/office/drawing/2014/main" id="{81152C95-121D-4222-B85B-79706D3F7FBE}"/>
                    </a:ext>
                  </a:extLst>
                </p:cNvPr>
                <p:cNvPicPr/>
                <p:nvPr/>
              </p:nvPicPr>
              <p:blipFill>
                <a:blip r:embed="rId109"/>
                <a:stretch>
                  <a:fillRect/>
                </a:stretch>
              </p:blipFill>
              <p:spPr>
                <a:xfrm>
                  <a:off x="10643555" y="1366507"/>
                  <a:ext cx="189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E9B769ED-C6BF-4475-809E-091D683181BA}"/>
                    </a:ext>
                  </a:extLst>
                </p14:cNvPr>
                <p14:cNvContentPartPr/>
                <p14:nvPr/>
              </p14:nvContentPartPr>
              <p14:xfrm>
                <a:off x="10301555" y="1365067"/>
                <a:ext cx="116640" cy="149760"/>
              </p14:xfrm>
            </p:contentPart>
          </mc:Choice>
          <mc:Fallback>
            <p:pic>
              <p:nvPicPr>
                <p:cNvPr id="68" name="Freihand 67">
                  <a:extLst>
                    <a:ext uri="{FF2B5EF4-FFF2-40B4-BE49-F238E27FC236}">
                      <a16:creationId xmlns:a16="http://schemas.microsoft.com/office/drawing/2014/main" id="{E9B769ED-C6BF-4475-809E-091D683181BA}"/>
                    </a:ext>
                  </a:extLst>
                </p:cNvPr>
                <p:cNvPicPr/>
                <p:nvPr/>
              </p:nvPicPr>
              <p:blipFill>
                <a:blip r:embed="rId111"/>
                <a:stretch>
                  <a:fillRect/>
                </a:stretch>
              </p:blipFill>
              <p:spPr>
                <a:xfrm>
                  <a:off x="10297235" y="1360747"/>
                  <a:ext cx="125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7CA62E5D-A1CC-4328-83E6-4BA01CA46179}"/>
                    </a:ext>
                  </a:extLst>
                </p14:cNvPr>
                <p14:cNvContentPartPr/>
                <p14:nvPr/>
              </p14:nvContentPartPr>
              <p14:xfrm>
                <a:off x="10979795" y="1311787"/>
                <a:ext cx="26640" cy="145080"/>
              </p14:xfrm>
            </p:contentPart>
          </mc:Choice>
          <mc:Fallback>
            <p:pic>
              <p:nvPicPr>
                <p:cNvPr id="69" name="Freihand 68">
                  <a:extLst>
                    <a:ext uri="{FF2B5EF4-FFF2-40B4-BE49-F238E27FC236}">
                      <a16:creationId xmlns:a16="http://schemas.microsoft.com/office/drawing/2014/main" id="{7CA62E5D-A1CC-4328-83E6-4BA01CA46179}"/>
                    </a:ext>
                  </a:extLst>
                </p:cNvPr>
                <p:cNvPicPr/>
                <p:nvPr/>
              </p:nvPicPr>
              <p:blipFill>
                <a:blip r:embed="rId113"/>
                <a:stretch>
                  <a:fillRect/>
                </a:stretch>
              </p:blipFill>
              <p:spPr>
                <a:xfrm>
                  <a:off x="10975475" y="1307467"/>
                  <a:ext cx="35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A479127E-7268-4821-9259-B30EF9ED64DB}"/>
                    </a:ext>
                  </a:extLst>
                </p14:cNvPr>
                <p14:cNvContentPartPr/>
                <p14:nvPr/>
              </p14:nvContentPartPr>
              <p14:xfrm>
                <a:off x="10908155" y="1286587"/>
                <a:ext cx="146880" cy="181440"/>
              </p14:xfrm>
            </p:contentPart>
          </mc:Choice>
          <mc:Fallback>
            <p:pic>
              <p:nvPicPr>
                <p:cNvPr id="70" name="Freihand 69">
                  <a:extLst>
                    <a:ext uri="{FF2B5EF4-FFF2-40B4-BE49-F238E27FC236}">
                      <a16:creationId xmlns:a16="http://schemas.microsoft.com/office/drawing/2014/main" id="{A479127E-7268-4821-9259-B30EF9ED64DB}"/>
                    </a:ext>
                  </a:extLst>
                </p:cNvPr>
                <p:cNvPicPr/>
                <p:nvPr/>
              </p:nvPicPr>
              <p:blipFill>
                <a:blip r:embed="rId115"/>
                <a:stretch>
                  <a:fillRect/>
                </a:stretch>
              </p:blipFill>
              <p:spPr>
                <a:xfrm>
                  <a:off x="10903835" y="1282267"/>
                  <a:ext cx="1555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8F4685E5-12D8-4508-BBE3-A548CF4BC48B}"/>
                    </a:ext>
                  </a:extLst>
                </p14:cNvPr>
                <p14:cNvContentPartPr/>
                <p14:nvPr/>
              </p14:nvContentPartPr>
              <p14:xfrm>
                <a:off x="11082395" y="1280827"/>
                <a:ext cx="24840" cy="120600"/>
              </p14:xfrm>
            </p:contentPart>
          </mc:Choice>
          <mc:Fallback>
            <p:pic>
              <p:nvPicPr>
                <p:cNvPr id="72" name="Freihand 71">
                  <a:extLst>
                    <a:ext uri="{FF2B5EF4-FFF2-40B4-BE49-F238E27FC236}">
                      <a16:creationId xmlns:a16="http://schemas.microsoft.com/office/drawing/2014/main" id="{8F4685E5-12D8-4508-BBE3-A548CF4BC48B}"/>
                    </a:ext>
                  </a:extLst>
                </p:cNvPr>
                <p:cNvPicPr/>
                <p:nvPr/>
              </p:nvPicPr>
              <p:blipFill>
                <a:blip r:embed="rId117"/>
                <a:stretch>
                  <a:fillRect/>
                </a:stretch>
              </p:blipFill>
              <p:spPr>
                <a:xfrm>
                  <a:off x="11078075" y="1276507"/>
                  <a:ext cx="33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4D1398A1-B0BE-47F9-BBCB-AB0914388502}"/>
                    </a:ext>
                  </a:extLst>
                </p14:cNvPr>
                <p14:cNvContentPartPr/>
                <p14:nvPr/>
              </p14:nvContentPartPr>
              <p14:xfrm>
                <a:off x="11152955" y="1270387"/>
                <a:ext cx="44640" cy="148320"/>
              </p14:xfrm>
            </p:contentPart>
          </mc:Choice>
          <mc:Fallback>
            <p:pic>
              <p:nvPicPr>
                <p:cNvPr id="73" name="Freihand 72">
                  <a:extLst>
                    <a:ext uri="{FF2B5EF4-FFF2-40B4-BE49-F238E27FC236}">
                      <a16:creationId xmlns:a16="http://schemas.microsoft.com/office/drawing/2014/main" id="{4D1398A1-B0BE-47F9-BBCB-AB0914388502}"/>
                    </a:ext>
                  </a:extLst>
                </p:cNvPr>
                <p:cNvPicPr/>
                <p:nvPr/>
              </p:nvPicPr>
              <p:blipFill>
                <a:blip r:embed="rId119"/>
                <a:stretch>
                  <a:fillRect/>
                </a:stretch>
              </p:blipFill>
              <p:spPr>
                <a:xfrm>
                  <a:off x="11148635" y="1266067"/>
                  <a:ext cx="532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7F8500FD-CECC-4397-8938-3D31C0F109DA}"/>
                    </a:ext>
                  </a:extLst>
                </p14:cNvPr>
                <p14:cNvContentPartPr/>
                <p14:nvPr/>
              </p14:nvContentPartPr>
              <p14:xfrm>
                <a:off x="11110115" y="1257787"/>
                <a:ext cx="122040" cy="84960"/>
              </p14:xfrm>
            </p:contentPart>
          </mc:Choice>
          <mc:Fallback>
            <p:pic>
              <p:nvPicPr>
                <p:cNvPr id="74" name="Freihand 73">
                  <a:extLst>
                    <a:ext uri="{FF2B5EF4-FFF2-40B4-BE49-F238E27FC236}">
                      <a16:creationId xmlns:a16="http://schemas.microsoft.com/office/drawing/2014/main" id="{7F8500FD-CECC-4397-8938-3D31C0F109DA}"/>
                    </a:ext>
                  </a:extLst>
                </p:cNvPr>
                <p:cNvPicPr/>
                <p:nvPr/>
              </p:nvPicPr>
              <p:blipFill>
                <a:blip r:embed="rId121"/>
                <a:stretch>
                  <a:fillRect/>
                </a:stretch>
              </p:blipFill>
              <p:spPr>
                <a:xfrm>
                  <a:off x="11105795" y="1253467"/>
                  <a:ext cx="130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Freihand 74">
                  <a:extLst>
                    <a:ext uri="{FF2B5EF4-FFF2-40B4-BE49-F238E27FC236}">
                      <a16:creationId xmlns:a16="http://schemas.microsoft.com/office/drawing/2014/main" id="{A957CF4D-ED27-49C1-84F0-D08F9A820C0D}"/>
                    </a:ext>
                  </a:extLst>
                </p14:cNvPr>
                <p14:cNvContentPartPr/>
                <p14:nvPr/>
              </p14:nvContentPartPr>
              <p14:xfrm>
                <a:off x="9051635" y="1538227"/>
                <a:ext cx="164880" cy="146520"/>
              </p14:xfrm>
            </p:contentPart>
          </mc:Choice>
          <mc:Fallback>
            <p:pic>
              <p:nvPicPr>
                <p:cNvPr id="75" name="Freihand 74">
                  <a:extLst>
                    <a:ext uri="{FF2B5EF4-FFF2-40B4-BE49-F238E27FC236}">
                      <a16:creationId xmlns:a16="http://schemas.microsoft.com/office/drawing/2014/main" id="{A957CF4D-ED27-49C1-84F0-D08F9A820C0D}"/>
                    </a:ext>
                  </a:extLst>
                </p:cNvPr>
                <p:cNvPicPr/>
                <p:nvPr/>
              </p:nvPicPr>
              <p:blipFill>
                <a:blip r:embed="rId123"/>
                <a:stretch>
                  <a:fillRect/>
                </a:stretch>
              </p:blipFill>
              <p:spPr>
                <a:xfrm>
                  <a:off x="9047315" y="1533907"/>
                  <a:ext cx="173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Freihand 75">
                  <a:extLst>
                    <a:ext uri="{FF2B5EF4-FFF2-40B4-BE49-F238E27FC236}">
                      <a16:creationId xmlns:a16="http://schemas.microsoft.com/office/drawing/2014/main" id="{B6F6CD8E-D014-42A5-A9C0-C61BDB04E78E}"/>
                    </a:ext>
                  </a:extLst>
                </p14:cNvPr>
                <p14:cNvContentPartPr/>
                <p14:nvPr/>
              </p14:nvContentPartPr>
              <p14:xfrm>
                <a:off x="9192755" y="1531747"/>
                <a:ext cx="99000" cy="139680"/>
              </p14:xfrm>
            </p:contentPart>
          </mc:Choice>
          <mc:Fallback>
            <p:pic>
              <p:nvPicPr>
                <p:cNvPr id="76" name="Freihand 75">
                  <a:extLst>
                    <a:ext uri="{FF2B5EF4-FFF2-40B4-BE49-F238E27FC236}">
                      <a16:creationId xmlns:a16="http://schemas.microsoft.com/office/drawing/2014/main" id="{B6F6CD8E-D014-42A5-A9C0-C61BDB04E78E}"/>
                    </a:ext>
                  </a:extLst>
                </p:cNvPr>
                <p:cNvPicPr/>
                <p:nvPr/>
              </p:nvPicPr>
              <p:blipFill>
                <a:blip r:embed="rId125"/>
                <a:stretch>
                  <a:fillRect/>
                </a:stretch>
              </p:blipFill>
              <p:spPr>
                <a:xfrm>
                  <a:off x="9188435" y="1527427"/>
                  <a:ext cx="107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7" name="Freihand 76">
                  <a:extLst>
                    <a:ext uri="{FF2B5EF4-FFF2-40B4-BE49-F238E27FC236}">
                      <a16:creationId xmlns:a16="http://schemas.microsoft.com/office/drawing/2014/main" id="{DF1EB8EC-6EA6-4043-94DD-843D0FF5A04E}"/>
                    </a:ext>
                  </a:extLst>
                </p14:cNvPr>
                <p14:cNvContentPartPr/>
                <p14:nvPr/>
              </p14:nvContentPartPr>
              <p14:xfrm>
                <a:off x="8860115" y="1722187"/>
                <a:ext cx="144000" cy="91800"/>
              </p14:xfrm>
            </p:contentPart>
          </mc:Choice>
          <mc:Fallback>
            <p:pic>
              <p:nvPicPr>
                <p:cNvPr id="77" name="Freihand 76">
                  <a:extLst>
                    <a:ext uri="{FF2B5EF4-FFF2-40B4-BE49-F238E27FC236}">
                      <a16:creationId xmlns:a16="http://schemas.microsoft.com/office/drawing/2014/main" id="{DF1EB8EC-6EA6-4043-94DD-843D0FF5A04E}"/>
                    </a:ext>
                  </a:extLst>
                </p:cNvPr>
                <p:cNvPicPr/>
                <p:nvPr/>
              </p:nvPicPr>
              <p:blipFill>
                <a:blip r:embed="rId127"/>
                <a:stretch>
                  <a:fillRect/>
                </a:stretch>
              </p:blipFill>
              <p:spPr>
                <a:xfrm>
                  <a:off x="8855795" y="1717867"/>
                  <a:ext cx="152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Freihand 77">
                  <a:extLst>
                    <a:ext uri="{FF2B5EF4-FFF2-40B4-BE49-F238E27FC236}">
                      <a16:creationId xmlns:a16="http://schemas.microsoft.com/office/drawing/2014/main" id="{75398314-5A92-4E4C-AE48-17E48B343E91}"/>
                    </a:ext>
                  </a:extLst>
                </p14:cNvPr>
                <p14:cNvContentPartPr/>
                <p14:nvPr/>
              </p14:nvContentPartPr>
              <p14:xfrm>
                <a:off x="8985755" y="1745227"/>
                <a:ext cx="64440" cy="60840"/>
              </p14:xfrm>
            </p:contentPart>
          </mc:Choice>
          <mc:Fallback>
            <p:pic>
              <p:nvPicPr>
                <p:cNvPr id="78" name="Freihand 77">
                  <a:extLst>
                    <a:ext uri="{FF2B5EF4-FFF2-40B4-BE49-F238E27FC236}">
                      <a16:creationId xmlns:a16="http://schemas.microsoft.com/office/drawing/2014/main" id="{75398314-5A92-4E4C-AE48-17E48B343E91}"/>
                    </a:ext>
                  </a:extLst>
                </p:cNvPr>
                <p:cNvPicPr/>
                <p:nvPr/>
              </p:nvPicPr>
              <p:blipFill>
                <a:blip r:embed="rId129"/>
                <a:stretch>
                  <a:fillRect/>
                </a:stretch>
              </p:blipFill>
              <p:spPr>
                <a:xfrm>
                  <a:off x="8981435" y="1740907"/>
                  <a:ext cx="73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Freihand 78">
                  <a:extLst>
                    <a:ext uri="{FF2B5EF4-FFF2-40B4-BE49-F238E27FC236}">
                      <a16:creationId xmlns:a16="http://schemas.microsoft.com/office/drawing/2014/main" id="{F5AE1E0C-C229-4A6F-8D5D-9EBFA85F6D67}"/>
                    </a:ext>
                  </a:extLst>
                </p14:cNvPr>
                <p14:cNvContentPartPr/>
                <p14:nvPr/>
              </p14:nvContentPartPr>
              <p14:xfrm>
                <a:off x="9064595" y="1685107"/>
                <a:ext cx="78480" cy="117000"/>
              </p14:xfrm>
            </p:contentPart>
          </mc:Choice>
          <mc:Fallback>
            <p:pic>
              <p:nvPicPr>
                <p:cNvPr id="79" name="Freihand 78">
                  <a:extLst>
                    <a:ext uri="{FF2B5EF4-FFF2-40B4-BE49-F238E27FC236}">
                      <a16:creationId xmlns:a16="http://schemas.microsoft.com/office/drawing/2014/main" id="{F5AE1E0C-C229-4A6F-8D5D-9EBFA85F6D67}"/>
                    </a:ext>
                  </a:extLst>
                </p:cNvPr>
                <p:cNvPicPr/>
                <p:nvPr/>
              </p:nvPicPr>
              <p:blipFill>
                <a:blip r:embed="rId131"/>
                <a:stretch>
                  <a:fillRect/>
                </a:stretch>
              </p:blipFill>
              <p:spPr>
                <a:xfrm>
                  <a:off x="9060275" y="1680787"/>
                  <a:ext cx="87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0" name="Freihand 79">
                  <a:extLst>
                    <a:ext uri="{FF2B5EF4-FFF2-40B4-BE49-F238E27FC236}">
                      <a16:creationId xmlns:a16="http://schemas.microsoft.com/office/drawing/2014/main" id="{370087F1-2846-4EE0-9C66-94956AEA2050}"/>
                    </a:ext>
                  </a:extLst>
                </p14:cNvPr>
                <p14:cNvContentPartPr/>
                <p14:nvPr/>
              </p14:nvContentPartPr>
              <p14:xfrm>
                <a:off x="9131915" y="1738027"/>
                <a:ext cx="66960" cy="78840"/>
              </p14:xfrm>
            </p:contentPart>
          </mc:Choice>
          <mc:Fallback>
            <p:pic>
              <p:nvPicPr>
                <p:cNvPr id="80" name="Freihand 79">
                  <a:extLst>
                    <a:ext uri="{FF2B5EF4-FFF2-40B4-BE49-F238E27FC236}">
                      <a16:creationId xmlns:a16="http://schemas.microsoft.com/office/drawing/2014/main" id="{370087F1-2846-4EE0-9C66-94956AEA2050}"/>
                    </a:ext>
                  </a:extLst>
                </p:cNvPr>
                <p:cNvPicPr/>
                <p:nvPr/>
              </p:nvPicPr>
              <p:blipFill>
                <a:blip r:embed="rId133"/>
                <a:stretch>
                  <a:fillRect/>
                </a:stretch>
              </p:blipFill>
              <p:spPr>
                <a:xfrm>
                  <a:off x="9127595" y="1733707"/>
                  <a:ext cx="75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1" name="Freihand 80">
                  <a:extLst>
                    <a:ext uri="{FF2B5EF4-FFF2-40B4-BE49-F238E27FC236}">
                      <a16:creationId xmlns:a16="http://schemas.microsoft.com/office/drawing/2014/main" id="{997F49FA-BC88-4601-B0C5-93E1DCF165E8}"/>
                    </a:ext>
                  </a:extLst>
                </p14:cNvPr>
                <p14:cNvContentPartPr/>
                <p14:nvPr/>
              </p14:nvContentPartPr>
              <p14:xfrm>
                <a:off x="9202115" y="1659187"/>
                <a:ext cx="298080" cy="131760"/>
              </p14:xfrm>
            </p:contentPart>
          </mc:Choice>
          <mc:Fallback>
            <p:pic>
              <p:nvPicPr>
                <p:cNvPr id="81" name="Freihand 80">
                  <a:extLst>
                    <a:ext uri="{FF2B5EF4-FFF2-40B4-BE49-F238E27FC236}">
                      <a16:creationId xmlns:a16="http://schemas.microsoft.com/office/drawing/2014/main" id="{997F49FA-BC88-4601-B0C5-93E1DCF165E8}"/>
                    </a:ext>
                  </a:extLst>
                </p:cNvPr>
                <p:cNvPicPr/>
                <p:nvPr/>
              </p:nvPicPr>
              <p:blipFill>
                <a:blip r:embed="rId135"/>
                <a:stretch>
                  <a:fillRect/>
                </a:stretch>
              </p:blipFill>
              <p:spPr>
                <a:xfrm>
                  <a:off x="9197795" y="1654867"/>
                  <a:ext cx="3067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3" name="Freihand 82">
                  <a:extLst>
                    <a:ext uri="{FF2B5EF4-FFF2-40B4-BE49-F238E27FC236}">
                      <a16:creationId xmlns:a16="http://schemas.microsoft.com/office/drawing/2014/main" id="{FE2BB101-E9C6-458A-AE8D-2C9D13AF51A2}"/>
                    </a:ext>
                  </a:extLst>
                </p14:cNvPr>
                <p14:cNvContentPartPr/>
                <p14:nvPr/>
              </p14:nvContentPartPr>
              <p14:xfrm>
                <a:off x="11188595" y="1387027"/>
                <a:ext cx="93240" cy="13320"/>
              </p14:xfrm>
            </p:contentPart>
          </mc:Choice>
          <mc:Fallback>
            <p:pic>
              <p:nvPicPr>
                <p:cNvPr id="83" name="Freihand 82">
                  <a:extLst>
                    <a:ext uri="{FF2B5EF4-FFF2-40B4-BE49-F238E27FC236}">
                      <a16:creationId xmlns:a16="http://schemas.microsoft.com/office/drawing/2014/main" id="{FE2BB101-E9C6-458A-AE8D-2C9D13AF51A2}"/>
                    </a:ext>
                  </a:extLst>
                </p:cNvPr>
                <p:cNvPicPr/>
                <p:nvPr/>
              </p:nvPicPr>
              <p:blipFill>
                <a:blip r:embed="rId137"/>
                <a:stretch>
                  <a:fillRect/>
                </a:stretch>
              </p:blipFill>
              <p:spPr>
                <a:xfrm>
                  <a:off x="11184275" y="1382707"/>
                  <a:ext cx="101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887244CC-C13E-40A4-9280-EDB5F8F09695}"/>
                    </a:ext>
                  </a:extLst>
                </p14:cNvPr>
                <p14:cNvContentPartPr/>
                <p14:nvPr/>
              </p14:nvContentPartPr>
              <p14:xfrm>
                <a:off x="11322515" y="1306747"/>
                <a:ext cx="126360" cy="84600"/>
              </p14:xfrm>
            </p:contentPart>
          </mc:Choice>
          <mc:Fallback>
            <p:pic>
              <p:nvPicPr>
                <p:cNvPr id="85" name="Freihand 84">
                  <a:extLst>
                    <a:ext uri="{FF2B5EF4-FFF2-40B4-BE49-F238E27FC236}">
                      <a16:creationId xmlns:a16="http://schemas.microsoft.com/office/drawing/2014/main" id="{887244CC-C13E-40A4-9280-EDB5F8F09695}"/>
                    </a:ext>
                  </a:extLst>
                </p:cNvPr>
                <p:cNvPicPr/>
                <p:nvPr/>
              </p:nvPicPr>
              <p:blipFill>
                <a:blip r:embed="rId139"/>
                <a:stretch>
                  <a:fillRect/>
                </a:stretch>
              </p:blipFill>
              <p:spPr>
                <a:xfrm>
                  <a:off x="11318195" y="1302427"/>
                  <a:ext cx="135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Freihand 85">
                  <a:extLst>
                    <a:ext uri="{FF2B5EF4-FFF2-40B4-BE49-F238E27FC236}">
                      <a16:creationId xmlns:a16="http://schemas.microsoft.com/office/drawing/2014/main" id="{B1FD31AD-A65F-473D-8E59-95E831DC60CD}"/>
                    </a:ext>
                  </a:extLst>
                </p14:cNvPr>
                <p14:cNvContentPartPr/>
                <p14:nvPr/>
              </p14:nvContentPartPr>
              <p14:xfrm>
                <a:off x="11456435" y="1330867"/>
                <a:ext cx="55080" cy="54720"/>
              </p14:xfrm>
            </p:contentPart>
          </mc:Choice>
          <mc:Fallback>
            <p:pic>
              <p:nvPicPr>
                <p:cNvPr id="86" name="Freihand 85">
                  <a:extLst>
                    <a:ext uri="{FF2B5EF4-FFF2-40B4-BE49-F238E27FC236}">
                      <a16:creationId xmlns:a16="http://schemas.microsoft.com/office/drawing/2014/main" id="{B1FD31AD-A65F-473D-8E59-95E831DC60CD}"/>
                    </a:ext>
                  </a:extLst>
                </p:cNvPr>
                <p:cNvPicPr/>
                <p:nvPr/>
              </p:nvPicPr>
              <p:blipFill>
                <a:blip r:embed="rId141"/>
                <a:stretch>
                  <a:fillRect/>
                </a:stretch>
              </p:blipFill>
              <p:spPr>
                <a:xfrm>
                  <a:off x="11452115" y="1326547"/>
                  <a:ext cx="63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7" name="Freihand 86">
                  <a:extLst>
                    <a:ext uri="{FF2B5EF4-FFF2-40B4-BE49-F238E27FC236}">
                      <a16:creationId xmlns:a16="http://schemas.microsoft.com/office/drawing/2014/main" id="{DFE7497C-8B12-42D9-956C-EF7A71D404C0}"/>
                    </a:ext>
                  </a:extLst>
                </p14:cNvPr>
                <p14:cNvContentPartPr/>
                <p14:nvPr/>
              </p14:nvContentPartPr>
              <p14:xfrm>
                <a:off x="11530235" y="1237267"/>
                <a:ext cx="109800" cy="137520"/>
              </p14:xfrm>
            </p:contentPart>
          </mc:Choice>
          <mc:Fallback>
            <p:pic>
              <p:nvPicPr>
                <p:cNvPr id="87" name="Freihand 86">
                  <a:extLst>
                    <a:ext uri="{FF2B5EF4-FFF2-40B4-BE49-F238E27FC236}">
                      <a16:creationId xmlns:a16="http://schemas.microsoft.com/office/drawing/2014/main" id="{DFE7497C-8B12-42D9-956C-EF7A71D404C0}"/>
                    </a:ext>
                  </a:extLst>
                </p:cNvPr>
                <p:cNvPicPr/>
                <p:nvPr/>
              </p:nvPicPr>
              <p:blipFill>
                <a:blip r:embed="rId143"/>
                <a:stretch>
                  <a:fillRect/>
                </a:stretch>
              </p:blipFill>
              <p:spPr>
                <a:xfrm>
                  <a:off x="11525915" y="1232947"/>
                  <a:ext cx="118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8" name="Freihand 87">
                  <a:extLst>
                    <a:ext uri="{FF2B5EF4-FFF2-40B4-BE49-F238E27FC236}">
                      <a16:creationId xmlns:a16="http://schemas.microsoft.com/office/drawing/2014/main" id="{50D464CF-3C0B-436C-98E8-2CF4D1A2F858}"/>
                    </a:ext>
                  </a:extLst>
                </p14:cNvPr>
                <p14:cNvContentPartPr/>
                <p14:nvPr/>
              </p14:nvContentPartPr>
              <p14:xfrm>
                <a:off x="11610875" y="1282987"/>
                <a:ext cx="69480" cy="101160"/>
              </p14:xfrm>
            </p:contentPart>
          </mc:Choice>
          <mc:Fallback>
            <p:pic>
              <p:nvPicPr>
                <p:cNvPr id="88" name="Freihand 87">
                  <a:extLst>
                    <a:ext uri="{FF2B5EF4-FFF2-40B4-BE49-F238E27FC236}">
                      <a16:creationId xmlns:a16="http://schemas.microsoft.com/office/drawing/2014/main" id="{50D464CF-3C0B-436C-98E8-2CF4D1A2F858}"/>
                    </a:ext>
                  </a:extLst>
                </p:cNvPr>
                <p:cNvPicPr/>
                <p:nvPr/>
              </p:nvPicPr>
              <p:blipFill>
                <a:blip r:embed="rId145"/>
                <a:stretch>
                  <a:fillRect/>
                </a:stretch>
              </p:blipFill>
              <p:spPr>
                <a:xfrm>
                  <a:off x="11606555" y="1278667"/>
                  <a:ext cx="78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9" name="Freihand 88">
                  <a:extLst>
                    <a:ext uri="{FF2B5EF4-FFF2-40B4-BE49-F238E27FC236}">
                      <a16:creationId xmlns:a16="http://schemas.microsoft.com/office/drawing/2014/main" id="{ED9FD038-BC3A-49F9-8FF5-832300A8F95F}"/>
                    </a:ext>
                  </a:extLst>
                </p14:cNvPr>
                <p14:cNvContentPartPr/>
                <p14:nvPr/>
              </p14:nvContentPartPr>
              <p14:xfrm>
                <a:off x="11667035" y="1223587"/>
                <a:ext cx="324000" cy="150120"/>
              </p14:xfrm>
            </p:contentPart>
          </mc:Choice>
          <mc:Fallback>
            <p:pic>
              <p:nvPicPr>
                <p:cNvPr id="89" name="Freihand 88">
                  <a:extLst>
                    <a:ext uri="{FF2B5EF4-FFF2-40B4-BE49-F238E27FC236}">
                      <a16:creationId xmlns:a16="http://schemas.microsoft.com/office/drawing/2014/main" id="{ED9FD038-BC3A-49F9-8FF5-832300A8F95F}"/>
                    </a:ext>
                  </a:extLst>
                </p:cNvPr>
                <p:cNvPicPr/>
                <p:nvPr/>
              </p:nvPicPr>
              <p:blipFill>
                <a:blip r:embed="rId147"/>
                <a:stretch>
                  <a:fillRect/>
                </a:stretch>
              </p:blipFill>
              <p:spPr>
                <a:xfrm>
                  <a:off x="11662715" y="1219267"/>
                  <a:ext cx="332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3" name="Freihand 92">
                  <a:extLst>
                    <a:ext uri="{FF2B5EF4-FFF2-40B4-BE49-F238E27FC236}">
                      <a16:creationId xmlns:a16="http://schemas.microsoft.com/office/drawing/2014/main" id="{780A1A00-81F3-4CB2-A458-0CD7A09D413F}"/>
                    </a:ext>
                  </a:extLst>
                </p14:cNvPr>
                <p14:cNvContentPartPr/>
                <p14:nvPr/>
              </p14:nvContentPartPr>
              <p14:xfrm>
                <a:off x="7532795" y="1400347"/>
                <a:ext cx="785160" cy="1784160"/>
              </p14:xfrm>
            </p:contentPart>
          </mc:Choice>
          <mc:Fallback>
            <p:pic>
              <p:nvPicPr>
                <p:cNvPr id="93" name="Freihand 92">
                  <a:extLst>
                    <a:ext uri="{FF2B5EF4-FFF2-40B4-BE49-F238E27FC236}">
                      <a16:creationId xmlns:a16="http://schemas.microsoft.com/office/drawing/2014/main" id="{780A1A00-81F3-4CB2-A458-0CD7A09D413F}"/>
                    </a:ext>
                  </a:extLst>
                </p:cNvPr>
                <p:cNvPicPr/>
                <p:nvPr/>
              </p:nvPicPr>
              <p:blipFill>
                <a:blip r:embed="rId149"/>
                <a:stretch>
                  <a:fillRect/>
                </a:stretch>
              </p:blipFill>
              <p:spPr>
                <a:xfrm>
                  <a:off x="7528475" y="1396027"/>
                  <a:ext cx="793800" cy="1792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4" name="Freihand 93">
                  <a:extLst>
                    <a:ext uri="{FF2B5EF4-FFF2-40B4-BE49-F238E27FC236}">
                      <a16:creationId xmlns:a16="http://schemas.microsoft.com/office/drawing/2014/main" id="{0CA53850-1D04-4E5F-B81D-1AFB043AAE15}"/>
                    </a:ext>
                  </a:extLst>
                </p14:cNvPr>
                <p14:cNvContentPartPr/>
                <p14:nvPr/>
              </p14:nvContentPartPr>
              <p14:xfrm>
                <a:off x="8351795" y="2546587"/>
                <a:ext cx="365760" cy="73440"/>
              </p14:xfrm>
            </p:contentPart>
          </mc:Choice>
          <mc:Fallback>
            <p:pic>
              <p:nvPicPr>
                <p:cNvPr id="94" name="Freihand 93">
                  <a:extLst>
                    <a:ext uri="{FF2B5EF4-FFF2-40B4-BE49-F238E27FC236}">
                      <a16:creationId xmlns:a16="http://schemas.microsoft.com/office/drawing/2014/main" id="{0CA53850-1D04-4E5F-B81D-1AFB043AAE15}"/>
                    </a:ext>
                  </a:extLst>
                </p:cNvPr>
                <p:cNvPicPr/>
                <p:nvPr/>
              </p:nvPicPr>
              <p:blipFill>
                <a:blip r:embed="rId151"/>
                <a:stretch>
                  <a:fillRect/>
                </a:stretch>
              </p:blipFill>
              <p:spPr>
                <a:xfrm>
                  <a:off x="8347475" y="2542267"/>
                  <a:ext cx="374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Freihand 94">
                  <a:extLst>
                    <a:ext uri="{FF2B5EF4-FFF2-40B4-BE49-F238E27FC236}">
                      <a16:creationId xmlns:a16="http://schemas.microsoft.com/office/drawing/2014/main" id="{EB5792EF-918E-47A2-A578-BD4A88FD081C}"/>
                    </a:ext>
                  </a:extLst>
                </p14:cNvPr>
                <p14:cNvContentPartPr/>
                <p14:nvPr/>
              </p14:nvContentPartPr>
              <p14:xfrm>
                <a:off x="8267915" y="2501587"/>
                <a:ext cx="185040" cy="227160"/>
              </p14:xfrm>
            </p:contentPart>
          </mc:Choice>
          <mc:Fallback>
            <p:pic>
              <p:nvPicPr>
                <p:cNvPr id="95" name="Freihand 94">
                  <a:extLst>
                    <a:ext uri="{FF2B5EF4-FFF2-40B4-BE49-F238E27FC236}">
                      <a16:creationId xmlns:a16="http://schemas.microsoft.com/office/drawing/2014/main" id="{EB5792EF-918E-47A2-A578-BD4A88FD081C}"/>
                    </a:ext>
                  </a:extLst>
                </p:cNvPr>
                <p:cNvPicPr/>
                <p:nvPr/>
              </p:nvPicPr>
              <p:blipFill>
                <a:blip r:embed="rId153"/>
                <a:stretch>
                  <a:fillRect/>
                </a:stretch>
              </p:blipFill>
              <p:spPr>
                <a:xfrm>
                  <a:off x="8263595" y="2497267"/>
                  <a:ext cx="1936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7" name="Freihand 96">
                  <a:extLst>
                    <a:ext uri="{FF2B5EF4-FFF2-40B4-BE49-F238E27FC236}">
                      <a16:creationId xmlns:a16="http://schemas.microsoft.com/office/drawing/2014/main" id="{DA26AC1D-D000-41AF-A970-0CDF36CC2EDF}"/>
                    </a:ext>
                  </a:extLst>
                </p14:cNvPr>
                <p14:cNvContentPartPr/>
                <p14:nvPr/>
              </p14:nvContentPartPr>
              <p14:xfrm>
                <a:off x="8822315" y="2464147"/>
                <a:ext cx="119880" cy="132480"/>
              </p14:xfrm>
            </p:contentPart>
          </mc:Choice>
          <mc:Fallback>
            <p:pic>
              <p:nvPicPr>
                <p:cNvPr id="97" name="Freihand 96">
                  <a:extLst>
                    <a:ext uri="{FF2B5EF4-FFF2-40B4-BE49-F238E27FC236}">
                      <a16:creationId xmlns:a16="http://schemas.microsoft.com/office/drawing/2014/main" id="{DA26AC1D-D000-41AF-A970-0CDF36CC2EDF}"/>
                    </a:ext>
                  </a:extLst>
                </p:cNvPr>
                <p:cNvPicPr/>
                <p:nvPr/>
              </p:nvPicPr>
              <p:blipFill>
                <a:blip r:embed="rId155"/>
                <a:stretch>
                  <a:fillRect/>
                </a:stretch>
              </p:blipFill>
              <p:spPr>
                <a:xfrm>
                  <a:off x="8817995" y="2459827"/>
                  <a:ext cx="1285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8" name="Freihand 97">
                  <a:extLst>
                    <a:ext uri="{FF2B5EF4-FFF2-40B4-BE49-F238E27FC236}">
                      <a16:creationId xmlns:a16="http://schemas.microsoft.com/office/drawing/2014/main" id="{F21F7C9E-5979-44D9-8D12-658941AEF2C6}"/>
                    </a:ext>
                  </a:extLst>
                </p14:cNvPr>
                <p14:cNvContentPartPr/>
                <p14:nvPr/>
              </p14:nvContentPartPr>
              <p14:xfrm>
                <a:off x="8973155" y="2358667"/>
                <a:ext cx="134280" cy="192960"/>
              </p14:xfrm>
            </p:contentPart>
          </mc:Choice>
          <mc:Fallback>
            <p:pic>
              <p:nvPicPr>
                <p:cNvPr id="98" name="Freihand 97">
                  <a:extLst>
                    <a:ext uri="{FF2B5EF4-FFF2-40B4-BE49-F238E27FC236}">
                      <a16:creationId xmlns:a16="http://schemas.microsoft.com/office/drawing/2014/main" id="{F21F7C9E-5979-44D9-8D12-658941AEF2C6}"/>
                    </a:ext>
                  </a:extLst>
                </p:cNvPr>
                <p:cNvPicPr/>
                <p:nvPr/>
              </p:nvPicPr>
              <p:blipFill>
                <a:blip r:embed="rId157"/>
                <a:stretch>
                  <a:fillRect/>
                </a:stretch>
              </p:blipFill>
              <p:spPr>
                <a:xfrm>
                  <a:off x="8968835" y="2354347"/>
                  <a:ext cx="1429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9" name="Freihand 98">
                  <a:extLst>
                    <a:ext uri="{FF2B5EF4-FFF2-40B4-BE49-F238E27FC236}">
                      <a16:creationId xmlns:a16="http://schemas.microsoft.com/office/drawing/2014/main" id="{B7514BCE-E458-425A-A6D5-82AB528980B3}"/>
                    </a:ext>
                  </a:extLst>
                </p14:cNvPr>
                <p14:cNvContentPartPr/>
                <p14:nvPr/>
              </p14:nvContentPartPr>
              <p14:xfrm>
                <a:off x="9040835" y="2519227"/>
                <a:ext cx="49320" cy="14400"/>
              </p14:xfrm>
            </p:contentPart>
          </mc:Choice>
          <mc:Fallback>
            <p:pic>
              <p:nvPicPr>
                <p:cNvPr id="99" name="Freihand 98">
                  <a:extLst>
                    <a:ext uri="{FF2B5EF4-FFF2-40B4-BE49-F238E27FC236}">
                      <a16:creationId xmlns:a16="http://schemas.microsoft.com/office/drawing/2014/main" id="{B7514BCE-E458-425A-A6D5-82AB528980B3}"/>
                    </a:ext>
                  </a:extLst>
                </p:cNvPr>
                <p:cNvPicPr/>
                <p:nvPr/>
              </p:nvPicPr>
              <p:blipFill>
                <a:blip r:embed="rId159"/>
                <a:stretch>
                  <a:fillRect/>
                </a:stretch>
              </p:blipFill>
              <p:spPr>
                <a:xfrm>
                  <a:off x="9036515" y="2514907"/>
                  <a:ext cx="57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0" name="Freihand 99">
                  <a:extLst>
                    <a:ext uri="{FF2B5EF4-FFF2-40B4-BE49-F238E27FC236}">
                      <a16:creationId xmlns:a16="http://schemas.microsoft.com/office/drawing/2014/main" id="{8FD0F751-71D1-4302-BD42-2FFEC6056251}"/>
                    </a:ext>
                  </a:extLst>
                </p14:cNvPr>
                <p14:cNvContentPartPr/>
                <p14:nvPr/>
              </p14:nvContentPartPr>
              <p14:xfrm>
                <a:off x="9171155" y="2317627"/>
                <a:ext cx="176760" cy="240480"/>
              </p14:xfrm>
            </p:contentPart>
          </mc:Choice>
          <mc:Fallback>
            <p:pic>
              <p:nvPicPr>
                <p:cNvPr id="100" name="Freihand 99">
                  <a:extLst>
                    <a:ext uri="{FF2B5EF4-FFF2-40B4-BE49-F238E27FC236}">
                      <a16:creationId xmlns:a16="http://schemas.microsoft.com/office/drawing/2014/main" id="{8FD0F751-71D1-4302-BD42-2FFEC6056251}"/>
                    </a:ext>
                  </a:extLst>
                </p:cNvPr>
                <p:cNvPicPr/>
                <p:nvPr/>
              </p:nvPicPr>
              <p:blipFill>
                <a:blip r:embed="rId161"/>
                <a:stretch>
                  <a:fillRect/>
                </a:stretch>
              </p:blipFill>
              <p:spPr>
                <a:xfrm>
                  <a:off x="9166835" y="2313307"/>
                  <a:ext cx="1854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1" name="Freihand 100">
                  <a:extLst>
                    <a:ext uri="{FF2B5EF4-FFF2-40B4-BE49-F238E27FC236}">
                      <a16:creationId xmlns:a16="http://schemas.microsoft.com/office/drawing/2014/main" id="{0351A392-04D7-488D-8173-EDD947542E53}"/>
                    </a:ext>
                  </a:extLst>
                </p14:cNvPr>
                <p14:cNvContentPartPr/>
                <p14:nvPr/>
              </p14:nvContentPartPr>
              <p14:xfrm>
                <a:off x="9370235" y="2209267"/>
                <a:ext cx="531360" cy="275040"/>
              </p14:xfrm>
            </p:contentPart>
          </mc:Choice>
          <mc:Fallback>
            <p:pic>
              <p:nvPicPr>
                <p:cNvPr id="101" name="Freihand 100">
                  <a:extLst>
                    <a:ext uri="{FF2B5EF4-FFF2-40B4-BE49-F238E27FC236}">
                      <a16:creationId xmlns:a16="http://schemas.microsoft.com/office/drawing/2014/main" id="{0351A392-04D7-488D-8173-EDD947542E53}"/>
                    </a:ext>
                  </a:extLst>
                </p:cNvPr>
                <p:cNvPicPr/>
                <p:nvPr/>
              </p:nvPicPr>
              <p:blipFill>
                <a:blip r:embed="rId163"/>
                <a:stretch>
                  <a:fillRect/>
                </a:stretch>
              </p:blipFill>
              <p:spPr>
                <a:xfrm>
                  <a:off x="9365915" y="2204947"/>
                  <a:ext cx="5400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2" name="Freihand 101">
                  <a:extLst>
                    <a:ext uri="{FF2B5EF4-FFF2-40B4-BE49-F238E27FC236}">
                      <a16:creationId xmlns:a16="http://schemas.microsoft.com/office/drawing/2014/main" id="{83F4C136-6003-495F-BACE-F7286D014EEF}"/>
                    </a:ext>
                  </a:extLst>
                </p14:cNvPr>
                <p14:cNvContentPartPr/>
                <p14:nvPr/>
              </p14:nvContentPartPr>
              <p14:xfrm>
                <a:off x="10063235" y="2290627"/>
                <a:ext cx="214200" cy="111240"/>
              </p14:xfrm>
            </p:contentPart>
          </mc:Choice>
          <mc:Fallback>
            <p:pic>
              <p:nvPicPr>
                <p:cNvPr id="102" name="Freihand 101">
                  <a:extLst>
                    <a:ext uri="{FF2B5EF4-FFF2-40B4-BE49-F238E27FC236}">
                      <a16:creationId xmlns:a16="http://schemas.microsoft.com/office/drawing/2014/main" id="{83F4C136-6003-495F-BACE-F7286D014EEF}"/>
                    </a:ext>
                  </a:extLst>
                </p:cNvPr>
                <p:cNvPicPr/>
                <p:nvPr/>
              </p:nvPicPr>
              <p:blipFill>
                <a:blip r:embed="rId165"/>
                <a:stretch>
                  <a:fillRect/>
                </a:stretch>
              </p:blipFill>
              <p:spPr>
                <a:xfrm>
                  <a:off x="10058915" y="2286307"/>
                  <a:ext cx="222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3" name="Freihand 102">
                  <a:extLst>
                    <a:ext uri="{FF2B5EF4-FFF2-40B4-BE49-F238E27FC236}">
                      <a16:creationId xmlns:a16="http://schemas.microsoft.com/office/drawing/2014/main" id="{4EF6B610-68B8-4C70-84CA-4119E843AC02}"/>
                    </a:ext>
                  </a:extLst>
                </p14:cNvPr>
                <p14:cNvContentPartPr/>
                <p14:nvPr/>
              </p14:nvContentPartPr>
              <p14:xfrm>
                <a:off x="10306595" y="2295667"/>
                <a:ext cx="102600" cy="81000"/>
              </p14:xfrm>
            </p:contentPart>
          </mc:Choice>
          <mc:Fallback>
            <p:pic>
              <p:nvPicPr>
                <p:cNvPr id="103" name="Freihand 102">
                  <a:extLst>
                    <a:ext uri="{FF2B5EF4-FFF2-40B4-BE49-F238E27FC236}">
                      <a16:creationId xmlns:a16="http://schemas.microsoft.com/office/drawing/2014/main" id="{4EF6B610-68B8-4C70-84CA-4119E843AC02}"/>
                    </a:ext>
                  </a:extLst>
                </p:cNvPr>
                <p:cNvPicPr/>
                <p:nvPr/>
              </p:nvPicPr>
              <p:blipFill>
                <a:blip r:embed="rId167"/>
                <a:stretch>
                  <a:fillRect/>
                </a:stretch>
              </p:blipFill>
              <p:spPr>
                <a:xfrm>
                  <a:off x="10302275" y="2291347"/>
                  <a:ext cx="111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4" name="Freihand 103">
                  <a:extLst>
                    <a:ext uri="{FF2B5EF4-FFF2-40B4-BE49-F238E27FC236}">
                      <a16:creationId xmlns:a16="http://schemas.microsoft.com/office/drawing/2014/main" id="{E605B19F-578A-4933-BC1D-03CC1795887D}"/>
                    </a:ext>
                  </a:extLst>
                </p14:cNvPr>
                <p14:cNvContentPartPr/>
                <p14:nvPr/>
              </p14:nvContentPartPr>
              <p14:xfrm>
                <a:off x="10422875" y="2269747"/>
                <a:ext cx="380520" cy="93240"/>
              </p14:xfrm>
            </p:contentPart>
          </mc:Choice>
          <mc:Fallback>
            <p:pic>
              <p:nvPicPr>
                <p:cNvPr id="104" name="Freihand 103">
                  <a:extLst>
                    <a:ext uri="{FF2B5EF4-FFF2-40B4-BE49-F238E27FC236}">
                      <a16:creationId xmlns:a16="http://schemas.microsoft.com/office/drawing/2014/main" id="{E605B19F-578A-4933-BC1D-03CC1795887D}"/>
                    </a:ext>
                  </a:extLst>
                </p:cNvPr>
                <p:cNvPicPr/>
                <p:nvPr/>
              </p:nvPicPr>
              <p:blipFill>
                <a:blip r:embed="rId169"/>
                <a:stretch>
                  <a:fillRect/>
                </a:stretch>
              </p:blipFill>
              <p:spPr>
                <a:xfrm>
                  <a:off x="10418555" y="2265427"/>
                  <a:ext cx="389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5" name="Freihand 104">
                  <a:extLst>
                    <a:ext uri="{FF2B5EF4-FFF2-40B4-BE49-F238E27FC236}">
                      <a16:creationId xmlns:a16="http://schemas.microsoft.com/office/drawing/2014/main" id="{E37352CB-567C-4E49-AA2B-3F5AD67339F2}"/>
                    </a:ext>
                  </a:extLst>
                </p14:cNvPr>
                <p14:cNvContentPartPr/>
                <p14:nvPr/>
              </p14:nvContentPartPr>
              <p14:xfrm>
                <a:off x="10826075" y="2233747"/>
                <a:ext cx="241200" cy="49680"/>
              </p14:xfrm>
            </p:contentPart>
          </mc:Choice>
          <mc:Fallback>
            <p:pic>
              <p:nvPicPr>
                <p:cNvPr id="105" name="Freihand 104">
                  <a:extLst>
                    <a:ext uri="{FF2B5EF4-FFF2-40B4-BE49-F238E27FC236}">
                      <a16:creationId xmlns:a16="http://schemas.microsoft.com/office/drawing/2014/main" id="{E37352CB-567C-4E49-AA2B-3F5AD67339F2}"/>
                    </a:ext>
                  </a:extLst>
                </p:cNvPr>
                <p:cNvPicPr/>
                <p:nvPr/>
              </p:nvPicPr>
              <p:blipFill>
                <a:blip r:embed="rId171"/>
                <a:stretch>
                  <a:fillRect/>
                </a:stretch>
              </p:blipFill>
              <p:spPr>
                <a:xfrm>
                  <a:off x="10821755" y="2229427"/>
                  <a:ext cx="249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7" name="Freihand 106">
                  <a:extLst>
                    <a:ext uri="{FF2B5EF4-FFF2-40B4-BE49-F238E27FC236}">
                      <a16:creationId xmlns:a16="http://schemas.microsoft.com/office/drawing/2014/main" id="{EA88C3D7-0E2F-42AD-90D7-47D94C00025C}"/>
                    </a:ext>
                  </a:extLst>
                </p14:cNvPr>
                <p14:cNvContentPartPr/>
                <p14:nvPr/>
              </p14:nvContentPartPr>
              <p14:xfrm>
                <a:off x="9732035" y="2649547"/>
                <a:ext cx="6480" cy="136080"/>
              </p14:xfrm>
            </p:contentPart>
          </mc:Choice>
          <mc:Fallback>
            <p:pic>
              <p:nvPicPr>
                <p:cNvPr id="107" name="Freihand 106">
                  <a:extLst>
                    <a:ext uri="{FF2B5EF4-FFF2-40B4-BE49-F238E27FC236}">
                      <a16:creationId xmlns:a16="http://schemas.microsoft.com/office/drawing/2014/main" id="{EA88C3D7-0E2F-42AD-90D7-47D94C00025C}"/>
                    </a:ext>
                  </a:extLst>
                </p:cNvPr>
                <p:cNvPicPr/>
                <p:nvPr/>
              </p:nvPicPr>
              <p:blipFill>
                <a:blip r:embed="rId173"/>
                <a:stretch>
                  <a:fillRect/>
                </a:stretch>
              </p:blipFill>
              <p:spPr>
                <a:xfrm>
                  <a:off x="9727715" y="2645227"/>
                  <a:ext cx="151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8" name="Freihand 107">
                  <a:extLst>
                    <a:ext uri="{FF2B5EF4-FFF2-40B4-BE49-F238E27FC236}">
                      <a16:creationId xmlns:a16="http://schemas.microsoft.com/office/drawing/2014/main" id="{D4F96C3F-5ED5-4527-A728-1C0A99EC7D90}"/>
                    </a:ext>
                  </a:extLst>
                </p14:cNvPr>
                <p14:cNvContentPartPr/>
                <p14:nvPr/>
              </p14:nvContentPartPr>
              <p14:xfrm>
                <a:off x="9647795" y="2591947"/>
                <a:ext cx="137520" cy="124560"/>
              </p14:xfrm>
            </p:contentPart>
          </mc:Choice>
          <mc:Fallback>
            <p:pic>
              <p:nvPicPr>
                <p:cNvPr id="108" name="Freihand 107">
                  <a:extLst>
                    <a:ext uri="{FF2B5EF4-FFF2-40B4-BE49-F238E27FC236}">
                      <a16:creationId xmlns:a16="http://schemas.microsoft.com/office/drawing/2014/main" id="{D4F96C3F-5ED5-4527-A728-1C0A99EC7D90}"/>
                    </a:ext>
                  </a:extLst>
                </p:cNvPr>
                <p:cNvPicPr/>
                <p:nvPr/>
              </p:nvPicPr>
              <p:blipFill>
                <a:blip r:embed="rId175"/>
                <a:stretch>
                  <a:fillRect/>
                </a:stretch>
              </p:blipFill>
              <p:spPr>
                <a:xfrm>
                  <a:off x="9643475" y="2587627"/>
                  <a:ext cx="1461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0" name="Freihand 109">
                  <a:extLst>
                    <a:ext uri="{FF2B5EF4-FFF2-40B4-BE49-F238E27FC236}">
                      <a16:creationId xmlns:a16="http://schemas.microsoft.com/office/drawing/2014/main" id="{23B0A35E-B82A-4394-88EA-577530225E33}"/>
                    </a:ext>
                  </a:extLst>
                </p14:cNvPr>
                <p14:cNvContentPartPr/>
                <p14:nvPr/>
              </p14:nvContentPartPr>
              <p14:xfrm>
                <a:off x="9796475" y="2634787"/>
                <a:ext cx="212400" cy="115920"/>
              </p14:xfrm>
            </p:contentPart>
          </mc:Choice>
          <mc:Fallback>
            <p:pic>
              <p:nvPicPr>
                <p:cNvPr id="110" name="Freihand 109">
                  <a:extLst>
                    <a:ext uri="{FF2B5EF4-FFF2-40B4-BE49-F238E27FC236}">
                      <a16:creationId xmlns:a16="http://schemas.microsoft.com/office/drawing/2014/main" id="{23B0A35E-B82A-4394-88EA-577530225E33}"/>
                    </a:ext>
                  </a:extLst>
                </p:cNvPr>
                <p:cNvPicPr/>
                <p:nvPr/>
              </p:nvPicPr>
              <p:blipFill>
                <a:blip r:embed="rId177"/>
                <a:stretch>
                  <a:fillRect/>
                </a:stretch>
              </p:blipFill>
              <p:spPr>
                <a:xfrm>
                  <a:off x="9792155" y="2630467"/>
                  <a:ext cx="221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1" name="Freihand 110">
                  <a:extLst>
                    <a:ext uri="{FF2B5EF4-FFF2-40B4-BE49-F238E27FC236}">
                      <a16:creationId xmlns:a16="http://schemas.microsoft.com/office/drawing/2014/main" id="{38AEE264-8247-4103-9C99-90150F0F4F9D}"/>
                    </a:ext>
                  </a:extLst>
                </p14:cNvPr>
                <p14:cNvContentPartPr/>
                <p14:nvPr/>
              </p14:nvContentPartPr>
              <p14:xfrm>
                <a:off x="9980795" y="2549467"/>
                <a:ext cx="43560" cy="34200"/>
              </p14:xfrm>
            </p:contentPart>
          </mc:Choice>
          <mc:Fallback>
            <p:pic>
              <p:nvPicPr>
                <p:cNvPr id="111" name="Freihand 110">
                  <a:extLst>
                    <a:ext uri="{FF2B5EF4-FFF2-40B4-BE49-F238E27FC236}">
                      <a16:creationId xmlns:a16="http://schemas.microsoft.com/office/drawing/2014/main" id="{38AEE264-8247-4103-9C99-90150F0F4F9D}"/>
                    </a:ext>
                  </a:extLst>
                </p:cNvPr>
                <p:cNvPicPr/>
                <p:nvPr/>
              </p:nvPicPr>
              <p:blipFill>
                <a:blip r:embed="rId179"/>
                <a:stretch>
                  <a:fillRect/>
                </a:stretch>
              </p:blipFill>
              <p:spPr>
                <a:xfrm>
                  <a:off x="9976475" y="2545147"/>
                  <a:ext cx="522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2" name="Freihand 111">
                  <a:extLst>
                    <a:ext uri="{FF2B5EF4-FFF2-40B4-BE49-F238E27FC236}">
                      <a16:creationId xmlns:a16="http://schemas.microsoft.com/office/drawing/2014/main" id="{12DC9C18-A57A-498E-979C-265161BE52EE}"/>
                    </a:ext>
                  </a:extLst>
                </p14:cNvPr>
                <p14:cNvContentPartPr/>
                <p14:nvPr/>
              </p14:nvContentPartPr>
              <p14:xfrm>
                <a:off x="10043075" y="2589787"/>
                <a:ext cx="88920" cy="108000"/>
              </p14:xfrm>
            </p:contentPart>
          </mc:Choice>
          <mc:Fallback>
            <p:pic>
              <p:nvPicPr>
                <p:cNvPr id="112" name="Freihand 111">
                  <a:extLst>
                    <a:ext uri="{FF2B5EF4-FFF2-40B4-BE49-F238E27FC236}">
                      <a16:creationId xmlns:a16="http://schemas.microsoft.com/office/drawing/2014/main" id="{12DC9C18-A57A-498E-979C-265161BE52EE}"/>
                    </a:ext>
                  </a:extLst>
                </p:cNvPr>
                <p:cNvPicPr/>
                <p:nvPr/>
              </p:nvPicPr>
              <p:blipFill>
                <a:blip r:embed="rId181"/>
                <a:stretch>
                  <a:fillRect/>
                </a:stretch>
              </p:blipFill>
              <p:spPr>
                <a:xfrm>
                  <a:off x="10038755" y="2585467"/>
                  <a:ext cx="97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3" name="Freihand 112">
                  <a:extLst>
                    <a:ext uri="{FF2B5EF4-FFF2-40B4-BE49-F238E27FC236}">
                      <a16:creationId xmlns:a16="http://schemas.microsoft.com/office/drawing/2014/main" id="{BE7ADE3C-2F4B-486C-8965-BBDB68D0B95D}"/>
                    </a:ext>
                  </a:extLst>
                </p14:cNvPr>
                <p14:cNvContentPartPr/>
                <p14:nvPr/>
              </p14:nvContentPartPr>
              <p14:xfrm>
                <a:off x="8522075" y="2796787"/>
                <a:ext cx="141480" cy="259200"/>
              </p14:xfrm>
            </p:contentPart>
          </mc:Choice>
          <mc:Fallback>
            <p:pic>
              <p:nvPicPr>
                <p:cNvPr id="113" name="Freihand 112">
                  <a:extLst>
                    <a:ext uri="{FF2B5EF4-FFF2-40B4-BE49-F238E27FC236}">
                      <a16:creationId xmlns:a16="http://schemas.microsoft.com/office/drawing/2014/main" id="{BE7ADE3C-2F4B-486C-8965-BBDB68D0B95D}"/>
                    </a:ext>
                  </a:extLst>
                </p:cNvPr>
                <p:cNvPicPr/>
                <p:nvPr/>
              </p:nvPicPr>
              <p:blipFill>
                <a:blip r:embed="rId183"/>
                <a:stretch>
                  <a:fillRect/>
                </a:stretch>
              </p:blipFill>
              <p:spPr>
                <a:xfrm>
                  <a:off x="8517755" y="2792467"/>
                  <a:ext cx="1501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4" name="Freihand 113">
                  <a:extLst>
                    <a:ext uri="{FF2B5EF4-FFF2-40B4-BE49-F238E27FC236}">
                      <a16:creationId xmlns:a16="http://schemas.microsoft.com/office/drawing/2014/main" id="{6CF7807D-6C94-4456-A91F-4615E106C43D}"/>
                    </a:ext>
                  </a:extLst>
                </p14:cNvPr>
                <p14:cNvContentPartPr/>
                <p14:nvPr/>
              </p14:nvContentPartPr>
              <p14:xfrm>
                <a:off x="8654555" y="2793907"/>
                <a:ext cx="64080" cy="130320"/>
              </p14:xfrm>
            </p:contentPart>
          </mc:Choice>
          <mc:Fallback>
            <p:pic>
              <p:nvPicPr>
                <p:cNvPr id="114" name="Freihand 113">
                  <a:extLst>
                    <a:ext uri="{FF2B5EF4-FFF2-40B4-BE49-F238E27FC236}">
                      <a16:creationId xmlns:a16="http://schemas.microsoft.com/office/drawing/2014/main" id="{6CF7807D-6C94-4456-A91F-4615E106C43D}"/>
                    </a:ext>
                  </a:extLst>
                </p:cNvPr>
                <p:cNvPicPr/>
                <p:nvPr/>
              </p:nvPicPr>
              <p:blipFill>
                <a:blip r:embed="rId185"/>
                <a:stretch>
                  <a:fillRect/>
                </a:stretch>
              </p:blipFill>
              <p:spPr>
                <a:xfrm>
                  <a:off x="8650235" y="2789587"/>
                  <a:ext cx="72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5" name="Freihand 114">
                  <a:extLst>
                    <a:ext uri="{FF2B5EF4-FFF2-40B4-BE49-F238E27FC236}">
                      <a16:creationId xmlns:a16="http://schemas.microsoft.com/office/drawing/2014/main" id="{2972364A-94BF-4A95-92D4-2AB62E7458E6}"/>
                    </a:ext>
                  </a:extLst>
                </p14:cNvPr>
                <p14:cNvContentPartPr/>
                <p14:nvPr/>
              </p14:nvContentPartPr>
              <p14:xfrm>
                <a:off x="8725475" y="2809387"/>
                <a:ext cx="221040" cy="67680"/>
              </p14:xfrm>
            </p:contentPart>
          </mc:Choice>
          <mc:Fallback>
            <p:pic>
              <p:nvPicPr>
                <p:cNvPr id="115" name="Freihand 114">
                  <a:extLst>
                    <a:ext uri="{FF2B5EF4-FFF2-40B4-BE49-F238E27FC236}">
                      <a16:creationId xmlns:a16="http://schemas.microsoft.com/office/drawing/2014/main" id="{2972364A-94BF-4A95-92D4-2AB62E7458E6}"/>
                    </a:ext>
                  </a:extLst>
                </p:cNvPr>
                <p:cNvPicPr/>
                <p:nvPr/>
              </p:nvPicPr>
              <p:blipFill>
                <a:blip r:embed="rId187"/>
                <a:stretch>
                  <a:fillRect/>
                </a:stretch>
              </p:blipFill>
              <p:spPr>
                <a:xfrm>
                  <a:off x="8721155" y="2805067"/>
                  <a:ext cx="229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6" name="Freihand 115">
                  <a:extLst>
                    <a:ext uri="{FF2B5EF4-FFF2-40B4-BE49-F238E27FC236}">
                      <a16:creationId xmlns:a16="http://schemas.microsoft.com/office/drawing/2014/main" id="{B15809A9-570D-43D2-A7AC-892478EF88B8}"/>
                    </a:ext>
                  </a:extLst>
                </p14:cNvPr>
                <p14:cNvContentPartPr/>
                <p14:nvPr/>
              </p14:nvContentPartPr>
              <p14:xfrm>
                <a:off x="9012035" y="2660707"/>
                <a:ext cx="360" cy="360"/>
              </p14:xfrm>
            </p:contentPart>
          </mc:Choice>
          <mc:Fallback>
            <p:pic>
              <p:nvPicPr>
                <p:cNvPr id="116" name="Freihand 115">
                  <a:extLst>
                    <a:ext uri="{FF2B5EF4-FFF2-40B4-BE49-F238E27FC236}">
                      <a16:creationId xmlns:a16="http://schemas.microsoft.com/office/drawing/2014/main" id="{B15809A9-570D-43D2-A7AC-892478EF88B8}"/>
                    </a:ext>
                  </a:extLst>
                </p:cNvPr>
                <p:cNvPicPr/>
                <p:nvPr/>
              </p:nvPicPr>
              <p:blipFill>
                <a:blip r:embed="rId45"/>
                <a:stretch>
                  <a:fillRect/>
                </a:stretch>
              </p:blipFill>
              <p:spPr>
                <a:xfrm>
                  <a:off x="9007715" y="2656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 name="Freihand 116">
                  <a:extLst>
                    <a:ext uri="{FF2B5EF4-FFF2-40B4-BE49-F238E27FC236}">
                      <a16:creationId xmlns:a16="http://schemas.microsoft.com/office/drawing/2014/main" id="{4A7F8EE2-42F9-4447-9FC1-4A975D5DB452}"/>
                    </a:ext>
                  </a:extLst>
                </p14:cNvPr>
                <p14:cNvContentPartPr/>
                <p14:nvPr/>
              </p14:nvContentPartPr>
              <p14:xfrm>
                <a:off x="8892875" y="2789227"/>
                <a:ext cx="75240" cy="79920"/>
              </p14:xfrm>
            </p:contentPart>
          </mc:Choice>
          <mc:Fallback>
            <p:pic>
              <p:nvPicPr>
                <p:cNvPr id="117" name="Freihand 116">
                  <a:extLst>
                    <a:ext uri="{FF2B5EF4-FFF2-40B4-BE49-F238E27FC236}">
                      <a16:creationId xmlns:a16="http://schemas.microsoft.com/office/drawing/2014/main" id="{4A7F8EE2-42F9-4447-9FC1-4A975D5DB452}"/>
                    </a:ext>
                  </a:extLst>
                </p:cNvPr>
                <p:cNvPicPr/>
                <p:nvPr/>
              </p:nvPicPr>
              <p:blipFill>
                <a:blip r:embed="rId190"/>
                <a:stretch>
                  <a:fillRect/>
                </a:stretch>
              </p:blipFill>
              <p:spPr>
                <a:xfrm>
                  <a:off x="8888555" y="2784907"/>
                  <a:ext cx="83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8" name="Freihand 117">
                  <a:extLst>
                    <a:ext uri="{FF2B5EF4-FFF2-40B4-BE49-F238E27FC236}">
                      <a16:creationId xmlns:a16="http://schemas.microsoft.com/office/drawing/2014/main" id="{BE791059-A1AE-4127-A9D0-9EF09E3DDB92}"/>
                    </a:ext>
                  </a:extLst>
                </p14:cNvPr>
                <p14:cNvContentPartPr/>
                <p14:nvPr/>
              </p14:nvContentPartPr>
              <p14:xfrm>
                <a:off x="8986835" y="2659267"/>
                <a:ext cx="204480" cy="200880"/>
              </p14:xfrm>
            </p:contentPart>
          </mc:Choice>
          <mc:Fallback>
            <p:pic>
              <p:nvPicPr>
                <p:cNvPr id="118" name="Freihand 117">
                  <a:extLst>
                    <a:ext uri="{FF2B5EF4-FFF2-40B4-BE49-F238E27FC236}">
                      <a16:creationId xmlns:a16="http://schemas.microsoft.com/office/drawing/2014/main" id="{BE791059-A1AE-4127-A9D0-9EF09E3DDB92}"/>
                    </a:ext>
                  </a:extLst>
                </p:cNvPr>
                <p:cNvPicPr/>
                <p:nvPr/>
              </p:nvPicPr>
              <p:blipFill>
                <a:blip r:embed="rId192"/>
                <a:stretch>
                  <a:fillRect/>
                </a:stretch>
              </p:blipFill>
              <p:spPr>
                <a:xfrm>
                  <a:off x="8982515" y="2654947"/>
                  <a:ext cx="213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9" name="Freihand 118">
                  <a:extLst>
                    <a:ext uri="{FF2B5EF4-FFF2-40B4-BE49-F238E27FC236}">
                      <a16:creationId xmlns:a16="http://schemas.microsoft.com/office/drawing/2014/main" id="{276A843B-BE0B-424A-9329-C726473722DE}"/>
                    </a:ext>
                  </a:extLst>
                </p14:cNvPr>
                <p14:cNvContentPartPr/>
                <p14:nvPr/>
              </p14:nvContentPartPr>
              <p14:xfrm>
                <a:off x="9272675" y="2819827"/>
                <a:ext cx="360" cy="360"/>
              </p14:xfrm>
            </p:contentPart>
          </mc:Choice>
          <mc:Fallback>
            <p:pic>
              <p:nvPicPr>
                <p:cNvPr id="119" name="Freihand 118">
                  <a:extLst>
                    <a:ext uri="{FF2B5EF4-FFF2-40B4-BE49-F238E27FC236}">
                      <a16:creationId xmlns:a16="http://schemas.microsoft.com/office/drawing/2014/main" id="{276A843B-BE0B-424A-9329-C726473722DE}"/>
                    </a:ext>
                  </a:extLst>
                </p:cNvPr>
                <p:cNvPicPr/>
                <p:nvPr/>
              </p:nvPicPr>
              <p:blipFill>
                <a:blip r:embed="rId45"/>
                <a:stretch>
                  <a:fillRect/>
                </a:stretch>
              </p:blipFill>
              <p:spPr>
                <a:xfrm>
                  <a:off x="9268355" y="2815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1" name="Freihand 120">
                  <a:extLst>
                    <a:ext uri="{FF2B5EF4-FFF2-40B4-BE49-F238E27FC236}">
                      <a16:creationId xmlns:a16="http://schemas.microsoft.com/office/drawing/2014/main" id="{996EDED5-ACD9-447F-B378-056A427668C0}"/>
                    </a:ext>
                  </a:extLst>
                </p14:cNvPr>
                <p14:cNvContentPartPr/>
                <p14:nvPr/>
              </p14:nvContentPartPr>
              <p14:xfrm>
                <a:off x="10112915" y="2566747"/>
                <a:ext cx="96840" cy="136080"/>
              </p14:xfrm>
            </p:contentPart>
          </mc:Choice>
          <mc:Fallback>
            <p:pic>
              <p:nvPicPr>
                <p:cNvPr id="121" name="Freihand 120">
                  <a:extLst>
                    <a:ext uri="{FF2B5EF4-FFF2-40B4-BE49-F238E27FC236}">
                      <a16:creationId xmlns:a16="http://schemas.microsoft.com/office/drawing/2014/main" id="{996EDED5-ACD9-447F-B378-056A427668C0}"/>
                    </a:ext>
                  </a:extLst>
                </p:cNvPr>
                <p:cNvPicPr/>
                <p:nvPr/>
              </p:nvPicPr>
              <p:blipFill>
                <a:blip r:embed="rId195"/>
                <a:stretch>
                  <a:fillRect/>
                </a:stretch>
              </p:blipFill>
              <p:spPr>
                <a:xfrm>
                  <a:off x="10108595" y="2562427"/>
                  <a:ext cx="105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2" name="Freihand 121">
                  <a:extLst>
                    <a:ext uri="{FF2B5EF4-FFF2-40B4-BE49-F238E27FC236}">
                      <a16:creationId xmlns:a16="http://schemas.microsoft.com/office/drawing/2014/main" id="{B12B2C46-C18E-4F16-B528-FD8FA54BC81B}"/>
                    </a:ext>
                  </a:extLst>
                </p14:cNvPr>
                <p14:cNvContentPartPr/>
                <p14:nvPr/>
              </p14:nvContentPartPr>
              <p14:xfrm>
                <a:off x="10224515" y="2493307"/>
                <a:ext cx="208800" cy="165240"/>
              </p14:xfrm>
            </p:contentPart>
          </mc:Choice>
          <mc:Fallback>
            <p:pic>
              <p:nvPicPr>
                <p:cNvPr id="122" name="Freihand 121">
                  <a:extLst>
                    <a:ext uri="{FF2B5EF4-FFF2-40B4-BE49-F238E27FC236}">
                      <a16:creationId xmlns:a16="http://schemas.microsoft.com/office/drawing/2014/main" id="{B12B2C46-C18E-4F16-B528-FD8FA54BC81B}"/>
                    </a:ext>
                  </a:extLst>
                </p:cNvPr>
                <p:cNvPicPr/>
                <p:nvPr/>
              </p:nvPicPr>
              <p:blipFill>
                <a:blip r:embed="rId197"/>
                <a:stretch>
                  <a:fillRect/>
                </a:stretch>
              </p:blipFill>
              <p:spPr>
                <a:xfrm>
                  <a:off x="10220195" y="2488987"/>
                  <a:ext cx="217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3" name="Freihand 122">
                  <a:extLst>
                    <a:ext uri="{FF2B5EF4-FFF2-40B4-BE49-F238E27FC236}">
                      <a16:creationId xmlns:a16="http://schemas.microsoft.com/office/drawing/2014/main" id="{0B6AEE0E-C142-4631-AB5E-ABAF132126EB}"/>
                    </a:ext>
                  </a:extLst>
                </p14:cNvPr>
                <p14:cNvContentPartPr/>
                <p14:nvPr/>
              </p14:nvContentPartPr>
              <p14:xfrm>
                <a:off x="10425755" y="2501227"/>
                <a:ext cx="21960" cy="24480"/>
              </p14:xfrm>
            </p:contentPart>
          </mc:Choice>
          <mc:Fallback>
            <p:pic>
              <p:nvPicPr>
                <p:cNvPr id="123" name="Freihand 122">
                  <a:extLst>
                    <a:ext uri="{FF2B5EF4-FFF2-40B4-BE49-F238E27FC236}">
                      <a16:creationId xmlns:a16="http://schemas.microsoft.com/office/drawing/2014/main" id="{0B6AEE0E-C142-4631-AB5E-ABAF132126EB}"/>
                    </a:ext>
                  </a:extLst>
                </p:cNvPr>
                <p:cNvPicPr/>
                <p:nvPr/>
              </p:nvPicPr>
              <p:blipFill>
                <a:blip r:embed="rId199"/>
                <a:stretch>
                  <a:fillRect/>
                </a:stretch>
              </p:blipFill>
              <p:spPr>
                <a:xfrm>
                  <a:off x="10421435" y="2496907"/>
                  <a:ext cx="30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4" name="Freihand 123">
                  <a:extLst>
                    <a:ext uri="{FF2B5EF4-FFF2-40B4-BE49-F238E27FC236}">
                      <a16:creationId xmlns:a16="http://schemas.microsoft.com/office/drawing/2014/main" id="{F6331A1A-8842-48E6-B6AF-978F34AE7C67}"/>
                    </a:ext>
                  </a:extLst>
                </p14:cNvPr>
                <p14:cNvContentPartPr/>
                <p14:nvPr/>
              </p14:nvContentPartPr>
              <p14:xfrm>
                <a:off x="10424315" y="2449387"/>
                <a:ext cx="847440" cy="296280"/>
              </p14:xfrm>
            </p:contentPart>
          </mc:Choice>
          <mc:Fallback>
            <p:pic>
              <p:nvPicPr>
                <p:cNvPr id="124" name="Freihand 123">
                  <a:extLst>
                    <a:ext uri="{FF2B5EF4-FFF2-40B4-BE49-F238E27FC236}">
                      <a16:creationId xmlns:a16="http://schemas.microsoft.com/office/drawing/2014/main" id="{F6331A1A-8842-48E6-B6AF-978F34AE7C67}"/>
                    </a:ext>
                  </a:extLst>
                </p:cNvPr>
                <p:cNvPicPr/>
                <p:nvPr/>
              </p:nvPicPr>
              <p:blipFill>
                <a:blip r:embed="rId201"/>
                <a:stretch>
                  <a:fillRect/>
                </a:stretch>
              </p:blipFill>
              <p:spPr>
                <a:xfrm>
                  <a:off x="10419995" y="2445067"/>
                  <a:ext cx="856080" cy="30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2">
            <p14:nvContentPartPr>
              <p14:cNvPr id="126" name="Freihand 125">
                <a:extLst>
                  <a:ext uri="{FF2B5EF4-FFF2-40B4-BE49-F238E27FC236}">
                    <a16:creationId xmlns:a16="http://schemas.microsoft.com/office/drawing/2014/main" id="{1E8A6B13-4A4E-448D-8E07-78F63DDA4A1C}"/>
                  </a:ext>
                </a:extLst>
              </p14:cNvPr>
              <p14:cNvContentPartPr/>
              <p14:nvPr/>
            </p14:nvContentPartPr>
            <p14:xfrm>
              <a:off x="1328555" y="2589067"/>
              <a:ext cx="355320" cy="531360"/>
            </p14:xfrm>
          </p:contentPart>
        </mc:Choice>
        <mc:Fallback>
          <p:pic>
            <p:nvPicPr>
              <p:cNvPr id="126" name="Freihand 125">
                <a:extLst>
                  <a:ext uri="{FF2B5EF4-FFF2-40B4-BE49-F238E27FC236}">
                    <a16:creationId xmlns:a16="http://schemas.microsoft.com/office/drawing/2014/main" id="{1E8A6B13-4A4E-448D-8E07-78F63DDA4A1C}"/>
                  </a:ext>
                </a:extLst>
              </p:cNvPr>
              <p:cNvPicPr/>
              <p:nvPr/>
            </p:nvPicPr>
            <p:blipFill>
              <a:blip r:embed="rId203"/>
              <a:stretch>
                <a:fillRect/>
              </a:stretch>
            </p:blipFill>
            <p:spPr>
              <a:xfrm>
                <a:off x="1324235" y="2584747"/>
                <a:ext cx="363960" cy="540000"/>
              </a:xfrm>
              <a:prstGeom prst="rect">
                <a:avLst/>
              </a:prstGeom>
            </p:spPr>
          </p:pic>
        </mc:Fallback>
      </mc:AlternateContent>
      <p:grpSp>
        <p:nvGrpSpPr>
          <p:cNvPr id="134" name="Gruppieren 133">
            <a:extLst>
              <a:ext uri="{FF2B5EF4-FFF2-40B4-BE49-F238E27FC236}">
                <a16:creationId xmlns:a16="http://schemas.microsoft.com/office/drawing/2014/main" id="{7126C43B-4368-4832-B5E6-621EEDD3B6FF}"/>
              </a:ext>
            </a:extLst>
          </p:cNvPr>
          <p:cNvGrpSpPr/>
          <p:nvPr/>
        </p:nvGrpSpPr>
        <p:grpSpPr>
          <a:xfrm>
            <a:off x="1355915" y="1900027"/>
            <a:ext cx="151560" cy="584280"/>
            <a:chOff x="1355915" y="1900027"/>
            <a:chExt cx="151560" cy="584280"/>
          </a:xfrm>
        </p:grpSpPr>
        <mc:AlternateContent xmlns:mc="http://schemas.openxmlformats.org/markup-compatibility/2006">
          <mc:Choice xmlns:p14="http://schemas.microsoft.com/office/powerpoint/2010/main" Requires="p14">
            <p:contentPart p14:bwMode="auto" r:id="rId204">
              <p14:nvContentPartPr>
                <p14:cNvPr id="127" name="Freihand 126">
                  <a:extLst>
                    <a:ext uri="{FF2B5EF4-FFF2-40B4-BE49-F238E27FC236}">
                      <a16:creationId xmlns:a16="http://schemas.microsoft.com/office/drawing/2014/main" id="{07BC30FB-8317-4800-9AF6-E7BD8FD2A872}"/>
                    </a:ext>
                  </a:extLst>
                </p14:cNvPr>
                <p14:cNvContentPartPr/>
                <p14:nvPr/>
              </p14:nvContentPartPr>
              <p14:xfrm>
                <a:off x="1426115" y="1900027"/>
                <a:ext cx="25200" cy="482040"/>
              </p14:xfrm>
            </p:contentPart>
          </mc:Choice>
          <mc:Fallback>
            <p:pic>
              <p:nvPicPr>
                <p:cNvPr id="127" name="Freihand 126">
                  <a:extLst>
                    <a:ext uri="{FF2B5EF4-FFF2-40B4-BE49-F238E27FC236}">
                      <a16:creationId xmlns:a16="http://schemas.microsoft.com/office/drawing/2014/main" id="{07BC30FB-8317-4800-9AF6-E7BD8FD2A872}"/>
                    </a:ext>
                  </a:extLst>
                </p:cNvPr>
                <p:cNvPicPr/>
                <p:nvPr/>
              </p:nvPicPr>
              <p:blipFill>
                <a:blip r:embed="rId205"/>
                <a:stretch>
                  <a:fillRect/>
                </a:stretch>
              </p:blipFill>
              <p:spPr>
                <a:xfrm>
                  <a:off x="1421795" y="1895707"/>
                  <a:ext cx="33840" cy="490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8" name="Freihand 127">
                  <a:extLst>
                    <a:ext uri="{FF2B5EF4-FFF2-40B4-BE49-F238E27FC236}">
                      <a16:creationId xmlns:a16="http://schemas.microsoft.com/office/drawing/2014/main" id="{5AB7B7E8-64DD-447F-B930-830BC5009394}"/>
                    </a:ext>
                  </a:extLst>
                </p14:cNvPr>
                <p14:cNvContentPartPr/>
                <p14:nvPr/>
              </p14:nvContentPartPr>
              <p14:xfrm>
                <a:off x="1355915" y="2236267"/>
                <a:ext cx="151560" cy="248040"/>
              </p14:xfrm>
            </p:contentPart>
          </mc:Choice>
          <mc:Fallback>
            <p:pic>
              <p:nvPicPr>
                <p:cNvPr id="128" name="Freihand 127">
                  <a:extLst>
                    <a:ext uri="{FF2B5EF4-FFF2-40B4-BE49-F238E27FC236}">
                      <a16:creationId xmlns:a16="http://schemas.microsoft.com/office/drawing/2014/main" id="{5AB7B7E8-64DD-447F-B930-830BC5009394}"/>
                    </a:ext>
                  </a:extLst>
                </p:cNvPr>
                <p:cNvPicPr/>
                <p:nvPr/>
              </p:nvPicPr>
              <p:blipFill>
                <a:blip r:embed="rId207"/>
                <a:stretch>
                  <a:fillRect/>
                </a:stretch>
              </p:blipFill>
              <p:spPr>
                <a:xfrm>
                  <a:off x="1351595" y="2231947"/>
                  <a:ext cx="160200" cy="256680"/>
                </a:xfrm>
                <a:prstGeom prst="rect">
                  <a:avLst/>
                </a:prstGeom>
              </p:spPr>
            </p:pic>
          </mc:Fallback>
        </mc:AlternateContent>
      </p:grpSp>
      <p:grpSp>
        <p:nvGrpSpPr>
          <p:cNvPr id="193" name="Gruppieren 192">
            <a:extLst>
              <a:ext uri="{FF2B5EF4-FFF2-40B4-BE49-F238E27FC236}">
                <a16:creationId xmlns:a16="http://schemas.microsoft.com/office/drawing/2014/main" id="{793B62D4-96BB-4D87-BA2E-7007A449E4E8}"/>
              </a:ext>
            </a:extLst>
          </p:cNvPr>
          <p:cNvGrpSpPr/>
          <p:nvPr/>
        </p:nvGrpSpPr>
        <p:grpSpPr>
          <a:xfrm>
            <a:off x="1115435" y="770347"/>
            <a:ext cx="5711040" cy="799200"/>
            <a:chOff x="1115435" y="770347"/>
            <a:chExt cx="5711040" cy="799200"/>
          </a:xfrm>
        </p:grpSpPr>
        <mc:AlternateContent xmlns:mc="http://schemas.openxmlformats.org/markup-compatibility/2006">
          <mc:Choice xmlns:p14="http://schemas.microsoft.com/office/powerpoint/2010/main" Requires="p14">
            <p:contentPart p14:bwMode="auto" r:id="rId208">
              <p14:nvContentPartPr>
                <p14:cNvPr id="129" name="Freihand 128">
                  <a:extLst>
                    <a:ext uri="{FF2B5EF4-FFF2-40B4-BE49-F238E27FC236}">
                      <a16:creationId xmlns:a16="http://schemas.microsoft.com/office/drawing/2014/main" id="{D9AF8B70-248E-463F-A3AD-C45A82FD15F4}"/>
                    </a:ext>
                  </a:extLst>
                </p14:cNvPr>
                <p14:cNvContentPartPr/>
                <p14:nvPr/>
              </p14:nvContentPartPr>
              <p14:xfrm>
                <a:off x="1115435" y="1435267"/>
                <a:ext cx="98640" cy="134280"/>
              </p14:xfrm>
            </p:contentPart>
          </mc:Choice>
          <mc:Fallback>
            <p:pic>
              <p:nvPicPr>
                <p:cNvPr id="129" name="Freihand 128">
                  <a:extLst>
                    <a:ext uri="{FF2B5EF4-FFF2-40B4-BE49-F238E27FC236}">
                      <a16:creationId xmlns:a16="http://schemas.microsoft.com/office/drawing/2014/main" id="{D9AF8B70-248E-463F-A3AD-C45A82FD15F4}"/>
                    </a:ext>
                  </a:extLst>
                </p:cNvPr>
                <p:cNvPicPr/>
                <p:nvPr/>
              </p:nvPicPr>
              <p:blipFill>
                <a:blip r:embed="rId209"/>
                <a:stretch>
                  <a:fillRect/>
                </a:stretch>
              </p:blipFill>
              <p:spPr>
                <a:xfrm>
                  <a:off x="1111115" y="1430947"/>
                  <a:ext cx="107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0" name="Freihand 129">
                  <a:extLst>
                    <a:ext uri="{FF2B5EF4-FFF2-40B4-BE49-F238E27FC236}">
                      <a16:creationId xmlns:a16="http://schemas.microsoft.com/office/drawing/2014/main" id="{F3A8979E-D802-456F-887D-3FD1A1350ACD}"/>
                    </a:ext>
                  </a:extLst>
                </p14:cNvPr>
                <p14:cNvContentPartPr/>
                <p14:nvPr/>
              </p14:nvContentPartPr>
              <p14:xfrm>
                <a:off x="1245035" y="1402147"/>
                <a:ext cx="84240" cy="151560"/>
              </p14:xfrm>
            </p:contentPart>
          </mc:Choice>
          <mc:Fallback>
            <p:pic>
              <p:nvPicPr>
                <p:cNvPr id="130" name="Freihand 129">
                  <a:extLst>
                    <a:ext uri="{FF2B5EF4-FFF2-40B4-BE49-F238E27FC236}">
                      <a16:creationId xmlns:a16="http://schemas.microsoft.com/office/drawing/2014/main" id="{F3A8979E-D802-456F-887D-3FD1A1350ACD}"/>
                    </a:ext>
                  </a:extLst>
                </p:cNvPr>
                <p:cNvPicPr/>
                <p:nvPr/>
              </p:nvPicPr>
              <p:blipFill>
                <a:blip r:embed="rId211"/>
                <a:stretch>
                  <a:fillRect/>
                </a:stretch>
              </p:blipFill>
              <p:spPr>
                <a:xfrm>
                  <a:off x="1240715" y="1397827"/>
                  <a:ext cx="928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1" name="Freihand 130">
                  <a:extLst>
                    <a:ext uri="{FF2B5EF4-FFF2-40B4-BE49-F238E27FC236}">
                      <a16:creationId xmlns:a16="http://schemas.microsoft.com/office/drawing/2014/main" id="{46AD921E-C43F-4381-B63F-1FC43449A3E4}"/>
                    </a:ext>
                  </a:extLst>
                </p14:cNvPr>
                <p14:cNvContentPartPr/>
                <p14:nvPr/>
              </p14:nvContentPartPr>
              <p14:xfrm>
                <a:off x="1415315" y="1390987"/>
                <a:ext cx="163080" cy="103320"/>
              </p14:xfrm>
            </p:contentPart>
          </mc:Choice>
          <mc:Fallback>
            <p:pic>
              <p:nvPicPr>
                <p:cNvPr id="131" name="Freihand 130">
                  <a:extLst>
                    <a:ext uri="{FF2B5EF4-FFF2-40B4-BE49-F238E27FC236}">
                      <a16:creationId xmlns:a16="http://schemas.microsoft.com/office/drawing/2014/main" id="{46AD921E-C43F-4381-B63F-1FC43449A3E4}"/>
                    </a:ext>
                  </a:extLst>
                </p:cNvPr>
                <p:cNvPicPr/>
                <p:nvPr/>
              </p:nvPicPr>
              <p:blipFill>
                <a:blip r:embed="rId213"/>
                <a:stretch>
                  <a:fillRect/>
                </a:stretch>
              </p:blipFill>
              <p:spPr>
                <a:xfrm>
                  <a:off x="1410995" y="1386667"/>
                  <a:ext cx="171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2" name="Freihand 131">
                  <a:extLst>
                    <a:ext uri="{FF2B5EF4-FFF2-40B4-BE49-F238E27FC236}">
                      <a16:creationId xmlns:a16="http://schemas.microsoft.com/office/drawing/2014/main" id="{4C687C9D-088B-4E2A-9E93-D61F5EB89327}"/>
                    </a:ext>
                  </a:extLst>
                </p14:cNvPr>
                <p14:cNvContentPartPr/>
                <p14:nvPr/>
              </p14:nvContentPartPr>
              <p14:xfrm>
                <a:off x="1589195" y="1321867"/>
                <a:ext cx="156600" cy="95400"/>
              </p14:xfrm>
            </p:contentPart>
          </mc:Choice>
          <mc:Fallback>
            <p:pic>
              <p:nvPicPr>
                <p:cNvPr id="132" name="Freihand 131">
                  <a:extLst>
                    <a:ext uri="{FF2B5EF4-FFF2-40B4-BE49-F238E27FC236}">
                      <a16:creationId xmlns:a16="http://schemas.microsoft.com/office/drawing/2014/main" id="{4C687C9D-088B-4E2A-9E93-D61F5EB89327}"/>
                    </a:ext>
                  </a:extLst>
                </p:cNvPr>
                <p:cNvPicPr/>
                <p:nvPr/>
              </p:nvPicPr>
              <p:blipFill>
                <a:blip r:embed="rId215"/>
                <a:stretch>
                  <a:fillRect/>
                </a:stretch>
              </p:blipFill>
              <p:spPr>
                <a:xfrm>
                  <a:off x="1584875" y="1317547"/>
                  <a:ext cx="165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5" name="Freihand 134">
                  <a:extLst>
                    <a:ext uri="{FF2B5EF4-FFF2-40B4-BE49-F238E27FC236}">
                      <a16:creationId xmlns:a16="http://schemas.microsoft.com/office/drawing/2014/main" id="{926699C4-8EC2-47E9-AF40-55E40EE2198B}"/>
                    </a:ext>
                  </a:extLst>
                </p14:cNvPr>
                <p14:cNvContentPartPr/>
                <p14:nvPr/>
              </p14:nvContentPartPr>
              <p14:xfrm>
                <a:off x="1861355" y="1191907"/>
                <a:ext cx="93600" cy="138960"/>
              </p14:xfrm>
            </p:contentPart>
          </mc:Choice>
          <mc:Fallback>
            <p:pic>
              <p:nvPicPr>
                <p:cNvPr id="135" name="Freihand 134">
                  <a:extLst>
                    <a:ext uri="{FF2B5EF4-FFF2-40B4-BE49-F238E27FC236}">
                      <a16:creationId xmlns:a16="http://schemas.microsoft.com/office/drawing/2014/main" id="{926699C4-8EC2-47E9-AF40-55E40EE2198B}"/>
                    </a:ext>
                  </a:extLst>
                </p:cNvPr>
                <p:cNvPicPr/>
                <p:nvPr/>
              </p:nvPicPr>
              <p:blipFill>
                <a:blip r:embed="rId217"/>
                <a:stretch>
                  <a:fillRect/>
                </a:stretch>
              </p:blipFill>
              <p:spPr>
                <a:xfrm>
                  <a:off x="1857035" y="1187587"/>
                  <a:ext cx="102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6" name="Freihand 135">
                  <a:extLst>
                    <a:ext uri="{FF2B5EF4-FFF2-40B4-BE49-F238E27FC236}">
                      <a16:creationId xmlns:a16="http://schemas.microsoft.com/office/drawing/2014/main" id="{777F9C2A-AFB9-4E5D-BD03-41CE879CBBD7}"/>
                    </a:ext>
                  </a:extLst>
                </p14:cNvPr>
                <p14:cNvContentPartPr/>
                <p14:nvPr/>
              </p14:nvContentPartPr>
              <p14:xfrm>
                <a:off x="1952795" y="1214947"/>
                <a:ext cx="77040" cy="73080"/>
              </p14:xfrm>
            </p:contentPart>
          </mc:Choice>
          <mc:Fallback>
            <p:pic>
              <p:nvPicPr>
                <p:cNvPr id="136" name="Freihand 135">
                  <a:extLst>
                    <a:ext uri="{FF2B5EF4-FFF2-40B4-BE49-F238E27FC236}">
                      <a16:creationId xmlns:a16="http://schemas.microsoft.com/office/drawing/2014/main" id="{777F9C2A-AFB9-4E5D-BD03-41CE879CBBD7}"/>
                    </a:ext>
                  </a:extLst>
                </p:cNvPr>
                <p:cNvPicPr/>
                <p:nvPr/>
              </p:nvPicPr>
              <p:blipFill>
                <a:blip r:embed="rId219"/>
                <a:stretch>
                  <a:fillRect/>
                </a:stretch>
              </p:blipFill>
              <p:spPr>
                <a:xfrm>
                  <a:off x="1948475" y="1210627"/>
                  <a:ext cx="85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7" name="Freihand 136">
                  <a:extLst>
                    <a:ext uri="{FF2B5EF4-FFF2-40B4-BE49-F238E27FC236}">
                      <a16:creationId xmlns:a16="http://schemas.microsoft.com/office/drawing/2014/main" id="{F8B54CAD-26D8-494E-B0F3-C538C4566285}"/>
                    </a:ext>
                  </a:extLst>
                </p14:cNvPr>
                <p14:cNvContentPartPr/>
                <p14:nvPr/>
              </p14:nvContentPartPr>
              <p14:xfrm>
                <a:off x="2045675" y="1170307"/>
                <a:ext cx="61560" cy="85680"/>
              </p14:xfrm>
            </p:contentPart>
          </mc:Choice>
          <mc:Fallback>
            <p:pic>
              <p:nvPicPr>
                <p:cNvPr id="137" name="Freihand 136">
                  <a:extLst>
                    <a:ext uri="{FF2B5EF4-FFF2-40B4-BE49-F238E27FC236}">
                      <a16:creationId xmlns:a16="http://schemas.microsoft.com/office/drawing/2014/main" id="{F8B54CAD-26D8-494E-B0F3-C538C4566285}"/>
                    </a:ext>
                  </a:extLst>
                </p:cNvPr>
                <p:cNvPicPr/>
                <p:nvPr/>
              </p:nvPicPr>
              <p:blipFill>
                <a:blip r:embed="rId221"/>
                <a:stretch>
                  <a:fillRect/>
                </a:stretch>
              </p:blipFill>
              <p:spPr>
                <a:xfrm>
                  <a:off x="2041355" y="1165987"/>
                  <a:ext cx="70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8" name="Freihand 137">
                  <a:extLst>
                    <a:ext uri="{FF2B5EF4-FFF2-40B4-BE49-F238E27FC236}">
                      <a16:creationId xmlns:a16="http://schemas.microsoft.com/office/drawing/2014/main" id="{1A8CB01D-1BD0-4EFA-A4A2-EB7DAE260B49}"/>
                    </a:ext>
                  </a:extLst>
                </p14:cNvPr>
                <p14:cNvContentPartPr/>
                <p14:nvPr/>
              </p14:nvContentPartPr>
              <p14:xfrm>
                <a:off x="2217035" y="1099747"/>
                <a:ext cx="126000" cy="124920"/>
              </p14:xfrm>
            </p:contentPart>
          </mc:Choice>
          <mc:Fallback>
            <p:pic>
              <p:nvPicPr>
                <p:cNvPr id="138" name="Freihand 137">
                  <a:extLst>
                    <a:ext uri="{FF2B5EF4-FFF2-40B4-BE49-F238E27FC236}">
                      <a16:creationId xmlns:a16="http://schemas.microsoft.com/office/drawing/2014/main" id="{1A8CB01D-1BD0-4EFA-A4A2-EB7DAE260B49}"/>
                    </a:ext>
                  </a:extLst>
                </p:cNvPr>
                <p:cNvPicPr/>
                <p:nvPr/>
              </p:nvPicPr>
              <p:blipFill>
                <a:blip r:embed="rId223"/>
                <a:stretch>
                  <a:fillRect/>
                </a:stretch>
              </p:blipFill>
              <p:spPr>
                <a:xfrm>
                  <a:off x="2212715" y="1095427"/>
                  <a:ext cx="134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9" name="Freihand 138">
                  <a:extLst>
                    <a:ext uri="{FF2B5EF4-FFF2-40B4-BE49-F238E27FC236}">
                      <a16:creationId xmlns:a16="http://schemas.microsoft.com/office/drawing/2014/main" id="{0958E2CE-640A-48D9-9FD4-532A8E5B75F4}"/>
                    </a:ext>
                  </a:extLst>
                </p14:cNvPr>
                <p14:cNvContentPartPr/>
                <p14:nvPr/>
              </p14:nvContentPartPr>
              <p14:xfrm>
                <a:off x="2339795" y="999667"/>
                <a:ext cx="185760" cy="162720"/>
              </p14:xfrm>
            </p:contentPart>
          </mc:Choice>
          <mc:Fallback>
            <p:pic>
              <p:nvPicPr>
                <p:cNvPr id="139" name="Freihand 138">
                  <a:extLst>
                    <a:ext uri="{FF2B5EF4-FFF2-40B4-BE49-F238E27FC236}">
                      <a16:creationId xmlns:a16="http://schemas.microsoft.com/office/drawing/2014/main" id="{0958E2CE-640A-48D9-9FD4-532A8E5B75F4}"/>
                    </a:ext>
                  </a:extLst>
                </p:cNvPr>
                <p:cNvPicPr/>
                <p:nvPr/>
              </p:nvPicPr>
              <p:blipFill>
                <a:blip r:embed="rId225"/>
                <a:stretch>
                  <a:fillRect/>
                </a:stretch>
              </p:blipFill>
              <p:spPr>
                <a:xfrm>
                  <a:off x="2335475" y="995347"/>
                  <a:ext cx="194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0" name="Freihand 139">
                  <a:extLst>
                    <a:ext uri="{FF2B5EF4-FFF2-40B4-BE49-F238E27FC236}">
                      <a16:creationId xmlns:a16="http://schemas.microsoft.com/office/drawing/2014/main" id="{AB6F677F-C7BE-4591-B4A3-EF7729C76A05}"/>
                    </a:ext>
                  </a:extLst>
                </p14:cNvPr>
                <p14:cNvContentPartPr/>
                <p14:nvPr/>
              </p14:nvContentPartPr>
              <p14:xfrm>
                <a:off x="2615195" y="945667"/>
                <a:ext cx="133200" cy="107280"/>
              </p14:xfrm>
            </p:contentPart>
          </mc:Choice>
          <mc:Fallback>
            <p:pic>
              <p:nvPicPr>
                <p:cNvPr id="140" name="Freihand 139">
                  <a:extLst>
                    <a:ext uri="{FF2B5EF4-FFF2-40B4-BE49-F238E27FC236}">
                      <a16:creationId xmlns:a16="http://schemas.microsoft.com/office/drawing/2014/main" id="{AB6F677F-C7BE-4591-B4A3-EF7729C76A05}"/>
                    </a:ext>
                  </a:extLst>
                </p:cNvPr>
                <p:cNvPicPr/>
                <p:nvPr/>
              </p:nvPicPr>
              <p:blipFill>
                <a:blip r:embed="rId227"/>
                <a:stretch>
                  <a:fillRect/>
                </a:stretch>
              </p:blipFill>
              <p:spPr>
                <a:xfrm>
                  <a:off x="2610875" y="941347"/>
                  <a:ext cx="141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1" name="Freihand 140">
                  <a:extLst>
                    <a:ext uri="{FF2B5EF4-FFF2-40B4-BE49-F238E27FC236}">
                      <a16:creationId xmlns:a16="http://schemas.microsoft.com/office/drawing/2014/main" id="{04AA781B-9EF9-4A98-A904-D116D8FAA361}"/>
                    </a:ext>
                  </a:extLst>
                </p14:cNvPr>
                <p14:cNvContentPartPr/>
                <p14:nvPr/>
              </p14:nvContentPartPr>
              <p14:xfrm>
                <a:off x="2780075" y="966907"/>
                <a:ext cx="79200" cy="65160"/>
              </p14:xfrm>
            </p:contentPart>
          </mc:Choice>
          <mc:Fallback>
            <p:pic>
              <p:nvPicPr>
                <p:cNvPr id="141" name="Freihand 140">
                  <a:extLst>
                    <a:ext uri="{FF2B5EF4-FFF2-40B4-BE49-F238E27FC236}">
                      <a16:creationId xmlns:a16="http://schemas.microsoft.com/office/drawing/2014/main" id="{04AA781B-9EF9-4A98-A904-D116D8FAA361}"/>
                    </a:ext>
                  </a:extLst>
                </p:cNvPr>
                <p:cNvPicPr/>
                <p:nvPr/>
              </p:nvPicPr>
              <p:blipFill>
                <a:blip r:embed="rId229"/>
                <a:stretch>
                  <a:fillRect/>
                </a:stretch>
              </p:blipFill>
              <p:spPr>
                <a:xfrm>
                  <a:off x="2775755" y="962587"/>
                  <a:ext cx="87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2" name="Freihand 141">
                  <a:extLst>
                    <a:ext uri="{FF2B5EF4-FFF2-40B4-BE49-F238E27FC236}">
                      <a16:creationId xmlns:a16="http://schemas.microsoft.com/office/drawing/2014/main" id="{D6BEABAE-0EC9-4A2E-A3E6-91C82ED8AF72}"/>
                    </a:ext>
                  </a:extLst>
                </p14:cNvPr>
                <p14:cNvContentPartPr/>
                <p14:nvPr/>
              </p14:nvContentPartPr>
              <p14:xfrm>
                <a:off x="2906435" y="861787"/>
                <a:ext cx="138600" cy="162360"/>
              </p14:xfrm>
            </p:contentPart>
          </mc:Choice>
          <mc:Fallback>
            <p:pic>
              <p:nvPicPr>
                <p:cNvPr id="142" name="Freihand 141">
                  <a:extLst>
                    <a:ext uri="{FF2B5EF4-FFF2-40B4-BE49-F238E27FC236}">
                      <a16:creationId xmlns:a16="http://schemas.microsoft.com/office/drawing/2014/main" id="{D6BEABAE-0EC9-4A2E-A3E6-91C82ED8AF72}"/>
                    </a:ext>
                  </a:extLst>
                </p:cNvPr>
                <p:cNvPicPr/>
                <p:nvPr/>
              </p:nvPicPr>
              <p:blipFill>
                <a:blip r:embed="rId231"/>
                <a:stretch>
                  <a:fillRect/>
                </a:stretch>
              </p:blipFill>
              <p:spPr>
                <a:xfrm>
                  <a:off x="2902115" y="857467"/>
                  <a:ext cx="147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3" name="Freihand 142">
                  <a:extLst>
                    <a:ext uri="{FF2B5EF4-FFF2-40B4-BE49-F238E27FC236}">
                      <a16:creationId xmlns:a16="http://schemas.microsoft.com/office/drawing/2014/main" id="{008887A8-2375-4805-B408-67B25999AD89}"/>
                    </a:ext>
                  </a:extLst>
                </p14:cNvPr>
                <p14:cNvContentPartPr/>
                <p14:nvPr/>
              </p14:nvContentPartPr>
              <p14:xfrm>
                <a:off x="3033155" y="930907"/>
                <a:ext cx="72000" cy="77040"/>
              </p14:xfrm>
            </p:contentPart>
          </mc:Choice>
          <mc:Fallback>
            <p:pic>
              <p:nvPicPr>
                <p:cNvPr id="143" name="Freihand 142">
                  <a:extLst>
                    <a:ext uri="{FF2B5EF4-FFF2-40B4-BE49-F238E27FC236}">
                      <a16:creationId xmlns:a16="http://schemas.microsoft.com/office/drawing/2014/main" id="{008887A8-2375-4805-B408-67B25999AD89}"/>
                    </a:ext>
                  </a:extLst>
                </p:cNvPr>
                <p:cNvPicPr/>
                <p:nvPr/>
              </p:nvPicPr>
              <p:blipFill>
                <a:blip r:embed="rId233"/>
                <a:stretch>
                  <a:fillRect/>
                </a:stretch>
              </p:blipFill>
              <p:spPr>
                <a:xfrm>
                  <a:off x="3028835" y="926587"/>
                  <a:ext cx="80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4" name="Freihand 143">
                  <a:extLst>
                    <a:ext uri="{FF2B5EF4-FFF2-40B4-BE49-F238E27FC236}">
                      <a16:creationId xmlns:a16="http://schemas.microsoft.com/office/drawing/2014/main" id="{49F6CD27-CD2B-4EF4-BFDE-BE31E1269097}"/>
                    </a:ext>
                  </a:extLst>
                </p14:cNvPr>
                <p14:cNvContentPartPr/>
                <p14:nvPr/>
              </p14:nvContentPartPr>
              <p14:xfrm>
                <a:off x="3114875" y="823267"/>
                <a:ext cx="290520" cy="164160"/>
              </p14:xfrm>
            </p:contentPart>
          </mc:Choice>
          <mc:Fallback>
            <p:pic>
              <p:nvPicPr>
                <p:cNvPr id="144" name="Freihand 143">
                  <a:extLst>
                    <a:ext uri="{FF2B5EF4-FFF2-40B4-BE49-F238E27FC236}">
                      <a16:creationId xmlns:a16="http://schemas.microsoft.com/office/drawing/2014/main" id="{49F6CD27-CD2B-4EF4-BFDE-BE31E1269097}"/>
                    </a:ext>
                  </a:extLst>
                </p:cNvPr>
                <p:cNvPicPr/>
                <p:nvPr/>
              </p:nvPicPr>
              <p:blipFill>
                <a:blip r:embed="rId235"/>
                <a:stretch>
                  <a:fillRect/>
                </a:stretch>
              </p:blipFill>
              <p:spPr>
                <a:xfrm>
                  <a:off x="3110555" y="818947"/>
                  <a:ext cx="2991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5" name="Freihand 144">
                  <a:extLst>
                    <a:ext uri="{FF2B5EF4-FFF2-40B4-BE49-F238E27FC236}">
                      <a16:creationId xmlns:a16="http://schemas.microsoft.com/office/drawing/2014/main" id="{02D74643-8386-4098-A380-AF0779D37867}"/>
                    </a:ext>
                  </a:extLst>
                </p14:cNvPr>
                <p14:cNvContentPartPr/>
                <p14:nvPr/>
              </p14:nvContentPartPr>
              <p14:xfrm>
                <a:off x="3547595" y="914347"/>
                <a:ext cx="164520" cy="192960"/>
              </p14:xfrm>
            </p:contentPart>
          </mc:Choice>
          <mc:Fallback>
            <p:pic>
              <p:nvPicPr>
                <p:cNvPr id="145" name="Freihand 144">
                  <a:extLst>
                    <a:ext uri="{FF2B5EF4-FFF2-40B4-BE49-F238E27FC236}">
                      <a16:creationId xmlns:a16="http://schemas.microsoft.com/office/drawing/2014/main" id="{02D74643-8386-4098-A380-AF0779D37867}"/>
                    </a:ext>
                  </a:extLst>
                </p:cNvPr>
                <p:cNvPicPr/>
                <p:nvPr/>
              </p:nvPicPr>
              <p:blipFill>
                <a:blip r:embed="rId237"/>
                <a:stretch>
                  <a:fillRect/>
                </a:stretch>
              </p:blipFill>
              <p:spPr>
                <a:xfrm>
                  <a:off x="3543275" y="910027"/>
                  <a:ext cx="173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6" name="Freihand 145">
                  <a:extLst>
                    <a:ext uri="{FF2B5EF4-FFF2-40B4-BE49-F238E27FC236}">
                      <a16:creationId xmlns:a16="http://schemas.microsoft.com/office/drawing/2014/main" id="{4830890D-1DE0-4D61-AF23-C6D85614ADB8}"/>
                    </a:ext>
                  </a:extLst>
                </p14:cNvPr>
                <p14:cNvContentPartPr/>
                <p14:nvPr/>
              </p14:nvContentPartPr>
              <p14:xfrm>
                <a:off x="3699515" y="879427"/>
                <a:ext cx="221400" cy="167760"/>
              </p14:xfrm>
            </p:contentPart>
          </mc:Choice>
          <mc:Fallback>
            <p:pic>
              <p:nvPicPr>
                <p:cNvPr id="146" name="Freihand 145">
                  <a:extLst>
                    <a:ext uri="{FF2B5EF4-FFF2-40B4-BE49-F238E27FC236}">
                      <a16:creationId xmlns:a16="http://schemas.microsoft.com/office/drawing/2014/main" id="{4830890D-1DE0-4D61-AF23-C6D85614ADB8}"/>
                    </a:ext>
                  </a:extLst>
                </p:cNvPr>
                <p:cNvPicPr/>
                <p:nvPr/>
              </p:nvPicPr>
              <p:blipFill>
                <a:blip r:embed="rId239"/>
                <a:stretch>
                  <a:fillRect/>
                </a:stretch>
              </p:blipFill>
              <p:spPr>
                <a:xfrm>
                  <a:off x="3695195" y="875107"/>
                  <a:ext cx="230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7" name="Freihand 146">
                  <a:extLst>
                    <a:ext uri="{FF2B5EF4-FFF2-40B4-BE49-F238E27FC236}">
                      <a16:creationId xmlns:a16="http://schemas.microsoft.com/office/drawing/2014/main" id="{EB511434-99AF-40E4-8332-F9DA79501963}"/>
                    </a:ext>
                  </a:extLst>
                </p14:cNvPr>
                <p14:cNvContentPartPr/>
                <p14:nvPr/>
              </p14:nvContentPartPr>
              <p14:xfrm>
                <a:off x="3900395" y="895627"/>
                <a:ext cx="170280" cy="74880"/>
              </p14:xfrm>
            </p:contentPart>
          </mc:Choice>
          <mc:Fallback>
            <p:pic>
              <p:nvPicPr>
                <p:cNvPr id="147" name="Freihand 146">
                  <a:extLst>
                    <a:ext uri="{FF2B5EF4-FFF2-40B4-BE49-F238E27FC236}">
                      <a16:creationId xmlns:a16="http://schemas.microsoft.com/office/drawing/2014/main" id="{EB511434-99AF-40E4-8332-F9DA79501963}"/>
                    </a:ext>
                  </a:extLst>
                </p:cNvPr>
                <p:cNvPicPr/>
                <p:nvPr/>
              </p:nvPicPr>
              <p:blipFill>
                <a:blip r:embed="rId241"/>
                <a:stretch>
                  <a:fillRect/>
                </a:stretch>
              </p:blipFill>
              <p:spPr>
                <a:xfrm>
                  <a:off x="3896075" y="891307"/>
                  <a:ext cx="178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8" name="Freihand 147">
                  <a:extLst>
                    <a:ext uri="{FF2B5EF4-FFF2-40B4-BE49-F238E27FC236}">
                      <a16:creationId xmlns:a16="http://schemas.microsoft.com/office/drawing/2014/main" id="{5BD0112A-4D05-4DB9-A51E-4FDA35E22469}"/>
                    </a:ext>
                  </a:extLst>
                </p14:cNvPr>
                <p14:cNvContentPartPr/>
                <p14:nvPr/>
              </p14:nvContentPartPr>
              <p14:xfrm>
                <a:off x="3690155" y="795547"/>
                <a:ext cx="88560" cy="30600"/>
              </p14:xfrm>
            </p:contentPart>
          </mc:Choice>
          <mc:Fallback>
            <p:pic>
              <p:nvPicPr>
                <p:cNvPr id="148" name="Freihand 147">
                  <a:extLst>
                    <a:ext uri="{FF2B5EF4-FFF2-40B4-BE49-F238E27FC236}">
                      <a16:creationId xmlns:a16="http://schemas.microsoft.com/office/drawing/2014/main" id="{5BD0112A-4D05-4DB9-A51E-4FDA35E22469}"/>
                    </a:ext>
                  </a:extLst>
                </p:cNvPr>
                <p:cNvPicPr/>
                <p:nvPr/>
              </p:nvPicPr>
              <p:blipFill>
                <a:blip r:embed="rId243"/>
                <a:stretch>
                  <a:fillRect/>
                </a:stretch>
              </p:blipFill>
              <p:spPr>
                <a:xfrm>
                  <a:off x="3685835" y="791227"/>
                  <a:ext cx="97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9" name="Freihand 148">
                  <a:extLst>
                    <a:ext uri="{FF2B5EF4-FFF2-40B4-BE49-F238E27FC236}">
                      <a16:creationId xmlns:a16="http://schemas.microsoft.com/office/drawing/2014/main" id="{3CAEF785-856A-4797-BD41-1F9BFF353E0A}"/>
                    </a:ext>
                  </a:extLst>
                </p14:cNvPr>
                <p14:cNvContentPartPr/>
                <p14:nvPr/>
              </p14:nvContentPartPr>
              <p14:xfrm>
                <a:off x="4168595" y="839827"/>
                <a:ext cx="192240" cy="125280"/>
              </p14:xfrm>
            </p:contentPart>
          </mc:Choice>
          <mc:Fallback>
            <p:pic>
              <p:nvPicPr>
                <p:cNvPr id="149" name="Freihand 148">
                  <a:extLst>
                    <a:ext uri="{FF2B5EF4-FFF2-40B4-BE49-F238E27FC236}">
                      <a16:creationId xmlns:a16="http://schemas.microsoft.com/office/drawing/2014/main" id="{3CAEF785-856A-4797-BD41-1F9BFF353E0A}"/>
                    </a:ext>
                  </a:extLst>
                </p:cNvPr>
                <p:cNvPicPr/>
                <p:nvPr/>
              </p:nvPicPr>
              <p:blipFill>
                <a:blip r:embed="rId245"/>
                <a:stretch>
                  <a:fillRect/>
                </a:stretch>
              </p:blipFill>
              <p:spPr>
                <a:xfrm>
                  <a:off x="4164275" y="835507"/>
                  <a:ext cx="200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0" name="Freihand 149">
                  <a:extLst>
                    <a:ext uri="{FF2B5EF4-FFF2-40B4-BE49-F238E27FC236}">
                      <a16:creationId xmlns:a16="http://schemas.microsoft.com/office/drawing/2014/main" id="{928AF76B-C5EA-4A7D-AC03-126661A4E0CF}"/>
                    </a:ext>
                  </a:extLst>
                </p14:cNvPr>
                <p14:cNvContentPartPr/>
                <p14:nvPr/>
              </p14:nvContentPartPr>
              <p14:xfrm>
                <a:off x="4350035" y="859627"/>
                <a:ext cx="95040" cy="93600"/>
              </p14:xfrm>
            </p:contentPart>
          </mc:Choice>
          <mc:Fallback>
            <p:pic>
              <p:nvPicPr>
                <p:cNvPr id="150" name="Freihand 149">
                  <a:extLst>
                    <a:ext uri="{FF2B5EF4-FFF2-40B4-BE49-F238E27FC236}">
                      <a16:creationId xmlns:a16="http://schemas.microsoft.com/office/drawing/2014/main" id="{928AF76B-C5EA-4A7D-AC03-126661A4E0CF}"/>
                    </a:ext>
                  </a:extLst>
                </p:cNvPr>
                <p:cNvPicPr/>
                <p:nvPr/>
              </p:nvPicPr>
              <p:blipFill>
                <a:blip r:embed="rId247"/>
                <a:stretch>
                  <a:fillRect/>
                </a:stretch>
              </p:blipFill>
              <p:spPr>
                <a:xfrm>
                  <a:off x="4345715" y="855307"/>
                  <a:ext cx="103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1" name="Freihand 150">
                  <a:extLst>
                    <a:ext uri="{FF2B5EF4-FFF2-40B4-BE49-F238E27FC236}">
                      <a16:creationId xmlns:a16="http://schemas.microsoft.com/office/drawing/2014/main" id="{BC21F657-1B56-40F3-A421-308FE26A5595}"/>
                    </a:ext>
                  </a:extLst>
                </p14:cNvPr>
                <p14:cNvContentPartPr/>
                <p14:nvPr/>
              </p14:nvContentPartPr>
              <p14:xfrm>
                <a:off x="4537595" y="862867"/>
                <a:ext cx="102960" cy="107280"/>
              </p14:xfrm>
            </p:contentPart>
          </mc:Choice>
          <mc:Fallback>
            <p:pic>
              <p:nvPicPr>
                <p:cNvPr id="151" name="Freihand 150">
                  <a:extLst>
                    <a:ext uri="{FF2B5EF4-FFF2-40B4-BE49-F238E27FC236}">
                      <a16:creationId xmlns:a16="http://schemas.microsoft.com/office/drawing/2014/main" id="{BC21F657-1B56-40F3-A421-308FE26A5595}"/>
                    </a:ext>
                  </a:extLst>
                </p:cNvPr>
                <p:cNvPicPr/>
                <p:nvPr/>
              </p:nvPicPr>
              <p:blipFill>
                <a:blip r:embed="rId249"/>
                <a:stretch>
                  <a:fillRect/>
                </a:stretch>
              </p:blipFill>
              <p:spPr>
                <a:xfrm>
                  <a:off x="4533275" y="858547"/>
                  <a:ext cx="111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2" name="Freihand 151">
                  <a:extLst>
                    <a:ext uri="{FF2B5EF4-FFF2-40B4-BE49-F238E27FC236}">
                      <a16:creationId xmlns:a16="http://schemas.microsoft.com/office/drawing/2014/main" id="{E766742E-6253-47F5-B0CF-34DEBF36C91F}"/>
                    </a:ext>
                  </a:extLst>
                </p14:cNvPr>
                <p14:cNvContentPartPr/>
                <p14:nvPr/>
              </p14:nvContentPartPr>
              <p14:xfrm>
                <a:off x="4627955" y="900307"/>
                <a:ext cx="97200" cy="65880"/>
              </p14:xfrm>
            </p:contentPart>
          </mc:Choice>
          <mc:Fallback>
            <p:pic>
              <p:nvPicPr>
                <p:cNvPr id="152" name="Freihand 151">
                  <a:extLst>
                    <a:ext uri="{FF2B5EF4-FFF2-40B4-BE49-F238E27FC236}">
                      <a16:creationId xmlns:a16="http://schemas.microsoft.com/office/drawing/2014/main" id="{E766742E-6253-47F5-B0CF-34DEBF36C91F}"/>
                    </a:ext>
                  </a:extLst>
                </p:cNvPr>
                <p:cNvPicPr/>
                <p:nvPr/>
              </p:nvPicPr>
              <p:blipFill>
                <a:blip r:embed="rId251"/>
                <a:stretch>
                  <a:fillRect/>
                </a:stretch>
              </p:blipFill>
              <p:spPr>
                <a:xfrm>
                  <a:off x="4623635" y="895987"/>
                  <a:ext cx="105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3" name="Freihand 152">
                  <a:extLst>
                    <a:ext uri="{FF2B5EF4-FFF2-40B4-BE49-F238E27FC236}">
                      <a16:creationId xmlns:a16="http://schemas.microsoft.com/office/drawing/2014/main" id="{86D18AD0-F8BD-4FFC-9EF9-DA333601A44B}"/>
                    </a:ext>
                  </a:extLst>
                </p14:cNvPr>
                <p14:cNvContentPartPr/>
                <p14:nvPr/>
              </p14:nvContentPartPr>
              <p14:xfrm>
                <a:off x="4738115" y="892747"/>
                <a:ext cx="68040" cy="74520"/>
              </p14:xfrm>
            </p:contentPart>
          </mc:Choice>
          <mc:Fallback>
            <p:pic>
              <p:nvPicPr>
                <p:cNvPr id="153" name="Freihand 152">
                  <a:extLst>
                    <a:ext uri="{FF2B5EF4-FFF2-40B4-BE49-F238E27FC236}">
                      <a16:creationId xmlns:a16="http://schemas.microsoft.com/office/drawing/2014/main" id="{86D18AD0-F8BD-4FFC-9EF9-DA333601A44B}"/>
                    </a:ext>
                  </a:extLst>
                </p:cNvPr>
                <p:cNvPicPr/>
                <p:nvPr/>
              </p:nvPicPr>
              <p:blipFill>
                <a:blip r:embed="rId253"/>
                <a:stretch>
                  <a:fillRect/>
                </a:stretch>
              </p:blipFill>
              <p:spPr>
                <a:xfrm>
                  <a:off x="4733795" y="888427"/>
                  <a:ext cx="76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4" name="Freihand 153">
                  <a:extLst>
                    <a:ext uri="{FF2B5EF4-FFF2-40B4-BE49-F238E27FC236}">
                      <a16:creationId xmlns:a16="http://schemas.microsoft.com/office/drawing/2014/main" id="{508C52DC-7A78-404F-B567-9618C6010EE3}"/>
                    </a:ext>
                  </a:extLst>
                </p14:cNvPr>
                <p14:cNvContentPartPr/>
                <p14:nvPr/>
              </p14:nvContentPartPr>
              <p14:xfrm>
                <a:off x="4883195" y="894187"/>
                <a:ext cx="80640" cy="85680"/>
              </p14:xfrm>
            </p:contentPart>
          </mc:Choice>
          <mc:Fallback>
            <p:pic>
              <p:nvPicPr>
                <p:cNvPr id="154" name="Freihand 153">
                  <a:extLst>
                    <a:ext uri="{FF2B5EF4-FFF2-40B4-BE49-F238E27FC236}">
                      <a16:creationId xmlns:a16="http://schemas.microsoft.com/office/drawing/2014/main" id="{508C52DC-7A78-404F-B567-9618C6010EE3}"/>
                    </a:ext>
                  </a:extLst>
                </p:cNvPr>
                <p:cNvPicPr/>
                <p:nvPr/>
              </p:nvPicPr>
              <p:blipFill>
                <a:blip r:embed="rId255"/>
                <a:stretch>
                  <a:fillRect/>
                </a:stretch>
              </p:blipFill>
              <p:spPr>
                <a:xfrm>
                  <a:off x="4878875" y="889867"/>
                  <a:ext cx="89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5" name="Freihand 154">
                  <a:extLst>
                    <a:ext uri="{FF2B5EF4-FFF2-40B4-BE49-F238E27FC236}">
                      <a16:creationId xmlns:a16="http://schemas.microsoft.com/office/drawing/2014/main" id="{E21F3836-B298-429F-9448-6A5F17B6B323}"/>
                    </a:ext>
                  </a:extLst>
                </p14:cNvPr>
                <p14:cNvContentPartPr/>
                <p14:nvPr/>
              </p14:nvContentPartPr>
              <p14:xfrm>
                <a:off x="4961315" y="910387"/>
                <a:ext cx="437040" cy="58320"/>
              </p14:xfrm>
            </p:contentPart>
          </mc:Choice>
          <mc:Fallback>
            <p:pic>
              <p:nvPicPr>
                <p:cNvPr id="155" name="Freihand 154">
                  <a:extLst>
                    <a:ext uri="{FF2B5EF4-FFF2-40B4-BE49-F238E27FC236}">
                      <a16:creationId xmlns:a16="http://schemas.microsoft.com/office/drawing/2014/main" id="{E21F3836-B298-429F-9448-6A5F17B6B323}"/>
                    </a:ext>
                  </a:extLst>
                </p:cNvPr>
                <p:cNvPicPr/>
                <p:nvPr/>
              </p:nvPicPr>
              <p:blipFill>
                <a:blip r:embed="rId257"/>
                <a:stretch>
                  <a:fillRect/>
                </a:stretch>
              </p:blipFill>
              <p:spPr>
                <a:xfrm>
                  <a:off x="4956995" y="906067"/>
                  <a:ext cx="445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6" name="Freihand 155">
                  <a:extLst>
                    <a:ext uri="{FF2B5EF4-FFF2-40B4-BE49-F238E27FC236}">
                      <a16:creationId xmlns:a16="http://schemas.microsoft.com/office/drawing/2014/main" id="{805B6539-D3EC-4383-AED8-11F31999703C}"/>
                    </a:ext>
                  </a:extLst>
                </p14:cNvPr>
                <p14:cNvContentPartPr/>
                <p14:nvPr/>
              </p14:nvContentPartPr>
              <p14:xfrm>
                <a:off x="5407715" y="883027"/>
                <a:ext cx="25920" cy="14040"/>
              </p14:xfrm>
            </p:contentPart>
          </mc:Choice>
          <mc:Fallback>
            <p:pic>
              <p:nvPicPr>
                <p:cNvPr id="156" name="Freihand 155">
                  <a:extLst>
                    <a:ext uri="{FF2B5EF4-FFF2-40B4-BE49-F238E27FC236}">
                      <a16:creationId xmlns:a16="http://schemas.microsoft.com/office/drawing/2014/main" id="{805B6539-D3EC-4383-AED8-11F31999703C}"/>
                    </a:ext>
                  </a:extLst>
                </p:cNvPr>
                <p:cNvPicPr/>
                <p:nvPr/>
              </p:nvPicPr>
              <p:blipFill>
                <a:blip r:embed="rId259"/>
                <a:stretch>
                  <a:fillRect/>
                </a:stretch>
              </p:blipFill>
              <p:spPr>
                <a:xfrm>
                  <a:off x="5403395" y="878707"/>
                  <a:ext cx="345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7" name="Freihand 156">
                  <a:extLst>
                    <a:ext uri="{FF2B5EF4-FFF2-40B4-BE49-F238E27FC236}">
                      <a16:creationId xmlns:a16="http://schemas.microsoft.com/office/drawing/2014/main" id="{0C17DF44-9321-4ED8-9364-4DB67139E2BF}"/>
                    </a:ext>
                  </a:extLst>
                </p14:cNvPr>
                <p14:cNvContentPartPr/>
                <p14:nvPr/>
              </p14:nvContentPartPr>
              <p14:xfrm>
                <a:off x="5428955" y="850987"/>
                <a:ext cx="241560" cy="103680"/>
              </p14:xfrm>
            </p:contentPart>
          </mc:Choice>
          <mc:Fallback>
            <p:pic>
              <p:nvPicPr>
                <p:cNvPr id="157" name="Freihand 156">
                  <a:extLst>
                    <a:ext uri="{FF2B5EF4-FFF2-40B4-BE49-F238E27FC236}">
                      <a16:creationId xmlns:a16="http://schemas.microsoft.com/office/drawing/2014/main" id="{0C17DF44-9321-4ED8-9364-4DB67139E2BF}"/>
                    </a:ext>
                  </a:extLst>
                </p:cNvPr>
                <p:cNvPicPr/>
                <p:nvPr/>
              </p:nvPicPr>
              <p:blipFill>
                <a:blip r:embed="rId261"/>
                <a:stretch>
                  <a:fillRect/>
                </a:stretch>
              </p:blipFill>
              <p:spPr>
                <a:xfrm>
                  <a:off x="5424635" y="846667"/>
                  <a:ext cx="250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8" name="Freihand 157">
                  <a:extLst>
                    <a:ext uri="{FF2B5EF4-FFF2-40B4-BE49-F238E27FC236}">
                      <a16:creationId xmlns:a16="http://schemas.microsoft.com/office/drawing/2014/main" id="{3A3D1D34-6AFE-443E-8160-2DAE8808DECE}"/>
                    </a:ext>
                  </a:extLst>
                </p14:cNvPr>
                <p14:cNvContentPartPr/>
                <p14:nvPr/>
              </p14:nvContentPartPr>
              <p14:xfrm>
                <a:off x="5783555" y="815347"/>
                <a:ext cx="185400" cy="123120"/>
              </p14:xfrm>
            </p:contentPart>
          </mc:Choice>
          <mc:Fallback>
            <p:pic>
              <p:nvPicPr>
                <p:cNvPr id="158" name="Freihand 157">
                  <a:extLst>
                    <a:ext uri="{FF2B5EF4-FFF2-40B4-BE49-F238E27FC236}">
                      <a16:creationId xmlns:a16="http://schemas.microsoft.com/office/drawing/2014/main" id="{3A3D1D34-6AFE-443E-8160-2DAE8808DECE}"/>
                    </a:ext>
                  </a:extLst>
                </p:cNvPr>
                <p:cNvPicPr/>
                <p:nvPr/>
              </p:nvPicPr>
              <p:blipFill>
                <a:blip r:embed="rId263"/>
                <a:stretch>
                  <a:fillRect/>
                </a:stretch>
              </p:blipFill>
              <p:spPr>
                <a:xfrm>
                  <a:off x="5779235" y="811027"/>
                  <a:ext cx="194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9" name="Freihand 158">
                  <a:extLst>
                    <a:ext uri="{FF2B5EF4-FFF2-40B4-BE49-F238E27FC236}">
                      <a16:creationId xmlns:a16="http://schemas.microsoft.com/office/drawing/2014/main" id="{B5485AE8-C3D4-4C00-B334-E0B883888EEA}"/>
                    </a:ext>
                  </a:extLst>
                </p14:cNvPr>
                <p14:cNvContentPartPr/>
                <p14:nvPr/>
              </p14:nvContentPartPr>
              <p14:xfrm>
                <a:off x="5979755" y="882307"/>
                <a:ext cx="57600" cy="51840"/>
              </p14:xfrm>
            </p:contentPart>
          </mc:Choice>
          <mc:Fallback>
            <p:pic>
              <p:nvPicPr>
                <p:cNvPr id="159" name="Freihand 158">
                  <a:extLst>
                    <a:ext uri="{FF2B5EF4-FFF2-40B4-BE49-F238E27FC236}">
                      <a16:creationId xmlns:a16="http://schemas.microsoft.com/office/drawing/2014/main" id="{B5485AE8-C3D4-4C00-B334-E0B883888EEA}"/>
                    </a:ext>
                  </a:extLst>
                </p:cNvPr>
                <p:cNvPicPr/>
                <p:nvPr/>
              </p:nvPicPr>
              <p:blipFill>
                <a:blip r:embed="rId265"/>
                <a:stretch>
                  <a:fillRect/>
                </a:stretch>
              </p:blipFill>
              <p:spPr>
                <a:xfrm>
                  <a:off x="5975435" y="877987"/>
                  <a:ext cx="662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0" name="Freihand 159">
                  <a:extLst>
                    <a:ext uri="{FF2B5EF4-FFF2-40B4-BE49-F238E27FC236}">
                      <a16:creationId xmlns:a16="http://schemas.microsoft.com/office/drawing/2014/main" id="{B4241D18-FD64-467E-82A2-DB9C158C838C}"/>
                    </a:ext>
                  </a:extLst>
                </p14:cNvPr>
                <p14:cNvContentPartPr/>
                <p14:nvPr/>
              </p14:nvContentPartPr>
              <p14:xfrm>
                <a:off x="6095315" y="795187"/>
                <a:ext cx="116280" cy="133200"/>
              </p14:xfrm>
            </p:contentPart>
          </mc:Choice>
          <mc:Fallback>
            <p:pic>
              <p:nvPicPr>
                <p:cNvPr id="160" name="Freihand 159">
                  <a:extLst>
                    <a:ext uri="{FF2B5EF4-FFF2-40B4-BE49-F238E27FC236}">
                      <a16:creationId xmlns:a16="http://schemas.microsoft.com/office/drawing/2014/main" id="{B4241D18-FD64-467E-82A2-DB9C158C838C}"/>
                    </a:ext>
                  </a:extLst>
                </p:cNvPr>
                <p:cNvPicPr/>
                <p:nvPr/>
              </p:nvPicPr>
              <p:blipFill>
                <a:blip r:embed="rId267"/>
                <a:stretch>
                  <a:fillRect/>
                </a:stretch>
              </p:blipFill>
              <p:spPr>
                <a:xfrm>
                  <a:off x="6090995" y="790867"/>
                  <a:ext cx="124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1" name="Freihand 160">
                  <a:extLst>
                    <a:ext uri="{FF2B5EF4-FFF2-40B4-BE49-F238E27FC236}">
                      <a16:creationId xmlns:a16="http://schemas.microsoft.com/office/drawing/2014/main" id="{30665925-AC9F-4E1D-B45A-0AB351CDA6D8}"/>
                    </a:ext>
                  </a:extLst>
                </p14:cNvPr>
                <p14:cNvContentPartPr/>
                <p14:nvPr/>
              </p14:nvContentPartPr>
              <p14:xfrm>
                <a:off x="6207995" y="857107"/>
                <a:ext cx="69480" cy="70920"/>
              </p14:xfrm>
            </p:contentPart>
          </mc:Choice>
          <mc:Fallback>
            <p:pic>
              <p:nvPicPr>
                <p:cNvPr id="161" name="Freihand 160">
                  <a:extLst>
                    <a:ext uri="{FF2B5EF4-FFF2-40B4-BE49-F238E27FC236}">
                      <a16:creationId xmlns:a16="http://schemas.microsoft.com/office/drawing/2014/main" id="{30665925-AC9F-4E1D-B45A-0AB351CDA6D8}"/>
                    </a:ext>
                  </a:extLst>
                </p:cNvPr>
                <p:cNvPicPr/>
                <p:nvPr/>
              </p:nvPicPr>
              <p:blipFill>
                <a:blip r:embed="rId269"/>
                <a:stretch>
                  <a:fillRect/>
                </a:stretch>
              </p:blipFill>
              <p:spPr>
                <a:xfrm>
                  <a:off x="6203675" y="852787"/>
                  <a:ext cx="78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2" name="Freihand 161">
                  <a:extLst>
                    <a:ext uri="{FF2B5EF4-FFF2-40B4-BE49-F238E27FC236}">
                      <a16:creationId xmlns:a16="http://schemas.microsoft.com/office/drawing/2014/main" id="{64F2574C-CED4-43F0-8DC4-4ECD2F7D8D7E}"/>
                    </a:ext>
                  </a:extLst>
                </p14:cNvPr>
                <p14:cNvContentPartPr/>
                <p14:nvPr/>
              </p14:nvContentPartPr>
              <p14:xfrm>
                <a:off x="6292595" y="770347"/>
                <a:ext cx="308880" cy="153000"/>
              </p14:xfrm>
            </p:contentPart>
          </mc:Choice>
          <mc:Fallback>
            <p:pic>
              <p:nvPicPr>
                <p:cNvPr id="162" name="Freihand 161">
                  <a:extLst>
                    <a:ext uri="{FF2B5EF4-FFF2-40B4-BE49-F238E27FC236}">
                      <a16:creationId xmlns:a16="http://schemas.microsoft.com/office/drawing/2014/main" id="{64F2574C-CED4-43F0-8DC4-4ECD2F7D8D7E}"/>
                    </a:ext>
                  </a:extLst>
                </p:cNvPr>
                <p:cNvPicPr/>
                <p:nvPr/>
              </p:nvPicPr>
              <p:blipFill>
                <a:blip r:embed="rId271"/>
                <a:stretch>
                  <a:fillRect/>
                </a:stretch>
              </p:blipFill>
              <p:spPr>
                <a:xfrm>
                  <a:off x="6288275" y="766027"/>
                  <a:ext cx="317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4" name="Freihand 163">
                  <a:extLst>
                    <a:ext uri="{FF2B5EF4-FFF2-40B4-BE49-F238E27FC236}">
                      <a16:creationId xmlns:a16="http://schemas.microsoft.com/office/drawing/2014/main" id="{0120359F-BBE3-4B77-88EA-DE0A34019A7C}"/>
                    </a:ext>
                  </a:extLst>
                </p14:cNvPr>
                <p14:cNvContentPartPr/>
                <p14:nvPr/>
              </p14:nvContentPartPr>
              <p14:xfrm>
                <a:off x="2774315" y="1196587"/>
                <a:ext cx="70920" cy="78480"/>
              </p14:xfrm>
            </p:contentPart>
          </mc:Choice>
          <mc:Fallback>
            <p:pic>
              <p:nvPicPr>
                <p:cNvPr id="164" name="Freihand 163">
                  <a:extLst>
                    <a:ext uri="{FF2B5EF4-FFF2-40B4-BE49-F238E27FC236}">
                      <a16:creationId xmlns:a16="http://schemas.microsoft.com/office/drawing/2014/main" id="{0120359F-BBE3-4B77-88EA-DE0A34019A7C}"/>
                    </a:ext>
                  </a:extLst>
                </p:cNvPr>
                <p:cNvPicPr/>
                <p:nvPr/>
              </p:nvPicPr>
              <p:blipFill>
                <a:blip r:embed="rId273"/>
                <a:stretch>
                  <a:fillRect/>
                </a:stretch>
              </p:blipFill>
              <p:spPr>
                <a:xfrm>
                  <a:off x="2769995" y="1192267"/>
                  <a:ext cx="79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5" name="Freihand 164">
                  <a:extLst>
                    <a:ext uri="{FF2B5EF4-FFF2-40B4-BE49-F238E27FC236}">
                      <a16:creationId xmlns:a16="http://schemas.microsoft.com/office/drawing/2014/main" id="{6594EB59-DE1F-47CB-9C08-13C21F15AB53}"/>
                    </a:ext>
                  </a:extLst>
                </p14:cNvPr>
                <p14:cNvContentPartPr/>
                <p14:nvPr/>
              </p14:nvContentPartPr>
              <p14:xfrm>
                <a:off x="2861795" y="1114147"/>
                <a:ext cx="205920" cy="202680"/>
              </p14:xfrm>
            </p:contentPart>
          </mc:Choice>
          <mc:Fallback>
            <p:pic>
              <p:nvPicPr>
                <p:cNvPr id="165" name="Freihand 164">
                  <a:extLst>
                    <a:ext uri="{FF2B5EF4-FFF2-40B4-BE49-F238E27FC236}">
                      <a16:creationId xmlns:a16="http://schemas.microsoft.com/office/drawing/2014/main" id="{6594EB59-DE1F-47CB-9C08-13C21F15AB53}"/>
                    </a:ext>
                  </a:extLst>
                </p:cNvPr>
                <p:cNvPicPr/>
                <p:nvPr/>
              </p:nvPicPr>
              <p:blipFill>
                <a:blip r:embed="rId275"/>
                <a:stretch>
                  <a:fillRect/>
                </a:stretch>
              </p:blipFill>
              <p:spPr>
                <a:xfrm>
                  <a:off x="2857475" y="1109827"/>
                  <a:ext cx="2145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6" name="Freihand 165">
                  <a:extLst>
                    <a:ext uri="{FF2B5EF4-FFF2-40B4-BE49-F238E27FC236}">
                      <a16:creationId xmlns:a16="http://schemas.microsoft.com/office/drawing/2014/main" id="{2A20EEB8-4196-4566-AC6C-DFA2A49E9CB4}"/>
                    </a:ext>
                  </a:extLst>
                </p14:cNvPr>
                <p14:cNvContentPartPr/>
                <p14:nvPr/>
              </p14:nvContentPartPr>
              <p14:xfrm>
                <a:off x="3053315" y="1168867"/>
                <a:ext cx="245880" cy="168840"/>
              </p14:xfrm>
            </p:contentPart>
          </mc:Choice>
          <mc:Fallback>
            <p:pic>
              <p:nvPicPr>
                <p:cNvPr id="166" name="Freihand 165">
                  <a:extLst>
                    <a:ext uri="{FF2B5EF4-FFF2-40B4-BE49-F238E27FC236}">
                      <a16:creationId xmlns:a16="http://schemas.microsoft.com/office/drawing/2014/main" id="{2A20EEB8-4196-4566-AC6C-DFA2A49E9CB4}"/>
                    </a:ext>
                  </a:extLst>
                </p:cNvPr>
                <p:cNvPicPr/>
                <p:nvPr/>
              </p:nvPicPr>
              <p:blipFill>
                <a:blip r:embed="rId277"/>
                <a:stretch>
                  <a:fillRect/>
                </a:stretch>
              </p:blipFill>
              <p:spPr>
                <a:xfrm>
                  <a:off x="3048995" y="1164547"/>
                  <a:ext cx="254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7" name="Freihand 166">
                  <a:extLst>
                    <a:ext uri="{FF2B5EF4-FFF2-40B4-BE49-F238E27FC236}">
                      <a16:creationId xmlns:a16="http://schemas.microsoft.com/office/drawing/2014/main" id="{10E84041-139D-4B42-A652-7A18DC391EA3}"/>
                    </a:ext>
                  </a:extLst>
                </p14:cNvPr>
                <p14:cNvContentPartPr/>
                <p14:nvPr/>
              </p14:nvContentPartPr>
              <p14:xfrm>
                <a:off x="3315755" y="1133587"/>
                <a:ext cx="101880" cy="82080"/>
              </p14:xfrm>
            </p:contentPart>
          </mc:Choice>
          <mc:Fallback>
            <p:pic>
              <p:nvPicPr>
                <p:cNvPr id="167" name="Freihand 166">
                  <a:extLst>
                    <a:ext uri="{FF2B5EF4-FFF2-40B4-BE49-F238E27FC236}">
                      <a16:creationId xmlns:a16="http://schemas.microsoft.com/office/drawing/2014/main" id="{10E84041-139D-4B42-A652-7A18DC391EA3}"/>
                    </a:ext>
                  </a:extLst>
                </p:cNvPr>
                <p:cNvPicPr/>
                <p:nvPr/>
              </p:nvPicPr>
              <p:blipFill>
                <a:blip r:embed="rId279"/>
                <a:stretch>
                  <a:fillRect/>
                </a:stretch>
              </p:blipFill>
              <p:spPr>
                <a:xfrm>
                  <a:off x="3311435" y="1129267"/>
                  <a:ext cx="110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9" name="Freihand 168">
                  <a:extLst>
                    <a:ext uri="{FF2B5EF4-FFF2-40B4-BE49-F238E27FC236}">
                      <a16:creationId xmlns:a16="http://schemas.microsoft.com/office/drawing/2014/main" id="{AD01DA3F-31E5-4E71-BA15-47BD056B7CAE}"/>
                    </a:ext>
                  </a:extLst>
                </p14:cNvPr>
                <p14:cNvContentPartPr/>
                <p14:nvPr/>
              </p14:nvContentPartPr>
              <p14:xfrm>
                <a:off x="3503315" y="1123507"/>
                <a:ext cx="110520" cy="105120"/>
              </p14:xfrm>
            </p:contentPart>
          </mc:Choice>
          <mc:Fallback>
            <p:pic>
              <p:nvPicPr>
                <p:cNvPr id="169" name="Freihand 168">
                  <a:extLst>
                    <a:ext uri="{FF2B5EF4-FFF2-40B4-BE49-F238E27FC236}">
                      <a16:creationId xmlns:a16="http://schemas.microsoft.com/office/drawing/2014/main" id="{AD01DA3F-31E5-4E71-BA15-47BD056B7CAE}"/>
                    </a:ext>
                  </a:extLst>
                </p:cNvPr>
                <p:cNvPicPr/>
                <p:nvPr/>
              </p:nvPicPr>
              <p:blipFill>
                <a:blip r:embed="rId281"/>
                <a:stretch>
                  <a:fillRect/>
                </a:stretch>
              </p:blipFill>
              <p:spPr>
                <a:xfrm>
                  <a:off x="3498995" y="1119187"/>
                  <a:ext cx="119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0" name="Freihand 169">
                  <a:extLst>
                    <a:ext uri="{FF2B5EF4-FFF2-40B4-BE49-F238E27FC236}">
                      <a16:creationId xmlns:a16="http://schemas.microsoft.com/office/drawing/2014/main" id="{55535972-3ECD-4573-81FA-99978BD9805C}"/>
                    </a:ext>
                  </a:extLst>
                </p14:cNvPr>
                <p14:cNvContentPartPr/>
                <p14:nvPr/>
              </p14:nvContentPartPr>
              <p14:xfrm>
                <a:off x="3622835" y="1143307"/>
                <a:ext cx="122760" cy="55080"/>
              </p14:xfrm>
            </p:contentPart>
          </mc:Choice>
          <mc:Fallback>
            <p:pic>
              <p:nvPicPr>
                <p:cNvPr id="170" name="Freihand 169">
                  <a:extLst>
                    <a:ext uri="{FF2B5EF4-FFF2-40B4-BE49-F238E27FC236}">
                      <a16:creationId xmlns:a16="http://schemas.microsoft.com/office/drawing/2014/main" id="{55535972-3ECD-4573-81FA-99978BD9805C}"/>
                    </a:ext>
                  </a:extLst>
                </p:cNvPr>
                <p:cNvPicPr/>
                <p:nvPr/>
              </p:nvPicPr>
              <p:blipFill>
                <a:blip r:embed="rId283"/>
                <a:stretch>
                  <a:fillRect/>
                </a:stretch>
              </p:blipFill>
              <p:spPr>
                <a:xfrm>
                  <a:off x="3618515" y="1138987"/>
                  <a:ext cx="1314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1" name="Freihand 170">
                  <a:extLst>
                    <a:ext uri="{FF2B5EF4-FFF2-40B4-BE49-F238E27FC236}">
                      <a16:creationId xmlns:a16="http://schemas.microsoft.com/office/drawing/2014/main" id="{13B0BF13-65AC-4FA6-8817-76804F918293}"/>
                    </a:ext>
                  </a:extLst>
                </p14:cNvPr>
                <p14:cNvContentPartPr/>
                <p14:nvPr/>
              </p14:nvContentPartPr>
              <p14:xfrm>
                <a:off x="3865475" y="1116307"/>
                <a:ext cx="86760" cy="77760"/>
              </p14:xfrm>
            </p:contentPart>
          </mc:Choice>
          <mc:Fallback>
            <p:pic>
              <p:nvPicPr>
                <p:cNvPr id="171" name="Freihand 170">
                  <a:extLst>
                    <a:ext uri="{FF2B5EF4-FFF2-40B4-BE49-F238E27FC236}">
                      <a16:creationId xmlns:a16="http://schemas.microsoft.com/office/drawing/2014/main" id="{13B0BF13-65AC-4FA6-8817-76804F918293}"/>
                    </a:ext>
                  </a:extLst>
                </p:cNvPr>
                <p:cNvPicPr/>
                <p:nvPr/>
              </p:nvPicPr>
              <p:blipFill>
                <a:blip r:embed="rId285"/>
                <a:stretch>
                  <a:fillRect/>
                </a:stretch>
              </p:blipFill>
              <p:spPr>
                <a:xfrm>
                  <a:off x="3861155" y="1111987"/>
                  <a:ext cx="95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2" name="Freihand 171">
                  <a:extLst>
                    <a:ext uri="{FF2B5EF4-FFF2-40B4-BE49-F238E27FC236}">
                      <a16:creationId xmlns:a16="http://schemas.microsoft.com/office/drawing/2014/main" id="{75A11B97-9264-4A1B-94D7-1E8A8BFEE211}"/>
                    </a:ext>
                  </a:extLst>
                </p14:cNvPr>
                <p14:cNvContentPartPr/>
                <p14:nvPr/>
              </p14:nvContentPartPr>
              <p14:xfrm>
                <a:off x="3954395" y="1059067"/>
                <a:ext cx="146520" cy="135000"/>
              </p14:xfrm>
            </p:contentPart>
          </mc:Choice>
          <mc:Fallback>
            <p:pic>
              <p:nvPicPr>
                <p:cNvPr id="172" name="Freihand 171">
                  <a:extLst>
                    <a:ext uri="{FF2B5EF4-FFF2-40B4-BE49-F238E27FC236}">
                      <a16:creationId xmlns:a16="http://schemas.microsoft.com/office/drawing/2014/main" id="{75A11B97-9264-4A1B-94D7-1E8A8BFEE211}"/>
                    </a:ext>
                  </a:extLst>
                </p:cNvPr>
                <p:cNvPicPr/>
                <p:nvPr/>
              </p:nvPicPr>
              <p:blipFill>
                <a:blip r:embed="rId287"/>
                <a:stretch>
                  <a:fillRect/>
                </a:stretch>
              </p:blipFill>
              <p:spPr>
                <a:xfrm>
                  <a:off x="3950075" y="1054747"/>
                  <a:ext cx="155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3" name="Freihand 172">
                  <a:extLst>
                    <a:ext uri="{FF2B5EF4-FFF2-40B4-BE49-F238E27FC236}">
                      <a16:creationId xmlns:a16="http://schemas.microsoft.com/office/drawing/2014/main" id="{A70AB979-ABE1-40F2-B4EC-05A6D76F6F04}"/>
                    </a:ext>
                  </a:extLst>
                </p14:cNvPr>
                <p14:cNvContentPartPr/>
                <p14:nvPr/>
              </p14:nvContentPartPr>
              <p14:xfrm>
                <a:off x="4112795" y="1049347"/>
                <a:ext cx="87480" cy="96480"/>
              </p14:xfrm>
            </p:contentPart>
          </mc:Choice>
          <mc:Fallback>
            <p:pic>
              <p:nvPicPr>
                <p:cNvPr id="173" name="Freihand 172">
                  <a:extLst>
                    <a:ext uri="{FF2B5EF4-FFF2-40B4-BE49-F238E27FC236}">
                      <a16:creationId xmlns:a16="http://schemas.microsoft.com/office/drawing/2014/main" id="{A70AB979-ABE1-40F2-B4EC-05A6D76F6F04}"/>
                    </a:ext>
                  </a:extLst>
                </p:cNvPr>
                <p:cNvPicPr/>
                <p:nvPr/>
              </p:nvPicPr>
              <p:blipFill>
                <a:blip r:embed="rId289"/>
                <a:stretch>
                  <a:fillRect/>
                </a:stretch>
              </p:blipFill>
              <p:spPr>
                <a:xfrm>
                  <a:off x="4108475" y="1045027"/>
                  <a:ext cx="96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4" name="Freihand 173">
                  <a:extLst>
                    <a:ext uri="{FF2B5EF4-FFF2-40B4-BE49-F238E27FC236}">
                      <a16:creationId xmlns:a16="http://schemas.microsoft.com/office/drawing/2014/main" id="{8A9FD055-63A8-45E2-BA1D-C88E8BDD803E}"/>
                    </a:ext>
                  </a:extLst>
                </p14:cNvPr>
                <p14:cNvContentPartPr/>
                <p14:nvPr/>
              </p14:nvContentPartPr>
              <p14:xfrm>
                <a:off x="4154555" y="1116307"/>
                <a:ext cx="40680" cy="25200"/>
              </p14:xfrm>
            </p:contentPart>
          </mc:Choice>
          <mc:Fallback>
            <p:pic>
              <p:nvPicPr>
                <p:cNvPr id="174" name="Freihand 173">
                  <a:extLst>
                    <a:ext uri="{FF2B5EF4-FFF2-40B4-BE49-F238E27FC236}">
                      <a16:creationId xmlns:a16="http://schemas.microsoft.com/office/drawing/2014/main" id="{8A9FD055-63A8-45E2-BA1D-C88E8BDD803E}"/>
                    </a:ext>
                  </a:extLst>
                </p:cNvPr>
                <p:cNvPicPr/>
                <p:nvPr/>
              </p:nvPicPr>
              <p:blipFill>
                <a:blip r:embed="rId291"/>
                <a:stretch>
                  <a:fillRect/>
                </a:stretch>
              </p:blipFill>
              <p:spPr>
                <a:xfrm>
                  <a:off x="4150235" y="1111987"/>
                  <a:ext cx="493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5" name="Freihand 174">
                  <a:extLst>
                    <a:ext uri="{FF2B5EF4-FFF2-40B4-BE49-F238E27FC236}">
                      <a16:creationId xmlns:a16="http://schemas.microsoft.com/office/drawing/2014/main" id="{063E5DF1-F9D8-402B-995C-B2BFC6838AF4}"/>
                    </a:ext>
                  </a:extLst>
                </p14:cNvPr>
                <p14:cNvContentPartPr/>
                <p14:nvPr/>
              </p14:nvContentPartPr>
              <p14:xfrm>
                <a:off x="4282355" y="1086787"/>
                <a:ext cx="52920" cy="90360"/>
              </p14:xfrm>
            </p:contentPart>
          </mc:Choice>
          <mc:Fallback>
            <p:pic>
              <p:nvPicPr>
                <p:cNvPr id="175" name="Freihand 174">
                  <a:extLst>
                    <a:ext uri="{FF2B5EF4-FFF2-40B4-BE49-F238E27FC236}">
                      <a16:creationId xmlns:a16="http://schemas.microsoft.com/office/drawing/2014/main" id="{063E5DF1-F9D8-402B-995C-B2BFC6838AF4}"/>
                    </a:ext>
                  </a:extLst>
                </p:cNvPr>
                <p:cNvPicPr/>
                <p:nvPr/>
              </p:nvPicPr>
              <p:blipFill>
                <a:blip r:embed="rId293"/>
                <a:stretch>
                  <a:fillRect/>
                </a:stretch>
              </p:blipFill>
              <p:spPr>
                <a:xfrm>
                  <a:off x="4278035" y="1082467"/>
                  <a:ext cx="61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6" name="Freihand 175">
                  <a:extLst>
                    <a:ext uri="{FF2B5EF4-FFF2-40B4-BE49-F238E27FC236}">
                      <a16:creationId xmlns:a16="http://schemas.microsoft.com/office/drawing/2014/main" id="{DAE70B04-A252-4625-BBD4-52603D4DF70B}"/>
                    </a:ext>
                  </a:extLst>
                </p14:cNvPr>
                <p14:cNvContentPartPr/>
                <p14:nvPr/>
              </p14:nvContentPartPr>
              <p14:xfrm>
                <a:off x="4346435" y="1064107"/>
                <a:ext cx="264240" cy="118800"/>
              </p14:xfrm>
            </p:contentPart>
          </mc:Choice>
          <mc:Fallback>
            <p:pic>
              <p:nvPicPr>
                <p:cNvPr id="176" name="Freihand 175">
                  <a:extLst>
                    <a:ext uri="{FF2B5EF4-FFF2-40B4-BE49-F238E27FC236}">
                      <a16:creationId xmlns:a16="http://schemas.microsoft.com/office/drawing/2014/main" id="{DAE70B04-A252-4625-BBD4-52603D4DF70B}"/>
                    </a:ext>
                  </a:extLst>
                </p:cNvPr>
                <p:cNvPicPr/>
                <p:nvPr/>
              </p:nvPicPr>
              <p:blipFill>
                <a:blip r:embed="rId295"/>
                <a:stretch>
                  <a:fillRect/>
                </a:stretch>
              </p:blipFill>
              <p:spPr>
                <a:xfrm>
                  <a:off x="4342115" y="1059787"/>
                  <a:ext cx="272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7" name="Freihand 176">
                  <a:extLst>
                    <a:ext uri="{FF2B5EF4-FFF2-40B4-BE49-F238E27FC236}">
                      <a16:creationId xmlns:a16="http://schemas.microsoft.com/office/drawing/2014/main" id="{A38906A9-A22D-4F09-A26A-509EEE57380D}"/>
                    </a:ext>
                  </a:extLst>
                </p14:cNvPr>
                <p14:cNvContentPartPr/>
                <p14:nvPr/>
              </p14:nvContentPartPr>
              <p14:xfrm>
                <a:off x="4621115" y="1036747"/>
                <a:ext cx="261000" cy="133200"/>
              </p14:xfrm>
            </p:contentPart>
          </mc:Choice>
          <mc:Fallback>
            <p:pic>
              <p:nvPicPr>
                <p:cNvPr id="177" name="Freihand 176">
                  <a:extLst>
                    <a:ext uri="{FF2B5EF4-FFF2-40B4-BE49-F238E27FC236}">
                      <a16:creationId xmlns:a16="http://schemas.microsoft.com/office/drawing/2014/main" id="{A38906A9-A22D-4F09-A26A-509EEE57380D}"/>
                    </a:ext>
                  </a:extLst>
                </p:cNvPr>
                <p:cNvPicPr/>
                <p:nvPr/>
              </p:nvPicPr>
              <p:blipFill>
                <a:blip r:embed="rId297"/>
                <a:stretch>
                  <a:fillRect/>
                </a:stretch>
              </p:blipFill>
              <p:spPr>
                <a:xfrm>
                  <a:off x="4616795" y="1032427"/>
                  <a:ext cx="269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8" name="Freihand 177">
                  <a:extLst>
                    <a:ext uri="{FF2B5EF4-FFF2-40B4-BE49-F238E27FC236}">
                      <a16:creationId xmlns:a16="http://schemas.microsoft.com/office/drawing/2014/main" id="{225B0CB6-58D1-419E-8893-145C096760CE}"/>
                    </a:ext>
                  </a:extLst>
                </p14:cNvPr>
                <p14:cNvContentPartPr/>
                <p14:nvPr/>
              </p14:nvContentPartPr>
              <p14:xfrm>
                <a:off x="4827395" y="1120987"/>
                <a:ext cx="28080" cy="39240"/>
              </p14:xfrm>
            </p:contentPart>
          </mc:Choice>
          <mc:Fallback>
            <p:pic>
              <p:nvPicPr>
                <p:cNvPr id="178" name="Freihand 177">
                  <a:extLst>
                    <a:ext uri="{FF2B5EF4-FFF2-40B4-BE49-F238E27FC236}">
                      <a16:creationId xmlns:a16="http://schemas.microsoft.com/office/drawing/2014/main" id="{225B0CB6-58D1-419E-8893-145C096760CE}"/>
                    </a:ext>
                  </a:extLst>
                </p:cNvPr>
                <p:cNvPicPr/>
                <p:nvPr/>
              </p:nvPicPr>
              <p:blipFill>
                <a:blip r:embed="rId299"/>
                <a:stretch>
                  <a:fillRect/>
                </a:stretch>
              </p:blipFill>
              <p:spPr>
                <a:xfrm>
                  <a:off x="4823075" y="1116667"/>
                  <a:ext cx="367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9" name="Freihand 178">
                  <a:extLst>
                    <a:ext uri="{FF2B5EF4-FFF2-40B4-BE49-F238E27FC236}">
                      <a16:creationId xmlns:a16="http://schemas.microsoft.com/office/drawing/2014/main" id="{05DB5894-6776-43D5-BAC7-60F77129A576}"/>
                    </a:ext>
                  </a:extLst>
                </p14:cNvPr>
                <p14:cNvContentPartPr/>
                <p14:nvPr/>
              </p14:nvContentPartPr>
              <p14:xfrm>
                <a:off x="4870595" y="1118467"/>
                <a:ext cx="166320" cy="43920"/>
              </p14:xfrm>
            </p:contentPart>
          </mc:Choice>
          <mc:Fallback>
            <p:pic>
              <p:nvPicPr>
                <p:cNvPr id="179" name="Freihand 178">
                  <a:extLst>
                    <a:ext uri="{FF2B5EF4-FFF2-40B4-BE49-F238E27FC236}">
                      <a16:creationId xmlns:a16="http://schemas.microsoft.com/office/drawing/2014/main" id="{05DB5894-6776-43D5-BAC7-60F77129A576}"/>
                    </a:ext>
                  </a:extLst>
                </p:cNvPr>
                <p:cNvPicPr/>
                <p:nvPr/>
              </p:nvPicPr>
              <p:blipFill>
                <a:blip r:embed="rId301"/>
                <a:stretch>
                  <a:fillRect/>
                </a:stretch>
              </p:blipFill>
              <p:spPr>
                <a:xfrm>
                  <a:off x="4866275" y="1114147"/>
                  <a:ext cx="174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0" name="Freihand 179">
                  <a:extLst>
                    <a:ext uri="{FF2B5EF4-FFF2-40B4-BE49-F238E27FC236}">
                      <a16:creationId xmlns:a16="http://schemas.microsoft.com/office/drawing/2014/main" id="{1D1F8801-0E02-41BC-964A-8E3AFAFDA652}"/>
                    </a:ext>
                  </a:extLst>
                </p14:cNvPr>
                <p14:cNvContentPartPr/>
                <p14:nvPr/>
              </p14:nvContentPartPr>
              <p14:xfrm>
                <a:off x="5021795" y="1093627"/>
                <a:ext cx="270720" cy="70200"/>
              </p14:xfrm>
            </p:contentPart>
          </mc:Choice>
          <mc:Fallback>
            <p:pic>
              <p:nvPicPr>
                <p:cNvPr id="180" name="Freihand 179">
                  <a:extLst>
                    <a:ext uri="{FF2B5EF4-FFF2-40B4-BE49-F238E27FC236}">
                      <a16:creationId xmlns:a16="http://schemas.microsoft.com/office/drawing/2014/main" id="{1D1F8801-0E02-41BC-964A-8E3AFAFDA652}"/>
                    </a:ext>
                  </a:extLst>
                </p:cNvPr>
                <p:cNvPicPr/>
                <p:nvPr/>
              </p:nvPicPr>
              <p:blipFill>
                <a:blip r:embed="rId303"/>
                <a:stretch>
                  <a:fillRect/>
                </a:stretch>
              </p:blipFill>
              <p:spPr>
                <a:xfrm>
                  <a:off x="5017475" y="1089307"/>
                  <a:ext cx="279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1" name="Freihand 180">
                  <a:extLst>
                    <a:ext uri="{FF2B5EF4-FFF2-40B4-BE49-F238E27FC236}">
                      <a16:creationId xmlns:a16="http://schemas.microsoft.com/office/drawing/2014/main" id="{C4696622-4D06-4A22-9497-8EB51609603D}"/>
                    </a:ext>
                  </a:extLst>
                </p14:cNvPr>
                <p14:cNvContentPartPr/>
                <p14:nvPr/>
              </p14:nvContentPartPr>
              <p14:xfrm>
                <a:off x="5383235" y="1040347"/>
                <a:ext cx="87120" cy="112320"/>
              </p14:xfrm>
            </p:contentPart>
          </mc:Choice>
          <mc:Fallback>
            <p:pic>
              <p:nvPicPr>
                <p:cNvPr id="181" name="Freihand 180">
                  <a:extLst>
                    <a:ext uri="{FF2B5EF4-FFF2-40B4-BE49-F238E27FC236}">
                      <a16:creationId xmlns:a16="http://schemas.microsoft.com/office/drawing/2014/main" id="{C4696622-4D06-4A22-9497-8EB51609603D}"/>
                    </a:ext>
                  </a:extLst>
                </p:cNvPr>
                <p:cNvPicPr/>
                <p:nvPr/>
              </p:nvPicPr>
              <p:blipFill>
                <a:blip r:embed="rId305"/>
                <a:stretch>
                  <a:fillRect/>
                </a:stretch>
              </p:blipFill>
              <p:spPr>
                <a:xfrm>
                  <a:off x="5378915" y="1036027"/>
                  <a:ext cx="95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2" name="Freihand 181">
                  <a:extLst>
                    <a:ext uri="{FF2B5EF4-FFF2-40B4-BE49-F238E27FC236}">
                      <a16:creationId xmlns:a16="http://schemas.microsoft.com/office/drawing/2014/main" id="{5BB11EF7-A780-4BA9-806B-5EF2ADDBA69B}"/>
                    </a:ext>
                  </a:extLst>
                </p14:cNvPr>
                <p14:cNvContentPartPr/>
                <p14:nvPr/>
              </p14:nvContentPartPr>
              <p14:xfrm>
                <a:off x="5394755" y="1101547"/>
                <a:ext cx="144720" cy="42840"/>
              </p14:xfrm>
            </p:contentPart>
          </mc:Choice>
          <mc:Fallback>
            <p:pic>
              <p:nvPicPr>
                <p:cNvPr id="182" name="Freihand 181">
                  <a:extLst>
                    <a:ext uri="{FF2B5EF4-FFF2-40B4-BE49-F238E27FC236}">
                      <a16:creationId xmlns:a16="http://schemas.microsoft.com/office/drawing/2014/main" id="{5BB11EF7-A780-4BA9-806B-5EF2ADDBA69B}"/>
                    </a:ext>
                  </a:extLst>
                </p:cNvPr>
                <p:cNvPicPr/>
                <p:nvPr/>
              </p:nvPicPr>
              <p:blipFill>
                <a:blip r:embed="rId307"/>
                <a:stretch>
                  <a:fillRect/>
                </a:stretch>
              </p:blipFill>
              <p:spPr>
                <a:xfrm>
                  <a:off x="5390435" y="1097227"/>
                  <a:ext cx="1533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3" name="Freihand 182">
                  <a:extLst>
                    <a:ext uri="{FF2B5EF4-FFF2-40B4-BE49-F238E27FC236}">
                      <a16:creationId xmlns:a16="http://schemas.microsoft.com/office/drawing/2014/main" id="{99C3E558-90CC-4639-AEBF-D4DF528A2450}"/>
                    </a:ext>
                  </a:extLst>
                </p14:cNvPr>
                <p14:cNvContentPartPr/>
                <p14:nvPr/>
              </p14:nvContentPartPr>
              <p14:xfrm>
                <a:off x="5528675" y="1027027"/>
                <a:ext cx="123480" cy="203400"/>
              </p14:xfrm>
            </p:contentPart>
          </mc:Choice>
          <mc:Fallback>
            <p:pic>
              <p:nvPicPr>
                <p:cNvPr id="183" name="Freihand 182">
                  <a:extLst>
                    <a:ext uri="{FF2B5EF4-FFF2-40B4-BE49-F238E27FC236}">
                      <a16:creationId xmlns:a16="http://schemas.microsoft.com/office/drawing/2014/main" id="{99C3E558-90CC-4639-AEBF-D4DF528A2450}"/>
                    </a:ext>
                  </a:extLst>
                </p:cNvPr>
                <p:cNvPicPr/>
                <p:nvPr/>
              </p:nvPicPr>
              <p:blipFill>
                <a:blip r:embed="rId309"/>
                <a:stretch>
                  <a:fillRect/>
                </a:stretch>
              </p:blipFill>
              <p:spPr>
                <a:xfrm>
                  <a:off x="5524355" y="1022707"/>
                  <a:ext cx="132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4" name="Freihand 183">
                  <a:extLst>
                    <a:ext uri="{FF2B5EF4-FFF2-40B4-BE49-F238E27FC236}">
                      <a16:creationId xmlns:a16="http://schemas.microsoft.com/office/drawing/2014/main" id="{983A536D-8D87-4364-8B56-061B1C19BD23}"/>
                    </a:ext>
                  </a:extLst>
                </p14:cNvPr>
                <p14:cNvContentPartPr/>
                <p14:nvPr/>
              </p14:nvContentPartPr>
              <p14:xfrm>
                <a:off x="5647115" y="1079947"/>
                <a:ext cx="155160" cy="77760"/>
              </p14:xfrm>
            </p:contentPart>
          </mc:Choice>
          <mc:Fallback>
            <p:pic>
              <p:nvPicPr>
                <p:cNvPr id="184" name="Freihand 183">
                  <a:extLst>
                    <a:ext uri="{FF2B5EF4-FFF2-40B4-BE49-F238E27FC236}">
                      <a16:creationId xmlns:a16="http://schemas.microsoft.com/office/drawing/2014/main" id="{983A536D-8D87-4364-8B56-061B1C19BD23}"/>
                    </a:ext>
                  </a:extLst>
                </p:cNvPr>
                <p:cNvPicPr/>
                <p:nvPr/>
              </p:nvPicPr>
              <p:blipFill>
                <a:blip r:embed="rId311"/>
                <a:stretch>
                  <a:fillRect/>
                </a:stretch>
              </p:blipFill>
              <p:spPr>
                <a:xfrm>
                  <a:off x="5642795" y="1075627"/>
                  <a:ext cx="163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5" name="Freihand 184">
                  <a:extLst>
                    <a:ext uri="{FF2B5EF4-FFF2-40B4-BE49-F238E27FC236}">
                      <a16:creationId xmlns:a16="http://schemas.microsoft.com/office/drawing/2014/main" id="{B3DEFF41-F7EA-499C-9DBC-68417ED12B3B}"/>
                    </a:ext>
                  </a:extLst>
                </p14:cNvPr>
                <p14:cNvContentPartPr/>
                <p14:nvPr/>
              </p14:nvContentPartPr>
              <p14:xfrm>
                <a:off x="5824955" y="1048627"/>
                <a:ext cx="59400" cy="113040"/>
              </p14:xfrm>
            </p:contentPart>
          </mc:Choice>
          <mc:Fallback>
            <p:pic>
              <p:nvPicPr>
                <p:cNvPr id="185" name="Freihand 184">
                  <a:extLst>
                    <a:ext uri="{FF2B5EF4-FFF2-40B4-BE49-F238E27FC236}">
                      <a16:creationId xmlns:a16="http://schemas.microsoft.com/office/drawing/2014/main" id="{B3DEFF41-F7EA-499C-9DBC-68417ED12B3B}"/>
                    </a:ext>
                  </a:extLst>
                </p:cNvPr>
                <p:cNvPicPr/>
                <p:nvPr/>
              </p:nvPicPr>
              <p:blipFill>
                <a:blip r:embed="rId313"/>
                <a:stretch>
                  <a:fillRect/>
                </a:stretch>
              </p:blipFill>
              <p:spPr>
                <a:xfrm>
                  <a:off x="5820635" y="1044307"/>
                  <a:ext cx="68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6" name="Freihand 185">
                  <a:extLst>
                    <a:ext uri="{FF2B5EF4-FFF2-40B4-BE49-F238E27FC236}">
                      <a16:creationId xmlns:a16="http://schemas.microsoft.com/office/drawing/2014/main" id="{D4162741-AF3D-4743-92C0-2B0F4E3936BA}"/>
                    </a:ext>
                  </a:extLst>
                </p14:cNvPr>
                <p14:cNvContentPartPr/>
                <p14:nvPr/>
              </p14:nvContentPartPr>
              <p14:xfrm>
                <a:off x="5877515" y="1123867"/>
                <a:ext cx="147960" cy="30240"/>
              </p14:xfrm>
            </p:contentPart>
          </mc:Choice>
          <mc:Fallback>
            <p:pic>
              <p:nvPicPr>
                <p:cNvPr id="186" name="Freihand 185">
                  <a:extLst>
                    <a:ext uri="{FF2B5EF4-FFF2-40B4-BE49-F238E27FC236}">
                      <a16:creationId xmlns:a16="http://schemas.microsoft.com/office/drawing/2014/main" id="{D4162741-AF3D-4743-92C0-2B0F4E3936BA}"/>
                    </a:ext>
                  </a:extLst>
                </p:cNvPr>
                <p:cNvPicPr/>
                <p:nvPr/>
              </p:nvPicPr>
              <p:blipFill>
                <a:blip r:embed="rId315"/>
                <a:stretch>
                  <a:fillRect/>
                </a:stretch>
              </p:blipFill>
              <p:spPr>
                <a:xfrm>
                  <a:off x="5873195" y="1119547"/>
                  <a:ext cx="1566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7" name="Freihand 186">
                  <a:extLst>
                    <a:ext uri="{FF2B5EF4-FFF2-40B4-BE49-F238E27FC236}">
                      <a16:creationId xmlns:a16="http://schemas.microsoft.com/office/drawing/2014/main" id="{232B868C-CDDC-4B5C-8E1D-65D7F566D450}"/>
                    </a:ext>
                  </a:extLst>
                </p14:cNvPr>
                <p14:cNvContentPartPr/>
                <p14:nvPr/>
              </p14:nvContentPartPr>
              <p14:xfrm>
                <a:off x="6033035" y="1073107"/>
                <a:ext cx="155520" cy="90000"/>
              </p14:xfrm>
            </p:contentPart>
          </mc:Choice>
          <mc:Fallback>
            <p:pic>
              <p:nvPicPr>
                <p:cNvPr id="187" name="Freihand 186">
                  <a:extLst>
                    <a:ext uri="{FF2B5EF4-FFF2-40B4-BE49-F238E27FC236}">
                      <a16:creationId xmlns:a16="http://schemas.microsoft.com/office/drawing/2014/main" id="{232B868C-CDDC-4B5C-8E1D-65D7F566D450}"/>
                    </a:ext>
                  </a:extLst>
                </p:cNvPr>
                <p:cNvPicPr/>
                <p:nvPr/>
              </p:nvPicPr>
              <p:blipFill>
                <a:blip r:embed="rId317"/>
                <a:stretch>
                  <a:fillRect/>
                </a:stretch>
              </p:blipFill>
              <p:spPr>
                <a:xfrm>
                  <a:off x="6028715" y="1068787"/>
                  <a:ext cx="164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8" name="Freihand 187">
                  <a:extLst>
                    <a:ext uri="{FF2B5EF4-FFF2-40B4-BE49-F238E27FC236}">
                      <a16:creationId xmlns:a16="http://schemas.microsoft.com/office/drawing/2014/main" id="{89B0ECC1-250D-4A35-A2E6-EE2E7C7946EE}"/>
                    </a:ext>
                  </a:extLst>
                </p14:cNvPr>
                <p14:cNvContentPartPr/>
                <p14:nvPr/>
              </p14:nvContentPartPr>
              <p14:xfrm>
                <a:off x="6188555" y="1088947"/>
                <a:ext cx="58320" cy="67680"/>
              </p14:xfrm>
            </p:contentPart>
          </mc:Choice>
          <mc:Fallback>
            <p:pic>
              <p:nvPicPr>
                <p:cNvPr id="188" name="Freihand 187">
                  <a:extLst>
                    <a:ext uri="{FF2B5EF4-FFF2-40B4-BE49-F238E27FC236}">
                      <a16:creationId xmlns:a16="http://schemas.microsoft.com/office/drawing/2014/main" id="{89B0ECC1-250D-4A35-A2E6-EE2E7C7946EE}"/>
                    </a:ext>
                  </a:extLst>
                </p:cNvPr>
                <p:cNvPicPr/>
                <p:nvPr/>
              </p:nvPicPr>
              <p:blipFill>
                <a:blip r:embed="rId319"/>
                <a:stretch>
                  <a:fillRect/>
                </a:stretch>
              </p:blipFill>
              <p:spPr>
                <a:xfrm>
                  <a:off x="6184235" y="1084627"/>
                  <a:ext cx="66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9" name="Freihand 188">
                  <a:extLst>
                    <a:ext uri="{FF2B5EF4-FFF2-40B4-BE49-F238E27FC236}">
                      <a16:creationId xmlns:a16="http://schemas.microsoft.com/office/drawing/2014/main" id="{BE14032C-0D49-4615-ADC3-D5813A58C0F4}"/>
                    </a:ext>
                  </a:extLst>
                </p14:cNvPr>
                <p14:cNvContentPartPr/>
                <p14:nvPr/>
              </p14:nvContentPartPr>
              <p14:xfrm>
                <a:off x="6230315" y="1098307"/>
                <a:ext cx="111240" cy="122400"/>
              </p14:xfrm>
            </p:contentPart>
          </mc:Choice>
          <mc:Fallback>
            <p:pic>
              <p:nvPicPr>
                <p:cNvPr id="189" name="Freihand 188">
                  <a:extLst>
                    <a:ext uri="{FF2B5EF4-FFF2-40B4-BE49-F238E27FC236}">
                      <a16:creationId xmlns:a16="http://schemas.microsoft.com/office/drawing/2014/main" id="{BE14032C-0D49-4615-ADC3-D5813A58C0F4}"/>
                    </a:ext>
                  </a:extLst>
                </p:cNvPr>
                <p:cNvPicPr/>
                <p:nvPr/>
              </p:nvPicPr>
              <p:blipFill>
                <a:blip r:embed="rId321"/>
                <a:stretch>
                  <a:fillRect/>
                </a:stretch>
              </p:blipFill>
              <p:spPr>
                <a:xfrm>
                  <a:off x="6225995" y="1093987"/>
                  <a:ext cx="119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0" name="Freihand 189">
                  <a:extLst>
                    <a:ext uri="{FF2B5EF4-FFF2-40B4-BE49-F238E27FC236}">
                      <a16:creationId xmlns:a16="http://schemas.microsoft.com/office/drawing/2014/main" id="{32A46446-5F42-47E2-97DF-D1B362970432}"/>
                    </a:ext>
                  </a:extLst>
                </p14:cNvPr>
                <p14:cNvContentPartPr/>
                <p14:nvPr/>
              </p14:nvContentPartPr>
              <p14:xfrm>
                <a:off x="6345875" y="1082467"/>
                <a:ext cx="182160" cy="67680"/>
              </p14:xfrm>
            </p:contentPart>
          </mc:Choice>
          <mc:Fallback>
            <p:pic>
              <p:nvPicPr>
                <p:cNvPr id="190" name="Freihand 189">
                  <a:extLst>
                    <a:ext uri="{FF2B5EF4-FFF2-40B4-BE49-F238E27FC236}">
                      <a16:creationId xmlns:a16="http://schemas.microsoft.com/office/drawing/2014/main" id="{32A46446-5F42-47E2-97DF-D1B362970432}"/>
                    </a:ext>
                  </a:extLst>
                </p:cNvPr>
                <p:cNvPicPr/>
                <p:nvPr/>
              </p:nvPicPr>
              <p:blipFill>
                <a:blip r:embed="rId323"/>
                <a:stretch>
                  <a:fillRect/>
                </a:stretch>
              </p:blipFill>
              <p:spPr>
                <a:xfrm>
                  <a:off x="6341555" y="1078147"/>
                  <a:ext cx="190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1" name="Freihand 190">
                  <a:extLst>
                    <a:ext uri="{FF2B5EF4-FFF2-40B4-BE49-F238E27FC236}">
                      <a16:creationId xmlns:a16="http://schemas.microsoft.com/office/drawing/2014/main" id="{05C2F12C-6676-4EC4-A557-AD20974ABE7B}"/>
                    </a:ext>
                  </a:extLst>
                </p14:cNvPr>
                <p14:cNvContentPartPr/>
                <p14:nvPr/>
              </p14:nvContentPartPr>
              <p14:xfrm>
                <a:off x="6528755" y="1038187"/>
                <a:ext cx="61560" cy="108720"/>
              </p14:xfrm>
            </p:contentPart>
          </mc:Choice>
          <mc:Fallback>
            <p:pic>
              <p:nvPicPr>
                <p:cNvPr id="191" name="Freihand 190">
                  <a:extLst>
                    <a:ext uri="{FF2B5EF4-FFF2-40B4-BE49-F238E27FC236}">
                      <a16:creationId xmlns:a16="http://schemas.microsoft.com/office/drawing/2014/main" id="{05C2F12C-6676-4EC4-A557-AD20974ABE7B}"/>
                    </a:ext>
                  </a:extLst>
                </p:cNvPr>
                <p:cNvPicPr/>
                <p:nvPr/>
              </p:nvPicPr>
              <p:blipFill>
                <a:blip r:embed="rId325"/>
                <a:stretch>
                  <a:fillRect/>
                </a:stretch>
              </p:blipFill>
              <p:spPr>
                <a:xfrm>
                  <a:off x="6524435" y="1033867"/>
                  <a:ext cx="70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2" name="Freihand 191">
                  <a:extLst>
                    <a:ext uri="{FF2B5EF4-FFF2-40B4-BE49-F238E27FC236}">
                      <a16:creationId xmlns:a16="http://schemas.microsoft.com/office/drawing/2014/main" id="{2CC69930-A6B6-4CEC-BF3F-8A8F2013E798}"/>
                    </a:ext>
                  </a:extLst>
                </p14:cNvPr>
                <p14:cNvContentPartPr/>
                <p14:nvPr/>
              </p14:nvContentPartPr>
              <p14:xfrm>
                <a:off x="6615515" y="1064107"/>
                <a:ext cx="210960" cy="87840"/>
              </p14:xfrm>
            </p:contentPart>
          </mc:Choice>
          <mc:Fallback>
            <p:pic>
              <p:nvPicPr>
                <p:cNvPr id="192" name="Freihand 191">
                  <a:extLst>
                    <a:ext uri="{FF2B5EF4-FFF2-40B4-BE49-F238E27FC236}">
                      <a16:creationId xmlns:a16="http://schemas.microsoft.com/office/drawing/2014/main" id="{2CC69930-A6B6-4CEC-BF3F-8A8F2013E798}"/>
                    </a:ext>
                  </a:extLst>
                </p:cNvPr>
                <p:cNvPicPr/>
                <p:nvPr/>
              </p:nvPicPr>
              <p:blipFill>
                <a:blip r:embed="rId327"/>
                <a:stretch>
                  <a:fillRect/>
                </a:stretch>
              </p:blipFill>
              <p:spPr>
                <a:xfrm>
                  <a:off x="6611195" y="1059787"/>
                  <a:ext cx="219600" cy="96480"/>
                </a:xfrm>
                <a:prstGeom prst="rect">
                  <a:avLst/>
                </a:prstGeom>
              </p:spPr>
            </p:pic>
          </mc:Fallback>
        </mc:AlternateContent>
      </p:grpSp>
    </p:spTree>
    <p:extLst>
      <p:ext uri="{BB962C8B-B14F-4D97-AF65-F5344CB8AC3E}">
        <p14:creationId xmlns:p14="http://schemas.microsoft.com/office/powerpoint/2010/main" val="153655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8BDC37A-E322-7AB0-157C-D45EE2A35F39}"/>
              </a:ext>
            </a:extLst>
          </p:cNvPr>
          <p:cNvPicPr>
            <a:picLocks noChangeAspect="1"/>
          </p:cNvPicPr>
          <p:nvPr/>
        </p:nvPicPr>
        <p:blipFill>
          <a:blip r:embed="rId3"/>
          <a:stretch>
            <a:fillRect/>
          </a:stretch>
        </p:blipFill>
        <p:spPr>
          <a:xfrm>
            <a:off x="0" y="744930"/>
            <a:ext cx="8613398" cy="5419263"/>
          </a:xfrm>
          <a:prstGeom prst="rect">
            <a:avLst/>
          </a:prstGeom>
        </p:spPr>
      </p:pic>
      <mc:AlternateContent xmlns:mc="http://schemas.openxmlformats.org/markup-compatibility/2006">
        <mc:Choice xmlns:p14="http://schemas.microsoft.com/office/powerpoint/2010/main" Requires="p14">
          <p:contentPart p14:bwMode="auto" r:id="rId4">
            <p14:nvContentPartPr>
              <p14:cNvPr id="16" name="Freihand 15">
                <a:extLst>
                  <a:ext uri="{FF2B5EF4-FFF2-40B4-BE49-F238E27FC236}">
                    <a16:creationId xmlns:a16="http://schemas.microsoft.com/office/drawing/2014/main" id="{F08671C9-01F4-496A-B38A-13071B6617D0}"/>
                  </a:ext>
                </a:extLst>
              </p14:cNvPr>
              <p14:cNvContentPartPr/>
              <p14:nvPr/>
            </p14:nvContentPartPr>
            <p14:xfrm>
              <a:off x="9030035" y="1341307"/>
              <a:ext cx="223560" cy="134280"/>
            </p14:xfrm>
          </p:contentPart>
        </mc:Choice>
        <mc:Fallback>
          <p:pic>
            <p:nvPicPr>
              <p:cNvPr id="16" name="Freihand 15">
                <a:extLst>
                  <a:ext uri="{FF2B5EF4-FFF2-40B4-BE49-F238E27FC236}">
                    <a16:creationId xmlns:a16="http://schemas.microsoft.com/office/drawing/2014/main" id="{F08671C9-01F4-496A-B38A-13071B6617D0}"/>
                  </a:ext>
                </a:extLst>
              </p:cNvPr>
              <p:cNvPicPr/>
              <p:nvPr/>
            </p:nvPicPr>
            <p:blipFill>
              <a:blip r:embed="rId5"/>
              <a:stretch>
                <a:fillRect/>
              </a:stretch>
            </p:blipFill>
            <p:spPr>
              <a:xfrm>
                <a:off x="9025715" y="1336987"/>
                <a:ext cx="2322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 name="Freihand 16">
                <a:extLst>
                  <a:ext uri="{FF2B5EF4-FFF2-40B4-BE49-F238E27FC236}">
                    <a16:creationId xmlns:a16="http://schemas.microsoft.com/office/drawing/2014/main" id="{16832445-CB48-4DFF-9B71-FA93F1A24D57}"/>
                  </a:ext>
                </a:extLst>
              </p14:cNvPr>
              <p14:cNvContentPartPr/>
              <p14:nvPr/>
            </p14:nvContentPartPr>
            <p14:xfrm>
              <a:off x="9293555" y="1338787"/>
              <a:ext cx="68400" cy="115200"/>
            </p14:xfrm>
          </p:contentPart>
        </mc:Choice>
        <mc:Fallback>
          <p:pic>
            <p:nvPicPr>
              <p:cNvPr id="17" name="Freihand 16">
                <a:extLst>
                  <a:ext uri="{FF2B5EF4-FFF2-40B4-BE49-F238E27FC236}">
                    <a16:creationId xmlns:a16="http://schemas.microsoft.com/office/drawing/2014/main" id="{16832445-CB48-4DFF-9B71-FA93F1A24D57}"/>
                  </a:ext>
                </a:extLst>
              </p:cNvPr>
              <p:cNvPicPr/>
              <p:nvPr/>
            </p:nvPicPr>
            <p:blipFill>
              <a:blip r:embed="rId7"/>
              <a:stretch>
                <a:fillRect/>
              </a:stretch>
            </p:blipFill>
            <p:spPr>
              <a:xfrm>
                <a:off x="9289235" y="1334467"/>
                <a:ext cx="77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Freihand 17">
                <a:extLst>
                  <a:ext uri="{FF2B5EF4-FFF2-40B4-BE49-F238E27FC236}">
                    <a16:creationId xmlns:a16="http://schemas.microsoft.com/office/drawing/2014/main" id="{E3E19177-A3D9-431E-9028-1E5EF77B5FF7}"/>
                  </a:ext>
                </a:extLst>
              </p14:cNvPr>
              <p14:cNvContentPartPr/>
              <p14:nvPr/>
            </p14:nvContentPartPr>
            <p14:xfrm>
              <a:off x="9606395" y="1316107"/>
              <a:ext cx="31320" cy="133920"/>
            </p14:xfrm>
          </p:contentPart>
        </mc:Choice>
        <mc:Fallback>
          <p:pic>
            <p:nvPicPr>
              <p:cNvPr id="18" name="Freihand 17">
                <a:extLst>
                  <a:ext uri="{FF2B5EF4-FFF2-40B4-BE49-F238E27FC236}">
                    <a16:creationId xmlns:a16="http://schemas.microsoft.com/office/drawing/2014/main" id="{E3E19177-A3D9-431E-9028-1E5EF77B5FF7}"/>
                  </a:ext>
                </a:extLst>
              </p:cNvPr>
              <p:cNvPicPr/>
              <p:nvPr/>
            </p:nvPicPr>
            <p:blipFill>
              <a:blip r:embed="rId9"/>
              <a:stretch>
                <a:fillRect/>
              </a:stretch>
            </p:blipFill>
            <p:spPr>
              <a:xfrm>
                <a:off x="9602075" y="1311787"/>
                <a:ext cx="39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Freihand 18">
                <a:extLst>
                  <a:ext uri="{FF2B5EF4-FFF2-40B4-BE49-F238E27FC236}">
                    <a16:creationId xmlns:a16="http://schemas.microsoft.com/office/drawing/2014/main" id="{68FB108E-8C7D-44A2-9FEA-27EE80F0CDF7}"/>
                  </a:ext>
                </a:extLst>
              </p14:cNvPr>
              <p14:cNvContentPartPr/>
              <p14:nvPr/>
            </p14:nvContentPartPr>
            <p14:xfrm>
              <a:off x="9539075" y="1290907"/>
              <a:ext cx="154080" cy="153720"/>
            </p14:xfrm>
          </p:contentPart>
        </mc:Choice>
        <mc:Fallback>
          <p:pic>
            <p:nvPicPr>
              <p:cNvPr id="19" name="Freihand 18">
                <a:extLst>
                  <a:ext uri="{FF2B5EF4-FFF2-40B4-BE49-F238E27FC236}">
                    <a16:creationId xmlns:a16="http://schemas.microsoft.com/office/drawing/2014/main" id="{68FB108E-8C7D-44A2-9FEA-27EE80F0CDF7}"/>
                  </a:ext>
                </a:extLst>
              </p:cNvPr>
              <p:cNvPicPr/>
              <p:nvPr/>
            </p:nvPicPr>
            <p:blipFill>
              <a:blip r:embed="rId11"/>
              <a:stretch>
                <a:fillRect/>
              </a:stretch>
            </p:blipFill>
            <p:spPr>
              <a:xfrm>
                <a:off x="9534755" y="1286587"/>
                <a:ext cx="1627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Freihand 19">
                <a:extLst>
                  <a:ext uri="{FF2B5EF4-FFF2-40B4-BE49-F238E27FC236}">
                    <a16:creationId xmlns:a16="http://schemas.microsoft.com/office/drawing/2014/main" id="{3377E3F5-A335-4D65-982B-BAA5850FA0D6}"/>
                  </a:ext>
                </a:extLst>
              </p14:cNvPr>
              <p14:cNvContentPartPr/>
              <p14:nvPr/>
            </p14:nvContentPartPr>
            <p14:xfrm>
              <a:off x="9753995" y="1316107"/>
              <a:ext cx="104400" cy="142920"/>
            </p14:xfrm>
          </p:contentPart>
        </mc:Choice>
        <mc:Fallback>
          <p:pic>
            <p:nvPicPr>
              <p:cNvPr id="20" name="Freihand 19">
                <a:extLst>
                  <a:ext uri="{FF2B5EF4-FFF2-40B4-BE49-F238E27FC236}">
                    <a16:creationId xmlns:a16="http://schemas.microsoft.com/office/drawing/2014/main" id="{3377E3F5-A335-4D65-982B-BAA5850FA0D6}"/>
                  </a:ext>
                </a:extLst>
              </p:cNvPr>
              <p:cNvPicPr/>
              <p:nvPr/>
            </p:nvPicPr>
            <p:blipFill>
              <a:blip r:embed="rId13"/>
              <a:stretch>
                <a:fillRect/>
              </a:stretch>
            </p:blipFill>
            <p:spPr>
              <a:xfrm>
                <a:off x="9749675" y="1311787"/>
                <a:ext cx="113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Freihand 20">
                <a:extLst>
                  <a:ext uri="{FF2B5EF4-FFF2-40B4-BE49-F238E27FC236}">
                    <a16:creationId xmlns:a16="http://schemas.microsoft.com/office/drawing/2014/main" id="{A4909600-A6B2-4DC2-AE38-A7B13717C840}"/>
                  </a:ext>
                </a:extLst>
              </p14:cNvPr>
              <p14:cNvContentPartPr/>
              <p14:nvPr/>
            </p14:nvContentPartPr>
            <p14:xfrm>
              <a:off x="9791075" y="1285147"/>
              <a:ext cx="157680" cy="88560"/>
            </p14:xfrm>
          </p:contentPart>
        </mc:Choice>
        <mc:Fallback>
          <p:pic>
            <p:nvPicPr>
              <p:cNvPr id="21" name="Freihand 20">
                <a:extLst>
                  <a:ext uri="{FF2B5EF4-FFF2-40B4-BE49-F238E27FC236}">
                    <a16:creationId xmlns:a16="http://schemas.microsoft.com/office/drawing/2014/main" id="{A4909600-A6B2-4DC2-AE38-A7B13717C840}"/>
                  </a:ext>
                </a:extLst>
              </p:cNvPr>
              <p:cNvPicPr/>
              <p:nvPr/>
            </p:nvPicPr>
            <p:blipFill>
              <a:blip r:embed="rId15"/>
              <a:stretch>
                <a:fillRect/>
              </a:stretch>
            </p:blipFill>
            <p:spPr>
              <a:xfrm>
                <a:off x="9786755" y="1280827"/>
                <a:ext cx="166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 name="Freihand 21">
                <a:extLst>
                  <a:ext uri="{FF2B5EF4-FFF2-40B4-BE49-F238E27FC236}">
                    <a16:creationId xmlns:a16="http://schemas.microsoft.com/office/drawing/2014/main" id="{4B0893F4-FB3E-4216-832A-F9B2C1DE0DE7}"/>
                  </a:ext>
                </a:extLst>
              </p14:cNvPr>
              <p14:cNvContentPartPr/>
              <p14:nvPr/>
            </p14:nvContentPartPr>
            <p14:xfrm>
              <a:off x="10018955" y="1389187"/>
              <a:ext cx="138240" cy="15120"/>
            </p14:xfrm>
          </p:contentPart>
        </mc:Choice>
        <mc:Fallback>
          <p:pic>
            <p:nvPicPr>
              <p:cNvPr id="22" name="Freihand 21">
                <a:extLst>
                  <a:ext uri="{FF2B5EF4-FFF2-40B4-BE49-F238E27FC236}">
                    <a16:creationId xmlns:a16="http://schemas.microsoft.com/office/drawing/2014/main" id="{4B0893F4-FB3E-4216-832A-F9B2C1DE0DE7}"/>
                  </a:ext>
                </a:extLst>
              </p:cNvPr>
              <p:cNvPicPr/>
              <p:nvPr/>
            </p:nvPicPr>
            <p:blipFill>
              <a:blip r:embed="rId17"/>
              <a:stretch>
                <a:fillRect/>
              </a:stretch>
            </p:blipFill>
            <p:spPr>
              <a:xfrm>
                <a:off x="10014635" y="1384867"/>
                <a:ext cx="146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Freihand 22">
                <a:extLst>
                  <a:ext uri="{FF2B5EF4-FFF2-40B4-BE49-F238E27FC236}">
                    <a16:creationId xmlns:a16="http://schemas.microsoft.com/office/drawing/2014/main" id="{E6C311A3-E79A-424D-8495-F96C3A489D4D}"/>
                  </a:ext>
                </a:extLst>
              </p14:cNvPr>
              <p14:cNvContentPartPr/>
              <p14:nvPr/>
            </p14:nvContentPartPr>
            <p14:xfrm>
              <a:off x="10290035" y="1313587"/>
              <a:ext cx="31320" cy="137880"/>
            </p14:xfrm>
          </p:contentPart>
        </mc:Choice>
        <mc:Fallback>
          <p:pic>
            <p:nvPicPr>
              <p:cNvPr id="23" name="Freihand 22">
                <a:extLst>
                  <a:ext uri="{FF2B5EF4-FFF2-40B4-BE49-F238E27FC236}">
                    <a16:creationId xmlns:a16="http://schemas.microsoft.com/office/drawing/2014/main" id="{E6C311A3-E79A-424D-8495-F96C3A489D4D}"/>
                  </a:ext>
                </a:extLst>
              </p:cNvPr>
              <p:cNvPicPr/>
              <p:nvPr/>
            </p:nvPicPr>
            <p:blipFill>
              <a:blip r:embed="rId19"/>
              <a:stretch>
                <a:fillRect/>
              </a:stretch>
            </p:blipFill>
            <p:spPr>
              <a:xfrm>
                <a:off x="10285715" y="1309267"/>
                <a:ext cx="39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Freihand 23">
                <a:extLst>
                  <a:ext uri="{FF2B5EF4-FFF2-40B4-BE49-F238E27FC236}">
                    <a16:creationId xmlns:a16="http://schemas.microsoft.com/office/drawing/2014/main" id="{60B999DF-665D-4A8F-B46A-1FFDB001BCDB}"/>
                  </a:ext>
                </a:extLst>
              </p14:cNvPr>
              <p14:cNvContentPartPr/>
              <p14:nvPr/>
            </p14:nvContentPartPr>
            <p14:xfrm>
              <a:off x="10234235" y="1306027"/>
              <a:ext cx="114480" cy="138240"/>
            </p14:xfrm>
          </p:contentPart>
        </mc:Choice>
        <mc:Fallback>
          <p:pic>
            <p:nvPicPr>
              <p:cNvPr id="24" name="Freihand 23">
                <a:extLst>
                  <a:ext uri="{FF2B5EF4-FFF2-40B4-BE49-F238E27FC236}">
                    <a16:creationId xmlns:a16="http://schemas.microsoft.com/office/drawing/2014/main" id="{60B999DF-665D-4A8F-B46A-1FFDB001BCDB}"/>
                  </a:ext>
                </a:extLst>
              </p:cNvPr>
              <p:cNvPicPr/>
              <p:nvPr/>
            </p:nvPicPr>
            <p:blipFill>
              <a:blip r:embed="rId21"/>
              <a:stretch>
                <a:fillRect/>
              </a:stretch>
            </p:blipFill>
            <p:spPr>
              <a:xfrm>
                <a:off x="10229915" y="1301707"/>
                <a:ext cx="123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 name="Freihand 24">
                <a:extLst>
                  <a:ext uri="{FF2B5EF4-FFF2-40B4-BE49-F238E27FC236}">
                    <a16:creationId xmlns:a16="http://schemas.microsoft.com/office/drawing/2014/main" id="{7F8CD67B-4B17-4C1C-B492-F028E20D265F}"/>
                  </a:ext>
                </a:extLst>
              </p14:cNvPr>
              <p14:cNvContentPartPr/>
              <p14:nvPr/>
            </p14:nvContentPartPr>
            <p14:xfrm>
              <a:off x="10355915" y="1249147"/>
              <a:ext cx="292680" cy="266760"/>
            </p14:xfrm>
          </p:contentPart>
        </mc:Choice>
        <mc:Fallback>
          <p:pic>
            <p:nvPicPr>
              <p:cNvPr id="25" name="Freihand 24">
                <a:extLst>
                  <a:ext uri="{FF2B5EF4-FFF2-40B4-BE49-F238E27FC236}">
                    <a16:creationId xmlns:a16="http://schemas.microsoft.com/office/drawing/2014/main" id="{7F8CD67B-4B17-4C1C-B492-F028E20D265F}"/>
                  </a:ext>
                </a:extLst>
              </p:cNvPr>
              <p:cNvPicPr/>
              <p:nvPr/>
            </p:nvPicPr>
            <p:blipFill>
              <a:blip r:embed="rId23"/>
              <a:stretch>
                <a:fillRect/>
              </a:stretch>
            </p:blipFill>
            <p:spPr>
              <a:xfrm>
                <a:off x="10351595" y="1244827"/>
                <a:ext cx="3013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6" name="Freihand 25">
                <a:extLst>
                  <a:ext uri="{FF2B5EF4-FFF2-40B4-BE49-F238E27FC236}">
                    <a16:creationId xmlns:a16="http://schemas.microsoft.com/office/drawing/2014/main" id="{3487D998-76DE-4C60-92EE-05D02730E866}"/>
                  </a:ext>
                </a:extLst>
              </p14:cNvPr>
              <p14:cNvContentPartPr/>
              <p14:nvPr/>
            </p14:nvContentPartPr>
            <p14:xfrm>
              <a:off x="10628435" y="1258867"/>
              <a:ext cx="189720" cy="132480"/>
            </p14:xfrm>
          </p:contentPart>
        </mc:Choice>
        <mc:Fallback>
          <p:pic>
            <p:nvPicPr>
              <p:cNvPr id="26" name="Freihand 25">
                <a:extLst>
                  <a:ext uri="{FF2B5EF4-FFF2-40B4-BE49-F238E27FC236}">
                    <a16:creationId xmlns:a16="http://schemas.microsoft.com/office/drawing/2014/main" id="{3487D998-76DE-4C60-92EE-05D02730E866}"/>
                  </a:ext>
                </a:extLst>
              </p:cNvPr>
              <p:cNvPicPr/>
              <p:nvPr/>
            </p:nvPicPr>
            <p:blipFill>
              <a:blip r:embed="rId25"/>
              <a:stretch>
                <a:fillRect/>
              </a:stretch>
            </p:blipFill>
            <p:spPr>
              <a:xfrm>
                <a:off x="10624115" y="1254547"/>
                <a:ext cx="198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 name="Freihand 26">
                <a:extLst>
                  <a:ext uri="{FF2B5EF4-FFF2-40B4-BE49-F238E27FC236}">
                    <a16:creationId xmlns:a16="http://schemas.microsoft.com/office/drawing/2014/main" id="{5FBF9C5C-4976-4D1C-8514-A1CC2965B364}"/>
                  </a:ext>
                </a:extLst>
              </p14:cNvPr>
              <p14:cNvContentPartPr/>
              <p14:nvPr/>
            </p14:nvContentPartPr>
            <p14:xfrm>
              <a:off x="10720955" y="1231507"/>
              <a:ext cx="68760" cy="154800"/>
            </p14:xfrm>
          </p:contentPart>
        </mc:Choice>
        <mc:Fallback>
          <p:pic>
            <p:nvPicPr>
              <p:cNvPr id="27" name="Freihand 26">
                <a:extLst>
                  <a:ext uri="{FF2B5EF4-FFF2-40B4-BE49-F238E27FC236}">
                    <a16:creationId xmlns:a16="http://schemas.microsoft.com/office/drawing/2014/main" id="{5FBF9C5C-4976-4D1C-8514-A1CC2965B364}"/>
                  </a:ext>
                </a:extLst>
              </p:cNvPr>
              <p:cNvPicPr/>
              <p:nvPr/>
            </p:nvPicPr>
            <p:blipFill>
              <a:blip r:embed="rId27"/>
              <a:stretch>
                <a:fillRect/>
              </a:stretch>
            </p:blipFill>
            <p:spPr>
              <a:xfrm>
                <a:off x="10716635" y="1227187"/>
                <a:ext cx="77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8" name="Freihand 27">
                <a:extLst>
                  <a:ext uri="{FF2B5EF4-FFF2-40B4-BE49-F238E27FC236}">
                    <a16:creationId xmlns:a16="http://schemas.microsoft.com/office/drawing/2014/main" id="{CB308E23-85AE-4710-919E-088A1C180B09}"/>
                  </a:ext>
                </a:extLst>
              </p14:cNvPr>
              <p14:cNvContentPartPr/>
              <p14:nvPr/>
            </p14:nvContentPartPr>
            <p14:xfrm>
              <a:off x="10789355" y="1272547"/>
              <a:ext cx="223560" cy="79920"/>
            </p14:xfrm>
          </p:contentPart>
        </mc:Choice>
        <mc:Fallback>
          <p:pic>
            <p:nvPicPr>
              <p:cNvPr id="28" name="Freihand 27">
                <a:extLst>
                  <a:ext uri="{FF2B5EF4-FFF2-40B4-BE49-F238E27FC236}">
                    <a16:creationId xmlns:a16="http://schemas.microsoft.com/office/drawing/2014/main" id="{CB308E23-85AE-4710-919E-088A1C180B09}"/>
                  </a:ext>
                </a:extLst>
              </p:cNvPr>
              <p:cNvPicPr/>
              <p:nvPr/>
            </p:nvPicPr>
            <p:blipFill>
              <a:blip r:embed="rId29"/>
              <a:stretch>
                <a:fillRect/>
              </a:stretch>
            </p:blipFill>
            <p:spPr>
              <a:xfrm>
                <a:off x="10785035" y="1268227"/>
                <a:ext cx="232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2" name="Freihand 31">
                <a:extLst>
                  <a:ext uri="{FF2B5EF4-FFF2-40B4-BE49-F238E27FC236}">
                    <a16:creationId xmlns:a16="http://schemas.microsoft.com/office/drawing/2014/main" id="{753366E3-6BC9-4FB1-9128-9EDF50912C66}"/>
                  </a:ext>
                </a:extLst>
              </p14:cNvPr>
              <p14:cNvContentPartPr/>
              <p14:nvPr/>
            </p14:nvContentPartPr>
            <p14:xfrm>
              <a:off x="10998515" y="1256347"/>
              <a:ext cx="79200" cy="97560"/>
            </p14:xfrm>
          </p:contentPart>
        </mc:Choice>
        <mc:Fallback>
          <p:pic>
            <p:nvPicPr>
              <p:cNvPr id="32" name="Freihand 31">
                <a:extLst>
                  <a:ext uri="{FF2B5EF4-FFF2-40B4-BE49-F238E27FC236}">
                    <a16:creationId xmlns:a16="http://schemas.microsoft.com/office/drawing/2014/main" id="{753366E3-6BC9-4FB1-9128-9EDF50912C66}"/>
                  </a:ext>
                </a:extLst>
              </p:cNvPr>
              <p:cNvPicPr/>
              <p:nvPr/>
            </p:nvPicPr>
            <p:blipFill>
              <a:blip r:embed="rId31"/>
              <a:stretch>
                <a:fillRect/>
              </a:stretch>
            </p:blipFill>
            <p:spPr>
              <a:xfrm>
                <a:off x="10994195" y="1252027"/>
                <a:ext cx="87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4" name="Freihand 33">
                <a:extLst>
                  <a:ext uri="{FF2B5EF4-FFF2-40B4-BE49-F238E27FC236}">
                    <a16:creationId xmlns:a16="http://schemas.microsoft.com/office/drawing/2014/main" id="{A7AB6B88-7646-4798-A3D5-D9DAD00FDEF4}"/>
                  </a:ext>
                </a:extLst>
              </p14:cNvPr>
              <p14:cNvContentPartPr/>
              <p14:nvPr/>
            </p14:nvContentPartPr>
            <p14:xfrm>
              <a:off x="9015275" y="1680067"/>
              <a:ext cx="164520" cy="95760"/>
            </p14:xfrm>
          </p:contentPart>
        </mc:Choice>
        <mc:Fallback>
          <p:pic>
            <p:nvPicPr>
              <p:cNvPr id="34" name="Freihand 33">
                <a:extLst>
                  <a:ext uri="{FF2B5EF4-FFF2-40B4-BE49-F238E27FC236}">
                    <a16:creationId xmlns:a16="http://schemas.microsoft.com/office/drawing/2014/main" id="{A7AB6B88-7646-4798-A3D5-D9DAD00FDEF4}"/>
                  </a:ext>
                </a:extLst>
              </p:cNvPr>
              <p:cNvPicPr/>
              <p:nvPr/>
            </p:nvPicPr>
            <p:blipFill>
              <a:blip r:embed="rId33"/>
              <a:stretch>
                <a:fillRect/>
              </a:stretch>
            </p:blipFill>
            <p:spPr>
              <a:xfrm>
                <a:off x="9010955" y="1675747"/>
                <a:ext cx="173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5" name="Freihand 34">
                <a:extLst>
                  <a:ext uri="{FF2B5EF4-FFF2-40B4-BE49-F238E27FC236}">
                    <a16:creationId xmlns:a16="http://schemas.microsoft.com/office/drawing/2014/main" id="{785FD7EA-CD31-4FD8-A989-C6EFC6984614}"/>
                  </a:ext>
                </a:extLst>
              </p14:cNvPr>
              <p14:cNvContentPartPr/>
              <p14:nvPr/>
            </p14:nvContentPartPr>
            <p14:xfrm>
              <a:off x="9176915" y="1678627"/>
              <a:ext cx="136800" cy="69480"/>
            </p14:xfrm>
          </p:contentPart>
        </mc:Choice>
        <mc:Fallback>
          <p:pic>
            <p:nvPicPr>
              <p:cNvPr id="35" name="Freihand 34">
                <a:extLst>
                  <a:ext uri="{FF2B5EF4-FFF2-40B4-BE49-F238E27FC236}">
                    <a16:creationId xmlns:a16="http://schemas.microsoft.com/office/drawing/2014/main" id="{785FD7EA-CD31-4FD8-A989-C6EFC6984614}"/>
                  </a:ext>
                </a:extLst>
              </p:cNvPr>
              <p:cNvPicPr/>
              <p:nvPr/>
            </p:nvPicPr>
            <p:blipFill>
              <a:blip r:embed="rId35"/>
              <a:stretch>
                <a:fillRect/>
              </a:stretch>
            </p:blipFill>
            <p:spPr>
              <a:xfrm>
                <a:off x="9172595" y="1674307"/>
                <a:ext cx="145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6" name="Freihand 35">
                <a:extLst>
                  <a:ext uri="{FF2B5EF4-FFF2-40B4-BE49-F238E27FC236}">
                    <a16:creationId xmlns:a16="http://schemas.microsoft.com/office/drawing/2014/main" id="{09B59AA5-7C47-488A-B9E9-3F55079A349B}"/>
                  </a:ext>
                </a:extLst>
              </p14:cNvPr>
              <p14:cNvContentPartPr/>
              <p14:nvPr/>
            </p14:nvContentPartPr>
            <p14:xfrm>
              <a:off x="9531875" y="1575307"/>
              <a:ext cx="143280" cy="207000"/>
            </p14:xfrm>
          </p:contentPart>
        </mc:Choice>
        <mc:Fallback>
          <p:pic>
            <p:nvPicPr>
              <p:cNvPr id="36" name="Freihand 35">
                <a:extLst>
                  <a:ext uri="{FF2B5EF4-FFF2-40B4-BE49-F238E27FC236}">
                    <a16:creationId xmlns:a16="http://schemas.microsoft.com/office/drawing/2014/main" id="{09B59AA5-7C47-488A-B9E9-3F55079A349B}"/>
                  </a:ext>
                </a:extLst>
              </p:cNvPr>
              <p:cNvPicPr/>
              <p:nvPr/>
            </p:nvPicPr>
            <p:blipFill>
              <a:blip r:embed="rId37"/>
              <a:stretch>
                <a:fillRect/>
              </a:stretch>
            </p:blipFill>
            <p:spPr>
              <a:xfrm>
                <a:off x="9527555" y="1570987"/>
                <a:ext cx="1519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7" name="Freihand 36">
                <a:extLst>
                  <a:ext uri="{FF2B5EF4-FFF2-40B4-BE49-F238E27FC236}">
                    <a16:creationId xmlns:a16="http://schemas.microsoft.com/office/drawing/2014/main" id="{E0465F79-4C78-4E2D-BCF6-095AC2C70E18}"/>
                  </a:ext>
                </a:extLst>
              </p14:cNvPr>
              <p14:cNvContentPartPr/>
              <p14:nvPr/>
            </p14:nvContentPartPr>
            <p14:xfrm>
              <a:off x="9686675" y="1648387"/>
              <a:ext cx="69480" cy="54360"/>
            </p14:xfrm>
          </p:contentPart>
        </mc:Choice>
        <mc:Fallback>
          <p:pic>
            <p:nvPicPr>
              <p:cNvPr id="37" name="Freihand 36">
                <a:extLst>
                  <a:ext uri="{FF2B5EF4-FFF2-40B4-BE49-F238E27FC236}">
                    <a16:creationId xmlns:a16="http://schemas.microsoft.com/office/drawing/2014/main" id="{E0465F79-4C78-4E2D-BCF6-095AC2C70E18}"/>
                  </a:ext>
                </a:extLst>
              </p:cNvPr>
              <p:cNvPicPr/>
              <p:nvPr/>
            </p:nvPicPr>
            <p:blipFill>
              <a:blip r:embed="rId39"/>
              <a:stretch>
                <a:fillRect/>
              </a:stretch>
            </p:blipFill>
            <p:spPr>
              <a:xfrm>
                <a:off x="9682355" y="1644067"/>
                <a:ext cx="781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Freihand 37">
                <a:extLst>
                  <a:ext uri="{FF2B5EF4-FFF2-40B4-BE49-F238E27FC236}">
                    <a16:creationId xmlns:a16="http://schemas.microsoft.com/office/drawing/2014/main" id="{BBBAF8FD-B997-4CFC-A530-D1552CEB0154}"/>
                  </a:ext>
                </a:extLst>
              </p14:cNvPr>
              <p14:cNvContentPartPr/>
              <p14:nvPr/>
            </p14:nvContentPartPr>
            <p14:xfrm>
              <a:off x="9745355" y="1553347"/>
              <a:ext cx="108720" cy="163440"/>
            </p14:xfrm>
          </p:contentPart>
        </mc:Choice>
        <mc:Fallback>
          <p:pic>
            <p:nvPicPr>
              <p:cNvPr id="38" name="Freihand 37">
                <a:extLst>
                  <a:ext uri="{FF2B5EF4-FFF2-40B4-BE49-F238E27FC236}">
                    <a16:creationId xmlns:a16="http://schemas.microsoft.com/office/drawing/2014/main" id="{BBBAF8FD-B997-4CFC-A530-D1552CEB0154}"/>
                  </a:ext>
                </a:extLst>
              </p:cNvPr>
              <p:cNvPicPr/>
              <p:nvPr/>
            </p:nvPicPr>
            <p:blipFill>
              <a:blip r:embed="rId41"/>
              <a:stretch>
                <a:fillRect/>
              </a:stretch>
            </p:blipFill>
            <p:spPr>
              <a:xfrm>
                <a:off x="9741035" y="1549027"/>
                <a:ext cx="1173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 name="Freihand 38">
                <a:extLst>
                  <a:ext uri="{FF2B5EF4-FFF2-40B4-BE49-F238E27FC236}">
                    <a16:creationId xmlns:a16="http://schemas.microsoft.com/office/drawing/2014/main" id="{F07D8D0D-8357-49B8-98E4-E2720DAA0D89}"/>
                  </a:ext>
                </a:extLst>
              </p14:cNvPr>
              <p14:cNvContentPartPr/>
              <p14:nvPr/>
            </p14:nvContentPartPr>
            <p14:xfrm>
              <a:off x="10006355" y="1606987"/>
              <a:ext cx="304200" cy="73080"/>
            </p14:xfrm>
          </p:contentPart>
        </mc:Choice>
        <mc:Fallback>
          <p:pic>
            <p:nvPicPr>
              <p:cNvPr id="39" name="Freihand 38">
                <a:extLst>
                  <a:ext uri="{FF2B5EF4-FFF2-40B4-BE49-F238E27FC236}">
                    <a16:creationId xmlns:a16="http://schemas.microsoft.com/office/drawing/2014/main" id="{F07D8D0D-8357-49B8-98E4-E2720DAA0D89}"/>
                  </a:ext>
                </a:extLst>
              </p:cNvPr>
              <p:cNvPicPr/>
              <p:nvPr/>
            </p:nvPicPr>
            <p:blipFill>
              <a:blip r:embed="rId43"/>
              <a:stretch>
                <a:fillRect/>
              </a:stretch>
            </p:blipFill>
            <p:spPr>
              <a:xfrm>
                <a:off x="10002035" y="1602667"/>
                <a:ext cx="3128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0" name="Freihand 39">
                <a:extLst>
                  <a:ext uri="{FF2B5EF4-FFF2-40B4-BE49-F238E27FC236}">
                    <a16:creationId xmlns:a16="http://schemas.microsoft.com/office/drawing/2014/main" id="{3180CF66-46F2-45FB-AE7C-3132583729B5}"/>
                  </a:ext>
                </a:extLst>
              </p14:cNvPr>
              <p14:cNvContentPartPr/>
              <p14:nvPr/>
            </p14:nvContentPartPr>
            <p14:xfrm>
              <a:off x="10363835" y="1594387"/>
              <a:ext cx="391680" cy="76680"/>
            </p14:xfrm>
          </p:contentPart>
        </mc:Choice>
        <mc:Fallback>
          <p:pic>
            <p:nvPicPr>
              <p:cNvPr id="40" name="Freihand 39">
                <a:extLst>
                  <a:ext uri="{FF2B5EF4-FFF2-40B4-BE49-F238E27FC236}">
                    <a16:creationId xmlns:a16="http://schemas.microsoft.com/office/drawing/2014/main" id="{3180CF66-46F2-45FB-AE7C-3132583729B5}"/>
                  </a:ext>
                </a:extLst>
              </p:cNvPr>
              <p:cNvPicPr/>
              <p:nvPr/>
            </p:nvPicPr>
            <p:blipFill>
              <a:blip r:embed="rId45"/>
              <a:stretch>
                <a:fillRect/>
              </a:stretch>
            </p:blipFill>
            <p:spPr>
              <a:xfrm>
                <a:off x="10359515" y="1590067"/>
                <a:ext cx="400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1" name="Freihand 40">
                <a:extLst>
                  <a:ext uri="{FF2B5EF4-FFF2-40B4-BE49-F238E27FC236}">
                    <a16:creationId xmlns:a16="http://schemas.microsoft.com/office/drawing/2014/main" id="{CCA0D108-2A75-4D45-937A-8308EAE7D2F5}"/>
                  </a:ext>
                </a:extLst>
              </p14:cNvPr>
              <p14:cNvContentPartPr/>
              <p14:nvPr/>
            </p14:nvContentPartPr>
            <p14:xfrm>
              <a:off x="10876115" y="1567747"/>
              <a:ext cx="103680" cy="191880"/>
            </p14:xfrm>
          </p:contentPart>
        </mc:Choice>
        <mc:Fallback>
          <p:pic>
            <p:nvPicPr>
              <p:cNvPr id="41" name="Freihand 40">
                <a:extLst>
                  <a:ext uri="{FF2B5EF4-FFF2-40B4-BE49-F238E27FC236}">
                    <a16:creationId xmlns:a16="http://schemas.microsoft.com/office/drawing/2014/main" id="{CCA0D108-2A75-4D45-937A-8308EAE7D2F5}"/>
                  </a:ext>
                </a:extLst>
              </p:cNvPr>
              <p:cNvPicPr/>
              <p:nvPr/>
            </p:nvPicPr>
            <p:blipFill>
              <a:blip r:embed="rId47"/>
              <a:stretch>
                <a:fillRect/>
              </a:stretch>
            </p:blipFill>
            <p:spPr>
              <a:xfrm>
                <a:off x="10871795" y="1563427"/>
                <a:ext cx="1123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2" name="Freihand 41">
                <a:extLst>
                  <a:ext uri="{FF2B5EF4-FFF2-40B4-BE49-F238E27FC236}">
                    <a16:creationId xmlns:a16="http://schemas.microsoft.com/office/drawing/2014/main" id="{3C838F50-7E73-413F-9A9A-42393487EEC0}"/>
                  </a:ext>
                </a:extLst>
              </p14:cNvPr>
              <p14:cNvContentPartPr/>
              <p14:nvPr/>
            </p14:nvContentPartPr>
            <p14:xfrm>
              <a:off x="10982315" y="1568467"/>
              <a:ext cx="61920" cy="71280"/>
            </p14:xfrm>
          </p:contentPart>
        </mc:Choice>
        <mc:Fallback>
          <p:pic>
            <p:nvPicPr>
              <p:cNvPr id="42" name="Freihand 41">
                <a:extLst>
                  <a:ext uri="{FF2B5EF4-FFF2-40B4-BE49-F238E27FC236}">
                    <a16:creationId xmlns:a16="http://schemas.microsoft.com/office/drawing/2014/main" id="{3C838F50-7E73-413F-9A9A-42393487EEC0}"/>
                  </a:ext>
                </a:extLst>
              </p:cNvPr>
              <p:cNvPicPr/>
              <p:nvPr/>
            </p:nvPicPr>
            <p:blipFill>
              <a:blip r:embed="rId49"/>
              <a:stretch>
                <a:fillRect/>
              </a:stretch>
            </p:blipFill>
            <p:spPr>
              <a:xfrm>
                <a:off x="10977995" y="1564147"/>
                <a:ext cx="70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3" name="Freihand 42">
                <a:extLst>
                  <a:ext uri="{FF2B5EF4-FFF2-40B4-BE49-F238E27FC236}">
                    <a16:creationId xmlns:a16="http://schemas.microsoft.com/office/drawing/2014/main" id="{D38BEB43-F8A8-4838-8B53-9CE4DB836CBC}"/>
                  </a:ext>
                </a:extLst>
              </p14:cNvPr>
              <p14:cNvContentPartPr/>
              <p14:nvPr/>
            </p14:nvContentPartPr>
            <p14:xfrm>
              <a:off x="11042075" y="1553347"/>
              <a:ext cx="60120" cy="74160"/>
            </p14:xfrm>
          </p:contentPart>
        </mc:Choice>
        <mc:Fallback>
          <p:pic>
            <p:nvPicPr>
              <p:cNvPr id="43" name="Freihand 42">
                <a:extLst>
                  <a:ext uri="{FF2B5EF4-FFF2-40B4-BE49-F238E27FC236}">
                    <a16:creationId xmlns:a16="http://schemas.microsoft.com/office/drawing/2014/main" id="{D38BEB43-F8A8-4838-8B53-9CE4DB836CBC}"/>
                  </a:ext>
                </a:extLst>
              </p:cNvPr>
              <p:cNvPicPr/>
              <p:nvPr/>
            </p:nvPicPr>
            <p:blipFill>
              <a:blip r:embed="rId51"/>
              <a:stretch>
                <a:fillRect/>
              </a:stretch>
            </p:blipFill>
            <p:spPr>
              <a:xfrm>
                <a:off x="11037755" y="1549027"/>
                <a:ext cx="68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 name="Freihand 43">
                <a:extLst>
                  <a:ext uri="{FF2B5EF4-FFF2-40B4-BE49-F238E27FC236}">
                    <a16:creationId xmlns:a16="http://schemas.microsoft.com/office/drawing/2014/main" id="{8CF8C900-2ACE-469E-B9B0-367AC69A3D73}"/>
                  </a:ext>
                </a:extLst>
              </p14:cNvPr>
              <p14:cNvContentPartPr/>
              <p14:nvPr/>
            </p14:nvContentPartPr>
            <p14:xfrm>
              <a:off x="11121995" y="1537507"/>
              <a:ext cx="12960" cy="91800"/>
            </p14:xfrm>
          </p:contentPart>
        </mc:Choice>
        <mc:Fallback>
          <p:pic>
            <p:nvPicPr>
              <p:cNvPr id="44" name="Freihand 43">
                <a:extLst>
                  <a:ext uri="{FF2B5EF4-FFF2-40B4-BE49-F238E27FC236}">
                    <a16:creationId xmlns:a16="http://schemas.microsoft.com/office/drawing/2014/main" id="{8CF8C900-2ACE-469E-B9B0-367AC69A3D73}"/>
                  </a:ext>
                </a:extLst>
              </p:cNvPr>
              <p:cNvPicPr/>
              <p:nvPr/>
            </p:nvPicPr>
            <p:blipFill>
              <a:blip r:embed="rId53"/>
              <a:stretch>
                <a:fillRect/>
              </a:stretch>
            </p:blipFill>
            <p:spPr>
              <a:xfrm>
                <a:off x="11117675" y="1533187"/>
                <a:ext cx="21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7" name="Freihand 46">
                <a:extLst>
                  <a:ext uri="{FF2B5EF4-FFF2-40B4-BE49-F238E27FC236}">
                    <a16:creationId xmlns:a16="http://schemas.microsoft.com/office/drawing/2014/main" id="{D78A8AEC-0548-460D-B41A-1A8E5D31D8AA}"/>
                  </a:ext>
                </a:extLst>
              </p14:cNvPr>
              <p14:cNvContentPartPr/>
              <p14:nvPr/>
            </p14:nvContentPartPr>
            <p14:xfrm>
              <a:off x="11199035" y="1428787"/>
              <a:ext cx="239760" cy="189720"/>
            </p14:xfrm>
          </p:contentPart>
        </mc:Choice>
        <mc:Fallback>
          <p:pic>
            <p:nvPicPr>
              <p:cNvPr id="47" name="Freihand 46">
                <a:extLst>
                  <a:ext uri="{FF2B5EF4-FFF2-40B4-BE49-F238E27FC236}">
                    <a16:creationId xmlns:a16="http://schemas.microsoft.com/office/drawing/2014/main" id="{D78A8AEC-0548-460D-B41A-1A8E5D31D8AA}"/>
                  </a:ext>
                </a:extLst>
              </p:cNvPr>
              <p:cNvPicPr/>
              <p:nvPr/>
            </p:nvPicPr>
            <p:blipFill>
              <a:blip r:embed="rId55"/>
              <a:stretch>
                <a:fillRect/>
              </a:stretch>
            </p:blipFill>
            <p:spPr>
              <a:xfrm>
                <a:off x="11194715" y="1424467"/>
                <a:ext cx="2484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8" name="Freihand 47">
                <a:extLst>
                  <a:ext uri="{FF2B5EF4-FFF2-40B4-BE49-F238E27FC236}">
                    <a16:creationId xmlns:a16="http://schemas.microsoft.com/office/drawing/2014/main" id="{32713AB9-5859-4C89-A8DF-FC1385137A7D}"/>
                  </a:ext>
                </a:extLst>
              </p14:cNvPr>
              <p14:cNvContentPartPr/>
              <p14:nvPr/>
            </p14:nvContentPartPr>
            <p14:xfrm>
              <a:off x="11091035" y="1379467"/>
              <a:ext cx="31320" cy="4320"/>
            </p14:xfrm>
          </p:contentPart>
        </mc:Choice>
        <mc:Fallback>
          <p:pic>
            <p:nvPicPr>
              <p:cNvPr id="48" name="Freihand 47">
                <a:extLst>
                  <a:ext uri="{FF2B5EF4-FFF2-40B4-BE49-F238E27FC236}">
                    <a16:creationId xmlns:a16="http://schemas.microsoft.com/office/drawing/2014/main" id="{32713AB9-5859-4C89-A8DF-FC1385137A7D}"/>
                  </a:ext>
                </a:extLst>
              </p:cNvPr>
              <p:cNvPicPr/>
              <p:nvPr/>
            </p:nvPicPr>
            <p:blipFill>
              <a:blip r:embed="rId57"/>
              <a:stretch>
                <a:fillRect/>
              </a:stretch>
            </p:blipFill>
            <p:spPr>
              <a:xfrm>
                <a:off x="11086715" y="1375147"/>
                <a:ext cx="399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9" name="Freihand 48">
                <a:extLst>
                  <a:ext uri="{FF2B5EF4-FFF2-40B4-BE49-F238E27FC236}">
                    <a16:creationId xmlns:a16="http://schemas.microsoft.com/office/drawing/2014/main" id="{D93F36F6-A34D-40D5-BA1C-B53782D5DDBF}"/>
                  </a:ext>
                </a:extLst>
              </p14:cNvPr>
              <p14:cNvContentPartPr/>
              <p14:nvPr/>
            </p14:nvContentPartPr>
            <p14:xfrm>
              <a:off x="11537435" y="1289467"/>
              <a:ext cx="3600" cy="206280"/>
            </p14:xfrm>
          </p:contentPart>
        </mc:Choice>
        <mc:Fallback>
          <p:pic>
            <p:nvPicPr>
              <p:cNvPr id="49" name="Freihand 48">
                <a:extLst>
                  <a:ext uri="{FF2B5EF4-FFF2-40B4-BE49-F238E27FC236}">
                    <a16:creationId xmlns:a16="http://schemas.microsoft.com/office/drawing/2014/main" id="{D93F36F6-A34D-40D5-BA1C-B53782D5DDBF}"/>
                  </a:ext>
                </a:extLst>
              </p:cNvPr>
              <p:cNvPicPr/>
              <p:nvPr/>
            </p:nvPicPr>
            <p:blipFill>
              <a:blip r:embed="rId59"/>
              <a:stretch>
                <a:fillRect/>
              </a:stretch>
            </p:blipFill>
            <p:spPr>
              <a:xfrm>
                <a:off x="11533115" y="1285147"/>
                <a:ext cx="122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0" name="Freihand 49">
                <a:extLst>
                  <a:ext uri="{FF2B5EF4-FFF2-40B4-BE49-F238E27FC236}">
                    <a16:creationId xmlns:a16="http://schemas.microsoft.com/office/drawing/2014/main" id="{E3F15352-77FD-48EA-A7F0-5C24A34266CB}"/>
                  </a:ext>
                </a:extLst>
              </p14:cNvPr>
              <p14:cNvContentPartPr/>
              <p14:nvPr/>
            </p14:nvContentPartPr>
            <p14:xfrm>
              <a:off x="11509355" y="1559107"/>
              <a:ext cx="10440" cy="10440"/>
            </p14:xfrm>
          </p:contentPart>
        </mc:Choice>
        <mc:Fallback>
          <p:pic>
            <p:nvPicPr>
              <p:cNvPr id="50" name="Freihand 49">
                <a:extLst>
                  <a:ext uri="{FF2B5EF4-FFF2-40B4-BE49-F238E27FC236}">
                    <a16:creationId xmlns:a16="http://schemas.microsoft.com/office/drawing/2014/main" id="{E3F15352-77FD-48EA-A7F0-5C24A34266CB}"/>
                  </a:ext>
                </a:extLst>
              </p:cNvPr>
              <p:cNvPicPr/>
              <p:nvPr/>
            </p:nvPicPr>
            <p:blipFill>
              <a:blip r:embed="rId61"/>
              <a:stretch>
                <a:fillRect/>
              </a:stretch>
            </p:blipFill>
            <p:spPr>
              <a:xfrm>
                <a:off x="11505035" y="1554787"/>
                <a:ext cx="19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1" name="Freihand 50">
                <a:extLst>
                  <a:ext uri="{FF2B5EF4-FFF2-40B4-BE49-F238E27FC236}">
                    <a16:creationId xmlns:a16="http://schemas.microsoft.com/office/drawing/2014/main" id="{790B9D63-FE29-4B21-8154-D69CDD287392}"/>
                  </a:ext>
                </a:extLst>
              </p14:cNvPr>
              <p14:cNvContentPartPr/>
              <p14:nvPr/>
            </p14:nvContentPartPr>
            <p14:xfrm>
              <a:off x="10384715" y="1723267"/>
              <a:ext cx="1321200" cy="102240"/>
            </p14:xfrm>
          </p:contentPart>
        </mc:Choice>
        <mc:Fallback>
          <p:pic>
            <p:nvPicPr>
              <p:cNvPr id="51" name="Freihand 50">
                <a:extLst>
                  <a:ext uri="{FF2B5EF4-FFF2-40B4-BE49-F238E27FC236}">
                    <a16:creationId xmlns:a16="http://schemas.microsoft.com/office/drawing/2014/main" id="{790B9D63-FE29-4B21-8154-D69CDD287392}"/>
                  </a:ext>
                </a:extLst>
              </p:cNvPr>
              <p:cNvPicPr/>
              <p:nvPr/>
            </p:nvPicPr>
            <p:blipFill>
              <a:blip r:embed="rId63"/>
              <a:stretch>
                <a:fillRect/>
              </a:stretch>
            </p:blipFill>
            <p:spPr>
              <a:xfrm>
                <a:off x="10380395" y="1718947"/>
                <a:ext cx="1329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3" name="Freihand 52">
                <a:extLst>
                  <a:ext uri="{FF2B5EF4-FFF2-40B4-BE49-F238E27FC236}">
                    <a16:creationId xmlns:a16="http://schemas.microsoft.com/office/drawing/2014/main" id="{5125E132-C6CB-42D6-9AE0-3296327A6F2C}"/>
                  </a:ext>
                </a:extLst>
              </p14:cNvPr>
              <p14:cNvContentPartPr/>
              <p14:nvPr/>
            </p14:nvContentPartPr>
            <p14:xfrm>
              <a:off x="7905395" y="830107"/>
              <a:ext cx="437040" cy="378360"/>
            </p14:xfrm>
          </p:contentPart>
        </mc:Choice>
        <mc:Fallback>
          <p:pic>
            <p:nvPicPr>
              <p:cNvPr id="53" name="Freihand 52">
                <a:extLst>
                  <a:ext uri="{FF2B5EF4-FFF2-40B4-BE49-F238E27FC236}">
                    <a16:creationId xmlns:a16="http://schemas.microsoft.com/office/drawing/2014/main" id="{5125E132-C6CB-42D6-9AE0-3296327A6F2C}"/>
                  </a:ext>
                </a:extLst>
              </p:cNvPr>
              <p:cNvPicPr/>
              <p:nvPr/>
            </p:nvPicPr>
            <p:blipFill>
              <a:blip r:embed="rId65"/>
              <a:stretch>
                <a:fillRect/>
              </a:stretch>
            </p:blipFill>
            <p:spPr>
              <a:xfrm>
                <a:off x="7901075" y="825787"/>
                <a:ext cx="445680" cy="387000"/>
              </a:xfrm>
              <a:prstGeom prst="rect">
                <a:avLst/>
              </a:prstGeom>
            </p:spPr>
          </p:pic>
        </mc:Fallback>
      </mc:AlternateContent>
      <p:grpSp>
        <p:nvGrpSpPr>
          <p:cNvPr id="84" name="Gruppieren 83">
            <a:extLst>
              <a:ext uri="{FF2B5EF4-FFF2-40B4-BE49-F238E27FC236}">
                <a16:creationId xmlns:a16="http://schemas.microsoft.com/office/drawing/2014/main" id="{D97E995C-B06C-4735-8262-CD158FF1C9F7}"/>
              </a:ext>
            </a:extLst>
          </p:cNvPr>
          <p:cNvGrpSpPr/>
          <p:nvPr/>
        </p:nvGrpSpPr>
        <p:grpSpPr>
          <a:xfrm>
            <a:off x="8050835" y="234307"/>
            <a:ext cx="3366000" cy="931320"/>
            <a:chOff x="8050835" y="234307"/>
            <a:chExt cx="3366000" cy="931320"/>
          </a:xfrm>
        </p:grpSpPr>
        <mc:AlternateContent xmlns:mc="http://schemas.openxmlformats.org/markup-compatibility/2006">
          <mc:Choice xmlns:p14="http://schemas.microsoft.com/office/powerpoint/2010/main" Requires="p14">
            <p:contentPart p14:bwMode="auto" r:id="rId66">
              <p14:nvContentPartPr>
                <p14:cNvPr id="2" name="Freihand 1">
                  <a:extLst>
                    <a:ext uri="{FF2B5EF4-FFF2-40B4-BE49-F238E27FC236}">
                      <a16:creationId xmlns:a16="http://schemas.microsoft.com/office/drawing/2014/main" id="{1D8C3101-6B51-4DA0-AC9B-29F32C7A30EB}"/>
                    </a:ext>
                  </a:extLst>
                </p14:cNvPr>
                <p14:cNvContentPartPr/>
                <p14:nvPr/>
              </p14:nvContentPartPr>
              <p14:xfrm>
                <a:off x="8981075" y="1026307"/>
                <a:ext cx="287640" cy="129600"/>
              </p14:xfrm>
            </p:contentPart>
          </mc:Choice>
          <mc:Fallback>
            <p:pic>
              <p:nvPicPr>
                <p:cNvPr id="2" name="Freihand 1">
                  <a:extLst>
                    <a:ext uri="{FF2B5EF4-FFF2-40B4-BE49-F238E27FC236}">
                      <a16:creationId xmlns:a16="http://schemas.microsoft.com/office/drawing/2014/main" id="{1D8C3101-6B51-4DA0-AC9B-29F32C7A30EB}"/>
                    </a:ext>
                  </a:extLst>
                </p:cNvPr>
                <p:cNvPicPr/>
                <p:nvPr/>
              </p:nvPicPr>
              <p:blipFill>
                <a:blip r:embed="rId67"/>
                <a:stretch>
                  <a:fillRect/>
                </a:stretch>
              </p:blipFill>
              <p:spPr>
                <a:xfrm>
                  <a:off x="8976755" y="1021987"/>
                  <a:ext cx="296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 name="Freihand 2">
                  <a:extLst>
                    <a:ext uri="{FF2B5EF4-FFF2-40B4-BE49-F238E27FC236}">
                      <a16:creationId xmlns:a16="http://schemas.microsoft.com/office/drawing/2014/main" id="{C17F0DBF-07E4-479C-ABD2-98767BFDD895}"/>
                    </a:ext>
                  </a:extLst>
                </p14:cNvPr>
                <p14:cNvContentPartPr/>
                <p14:nvPr/>
              </p14:nvContentPartPr>
              <p14:xfrm>
                <a:off x="9247835" y="983467"/>
                <a:ext cx="360" cy="360"/>
              </p14:xfrm>
            </p:contentPart>
          </mc:Choice>
          <mc:Fallback>
            <p:pic>
              <p:nvPicPr>
                <p:cNvPr id="3" name="Freihand 2">
                  <a:extLst>
                    <a:ext uri="{FF2B5EF4-FFF2-40B4-BE49-F238E27FC236}">
                      <a16:creationId xmlns:a16="http://schemas.microsoft.com/office/drawing/2014/main" id="{C17F0DBF-07E4-479C-ABD2-98767BFDD895}"/>
                    </a:ext>
                  </a:extLst>
                </p:cNvPr>
                <p:cNvPicPr/>
                <p:nvPr/>
              </p:nvPicPr>
              <p:blipFill>
                <a:blip r:embed="rId69"/>
                <a:stretch>
                  <a:fillRect/>
                </a:stretch>
              </p:blipFill>
              <p:spPr>
                <a:xfrm>
                  <a:off x="9243515" y="979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 name="Freihand 4">
                  <a:extLst>
                    <a:ext uri="{FF2B5EF4-FFF2-40B4-BE49-F238E27FC236}">
                      <a16:creationId xmlns:a16="http://schemas.microsoft.com/office/drawing/2014/main" id="{033157F0-267B-4912-8D10-18A12A85E0D1}"/>
                    </a:ext>
                  </a:extLst>
                </p14:cNvPr>
                <p14:cNvContentPartPr/>
                <p14:nvPr/>
              </p14:nvContentPartPr>
              <p14:xfrm>
                <a:off x="9467075" y="970507"/>
                <a:ext cx="137160" cy="141840"/>
              </p14:xfrm>
            </p:contentPart>
          </mc:Choice>
          <mc:Fallback>
            <p:pic>
              <p:nvPicPr>
                <p:cNvPr id="5" name="Freihand 4">
                  <a:extLst>
                    <a:ext uri="{FF2B5EF4-FFF2-40B4-BE49-F238E27FC236}">
                      <a16:creationId xmlns:a16="http://schemas.microsoft.com/office/drawing/2014/main" id="{033157F0-267B-4912-8D10-18A12A85E0D1}"/>
                    </a:ext>
                  </a:extLst>
                </p:cNvPr>
                <p:cNvPicPr/>
                <p:nvPr/>
              </p:nvPicPr>
              <p:blipFill>
                <a:blip r:embed="rId71"/>
                <a:stretch>
                  <a:fillRect/>
                </a:stretch>
              </p:blipFill>
              <p:spPr>
                <a:xfrm>
                  <a:off x="9462755" y="966187"/>
                  <a:ext cx="145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 name="Freihand 6">
                  <a:extLst>
                    <a:ext uri="{FF2B5EF4-FFF2-40B4-BE49-F238E27FC236}">
                      <a16:creationId xmlns:a16="http://schemas.microsoft.com/office/drawing/2014/main" id="{5797D1F5-4091-469F-9B0E-C2244DFF5D63}"/>
                    </a:ext>
                  </a:extLst>
                </p14:cNvPr>
                <p14:cNvContentPartPr/>
                <p14:nvPr/>
              </p14:nvContentPartPr>
              <p14:xfrm>
                <a:off x="9551315" y="1025227"/>
                <a:ext cx="136080" cy="92520"/>
              </p14:xfrm>
            </p:contentPart>
          </mc:Choice>
          <mc:Fallback>
            <p:pic>
              <p:nvPicPr>
                <p:cNvPr id="7" name="Freihand 6">
                  <a:extLst>
                    <a:ext uri="{FF2B5EF4-FFF2-40B4-BE49-F238E27FC236}">
                      <a16:creationId xmlns:a16="http://schemas.microsoft.com/office/drawing/2014/main" id="{5797D1F5-4091-469F-9B0E-C2244DFF5D63}"/>
                    </a:ext>
                  </a:extLst>
                </p:cNvPr>
                <p:cNvPicPr/>
                <p:nvPr/>
              </p:nvPicPr>
              <p:blipFill>
                <a:blip r:embed="rId73"/>
                <a:stretch>
                  <a:fillRect/>
                </a:stretch>
              </p:blipFill>
              <p:spPr>
                <a:xfrm>
                  <a:off x="9546995" y="1020907"/>
                  <a:ext cx="144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9" name="Freihand 8">
                  <a:extLst>
                    <a:ext uri="{FF2B5EF4-FFF2-40B4-BE49-F238E27FC236}">
                      <a16:creationId xmlns:a16="http://schemas.microsoft.com/office/drawing/2014/main" id="{5DCE8270-769A-41A0-B18E-CA41F0F31BB0}"/>
                    </a:ext>
                  </a:extLst>
                </p14:cNvPr>
                <p14:cNvContentPartPr/>
                <p14:nvPr/>
              </p14:nvContentPartPr>
              <p14:xfrm>
                <a:off x="9709715" y="1037107"/>
                <a:ext cx="231120" cy="41760"/>
              </p14:xfrm>
            </p:contentPart>
          </mc:Choice>
          <mc:Fallback>
            <p:pic>
              <p:nvPicPr>
                <p:cNvPr id="9" name="Freihand 8">
                  <a:extLst>
                    <a:ext uri="{FF2B5EF4-FFF2-40B4-BE49-F238E27FC236}">
                      <a16:creationId xmlns:a16="http://schemas.microsoft.com/office/drawing/2014/main" id="{5DCE8270-769A-41A0-B18E-CA41F0F31BB0}"/>
                    </a:ext>
                  </a:extLst>
                </p:cNvPr>
                <p:cNvPicPr/>
                <p:nvPr/>
              </p:nvPicPr>
              <p:blipFill>
                <a:blip r:embed="rId75"/>
                <a:stretch>
                  <a:fillRect/>
                </a:stretch>
              </p:blipFill>
              <p:spPr>
                <a:xfrm>
                  <a:off x="9705395" y="1032787"/>
                  <a:ext cx="2397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1" name="Freihand 10">
                  <a:extLst>
                    <a:ext uri="{FF2B5EF4-FFF2-40B4-BE49-F238E27FC236}">
                      <a16:creationId xmlns:a16="http://schemas.microsoft.com/office/drawing/2014/main" id="{C2B1113B-BA25-4A01-92E6-3FF029F24191}"/>
                    </a:ext>
                  </a:extLst>
                </p14:cNvPr>
                <p14:cNvContentPartPr/>
                <p14:nvPr/>
              </p14:nvContentPartPr>
              <p14:xfrm>
                <a:off x="9957035" y="952507"/>
                <a:ext cx="181080" cy="92880"/>
              </p14:xfrm>
            </p:contentPart>
          </mc:Choice>
          <mc:Fallback>
            <p:pic>
              <p:nvPicPr>
                <p:cNvPr id="11" name="Freihand 10">
                  <a:extLst>
                    <a:ext uri="{FF2B5EF4-FFF2-40B4-BE49-F238E27FC236}">
                      <a16:creationId xmlns:a16="http://schemas.microsoft.com/office/drawing/2014/main" id="{C2B1113B-BA25-4A01-92E6-3FF029F24191}"/>
                    </a:ext>
                  </a:extLst>
                </p:cNvPr>
                <p:cNvPicPr/>
                <p:nvPr/>
              </p:nvPicPr>
              <p:blipFill>
                <a:blip r:embed="rId77"/>
                <a:stretch>
                  <a:fillRect/>
                </a:stretch>
              </p:blipFill>
              <p:spPr>
                <a:xfrm>
                  <a:off x="9952715" y="948187"/>
                  <a:ext cx="189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2" name="Freihand 11">
                  <a:extLst>
                    <a:ext uri="{FF2B5EF4-FFF2-40B4-BE49-F238E27FC236}">
                      <a16:creationId xmlns:a16="http://schemas.microsoft.com/office/drawing/2014/main" id="{28178A50-EF5A-425E-A795-F5D77328F7C0}"/>
                    </a:ext>
                  </a:extLst>
                </p14:cNvPr>
                <p14:cNvContentPartPr/>
                <p14:nvPr/>
              </p14:nvContentPartPr>
              <p14:xfrm>
                <a:off x="10089875" y="1010107"/>
                <a:ext cx="176400" cy="155520"/>
              </p14:xfrm>
            </p:contentPart>
          </mc:Choice>
          <mc:Fallback>
            <p:pic>
              <p:nvPicPr>
                <p:cNvPr id="12" name="Freihand 11">
                  <a:extLst>
                    <a:ext uri="{FF2B5EF4-FFF2-40B4-BE49-F238E27FC236}">
                      <a16:creationId xmlns:a16="http://schemas.microsoft.com/office/drawing/2014/main" id="{28178A50-EF5A-425E-A795-F5D77328F7C0}"/>
                    </a:ext>
                  </a:extLst>
                </p:cNvPr>
                <p:cNvPicPr/>
                <p:nvPr/>
              </p:nvPicPr>
              <p:blipFill>
                <a:blip r:embed="rId79"/>
                <a:stretch>
                  <a:fillRect/>
                </a:stretch>
              </p:blipFill>
              <p:spPr>
                <a:xfrm>
                  <a:off x="10085555" y="1005787"/>
                  <a:ext cx="1850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3" name="Freihand 12">
                  <a:extLst>
                    <a:ext uri="{FF2B5EF4-FFF2-40B4-BE49-F238E27FC236}">
                      <a16:creationId xmlns:a16="http://schemas.microsoft.com/office/drawing/2014/main" id="{15B1ADFF-A7E8-4CFA-A11F-3F882A1502FF}"/>
                    </a:ext>
                  </a:extLst>
                </p14:cNvPr>
                <p14:cNvContentPartPr/>
                <p14:nvPr/>
              </p14:nvContentPartPr>
              <p14:xfrm>
                <a:off x="10286435" y="1000027"/>
                <a:ext cx="66960" cy="71280"/>
              </p14:xfrm>
            </p:contentPart>
          </mc:Choice>
          <mc:Fallback>
            <p:pic>
              <p:nvPicPr>
                <p:cNvPr id="13" name="Freihand 12">
                  <a:extLst>
                    <a:ext uri="{FF2B5EF4-FFF2-40B4-BE49-F238E27FC236}">
                      <a16:creationId xmlns:a16="http://schemas.microsoft.com/office/drawing/2014/main" id="{15B1ADFF-A7E8-4CFA-A11F-3F882A1502FF}"/>
                    </a:ext>
                  </a:extLst>
                </p:cNvPr>
                <p:cNvPicPr/>
                <p:nvPr/>
              </p:nvPicPr>
              <p:blipFill>
                <a:blip r:embed="rId81"/>
                <a:stretch>
                  <a:fillRect/>
                </a:stretch>
              </p:blipFill>
              <p:spPr>
                <a:xfrm>
                  <a:off x="10282115" y="995707"/>
                  <a:ext cx="75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4" name="Freihand 13">
                  <a:extLst>
                    <a:ext uri="{FF2B5EF4-FFF2-40B4-BE49-F238E27FC236}">
                      <a16:creationId xmlns:a16="http://schemas.microsoft.com/office/drawing/2014/main" id="{5FDC6729-5A4D-4D7E-8FA0-3FF0E21AB33C}"/>
                    </a:ext>
                  </a:extLst>
                </p14:cNvPr>
                <p14:cNvContentPartPr/>
                <p14:nvPr/>
              </p14:nvContentPartPr>
              <p14:xfrm>
                <a:off x="10390835" y="984547"/>
                <a:ext cx="87840" cy="108000"/>
              </p14:xfrm>
            </p:contentPart>
          </mc:Choice>
          <mc:Fallback>
            <p:pic>
              <p:nvPicPr>
                <p:cNvPr id="14" name="Freihand 13">
                  <a:extLst>
                    <a:ext uri="{FF2B5EF4-FFF2-40B4-BE49-F238E27FC236}">
                      <a16:creationId xmlns:a16="http://schemas.microsoft.com/office/drawing/2014/main" id="{5FDC6729-5A4D-4D7E-8FA0-3FF0E21AB33C}"/>
                    </a:ext>
                  </a:extLst>
                </p:cNvPr>
                <p:cNvPicPr/>
                <p:nvPr/>
              </p:nvPicPr>
              <p:blipFill>
                <a:blip r:embed="rId83"/>
                <a:stretch>
                  <a:fillRect/>
                </a:stretch>
              </p:blipFill>
              <p:spPr>
                <a:xfrm>
                  <a:off x="10386515" y="980227"/>
                  <a:ext cx="96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5" name="Freihand 14">
                  <a:extLst>
                    <a:ext uri="{FF2B5EF4-FFF2-40B4-BE49-F238E27FC236}">
                      <a16:creationId xmlns:a16="http://schemas.microsoft.com/office/drawing/2014/main" id="{754A7083-60E2-4A58-A975-8408226E4BE9}"/>
                    </a:ext>
                  </a:extLst>
                </p14:cNvPr>
                <p14:cNvContentPartPr/>
                <p14:nvPr/>
              </p14:nvContentPartPr>
              <p14:xfrm>
                <a:off x="10472195" y="915427"/>
                <a:ext cx="388800" cy="130320"/>
              </p14:xfrm>
            </p:contentPart>
          </mc:Choice>
          <mc:Fallback>
            <p:pic>
              <p:nvPicPr>
                <p:cNvPr id="15" name="Freihand 14">
                  <a:extLst>
                    <a:ext uri="{FF2B5EF4-FFF2-40B4-BE49-F238E27FC236}">
                      <a16:creationId xmlns:a16="http://schemas.microsoft.com/office/drawing/2014/main" id="{754A7083-60E2-4A58-A975-8408226E4BE9}"/>
                    </a:ext>
                  </a:extLst>
                </p:cNvPr>
                <p:cNvPicPr/>
                <p:nvPr/>
              </p:nvPicPr>
              <p:blipFill>
                <a:blip r:embed="rId85"/>
                <a:stretch>
                  <a:fillRect/>
                </a:stretch>
              </p:blipFill>
              <p:spPr>
                <a:xfrm>
                  <a:off x="10467875" y="911107"/>
                  <a:ext cx="397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13A921D2-BA96-48D9-A13F-F1B9DCC54413}"/>
                    </a:ext>
                  </a:extLst>
                </p14:cNvPr>
                <p14:cNvContentPartPr/>
                <p14:nvPr/>
              </p14:nvContentPartPr>
              <p14:xfrm>
                <a:off x="8132195" y="726067"/>
                <a:ext cx="42480" cy="342720"/>
              </p14:xfrm>
            </p:contentPart>
          </mc:Choice>
          <mc:Fallback>
            <p:pic>
              <p:nvPicPr>
                <p:cNvPr id="54" name="Freihand 53">
                  <a:extLst>
                    <a:ext uri="{FF2B5EF4-FFF2-40B4-BE49-F238E27FC236}">
                      <a16:creationId xmlns:a16="http://schemas.microsoft.com/office/drawing/2014/main" id="{13A921D2-BA96-48D9-A13F-F1B9DCC54413}"/>
                    </a:ext>
                  </a:extLst>
                </p:cNvPr>
                <p:cNvPicPr/>
                <p:nvPr/>
              </p:nvPicPr>
              <p:blipFill>
                <a:blip r:embed="rId87"/>
                <a:stretch>
                  <a:fillRect/>
                </a:stretch>
              </p:blipFill>
              <p:spPr>
                <a:xfrm>
                  <a:off x="8127875" y="721747"/>
                  <a:ext cx="5112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0E715722-BFD0-4E7D-B7A2-7D0BEB6AFC89}"/>
                    </a:ext>
                  </a:extLst>
                </p14:cNvPr>
                <p14:cNvContentPartPr/>
                <p14:nvPr/>
              </p14:nvContentPartPr>
              <p14:xfrm>
                <a:off x="8050835" y="540667"/>
                <a:ext cx="173160" cy="287280"/>
              </p14:xfrm>
            </p:contentPart>
          </mc:Choice>
          <mc:Fallback>
            <p:pic>
              <p:nvPicPr>
                <p:cNvPr id="55" name="Freihand 54">
                  <a:extLst>
                    <a:ext uri="{FF2B5EF4-FFF2-40B4-BE49-F238E27FC236}">
                      <a16:creationId xmlns:a16="http://schemas.microsoft.com/office/drawing/2014/main" id="{0E715722-BFD0-4E7D-B7A2-7D0BEB6AFC89}"/>
                    </a:ext>
                  </a:extLst>
                </p:cNvPr>
                <p:cNvPicPr/>
                <p:nvPr/>
              </p:nvPicPr>
              <p:blipFill>
                <a:blip r:embed="rId89"/>
                <a:stretch>
                  <a:fillRect/>
                </a:stretch>
              </p:blipFill>
              <p:spPr>
                <a:xfrm>
                  <a:off x="8046515" y="536347"/>
                  <a:ext cx="1818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DF94E9A6-012D-4A96-BB67-02AD918547C2}"/>
                    </a:ext>
                  </a:extLst>
                </p14:cNvPr>
                <p14:cNvContentPartPr/>
                <p14:nvPr/>
              </p14:nvContentPartPr>
              <p14:xfrm>
                <a:off x="8309315" y="755947"/>
                <a:ext cx="208800" cy="108000"/>
              </p14:xfrm>
            </p:contentPart>
          </mc:Choice>
          <mc:Fallback>
            <p:pic>
              <p:nvPicPr>
                <p:cNvPr id="57" name="Freihand 56">
                  <a:extLst>
                    <a:ext uri="{FF2B5EF4-FFF2-40B4-BE49-F238E27FC236}">
                      <a16:creationId xmlns:a16="http://schemas.microsoft.com/office/drawing/2014/main" id="{DF94E9A6-012D-4A96-BB67-02AD918547C2}"/>
                    </a:ext>
                  </a:extLst>
                </p:cNvPr>
                <p:cNvPicPr/>
                <p:nvPr/>
              </p:nvPicPr>
              <p:blipFill>
                <a:blip r:embed="rId91"/>
                <a:stretch>
                  <a:fillRect/>
                </a:stretch>
              </p:blipFill>
              <p:spPr>
                <a:xfrm>
                  <a:off x="8304995" y="751627"/>
                  <a:ext cx="217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280590BA-D3CD-442C-9497-2616C6007832}"/>
                    </a:ext>
                  </a:extLst>
                </p14:cNvPr>
                <p14:cNvContentPartPr/>
                <p14:nvPr/>
              </p14:nvContentPartPr>
              <p14:xfrm>
                <a:off x="8613155" y="633907"/>
                <a:ext cx="85680" cy="191160"/>
              </p14:xfrm>
            </p:contentPart>
          </mc:Choice>
          <mc:Fallback>
            <p:pic>
              <p:nvPicPr>
                <p:cNvPr id="59" name="Freihand 58">
                  <a:extLst>
                    <a:ext uri="{FF2B5EF4-FFF2-40B4-BE49-F238E27FC236}">
                      <a16:creationId xmlns:a16="http://schemas.microsoft.com/office/drawing/2014/main" id="{280590BA-D3CD-442C-9497-2616C6007832}"/>
                    </a:ext>
                  </a:extLst>
                </p:cNvPr>
                <p:cNvPicPr/>
                <p:nvPr/>
              </p:nvPicPr>
              <p:blipFill>
                <a:blip r:embed="rId93"/>
                <a:stretch>
                  <a:fillRect/>
                </a:stretch>
              </p:blipFill>
              <p:spPr>
                <a:xfrm>
                  <a:off x="8608835" y="629587"/>
                  <a:ext cx="943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E21CDAEF-8821-4501-9FB8-31FD705C83DF}"/>
                    </a:ext>
                  </a:extLst>
                </p14:cNvPr>
                <p14:cNvContentPartPr/>
                <p14:nvPr/>
              </p14:nvContentPartPr>
              <p14:xfrm>
                <a:off x="8809715" y="658027"/>
                <a:ext cx="54000" cy="110880"/>
              </p14:xfrm>
            </p:contentPart>
          </mc:Choice>
          <mc:Fallback>
            <p:pic>
              <p:nvPicPr>
                <p:cNvPr id="60" name="Freihand 59">
                  <a:extLst>
                    <a:ext uri="{FF2B5EF4-FFF2-40B4-BE49-F238E27FC236}">
                      <a16:creationId xmlns:a16="http://schemas.microsoft.com/office/drawing/2014/main" id="{E21CDAEF-8821-4501-9FB8-31FD705C83DF}"/>
                    </a:ext>
                  </a:extLst>
                </p:cNvPr>
                <p:cNvPicPr/>
                <p:nvPr/>
              </p:nvPicPr>
              <p:blipFill>
                <a:blip r:embed="rId95"/>
                <a:stretch>
                  <a:fillRect/>
                </a:stretch>
              </p:blipFill>
              <p:spPr>
                <a:xfrm>
                  <a:off x="8805395" y="653707"/>
                  <a:ext cx="62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9B92DE0F-92FB-4C7E-A9B2-5F3504599003}"/>
                    </a:ext>
                  </a:extLst>
                </p14:cNvPr>
                <p14:cNvContentPartPr/>
                <p14:nvPr/>
              </p14:nvContentPartPr>
              <p14:xfrm>
                <a:off x="8711435" y="586747"/>
                <a:ext cx="109440" cy="109080"/>
              </p14:xfrm>
            </p:contentPart>
          </mc:Choice>
          <mc:Fallback>
            <p:pic>
              <p:nvPicPr>
                <p:cNvPr id="61" name="Freihand 60">
                  <a:extLst>
                    <a:ext uri="{FF2B5EF4-FFF2-40B4-BE49-F238E27FC236}">
                      <a16:creationId xmlns:a16="http://schemas.microsoft.com/office/drawing/2014/main" id="{9B92DE0F-92FB-4C7E-A9B2-5F3504599003}"/>
                    </a:ext>
                  </a:extLst>
                </p:cNvPr>
                <p:cNvPicPr/>
                <p:nvPr/>
              </p:nvPicPr>
              <p:blipFill>
                <a:blip r:embed="rId97"/>
                <a:stretch>
                  <a:fillRect/>
                </a:stretch>
              </p:blipFill>
              <p:spPr>
                <a:xfrm>
                  <a:off x="8707115" y="582427"/>
                  <a:ext cx="118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353B1DFC-1110-43EA-96C2-24B5BE584E52}"/>
                    </a:ext>
                  </a:extLst>
                </p14:cNvPr>
                <p14:cNvContentPartPr/>
                <p14:nvPr/>
              </p14:nvContentPartPr>
              <p14:xfrm>
                <a:off x="8838155" y="712747"/>
                <a:ext cx="65160" cy="72000"/>
              </p14:xfrm>
            </p:contentPart>
          </mc:Choice>
          <mc:Fallback>
            <p:pic>
              <p:nvPicPr>
                <p:cNvPr id="62" name="Freihand 61">
                  <a:extLst>
                    <a:ext uri="{FF2B5EF4-FFF2-40B4-BE49-F238E27FC236}">
                      <a16:creationId xmlns:a16="http://schemas.microsoft.com/office/drawing/2014/main" id="{353B1DFC-1110-43EA-96C2-24B5BE584E52}"/>
                    </a:ext>
                  </a:extLst>
                </p:cNvPr>
                <p:cNvPicPr/>
                <p:nvPr/>
              </p:nvPicPr>
              <p:blipFill>
                <a:blip r:embed="rId99"/>
                <a:stretch>
                  <a:fillRect/>
                </a:stretch>
              </p:blipFill>
              <p:spPr>
                <a:xfrm>
                  <a:off x="8833835" y="708427"/>
                  <a:ext cx="73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8B8C8C54-9AEC-4272-940C-5BD3A903414A}"/>
                    </a:ext>
                  </a:extLst>
                </p14:cNvPr>
                <p14:cNvContentPartPr/>
                <p14:nvPr/>
              </p14:nvContentPartPr>
              <p14:xfrm>
                <a:off x="8967035" y="678187"/>
                <a:ext cx="93240" cy="7200"/>
              </p14:xfrm>
            </p:contentPart>
          </mc:Choice>
          <mc:Fallback>
            <p:pic>
              <p:nvPicPr>
                <p:cNvPr id="63" name="Freihand 62">
                  <a:extLst>
                    <a:ext uri="{FF2B5EF4-FFF2-40B4-BE49-F238E27FC236}">
                      <a16:creationId xmlns:a16="http://schemas.microsoft.com/office/drawing/2014/main" id="{8B8C8C54-9AEC-4272-940C-5BD3A903414A}"/>
                    </a:ext>
                  </a:extLst>
                </p:cNvPr>
                <p:cNvPicPr/>
                <p:nvPr/>
              </p:nvPicPr>
              <p:blipFill>
                <a:blip r:embed="rId101"/>
                <a:stretch>
                  <a:fillRect/>
                </a:stretch>
              </p:blipFill>
              <p:spPr>
                <a:xfrm>
                  <a:off x="8962715" y="673867"/>
                  <a:ext cx="1018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DFD415BD-2129-4E6E-92B4-ED99BADDD98D}"/>
                    </a:ext>
                  </a:extLst>
                </p14:cNvPr>
                <p14:cNvContentPartPr/>
                <p14:nvPr/>
              </p14:nvContentPartPr>
              <p14:xfrm>
                <a:off x="9110675" y="582427"/>
                <a:ext cx="82440" cy="130680"/>
              </p14:xfrm>
            </p:contentPart>
          </mc:Choice>
          <mc:Fallback>
            <p:pic>
              <p:nvPicPr>
                <p:cNvPr id="64" name="Freihand 63">
                  <a:extLst>
                    <a:ext uri="{FF2B5EF4-FFF2-40B4-BE49-F238E27FC236}">
                      <a16:creationId xmlns:a16="http://schemas.microsoft.com/office/drawing/2014/main" id="{DFD415BD-2129-4E6E-92B4-ED99BADDD98D}"/>
                    </a:ext>
                  </a:extLst>
                </p:cNvPr>
                <p:cNvPicPr/>
                <p:nvPr/>
              </p:nvPicPr>
              <p:blipFill>
                <a:blip r:embed="rId103"/>
                <a:stretch>
                  <a:fillRect/>
                </a:stretch>
              </p:blipFill>
              <p:spPr>
                <a:xfrm>
                  <a:off x="9106355" y="578107"/>
                  <a:ext cx="91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BABDC347-01E8-4FA2-9750-C4E93182E462}"/>
                    </a:ext>
                  </a:extLst>
                </p14:cNvPr>
                <p14:cNvContentPartPr/>
                <p14:nvPr/>
              </p14:nvContentPartPr>
              <p14:xfrm>
                <a:off x="9077555" y="573787"/>
                <a:ext cx="118800" cy="181440"/>
              </p14:xfrm>
            </p:contentPart>
          </mc:Choice>
          <mc:Fallback>
            <p:pic>
              <p:nvPicPr>
                <p:cNvPr id="65" name="Freihand 64">
                  <a:extLst>
                    <a:ext uri="{FF2B5EF4-FFF2-40B4-BE49-F238E27FC236}">
                      <a16:creationId xmlns:a16="http://schemas.microsoft.com/office/drawing/2014/main" id="{BABDC347-01E8-4FA2-9750-C4E93182E462}"/>
                    </a:ext>
                  </a:extLst>
                </p:cNvPr>
                <p:cNvPicPr/>
                <p:nvPr/>
              </p:nvPicPr>
              <p:blipFill>
                <a:blip r:embed="rId105"/>
                <a:stretch>
                  <a:fillRect/>
                </a:stretch>
              </p:blipFill>
              <p:spPr>
                <a:xfrm>
                  <a:off x="9073235" y="569467"/>
                  <a:ext cx="1274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11C11827-DD17-42AC-835D-603C205C7ADB}"/>
                    </a:ext>
                  </a:extLst>
                </p14:cNvPr>
                <p14:cNvContentPartPr/>
                <p14:nvPr/>
              </p14:nvContentPartPr>
              <p14:xfrm>
                <a:off x="9083315" y="570907"/>
                <a:ext cx="309600" cy="122760"/>
              </p14:xfrm>
            </p:contentPart>
          </mc:Choice>
          <mc:Fallback>
            <p:pic>
              <p:nvPicPr>
                <p:cNvPr id="66" name="Freihand 65">
                  <a:extLst>
                    <a:ext uri="{FF2B5EF4-FFF2-40B4-BE49-F238E27FC236}">
                      <a16:creationId xmlns:a16="http://schemas.microsoft.com/office/drawing/2014/main" id="{11C11827-DD17-42AC-835D-603C205C7ADB}"/>
                    </a:ext>
                  </a:extLst>
                </p:cNvPr>
                <p:cNvPicPr/>
                <p:nvPr/>
              </p:nvPicPr>
              <p:blipFill>
                <a:blip r:embed="rId107"/>
                <a:stretch>
                  <a:fillRect/>
                </a:stretch>
              </p:blipFill>
              <p:spPr>
                <a:xfrm>
                  <a:off x="9078995" y="566587"/>
                  <a:ext cx="318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6BD0471A-1C87-4105-813C-6C7ADF3112C7}"/>
                    </a:ext>
                  </a:extLst>
                </p14:cNvPr>
                <p14:cNvContentPartPr/>
                <p14:nvPr/>
              </p14:nvContentPartPr>
              <p14:xfrm>
                <a:off x="9233795" y="502867"/>
                <a:ext cx="83880" cy="109800"/>
              </p14:xfrm>
            </p:contentPart>
          </mc:Choice>
          <mc:Fallback>
            <p:pic>
              <p:nvPicPr>
                <p:cNvPr id="67" name="Freihand 66">
                  <a:extLst>
                    <a:ext uri="{FF2B5EF4-FFF2-40B4-BE49-F238E27FC236}">
                      <a16:creationId xmlns:a16="http://schemas.microsoft.com/office/drawing/2014/main" id="{6BD0471A-1C87-4105-813C-6C7ADF3112C7}"/>
                    </a:ext>
                  </a:extLst>
                </p:cNvPr>
                <p:cNvPicPr/>
                <p:nvPr/>
              </p:nvPicPr>
              <p:blipFill>
                <a:blip r:embed="rId109"/>
                <a:stretch>
                  <a:fillRect/>
                </a:stretch>
              </p:blipFill>
              <p:spPr>
                <a:xfrm>
                  <a:off x="9229475" y="498547"/>
                  <a:ext cx="92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1B100D2F-BA8E-444D-8252-32E962B2C595}"/>
                    </a:ext>
                  </a:extLst>
                </p14:cNvPr>
                <p14:cNvContentPartPr/>
                <p14:nvPr/>
              </p14:nvContentPartPr>
              <p14:xfrm>
                <a:off x="9341435" y="636427"/>
                <a:ext cx="99360" cy="111240"/>
              </p14:xfrm>
            </p:contentPart>
          </mc:Choice>
          <mc:Fallback>
            <p:pic>
              <p:nvPicPr>
                <p:cNvPr id="68" name="Freihand 67">
                  <a:extLst>
                    <a:ext uri="{FF2B5EF4-FFF2-40B4-BE49-F238E27FC236}">
                      <a16:creationId xmlns:a16="http://schemas.microsoft.com/office/drawing/2014/main" id="{1B100D2F-BA8E-444D-8252-32E962B2C595}"/>
                    </a:ext>
                  </a:extLst>
                </p:cNvPr>
                <p:cNvPicPr/>
                <p:nvPr/>
              </p:nvPicPr>
              <p:blipFill>
                <a:blip r:embed="rId111"/>
                <a:stretch>
                  <a:fillRect/>
                </a:stretch>
              </p:blipFill>
              <p:spPr>
                <a:xfrm>
                  <a:off x="9337115" y="632107"/>
                  <a:ext cx="108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8A91604A-46E2-4B95-A8B6-FDE545B22251}"/>
                    </a:ext>
                  </a:extLst>
                </p14:cNvPr>
                <p14:cNvContentPartPr/>
                <p14:nvPr/>
              </p14:nvContentPartPr>
              <p14:xfrm>
                <a:off x="9532955" y="586747"/>
                <a:ext cx="133560" cy="18360"/>
              </p14:xfrm>
            </p:contentPart>
          </mc:Choice>
          <mc:Fallback>
            <p:pic>
              <p:nvPicPr>
                <p:cNvPr id="70" name="Freihand 69">
                  <a:extLst>
                    <a:ext uri="{FF2B5EF4-FFF2-40B4-BE49-F238E27FC236}">
                      <a16:creationId xmlns:a16="http://schemas.microsoft.com/office/drawing/2014/main" id="{8A91604A-46E2-4B95-A8B6-FDE545B22251}"/>
                    </a:ext>
                  </a:extLst>
                </p:cNvPr>
                <p:cNvPicPr/>
                <p:nvPr/>
              </p:nvPicPr>
              <p:blipFill>
                <a:blip r:embed="rId113"/>
                <a:stretch>
                  <a:fillRect/>
                </a:stretch>
              </p:blipFill>
              <p:spPr>
                <a:xfrm>
                  <a:off x="9528635" y="582427"/>
                  <a:ext cx="142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29D04C6A-BE4A-4942-B139-ED4BF5B68AE0}"/>
                    </a:ext>
                  </a:extLst>
                </p14:cNvPr>
                <p14:cNvContentPartPr/>
                <p14:nvPr/>
              </p14:nvContentPartPr>
              <p14:xfrm>
                <a:off x="9609635" y="505027"/>
                <a:ext cx="129600" cy="140400"/>
              </p14:xfrm>
            </p:contentPart>
          </mc:Choice>
          <mc:Fallback>
            <p:pic>
              <p:nvPicPr>
                <p:cNvPr id="71" name="Freihand 70">
                  <a:extLst>
                    <a:ext uri="{FF2B5EF4-FFF2-40B4-BE49-F238E27FC236}">
                      <a16:creationId xmlns:a16="http://schemas.microsoft.com/office/drawing/2014/main" id="{29D04C6A-BE4A-4942-B139-ED4BF5B68AE0}"/>
                    </a:ext>
                  </a:extLst>
                </p:cNvPr>
                <p:cNvPicPr/>
                <p:nvPr/>
              </p:nvPicPr>
              <p:blipFill>
                <a:blip r:embed="rId115"/>
                <a:stretch>
                  <a:fillRect/>
                </a:stretch>
              </p:blipFill>
              <p:spPr>
                <a:xfrm>
                  <a:off x="9605315" y="500707"/>
                  <a:ext cx="1382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34E494F6-266F-47DE-A8C5-194DB25A1C9B}"/>
                    </a:ext>
                  </a:extLst>
                </p14:cNvPr>
                <p14:cNvContentPartPr/>
                <p14:nvPr/>
              </p14:nvContentPartPr>
              <p14:xfrm>
                <a:off x="9784595" y="416827"/>
                <a:ext cx="100440" cy="154080"/>
              </p14:xfrm>
            </p:contentPart>
          </mc:Choice>
          <mc:Fallback>
            <p:pic>
              <p:nvPicPr>
                <p:cNvPr id="72" name="Freihand 71">
                  <a:extLst>
                    <a:ext uri="{FF2B5EF4-FFF2-40B4-BE49-F238E27FC236}">
                      <a16:creationId xmlns:a16="http://schemas.microsoft.com/office/drawing/2014/main" id="{34E494F6-266F-47DE-A8C5-194DB25A1C9B}"/>
                    </a:ext>
                  </a:extLst>
                </p:cNvPr>
                <p:cNvPicPr/>
                <p:nvPr/>
              </p:nvPicPr>
              <p:blipFill>
                <a:blip r:embed="rId117"/>
                <a:stretch>
                  <a:fillRect/>
                </a:stretch>
              </p:blipFill>
              <p:spPr>
                <a:xfrm>
                  <a:off x="9780275" y="412507"/>
                  <a:ext cx="109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0F4AD3A0-5D49-488E-B0F4-D48FA001D312}"/>
                    </a:ext>
                  </a:extLst>
                </p14:cNvPr>
                <p14:cNvContentPartPr/>
                <p14:nvPr/>
              </p14:nvContentPartPr>
              <p14:xfrm>
                <a:off x="9909875" y="395227"/>
                <a:ext cx="71280" cy="138600"/>
              </p14:xfrm>
            </p:contentPart>
          </mc:Choice>
          <mc:Fallback>
            <p:pic>
              <p:nvPicPr>
                <p:cNvPr id="73" name="Freihand 72">
                  <a:extLst>
                    <a:ext uri="{FF2B5EF4-FFF2-40B4-BE49-F238E27FC236}">
                      <a16:creationId xmlns:a16="http://schemas.microsoft.com/office/drawing/2014/main" id="{0F4AD3A0-5D49-488E-B0F4-D48FA001D312}"/>
                    </a:ext>
                  </a:extLst>
                </p:cNvPr>
                <p:cNvPicPr/>
                <p:nvPr/>
              </p:nvPicPr>
              <p:blipFill>
                <a:blip r:embed="rId119"/>
                <a:stretch>
                  <a:fillRect/>
                </a:stretch>
              </p:blipFill>
              <p:spPr>
                <a:xfrm>
                  <a:off x="9905555" y="390907"/>
                  <a:ext cx="799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A86A6E41-2EA6-4E1F-A66E-B10D7125F714}"/>
                    </a:ext>
                  </a:extLst>
                </p14:cNvPr>
                <p14:cNvContentPartPr/>
                <p14:nvPr/>
              </p14:nvContentPartPr>
              <p14:xfrm>
                <a:off x="9942275" y="474067"/>
                <a:ext cx="45360" cy="73080"/>
              </p14:xfrm>
            </p:contentPart>
          </mc:Choice>
          <mc:Fallback>
            <p:pic>
              <p:nvPicPr>
                <p:cNvPr id="74" name="Freihand 73">
                  <a:extLst>
                    <a:ext uri="{FF2B5EF4-FFF2-40B4-BE49-F238E27FC236}">
                      <a16:creationId xmlns:a16="http://schemas.microsoft.com/office/drawing/2014/main" id="{A86A6E41-2EA6-4E1F-A66E-B10D7125F714}"/>
                    </a:ext>
                  </a:extLst>
                </p:cNvPr>
                <p:cNvPicPr/>
                <p:nvPr/>
              </p:nvPicPr>
              <p:blipFill>
                <a:blip r:embed="rId121"/>
                <a:stretch>
                  <a:fillRect/>
                </a:stretch>
              </p:blipFill>
              <p:spPr>
                <a:xfrm>
                  <a:off x="9937955" y="469747"/>
                  <a:ext cx="54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Freihand 74">
                  <a:extLst>
                    <a:ext uri="{FF2B5EF4-FFF2-40B4-BE49-F238E27FC236}">
                      <a16:creationId xmlns:a16="http://schemas.microsoft.com/office/drawing/2014/main" id="{6F785DF8-06A1-4657-B01B-D10A73D4E1AB}"/>
                    </a:ext>
                  </a:extLst>
                </p14:cNvPr>
                <p14:cNvContentPartPr/>
                <p14:nvPr/>
              </p14:nvContentPartPr>
              <p14:xfrm>
                <a:off x="9986555" y="355987"/>
                <a:ext cx="177120" cy="162720"/>
              </p14:xfrm>
            </p:contentPart>
          </mc:Choice>
          <mc:Fallback>
            <p:pic>
              <p:nvPicPr>
                <p:cNvPr id="75" name="Freihand 74">
                  <a:extLst>
                    <a:ext uri="{FF2B5EF4-FFF2-40B4-BE49-F238E27FC236}">
                      <a16:creationId xmlns:a16="http://schemas.microsoft.com/office/drawing/2014/main" id="{6F785DF8-06A1-4657-B01B-D10A73D4E1AB}"/>
                    </a:ext>
                  </a:extLst>
                </p:cNvPr>
                <p:cNvPicPr/>
                <p:nvPr/>
              </p:nvPicPr>
              <p:blipFill>
                <a:blip r:embed="rId123"/>
                <a:stretch>
                  <a:fillRect/>
                </a:stretch>
              </p:blipFill>
              <p:spPr>
                <a:xfrm>
                  <a:off x="9982235" y="351667"/>
                  <a:ext cx="1857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Freihand 75">
                  <a:extLst>
                    <a:ext uri="{FF2B5EF4-FFF2-40B4-BE49-F238E27FC236}">
                      <a16:creationId xmlns:a16="http://schemas.microsoft.com/office/drawing/2014/main" id="{D98CDE9C-E4F3-46D6-AF45-5E30209D95B8}"/>
                    </a:ext>
                  </a:extLst>
                </p14:cNvPr>
                <p14:cNvContentPartPr/>
                <p14:nvPr/>
              </p14:nvContentPartPr>
              <p14:xfrm>
                <a:off x="10149275" y="422227"/>
                <a:ext cx="140400" cy="73440"/>
              </p14:xfrm>
            </p:contentPart>
          </mc:Choice>
          <mc:Fallback>
            <p:pic>
              <p:nvPicPr>
                <p:cNvPr id="76" name="Freihand 75">
                  <a:extLst>
                    <a:ext uri="{FF2B5EF4-FFF2-40B4-BE49-F238E27FC236}">
                      <a16:creationId xmlns:a16="http://schemas.microsoft.com/office/drawing/2014/main" id="{D98CDE9C-E4F3-46D6-AF45-5E30209D95B8}"/>
                    </a:ext>
                  </a:extLst>
                </p:cNvPr>
                <p:cNvPicPr/>
                <p:nvPr/>
              </p:nvPicPr>
              <p:blipFill>
                <a:blip r:embed="rId125"/>
                <a:stretch>
                  <a:fillRect/>
                </a:stretch>
              </p:blipFill>
              <p:spPr>
                <a:xfrm>
                  <a:off x="10144955" y="417907"/>
                  <a:ext cx="149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7" name="Freihand 76">
                  <a:extLst>
                    <a:ext uri="{FF2B5EF4-FFF2-40B4-BE49-F238E27FC236}">
                      <a16:creationId xmlns:a16="http://schemas.microsoft.com/office/drawing/2014/main" id="{E26C6292-1D16-4DB6-85F5-DEA60ED5C4D8}"/>
                    </a:ext>
                  </a:extLst>
                </p14:cNvPr>
                <p14:cNvContentPartPr/>
                <p14:nvPr/>
              </p14:nvContentPartPr>
              <p14:xfrm>
                <a:off x="10408835" y="428347"/>
                <a:ext cx="231120" cy="78480"/>
              </p14:xfrm>
            </p:contentPart>
          </mc:Choice>
          <mc:Fallback>
            <p:pic>
              <p:nvPicPr>
                <p:cNvPr id="77" name="Freihand 76">
                  <a:extLst>
                    <a:ext uri="{FF2B5EF4-FFF2-40B4-BE49-F238E27FC236}">
                      <a16:creationId xmlns:a16="http://schemas.microsoft.com/office/drawing/2014/main" id="{E26C6292-1D16-4DB6-85F5-DEA60ED5C4D8}"/>
                    </a:ext>
                  </a:extLst>
                </p:cNvPr>
                <p:cNvPicPr/>
                <p:nvPr/>
              </p:nvPicPr>
              <p:blipFill>
                <a:blip r:embed="rId127"/>
                <a:stretch>
                  <a:fillRect/>
                </a:stretch>
              </p:blipFill>
              <p:spPr>
                <a:xfrm>
                  <a:off x="10404515" y="424027"/>
                  <a:ext cx="239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Freihand 77">
                  <a:extLst>
                    <a:ext uri="{FF2B5EF4-FFF2-40B4-BE49-F238E27FC236}">
                      <a16:creationId xmlns:a16="http://schemas.microsoft.com/office/drawing/2014/main" id="{AD3A184F-4BDA-42AE-8049-04F846C0106F}"/>
                    </a:ext>
                  </a:extLst>
                </p14:cNvPr>
                <p14:cNvContentPartPr/>
                <p14:nvPr/>
              </p14:nvContentPartPr>
              <p14:xfrm>
                <a:off x="10642835" y="406387"/>
                <a:ext cx="118440" cy="182880"/>
              </p14:xfrm>
            </p:contentPart>
          </mc:Choice>
          <mc:Fallback>
            <p:pic>
              <p:nvPicPr>
                <p:cNvPr id="78" name="Freihand 77">
                  <a:extLst>
                    <a:ext uri="{FF2B5EF4-FFF2-40B4-BE49-F238E27FC236}">
                      <a16:creationId xmlns:a16="http://schemas.microsoft.com/office/drawing/2014/main" id="{AD3A184F-4BDA-42AE-8049-04F846C0106F}"/>
                    </a:ext>
                  </a:extLst>
                </p:cNvPr>
                <p:cNvPicPr/>
                <p:nvPr/>
              </p:nvPicPr>
              <p:blipFill>
                <a:blip r:embed="rId129"/>
                <a:stretch>
                  <a:fillRect/>
                </a:stretch>
              </p:blipFill>
              <p:spPr>
                <a:xfrm>
                  <a:off x="10638515" y="402067"/>
                  <a:ext cx="1270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Freihand 78">
                  <a:extLst>
                    <a:ext uri="{FF2B5EF4-FFF2-40B4-BE49-F238E27FC236}">
                      <a16:creationId xmlns:a16="http://schemas.microsoft.com/office/drawing/2014/main" id="{9F326290-7C37-49FA-949E-1A4D772681E7}"/>
                    </a:ext>
                  </a:extLst>
                </p14:cNvPr>
                <p14:cNvContentPartPr/>
                <p14:nvPr/>
              </p14:nvContentPartPr>
              <p14:xfrm>
                <a:off x="10773155" y="392707"/>
                <a:ext cx="122040" cy="61560"/>
              </p14:xfrm>
            </p:contentPart>
          </mc:Choice>
          <mc:Fallback>
            <p:pic>
              <p:nvPicPr>
                <p:cNvPr id="79" name="Freihand 78">
                  <a:extLst>
                    <a:ext uri="{FF2B5EF4-FFF2-40B4-BE49-F238E27FC236}">
                      <a16:creationId xmlns:a16="http://schemas.microsoft.com/office/drawing/2014/main" id="{9F326290-7C37-49FA-949E-1A4D772681E7}"/>
                    </a:ext>
                  </a:extLst>
                </p:cNvPr>
                <p:cNvPicPr/>
                <p:nvPr/>
              </p:nvPicPr>
              <p:blipFill>
                <a:blip r:embed="rId131"/>
                <a:stretch>
                  <a:fillRect/>
                </a:stretch>
              </p:blipFill>
              <p:spPr>
                <a:xfrm>
                  <a:off x="10768835" y="388387"/>
                  <a:ext cx="130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0" name="Freihand 79">
                  <a:extLst>
                    <a:ext uri="{FF2B5EF4-FFF2-40B4-BE49-F238E27FC236}">
                      <a16:creationId xmlns:a16="http://schemas.microsoft.com/office/drawing/2014/main" id="{D26F73BA-D242-407E-8C6B-D436BD5EDF11}"/>
                    </a:ext>
                  </a:extLst>
                </p14:cNvPr>
                <p14:cNvContentPartPr/>
                <p14:nvPr/>
              </p14:nvContentPartPr>
              <p14:xfrm>
                <a:off x="10900595" y="355267"/>
                <a:ext cx="102240" cy="82800"/>
              </p14:xfrm>
            </p:contentPart>
          </mc:Choice>
          <mc:Fallback>
            <p:pic>
              <p:nvPicPr>
                <p:cNvPr id="80" name="Freihand 79">
                  <a:extLst>
                    <a:ext uri="{FF2B5EF4-FFF2-40B4-BE49-F238E27FC236}">
                      <a16:creationId xmlns:a16="http://schemas.microsoft.com/office/drawing/2014/main" id="{D26F73BA-D242-407E-8C6B-D436BD5EDF11}"/>
                    </a:ext>
                  </a:extLst>
                </p:cNvPr>
                <p:cNvPicPr/>
                <p:nvPr/>
              </p:nvPicPr>
              <p:blipFill>
                <a:blip r:embed="rId133"/>
                <a:stretch>
                  <a:fillRect/>
                </a:stretch>
              </p:blipFill>
              <p:spPr>
                <a:xfrm>
                  <a:off x="10896275" y="350947"/>
                  <a:ext cx="110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1" name="Freihand 80">
                  <a:extLst>
                    <a:ext uri="{FF2B5EF4-FFF2-40B4-BE49-F238E27FC236}">
                      <a16:creationId xmlns:a16="http://schemas.microsoft.com/office/drawing/2014/main" id="{D6674D02-8F36-4B2F-A212-5CBCF37F2D1E}"/>
                    </a:ext>
                  </a:extLst>
                </p14:cNvPr>
                <p14:cNvContentPartPr/>
                <p14:nvPr/>
              </p14:nvContentPartPr>
              <p14:xfrm>
                <a:off x="10997795" y="332947"/>
                <a:ext cx="105120" cy="89280"/>
              </p14:xfrm>
            </p:contentPart>
          </mc:Choice>
          <mc:Fallback>
            <p:pic>
              <p:nvPicPr>
                <p:cNvPr id="81" name="Freihand 80">
                  <a:extLst>
                    <a:ext uri="{FF2B5EF4-FFF2-40B4-BE49-F238E27FC236}">
                      <a16:creationId xmlns:a16="http://schemas.microsoft.com/office/drawing/2014/main" id="{D6674D02-8F36-4B2F-A212-5CBCF37F2D1E}"/>
                    </a:ext>
                  </a:extLst>
                </p:cNvPr>
                <p:cNvPicPr/>
                <p:nvPr/>
              </p:nvPicPr>
              <p:blipFill>
                <a:blip r:embed="rId135"/>
                <a:stretch>
                  <a:fillRect/>
                </a:stretch>
              </p:blipFill>
              <p:spPr>
                <a:xfrm>
                  <a:off x="10993475" y="328627"/>
                  <a:ext cx="113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Freihand 81">
                  <a:extLst>
                    <a:ext uri="{FF2B5EF4-FFF2-40B4-BE49-F238E27FC236}">
                      <a16:creationId xmlns:a16="http://schemas.microsoft.com/office/drawing/2014/main" id="{16171353-0023-4F98-9DC9-D85734ADFDBE}"/>
                    </a:ext>
                  </a:extLst>
                </p14:cNvPr>
                <p14:cNvContentPartPr/>
                <p14:nvPr/>
              </p14:nvContentPartPr>
              <p14:xfrm>
                <a:off x="11103275" y="345187"/>
                <a:ext cx="229680" cy="60480"/>
              </p14:xfrm>
            </p:contentPart>
          </mc:Choice>
          <mc:Fallback>
            <p:pic>
              <p:nvPicPr>
                <p:cNvPr id="82" name="Freihand 81">
                  <a:extLst>
                    <a:ext uri="{FF2B5EF4-FFF2-40B4-BE49-F238E27FC236}">
                      <a16:creationId xmlns:a16="http://schemas.microsoft.com/office/drawing/2014/main" id="{16171353-0023-4F98-9DC9-D85734ADFDBE}"/>
                    </a:ext>
                  </a:extLst>
                </p:cNvPr>
                <p:cNvPicPr/>
                <p:nvPr/>
              </p:nvPicPr>
              <p:blipFill>
                <a:blip r:embed="rId137"/>
                <a:stretch>
                  <a:fillRect/>
                </a:stretch>
              </p:blipFill>
              <p:spPr>
                <a:xfrm>
                  <a:off x="11098955" y="340867"/>
                  <a:ext cx="238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Freihand 82">
                  <a:extLst>
                    <a:ext uri="{FF2B5EF4-FFF2-40B4-BE49-F238E27FC236}">
                      <a16:creationId xmlns:a16="http://schemas.microsoft.com/office/drawing/2014/main" id="{C209E1D7-606C-47BD-ADEE-741436BC508B}"/>
                    </a:ext>
                  </a:extLst>
                </p14:cNvPr>
                <p14:cNvContentPartPr/>
                <p14:nvPr/>
              </p14:nvContentPartPr>
              <p14:xfrm>
                <a:off x="11382275" y="234307"/>
                <a:ext cx="34560" cy="186120"/>
              </p14:xfrm>
            </p:contentPart>
          </mc:Choice>
          <mc:Fallback>
            <p:pic>
              <p:nvPicPr>
                <p:cNvPr id="83" name="Freihand 82">
                  <a:extLst>
                    <a:ext uri="{FF2B5EF4-FFF2-40B4-BE49-F238E27FC236}">
                      <a16:creationId xmlns:a16="http://schemas.microsoft.com/office/drawing/2014/main" id="{C209E1D7-606C-47BD-ADEE-741436BC508B}"/>
                    </a:ext>
                  </a:extLst>
                </p:cNvPr>
                <p:cNvPicPr/>
                <p:nvPr/>
              </p:nvPicPr>
              <p:blipFill>
                <a:blip r:embed="rId139"/>
                <a:stretch>
                  <a:fillRect/>
                </a:stretch>
              </p:blipFill>
              <p:spPr>
                <a:xfrm>
                  <a:off x="11377955" y="229987"/>
                  <a:ext cx="43200" cy="194760"/>
                </a:xfrm>
                <a:prstGeom prst="rect">
                  <a:avLst/>
                </a:prstGeom>
              </p:spPr>
            </p:pic>
          </mc:Fallback>
        </mc:AlternateContent>
      </p:grpSp>
    </p:spTree>
    <p:extLst>
      <p:ext uri="{BB962C8B-B14F-4D97-AF65-F5344CB8AC3E}">
        <p14:creationId xmlns:p14="http://schemas.microsoft.com/office/powerpoint/2010/main" val="300806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0" name="Gruppieren 9">
            <a:extLst>
              <a:ext uri="{FF2B5EF4-FFF2-40B4-BE49-F238E27FC236}">
                <a16:creationId xmlns:a16="http://schemas.microsoft.com/office/drawing/2014/main" id="{B254A504-B7BA-40A8-BB1E-4829C0066A12}"/>
              </a:ext>
            </a:extLst>
          </p:cNvPr>
          <p:cNvGrpSpPr/>
          <p:nvPr/>
        </p:nvGrpSpPr>
        <p:grpSpPr>
          <a:xfrm>
            <a:off x="5184875" y="2098027"/>
            <a:ext cx="1062360" cy="300600"/>
            <a:chOff x="5184875" y="2098027"/>
            <a:chExt cx="1062360" cy="3006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1CF3348-E84A-4D1D-8F37-513591EACE80}"/>
                    </a:ext>
                  </a:extLst>
                </p14:cNvPr>
                <p14:cNvContentPartPr/>
                <p14:nvPr/>
              </p14:nvContentPartPr>
              <p14:xfrm>
                <a:off x="5184875" y="2135467"/>
                <a:ext cx="141480" cy="230040"/>
              </p14:xfrm>
            </p:contentPart>
          </mc:Choice>
          <mc:Fallback>
            <p:pic>
              <p:nvPicPr>
                <p:cNvPr id="2" name="Freihand 1">
                  <a:extLst>
                    <a:ext uri="{FF2B5EF4-FFF2-40B4-BE49-F238E27FC236}">
                      <a16:creationId xmlns:a16="http://schemas.microsoft.com/office/drawing/2014/main" id="{61CF3348-E84A-4D1D-8F37-513591EACE80}"/>
                    </a:ext>
                  </a:extLst>
                </p:cNvPr>
                <p:cNvPicPr/>
                <p:nvPr/>
              </p:nvPicPr>
              <p:blipFill>
                <a:blip r:embed="rId4"/>
                <a:stretch>
                  <a:fillRect/>
                </a:stretch>
              </p:blipFill>
              <p:spPr>
                <a:xfrm>
                  <a:off x="5180555" y="2131147"/>
                  <a:ext cx="1501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EB948A3-5834-412A-848F-CF46D85C1B60}"/>
                    </a:ext>
                  </a:extLst>
                </p14:cNvPr>
                <p14:cNvContentPartPr/>
                <p14:nvPr/>
              </p14:nvContentPartPr>
              <p14:xfrm>
                <a:off x="5420315" y="2173627"/>
                <a:ext cx="138960" cy="142560"/>
              </p14:xfrm>
            </p:contentPart>
          </mc:Choice>
          <mc:Fallback>
            <p:pic>
              <p:nvPicPr>
                <p:cNvPr id="3" name="Freihand 2">
                  <a:extLst>
                    <a:ext uri="{FF2B5EF4-FFF2-40B4-BE49-F238E27FC236}">
                      <a16:creationId xmlns:a16="http://schemas.microsoft.com/office/drawing/2014/main" id="{EEB948A3-5834-412A-848F-CF46D85C1B60}"/>
                    </a:ext>
                  </a:extLst>
                </p:cNvPr>
                <p:cNvPicPr/>
                <p:nvPr/>
              </p:nvPicPr>
              <p:blipFill>
                <a:blip r:embed="rId6"/>
                <a:stretch>
                  <a:fillRect/>
                </a:stretch>
              </p:blipFill>
              <p:spPr>
                <a:xfrm>
                  <a:off x="5415995" y="2169307"/>
                  <a:ext cx="147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0789DC59-508A-433C-9223-DFF30C533459}"/>
                    </a:ext>
                  </a:extLst>
                </p14:cNvPr>
                <p14:cNvContentPartPr/>
                <p14:nvPr/>
              </p14:nvContentPartPr>
              <p14:xfrm>
                <a:off x="5560715" y="2222227"/>
                <a:ext cx="262440" cy="87480"/>
              </p14:xfrm>
            </p:contentPart>
          </mc:Choice>
          <mc:Fallback>
            <p:pic>
              <p:nvPicPr>
                <p:cNvPr id="5" name="Freihand 4">
                  <a:extLst>
                    <a:ext uri="{FF2B5EF4-FFF2-40B4-BE49-F238E27FC236}">
                      <a16:creationId xmlns:a16="http://schemas.microsoft.com/office/drawing/2014/main" id="{0789DC59-508A-433C-9223-DFF30C533459}"/>
                    </a:ext>
                  </a:extLst>
                </p:cNvPr>
                <p:cNvPicPr/>
                <p:nvPr/>
              </p:nvPicPr>
              <p:blipFill>
                <a:blip r:embed="rId8"/>
                <a:stretch>
                  <a:fillRect/>
                </a:stretch>
              </p:blipFill>
              <p:spPr>
                <a:xfrm>
                  <a:off x="5556395" y="2217907"/>
                  <a:ext cx="271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B1E259C3-93C7-4EE4-8DF7-5F509D4BBAEB}"/>
                    </a:ext>
                  </a:extLst>
                </p14:cNvPr>
                <p14:cNvContentPartPr/>
                <p14:nvPr/>
              </p14:nvContentPartPr>
              <p14:xfrm>
                <a:off x="5822075" y="2195947"/>
                <a:ext cx="320400" cy="202680"/>
              </p14:xfrm>
            </p:contentPart>
          </mc:Choice>
          <mc:Fallback>
            <p:pic>
              <p:nvPicPr>
                <p:cNvPr id="8" name="Freihand 7">
                  <a:extLst>
                    <a:ext uri="{FF2B5EF4-FFF2-40B4-BE49-F238E27FC236}">
                      <a16:creationId xmlns:a16="http://schemas.microsoft.com/office/drawing/2014/main" id="{B1E259C3-93C7-4EE4-8DF7-5F509D4BBAEB}"/>
                    </a:ext>
                  </a:extLst>
                </p:cNvPr>
                <p:cNvPicPr/>
                <p:nvPr/>
              </p:nvPicPr>
              <p:blipFill>
                <a:blip r:embed="rId10"/>
                <a:stretch>
                  <a:fillRect/>
                </a:stretch>
              </p:blipFill>
              <p:spPr>
                <a:xfrm>
                  <a:off x="5817755" y="2191627"/>
                  <a:ext cx="3290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43C25C43-35F7-4C2A-A899-2BCF48914438}"/>
                    </a:ext>
                  </a:extLst>
                </p14:cNvPr>
                <p14:cNvContentPartPr/>
                <p14:nvPr/>
              </p14:nvContentPartPr>
              <p14:xfrm>
                <a:off x="6120155" y="2098027"/>
                <a:ext cx="127080" cy="215640"/>
              </p14:xfrm>
            </p:contentPart>
          </mc:Choice>
          <mc:Fallback>
            <p:pic>
              <p:nvPicPr>
                <p:cNvPr id="9" name="Freihand 8">
                  <a:extLst>
                    <a:ext uri="{FF2B5EF4-FFF2-40B4-BE49-F238E27FC236}">
                      <a16:creationId xmlns:a16="http://schemas.microsoft.com/office/drawing/2014/main" id="{43C25C43-35F7-4C2A-A899-2BCF48914438}"/>
                    </a:ext>
                  </a:extLst>
                </p:cNvPr>
                <p:cNvPicPr/>
                <p:nvPr/>
              </p:nvPicPr>
              <p:blipFill>
                <a:blip r:embed="rId12"/>
                <a:stretch>
                  <a:fillRect/>
                </a:stretch>
              </p:blipFill>
              <p:spPr>
                <a:xfrm>
                  <a:off x="6115835" y="2093707"/>
                  <a:ext cx="135720" cy="224280"/>
                </a:xfrm>
                <a:prstGeom prst="rect">
                  <a:avLst/>
                </a:prstGeom>
              </p:spPr>
            </p:pic>
          </mc:Fallback>
        </mc:AlternateContent>
      </p:grpSp>
      <p:grpSp>
        <p:nvGrpSpPr>
          <p:cNvPr id="15" name="Gruppieren 14">
            <a:extLst>
              <a:ext uri="{FF2B5EF4-FFF2-40B4-BE49-F238E27FC236}">
                <a16:creationId xmlns:a16="http://schemas.microsoft.com/office/drawing/2014/main" id="{E440BF96-BFE3-402D-BABF-D795641AC5AE}"/>
              </a:ext>
            </a:extLst>
          </p:cNvPr>
          <p:cNvGrpSpPr/>
          <p:nvPr/>
        </p:nvGrpSpPr>
        <p:grpSpPr>
          <a:xfrm>
            <a:off x="1158635" y="3455587"/>
            <a:ext cx="860760" cy="239760"/>
            <a:chOff x="1158635" y="3455587"/>
            <a:chExt cx="860760" cy="23976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7814DB7E-5C8E-4A95-A66D-D4637B3A04EA}"/>
                    </a:ext>
                  </a:extLst>
                </p14:cNvPr>
                <p14:cNvContentPartPr/>
                <p14:nvPr/>
              </p14:nvContentPartPr>
              <p14:xfrm>
                <a:off x="1158635" y="3505987"/>
                <a:ext cx="99720" cy="153720"/>
              </p14:xfrm>
            </p:contentPart>
          </mc:Choice>
          <mc:Fallback>
            <p:pic>
              <p:nvPicPr>
                <p:cNvPr id="11" name="Freihand 10">
                  <a:extLst>
                    <a:ext uri="{FF2B5EF4-FFF2-40B4-BE49-F238E27FC236}">
                      <a16:creationId xmlns:a16="http://schemas.microsoft.com/office/drawing/2014/main" id="{7814DB7E-5C8E-4A95-A66D-D4637B3A04EA}"/>
                    </a:ext>
                  </a:extLst>
                </p:cNvPr>
                <p:cNvPicPr/>
                <p:nvPr/>
              </p:nvPicPr>
              <p:blipFill>
                <a:blip r:embed="rId14"/>
                <a:stretch>
                  <a:fillRect/>
                </a:stretch>
              </p:blipFill>
              <p:spPr>
                <a:xfrm>
                  <a:off x="1154315" y="3501667"/>
                  <a:ext cx="108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0059DB8C-B8C9-4C8C-B8ED-DEB93CCF3B6E}"/>
                    </a:ext>
                  </a:extLst>
                </p14:cNvPr>
                <p14:cNvContentPartPr/>
                <p14:nvPr/>
              </p14:nvContentPartPr>
              <p14:xfrm>
                <a:off x="1320635" y="3499507"/>
                <a:ext cx="147960" cy="128160"/>
              </p14:xfrm>
            </p:contentPart>
          </mc:Choice>
          <mc:Fallback>
            <p:pic>
              <p:nvPicPr>
                <p:cNvPr id="12" name="Freihand 11">
                  <a:extLst>
                    <a:ext uri="{FF2B5EF4-FFF2-40B4-BE49-F238E27FC236}">
                      <a16:creationId xmlns:a16="http://schemas.microsoft.com/office/drawing/2014/main" id="{0059DB8C-B8C9-4C8C-B8ED-DEB93CCF3B6E}"/>
                    </a:ext>
                  </a:extLst>
                </p:cNvPr>
                <p:cNvPicPr/>
                <p:nvPr/>
              </p:nvPicPr>
              <p:blipFill>
                <a:blip r:embed="rId16"/>
                <a:stretch>
                  <a:fillRect/>
                </a:stretch>
              </p:blipFill>
              <p:spPr>
                <a:xfrm>
                  <a:off x="1316315" y="3495187"/>
                  <a:ext cx="156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A48DDD4C-2577-4D91-81B7-E2BA0398F8FE}"/>
                    </a:ext>
                  </a:extLst>
                </p14:cNvPr>
                <p14:cNvContentPartPr/>
                <p14:nvPr/>
              </p14:nvContentPartPr>
              <p14:xfrm>
                <a:off x="1496675" y="3525787"/>
                <a:ext cx="432000" cy="168120"/>
              </p14:xfrm>
            </p:contentPart>
          </mc:Choice>
          <mc:Fallback>
            <p:pic>
              <p:nvPicPr>
                <p:cNvPr id="13" name="Freihand 12">
                  <a:extLst>
                    <a:ext uri="{FF2B5EF4-FFF2-40B4-BE49-F238E27FC236}">
                      <a16:creationId xmlns:a16="http://schemas.microsoft.com/office/drawing/2014/main" id="{A48DDD4C-2577-4D91-81B7-E2BA0398F8FE}"/>
                    </a:ext>
                  </a:extLst>
                </p:cNvPr>
                <p:cNvPicPr/>
                <p:nvPr/>
              </p:nvPicPr>
              <p:blipFill>
                <a:blip r:embed="rId18"/>
                <a:stretch>
                  <a:fillRect/>
                </a:stretch>
              </p:blipFill>
              <p:spPr>
                <a:xfrm>
                  <a:off x="1492355" y="3521467"/>
                  <a:ext cx="4406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151CEE7C-78F6-4BD2-9811-2786C2378527}"/>
                    </a:ext>
                  </a:extLst>
                </p14:cNvPr>
                <p14:cNvContentPartPr/>
                <p14:nvPr/>
              </p14:nvContentPartPr>
              <p14:xfrm>
                <a:off x="1920035" y="3455587"/>
                <a:ext cx="99360" cy="239760"/>
              </p14:xfrm>
            </p:contentPart>
          </mc:Choice>
          <mc:Fallback>
            <p:pic>
              <p:nvPicPr>
                <p:cNvPr id="14" name="Freihand 13">
                  <a:extLst>
                    <a:ext uri="{FF2B5EF4-FFF2-40B4-BE49-F238E27FC236}">
                      <a16:creationId xmlns:a16="http://schemas.microsoft.com/office/drawing/2014/main" id="{151CEE7C-78F6-4BD2-9811-2786C2378527}"/>
                    </a:ext>
                  </a:extLst>
                </p:cNvPr>
                <p:cNvPicPr/>
                <p:nvPr/>
              </p:nvPicPr>
              <p:blipFill>
                <a:blip r:embed="rId20"/>
                <a:stretch>
                  <a:fillRect/>
                </a:stretch>
              </p:blipFill>
              <p:spPr>
                <a:xfrm>
                  <a:off x="1915715" y="3451267"/>
                  <a:ext cx="108000" cy="248400"/>
                </a:xfrm>
                <a:prstGeom prst="rect">
                  <a:avLst/>
                </a:prstGeom>
              </p:spPr>
            </p:pic>
          </mc:Fallback>
        </mc:AlternateContent>
      </p:grpSp>
    </p:spTree>
    <p:extLst>
      <p:ext uri="{BB962C8B-B14F-4D97-AF65-F5344CB8AC3E}">
        <p14:creationId xmlns:p14="http://schemas.microsoft.com/office/powerpoint/2010/main" val="329362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CC37C20-FEF3-0EF0-F631-68695A3C7276}"/>
              </a:ext>
            </a:extLst>
          </p:cNvPr>
          <p:cNvPicPr>
            <a:picLocks noChangeAspect="1"/>
          </p:cNvPicPr>
          <p:nvPr/>
        </p:nvPicPr>
        <p:blipFill>
          <a:blip r:embed="rId3"/>
          <a:stretch>
            <a:fillRect/>
          </a:stretch>
        </p:blipFill>
        <p:spPr>
          <a:xfrm>
            <a:off x="-1" y="770913"/>
            <a:ext cx="8130453" cy="4726503"/>
          </a:xfrm>
          <a:prstGeom prst="rect">
            <a:avLst/>
          </a:prstGeom>
        </p:spPr>
      </p:pic>
      <p:grpSp>
        <p:nvGrpSpPr>
          <p:cNvPr id="480440" name="Gruppieren 480439">
            <a:extLst>
              <a:ext uri="{FF2B5EF4-FFF2-40B4-BE49-F238E27FC236}">
                <a16:creationId xmlns:a16="http://schemas.microsoft.com/office/drawing/2014/main" id="{766B1ED4-3649-40DA-9313-555D51697E52}"/>
              </a:ext>
            </a:extLst>
          </p:cNvPr>
          <p:cNvGrpSpPr/>
          <p:nvPr/>
        </p:nvGrpSpPr>
        <p:grpSpPr>
          <a:xfrm>
            <a:off x="555995" y="863587"/>
            <a:ext cx="11304000" cy="3208680"/>
            <a:chOff x="555995" y="863587"/>
            <a:chExt cx="11304000" cy="3208680"/>
          </a:xfrm>
        </p:grpSpPr>
        <mc:AlternateContent xmlns:mc="http://schemas.openxmlformats.org/markup-compatibility/2006">
          <mc:Choice xmlns:p14="http://schemas.microsoft.com/office/powerpoint/2010/main" Requires="p14">
            <p:contentPart p14:bwMode="auto" r:id="rId4">
              <p14:nvContentPartPr>
                <p14:cNvPr id="60" name="Freihand 59">
                  <a:extLst>
                    <a:ext uri="{FF2B5EF4-FFF2-40B4-BE49-F238E27FC236}">
                      <a16:creationId xmlns:a16="http://schemas.microsoft.com/office/drawing/2014/main" id="{1CE2A8B9-8B2C-464F-9C09-27834A697B5B}"/>
                    </a:ext>
                  </a:extLst>
                </p14:cNvPr>
                <p14:cNvContentPartPr/>
                <p14:nvPr/>
              </p14:nvContentPartPr>
              <p14:xfrm>
                <a:off x="555995" y="1041427"/>
                <a:ext cx="4551120" cy="2696760"/>
              </p14:xfrm>
            </p:contentPart>
          </mc:Choice>
          <mc:Fallback>
            <p:pic>
              <p:nvPicPr>
                <p:cNvPr id="60" name="Freihand 59">
                  <a:extLst>
                    <a:ext uri="{FF2B5EF4-FFF2-40B4-BE49-F238E27FC236}">
                      <a16:creationId xmlns:a16="http://schemas.microsoft.com/office/drawing/2014/main" id="{1CE2A8B9-8B2C-464F-9C09-27834A697B5B}"/>
                    </a:ext>
                  </a:extLst>
                </p:cNvPr>
                <p:cNvPicPr/>
                <p:nvPr/>
              </p:nvPicPr>
              <p:blipFill>
                <a:blip r:embed="rId5"/>
                <a:stretch>
                  <a:fillRect/>
                </a:stretch>
              </p:blipFill>
              <p:spPr>
                <a:xfrm>
                  <a:off x="551675" y="1037107"/>
                  <a:ext cx="4559760" cy="2705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1" name="Freihand 60">
                  <a:extLst>
                    <a:ext uri="{FF2B5EF4-FFF2-40B4-BE49-F238E27FC236}">
                      <a16:creationId xmlns:a16="http://schemas.microsoft.com/office/drawing/2014/main" id="{4686EAD3-18B8-4C4F-A8B0-CC2E5B3E7929}"/>
                    </a:ext>
                  </a:extLst>
                </p14:cNvPr>
                <p14:cNvContentPartPr/>
                <p14:nvPr/>
              </p14:nvContentPartPr>
              <p14:xfrm>
                <a:off x="5116475" y="863587"/>
                <a:ext cx="2982600" cy="195840"/>
              </p14:xfrm>
            </p:contentPart>
          </mc:Choice>
          <mc:Fallback>
            <p:pic>
              <p:nvPicPr>
                <p:cNvPr id="61" name="Freihand 60">
                  <a:extLst>
                    <a:ext uri="{FF2B5EF4-FFF2-40B4-BE49-F238E27FC236}">
                      <a16:creationId xmlns:a16="http://schemas.microsoft.com/office/drawing/2014/main" id="{4686EAD3-18B8-4C4F-A8B0-CC2E5B3E7929}"/>
                    </a:ext>
                  </a:extLst>
                </p:cNvPr>
                <p:cNvPicPr/>
                <p:nvPr/>
              </p:nvPicPr>
              <p:blipFill>
                <a:blip r:embed="rId7"/>
                <a:stretch>
                  <a:fillRect/>
                </a:stretch>
              </p:blipFill>
              <p:spPr>
                <a:xfrm>
                  <a:off x="5112155" y="859267"/>
                  <a:ext cx="29912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2" name="Freihand 61">
                  <a:extLst>
                    <a:ext uri="{FF2B5EF4-FFF2-40B4-BE49-F238E27FC236}">
                      <a16:creationId xmlns:a16="http://schemas.microsoft.com/office/drawing/2014/main" id="{724E9628-6077-41A5-844B-002C1AD478D1}"/>
                    </a:ext>
                  </a:extLst>
                </p14:cNvPr>
                <p14:cNvContentPartPr/>
                <p14:nvPr/>
              </p14:nvContentPartPr>
              <p14:xfrm>
                <a:off x="8066315" y="901747"/>
                <a:ext cx="425880" cy="326880"/>
              </p14:xfrm>
            </p:contentPart>
          </mc:Choice>
          <mc:Fallback>
            <p:pic>
              <p:nvPicPr>
                <p:cNvPr id="62" name="Freihand 61">
                  <a:extLst>
                    <a:ext uri="{FF2B5EF4-FFF2-40B4-BE49-F238E27FC236}">
                      <a16:creationId xmlns:a16="http://schemas.microsoft.com/office/drawing/2014/main" id="{724E9628-6077-41A5-844B-002C1AD478D1}"/>
                    </a:ext>
                  </a:extLst>
                </p:cNvPr>
                <p:cNvPicPr/>
                <p:nvPr/>
              </p:nvPicPr>
              <p:blipFill>
                <a:blip r:embed="rId9"/>
                <a:stretch>
                  <a:fillRect/>
                </a:stretch>
              </p:blipFill>
              <p:spPr>
                <a:xfrm>
                  <a:off x="8061995" y="897427"/>
                  <a:ext cx="43452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Freihand 2">
                  <a:extLst>
                    <a:ext uri="{FF2B5EF4-FFF2-40B4-BE49-F238E27FC236}">
                      <a16:creationId xmlns:a16="http://schemas.microsoft.com/office/drawing/2014/main" id="{84678C50-96C3-459D-BC11-D7791D1D7871}"/>
                    </a:ext>
                  </a:extLst>
                </p14:cNvPr>
                <p14:cNvContentPartPr/>
                <p14:nvPr/>
              </p14:nvContentPartPr>
              <p14:xfrm>
                <a:off x="8310755" y="1372987"/>
                <a:ext cx="169920" cy="105840"/>
              </p14:xfrm>
            </p:contentPart>
          </mc:Choice>
          <mc:Fallback>
            <p:pic>
              <p:nvPicPr>
                <p:cNvPr id="3" name="Freihand 2">
                  <a:extLst>
                    <a:ext uri="{FF2B5EF4-FFF2-40B4-BE49-F238E27FC236}">
                      <a16:creationId xmlns:a16="http://schemas.microsoft.com/office/drawing/2014/main" id="{84678C50-96C3-459D-BC11-D7791D1D7871}"/>
                    </a:ext>
                  </a:extLst>
                </p:cNvPr>
                <p:cNvPicPr/>
                <p:nvPr/>
              </p:nvPicPr>
              <p:blipFill>
                <a:blip r:embed="rId11"/>
                <a:stretch>
                  <a:fillRect/>
                </a:stretch>
              </p:blipFill>
              <p:spPr>
                <a:xfrm>
                  <a:off x="8306435" y="1368667"/>
                  <a:ext cx="178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 name="Freihand 3">
                  <a:extLst>
                    <a:ext uri="{FF2B5EF4-FFF2-40B4-BE49-F238E27FC236}">
                      <a16:creationId xmlns:a16="http://schemas.microsoft.com/office/drawing/2014/main" id="{B4FD2D11-0E87-42C2-9A97-37568B18D9FB}"/>
                    </a:ext>
                  </a:extLst>
                </p14:cNvPr>
                <p14:cNvContentPartPr/>
                <p14:nvPr/>
              </p14:nvContentPartPr>
              <p14:xfrm>
                <a:off x="8470955" y="1330867"/>
                <a:ext cx="360" cy="360"/>
              </p14:xfrm>
            </p:contentPart>
          </mc:Choice>
          <mc:Fallback>
            <p:pic>
              <p:nvPicPr>
                <p:cNvPr id="4" name="Freihand 3">
                  <a:extLst>
                    <a:ext uri="{FF2B5EF4-FFF2-40B4-BE49-F238E27FC236}">
                      <a16:creationId xmlns:a16="http://schemas.microsoft.com/office/drawing/2014/main" id="{B4FD2D11-0E87-42C2-9A97-37568B18D9FB}"/>
                    </a:ext>
                  </a:extLst>
                </p:cNvPr>
                <p:cNvPicPr/>
                <p:nvPr/>
              </p:nvPicPr>
              <p:blipFill>
                <a:blip r:embed="rId13"/>
                <a:stretch>
                  <a:fillRect/>
                </a:stretch>
              </p:blipFill>
              <p:spPr>
                <a:xfrm>
                  <a:off x="8466635" y="1326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Freihand 4">
                  <a:extLst>
                    <a:ext uri="{FF2B5EF4-FFF2-40B4-BE49-F238E27FC236}">
                      <a16:creationId xmlns:a16="http://schemas.microsoft.com/office/drawing/2014/main" id="{002A4BDD-87B5-4B67-AD1C-E85A88190B4D}"/>
                    </a:ext>
                  </a:extLst>
                </p14:cNvPr>
                <p14:cNvContentPartPr/>
                <p14:nvPr/>
              </p14:nvContentPartPr>
              <p14:xfrm>
                <a:off x="8622155" y="1290907"/>
                <a:ext cx="304920" cy="151200"/>
              </p14:xfrm>
            </p:contentPart>
          </mc:Choice>
          <mc:Fallback>
            <p:pic>
              <p:nvPicPr>
                <p:cNvPr id="5" name="Freihand 4">
                  <a:extLst>
                    <a:ext uri="{FF2B5EF4-FFF2-40B4-BE49-F238E27FC236}">
                      <a16:creationId xmlns:a16="http://schemas.microsoft.com/office/drawing/2014/main" id="{002A4BDD-87B5-4B67-AD1C-E85A88190B4D}"/>
                    </a:ext>
                  </a:extLst>
                </p:cNvPr>
                <p:cNvPicPr/>
                <p:nvPr/>
              </p:nvPicPr>
              <p:blipFill>
                <a:blip r:embed="rId15"/>
                <a:stretch>
                  <a:fillRect/>
                </a:stretch>
              </p:blipFill>
              <p:spPr>
                <a:xfrm>
                  <a:off x="8617835" y="1286587"/>
                  <a:ext cx="313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 name="Freihand 5">
                  <a:extLst>
                    <a:ext uri="{FF2B5EF4-FFF2-40B4-BE49-F238E27FC236}">
                      <a16:creationId xmlns:a16="http://schemas.microsoft.com/office/drawing/2014/main" id="{5EF7F696-9709-440B-B4AE-3A45B8891F39}"/>
                    </a:ext>
                  </a:extLst>
                </p14:cNvPr>
                <p14:cNvContentPartPr/>
                <p14:nvPr/>
              </p14:nvContentPartPr>
              <p14:xfrm>
                <a:off x="9139115" y="1133227"/>
                <a:ext cx="87120" cy="218880"/>
              </p14:xfrm>
            </p:contentPart>
          </mc:Choice>
          <mc:Fallback>
            <p:pic>
              <p:nvPicPr>
                <p:cNvPr id="6" name="Freihand 5">
                  <a:extLst>
                    <a:ext uri="{FF2B5EF4-FFF2-40B4-BE49-F238E27FC236}">
                      <a16:creationId xmlns:a16="http://schemas.microsoft.com/office/drawing/2014/main" id="{5EF7F696-9709-440B-B4AE-3A45B8891F39}"/>
                    </a:ext>
                  </a:extLst>
                </p:cNvPr>
                <p:cNvPicPr/>
                <p:nvPr/>
              </p:nvPicPr>
              <p:blipFill>
                <a:blip r:embed="rId17"/>
                <a:stretch>
                  <a:fillRect/>
                </a:stretch>
              </p:blipFill>
              <p:spPr>
                <a:xfrm>
                  <a:off x="9134795" y="1128907"/>
                  <a:ext cx="957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Freihand 6">
                  <a:extLst>
                    <a:ext uri="{FF2B5EF4-FFF2-40B4-BE49-F238E27FC236}">
                      <a16:creationId xmlns:a16="http://schemas.microsoft.com/office/drawing/2014/main" id="{07BAB30A-397C-4AB2-9FF8-F054D21F8804}"/>
                    </a:ext>
                  </a:extLst>
                </p14:cNvPr>
                <p14:cNvContentPartPr/>
                <p14:nvPr/>
              </p14:nvContentPartPr>
              <p14:xfrm>
                <a:off x="9207875" y="1231147"/>
                <a:ext cx="556200" cy="167400"/>
              </p14:xfrm>
            </p:contentPart>
          </mc:Choice>
          <mc:Fallback>
            <p:pic>
              <p:nvPicPr>
                <p:cNvPr id="7" name="Freihand 6">
                  <a:extLst>
                    <a:ext uri="{FF2B5EF4-FFF2-40B4-BE49-F238E27FC236}">
                      <a16:creationId xmlns:a16="http://schemas.microsoft.com/office/drawing/2014/main" id="{07BAB30A-397C-4AB2-9FF8-F054D21F8804}"/>
                    </a:ext>
                  </a:extLst>
                </p:cNvPr>
                <p:cNvPicPr/>
                <p:nvPr/>
              </p:nvPicPr>
              <p:blipFill>
                <a:blip r:embed="rId19"/>
                <a:stretch>
                  <a:fillRect/>
                </a:stretch>
              </p:blipFill>
              <p:spPr>
                <a:xfrm>
                  <a:off x="9203555" y="1226827"/>
                  <a:ext cx="564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 name="Freihand 7">
                  <a:extLst>
                    <a:ext uri="{FF2B5EF4-FFF2-40B4-BE49-F238E27FC236}">
                      <a16:creationId xmlns:a16="http://schemas.microsoft.com/office/drawing/2014/main" id="{70C0A09C-599E-4CA8-BE6B-A1FC8AD9F9B5}"/>
                    </a:ext>
                  </a:extLst>
                </p14:cNvPr>
                <p14:cNvContentPartPr/>
                <p14:nvPr/>
              </p14:nvContentPartPr>
              <p14:xfrm>
                <a:off x="9920315" y="1118107"/>
                <a:ext cx="139320" cy="156600"/>
              </p14:xfrm>
            </p:contentPart>
          </mc:Choice>
          <mc:Fallback>
            <p:pic>
              <p:nvPicPr>
                <p:cNvPr id="8" name="Freihand 7">
                  <a:extLst>
                    <a:ext uri="{FF2B5EF4-FFF2-40B4-BE49-F238E27FC236}">
                      <a16:creationId xmlns:a16="http://schemas.microsoft.com/office/drawing/2014/main" id="{70C0A09C-599E-4CA8-BE6B-A1FC8AD9F9B5}"/>
                    </a:ext>
                  </a:extLst>
                </p:cNvPr>
                <p:cNvPicPr/>
                <p:nvPr/>
              </p:nvPicPr>
              <p:blipFill>
                <a:blip r:embed="rId21"/>
                <a:stretch>
                  <a:fillRect/>
                </a:stretch>
              </p:blipFill>
              <p:spPr>
                <a:xfrm>
                  <a:off x="9915995" y="1113787"/>
                  <a:ext cx="1479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 name="Freihand 8">
                  <a:extLst>
                    <a:ext uri="{FF2B5EF4-FFF2-40B4-BE49-F238E27FC236}">
                      <a16:creationId xmlns:a16="http://schemas.microsoft.com/office/drawing/2014/main" id="{64558FB7-91E4-441F-9B0E-9CF9B84B701F}"/>
                    </a:ext>
                  </a:extLst>
                </p14:cNvPr>
                <p14:cNvContentPartPr/>
                <p14:nvPr/>
              </p14:nvContentPartPr>
              <p14:xfrm>
                <a:off x="10035515" y="1199827"/>
                <a:ext cx="143280" cy="76680"/>
              </p14:xfrm>
            </p:contentPart>
          </mc:Choice>
          <mc:Fallback>
            <p:pic>
              <p:nvPicPr>
                <p:cNvPr id="9" name="Freihand 8">
                  <a:extLst>
                    <a:ext uri="{FF2B5EF4-FFF2-40B4-BE49-F238E27FC236}">
                      <a16:creationId xmlns:a16="http://schemas.microsoft.com/office/drawing/2014/main" id="{64558FB7-91E4-441F-9B0E-9CF9B84B701F}"/>
                    </a:ext>
                  </a:extLst>
                </p:cNvPr>
                <p:cNvPicPr/>
                <p:nvPr/>
              </p:nvPicPr>
              <p:blipFill>
                <a:blip r:embed="rId23"/>
                <a:stretch>
                  <a:fillRect/>
                </a:stretch>
              </p:blipFill>
              <p:spPr>
                <a:xfrm>
                  <a:off x="10031195" y="1195507"/>
                  <a:ext cx="151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804666FA-50CC-4225-9E8D-6FAAA1EE80A7}"/>
                    </a:ext>
                  </a:extLst>
                </p14:cNvPr>
                <p14:cNvContentPartPr/>
                <p14:nvPr/>
              </p14:nvContentPartPr>
              <p14:xfrm>
                <a:off x="10162235" y="1185427"/>
                <a:ext cx="82440" cy="218520"/>
              </p14:xfrm>
            </p:contentPart>
          </mc:Choice>
          <mc:Fallback>
            <p:pic>
              <p:nvPicPr>
                <p:cNvPr id="13" name="Freihand 12">
                  <a:extLst>
                    <a:ext uri="{FF2B5EF4-FFF2-40B4-BE49-F238E27FC236}">
                      <a16:creationId xmlns:a16="http://schemas.microsoft.com/office/drawing/2014/main" id="{804666FA-50CC-4225-9E8D-6FAAA1EE80A7}"/>
                    </a:ext>
                  </a:extLst>
                </p:cNvPr>
                <p:cNvPicPr/>
                <p:nvPr/>
              </p:nvPicPr>
              <p:blipFill>
                <a:blip r:embed="rId25"/>
                <a:stretch>
                  <a:fillRect/>
                </a:stretch>
              </p:blipFill>
              <p:spPr>
                <a:xfrm>
                  <a:off x="10157915" y="1181107"/>
                  <a:ext cx="910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56F81A77-B8E8-484D-8C09-D3BA1C6C0C58}"/>
                    </a:ext>
                  </a:extLst>
                </p14:cNvPr>
                <p14:cNvContentPartPr/>
                <p14:nvPr/>
              </p14:nvContentPartPr>
              <p14:xfrm>
                <a:off x="10251155" y="1184707"/>
                <a:ext cx="366120" cy="144720"/>
              </p14:xfrm>
            </p:contentPart>
          </mc:Choice>
          <mc:Fallback>
            <p:pic>
              <p:nvPicPr>
                <p:cNvPr id="14" name="Freihand 13">
                  <a:extLst>
                    <a:ext uri="{FF2B5EF4-FFF2-40B4-BE49-F238E27FC236}">
                      <a16:creationId xmlns:a16="http://schemas.microsoft.com/office/drawing/2014/main" id="{56F81A77-B8E8-484D-8C09-D3BA1C6C0C58}"/>
                    </a:ext>
                  </a:extLst>
                </p:cNvPr>
                <p:cNvPicPr/>
                <p:nvPr/>
              </p:nvPicPr>
              <p:blipFill>
                <a:blip r:embed="rId27"/>
                <a:stretch>
                  <a:fillRect/>
                </a:stretch>
              </p:blipFill>
              <p:spPr>
                <a:xfrm>
                  <a:off x="10246835" y="1180387"/>
                  <a:ext cx="374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86916282-38D3-4895-9325-3926258AC444}"/>
                    </a:ext>
                  </a:extLst>
                </p14:cNvPr>
                <p14:cNvContentPartPr/>
                <p14:nvPr/>
              </p14:nvContentPartPr>
              <p14:xfrm>
                <a:off x="10631315" y="1091467"/>
                <a:ext cx="95760" cy="132480"/>
              </p14:xfrm>
            </p:contentPart>
          </mc:Choice>
          <mc:Fallback>
            <p:pic>
              <p:nvPicPr>
                <p:cNvPr id="15" name="Freihand 14">
                  <a:extLst>
                    <a:ext uri="{FF2B5EF4-FFF2-40B4-BE49-F238E27FC236}">
                      <a16:creationId xmlns:a16="http://schemas.microsoft.com/office/drawing/2014/main" id="{86916282-38D3-4895-9325-3926258AC444}"/>
                    </a:ext>
                  </a:extLst>
                </p:cNvPr>
                <p:cNvPicPr/>
                <p:nvPr/>
              </p:nvPicPr>
              <p:blipFill>
                <a:blip r:embed="rId29"/>
                <a:stretch>
                  <a:fillRect/>
                </a:stretch>
              </p:blipFill>
              <p:spPr>
                <a:xfrm>
                  <a:off x="10626995" y="1087147"/>
                  <a:ext cx="1044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Freihand 15">
                  <a:extLst>
                    <a:ext uri="{FF2B5EF4-FFF2-40B4-BE49-F238E27FC236}">
                      <a16:creationId xmlns:a16="http://schemas.microsoft.com/office/drawing/2014/main" id="{C7762F2E-A834-4552-A16A-BB925C6A6CD0}"/>
                    </a:ext>
                  </a:extLst>
                </p14:cNvPr>
                <p14:cNvContentPartPr/>
                <p14:nvPr/>
              </p14:nvContentPartPr>
              <p14:xfrm>
                <a:off x="10740035" y="1026667"/>
                <a:ext cx="240840" cy="179280"/>
              </p14:xfrm>
            </p:contentPart>
          </mc:Choice>
          <mc:Fallback>
            <p:pic>
              <p:nvPicPr>
                <p:cNvPr id="16" name="Freihand 15">
                  <a:extLst>
                    <a:ext uri="{FF2B5EF4-FFF2-40B4-BE49-F238E27FC236}">
                      <a16:creationId xmlns:a16="http://schemas.microsoft.com/office/drawing/2014/main" id="{C7762F2E-A834-4552-A16A-BB925C6A6CD0}"/>
                    </a:ext>
                  </a:extLst>
                </p:cNvPr>
                <p:cNvPicPr/>
                <p:nvPr/>
              </p:nvPicPr>
              <p:blipFill>
                <a:blip r:embed="rId31"/>
                <a:stretch>
                  <a:fillRect/>
                </a:stretch>
              </p:blipFill>
              <p:spPr>
                <a:xfrm>
                  <a:off x="10735715" y="1022347"/>
                  <a:ext cx="249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 name="Freihand 16">
                  <a:extLst>
                    <a:ext uri="{FF2B5EF4-FFF2-40B4-BE49-F238E27FC236}">
                      <a16:creationId xmlns:a16="http://schemas.microsoft.com/office/drawing/2014/main" id="{59481FFA-1800-4024-BDF6-904DB6B80C1B}"/>
                    </a:ext>
                  </a:extLst>
                </p14:cNvPr>
                <p14:cNvContentPartPr/>
                <p14:nvPr/>
              </p14:nvContentPartPr>
              <p14:xfrm>
                <a:off x="10850555" y="985267"/>
                <a:ext cx="19800" cy="720"/>
              </p14:xfrm>
            </p:contentPart>
          </mc:Choice>
          <mc:Fallback>
            <p:pic>
              <p:nvPicPr>
                <p:cNvPr id="17" name="Freihand 16">
                  <a:extLst>
                    <a:ext uri="{FF2B5EF4-FFF2-40B4-BE49-F238E27FC236}">
                      <a16:creationId xmlns:a16="http://schemas.microsoft.com/office/drawing/2014/main" id="{59481FFA-1800-4024-BDF6-904DB6B80C1B}"/>
                    </a:ext>
                  </a:extLst>
                </p:cNvPr>
                <p:cNvPicPr/>
                <p:nvPr/>
              </p:nvPicPr>
              <p:blipFill>
                <a:blip r:embed="rId33"/>
                <a:stretch>
                  <a:fillRect/>
                </a:stretch>
              </p:blipFill>
              <p:spPr>
                <a:xfrm>
                  <a:off x="10846235" y="980947"/>
                  <a:ext cx="284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7ECE74B0-E551-4664-AE0B-B90A6B96F76D}"/>
                    </a:ext>
                  </a:extLst>
                </p14:cNvPr>
                <p14:cNvContentPartPr/>
                <p14:nvPr/>
              </p14:nvContentPartPr>
              <p14:xfrm>
                <a:off x="11101835" y="1087147"/>
                <a:ext cx="261720" cy="96120"/>
              </p14:xfrm>
            </p:contentPart>
          </mc:Choice>
          <mc:Fallback>
            <p:pic>
              <p:nvPicPr>
                <p:cNvPr id="19" name="Freihand 18">
                  <a:extLst>
                    <a:ext uri="{FF2B5EF4-FFF2-40B4-BE49-F238E27FC236}">
                      <a16:creationId xmlns:a16="http://schemas.microsoft.com/office/drawing/2014/main" id="{7ECE74B0-E551-4664-AE0B-B90A6B96F76D}"/>
                    </a:ext>
                  </a:extLst>
                </p:cNvPr>
                <p:cNvPicPr/>
                <p:nvPr/>
              </p:nvPicPr>
              <p:blipFill>
                <a:blip r:embed="rId35"/>
                <a:stretch>
                  <a:fillRect/>
                </a:stretch>
              </p:blipFill>
              <p:spPr>
                <a:xfrm>
                  <a:off x="11097515" y="1082827"/>
                  <a:ext cx="270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E4F6224A-3B81-4BD9-96C2-54C8439734BB}"/>
                    </a:ext>
                  </a:extLst>
                </p14:cNvPr>
                <p14:cNvContentPartPr/>
                <p14:nvPr/>
              </p14:nvContentPartPr>
              <p14:xfrm>
                <a:off x="11368955" y="1067707"/>
                <a:ext cx="185400" cy="79560"/>
              </p14:xfrm>
            </p:contentPart>
          </mc:Choice>
          <mc:Fallback>
            <p:pic>
              <p:nvPicPr>
                <p:cNvPr id="20" name="Freihand 19">
                  <a:extLst>
                    <a:ext uri="{FF2B5EF4-FFF2-40B4-BE49-F238E27FC236}">
                      <a16:creationId xmlns:a16="http://schemas.microsoft.com/office/drawing/2014/main" id="{E4F6224A-3B81-4BD9-96C2-54C8439734BB}"/>
                    </a:ext>
                  </a:extLst>
                </p:cNvPr>
                <p:cNvPicPr/>
                <p:nvPr/>
              </p:nvPicPr>
              <p:blipFill>
                <a:blip r:embed="rId37"/>
                <a:stretch>
                  <a:fillRect/>
                </a:stretch>
              </p:blipFill>
              <p:spPr>
                <a:xfrm>
                  <a:off x="11364635" y="1063387"/>
                  <a:ext cx="194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78AF00A4-2959-46DA-9A4F-17D5CB75F1F1}"/>
                    </a:ext>
                  </a:extLst>
                </p14:cNvPr>
                <p14:cNvContentPartPr/>
                <p14:nvPr/>
              </p14:nvContentPartPr>
              <p14:xfrm>
                <a:off x="8313635" y="1633267"/>
                <a:ext cx="107280" cy="117720"/>
              </p14:xfrm>
            </p:contentPart>
          </mc:Choice>
          <mc:Fallback>
            <p:pic>
              <p:nvPicPr>
                <p:cNvPr id="22" name="Freihand 21">
                  <a:extLst>
                    <a:ext uri="{FF2B5EF4-FFF2-40B4-BE49-F238E27FC236}">
                      <a16:creationId xmlns:a16="http://schemas.microsoft.com/office/drawing/2014/main" id="{78AF00A4-2959-46DA-9A4F-17D5CB75F1F1}"/>
                    </a:ext>
                  </a:extLst>
                </p:cNvPr>
                <p:cNvPicPr/>
                <p:nvPr/>
              </p:nvPicPr>
              <p:blipFill>
                <a:blip r:embed="rId39"/>
                <a:stretch>
                  <a:fillRect/>
                </a:stretch>
              </p:blipFill>
              <p:spPr>
                <a:xfrm>
                  <a:off x="8309315" y="1628947"/>
                  <a:ext cx="1159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B4975C23-3923-43B9-958D-FEC12E3D621A}"/>
                    </a:ext>
                  </a:extLst>
                </p14:cNvPr>
                <p14:cNvContentPartPr/>
                <p14:nvPr/>
              </p14:nvContentPartPr>
              <p14:xfrm>
                <a:off x="8443235" y="1564867"/>
                <a:ext cx="202680" cy="145800"/>
              </p14:xfrm>
            </p:contentPart>
          </mc:Choice>
          <mc:Fallback>
            <p:pic>
              <p:nvPicPr>
                <p:cNvPr id="23" name="Freihand 22">
                  <a:extLst>
                    <a:ext uri="{FF2B5EF4-FFF2-40B4-BE49-F238E27FC236}">
                      <a16:creationId xmlns:a16="http://schemas.microsoft.com/office/drawing/2014/main" id="{B4975C23-3923-43B9-958D-FEC12E3D621A}"/>
                    </a:ext>
                  </a:extLst>
                </p:cNvPr>
                <p:cNvPicPr/>
                <p:nvPr/>
              </p:nvPicPr>
              <p:blipFill>
                <a:blip r:embed="rId41"/>
                <a:stretch>
                  <a:fillRect/>
                </a:stretch>
              </p:blipFill>
              <p:spPr>
                <a:xfrm>
                  <a:off x="8438915" y="1560547"/>
                  <a:ext cx="211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59865FDD-4F46-4C9D-8E32-F3FB8A837EA9}"/>
                    </a:ext>
                  </a:extLst>
                </p14:cNvPr>
                <p14:cNvContentPartPr/>
                <p14:nvPr/>
              </p14:nvContentPartPr>
              <p14:xfrm>
                <a:off x="8667875" y="1621027"/>
                <a:ext cx="54720" cy="57960"/>
              </p14:xfrm>
            </p:contentPart>
          </mc:Choice>
          <mc:Fallback>
            <p:pic>
              <p:nvPicPr>
                <p:cNvPr id="24" name="Freihand 23">
                  <a:extLst>
                    <a:ext uri="{FF2B5EF4-FFF2-40B4-BE49-F238E27FC236}">
                      <a16:creationId xmlns:a16="http://schemas.microsoft.com/office/drawing/2014/main" id="{59865FDD-4F46-4C9D-8E32-F3FB8A837EA9}"/>
                    </a:ext>
                  </a:extLst>
                </p:cNvPr>
                <p:cNvPicPr/>
                <p:nvPr/>
              </p:nvPicPr>
              <p:blipFill>
                <a:blip r:embed="rId43"/>
                <a:stretch>
                  <a:fillRect/>
                </a:stretch>
              </p:blipFill>
              <p:spPr>
                <a:xfrm>
                  <a:off x="8663555" y="1616707"/>
                  <a:ext cx="633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EFA7EB4C-0272-4B04-A0EC-A050031D7275}"/>
                    </a:ext>
                  </a:extLst>
                </p14:cNvPr>
                <p14:cNvContentPartPr/>
                <p14:nvPr/>
              </p14:nvContentPartPr>
              <p14:xfrm>
                <a:off x="8884955" y="1546147"/>
                <a:ext cx="197640" cy="106200"/>
              </p14:xfrm>
            </p:contentPart>
          </mc:Choice>
          <mc:Fallback>
            <p:pic>
              <p:nvPicPr>
                <p:cNvPr id="25" name="Freihand 24">
                  <a:extLst>
                    <a:ext uri="{FF2B5EF4-FFF2-40B4-BE49-F238E27FC236}">
                      <a16:creationId xmlns:a16="http://schemas.microsoft.com/office/drawing/2014/main" id="{EFA7EB4C-0272-4B04-A0EC-A050031D7275}"/>
                    </a:ext>
                  </a:extLst>
                </p:cNvPr>
                <p:cNvPicPr/>
                <p:nvPr/>
              </p:nvPicPr>
              <p:blipFill>
                <a:blip r:embed="rId45"/>
                <a:stretch>
                  <a:fillRect/>
                </a:stretch>
              </p:blipFill>
              <p:spPr>
                <a:xfrm>
                  <a:off x="8880635" y="1541827"/>
                  <a:ext cx="206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9DBEA2BF-9F4E-472B-98D7-970A27F195B2}"/>
                    </a:ext>
                  </a:extLst>
                </p14:cNvPr>
                <p14:cNvContentPartPr/>
                <p14:nvPr/>
              </p14:nvContentPartPr>
              <p14:xfrm>
                <a:off x="9088355" y="1606267"/>
                <a:ext cx="79560" cy="28440"/>
              </p14:xfrm>
            </p:contentPart>
          </mc:Choice>
          <mc:Fallback>
            <p:pic>
              <p:nvPicPr>
                <p:cNvPr id="26" name="Freihand 25">
                  <a:extLst>
                    <a:ext uri="{FF2B5EF4-FFF2-40B4-BE49-F238E27FC236}">
                      <a16:creationId xmlns:a16="http://schemas.microsoft.com/office/drawing/2014/main" id="{9DBEA2BF-9F4E-472B-98D7-970A27F195B2}"/>
                    </a:ext>
                  </a:extLst>
                </p:cNvPr>
                <p:cNvPicPr/>
                <p:nvPr/>
              </p:nvPicPr>
              <p:blipFill>
                <a:blip r:embed="rId47"/>
                <a:stretch>
                  <a:fillRect/>
                </a:stretch>
              </p:blipFill>
              <p:spPr>
                <a:xfrm>
                  <a:off x="9084035" y="1601947"/>
                  <a:ext cx="882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79A49409-C553-4FC5-94CD-E2815C4F091A}"/>
                    </a:ext>
                  </a:extLst>
                </p14:cNvPr>
                <p14:cNvContentPartPr/>
                <p14:nvPr/>
              </p14:nvContentPartPr>
              <p14:xfrm>
                <a:off x="9198875" y="1514467"/>
                <a:ext cx="98640" cy="107640"/>
              </p14:xfrm>
            </p:contentPart>
          </mc:Choice>
          <mc:Fallback>
            <p:pic>
              <p:nvPicPr>
                <p:cNvPr id="27" name="Freihand 26">
                  <a:extLst>
                    <a:ext uri="{FF2B5EF4-FFF2-40B4-BE49-F238E27FC236}">
                      <a16:creationId xmlns:a16="http://schemas.microsoft.com/office/drawing/2014/main" id="{79A49409-C553-4FC5-94CD-E2815C4F091A}"/>
                    </a:ext>
                  </a:extLst>
                </p:cNvPr>
                <p:cNvPicPr/>
                <p:nvPr/>
              </p:nvPicPr>
              <p:blipFill>
                <a:blip r:embed="rId49"/>
                <a:stretch>
                  <a:fillRect/>
                </a:stretch>
              </p:blipFill>
              <p:spPr>
                <a:xfrm>
                  <a:off x="9194555" y="1510147"/>
                  <a:ext cx="107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DFAED041-EE96-4496-A8DF-9569323AE4D9}"/>
                    </a:ext>
                  </a:extLst>
                </p14:cNvPr>
                <p14:cNvContentPartPr/>
                <p14:nvPr/>
              </p14:nvContentPartPr>
              <p14:xfrm>
                <a:off x="9312995" y="1562707"/>
                <a:ext cx="66240" cy="66240"/>
              </p14:xfrm>
            </p:contentPart>
          </mc:Choice>
          <mc:Fallback>
            <p:pic>
              <p:nvPicPr>
                <p:cNvPr id="28" name="Freihand 27">
                  <a:extLst>
                    <a:ext uri="{FF2B5EF4-FFF2-40B4-BE49-F238E27FC236}">
                      <a16:creationId xmlns:a16="http://schemas.microsoft.com/office/drawing/2014/main" id="{DFAED041-EE96-4496-A8DF-9569323AE4D9}"/>
                    </a:ext>
                  </a:extLst>
                </p:cNvPr>
                <p:cNvPicPr/>
                <p:nvPr/>
              </p:nvPicPr>
              <p:blipFill>
                <a:blip r:embed="rId51"/>
                <a:stretch>
                  <a:fillRect/>
                </a:stretch>
              </p:blipFill>
              <p:spPr>
                <a:xfrm>
                  <a:off x="9308675" y="1558387"/>
                  <a:ext cx="74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5095E37F-7FAF-43FD-97C0-BAE1D9F3B177}"/>
                    </a:ext>
                  </a:extLst>
                </p14:cNvPr>
                <p14:cNvContentPartPr/>
                <p14:nvPr/>
              </p14:nvContentPartPr>
              <p14:xfrm>
                <a:off x="9400115" y="1457587"/>
                <a:ext cx="308880" cy="151920"/>
              </p14:xfrm>
            </p:contentPart>
          </mc:Choice>
          <mc:Fallback>
            <p:pic>
              <p:nvPicPr>
                <p:cNvPr id="30" name="Freihand 29">
                  <a:extLst>
                    <a:ext uri="{FF2B5EF4-FFF2-40B4-BE49-F238E27FC236}">
                      <a16:creationId xmlns:a16="http://schemas.microsoft.com/office/drawing/2014/main" id="{5095E37F-7FAF-43FD-97C0-BAE1D9F3B177}"/>
                    </a:ext>
                  </a:extLst>
                </p:cNvPr>
                <p:cNvPicPr/>
                <p:nvPr/>
              </p:nvPicPr>
              <p:blipFill>
                <a:blip r:embed="rId53"/>
                <a:stretch>
                  <a:fillRect/>
                </a:stretch>
              </p:blipFill>
              <p:spPr>
                <a:xfrm>
                  <a:off x="9395795" y="1453267"/>
                  <a:ext cx="3175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2EFDBF2D-2E4E-4A1F-8BB4-9DE2FBBE0522}"/>
                    </a:ext>
                  </a:extLst>
                </p14:cNvPr>
                <p14:cNvContentPartPr/>
                <p14:nvPr/>
              </p14:nvContentPartPr>
              <p14:xfrm>
                <a:off x="9841475" y="1554067"/>
                <a:ext cx="198720" cy="46080"/>
              </p14:xfrm>
            </p:contentPart>
          </mc:Choice>
          <mc:Fallback>
            <p:pic>
              <p:nvPicPr>
                <p:cNvPr id="31" name="Freihand 30">
                  <a:extLst>
                    <a:ext uri="{FF2B5EF4-FFF2-40B4-BE49-F238E27FC236}">
                      <a16:creationId xmlns:a16="http://schemas.microsoft.com/office/drawing/2014/main" id="{2EFDBF2D-2E4E-4A1F-8BB4-9DE2FBBE0522}"/>
                    </a:ext>
                  </a:extLst>
                </p:cNvPr>
                <p:cNvPicPr/>
                <p:nvPr/>
              </p:nvPicPr>
              <p:blipFill>
                <a:blip r:embed="rId55"/>
                <a:stretch>
                  <a:fillRect/>
                </a:stretch>
              </p:blipFill>
              <p:spPr>
                <a:xfrm>
                  <a:off x="9837155" y="1549747"/>
                  <a:ext cx="2073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1C0EF013-880D-498C-BA83-4453575C9E2D}"/>
                    </a:ext>
                  </a:extLst>
                </p14:cNvPr>
                <p14:cNvContentPartPr/>
                <p14:nvPr/>
              </p14:nvContentPartPr>
              <p14:xfrm>
                <a:off x="10058915" y="1493587"/>
                <a:ext cx="134280" cy="92160"/>
              </p14:xfrm>
            </p:contentPart>
          </mc:Choice>
          <mc:Fallback>
            <p:pic>
              <p:nvPicPr>
                <p:cNvPr id="32" name="Freihand 31">
                  <a:extLst>
                    <a:ext uri="{FF2B5EF4-FFF2-40B4-BE49-F238E27FC236}">
                      <a16:creationId xmlns:a16="http://schemas.microsoft.com/office/drawing/2014/main" id="{1C0EF013-880D-498C-BA83-4453575C9E2D}"/>
                    </a:ext>
                  </a:extLst>
                </p:cNvPr>
                <p:cNvPicPr/>
                <p:nvPr/>
              </p:nvPicPr>
              <p:blipFill>
                <a:blip r:embed="rId57"/>
                <a:stretch>
                  <a:fillRect/>
                </a:stretch>
              </p:blipFill>
              <p:spPr>
                <a:xfrm>
                  <a:off x="10054595" y="1489267"/>
                  <a:ext cx="142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4586A7D4-CF6E-4CA4-8864-942E79384700}"/>
                    </a:ext>
                  </a:extLst>
                </p14:cNvPr>
                <p14:cNvContentPartPr/>
                <p14:nvPr/>
              </p14:nvContentPartPr>
              <p14:xfrm>
                <a:off x="10412435" y="1496827"/>
                <a:ext cx="149760" cy="86760"/>
              </p14:xfrm>
            </p:contentPart>
          </mc:Choice>
          <mc:Fallback>
            <p:pic>
              <p:nvPicPr>
                <p:cNvPr id="33" name="Freihand 32">
                  <a:extLst>
                    <a:ext uri="{FF2B5EF4-FFF2-40B4-BE49-F238E27FC236}">
                      <a16:creationId xmlns:a16="http://schemas.microsoft.com/office/drawing/2014/main" id="{4586A7D4-CF6E-4CA4-8864-942E79384700}"/>
                    </a:ext>
                  </a:extLst>
                </p:cNvPr>
                <p:cNvPicPr/>
                <p:nvPr/>
              </p:nvPicPr>
              <p:blipFill>
                <a:blip r:embed="rId59"/>
                <a:stretch>
                  <a:fillRect/>
                </a:stretch>
              </p:blipFill>
              <p:spPr>
                <a:xfrm>
                  <a:off x="10408115" y="1492507"/>
                  <a:ext cx="158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81B9A8ED-D2BC-4465-BDDF-F46C0391031C}"/>
                    </a:ext>
                  </a:extLst>
                </p14:cNvPr>
                <p14:cNvContentPartPr/>
                <p14:nvPr/>
              </p14:nvContentPartPr>
              <p14:xfrm>
                <a:off x="10556795" y="1426627"/>
                <a:ext cx="246960" cy="132840"/>
              </p14:xfrm>
            </p:contentPart>
          </mc:Choice>
          <mc:Fallback>
            <p:pic>
              <p:nvPicPr>
                <p:cNvPr id="34" name="Freihand 33">
                  <a:extLst>
                    <a:ext uri="{FF2B5EF4-FFF2-40B4-BE49-F238E27FC236}">
                      <a16:creationId xmlns:a16="http://schemas.microsoft.com/office/drawing/2014/main" id="{81B9A8ED-D2BC-4465-BDDF-F46C0391031C}"/>
                    </a:ext>
                  </a:extLst>
                </p:cNvPr>
                <p:cNvPicPr/>
                <p:nvPr/>
              </p:nvPicPr>
              <p:blipFill>
                <a:blip r:embed="rId61"/>
                <a:stretch>
                  <a:fillRect/>
                </a:stretch>
              </p:blipFill>
              <p:spPr>
                <a:xfrm>
                  <a:off x="10552475" y="1422307"/>
                  <a:ext cx="255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4460D54F-EADE-46FE-BB16-EEB6118826AC}"/>
                    </a:ext>
                  </a:extLst>
                </p14:cNvPr>
                <p14:cNvContentPartPr/>
                <p14:nvPr/>
              </p14:nvContentPartPr>
              <p14:xfrm>
                <a:off x="10817075" y="1465507"/>
                <a:ext cx="70920" cy="70920"/>
              </p14:xfrm>
            </p:contentPart>
          </mc:Choice>
          <mc:Fallback>
            <p:pic>
              <p:nvPicPr>
                <p:cNvPr id="35" name="Freihand 34">
                  <a:extLst>
                    <a:ext uri="{FF2B5EF4-FFF2-40B4-BE49-F238E27FC236}">
                      <a16:creationId xmlns:a16="http://schemas.microsoft.com/office/drawing/2014/main" id="{4460D54F-EADE-46FE-BB16-EEB6118826AC}"/>
                    </a:ext>
                  </a:extLst>
                </p:cNvPr>
                <p:cNvPicPr/>
                <p:nvPr/>
              </p:nvPicPr>
              <p:blipFill>
                <a:blip r:embed="rId63"/>
                <a:stretch>
                  <a:fillRect/>
                </a:stretch>
              </p:blipFill>
              <p:spPr>
                <a:xfrm>
                  <a:off x="10812755" y="1461187"/>
                  <a:ext cx="79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96CF7213-3771-42DC-8E42-729E4A4479BA}"/>
                    </a:ext>
                  </a:extLst>
                </p14:cNvPr>
                <p14:cNvContentPartPr/>
                <p14:nvPr/>
              </p14:nvContentPartPr>
              <p14:xfrm>
                <a:off x="10983395" y="1427347"/>
                <a:ext cx="164880" cy="173880"/>
              </p14:xfrm>
            </p:contentPart>
          </mc:Choice>
          <mc:Fallback>
            <p:pic>
              <p:nvPicPr>
                <p:cNvPr id="38" name="Freihand 37">
                  <a:extLst>
                    <a:ext uri="{FF2B5EF4-FFF2-40B4-BE49-F238E27FC236}">
                      <a16:creationId xmlns:a16="http://schemas.microsoft.com/office/drawing/2014/main" id="{96CF7213-3771-42DC-8E42-729E4A4479BA}"/>
                    </a:ext>
                  </a:extLst>
                </p:cNvPr>
                <p:cNvPicPr/>
                <p:nvPr/>
              </p:nvPicPr>
              <p:blipFill>
                <a:blip r:embed="rId65"/>
                <a:stretch>
                  <a:fillRect/>
                </a:stretch>
              </p:blipFill>
              <p:spPr>
                <a:xfrm>
                  <a:off x="10979075" y="1423027"/>
                  <a:ext cx="1735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3755F149-AB48-4A74-BC20-9ABC1FAE47B3}"/>
                    </a:ext>
                  </a:extLst>
                </p14:cNvPr>
                <p14:cNvContentPartPr/>
                <p14:nvPr/>
              </p14:nvContentPartPr>
              <p14:xfrm>
                <a:off x="11119475" y="1418347"/>
                <a:ext cx="66960" cy="58320"/>
              </p14:xfrm>
            </p:contentPart>
          </mc:Choice>
          <mc:Fallback>
            <p:pic>
              <p:nvPicPr>
                <p:cNvPr id="39" name="Freihand 38">
                  <a:extLst>
                    <a:ext uri="{FF2B5EF4-FFF2-40B4-BE49-F238E27FC236}">
                      <a16:creationId xmlns:a16="http://schemas.microsoft.com/office/drawing/2014/main" id="{3755F149-AB48-4A74-BC20-9ABC1FAE47B3}"/>
                    </a:ext>
                  </a:extLst>
                </p:cNvPr>
                <p:cNvPicPr/>
                <p:nvPr/>
              </p:nvPicPr>
              <p:blipFill>
                <a:blip r:embed="rId67"/>
                <a:stretch>
                  <a:fillRect/>
                </a:stretch>
              </p:blipFill>
              <p:spPr>
                <a:xfrm>
                  <a:off x="11115155" y="1414027"/>
                  <a:ext cx="75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CF9649C5-F729-4A6B-8651-A8C47D2E06B5}"/>
                    </a:ext>
                  </a:extLst>
                </p14:cNvPr>
                <p14:cNvContentPartPr/>
                <p14:nvPr/>
              </p14:nvContentPartPr>
              <p14:xfrm>
                <a:off x="11246555" y="1421227"/>
                <a:ext cx="44640" cy="16560"/>
              </p14:xfrm>
            </p:contentPart>
          </mc:Choice>
          <mc:Fallback>
            <p:pic>
              <p:nvPicPr>
                <p:cNvPr id="40" name="Freihand 39">
                  <a:extLst>
                    <a:ext uri="{FF2B5EF4-FFF2-40B4-BE49-F238E27FC236}">
                      <a16:creationId xmlns:a16="http://schemas.microsoft.com/office/drawing/2014/main" id="{CF9649C5-F729-4A6B-8651-A8C47D2E06B5}"/>
                    </a:ext>
                  </a:extLst>
                </p:cNvPr>
                <p:cNvPicPr/>
                <p:nvPr/>
              </p:nvPicPr>
              <p:blipFill>
                <a:blip r:embed="rId69"/>
                <a:stretch>
                  <a:fillRect/>
                </a:stretch>
              </p:blipFill>
              <p:spPr>
                <a:xfrm>
                  <a:off x="11242235" y="1416907"/>
                  <a:ext cx="532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EC51AA08-3E0D-4E97-9F97-C54DE43B8F01}"/>
                    </a:ext>
                  </a:extLst>
                </p14:cNvPr>
                <p14:cNvContentPartPr/>
                <p14:nvPr/>
              </p14:nvContentPartPr>
              <p14:xfrm>
                <a:off x="11356715" y="1293787"/>
                <a:ext cx="105120" cy="142920"/>
              </p14:xfrm>
            </p:contentPart>
          </mc:Choice>
          <mc:Fallback>
            <p:pic>
              <p:nvPicPr>
                <p:cNvPr id="41" name="Freihand 40">
                  <a:extLst>
                    <a:ext uri="{FF2B5EF4-FFF2-40B4-BE49-F238E27FC236}">
                      <a16:creationId xmlns:a16="http://schemas.microsoft.com/office/drawing/2014/main" id="{EC51AA08-3E0D-4E97-9F97-C54DE43B8F01}"/>
                    </a:ext>
                  </a:extLst>
                </p:cNvPr>
                <p:cNvPicPr/>
                <p:nvPr/>
              </p:nvPicPr>
              <p:blipFill>
                <a:blip r:embed="rId71"/>
                <a:stretch>
                  <a:fillRect/>
                </a:stretch>
              </p:blipFill>
              <p:spPr>
                <a:xfrm>
                  <a:off x="11352395" y="1289467"/>
                  <a:ext cx="113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6FF61337-5CF8-4844-BC8D-B43ED1650ABC}"/>
                    </a:ext>
                  </a:extLst>
                </p14:cNvPr>
                <p14:cNvContentPartPr/>
                <p14:nvPr/>
              </p14:nvContentPartPr>
              <p14:xfrm>
                <a:off x="11431595" y="1371187"/>
                <a:ext cx="62280" cy="64800"/>
              </p14:xfrm>
            </p:contentPart>
          </mc:Choice>
          <mc:Fallback>
            <p:pic>
              <p:nvPicPr>
                <p:cNvPr id="42" name="Freihand 41">
                  <a:extLst>
                    <a:ext uri="{FF2B5EF4-FFF2-40B4-BE49-F238E27FC236}">
                      <a16:creationId xmlns:a16="http://schemas.microsoft.com/office/drawing/2014/main" id="{6FF61337-5CF8-4844-BC8D-B43ED1650ABC}"/>
                    </a:ext>
                  </a:extLst>
                </p:cNvPr>
                <p:cNvPicPr/>
                <p:nvPr/>
              </p:nvPicPr>
              <p:blipFill>
                <a:blip r:embed="rId73"/>
                <a:stretch>
                  <a:fillRect/>
                </a:stretch>
              </p:blipFill>
              <p:spPr>
                <a:xfrm>
                  <a:off x="11427275" y="1366867"/>
                  <a:ext cx="70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B980A751-2C22-48DA-A27E-C0D19DA76B8E}"/>
                    </a:ext>
                  </a:extLst>
                </p14:cNvPr>
                <p14:cNvContentPartPr/>
                <p14:nvPr/>
              </p14:nvContentPartPr>
              <p14:xfrm>
                <a:off x="11466155" y="1358947"/>
                <a:ext cx="87840" cy="158760"/>
              </p14:xfrm>
            </p:contentPart>
          </mc:Choice>
          <mc:Fallback>
            <p:pic>
              <p:nvPicPr>
                <p:cNvPr id="43" name="Freihand 42">
                  <a:extLst>
                    <a:ext uri="{FF2B5EF4-FFF2-40B4-BE49-F238E27FC236}">
                      <a16:creationId xmlns:a16="http://schemas.microsoft.com/office/drawing/2014/main" id="{B980A751-2C22-48DA-A27E-C0D19DA76B8E}"/>
                    </a:ext>
                  </a:extLst>
                </p:cNvPr>
                <p:cNvPicPr/>
                <p:nvPr/>
              </p:nvPicPr>
              <p:blipFill>
                <a:blip r:embed="rId75"/>
                <a:stretch>
                  <a:fillRect/>
                </a:stretch>
              </p:blipFill>
              <p:spPr>
                <a:xfrm>
                  <a:off x="11461835" y="1354627"/>
                  <a:ext cx="964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51E2870E-A044-4AE6-B2C7-FD6E1498AAE7}"/>
                    </a:ext>
                  </a:extLst>
                </p14:cNvPr>
                <p14:cNvContentPartPr/>
                <p14:nvPr/>
              </p14:nvContentPartPr>
              <p14:xfrm>
                <a:off x="11571275" y="1253107"/>
                <a:ext cx="72000" cy="199080"/>
              </p14:xfrm>
            </p:contentPart>
          </mc:Choice>
          <mc:Fallback>
            <p:pic>
              <p:nvPicPr>
                <p:cNvPr id="44" name="Freihand 43">
                  <a:extLst>
                    <a:ext uri="{FF2B5EF4-FFF2-40B4-BE49-F238E27FC236}">
                      <a16:creationId xmlns:a16="http://schemas.microsoft.com/office/drawing/2014/main" id="{51E2870E-A044-4AE6-B2C7-FD6E1498AAE7}"/>
                    </a:ext>
                  </a:extLst>
                </p:cNvPr>
                <p:cNvPicPr/>
                <p:nvPr/>
              </p:nvPicPr>
              <p:blipFill>
                <a:blip r:embed="rId77"/>
                <a:stretch>
                  <a:fillRect/>
                </a:stretch>
              </p:blipFill>
              <p:spPr>
                <a:xfrm>
                  <a:off x="11566955" y="1248787"/>
                  <a:ext cx="806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12658495-FF94-4FDB-A54C-5ECEC0277753}"/>
                    </a:ext>
                  </a:extLst>
                </p14:cNvPr>
                <p14:cNvContentPartPr/>
                <p14:nvPr/>
              </p14:nvContentPartPr>
              <p14:xfrm>
                <a:off x="11703755" y="1356427"/>
                <a:ext cx="52920" cy="4320"/>
              </p14:xfrm>
            </p:contentPart>
          </mc:Choice>
          <mc:Fallback>
            <p:pic>
              <p:nvPicPr>
                <p:cNvPr id="45" name="Freihand 44">
                  <a:extLst>
                    <a:ext uri="{FF2B5EF4-FFF2-40B4-BE49-F238E27FC236}">
                      <a16:creationId xmlns:a16="http://schemas.microsoft.com/office/drawing/2014/main" id="{12658495-FF94-4FDB-A54C-5ECEC0277753}"/>
                    </a:ext>
                  </a:extLst>
                </p:cNvPr>
                <p:cNvPicPr/>
                <p:nvPr/>
              </p:nvPicPr>
              <p:blipFill>
                <a:blip r:embed="rId79"/>
                <a:stretch>
                  <a:fillRect/>
                </a:stretch>
              </p:blipFill>
              <p:spPr>
                <a:xfrm>
                  <a:off x="11699435" y="1352107"/>
                  <a:ext cx="615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CAA440AC-76DE-40C2-9C4D-3DA0278AF58A}"/>
                    </a:ext>
                  </a:extLst>
                </p14:cNvPr>
                <p14:cNvContentPartPr/>
                <p14:nvPr/>
              </p14:nvContentPartPr>
              <p14:xfrm>
                <a:off x="8313995" y="1833787"/>
                <a:ext cx="208440" cy="124560"/>
              </p14:xfrm>
            </p:contentPart>
          </mc:Choice>
          <mc:Fallback>
            <p:pic>
              <p:nvPicPr>
                <p:cNvPr id="47" name="Freihand 46">
                  <a:extLst>
                    <a:ext uri="{FF2B5EF4-FFF2-40B4-BE49-F238E27FC236}">
                      <a16:creationId xmlns:a16="http://schemas.microsoft.com/office/drawing/2014/main" id="{CAA440AC-76DE-40C2-9C4D-3DA0278AF58A}"/>
                    </a:ext>
                  </a:extLst>
                </p:cNvPr>
                <p:cNvPicPr/>
                <p:nvPr/>
              </p:nvPicPr>
              <p:blipFill>
                <a:blip r:embed="rId81"/>
                <a:stretch>
                  <a:fillRect/>
                </a:stretch>
              </p:blipFill>
              <p:spPr>
                <a:xfrm>
                  <a:off x="8309675" y="1829467"/>
                  <a:ext cx="217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EF405034-C39F-49D5-855C-32A06A704355}"/>
                    </a:ext>
                  </a:extLst>
                </p14:cNvPr>
                <p14:cNvContentPartPr/>
                <p14:nvPr/>
              </p14:nvContentPartPr>
              <p14:xfrm>
                <a:off x="8541155" y="1882027"/>
                <a:ext cx="79200" cy="52560"/>
              </p14:xfrm>
            </p:contentPart>
          </mc:Choice>
          <mc:Fallback>
            <p:pic>
              <p:nvPicPr>
                <p:cNvPr id="48" name="Freihand 47">
                  <a:extLst>
                    <a:ext uri="{FF2B5EF4-FFF2-40B4-BE49-F238E27FC236}">
                      <a16:creationId xmlns:a16="http://schemas.microsoft.com/office/drawing/2014/main" id="{EF405034-C39F-49D5-855C-32A06A704355}"/>
                    </a:ext>
                  </a:extLst>
                </p:cNvPr>
                <p:cNvPicPr/>
                <p:nvPr/>
              </p:nvPicPr>
              <p:blipFill>
                <a:blip r:embed="rId83"/>
                <a:stretch>
                  <a:fillRect/>
                </a:stretch>
              </p:blipFill>
              <p:spPr>
                <a:xfrm>
                  <a:off x="8536835" y="1877707"/>
                  <a:ext cx="87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83929BBB-5116-48A1-9274-4D4423532F10}"/>
                    </a:ext>
                  </a:extLst>
                </p14:cNvPr>
                <p14:cNvContentPartPr/>
                <p14:nvPr/>
              </p14:nvContentPartPr>
              <p14:xfrm>
                <a:off x="8653835" y="1795627"/>
                <a:ext cx="105840" cy="123120"/>
              </p14:xfrm>
            </p:contentPart>
          </mc:Choice>
          <mc:Fallback>
            <p:pic>
              <p:nvPicPr>
                <p:cNvPr id="49" name="Freihand 48">
                  <a:extLst>
                    <a:ext uri="{FF2B5EF4-FFF2-40B4-BE49-F238E27FC236}">
                      <a16:creationId xmlns:a16="http://schemas.microsoft.com/office/drawing/2014/main" id="{83929BBB-5116-48A1-9274-4D4423532F10}"/>
                    </a:ext>
                  </a:extLst>
                </p:cNvPr>
                <p:cNvPicPr/>
                <p:nvPr/>
              </p:nvPicPr>
              <p:blipFill>
                <a:blip r:embed="rId85"/>
                <a:stretch>
                  <a:fillRect/>
                </a:stretch>
              </p:blipFill>
              <p:spPr>
                <a:xfrm>
                  <a:off x="8649515" y="1791307"/>
                  <a:ext cx="114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13477490-9A28-4498-BEC0-0046DA48DE9A}"/>
                    </a:ext>
                  </a:extLst>
                </p14:cNvPr>
                <p14:cNvContentPartPr/>
                <p14:nvPr/>
              </p14:nvContentPartPr>
              <p14:xfrm>
                <a:off x="8760395" y="1839187"/>
                <a:ext cx="91440" cy="75960"/>
              </p14:xfrm>
            </p:contentPart>
          </mc:Choice>
          <mc:Fallback>
            <p:pic>
              <p:nvPicPr>
                <p:cNvPr id="50" name="Freihand 49">
                  <a:extLst>
                    <a:ext uri="{FF2B5EF4-FFF2-40B4-BE49-F238E27FC236}">
                      <a16:creationId xmlns:a16="http://schemas.microsoft.com/office/drawing/2014/main" id="{13477490-9A28-4498-BEC0-0046DA48DE9A}"/>
                    </a:ext>
                  </a:extLst>
                </p:cNvPr>
                <p:cNvPicPr/>
                <p:nvPr/>
              </p:nvPicPr>
              <p:blipFill>
                <a:blip r:embed="rId87"/>
                <a:stretch>
                  <a:fillRect/>
                </a:stretch>
              </p:blipFill>
              <p:spPr>
                <a:xfrm>
                  <a:off x="8756075" y="1834867"/>
                  <a:ext cx="1000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A14ACBDC-A63C-4065-98CB-81C6995350F8}"/>
                    </a:ext>
                  </a:extLst>
                </p14:cNvPr>
                <p14:cNvContentPartPr/>
                <p14:nvPr/>
              </p14:nvContentPartPr>
              <p14:xfrm>
                <a:off x="8849315" y="1768627"/>
                <a:ext cx="362160" cy="121680"/>
              </p14:xfrm>
            </p:contentPart>
          </mc:Choice>
          <mc:Fallback>
            <p:pic>
              <p:nvPicPr>
                <p:cNvPr id="51" name="Freihand 50">
                  <a:extLst>
                    <a:ext uri="{FF2B5EF4-FFF2-40B4-BE49-F238E27FC236}">
                      <a16:creationId xmlns:a16="http://schemas.microsoft.com/office/drawing/2014/main" id="{A14ACBDC-A63C-4065-98CB-81C6995350F8}"/>
                    </a:ext>
                  </a:extLst>
                </p:cNvPr>
                <p:cNvPicPr/>
                <p:nvPr/>
              </p:nvPicPr>
              <p:blipFill>
                <a:blip r:embed="rId89"/>
                <a:stretch>
                  <a:fillRect/>
                </a:stretch>
              </p:blipFill>
              <p:spPr>
                <a:xfrm>
                  <a:off x="8844995" y="1764307"/>
                  <a:ext cx="3708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6C6E0855-107A-44D8-B722-CFBDE38AACAE}"/>
                    </a:ext>
                  </a:extLst>
                </p14:cNvPr>
                <p14:cNvContentPartPr/>
                <p14:nvPr/>
              </p14:nvContentPartPr>
              <p14:xfrm>
                <a:off x="9337115" y="1801747"/>
                <a:ext cx="114480" cy="61200"/>
              </p14:xfrm>
            </p:contentPart>
          </mc:Choice>
          <mc:Fallback>
            <p:pic>
              <p:nvPicPr>
                <p:cNvPr id="52" name="Freihand 51">
                  <a:extLst>
                    <a:ext uri="{FF2B5EF4-FFF2-40B4-BE49-F238E27FC236}">
                      <a16:creationId xmlns:a16="http://schemas.microsoft.com/office/drawing/2014/main" id="{6C6E0855-107A-44D8-B722-CFBDE38AACAE}"/>
                    </a:ext>
                  </a:extLst>
                </p:cNvPr>
                <p:cNvPicPr/>
                <p:nvPr/>
              </p:nvPicPr>
              <p:blipFill>
                <a:blip r:embed="rId91"/>
                <a:stretch>
                  <a:fillRect/>
                </a:stretch>
              </p:blipFill>
              <p:spPr>
                <a:xfrm>
                  <a:off x="9332795" y="1797427"/>
                  <a:ext cx="1231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996ECF39-271B-4310-B04E-534B2EEE9634}"/>
                    </a:ext>
                  </a:extLst>
                </p14:cNvPr>
                <p14:cNvContentPartPr/>
                <p14:nvPr/>
              </p14:nvContentPartPr>
              <p14:xfrm>
                <a:off x="9457355" y="1778707"/>
                <a:ext cx="70560" cy="84600"/>
              </p14:xfrm>
            </p:contentPart>
          </mc:Choice>
          <mc:Fallback>
            <p:pic>
              <p:nvPicPr>
                <p:cNvPr id="53" name="Freihand 52">
                  <a:extLst>
                    <a:ext uri="{FF2B5EF4-FFF2-40B4-BE49-F238E27FC236}">
                      <a16:creationId xmlns:a16="http://schemas.microsoft.com/office/drawing/2014/main" id="{996ECF39-271B-4310-B04E-534B2EEE9634}"/>
                    </a:ext>
                  </a:extLst>
                </p:cNvPr>
                <p:cNvPicPr/>
                <p:nvPr/>
              </p:nvPicPr>
              <p:blipFill>
                <a:blip r:embed="rId93"/>
                <a:stretch>
                  <a:fillRect/>
                </a:stretch>
              </p:blipFill>
              <p:spPr>
                <a:xfrm>
                  <a:off x="9453035" y="1774387"/>
                  <a:ext cx="79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0CE382EC-22C1-4424-B409-7E8E1320C433}"/>
                    </a:ext>
                  </a:extLst>
                </p14:cNvPr>
                <p14:cNvContentPartPr/>
                <p14:nvPr/>
              </p14:nvContentPartPr>
              <p14:xfrm>
                <a:off x="9555995" y="1726507"/>
                <a:ext cx="54000" cy="138960"/>
              </p14:xfrm>
            </p:contentPart>
          </mc:Choice>
          <mc:Fallback>
            <p:pic>
              <p:nvPicPr>
                <p:cNvPr id="54" name="Freihand 53">
                  <a:extLst>
                    <a:ext uri="{FF2B5EF4-FFF2-40B4-BE49-F238E27FC236}">
                      <a16:creationId xmlns:a16="http://schemas.microsoft.com/office/drawing/2014/main" id="{0CE382EC-22C1-4424-B409-7E8E1320C433}"/>
                    </a:ext>
                  </a:extLst>
                </p:cNvPr>
                <p:cNvPicPr/>
                <p:nvPr/>
              </p:nvPicPr>
              <p:blipFill>
                <a:blip r:embed="rId95"/>
                <a:stretch>
                  <a:fillRect/>
                </a:stretch>
              </p:blipFill>
              <p:spPr>
                <a:xfrm>
                  <a:off x="9551675" y="1722187"/>
                  <a:ext cx="62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6391961D-E985-4230-A960-4FE9A700D888}"/>
                    </a:ext>
                  </a:extLst>
                </p14:cNvPr>
                <p14:cNvContentPartPr/>
                <p14:nvPr/>
              </p14:nvContentPartPr>
              <p14:xfrm>
                <a:off x="9667955" y="1777627"/>
                <a:ext cx="66960" cy="66600"/>
              </p14:xfrm>
            </p:contentPart>
          </mc:Choice>
          <mc:Fallback>
            <p:pic>
              <p:nvPicPr>
                <p:cNvPr id="55" name="Freihand 54">
                  <a:extLst>
                    <a:ext uri="{FF2B5EF4-FFF2-40B4-BE49-F238E27FC236}">
                      <a16:creationId xmlns:a16="http://schemas.microsoft.com/office/drawing/2014/main" id="{6391961D-E985-4230-A960-4FE9A700D888}"/>
                    </a:ext>
                  </a:extLst>
                </p:cNvPr>
                <p:cNvPicPr/>
                <p:nvPr/>
              </p:nvPicPr>
              <p:blipFill>
                <a:blip r:embed="rId97"/>
                <a:stretch>
                  <a:fillRect/>
                </a:stretch>
              </p:blipFill>
              <p:spPr>
                <a:xfrm>
                  <a:off x="9663635" y="1773307"/>
                  <a:ext cx="75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Freihand 55">
                  <a:extLst>
                    <a:ext uri="{FF2B5EF4-FFF2-40B4-BE49-F238E27FC236}">
                      <a16:creationId xmlns:a16="http://schemas.microsoft.com/office/drawing/2014/main" id="{41E8DCCF-449A-4538-9CDE-EB5C9ABBC008}"/>
                    </a:ext>
                  </a:extLst>
                </p14:cNvPr>
                <p14:cNvContentPartPr/>
                <p14:nvPr/>
              </p14:nvContentPartPr>
              <p14:xfrm>
                <a:off x="9839315" y="1718587"/>
                <a:ext cx="266760" cy="263160"/>
              </p14:xfrm>
            </p:contentPart>
          </mc:Choice>
          <mc:Fallback>
            <p:pic>
              <p:nvPicPr>
                <p:cNvPr id="56" name="Freihand 55">
                  <a:extLst>
                    <a:ext uri="{FF2B5EF4-FFF2-40B4-BE49-F238E27FC236}">
                      <a16:creationId xmlns:a16="http://schemas.microsoft.com/office/drawing/2014/main" id="{41E8DCCF-449A-4538-9CDE-EB5C9ABBC008}"/>
                    </a:ext>
                  </a:extLst>
                </p:cNvPr>
                <p:cNvPicPr/>
                <p:nvPr/>
              </p:nvPicPr>
              <p:blipFill>
                <a:blip r:embed="rId99"/>
                <a:stretch>
                  <a:fillRect/>
                </a:stretch>
              </p:blipFill>
              <p:spPr>
                <a:xfrm>
                  <a:off x="9834995" y="1714267"/>
                  <a:ext cx="2754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Freihand 56">
                  <a:extLst>
                    <a:ext uri="{FF2B5EF4-FFF2-40B4-BE49-F238E27FC236}">
                      <a16:creationId xmlns:a16="http://schemas.microsoft.com/office/drawing/2014/main" id="{B3988453-FFE0-4067-A0B8-A69A6A2D4BE8}"/>
                    </a:ext>
                  </a:extLst>
                </p14:cNvPr>
                <p14:cNvContentPartPr/>
                <p14:nvPr/>
              </p14:nvContentPartPr>
              <p14:xfrm>
                <a:off x="10100315" y="1728307"/>
                <a:ext cx="360" cy="360"/>
              </p14:xfrm>
            </p:contentPart>
          </mc:Choice>
          <mc:Fallback>
            <p:pic>
              <p:nvPicPr>
                <p:cNvPr id="57" name="Freihand 56">
                  <a:extLst>
                    <a:ext uri="{FF2B5EF4-FFF2-40B4-BE49-F238E27FC236}">
                      <a16:creationId xmlns:a16="http://schemas.microsoft.com/office/drawing/2014/main" id="{B3988453-FFE0-4067-A0B8-A69A6A2D4BE8}"/>
                    </a:ext>
                  </a:extLst>
                </p:cNvPr>
                <p:cNvPicPr/>
                <p:nvPr/>
              </p:nvPicPr>
              <p:blipFill>
                <a:blip r:embed="rId13"/>
                <a:stretch>
                  <a:fillRect/>
                </a:stretch>
              </p:blipFill>
              <p:spPr>
                <a:xfrm>
                  <a:off x="10095995" y="1723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580BA35B-80EF-459C-AB5E-F52DCA756642}"/>
                    </a:ext>
                  </a:extLst>
                </p14:cNvPr>
                <p14:cNvContentPartPr/>
                <p14:nvPr/>
              </p14:nvContentPartPr>
              <p14:xfrm>
                <a:off x="10119395" y="1688347"/>
                <a:ext cx="163080" cy="146520"/>
              </p14:xfrm>
            </p:contentPart>
          </mc:Choice>
          <mc:Fallback>
            <p:pic>
              <p:nvPicPr>
                <p:cNvPr id="58" name="Freihand 57">
                  <a:extLst>
                    <a:ext uri="{FF2B5EF4-FFF2-40B4-BE49-F238E27FC236}">
                      <a16:creationId xmlns:a16="http://schemas.microsoft.com/office/drawing/2014/main" id="{580BA35B-80EF-459C-AB5E-F52DCA756642}"/>
                    </a:ext>
                  </a:extLst>
                </p:cNvPr>
                <p:cNvPicPr/>
                <p:nvPr/>
              </p:nvPicPr>
              <p:blipFill>
                <a:blip r:embed="rId102"/>
                <a:stretch>
                  <a:fillRect/>
                </a:stretch>
              </p:blipFill>
              <p:spPr>
                <a:xfrm>
                  <a:off x="10115075" y="1684027"/>
                  <a:ext cx="171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80256" name="Freihand 480255">
                  <a:extLst>
                    <a:ext uri="{FF2B5EF4-FFF2-40B4-BE49-F238E27FC236}">
                      <a16:creationId xmlns:a16="http://schemas.microsoft.com/office/drawing/2014/main" id="{0165E43A-0F8F-498A-9CBA-AD21A573FCBC}"/>
                    </a:ext>
                  </a:extLst>
                </p14:cNvPr>
                <p14:cNvContentPartPr/>
                <p14:nvPr/>
              </p14:nvContentPartPr>
              <p14:xfrm>
                <a:off x="10320995" y="1803907"/>
                <a:ext cx="11880" cy="77400"/>
              </p14:xfrm>
            </p:contentPart>
          </mc:Choice>
          <mc:Fallback>
            <p:pic>
              <p:nvPicPr>
                <p:cNvPr id="480256" name="Freihand 480255">
                  <a:extLst>
                    <a:ext uri="{FF2B5EF4-FFF2-40B4-BE49-F238E27FC236}">
                      <a16:creationId xmlns:a16="http://schemas.microsoft.com/office/drawing/2014/main" id="{0165E43A-0F8F-498A-9CBA-AD21A573FCBC}"/>
                    </a:ext>
                  </a:extLst>
                </p:cNvPr>
                <p:cNvPicPr/>
                <p:nvPr/>
              </p:nvPicPr>
              <p:blipFill>
                <a:blip r:embed="rId104"/>
                <a:stretch>
                  <a:fillRect/>
                </a:stretch>
              </p:blipFill>
              <p:spPr>
                <a:xfrm>
                  <a:off x="10316675" y="1799587"/>
                  <a:ext cx="20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80257" name="Freihand 480256">
                  <a:extLst>
                    <a:ext uri="{FF2B5EF4-FFF2-40B4-BE49-F238E27FC236}">
                      <a16:creationId xmlns:a16="http://schemas.microsoft.com/office/drawing/2014/main" id="{8CF2C57B-C180-4D5B-965C-3F2BA04738A8}"/>
                    </a:ext>
                  </a:extLst>
                </p14:cNvPr>
                <p14:cNvContentPartPr/>
                <p14:nvPr/>
              </p14:nvContentPartPr>
              <p14:xfrm>
                <a:off x="10404155" y="1728667"/>
                <a:ext cx="110880" cy="95760"/>
              </p14:xfrm>
            </p:contentPart>
          </mc:Choice>
          <mc:Fallback>
            <p:pic>
              <p:nvPicPr>
                <p:cNvPr id="480257" name="Freihand 480256">
                  <a:extLst>
                    <a:ext uri="{FF2B5EF4-FFF2-40B4-BE49-F238E27FC236}">
                      <a16:creationId xmlns:a16="http://schemas.microsoft.com/office/drawing/2014/main" id="{8CF2C57B-C180-4D5B-965C-3F2BA04738A8}"/>
                    </a:ext>
                  </a:extLst>
                </p:cNvPr>
                <p:cNvPicPr/>
                <p:nvPr/>
              </p:nvPicPr>
              <p:blipFill>
                <a:blip r:embed="rId106"/>
                <a:stretch>
                  <a:fillRect/>
                </a:stretch>
              </p:blipFill>
              <p:spPr>
                <a:xfrm>
                  <a:off x="10399835" y="1724347"/>
                  <a:ext cx="119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80259" name="Freihand 480258">
                  <a:extLst>
                    <a:ext uri="{FF2B5EF4-FFF2-40B4-BE49-F238E27FC236}">
                      <a16:creationId xmlns:a16="http://schemas.microsoft.com/office/drawing/2014/main" id="{236E51C8-4B59-4B7B-AE8D-D27D343BF48E}"/>
                    </a:ext>
                  </a:extLst>
                </p14:cNvPr>
                <p14:cNvContentPartPr/>
                <p14:nvPr/>
              </p14:nvContentPartPr>
              <p14:xfrm>
                <a:off x="10521875" y="1755667"/>
                <a:ext cx="84960" cy="54000"/>
              </p14:xfrm>
            </p:contentPart>
          </mc:Choice>
          <mc:Fallback>
            <p:pic>
              <p:nvPicPr>
                <p:cNvPr id="480259" name="Freihand 480258">
                  <a:extLst>
                    <a:ext uri="{FF2B5EF4-FFF2-40B4-BE49-F238E27FC236}">
                      <a16:creationId xmlns:a16="http://schemas.microsoft.com/office/drawing/2014/main" id="{236E51C8-4B59-4B7B-AE8D-D27D343BF48E}"/>
                    </a:ext>
                  </a:extLst>
                </p:cNvPr>
                <p:cNvPicPr/>
                <p:nvPr/>
              </p:nvPicPr>
              <p:blipFill>
                <a:blip r:embed="rId108"/>
                <a:stretch>
                  <a:fillRect/>
                </a:stretch>
              </p:blipFill>
              <p:spPr>
                <a:xfrm>
                  <a:off x="10517555" y="1751347"/>
                  <a:ext cx="936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80261" name="Freihand 480260">
                  <a:extLst>
                    <a:ext uri="{FF2B5EF4-FFF2-40B4-BE49-F238E27FC236}">
                      <a16:creationId xmlns:a16="http://schemas.microsoft.com/office/drawing/2014/main" id="{36989533-2EC3-465B-A352-D86C673B2320}"/>
                    </a:ext>
                  </a:extLst>
                </p14:cNvPr>
                <p14:cNvContentPartPr/>
                <p14:nvPr/>
              </p14:nvContentPartPr>
              <p14:xfrm>
                <a:off x="10718075" y="1715347"/>
                <a:ext cx="226800" cy="93240"/>
              </p14:xfrm>
            </p:contentPart>
          </mc:Choice>
          <mc:Fallback>
            <p:pic>
              <p:nvPicPr>
                <p:cNvPr id="480261" name="Freihand 480260">
                  <a:extLst>
                    <a:ext uri="{FF2B5EF4-FFF2-40B4-BE49-F238E27FC236}">
                      <a16:creationId xmlns:a16="http://schemas.microsoft.com/office/drawing/2014/main" id="{36989533-2EC3-465B-A352-D86C673B2320}"/>
                    </a:ext>
                  </a:extLst>
                </p:cNvPr>
                <p:cNvPicPr/>
                <p:nvPr/>
              </p:nvPicPr>
              <p:blipFill>
                <a:blip r:embed="rId110"/>
                <a:stretch>
                  <a:fillRect/>
                </a:stretch>
              </p:blipFill>
              <p:spPr>
                <a:xfrm>
                  <a:off x="10713755" y="1711027"/>
                  <a:ext cx="235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80262" name="Freihand 480261">
                  <a:extLst>
                    <a:ext uri="{FF2B5EF4-FFF2-40B4-BE49-F238E27FC236}">
                      <a16:creationId xmlns:a16="http://schemas.microsoft.com/office/drawing/2014/main" id="{C987721F-FBDC-424B-B38D-8143EBECD4D2}"/>
                    </a:ext>
                  </a:extLst>
                </p14:cNvPr>
                <p14:cNvContentPartPr/>
                <p14:nvPr/>
              </p14:nvContentPartPr>
              <p14:xfrm>
                <a:off x="10956035" y="1672147"/>
                <a:ext cx="138960" cy="101160"/>
              </p14:xfrm>
            </p:contentPart>
          </mc:Choice>
          <mc:Fallback>
            <p:pic>
              <p:nvPicPr>
                <p:cNvPr id="480262" name="Freihand 480261">
                  <a:extLst>
                    <a:ext uri="{FF2B5EF4-FFF2-40B4-BE49-F238E27FC236}">
                      <a16:creationId xmlns:a16="http://schemas.microsoft.com/office/drawing/2014/main" id="{C987721F-FBDC-424B-B38D-8143EBECD4D2}"/>
                    </a:ext>
                  </a:extLst>
                </p:cNvPr>
                <p:cNvPicPr/>
                <p:nvPr/>
              </p:nvPicPr>
              <p:blipFill>
                <a:blip r:embed="rId112"/>
                <a:stretch>
                  <a:fillRect/>
                </a:stretch>
              </p:blipFill>
              <p:spPr>
                <a:xfrm>
                  <a:off x="10951715" y="1667827"/>
                  <a:ext cx="147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80263" name="Freihand 480262">
                  <a:extLst>
                    <a:ext uri="{FF2B5EF4-FFF2-40B4-BE49-F238E27FC236}">
                      <a16:creationId xmlns:a16="http://schemas.microsoft.com/office/drawing/2014/main" id="{5CF643EF-2857-41DC-868E-748CF1A37B85}"/>
                    </a:ext>
                  </a:extLst>
                </p14:cNvPr>
                <p14:cNvContentPartPr/>
                <p14:nvPr/>
              </p14:nvContentPartPr>
              <p14:xfrm>
                <a:off x="11022635" y="1627867"/>
                <a:ext cx="116640" cy="159840"/>
              </p14:xfrm>
            </p:contentPart>
          </mc:Choice>
          <mc:Fallback>
            <p:pic>
              <p:nvPicPr>
                <p:cNvPr id="480263" name="Freihand 480262">
                  <a:extLst>
                    <a:ext uri="{FF2B5EF4-FFF2-40B4-BE49-F238E27FC236}">
                      <a16:creationId xmlns:a16="http://schemas.microsoft.com/office/drawing/2014/main" id="{5CF643EF-2857-41DC-868E-748CF1A37B85}"/>
                    </a:ext>
                  </a:extLst>
                </p:cNvPr>
                <p:cNvPicPr/>
                <p:nvPr/>
              </p:nvPicPr>
              <p:blipFill>
                <a:blip r:embed="rId114"/>
                <a:stretch>
                  <a:fillRect/>
                </a:stretch>
              </p:blipFill>
              <p:spPr>
                <a:xfrm>
                  <a:off x="11018315" y="1623547"/>
                  <a:ext cx="125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80264" name="Freihand 480263">
                  <a:extLst>
                    <a:ext uri="{FF2B5EF4-FFF2-40B4-BE49-F238E27FC236}">
                      <a16:creationId xmlns:a16="http://schemas.microsoft.com/office/drawing/2014/main" id="{1B12D61A-5C40-4AF7-8CF8-75A166131942}"/>
                    </a:ext>
                  </a:extLst>
                </p14:cNvPr>
                <p14:cNvContentPartPr/>
                <p14:nvPr/>
              </p14:nvContentPartPr>
              <p14:xfrm>
                <a:off x="11139275" y="1673947"/>
                <a:ext cx="70920" cy="110880"/>
              </p14:xfrm>
            </p:contentPart>
          </mc:Choice>
          <mc:Fallback>
            <p:pic>
              <p:nvPicPr>
                <p:cNvPr id="480264" name="Freihand 480263">
                  <a:extLst>
                    <a:ext uri="{FF2B5EF4-FFF2-40B4-BE49-F238E27FC236}">
                      <a16:creationId xmlns:a16="http://schemas.microsoft.com/office/drawing/2014/main" id="{1B12D61A-5C40-4AF7-8CF8-75A166131942}"/>
                    </a:ext>
                  </a:extLst>
                </p:cNvPr>
                <p:cNvPicPr/>
                <p:nvPr/>
              </p:nvPicPr>
              <p:blipFill>
                <a:blip r:embed="rId116"/>
                <a:stretch>
                  <a:fillRect/>
                </a:stretch>
              </p:blipFill>
              <p:spPr>
                <a:xfrm>
                  <a:off x="11134955" y="1669627"/>
                  <a:ext cx="79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80265" name="Freihand 480264">
                  <a:extLst>
                    <a:ext uri="{FF2B5EF4-FFF2-40B4-BE49-F238E27FC236}">
                      <a16:creationId xmlns:a16="http://schemas.microsoft.com/office/drawing/2014/main" id="{4055AB78-BD0A-4055-A163-FE65E9FD97E2}"/>
                    </a:ext>
                  </a:extLst>
                </p14:cNvPr>
                <p14:cNvContentPartPr/>
                <p14:nvPr/>
              </p14:nvContentPartPr>
              <p14:xfrm>
                <a:off x="11250875" y="1666747"/>
                <a:ext cx="144360" cy="91080"/>
              </p14:xfrm>
            </p:contentPart>
          </mc:Choice>
          <mc:Fallback>
            <p:pic>
              <p:nvPicPr>
                <p:cNvPr id="480265" name="Freihand 480264">
                  <a:extLst>
                    <a:ext uri="{FF2B5EF4-FFF2-40B4-BE49-F238E27FC236}">
                      <a16:creationId xmlns:a16="http://schemas.microsoft.com/office/drawing/2014/main" id="{4055AB78-BD0A-4055-A163-FE65E9FD97E2}"/>
                    </a:ext>
                  </a:extLst>
                </p:cNvPr>
                <p:cNvPicPr/>
                <p:nvPr/>
              </p:nvPicPr>
              <p:blipFill>
                <a:blip r:embed="rId118"/>
                <a:stretch>
                  <a:fillRect/>
                </a:stretch>
              </p:blipFill>
              <p:spPr>
                <a:xfrm>
                  <a:off x="11246555" y="1662427"/>
                  <a:ext cx="153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80266" name="Freihand 480265">
                  <a:extLst>
                    <a:ext uri="{FF2B5EF4-FFF2-40B4-BE49-F238E27FC236}">
                      <a16:creationId xmlns:a16="http://schemas.microsoft.com/office/drawing/2014/main" id="{6058462C-161F-4408-BBE4-E8A9CA2F644C}"/>
                    </a:ext>
                  </a:extLst>
                </p14:cNvPr>
                <p14:cNvContentPartPr/>
                <p14:nvPr/>
              </p14:nvContentPartPr>
              <p14:xfrm>
                <a:off x="11365715" y="1601587"/>
                <a:ext cx="177120" cy="167040"/>
              </p14:xfrm>
            </p:contentPart>
          </mc:Choice>
          <mc:Fallback>
            <p:pic>
              <p:nvPicPr>
                <p:cNvPr id="480266" name="Freihand 480265">
                  <a:extLst>
                    <a:ext uri="{FF2B5EF4-FFF2-40B4-BE49-F238E27FC236}">
                      <a16:creationId xmlns:a16="http://schemas.microsoft.com/office/drawing/2014/main" id="{6058462C-161F-4408-BBE4-E8A9CA2F644C}"/>
                    </a:ext>
                  </a:extLst>
                </p:cNvPr>
                <p:cNvPicPr/>
                <p:nvPr/>
              </p:nvPicPr>
              <p:blipFill>
                <a:blip r:embed="rId120"/>
                <a:stretch>
                  <a:fillRect/>
                </a:stretch>
              </p:blipFill>
              <p:spPr>
                <a:xfrm>
                  <a:off x="11361395" y="1597267"/>
                  <a:ext cx="185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80267" name="Freihand 480266">
                  <a:extLst>
                    <a:ext uri="{FF2B5EF4-FFF2-40B4-BE49-F238E27FC236}">
                      <a16:creationId xmlns:a16="http://schemas.microsoft.com/office/drawing/2014/main" id="{0578BA40-317B-4994-A682-151DE1A148CE}"/>
                    </a:ext>
                  </a:extLst>
                </p14:cNvPr>
                <p14:cNvContentPartPr/>
                <p14:nvPr/>
              </p14:nvContentPartPr>
              <p14:xfrm>
                <a:off x="11545355" y="1591867"/>
                <a:ext cx="150480" cy="128880"/>
              </p14:xfrm>
            </p:contentPart>
          </mc:Choice>
          <mc:Fallback>
            <p:pic>
              <p:nvPicPr>
                <p:cNvPr id="480267" name="Freihand 480266">
                  <a:extLst>
                    <a:ext uri="{FF2B5EF4-FFF2-40B4-BE49-F238E27FC236}">
                      <a16:creationId xmlns:a16="http://schemas.microsoft.com/office/drawing/2014/main" id="{0578BA40-317B-4994-A682-151DE1A148CE}"/>
                    </a:ext>
                  </a:extLst>
                </p:cNvPr>
                <p:cNvPicPr/>
                <p:nvPr/>
              </p:nvPicPr>
              <p:blipFill>
                <a:blip r:embed="rId122"/>
                <a:stretch>
                  <a:fillRect/>
                </a:stretch>
              </p:blipFill>
              <p:spPr>
                <a:xfrm>
                  <a:off x="11541035" y="1587547"/>
                  <a:ext cx="159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80268" name="Freihand 480267">
                  <a:extLst>
                    <a:ext uri="{FF2B5EF4-FFF2-40B4-BE49-F238E27FC236}">
                      <a16:creationId xmlns:a16="http://schemas.microsoft.com/office/drawing/2014/main" id="{D867DFF2-4ABE-4028-9E40-924D41210817}"/>
                    </a:ext>
                  </a:extLst>
                </p14:cNvPr>
                <p14:cNvContentPartPr/>
                <p14:nvPr/>
              </p14:nvContentPartPr>
              <p14:xfrm>
                <a:off x="11581355" y="1682227"/>
                <a:ext cx="278640" cy="177480"/>
              </p14:xfrm>
            </p:contentPart>
          </mc:Choice>
          <mc:Fallback>
            <p:pic>
              <p:nvPicPr>
                <p:cNvPr id="480268" name="Freihand 480267">
                  <a:extLst>
                    <a:ext uri="{FF2B5EF4-FFF2-40B4-BE49-F238E27FC236}">
                      <a16:creationId xmlns:a16="http://schemas.microsoft.com/office/drawing/2014/main" id="{D867DFF2-4ABE-4028-9E40-924D41210817}"/>
                    </a:ext>
                  </a:extLst>
                </p:cNvPr>
                <p:cNvPicPr/>
                <p:nvPr/>
              </p:nvPicPr>
              <p:blipFill>
                <a:blip r:embed="rId124"/>
                <a:stretch>
                  <a:fillRect/>
                </a:stretch>
              </p:blipFill>
              <p:spPr>
                <a:xfrm>
                  <a:off x="11577035" y="1677907"/>
                  <a:ext cx="287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80269" name="Freihand 480268">
                  <a:extLst>
                    <a:ext uri="{FF2B5EF4-FFF2-40B4-BE49-F238E27FC236}">
                      <a16:creationId xmlns:a16="http://schemas.microsoft.com/office/drawing/2014/main" id="{67818242-9E79-43E4-918E-9E45245C90D7}"/>
                    </a:ext>
                  </a:extLst>
                </p14:cNvPr>
                <p14:cNvContentPartPr/>
                <p14:nvPr/>
              </p14:nvContentPartPr>
              <p14:xfrm>
                <a:off x="8278715" y="2184067"/>
                <a:ext cx="139320" cy="29880"/>
              </p14:xfrm>
            </p:contentPart>
          </mc:Choice>
          <mc:Fallback>
            <p:pic>
              <p:nvPicPr>
                <p:cNvPr id="480269" name="Freihand 480268">
                  <a:extLst>
                    <a:ext uri="{FF2B5EF4-FFF2-40B4-BE49-F238E27FC236}">
                      <a16:creationId xmlns:a16="http://schemas.microsoft.com/office/drawing/2014/main" id="{67818242-9E79-43E4-918E-9E45245C90D7}"/>
                    </a:ext>
                  </a:extLst>
                </p:cNvPr>
                <p:cNvPicPr/>
                <p:nvPr/>
              </p:nvPicPr>
              <p:blipFill>
                <a:blip r:embed="rId126"/>
                <a:stretch>
                  <a:fillRect/>
                </a:stretch>
              </p:blipFill>
              <p:spPr>
                <a:xfrm>
                  <a:off x="8274395" y="2179747"/>
                  <a:ext cx="147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80270" name="Freihand 480269">
                  <a:extLst>
                    <a:ext uri="{FF2B5EF4-FFF2-40B4-BE49-F238E27FC236}">
                      <a16:creationId xmlns:a16="http://schemas.microsoft.com/office/drawing/2014/main" id="{23C800B0-FC3F-4AAA-B1D9-D1AADD959586}"/>
                    </a:ext>
                  </a:extLst>
                </p14:cNvPr>
                <p14:cNvContentPartPr/>
                <p14:nvPr/>
              </p14:nvContentPartPr>
              <p14:xfrm>
                <a:off x="8411555" y="2110267"/>
                <a:ext cx="19080" cy="9360"/>
              </p14:xfrm>
            </p:contentPart>
          </mc:Choice>
          <mc:Fallback>
            <p:pic>
              <p:nvPicPr>
                <p:cNvPr id="480270" name="Freihand 480269">
                  <a:extLst>
                    <a:ext uri="{FF2B5EF4-FFF2-40B4-BE49-F238E27FC236}">
                      <a16:creationId xmlns:a16="http://schemas.microsoft.com/office/drawing/2014/main" id="{23C800B0-FC3F-4AAA-B1D9-D1AADD959586}"/>
                    </a:ext>
                  </a:extLst>
                </p:cNvPr>
                <p:cNvPicPr/>
                <p:nvPr/>
              </p:nvPicPr>
              <p:blipFill>
                <a:blip r:embed="rId128"/>
                <a:stretch>
                  <a:fillRect/>
                </a:stretch>
              </p:blipFill>
              <p:spPr>
                <a:xfrm>
                  <a:off x="8407235" y="2105947"/>
                  <a:ext cx="27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80271" name="Freihand 480270">
                  <a:extLst>
                    <a:ext uri="{FF2B5EF4-FFF2-40B4-BE49-F238E27FC236}">
                      <a16:creationId xmlns:a16="http://schemas.microsoft.com/office/drawing/2014/main" id="{F51310C4-4EDA-4792-8DE3-F3A0DB1BECC2}"/>
                    </a:ext>
                  </a:extLst>
                </p14:cNvPr>
                <p14:cNvContentPartPr/>
                <p14:nvPr/>
              </p14:nvContentPartPr>
              <p14:xfrm>
                <a:off x="8593355" y="2101267"/>
                <a:ext cx="18360" cy="101880"/>
              </p14:xfrm>
            </p:contentPart>
          </mc:Choice>
          <mc:Fallback>
            <p:pic>
              <p:nvPicPr>
                <p:cNvPr id="480271" name="Freihand 480270">
                  <a:extLst>
                    <a:ext uri="{FF2B5EF4-FFF2-40B4-BE49-F238E27FC236}">
                      <a16:creationId xmlns:a16="http://schemas.microsoft.com/office/drawing/2014/main" id="{F51310C4-4EDA-4792-8DE3-F3A0DB1BECC2}"/>
                    </a:ext>
                  </a:extLst>
                </p:cNvPr>
                <p:cNvPicPr/>
                <p:nvPr/>
              </p:nvPicPr>
              <p:blipFill>
                <a:blip r:embed="rId130"/>
                <a:stretch>
                  <a:fillRect/>
                </a:stretch>
              </p:blipFill>
              <p:spPr>
                <a:xfrm>
                  <a:off x="8589035" y="2096947"/>
                  <a:ext cx="27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80272" name="Freihand 480271">
                  <a:extLst>
                    <a:ext uri="{FF2B5EF4-FFF2-40B4-BE49-F238E27FC236}">
                      <a16:creationId xmlns:a16="http://schemas.microsoft.com/office/drawing/2014/main" id="{5421E2C1-C1CD-422C-9FD5-7DE095F9D8EF}"/>
                    </a:ext>
                  </a:extLst>
                </p14:cNvPr>
                <p14:cNvContentPartPr/>
                <p14:nvPr/>
              </p14:nvContentPartPr>
              <p14:xfrm>
                <a:off x="8534675" y="2061667"/>
                <a:ext cx="117000" cy="169200"/>
              </p14:xfrm>
            </p:contentPart>
          </mc:Choice>
          <mc:Fallback>
            <p:pic>
              <p:nvPicPr>
                <p:cNvPr id="480272" name="Freihand 480271">
                  <a:extLst>
                    <a:ext uri="{FF2B5EF4-FFF2-40B4-BE49-F238E27FC236}">
                      <a16:creationId xmlns:a16="http://schemas.microsoft.com/office/drawing/2014/main" id="{5421E2C1-C1CD-422C-9FD5-7DE095F9D8EF}"/>
                    </a:ext>
                  </a:extLst>
                </p:cNvPr>
                <p:cNvPicPr/>
                <p:nvPr/>
              </p:nvPicPr>
              <p:blipFill>
                <a:blip r:embed="rId132"/>
                <a:stretch>
                  <a:fillRect/>
                </a:stretch>
              </p:blipFill>
              <p:spPr>
                <a:xfrm>
                  <a:off x="8530355" y="2057347"/>
                  <a:ext cx="1256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80273" name="Freihand 480272">
                  <a:extLst>
                    <a:ext uri="{FF2B5EF4-FFF2-40B4-BE49-F238E27FC236}">
                      <a16:creationId xmlns:a16="http://schemas.microsoft.com/office/drawing/2014/main" id="{30C50848-BE81-4E0B-8C90-C35B3AA61A78}"/>
                    </a:ext>
                  </a:extLst>
                </p14:cNvPr>
                <p14:cNvContentPartPr/>
                <p14:nvPr/>
              </p14:nvContentPartPr>
              <p14:xfrm>
                <a:off x="8675075" y="2105227"/>
                <a:ext cx="258480" cy="86760"/>
              </p14:xfrm>
            </p:contentPart>
          </mc:Choice>
          <mc:Fallback>
            <p:pic>
              <p:nvPicPr>
                <p:cNvPr id="480273" name="Freihand 480272">
                  <a:extLst>
                    <a:ext uri="{FF2B5EF4-FFF2-40B4-BE49-F238E27FC236}">
                      <a16:creationId xmlns:a16="http://schemas.microsoft.com/office/drawing/2014/main" id="{30C50848-BE81-4E0B-8C90-C35B3AA61A78}"/>
                    </a:ext>
                  </a:extLst>
                </p:cNvPr>
                <p:cNvPicPr/>
                <p:nvPr/>
              </p:nvPicPr>
              <p:blipFill>
                <a:blip r:embed="rId134"/>
                <a:stretch>
                  <a:fillRect/>
                </a:stretch>
              </p:blipFill>
              <p:spPr>
                <a:xfrm>
                  <a:off x="8670755" y="2100907"/>
                  <a:ext cx="267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80274" name="Freihand 480273">
                  <a:extLst>
                    <a:ext uri="{FF2B5EF4-FFF2-40B4-BE49-F238E27FC236}">
                      <a16:creationId xmlns:a16="http://schemas.microsoft.com/office/drawing/2014/main" id="{A61060AD-0531-4642-9C28-D02263915D09}"/>
                    </a:ext>
                  </a:extLst>
                </p14:cNvPr>
                <p14:cNvContentPartPr/>
                <p14:nvPr/>
              </p14:nvContentPartPr>
              <p14:xfrm>
                <a:off x="8922035" y="2032147"/>
                <a:ext cx="81000" cy="157680"/>
              </p14:xfrm>
            </p:contentPart>
          </mc:Choice>
          <mc:Fallback>
            <p:pic>
              <p:nvPicPr>
                <p:cNvPr id="480274" name="Freihand 480273">
                  <a:extLst>
                    <a:ext uri="{FF2B5EF4-FFF2-40B4-BE49-F238E27FC236}">
                      <a16:creationId xmlns:a16="http://schemas.microsoft.com/office/drawing/2014/main" id="{A61060AD-0531-4642-9C28-D02263915D09}"/>
                    </a:ext>
                  </a:extLst>
                </p:cNvPr>
                <p:cNvPicPr/>
                <p:nvPr/>
              </p:nvPicPr>
              <p:blipFill>
                <a:blip r:embed="rId136"/>
                <a:stretch>
                  <a:fillRect/>
                </a:stretch>
              </p:blipFill>
              <p:spPr>
                <a:xfrm>
                  <a:off x="8917715" y="2027827"/>
                  <a:ext cx="896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80275" name="Freihand 480274">
                  <a:extLst>
                    <a:ext uri="{FF2B5EF4-FFF2-40B4-BE49-F238E27FC236}">
                      <a16:creationId xmlns:a16="http://schemas.microsoft.com/office/drawing/2014/main" id="{9782F9BF-8B01-4032-BB25-96C332CE59B8}"/>
                    </a:ext>
                  </a:extLst>
                </p14:cNvPr>
                <p14:cNvContentPartPr/>
                <p14:nvPr/>
              </p14:nvContentPartPr>
              <p14:xfrm>
                <a:off x="8982155" y="2091187"/>
                <a:ext cx="96120" cy="75600"/>
              </p14:xfrm>
            </p:contentPart>
          </mc:Choice>
          <mc:Fallback>
            <p:pic>
              <p:nvPicPr>
                <p:cNvPr id="480275" name="Freihand 480274">
                  <a:extLst>
                    <a:ext uri="{FF2B5EF4-FFF2-40B4-BE49-F238E27FC236}">
                      <a16:creationId xmlns:a16="http://schemas.microsoft.com/office/drawing/2014/main" id="{9782F9BF-8B01-4032-BB25-96C332CE59B8}"/>
                    </a:ext>
                  </a:extLst>
                </p:cNvPr>
                <p:cNvPicPr/>
                <p:nvPr/>
              </p:nvPicPr>
              <p:blipFill>
                <a:blip r:embed="rId138"/>
                <a:stretch>
                  <a:fillRect/>
                </a:stretch>
              </p:blipFill>
              <p:spPr>
                <a:xfrm>
                  <a:off x="8977835" y="2086867"/>
                  <a:ext cx="104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80276" name="Freihand 480275">
                  <a:extLst>
                    <a:ext uri="{FF2B5EF4-FFF2-40B4-BE49-F238E27FC236}">
                      <a16:creationId xmlns:a16="http://schemas.microsoft.com/office/drawing/2014/main" id="{BABBB0F5-CE88-4AF8-B71A-8C5B4E1ABE34}"/>
                    </a:ext>
                  </a:extLst>
                </p14:cNvPr>
                <p14:cNvContentPartPr/>
                <p14:nvPr/>
              </p14:nvContentPartPr>
              <p14:xfrm>
                <a:off x="9101315" y="1998307"/>
                <a:ext cx="200880" cy="157680"/>
              </p14:xfrm>
            </p:contentPart>
          </mc:Choice>
          <mc:Fallback>
            <p:pic>
              <p:nvPicPr>
                <p:cNvPr id="480276" name="Freihand 480275">
                  <a:extLst>
                    <a:ext uri="{FF2B5EF4-FFF2-40B4-BE49-F238E27FC236}">
                      <a16:creationId xmlns:a16="http://schemas.microsoft.com/office/drawing/2014/main" id="{BABBB0F5-CE88-4AF8-B71A-8C5B4E1ABE34}"/>
                    </a:ext>
                  </a:extLst>
                </p:cNvPr>
                <p:cNvPicPr/>
                <p:nvPr/>
              </p:nvPicPr>
              <p:blipFill>
                <a:blip r:embed="rId140"/>
                <a:stretch>
                  <a:fillRect/>
                </a:stretch>
              </p:blipFill>
              <p:spPr>
                <a:xfrm>
                  <a:off x="9096995" y="1993987"/>
                  <a:ext cx="209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80277" name="Freihand 480276">
                  <a:extLst>
                    <a:ext uri="{FF2B5EF4-FFF2-40B4-BE49-F238E27FC236}">
                      <a16:creationId xmlns:a16="http://schemas.microsoft.com/office/drawing/2014/main" id="{4E442A7D-E9B0-4EB5-BE86-0515DA38DEA1}"/>
                    </a:ext>
                  </a:extLst>
                </p14:cNvPr>
                <p14:cNvContentPartPr/>
                <p14:nvPr/>
              </p14:nvContentPartPr>
              <p14:xfrm>
                <a:off x="9333155" y="2060947"/>
                <a:ext cx="236880" cy="86400"/>
              </p14:xfrm>
            </p:contentPart>
          </mc:Choice>
          <mc:Fallback>
            <p:pic>
              <p:nvPicPr>
                <p:cNvPr id="480277" name="Freihand 480276">
                  <a:extLst>
                    <a:ext uri="{FF2B5EF4-FFF2-40B4-BE49-F238E27FC236}">
                      <a16:creationId xmlns:a16="http://schemas.microsoft.com/office/drawing/2014/main" id="{4E442A7D-E9B0-4EB5-BE86-0515DA38DEA1}"/>
                    </a:ext>
                  </a:extLst>
                </p:cNvPr>
                <p:cNvPicPr/>
                <p:nvPr/>
              </p:nvPicPr>
              <p:blipFill>
                <a:blip r:embed="rId142"/>
                <a:stretch>
                  <a:fillRect/>
                </a:stretch>
              </p:blipFill>
              <p:spPr>
                <a:xfrm>
                  <a:off x="9328835" y="2056627"/>
                  <a:ext cx="245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80278" name="Freihand 480277">
                  <a:extLst>
                    <a:ext uri="{FF2B5EF4-FFF2-40B4-BE49-F238E27FC236}">
                      <a16:creationId xmlns:a16="http://schemas.microsoft.com/office/drawing/2014/main" id="{A45A2157-1873-4A95-8FF8-7894D3EB2EF5}"/>
                    </a:ext>
                  </a:extLst>
                </p14:cNvPr>
                <p14:cNvContentPartPr/>
                <p14:nvPr/>
              </p14:nvContentPartPr>
              <p14:xfrm>
                <a:off x="9719435" y="2087227"/>
                <a:ext cx="57240" cy="72360"/>
              </p14:xfrm>
            </p:contentPart>
          </mc:Choice>
          <mc:Fallback>
            <p:pic>
              <p:nvPicPr>
                <p:cNvPr id="480278" name="Freihand 480277">
                  <a:extLst>
                    <a:ext uri="{FF2B5EF4-FFF2-40B4-BE49-F238E27FC236}">
                      <a16:creationId xmlns:a16="http://schemas.microsoft.com/office/drawing/2014/main" id="{A45A2157-1873-4A95-8FF8-7894D3EB2EF5}"/>
                    </a:ext>
                  </a:extLst>
                </p:cNvPr>
                <p:cNvPicPr/>
                <p:nvPr/>
              </p:nvPicPr>
              <p:blipFill>
                <a:blip r:embed="rId144"/>
                <a:stretch>
                  <a:fillRect/>
                </a:stretch>
              </p:blipFill>
              <p:spPr>
                <a:xfrm>
                  <a:off x="9715115" y="2082907"/>
                  <a:ext cx="65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80279" name="Freihand 480278">
                  <a:extLst>
                    <a:ext uri="{FF2B5EF4-FFF2-40B4-BE49-F238E27FC236}">
                      <a16:creationId xmlns:a16="http://schemas.microsoft.com/office/drawing/2014/main" id="{760501D2-AC90-409C-9C48-9C4684A835C9}"/>
                    </a:ext>
                  </a:extLst>
                </p14:cNvPr>
                <p14:cNvContentPartPr/>
                <p14:nvPr/>
              </p14:nvContentPartPr>
              <p14:xfrm>
                <a:off x="9810515" y="2011987"/>
                <a:ext cx="144720" cy="136800"/>
              </p14:xfrm>
            </p:contentPart>
          </mc:Choice>
          <mc:Fallback>
            <p:pic>
              <p:nvPicPr>
                <p:cNvPr id="480279" name="Freihand 480278">
                  <a:extLst>
                    <a:ext uri="{FF2B5EF4-FFF2-40B4-BE49-F238E27FC236}">
                      <a16:creationId xmlns:a16="http://schemas.microsoft.com/office/drawing/2014/main" id="{760501D2-AC90-409C-9C48-9C4684A835C9}"/>
                    </a:ext>
                  </a:extLst>
                </p:cNvPr>
                <p:cNvPicPr/>
                <p:nvPr/>
              </p:nvPicPr>
              <p:blipFill>
                <a:blip r:embed="rId146"/>
                <a:stretch>
                  <a:fillRect/>
                </a:stretch>
              </p:blipFill>
              <p:spPr>
                <a:xfrm>
                  <a:off x="9806195" y="2007667"/>
                  <a:ext cx="153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80280" name="Freihand 480279">
                  <a:extLst>
                    <a:ext uri="{FF2B5EF4-FFF2-40B4-BE49-F238E27FC236}">
                      <a16:creationId xmlns:a16="http://schemas.microsoft.com/office/drawing/2014/main" id="{A5876960-D822-4F22-AC3E-86EBFBBA40B3}"/>
                    </a:ext>
                  </a:extLst>
                </p14:cNvPr>
                <p14:cNvContentPartPr/>
                <p14:nvPr/>
              </p14:nvContentPartPr>
              <p14:xfrm>
                <a:off x="9942275" y="1956547"/>
                <a:ext cx="432360" cy="274680"/>
              </p14:xfrm>
            </p:contentPart>
          </mc:Choice>
          <mc:Fallback>
            <p:pic>
              <p:nvPicPr>
                <p:cNvPr id="480280" name="Freihand 480279">
                  <a:extLst>
                    <a:ext uri="{FF2B5EF4-FFF2-40B4-BE49-F238E27FC236}">
                      <a16:creationId xmlns:a16="http://schemas.microsoft.com/office/drawing/2014/main" id="{A5876960-D822-4F22-AC3E-86EBFBBA40B3}"/>
                    </a:ext>
                  </a:extLst>
                </p:cNvPr>
                <p:cNvPicPr/>
                <p:nvPr/>
              </p:nvPicPr>
              <p:blipFill>
                <a:blip r:embed="rId148"/>
                <a:stretch>
                  <a:fillRect/>
                </a:stretch>
              </p:blipFill>
              <p:spPr>
                <a:xfrm>
                  <a:off x="9937955" y="1952227"/>
                  <a:ext cx="4410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80281" name="Freihand 480280">
                  <a:extLst>
                    <a:ext uri="{FF2B5EF4-FFF2-40B4-BE49-F238E27FC236}">
                      <a16:creationId xmlns:a16="http://schemas.microsoft.com/office/drawing/2014/main" id="{89974977-5427-4797-A35B-B03EB232D6D9}"/>
                    </a:ext>
                  </a:extLst>
                </p14:cNvPr>
                <p14:cNvContentPartPr/>
                <p14:nvPr/>
              </p14:nvContentPartPr>
              <p14:xfrm>
                <a:off x="10260875" y="1911907"/>
                <a:ext cx="25920" cy="13680"/>
              </p14:xfrm>
            </p:contentPart>
          </mc:Choice>
          <mc:Fallback>
            <p:pic>
              <p:nvPicPr>
                <p:cNvPr id="480281" name="Freihand 480280">
                  <a:extLst>
                    <a:ext uri="{FF2B5EF4-FFF2-40B4-BE49-F238E27FC236}">
                      <a16:creationId xmlns:a16="http://schemas.microsoft.com/office/drawing/2014/main" id="{89974977-5427-4797-A35B-B03EB232D6D9}"/>
                    </a:ext>
                  </a:extLst>
                </p:cNvPr>
                <p:cNvPicPr/>
                <p:nvPr/>
              </p:nvPicPr>
              <p:blipFill>
                <a:blip r:embed="rId150"/>
                <a:stretch>
                  <a:fillRect/>
                </a:stretch>
              </p:blipFill>
              <p:spPr>
                <a:xfrm>
                  <a:off x="10256555" y="1907587"/>
                  <a:ext cx="34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80282" name="Freihand 480281">
                  <a:extLst>
                    <a:ext uri="{FF2B5EF4-FFF2-40B4-BE49-F238E27FC236}">
                      <a16:creationId xmlns:a16="http://schemas.microsoft.com/office/drawing/2014/main" id="{25A62703-9D00-4D4E-B3ED-9FD60B40937E}"/>
                    </a:ext>
                  </a:extLst>
                </p14:cNvPr>
                <p14:cNvContentPartPr/>
                <p14:nvPr/>
              </p14:nvContentPartPr>
              <p14:xfrm>
                <a:off x="10433315" y="1963027"/>
                <a:ext cx="89280" cy="127440"/>
              </p14:xfrm>
            </p:contentPart>
          </mc:Choice>
          <mc:Fallback>
            <p:pic>
              <p:nvPicPr>
                <p:cNvPr id="480282" name="Freihand 480281">
                  <a:extLst>
                    <a:ext uri="{FF2B5EF4-FFF2-40B4-BE49-F238E27FC236}">
                      <a16:creationId xmlns:a16="http://schemas.microsoft.com/office/drawing/2014/main" id="{25A62703-9D00-4D4E-B3ED-9FD60B40937E}"/>
                    </a:ext>
                  </a:extLst>
                </p:cNvPr>
                <p:cNvPicPr/>
                <p:nvPr/>
              </p:nvPicPr>
              <p:blipFill>
                <a:blip r:embed="rId152"/>
                <a:stretch>
                  <a:fillRect/>
                </a:stretch>
              </p:blipFill>
              <p:spPr>
                <a:xfrm>
                  <a:off x="10428995" y="1958707"/>
                  <a:ext cx="97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80283" name="Freihand 480282">
                  <a:extLst>
                    <a:ext uri="{FF2B5EF4-FFF2-40B4-BE49-F238E27FC236}">
                      <a16:creationId xmlns:a16="http://schemas.microsoft.com/office/drawing/2014/main" id="{78992895-1C89-478F-BE11-E5AC4C10E05E}"/>
                    </a:ext>
                  </a:extLst>
                </p14:cNvPr>
                <p14:cNvContentPartPr/>
                <p14:nvPr/>
              </p14:nvContentPartPr>
              <p14:xfrm>
                <a:off x="10530155" y="1912987"/>
                <a:ext cx="228960" cy="163080"/>
              </p14:xfrm>
            </p:contentPart>
          </mc:Choice>
          <mc:Fallback>
            <p:pic>
              <p:nvPicPr>
                <p:cNvPr id="480283" name="Freihand 480282">
                  <a:extLst>
                    <a:ext uri="{FF2B5EF4-FFF2-40B4-BE49-F238E27FC236}">
                      <a16:creationId xmlns:a16="http://schemas.microsoft.com/office/drawing/2014/main" id="{78992895-1C89-478F-BE11-E5AC4C10E05E}"/>
                    </a:ext>
                  </a:extLst>
                </p:cNvPr>
                <p:cNvPicPr/>
                <p:nvPr/>
              </p:nvPicPr>
              <p:blipFill>
                <a:blip r:embed="rId154"/>
                <a:stretch>
                  <a:fillRect/>
                </a:stretch>
              </p:blipFill>
              <p:spPr>
                <a:xfrm>
                  <a:off x="10525835" y="1908667"/>
                  <a:ext cx="237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80285" name="Freihand 480284">
                  <a:extLst>
                    <a:ext uri="{FF2B5EF4-FFF2-40B4-BE49-F238E27FC236}">
                      <a16:creationId xmlns:a16="http://schemas.microsoft.com/office/drawing/2014/main" id="{F5BF0E7A-C21B-46F2-B505-2B4F533D395F}"/>
                    </a:ext>
                  </a:extLst>
                </p14:cNvPr>
                <p14:cNvContentPartPr/>
                <p14:nvPr/>
              </p14:nvContentPartPr>
              <p14:xfrm>
                <a:off x="8271875" y="2445067"/>
                <a:ext cx="67680" cy="112320"/>
              </p14:xfrm>
            </p:contentPart>
          </mc:Choice>
          <mc:Fallback>
            <p:pic>
              <p:nvPicPr>
                <p:cNvPr id="480285" name="Freihand 480284">
                  <a:extLst>
                    <a:ext uri="{FF2B5EF4-FFF2-40B4-BE49-F238E27FC236}">
                      <a16:creationId xmlns:a16="http://schemas.microsoft.com/office/drawing/2014/main" id="{F5BF0E7A-C21B-46F2-B505-2B4F533D395F}"/>
                    </a:ext>
                  </a:extLst>
                </p:cNvPr>
                <p:cNvPicPr/>
                <p:nvPr/>
              </p:nvPicPr>
              <p:blipFill>
                <a:blip r:embed="rId156"/>
                <a:stretch>
                  <a:fillRect/>
                </a:stretch>
              </p:blipFill>
              <p:spPr>
                <a:xfrm>
                  <a:off x="8267555" y="2440747"/>
                  <a:ext cx="76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80286" name="Freihand 480285">
                  <a:extLst>
                    <a:ext uri="{FF2B5EF4-FFF2-40B4-BE49-F238E27FC236}">
                      <a16:creationId xmlns:a16="http://schemas.microsoft.com/office/drawing/2014/main" id="{A36C6A79-3EA9-4999-9272-A59E8F1681DD}"/>
                    </a:ext>
                  </a:extLst>
                </p14:cNvPr>
                <p14:cNvContentPartPr/>
                <p14:nvPr/>
              </p14:nvContentPartPr>
              <p14:xfrm>
                <a:off x="8384195" y="2396827"/>
                <a:ext cx="195840" cy="136800"/>
              </p14:xfrm>
            </p:contentPart>
          </mc:Choice>
          <mc:Fallback>
            <p:pic>
              <p:nvPicPr>
                <p:cNvPr id="480286" name="Freihand 480285">
                  <a:extLst>
                    <a:ext uri="{FF2B5EF4-FFF2-40B4-BE49-F238E27FC236}">
                      <a16:creationId xmlns:a16="http://schemas.microsoft.com/office/drawing/2014/main" id="{A36C6A79-3EA9-4999-9272-A59E8F1681DD}"/>
                    </a:ext>
                  </a:extLst>
                </p:cNvPr>
                <p:cNvPicPr/>
                <p:nvPr/>
              </p:nvPicPr>
              <p:blipFill>
                <a:blip r:embed="rId158"/>
                <a:stretch>
                  <a:fillRect/>
                </a:stretch>
              </p:blipFill>
              <p:spPr>
                <a:xfrm>
                  <a:off x="8379875" y="2392507"/>
                  <a:ext cx="204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80287" name="Freihand 480286">
                  <a:extLst>
                    <a:ext uri="{FF2B5EF4-FFF2-40B4-BE49-F238E27FC236}">
                      <a16:creationId xmlns:a16="http://schemas.microsoft.com/office/drawing/2014/main" id="{3A8C7AA7-1B7A-453E-951B-55CC5D19A419}"/>
                    </a:ext>
                  </a:extLst>
                </p14:cNvPr>
                <p14:cNvContentPartPr/>
                <p14:nvPr/>
              </p14:nvContentPartPr>
              <p14:xfrm>
                <a:off x="8494355" y="2364787"/>
                <a:ext cx="360" cy="360"/>
              </p14:xfrm>
            </p:contentPart>
          </mc:Choice>
          <mc:Fallback>
            <p:pic>
              <p:nvPicPr>
                <p:cNvPr id="480287" name="Freihand 480286">
                  <a:extLst>
                    <a:ext uri="{FF2B5EF4-FFF2-40B4-BE49-F238E27FC236}">
                      <a16:creationId xmlns:a16="http://schemas.microsoft.com/office/drawing/2014/main" id="{3A8C7AA7-1B7A-453E-951B-55CC5D19A419}"/>
                    </a:ext>
                  </a:extLst>
                </p:cNvPr>
                <p:cNvPicPr/>
                <p:nvPr/>
              </p:nvPicPr>
              <p:blipFill>
                <a:blip r:embed="rId13"/>
                <a:stretch>
                  <a:fillRect/>
                </a:stretch>
              </p:blipFill>
              <p:spPr>
                <a:xfrm>
                  <a:off x="8490035" y="2360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80288" name="Freihand 480287">
                  <a:extLst>
                    <a:ext uri="{FF2B5EF4-FFF2-40B4-BE49-F238E27FC236}">
                      <a16:creationId xmlns:a16="http://schemas.microsoft.com/office/drawing/2014/main" id="{CA312AA5-B127-412C-B8FB-75067F595577}"/>
                    </a:ext>
                  </a:extLst>
                </p14:cNvPr>
                <p14:cNvContentPartPr/>
                <p14:nvPr/>
              </p14:nvContentPartPr>
              <p14:xfrm>
                <a:off x="8793875" y="2328427"/>
                <a:ext cx="101160" cy="164880"/>
              </p14:xfrm>
            </p:contentPart>
          </mc:Choice>
          <mc:Fallback>
            <p:pic>
              <p:nvPicPr>
                <p:cNvPr id="480288" name="Freihand 480287">
                  <a:extLst>
                    <a:ext uri="{FF2B5EF4-FFF2-40B4-BE49-F238E27FC236}">
                      <a16:creationId xmlns:a16="http://schemas.microsoft.com/office/drawing/2014/main" id="{CA312AA5-B127-412C-B8FB-75067F595577}"/>
                    </a:ext>
                  </a:extLst>
                </p:cNvPr>
                <p:cNvPicPr/>
                <p:nvPr/>
              </p:nvPicPr>
              <p:blipFill>
                <a:blip r:embed="rId161"/>
                <a:stretch>
                  <a:fillRect/>
                </a:stretch>
              </p:blipFill>
              <p:spPr>
                <a:xfrm>
                  <a:off x="8789555" y="2324107"/>
                  <a:ext cx="109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80289" name="Freihand 480288">
                  <a:extLst>
                    <a:ext uri="{FF2B5EF4-FFF2-40B4-BE49-F238E27FC236}">
                      <a16:creationId xmlns:a16="http://schemas.microsoft.com/office/drawing/2014/main" id="{700840C2-740C-4B4A-8534-7760DF79A86E}"/>
                    </a:ext>
                  </a:extLst>
                </p14:cNvPr>
                <p14:cNvContentPartPr/>
                <p14:nvPr/>
              </p14:nvContentPartPr>
              <p14:xfrm>
                <a:off x="8835275" y="2423467"/>
                <a:ext cx="156240" cy="53640"/>
              </p14:xfrm>
            </p:contentPart>
          </mc:Choice>
          <mc:Fallback>
            <p:pic>
              <p:nvPicPr>
                <p:cNvPr id="480289" name="Freihand 480288">
                  <a:extLst>
                    <a:ext uri="{FF2B5EF4-FFF2-40B4-BE49-F238E27FC236}">
                      <a16:creationId xmlns:a16="http://schemas.microsoft.com/office/drawing/2014/main" id="{700840C2-740C-4B4A-8534-7760DF79A86E}"/>
                    </a:ext>
                  </a:extLst>
                </p:cNvPr>
                <p:cNvPicPr/>
                <p:nvPr/>
              </p:nvPicPr>
              <p:blipFill>
                <a:blip r:embed="rId163"/>
                <a:stretch>
                  <a:fillRect/>
                </a:stretch>
              </p:blipFill>
              <p:spPr>
                <a:xfrm>
                  <a:off x="8830955" y="2419147"/>
                  <a:ext cx="1648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80290" name="Freihand 480289">
                  <a:extLst>
                    <a:ext uri="{FF2B5EF4-FFF2-40B4-BE49-F238E27FC236}">
                      <a16:creationId xmlns:a16="http://schemas.microsoft.com/office/drawing/2014/main" id="{0633BE7E-C160-4949-BF22-ED8429B8C1B9}"/>
                    </a:ext>
                  </a:extLst>
                </p14:cNvPr>
                <p14:cNvContentPartPr/>
                <p14:nvPr/>
              </p14:nvContentPartPr>
              <p14:xfrm>
                <a:off x="9021395" y="2397187"/>
                <a:ext cx="175680" cy="161280"/>
              </p14:xfrm>
            </p:contentPart>
          </mc:Choice>
          <mc:Fallback>
            <p:pic>
              <p:nvPicPr>
                <p:cNvPr id="480290" name="Freihand 480289">
                  <a:extLst>
                    <a:ext uri="{FF2B5EF4-FFF2-40B4-BE49-F238E27FC236}">
                      <a16:creationId xmlns:a16="http://schemas.microsoft.com/office/drawing/2014/main" id="{0633BE7E-C160-4949-BF22-ED8429B8C1B9}"/>
                    </a:ext>
                  </a:extLst>
                </p:cNvPr>
                <p:cNvPicPr/>
                <p:nvPr/>
              </p:nvPicPr>
              <p:blipFill>
                <a:blip r:embed="rId165"/>
                <a:stretch>
                  <a:fillRect/>
                </a:stretch>
              </p:blipFill>
              <p:spPr>
                <a:xfrm>
                  <a:off x="9017075" y="2392867"/>
                  <a:ext cx="1843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80291" name="Freihand 480290">
                  <a:extLst>
                    <a:ext uri="{FF2B5EF4-FFF2-40B4-BE49-F238E27FC236}">
                      <a16:creationId xmlns:a16="http://schemas.microsoft.com/office/drawing/2014/main" id="{722176A2-A217-4305-89F1-73A78F917CEC}"/>
                    </a:ext>
                  </a:extLst>
                </p14:cNvPr>
                <p14:cNvContentPartPr/>
                <p14:nvPr/>
              </p14:nvContentPartPr>
              <p14:xfrm>
                <a:off x="9196355" y="2366587"/>
                <a:ext cx="113040" cy="155520"/>
              </p14:xfrm>
            </p:contentPart>
          </mc:Choice>
          <mc:Fallback>
            <p:pic>
              <p:nvPicPr>
                <p:cNvPr id="480291" name="Freihand 480290">
                  <a:extLst>
                    <a:ext uri="{FF2B5EF4-FFF2-40B4-BE49-F238E27FC236}">
                      <a16:creationId xmlns:a16="http://schemas.microsoft.com/office/drawing/2014/main" id="{722176A2-A217-4305-89F1-73A78F917CEC}"/>
                    </a:ext>
                  </a:extLst>
                </p:cNvPr>
                <p:cNvPicPr/>
                <p:nvPr/>
              </p:nvPicPr>
              <p:blipFill>
                <a:blip r:embed="rId167"/>
                <a:stretch>
                  <a:fillRect/>
                </a:stretch>
              </p:blipFill>
              <p:spPr>
                <a:xfrm>
                  <a:off x="9192035" y="2362267"/>
                  <a:ext cx="1216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80292" name="Freihand 480291">
                  <a:extLst>
                    <a:ext uri="{FF2B5EF4-FFF2-40B4-BE49-F238E27FC236}">
                      <a16:creationId xmlns:a16="http://schemas.microsoft.com/office/drawing/2014/main" id="{9A6DA822-41E9-496E-8721-B6F5C0602424}"/>
                    </a:ext>
                  </a:extLst>
                </p14:cNvPr>
                <p14:cNvContentPartPr/>
                <p14:nvPr/>
              </p14:nvContentPartPr>
              <p14:xfrm>
                <a:off x="9436835" y="2322307"/>
                <a:ext cx="153000" cy="130680"/>
              </p14:xfrm>
            </p:contentPart>
          </mc:Choice>
          <mc:Fallback>
            <p:pic>
              <p:nvPicPr>
                <p:cNvPr id="480292" name="Freihand 480291">
                  <a:extLst>
                    <a:ext uri="{FF2B5EF4-FFF2-40B4-BE49-F238E27FC236}">
                      <a16:creationId xmlns:a16="http://schemas.microsoft.com/office/drawing/2014/main" id="{9A6DA822-41E9-496E-8721-B6F5C0602424}"/>
                    </a:ext>
                  </a:extLst>
                </p:cNvPr>
                <p:cNvPicPr/>
                <p:nvPr/>
              </p:nvPicPr>
              <p:blipFill>
                <a:blip r:embed="rId169"/>
                <a:stretch>
                  <a:fillRect/>
                </a:stretch>
              </p:blipFill>
              <p:spPr>
                <a:xfrm>
                  <a:off x="9432515" y="2317987"/>
                  <a:ext cx="161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80293" name="Freihand 480292">
                  <a:extLst>
                    <a:ext uri="{FF2B5EF4-FFF2-40B4-BE49-F238E27FC236}">
                      <a16:creationId xmlns:a16="http://schemas.microsoft.com/office/drawing/2014/main" id="{FB864E04-B486-4169-90A5-42BC3BDCB453}"/>
                    </a:ext>
                  </a:extLst>
                </p14:cNvPr>
                <p14:cNvContentPartPr/>
                <p14:nvPr/>
              </p14:nvContentPartPr>
              <p14:xfrm>
                <a:off x="9627995" y="2342467"/>
                <a:ext cx="66240" cy="110880"/>
              </p14:xfrm>
            </p:contentPart>
          </mc:Choice>
          <mc:Fallback>
            <p:pic>
              <p:nvPicPr>
                <p:cNvPr id="480293" name="Freihand 480292">
                  <a:extLst>
                    <a:ext uri="{FF2B5EF4-FFF2-40B4-BE49-F238E27FC236}">
                      <a16:creationId xmlns:a16="http://schemas.microsoft.com/office/drawing/2014/main" id="{FB864E04-B486-4169-90A5-42BC3BDCB453}"/>
                    </a:ext>
                  </a:extLst>
                </p:cNvPr>
                <p:cNvPicPr/>
                <p:nvPr/>
              </p:nvPicPr>
              <p:blipFill>
                <a:blip r:embed="rId171"/>
                <a:stretch>
                  <a:fillRect/>
                </a:stretch>
              </p:blipFill>
              <p:spPr>
                <a:xfrm>
                  <a:off x="9623675" y="2338147"/>
                  <a:ext cx="74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80294" name="Freihand 480293">
                  <a:extLst>
                    <a:ext uri="{FF2B5EF4-FFF2-40B4-BE49-F238E27FC236}">
                      <a16:creationId xmlns:a16="http://schemas.microsoft.com/office/drawing/2014/main" id="{C5496672-B369-4915-92F5-1FC3E9CC5AA5}"/>
                    </a:ext>
                  </a:extLst>
                </p14:cNvPr>
                <p14:cNvContentPartPr/>
                <p14:nvPr/>
              </p14:nvContentPartPr>
              <p14:xfrm>
                <a:off x="9745355" y="2311867"/>
                <a:ext cx="123480" cy="192240"/>
              </p14:xfrm>
            </p:contentPart>
          </mc:Choice>
          <mc:Fallback>
            <p:pic>
              <p:nvPicPr>
                <p:cNvPr id="480294" name="Freihand 480293">
                  <a:extLst>
                    <a:ext uri="{FF2B5EF4-FFF2-40B4-BE49-F238E27FC236}">
                      <a16:creationId xmlns:a16="http://schemas.microsoft.com/office/drawing/2014/main" id="{C5496672-B369-4915-92F5-1FC3E9CC5AA5}"/>
                    </a:ext>
                  </a:extLst>
                </p:cNvPr>
                <p:cNvPicPr/>
                <p:nvPr/>
              </p:nvPicPr>
              <p:blipFill>
                <a:blip r:embed="rId173"/>
                <a:stretch>
                  <a:fillRect/>
                </a:stretch>
              </p:blipFill>
              <p:spPr>
                <a:xfrm>
                  <a:off x="9741035" y="2307547"/>
                  <a:ext cx="132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80295" name="Freihand 480294">
                  <a:extLst>
                    <a:ext uri="{FF2B5EF4-FFF2-40B4-BE49-F238E27FC236}">
                      <a16:creationId xmlns:a16="http://schemas.microsoft.com/office/drawing/2014/main" id="{C5647F21-1049-4659-8183-81B548E37E42}"/>
                    </a:ext>
                  </a:extLst>
                </p14:cNvPr>
                <p14:cNvContentPartPr/>
                <p14:nvPr/>
              </p14:nvContentPartPr>
              <p14:xfrm>
                <a:off x="9877475" y="2377387"/>
                <a:ext cx="101520" cy="48240"/>
              </p14:xfrm>
            </p:contentPart>
          </mc:Choice>
          <mc:Fallback>
            <p:pic>
              <p:nvPicPr>
                <p:cNvPr id="480295" name="Freihand 480294">
                  <a:extLst>
                    <a:ext uri="{FF2B5EF4-FFF2-40B4-BE49-F238E27FC236}">
                      <a16:creationId xmlns:a16="http://schemas.microsoft.com/office/drawing/2014/main" id="{C5647F21-1049-4659-8183-81B548E37E42}"/>
                    </a:ext>
                  </a:extLst>
                </p:cNvPr>
                <p:cNvPicPr/>
                <p:nvPr/>
              </p:nvPicPr>
              <p:blipFill>
                <a:blip r:embed="rId175"/>
                <a:stretch>
                  <a:fillRect/>
                </a:stretch>
              </p:blipFill>
              <p:spPr>
                <a:xfrm>
                  <a:off x="9873155" y="2373067"/>
                  <a:ext cx="1101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80296" name="Freihand 480295">
                  <a:extLst>
                    <a:ext uri="{FF2B5EF4-FFF2-40B4-BE49-F238E27FC236}">
                      <a16:creationId xmlns:a16="http://schemas.microsoft.com/office/drawing/2014/main" id="{9C05DEB4-15C0-4311-8B55-5D972045EC41}"/>
                    </a:ext>
                  </a:extLst>
                </p14:cNvPr>
                <p14:cNvContentPartPr/>
                <p14:nvPr/>
              </p14:nvContentPartPr>
              <p14:xfrm>
                <a:off x="10012115" y="2317987"/>
                <a:ext cx="164520" cy="96480"/>
              </p14:xfrm>
            </p:contentPart>
          </mc:Choice>
          <mc:Fallback>
            <p:pic>
              <p:nvPicPr>
                <p:cNvPr id="480296" name="Freihand 480295">
                  <a:extLst>
                    <a:ext uri="{FF2B5EF4-FFF2-40B4-BE49-F238E27FC236}">
                      <a16:creationId xmlns:a16="http://schemas.microsoft.com/office/drawing/2014/main" id="{9C05DEB4-15C0-4311-8B55-5D972045EC41}"/>
                    </a:ext>
                  </a:extLst>
                </p:cNvPr>
                <p:cNvPicPr/>
                <p:nvPr/>
              </p:nvPicPr>
              <p:blipFill>
                <a:blip r:embed="rId177"/>
                <a:stretch>
                  <a:fillRect/>
                </a:stretch>
              </p:blipFill>
              <p:spPr>
                <a:xfrm>
                  <a:off x="10007795" y="2313667"/>
                  <a:ext cx="173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80297" name="Freihand 480296">
                  <a:extLst>
                    <a:ext uri="{FF2B5EF4-FFF2-40B4-BE49-F238E27FC236}">
                      <a16:creationId xmlns:a16="http://schemas.microsoft.com/office/drawing/2014/main" id="{6E46D375-745D-4FE1-9A72-D05FD1699265}"/>
                    </a:ext>
                  </a:extLst>
                </p14:cNvPr>
                <p14:cNvContentPartPr/>
                <p14:nvPr/>
              </p14:nvContentPartPr>
              <p14:xfrm>
                <a:off x="10162955" y="2343907"/>
                <a:ext cx="183600" cy="61200"/>
              </p14:xfrm>
            </p:contentPart>
          </mc:Choice>
          <mc:Fallback>
            <p:pic>
              <p:nvPicPr>
                <p:cNvPr id="480297" name="Freihand 480296">
                  <a:extLst>
                    <a:ext uri="{FF2B5EF4-FFF2-40B4-BE49-F238E27FC236}">
                      <a16:creationId xmlns:a16="http://schemas.microsoft.com/office/drawing/2014/main" id="{6E46D375-745D-4FE1-9A72-D05FD1699265}"/>
                    </a:ext>
                  </a:extLst>
                </p:cNvPr>
                <p:cNvPicPr/>
                <p:nvPr/>
              </p:nvPicPr>
              <p:blipFill>
                <a:blip r:embed="rId179"/>
                <a:stretch>
                  <a:fillRect/>
                </a:stretch>
              </p:blipFill>
              <p:spPr>
                <a:xfrm>
                  <a:off x="10158635" y="2339587"/>
                  <a:ext cx="192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80300" name="Freihand 480299">
                  <a:extLst>
                    <a:ext uri="{FF2B5EF4-FFF2-40B4-BE49-F238E27FC236}">
                      <a16:creationId xmlns:a16="http://schemas.microsoft.com/office/drawing/2014/main" id="{662807F9-977E-4595-A21E-B2AFC430696A}"/>
                    </a:ext>
                  </a:extLst>
                </p14:cNvPr>
                <p14:cNvContentPartPr/>
                <p14:nvPr/>
              </p14:nvContentPartPr>
              <p14:xfrm>
                <a:off x="10498835" y="2298547"/>
                <a:ext cx="170640" cy="79200"/>
              </p14:xfrm>
            </p:contentPart>
          </mc:Choice>
          <mc:Fallback>
            <p:pic>
              <p:nvPicPr>
                <p:cNvPr id="480300" name="Freihand 480299">
                  <a:extLst>
                    <a:ext uri="{FF2B5EF4-FFF2-40B4-BE49-F238E27FC236}">
                      <a16:creationId xmlns:a16="http://schemas.microsoft.com/office/drawing/2014/main" id="{662807F9-977E-4595-A21E-B2AFC430696A}"/>
                    </a:ext>
                  </a:extLst>
                </p:cNvPr>
                <p:cNvPicPr/>
                <p:nvPr/>
              </p:nvPicPr>
              <p:blipFill>
                <a:blip r:embed="rId181"/>
                <a:stretch>
                  <a:fillRect/>
                </a:stretch>
              </p:blipFill>
              <p:spPr>
                <a:xfrm>
                  <a:off x="10494515" y="2294227"/>
                  <a:ext cx="179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80301" name="Freihand 480300">
                  <a:extLst>
                    <a:ext uri="{FF2B5EF4-FFF2-40B4-BE49-F238E27FC236}">
                      <a16:creationId xmlns:a16="http://schemas.microsoft.com/office/drawing/2014/main" id="{8A99398B-1B03-4A5E-83A0-F03A347E6B0A}"/>
                    </a:ext>
                  </a:extLst>
                </p14:cNvPr>
                <p14:cNvContentPartPr/>
                <p14:nvPr/>
              </p14:nvContentPartPr>
              <p14:xfrm>
                <a:off x="10670555" y="2318347"/>
                <a:ext cx="61200" cy="44640"/>
              </p14:xfrm>
            </p:contentPart>
          </mc:Choice>
          <mc:Fallback>
            <p:pic>
              <p:nvPicPr>
                <p:cNvPr id="480301" name="Freihand 480300">
                  <a:extLst>
                    <a:ext uri="{FF2B5EF4-FFF2-40B4-BE49-F238E27FC236}">
                      <a16:creationId xmlns:a16="http://schemas.microsoft.com/office/drawing/2014/main" id="{8A99398B-1B03-4A5E-83A0-F03A347E6B0A}"/>
                    </a:ext>
                  </a:extLst>
                </p:cNvPr>
                <p:cNvPicPr/>
                <p:nvPr/>
              </p:nvPicPr>
              <p:blipFill>
                <a:blip r:embed="rId183"/>
                <a:stretch>
                  <a:fillRect/>
                </a:stretch>
              </p:blipFill>
              <p:spPr>
                <a:xfrm>
                  <a:off x="10666235" y="2314027"/>
                  <a:ext cx="69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80302" name="Freihand 480301">
                  <a:extLst>
                    <a:ext uri="{FF2B5EF4-FFF2-40B4-BE49-F238E27FC236}">
                      <a16:creationId xmlns:a16="http://schemas.microsoft.com/office/drawing/2014/main" id="{DC35D745-B575-4208-A25C-44F68A55D948}"/>
                    </a:ext>
                  </a:extLst>
                </p14:cNvPr>
                <p14:cNvContentPartPr/>
                <p14:nvPr/>
              </p14:nvContentPartPr>
              <p14:xfrm>
                <a:off x="10801955" y="2176867"/>
                <a:ext cx="108360" cy="164520"/>
              </p14:xfrm>
            </p:contentPart>
          </mc:Choice>
          <mc:Fallback>
            <p:pic>
              <p:nvPicPr>
                <p:cNvPr id="480302" name="Freihand 480301">
                  <a:extLst>
                    <a:ext uri="{FF2B5EF4-FFF2-40B4-BE49-F238E27FC236}">
                      <a16:creationId xmlns:a16="http://schemas.microsoft.com/office/drawing/2014/main" id="{DC35D745-B575-4208-A25C-44F68A55D948}"/>
                    </a:ext>
                  </a:extLst>
                </p:cNvPr>
                <p:cNvPicPr/>
                <p:nvPr/>
              </p:nvPicPr>
              <p:blipFill>
                <a:blip r:embed="rId185"/>
                <a:stretch>
                  <a:fillRect/>
                </a:stretch>
              </p:blipFill>
              <p:spPr>
                <a:xfrm>
                  <a:off x="10797635" y="2172547"/>
                  <a:ext cx="1170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80303" name="Freihand 480302">
                  <a:extLst>
                    <a:ext uri="{FF2B5EF4-FFF2-40B4-BE49-F238E27FC236}">
                      <a16:creationId xmlns:a16="http://schemas.microsoft.com/office/drawing/2014/main" id="{A4D28AB0-60DB-460E-855F-C0A6775FDE6F}"/>
                    </a:ext>
                  </a:extLst>
                </p14:cNvPr>
                <p14:cNvContentPartPr/>
                <p14:nvPr/>
              </p14:nvContentPartPr>
              <p14:xfrm>
                <a:off x="10893395" y="2240947"/>
                <a:ext cx="72720" cy="87840"/>
              </p14:xfrm>
            </p:contentPart>
          </mc:Choice>
          <mc:Fallback>
            <p:pic>
              <p:nvPicPr>
                <p:cNvPr id="480303" name="Freihand 480302">
                  <a:extLst>
                    <a:ext uri="{FF2B5EF4-FFF2-40B4-BE49-F238E27FC236}">
                      <a16:creationId xmlns:a16="http://schemas.microsoft.com/office/drawing/2014/main" id="{A4D28AB0-60DB-460E-855F-C0A6775FDE6F}"/>
                    </a:ext>
                  </a:extLst>
                </p:cNvPr>
                <p:cNvPicPr/>
                <p:nvPr/>
              </p:nvPicPr>
              <p:blipFill>
                <a:blip r:embed="rId187"/>
                <a:stretch>
                  <a:fillRect/>
                </a:stretch>
              </p:blipFill>
              <p:spPr>
                <a:xfrm>
                  <a:off x="10889075" y="2236627"/>
                  <a:ext cx="81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80304" name="Freihand 480303">
                  <a:extLst>
                    <a:ext uri="{FF2B5EF4-FFF2-40B4-BE49-F238E27FC236}">
                      <a16:creationId xmlns:a16="http://schemas.microsoft.com/office/drawing/2014/main" id="{5E647B04-3918-47B7-871C-195866113800}"/>
                    </a:ext>
                  </a:extLst>
                </p14:cNvPr>
                <p14:cNvContentPartPr/>
                <p14:nvPr/>
              </p14:nvContentPartPr>
              <p14:xfrm>
                <a:off x="10966115" y="2146627"/>
                <a:ext cx="72360" cy="162720"/>
              </p14:xfrm>
            </p:contentPart>
          </mc:Choice>
          <mc:Fallback>
            <p:pic>
              <p:nvPicPr>
                <p:cNvPr id="480304" name="Freihand 480303">
                  <a:extLst>
                    <a:ext uri="{FF2B5EF4-FFF2-40B4-BE49-F238E27FC236}">
                      <a16:creationId xmlns:a16="http://schemas.microsoft.com/office/drawing/2014/main" id="{5E647B04-3918-47B7-871C-195866113800}"/>
                    </a:ext>
                  </a:extLst>
                </p:cNvPr>
                <p:cNvPicPr/>
                <p:nvPr/>
              </p:nvPicPr>
              <p:blipFill>
                <a:blip r:embed="rId189"/>
                <a:stretch>
                  <a:fillRect/>
                </a:stretch>
              </p:blipFill>
              <p:spPr>
                <a:xfrm>
                  <a:off x="10961795" y="2142307"/>
                  <a:ext cx="81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80305" name="Freihand 480304">
                  <a:extLst>
                    <a:ext uri="{FF2B5EF4-FFF2-40B4-BE49-F238E27FC236}">
                      <a16:creationId xmlns:a16="http://schemas.microsoft.com/office/drawing/2014/main" id="{33568EB0-5FC5-4452-8AC2-C1AF62E99240}"/>
                    </a:ext>
                  </a:extLst>
                </p14:cNvPr>
                <p14:cNvContentPartPr/>
                <p14:nvPr/>
              </p14:nvContentPartPr>
              <p14:xfrm>
                <a:off x="10644995" y="2196307"/>
                <a:ext cx="116640" cy="12240"/>
              </p14:xfrm>
            </p:contentPart>
          </mc:Choice>
          <mc:Fallback>
            <p:pic>
              <p:nvPicPr>
                <p:cNvPr id="480305" name="Freihand 480304">
                  <a:extLst>
                    <a:ext uri="{FF2B5EF4-FFF2-40B4-BE49-F238E27FC236}">
                      <a16:creationId xmlns:a16="http://schemas.microsoft.com/office/drawing/2014/main" id="{33568EB0-5FC5-4452-8AC2-C1AF62E99240}"/>
                    </a:ext>
                  </a:extLst>
                </p:cNvPr>
                <p:cNvPicPr/>
                <p:nvPr/>
              </p:nvPicPr>
              <p:blipFill>
                <a:blip r:embed="rId191"/>
                <a:stretch>
                  <a:fillRect/>
                </a:stretch>
              </p:blipFill>
              <p:spPr>
                <a:xfrm>
                  <a:off x="10640675" y="2191987"/>
                  <a:ext cx="1252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80306" name="Freihand 480305">
                  <a:extLst>
                    <a:ext uri="{FF2B5EF4-FFF2-40B4-BE49-F238E27FC236}">
                      <a16:creationId xmlns:a16="http://schemas.microsoft.com/office/drawing/2014/main" id="{DA8BAB38-C0CF-456C-B999-20C2ABF859D8}"/>
                    </a:ext>
                  </a:extLst>
                </p14:cNvPr>
                <p14:cNvContentPartPr/>
                <p14:nvPr/>
              </p14:nvContentPartPr>
              <p14:xfrm>
                <a:off x="11129555" y="2192347"/>
                <a:ext cx="245880" cy="119160"/>
              </p14:xfrm>
            </p:contentPart>
          </mc:Choice>
          <mc:Fallback>
            <p:pic>
              <p:nvPicPr>
                <p:cNvPr id="480306" name="Freihand 480305">
                  <a:extLst>
                    <a:ext uri="{FF2B5EF4-FFF2-40B4-BE49-F238E27FC236}">
                      <a16:creationId xmlns:a16="http://schemas.microsoft.com/office/drawing/2014/main" id="{DA8BAB38-C0CF-456C-B999-20C2ABF859D8}"/>
                    </a:ext>
                  </a:extLst>
                </p:cNvPr>
                <p:cNvPicPr/>
                <p:nvPr/>
              </p:nvPicPr>
              <p:blipFill>
                <a:blip r:embed="rId193"/>
                <a:stretch>
                  <a:fillRect/>
                </a:stretch>
              </p:blipFill>
              <p:spPr>
                <a:xfrm>
                  <a:off x="11125235" y="2188027"/>
                  <a:ext cx="254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80307" name="Freihand 480306">
                  <a:extLst>
                    <a:ext uri="{FF2B5EF4-FFF2-40B4-BE49-F238E27FC236}">
                      <a16:creationId xmlns:a16="http://schemas.microsoft.com/office/drawing/2014/main" id="{D512E9A5-E61C-4AFA-89F7-0FCCDD51457D}"/>
                    </a:ext>
                  </a:extLst>
                </p14:cNvPr>
                <p14:cNvContentPartPr/>
                <p14:nvPr/>
              </p14:nvContentPartPr>
              <p14:xfrm>
                <a:off x="11327195" y="2133667"/>
                <a:ext cx="360" cy="360"/>
              </p14:xfrm>
            </p:contentPart>
          </mc:Choice>
          <mc:Fallback>
            <p:pic>
              <p:nvPicPr>
                <p:cNvPr id="480307" name="Freihand 480306">
                  <a:extLst>
                    <a:ext uri="{FF2B5EF4-FFF2-40B4-BE49-F238E27FC236}">
                      <a16:creationId xmlns:a16="http://schemas.microsoft.com/office/drawing/2014/main" id="{D512E9A5-E61C-4AFA-89F7-0FCCDD51457D}"/>
                    </a:ext>
                  </a:extLst>
                </p:cNvPr>
                <p:cNvPicPr/>
                <p:nvPr/>
              </p:nvPicPr>
              <p:blipFill>
                <a:blip r:embed="rId13"/>
                <a:stretch>
                  <a:fillRect/>
                </a:stretch>
              </p:blipFill>
              <p:spPr>
                <a:xfrm>
                  <a:off x="11322875" y="2129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80308" name="Freihand 480307">
                  <a:extLst>
                    <a:ext uri="{FF2B5EF4-FFF2-40B4-BE49-F238E27FC236}">
                      <a16:creationId xmlns:a16="http://schemas.microsoft.com/office/drawing/2014/main" id="{2CFECC6F-67B5-4959-978F-D6946FC51825}"/>
                    </a:ext>
                  </a:extLst>
                </p14:cNvPr>
                <p14:cNvContentPartPr/>
                <p14:nvPr/>
              </p14:nvContentPartPr>
              <p14:xfrm>
                <a:off x="8388155" y="2638747"/>
                <a:ext cx="12960" cy="124560"/>
              </p14:xfrm>
            </p:contentPart>
          </mc:Choice>
          <mc:Fallback>
            <p:pic>
              <p:nvPicPr>
                <p:cNvPr id="480308" name="Freihand 480307">
                  <a:extLst>
                    <a:ext uri="{FF2B5EF4-FFF2-40B4-BE49-F238E27FC236}">
                      <a16:creationId xmlns:a16="http://schemas.microsoft.com/office/drawing/2014/main" id="{2CFECC6F-67B5-4959-978F-D6946FC51825}"/>
                    </a:ext>
                  </a:extLst>
                </p:cNvPr>
                <p:cNvPicPr/>
                <p:nvPr/>
              </p:nvPicPr>
              <p:blipFill>
                <a:blip r:embed="rId196"/>
                <a:stretch>
                  <a:fillRect/>
                </a:stretch>
              </p:blipFill>
              <p:spPr>
                <a:xfrm>
                  <a:off x="8383835" y="2634427"/>
                  <a:ext cx="21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80309" name="Freihand 480308">
                  <a:extLst>
                    <a:ext uri="{FF2B5EF4-FFF2-40B4-BE49-F238E27FC236}">
                      <a16:creationId xmlns:a16="http://schemas.microsoft.com/office/drawing/2014/main" id="{258FF94F-79F9-4395-B2C2-A133D691782F}"/>
                    </a:ext>
                  </a:extLst>
                </p14:cNvPr>
                <p14:cNvContentPartPr/>
                <p14:nvPr/>
              </p14:nvContentPartPr>
              <p14:xfrm>
                <a:off x="8349995" y="2623627"/>
                <a:ext cx="96840" cy="182880"/>
              </p14:xfrm>
            </p:contentPart>
          </mc:Choice>
          <mc:Fallback>
            <p:pic>
              <p:nvPicPr>
                <p:cNvPr id="480309" name="Freihand 480308">
                  <a:extLst>
                    <a:ext uri="{FF2B5EF4-FFF2-40B4-BE49-F238E27FC236}">
                      <a16:creationId xmlns:a16="http://schemas.microsoft.com/office/drawing/2014/main" id="{258FF94F-79F9-4395-B2C2-A133D691782F}"/>
                    </a:ext>
                  </a:extLst>
                </p:cNvPr>
                <p:cNvPicPr/>
                <p:nvPr/>
              </p:nvPicPr>
              <p:blipFill>
                <a:blip r:embed="rId198"/>
                <a:stretch>
                  <a:fillRect/>
                </a:stretch>
              </p:blipFill>
              <p:spPr>
                <a:xfrm>
                  <a:off x="8345675" y="2619307"/>
                  <a:ext cx="1054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80310" name="Freihand 480309">
                  <a:extLst>
                    <a:ext uri="{FF2B5EF4-FFF2-40B4-BE49-F238E27FC236}">
                      <a16:creationId xmlns:a16="http://schemas.microsoft.com/office/drawing/2014/main" id="{BA844F21-43D6-4F26-ABCA-9E008AD3F53F}"/>
                    </a:ext>
                  </a:extLst>
                </p14:cNvPr>
                <p14:cNvContentPartPr/>
                <p14:nvPr/>
              </p14:nvContentPartPr>
              <p14:xfrm>
                <a:off x="8446835" y="2690947"/>
                <a:ext cx="71640" cy="104760"/>
              </p14:xfrm>
            </p:contentPart>
          </mc:Choice>
          <mc:Fallback>
            <p:pic>
              <p:nvPicPr>
                <p:cNvPr id="480310" name="Freihand 480309">
                  <a:extLst>
                    <a:ext uri="{FF2B5EF4-FFF2-40B4-BE49-F238E27FC236}">
                      <a16:creationId xmlns:a16="http://schemas.microsoft.com/office/drawing/2014/main" id="{BA844F21-43D6-4F26-ABCA-9E008AD3F53F}"/>
                    </a:ext>
                  </a:extLst>
                </p:cNvPr>
                <p:cNvPicPr/>
                <p:nvPr/>
              </p:nvPicPr>
              <p:blipFill>
                <a:blip r:embed="rId200"/>
                <a:stretch>
                  <a:fillRect/>
                </a:stretch>
              </p:blipFill>
              <p:spPr>
                <a:xfrm>
                  <a:off x="8442515" y="2686627"/>
                  <a:ext cx="80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80311" name="Freihand 480310">
                  <a:extLst>
                    <a:ext uri="{FF2B5EF4-FFF2-40B4-BE49-F238E27FC236}">
                      <a16:creationId xmlns:a16="http://schemas.microsoft.com/office/drawing/2014/main" id="{FBE6F0D2-CB90-4FC3-B793-101CE968B27C}"/>
                    </a:ext>
                  </a:extLst>
                </p14:cNvPr>
                <p14:cNvContentPartPr/>
                <p14:nvPr/>
              </p14:nvContentPartPr>
              <p14:xfrm>
                <a:off x="8534315" y="2697427"/>
                <a:ext cx="99000" cy="80640"/>
              </p14:xfrm>
            </p:contentPart>
          </mc:Choice>
          <mc:Fallback>
            <p:pic>
              <p:nvPicPr>
                <p:cNvPr id="480311" name="Freihand 480310">
                  <a:extLst>
                    <a:ext uri="{FF2B5EF4-FFF2-40B4-BE49-F238E27FC236}">
                      <a16:creationId xmlns:a16="http://schemas.microsoft.com/office/drawing/2014/main" id="{FBE6F0D2-CB90-4FC3-B793-101CE968B27C}"/>
                    </a:ext>
                  </a:extLst>
                </p:cNvPr>
                <p:cNvPicPr/>
                <p:nvPr/>
              </p:nvPicPr>
              <p:blipFill>
                <a:blip r:embed="rId202"/>
                <a:stretch>
                  <a:fillRect/>
                </a:stretch>
              </p:blipFill>
              <p:spPr>
                <a:xfrm>
                  <a:off x="8529995" y="2693107"/>
                  <a:ext cx="107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80312" name="Freihand 480311">
                  <a:extLst>
                    <a:ext uri="{FF2B5EF4-FFF2-40B4-BE49-F238E27FC236}">
                      <a16:creationId xmlns:a16="http://schemas.microsoft.com/office/drawing/2014/main" id="{504BD650-3906-4779-86B5-487E2A4C6938}"/>
                    </a:ext>
                  </a:extLst>
                </p14:cNvPr>
                <p14:cNvContentPartPr/>
                <p14:nvPr/>
              </p14:nvContentPartPr>
              <p14:xfrm>
                <a:off x="8653475" y="2593027"/>
                <a:ext cx="210240" cy="182880"/>
              </p14:xfrm>
            </p:contentPart>
          </mc:Choice>
          <mc:Fallback>
            <p:pic>
              <p:nvPicPr>
                <p:cNvPr id="480312" name="Freihand 480311">
                  <a:extLst>
                    <a:ext uri="{FF2B5EF4-FFF2-40B4-BE49-F238E27FC236}">
                      <a16:creationId xmlns:a16="http://schemas.microsoft.com/office/drawing/2014/main" id="{504BD650-3906-4779-86B5-487E2A4C6938}"/>
                    </a:ext>
                  </a:extLst>
                </p:cNvPr>
                <p:cNvPicPr/>
                <p:nvPr/>
              </p:nvPicPr>
              <p:blipFill>
                <a:blip r:embed="rId204"/>
                <a:stretch>
                  <a:fillRect/>
                </a:stretch>
              </p:blipFill>
              <p:spPr>
                <a:xfrm>
                  <a:off x="8649155" y="2588707"/>
                  <a:ext cx="2188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80313" name="Freihand 480312">
                  <a:extLst>
                    <a:ext uri="{FF2B5EF4-FFF2-40B4-BE49-F238E27FC236}">
                      <a16:creationId xmlns:a16="http://schemas.microsoft.com/office/drawing/2014/main" id="{D483C346-D096-4090-8450-9F7E59C55551}"/>
                    </a:ext>
                  </a:extLst>
                </p14:cNvPr>
                <p14:cNvContentPartPr/>
                <p14:nvPr/>
              </p14:nvContentPartPr>
              <p14:xfrm>
                <a:off x="8859755" y="2582947"/>
                <a:ext cx="95400" cy="150480"/>
              </p14:xfrm>
            </p:contentPart>
          </mc:Choice>
          <mc:Fallback>
            <p:pic>
              <p:nvPicPr>
                <p:cNvPr id="480313" name="Freihand 480312">
                  <a:extLst>
                    <a:ext uri="{FF2B5EF4-FFF2-40B4-BE49-F238E27FC236}">
                      <a16:creationId xmlns:a16="http://schemas.microsoft.com/office/drawing/2014/main" id="{D483C346-D096-4090-8450-9F7E59C55551}"/>
                    </a:ext>
                  </a:extLst>
                </p:cNvPr>
                <p:cNvPicPr/>
                <p:nvPr/>
              </p:nvPicPr>
              <p:blipFill>
                <a:blip r:embed="rId206"/>
                <a:stretch>
                  <a:fillRect/>
                </a:stretch>
              </p:blipFill>
              <p:spPr>
                <a:xfrm>
                  <a:off x="8855435" y="2578627"/>
                  <a:ext cx="104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80314" name="Freihand 480313">
                  <a:extLst>
                    <a:ext uri="{FF2B5EF4-FFF2-40B4-BE49-F238E27FC236}">
                      <a16:creationId xmlns:a16="http://schemas.microsoft.com/office/drawing/2014/main" id="{9F3D4ED8-9B5C-487B-8DD4-BB7161F4A310}"/>
                    </a:ext>
                  </a:extLst>
                </p14:cNvPr>
                <p14:cNvContentPartPr/>
                <p14:nvPr/>
              </p14:nvContentPartPr>
              <p14:xfrm>
                <a:off x="8898635" y="2681587"/>
                <a:ext cx="262440" cy="182520"/>
              </p14:xfrm>
            </p:contentPart>
          </mc:Choice>
          <mc:Fallback>
            <p:pic>
              <p:nvPicPr>
                <p:cNvPr id="480314" name="Freihand 480313">
                  <a:extLst>
                    <a:ext uri="{FF2B5EF4-FFF2-40B4-BE49-F238E27FC236}">
                      <a16:creationId xmlns:a16="http://schemas.microsoft.com/office/drawing/2014/main" id="{9F3D4ED8-9B5C-487B-8DD4-BB7161F4A310}"/>
                    </a:ext>
                  </a:extLst>
                </p:cNvPr>
                <p:cNvPicPr/>
                <p:nvPr/>
              </p:nvPicPr>
              <p:blipFill>
                <a:blip r:embed="rId208"/>
                <a:stretch>
                  <a:fillRect/>
                </a:stretch>
              </p:blipFill>
              <p:spPr>
                <a:xfrm>
                  <a:off x="8894315" y="2677267"/>
                  <a:ext cx="2710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80315" name="Freihand 480314">
                  <a:extLst>
                    <a:ext uri="{FF2B5EF4-FFF2-40B4-BE49-F238E27FC236}">
                      <a16:creationId xmlns:a16="http://schemas.microsoft.com/office/drawing/2014/main" id="{742009F9-A24F-4D1B-BAEA-9A514B255EF8}"/>
                    </a:ext>
                  </a:extLst>
                </p14:cNvPr>
                <p14:cNvContentPartPr/>
                <p14:nvPr/>
              </p14:nvContentPartPr>
              <p14:xfrm>
                <a:off x="9388595" y="2598067"/>
                <a:ext cx="24480" cy="122760"/>
              </p14:xfrm>
            </p:contentPart>
          </mc:Choice>
          <mc:Fallback>
            <p:pic>
              <p:nvPicPr>
                <p:cNvPr id="480315" name="Freihand 480314">
                  <a:extLst>
                    <a:ext uri="{FF2B5EF4-FFF2-40B4-BE49-F238E27FC236}">
                      <a16:creationId xmlns:a16="http://schemas.microsoft.com/office/drawing/2014/main" id="{742009F9-A24F-4D1B-BAEA-9A514B255EF8}"/>
                    </a:ext>
                  </a:extLst>
                </p:cNvPr>
                <p:cNvPicPr/>
                <p:nvPr/>
              </p:nvPicPr>
              <p:blipFill>
                <a:blip r:embed="rId210"/>
                <a:stretch>
                  <a:fillRect/>
                </a:stretch>
              </p:blipFill>
              <p:spPr>
                <a:xfrm>
                  <a:off x="9384275" y="2593747"/>
                  <a:ext cx="33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80316" name="Freihand 480315">
                  <a:extLst>
                    <a:ext uri="{FF2B5EF4-FFF2-40B4-BE49-F238E27FC236}">
                      <a16:creationId xmlns:a16="http://schemas.microsoft.com/office/drawing/2014/main" id="{D99FDA29-7DD5-4E76-A098-D4E7D55D1A5F}"/>
                    </a:ext>
                  </a:extLst>
                </p14:cNvPr>
                <p14:cNvContentPartPr/>
                <p14:nvPr/>
              </p14:nvContentPartPr>
              <p14:xfrm>
                <a:off x="9334595" y="2587987"/>
                <a:ext cx="126360" cy="143280"/>
              </p14:xfrm>
            </p:contentPart>
          </mc:Choice>
          <mc:Fallback>
            <p:pic>
              <p:nvPicPr>
                <p:cNvPr id="480316" name="Freihand 480315">
                  <a:extLst>
                    <a:ext uri="{FF2B5EF4-FFF2-40B4-BE49-F238E27FC236}">
                      <a16:creationId xmlns:a16="http://schemas.microsoft.com/office/drawing/2014/main" id="{D99FDA29-7DD5-4E76-A098-D4E7D55D1A5F}"/>
                    </a:ext>
                  </a:extLst>
                </p:cNvPr>
                <p:cNvPicPr/>
                <p:nvPr/>
              </p:nvPicPr>
              <p:blipFill>
                <a:blip r:embed="rId212"/>
                <a:stretch>
                  <a:fillRect/>
                </a:stretch>
              </p:blipFill>
              <p:spPr>
                <a:xfrm>
                  <a:off x="9330275" y="2583667"/>
                  <a:ext cx="135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80317" name="Freihand 480316">
                  <a:extLst>
                    <a:ext uri="{FF2B5EF4-FFF2-40B4-BE49-F238E27FC236}">
                      <a16:creationId xmlns:a16="http://schemas.microsoft.com/office/drawing/2014/main" id="{880087FE-FB96-42E1-A667-7A1CD34AA05B}"/>
                    </a:ext>
                  </a:extLst>
                </p14:cNvPr>
                <p14:cNvContentPartPr/>
                <p14:nvPr/>
              </p14:nvContentPartPr>
              <p14:xfrm>
                <a:off x="9458435" y="2643067"/>
                <a:ext cx="186480" cy="72000"/>
              </p14:xfrm>
            </p:contentPart>
          </mc:Choice>
          <mc:Fallback>
            <p:pic>
              <p:nvPicPr>
                <p:cNvPr id="480317" name="Freihand 480316">
                  <a:extLst>
                    <a:ext uri="{FF2B5EF4-FFF2-40B4-BE49-F238E27FC236}">
                      <a16:creationId xmlns:a16="http://schemas.microsoft.com/office/drawing/2014/main" id="{880087FE-FB96-42E1-A667-7A1CD34AA05B}"/>
                    </a:ext>
                  </a:extLst>
                </p:cNvPr>
                <p:cNvPicPr/>
                <p:nvPr/>
              </p:nvPicPr>
              <p:blipFill>
                <a:blip r:embed="rId214"/>
                <a:stretch>
                  <a:fillRect/>
                </a:stretch>
              </p:blipFill>
              <p:spPr>
                <a:xfrm>
                  <a:off x="9454115" y="2638747"/>
                  <a:ext cx="195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80318" name="Freihand 480317">
                  <a:extLst>
                    <a:ext uri="{FF2B5EF4-FFF2-40B4-BE49-F238E27FC236}">
                      <a16:creationId xmlns:a16="http://schemas.microsoft.com/office/drawing/2014/main" id="{BF41CF9D-1618-4462-B9BB-AFA410D15C94}"/>
                    </a:ext>
                  </a:extLst>
                </p14:cNvPr>
                <p14:cNvContentPartPr/>
                <p14:nvPr/>
              </p14:nvContentPartPr>
              <p14:xfrm>
                <a:off x="9680915" y="2567107"/>
                <a:ext cx="60120" cy="139320"/>
              </p14:xfrm>
            </p:contentPart>
          </mc:Choice>
          <mc:Fallback>
            <p:pic>
              <p:nvPicPr>
                <p:cNvPr id="480318" name="Freihand 480317">
                  <a:extLst>
                    <a:ext uri="{FF2B5EF4-FFF2-40B4-BE49-F238E27FC236}">
                      <a16:creationId xmlns:a16="http://schemas.microsoft.com/office/drawing/2014/main" id="{BF41CF9D-1618-4462-B9BB-AFA410D15C94}"/>
                    </a:ext>
                  </a:extLst>
                </p:cNvPr>
                <p:cNvPicPr/>
                <p:nvPr/>
              </p:nvPicPr>
              <p:blipFill>
                <a:blip r:embed="rId216"/>
                <a:stretch>
                  <a:fillRect/>
                </a:stretch>
              </p:blipFill>
              <p:spPr>
                <a:xfrm>
                  <a:off x="9676595" y="2562787"/>
                  <a:ext cx="68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80319" name="Freihand 480318">
                  <a:extLst>
                    <a:ext uri="{FF2B5EF4-FFF2-40B4-BE49-F238E27FC236}">
                      <a16:creationId xmlns:a16="http://schemas.microsoft.com/office/drawing/2014/main" id="{0CD77C1D-D109-4823-865B-F33D873E8D7E}"/>
                    </a:ext>
                  </a:extLst>
                </p14:cNvPr>
                <p14:cNvContentPartPr/>
                <p14:nvPr/>
              </p14:nvContentPartPr>
              <p14:xfrm>
                <a:off x="9726635" y="2623627"/>
                <a:ext cx="56880" cy="70200"/>
              </p14:xfrm>
            </p:contentPart>
          </mc:Choice>
          <mc:Fallback>
            <p:pic>
              <p:nvPicPr>
                <p:cNvPr id="480319" name="Freihand 480318">
                  <a:extLst>
                    <a:ext uri="{FF2B5EF4-FFF2-40B4-BE49-F238E27FC236}">
                      <a16:creationId xmlns:a16="http://schemas.microsoft.com/office/drawing/2014/main" id="{0CD77C1D-D109-4823-865B-F33D873E8D7E}"/>
                    </a:ext>
                  </a:extLst>
                </p:cNvPr>
                <p:cNvPicPr/>
                <p:nvPr/>
              </p:nvPicPr>
              <p:blipFill>
                <a:blip r:embed="rId218"/>
                <a:stretch>
                  <a:fillRect/>
                </a:stretch>
              </p:blipFill>
              <p:spPr>
                <a:xfrm>
                  <a:off x="9722315" y="2619307"/>
                  <a:ext cx="65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80320" name="Freihand 480319">
                  <a:extLst>
                    <a:ext uri="{FF2B5EF4-FFF2-40B4-BE49-F238E27FC236}">
                      <a16:creationId xmlns:a16="http://schemas.microsoft.com/office/drawing/2014/main" id="{793CD39B-CDFE-444D-8FB7-E2A0EF157B08}"/>
                    </a:ext>
                  </a:extLst>
                </p14:cNvPr>
                <p14:cNvContentPartPr/>
                <p14:nvPr/>
              </p14:nvContentPartPr>
              <p14:xfrm>
                <a:off x="9804755" y="2541547"/>
                <a:ext cx="141480" cy="147240"/>
              </p14:xfrm>
            </p:contentPart>
          </mc:Choice>
          <mc:Fallback>
            <p:pic>
              <p:nvPicPr>
                <p:cNvPr id="480320" name="Freihand 480319">
                  <a:extLst>
                    <a:ext uri="{FF2B5EF4-FFF2-40B4-BE49-F238E27FC236}">
                      <a16:creationId xmlns:a16="http://schemas.microsoft.com/office/drawing/2014/main" id="{793CD39B-CDFE-444D-8FB7-E2A0EF157B08}"/>
                    </a:ext>
                  </a:extLst>
                </p:cNvPr>
                <p:cNvPicPr/>
                <p:nvPr/>
              </p:nvPicPr>
              <p:blipFill>
                <a:blip r:embed="rId220"/>
                <a:stretch>
                  <a:fillRect/>
                </a:stretch>
              </p:blipFill>
              <p:spPr>
                <a:xfrm>
                  <a:off x="9800435" y="2537227"/>
                  <a:ext cx="1501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80321" name="Freihand 480320">
                  <a:extLst>
                    <a:ext uri="{FF2B5EF4-FFF2-40B4-BE49-F238E27FC236}">
                      <a16:creationId xmlns:a16="http://schemas.microsoft.com/office/drawing/2014/main" id="{453B7CEA-C4BA-42B9-B32C-EAFE46759F96}"/>
                    </a:ext>
                  </a:extLst>
                </p14:cNvPr>
                <p14:cNvContentPartPr/>
                <p14:nvPr/>
              </p14:nvContentPartPr>
              <p14:xfrm>
                <a:off x="9983315" y="2551267"/>
                <a:ext cx="36720" cy="131760"/>
              </p14:xfrm>
            </p:contentPart>
          </mc:Choice>
          <mc:Fallback>
            <p:pic>
              <p:nvPicPr>
                <p:cNvPr id="480321" name="Freihand 480320">
                  <a:extLst>
                    <a:ext uri="{FF2B5EF4-FFF2-40B4-BE49-F238E27FC236}">
                      <a16:creationId xmlns:a16="http://schemas.microsoft.com/office/drawing/2014/main" id="{453B7CEA-C4BA-42B9-B32C-EAFE46759F96}"/>
                    </a:ext>
                  </a:extLst>
                </p:cNvPr>
                <p:cNvPicPr/>
                <p:nvPr/>
              </p:nvPicPr>
              <p:blipFill>
                <a:blip r:embed="rId222"/>
                <a:stretch>
                  <a:fillRect/>
                </a:stretch>
              </p:blipFill>
              <p:spPr>
                <a:xfrm>
                  <a:off x="9978995" y="2546947"/>
                  <a:ext cx="453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80322" name="Freihand 480321">
                  <a:extLst>
                    <a:ext uri="{FF2B5EF4-FFF2-40B4-BE49-F238E27FC236}">
                      <a16:creationId xmlns:a16="http://schemas.microsoft.com/office/drawing/2014/main" id="{2FBEE64E-7445-45F3-805E-CDB6A451225A}"/>
                    </a:ext>
                  </a:extLst>
                </p14:cNvPr>
                <p14:cNvContentPartPr/>
                <p14:nvPr/>
              </p14:nvContentPartPr>
              <p14:xfrm>
                <a:off x="10016075" y="2560267"/>
                <a:ext cx="307080" cy="106200"/>
              </p14:xfrm>
            </p:contentPart>
          </mc:Choice>
          <mc:Fallback>
            <p:pic>
              <p:nvPicPr>
                <p:cNvPr id="480322" name="Freihand 480321">
                  <a:extLst>
                    <a:ext uri="{FF2B5EF4-FFF2-40B4-BE49-F238E27FC236}">
                      <a16:creationId xmlns:a16="http://schemas.microsoft.com/office/drawing/2014/main" id="{2FBEE64E-7445-45F3-805E-CDB6A451225A}"/>
                    </a:ext>
                  </a:extLst>
                </p:cNvPr>
                <p:cNvPicPr/>
                <p:nvPr/>
              </p:nvPicPr>
              <p:blipFill>
                <a:blip r:embed="rId224"/>
                <a:stretch>
                  <a:fillRect/>
                </a:stretch>
              </p:blipFill>
              <p:spPr>
                <a:xfrm>
                  <a:off x="10011755" y="2555947"/>
                  <a:ext cx="315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80323" name="Freihand 480322">
                  <a:extLst>
                    <a:ext uri="{FF2B5EF4-FFF2-40B4-BE49-F238E27FC236}">
                      <a16:creationId xmlns:a16="http://schemas.microsoft.com/office/drawing/2014/main" id="{987F10D2-E8FD-41F1-A643-95371E4CFEA7}"/>
                    </a:ext>
                  </a:extLst>
                </p14:cNvPr>
                <p14:cNvContentPartPr/>
                <p14:nvPr/>
              </p14:nvContentPartPr>
              <p14:xfrm>
                <a:off x="10324955" y="2598427"/>
                <a:ext cx="52200" cy="63360"/>
              </p14:xfrm>
            </p:contentPart>
          </mc:Choice>
          <mc:Fallback>
            <p:pic>
              <p:nvPicPr>
                <p:cNvPr id="480323" name="Freihand 480322">
                  <a:extLst>
                    <a:ext uri="{FF2B5EF4-FFF2-40B4-BE49-F238E27FC236}">
                      <a16:creationId xmlns:a16="http://schemas.microsoft.com/office/drawing/2014/main" id="{987F10D2-E8FD-41F1-A643-95371E4CFEA7}"/>
                    </a:ext>
                  </a:extLst>
                </p:cNvPr>
                <p:cNvPicPr/>
                <p:nvPr/>
              </p:nvPicPr>
              <p:blipFill>
                <a:blip r:embed="rId226"/>
                <a:stretch>
                  <a:fillRect/>
                </a:stretch>
              </p:blipFill>
              <p:spPr>
                <a:xfrm>
                  <a:off x="10320635" y="2594107"/>
                  <a:ext cx="60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80324" name="Freihand 480323">
                  <a:extLst>
                    <a:ext uri="{FF2B5EF4-FFF2-40B4-BE49-F238E27FC236}">
                      <a16:creationId xmlns:a16="http://schemas.microsoft.com/office/drawing/2014/main" id="{8657F679-3A95-4297-96BE-FEFC43E9587C}"/>
                    </a:ext>
                  </a:extLst>
                </p14:cNvPr>
                <p14:cNvContentPartPr/>
                <p14:nvPr/>
              </p14:nvContentPartPr>
              <p14:xfrm>
                <a:off x="10508915" y="2510947"/>
                <a:ext cx="149400" cy="138240"/>
              </p14:xfrm>
            </p:contentPart>
          </mc:Choice>
          <mc:Fallback>
            <p:pic>
              <p:nvPicPr>
                <p:cNvPr id="480324" name="Freihand 480323">
                  <a:extLst>
                    <a:ext uri="{FF2B5EF4-FFF2-40B4-BE49-F238E27FC236}">
                      <a16:creationId xmlns:a16="http://schemas.microsoft.com/office/drawing/2014/main" id="{8657F679-3A95-4297-96BE-FEFC43E9587C}"/>
                    </a:ext>
                  </a:extLst>
                </p:cNvPr>
                <p:cNvPicPr/>
                <p:nvPr/>
              </p:nvPicPr>
              <p:blipFill>
                <a:blip r:embed="rId228"/>
                <a:stretch>
                  <a:fillRect/>
                </a:stretch>
              </p:blipFill>
              <p:spPr>
                <a:xfrm>
                  <a:off x="10504595" y="2506627"/>
                  <a:ext cx="158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80325" name="Freihand 480324">
                  <a:extLst>
                    <a:ext uri="{FF2B5EF4-FFF2-40B4-BE49-F238E27FC236}">
                      <a16:creationId xmlns:a16="http://schemas.microsoft.com/office/drawing/2014/main" id="{AB3F328A-9729-4EF7-806E-45571B06F006}"/>
                    </a:ext>
                  </a:extLst>
                </p14:cNvPr>
                <p14:cNvContentPartPr/>
                <p14:nvPr/>
              </p14:nvContentPartPr>
              <p14:xfrm>
                <a:off x="10669115" y="2541547"/>
                <a:ext cx="142920" cy="81000"/>
              </p14:xfrm>
            </p:contentPart>
          </mc:Choice>
          <mc:Fallback>
            <p:pic>
              <p:nvPicPr>
                <p:cNvPr id="480325" name="Freihand 480324">
                  <a:extLst>
                    <a:ext uri="{FF2B5EF4-FFF2-40B4-BE49-F238E27FC236}">
                      <a16:creationId xmlns:a16="http://schemas.microsoft.com/office/drawing/2014/main" id="{AB3F328A-9729-4EF7-806E-45571B06F006}"/>
                    </a:ext>
                  </a:extLst>
                </p:cNvPr>
                <p:cNvPicPr/>
                <p:nvPr/>
              </p:nvPicPr>
              <p:blipFill>
                <a:blip r:embed="rId230"/>
                <a:stretch>
                  <a:fillRect/>
                </a:stretch>
              </p:blipFill>
              <p:spPr>
                <a:xfrm>
                  <a:off x="10664795" y="2537227"/>
                  <a:ext cx="151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80326" name="Freihand 480325">
                  <a:extLst>
                    <a:ext uri="{FF2B5EF4-FFF2-40B4-BE49-F238E27FC236}">
                      <a16:creationId xmlns:a16="http://schemas.microsoft.com/office/drawing/2014/main" id="{809E3D80-8701-4DAF-A9AE-1A51E98FFD20}"/>
                    </a:ext>
                  </a:extLst>
                </p14:cNvPr>
                <p14:cNvContentPartPr/>
                <p14:nvPr/>
              </p14:nvContentPartPr>
              <p14:xfrm>
                <a:off x="10900235" y="2536507"/>
                <a:ext cx="67680" cy="78480"/>
              </p14:xfrm>
            </p:contentPart>
          </mc:Choice>
          <mc:Fallback>
            <p:pic>
              <p:nvPicPr>
                <p:cNvPr id="480326" name="Freihand 480325">
                  <a:extLst>
                    <a:ext uri="{FF2B5EF4-FFF2-40B4-BE49-F238E27FC236}">
                      <a16:creationId xmlns:a16="http://schemas.microsoft.com/office/drawing/2014/main" id="{809E3D80-8701-4DAF-A9AE-1A51E98FFD20}"/>
                    </a:ext>
                  </a:extLst>
                </p:cNvPr>
                <p:cNvPicPr/>
                <p:nvPr/>
              </p:nvPicPr>
              <p:blipFill>
                <a:blip r:embed="rId232"/>
                <a:stretch>
                  <a:fillRect/>
                </a:stretch>
              </p:blipFill>
              <p:spPr>
                <a:xfrm>
                  <a:off x="10895915" y="2532187"/>
                  <a:ext cx="76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80327" name="Freihand 480326">
                  <a:extLst>
                    <a:ext uri="{FF2B5EF4-FFF2-40B4-BE49-F238E27FC236}">
                      <a16:creationId xmlns:a16="http://schemas.microsoft.com/office/drawing/2014/main" id="{CAE9028E-71A2-4FFB-AFCF-C498D5433B05}"/>
                    </a:ext>
                  </a:extLst>
                </p14:cNvPr>
                <p14:cNvContentPartPr/>
                <p14:nvPr/>
              </p14:nvContentPartPr>
              <p14:xfrm>
                <a:off x="11010395" y="2486827"/>
                <a:ext cx="25920" cy="122400"/>
              </p14:xfrm>
            </p:contentPart>
          </mc:Choice>
          <mc:Fallback>
            <p:pic>
              <p:nvPicPr>
                <p:cNvPr id="480327" name="Freihand 480326">
                  <a:extLst>
                    <a:ext uri="{FF2B5EF4-FFF2-40B4-BE49-F238E27FC236}">
                      <a16:creationId xmlns:a16="http://schemas.microsoft.com/office/drawing/2014/main" id="{CAE9028E-71A2-4FFB-AFCF-C498D5433B05}"/>
                    </a:ext>
                  </a:extLst>
                </p:cNvPr>
                <p:cNvPicPr/>
                <p:nvPr/>
              </p:nvPicPr>
              <p:blipFill>
                <a:blip r:embed="rId234"/>
                <a:stretch>
                  <a:fillRect/>
                </a:stretch>
              </p:blipFill>
              <p:spPr>
                <a:xfrm>
                  <a:off x="11006075" y="2482507"/>
                  <a:ext cx="34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80328" name="Freihand 480327">
                  <a:extLst>
                    <a:ext uri="{FF2B5EF4-FFF2-40B4-BE49-F238E27FC236}">
                      <a16:creationId xmlns:a16="http://schemas.microsoft.com/office/drawing/2014/main" id="{C808A7AA-E34B-4E4C-89A1-82C51CE893A3}"/>
                    </a:ext>
                  </a:extLst>
                </p14:cNvPr>
                <p14:cNvContentPartPr/>
                <p14:nvPr/>
              </p14:nvContentPartPr>
              <p14:xfrm>
                <a:off x="11025515" y="2514187"/>
                <a:ext cx="208800" cy="194040"/>
              </p14:xfrm>
            </p:contentPart>
          </mc:Choice>
          <mc:Fallback>
            <p:pic>
              <p:nvPicPr>
                <p:cNvPr id="480328" name="Freihand 480327">
                  <a:extLst>
                    <a:ext uri="{FF2B5EF4-FFF2-40B4-BE49-F238E27FC236}">
                      <a16:creationId xmlns:a16="http://schemas.microsoft.com/office/drawing/2014/main" id="{C808A7AA-E34B-4E4C-89A1-82C51CE893A3}"/>
                    </a:ext>
                  </a:extLst>
                </p:cNvPr>
                <p:cNvPicPr/>
                <p:nvPr/>
              </p:nvPicPr>
              <p:blipFill>
                <a:blip r:embed="rId236"/>
                <a:stretch>
                  <a:fillRect/>
                </a:stretch>
              </p:blipFill>
              <p:spPr>
                <a:xfrm>
                  <a:off x="11020835" y="2509867"/>
                  <a:ext cx="2174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80329" name="Freihand 480328">
                  <a:extLst>
                    <a:ext uri="{FF2B5EF4-FFF2-40B4-BE49-F238E27FC236}">
                      <a16:creationId xmlns:a16="http://schemas.microsoft.com/office/drawing/2014/main" id="{6A47B2E6-BABC-4387-A7C0-A997A724078C}"/>
                    </a:ext>
                  </a:extLst>
                </p14:cNvPr>
                <p14:cNvContentPartPr/>
                <p14:nvPr/>
              </p14:nvContentPartPr>
              <p14:xfrm>
                <a:off x="11224955" y="2438587"/>
                <a:ext cx="11160" cy="18720"/>
              </p14:xfrm>
            </p:contentPart>
          </mc:Choice>
          <mc:Fallback>
            <p:pic>
              <p:nvPicPr>
                <p:cNvPr id="480329" name="Freihand 480328">
                  <a:extLst>
                    <a:ext uri="{FF2B5EF4-FFF2-40B4-BE49-F238E27FC236}">
                      <a16:creationId xmlns:a16="http://schemas.microsoft.com/office/drawing/2014/main" id="{6A47B2E6-BABC-4387-A7C0-A997A724078C}"/>
                    </a:ext>
                  </a:extLst>
                </p:cNvPr>
                <p:cNvPicPr/>
                <p:nvPr/>
              </p:nvPicPr>
              <p:blipFill>
                <a:blip r:embed="rId238"/>
                <a:stretch>
                  <a:fillRect/>
                </a:stretch>
              </p:blipFill>
              <p:spPr>
                <a:xfrm>
                  <a:off x="11220635" y="2434267"/>
                  <a:ext cx="19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80330" name="Freihand 480329">
                  <a:extLst>
                    <a:ext uri="{FF2B5EF4-FFF2-40B4-BE49-F238E27FC236}">
                      <a16:creationId xmlns:a16="http://schemas.microsoft.com/office/drawing/2014/main" id="{CA2B0914-96C2-4407-AECA-8512CF5F0790}"/>
                    </a:ext>
                  </a:extLst>
                </p14:cNvPr>
                <p14:cNvContentPartPr/>
                <p14:nvPr/>
              </p14:nvContentPartPr>
              <p14:xfrm>
                <a:off x="11259155" y="2429947"/>
                <a:ext cx="132120" cy="203760"/>
              </p14:xfrm>
            </p:contentPart>
          </mc:Choice>
          <mc:Fallback>
            <p:pic>
              <p:nvPicPr>
                <p:cNvPr id="480330" name="Freihand 480329">
                  <a:extLst>
                    <a:ext uri="{FF2B5EF4-FFF2-40B4-BE49-F238E27FC236}">
                      <a16:creationId xmlns:a16="http://schemas.microsoft.com/office/drawing/2014/main" id="{CA2B0914-96C2-4407-AECA-8512CF5F0790}"/>
                    </a:ext>
                  </a:extLst>
                </p:cNvPr>
                <p:cNvPicPr/>
                <p:nvPr/>
              </p:nvPicPr>
              <p:blipFill>
                <a:blip r:embed="rId240"/>
                <a:stretch>
                  <a:fillRect/>
                </a:stretch>
              </p:blipFill>
              <p:spPr>
                <a:xfrm>
                  <a:off x="11254835" y="2425627"/>
                  <a:ext cx="1407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80331" name="Freihand 480330">
                  <a:extLst>
                    <a:ext uri="{FF2B5EF4-FFF2-40B4-BE49-F238E27FC236}">
                      <a16:creationId xmlns:a16="http://schemas.microsoft.com/office/drawing/2014/main" id="{8BBD0EFB-C7C7-4A5A-8F55-B57F8FF5F179}"/>
                    </a:ext>
                  </a:extLst>
                </p14:cNvPr>
                <p14:cNvContentPartPr/>
                <p14:nvPr/>
              </p14:nvContentPartPr>
              <p14:xfrm>
                <a:off x="11421155" y="2395747"/>
                <a:ext cx="52920" cy="125640"/>
              </p14:xfrm>
            </p:contentPart>
          </mc:Choice>
          <mc:Fallback>
            <p:pic>
              <p:nvPicPr>
                <p:cNvPr id="480331" name="Freihand 480330">
                  <a:extLst>
                    <a:ext uri="{FF2B5EF4-FFF2-40B4-BE49-F238E27FC236}">
                      <a16:creationId xmlns:a16="http://schemas.microsoft.com/office/drawing/2014/main" id="{8BBD0EFB-C7C7-4A5A-8F55-B57F8FF5F179}"/>
                    </a:ext>
                  </a:extLst>
                </p:cNvPr>
                <p:cNvPicPr/>
                <p:nvPr/>
              </p:nvPicPr>
              <p:blipFill>
                <a:blip r:embed="rId242"/>
                <a:stretch>
                  <a:fillRect/>
                </a:stretch>
              </p:blipFill>
              <p:spPr>
                <a:xfrm>
                  <a:off x="11416835" y="2391427"/>
                  <a:ext cx="61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80332" name="Freihand 480331">
                  <a:extLst>
                    <a:ext uri="{FF2B5EF4-FFF2-40B4-BE49-F238E27FC236}">
                      <a16:creationId xmlns:a16="http://schemas.microsoft.com/office/drawing/2014/main" id="{A546EFA0-0741-45EA-A028-67EE12B15716}"/>
                    </a:ext>
                  </a:extLst>
                </p14:cNvPr>
                <p14:cNvContentPartPr/>
                <p14:nvPr/>
              </p14:nvContentPartPr>
              <p14:xfrm>
                <a:off x="11448155" y="2488987"/>
                <a:ext cx="58320" cy="48240"/>
              </p14:xfrm>
            </p:contentPart>
          </mc:Choice>
          <mc:Fallback>
            <p:pic>
              <p:nvPicPr>
                <p:cNvPr id="480332" name="Freihand 480331">
                  <a:extLst>
                    <a:ext uri="{FF2B5EF4-FFF2-40B4-BE49-F238E27FC236}">
                      <a16:creationId xmlns:a16="http://schemas.microsoft.com/office/drawing/2014/main" id="{A546EFA0-0741-45EA-A028-67EE12B15716}"/>
                    </a:ext>
                  </a:extLst>
                </p:cNvPr>
                <p:cNvPicPr/>
                <p:nvPr/>
              </p:nvPicPr>
              <p:blipFill>
                <a:blip r:embed="rId244"/>
                <a:stretch>
                  <a:fillRect/>
                </a:stretch>
              </p:blipFill>
              <p:spPr>
                <a:xfrm>
                  <a:off x="11443835" y="2484667"/>
                  <a:ext cx="669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80333" name="Freihand 480332">
                  <a:extLst>
                    <a:ext uri="{FF2B5EF4-FFF2-40B4-BE49-F238E27FC236}">
                      <a16:creationId xmlns:a16="http://schemas.microsoft.com/office/drawing/2014/main" id="{9E47993E-6F17-4E3E-95B8-66E2A349E83D}"/>
                    </a:ext>
                  </a:extLst>
                </p14:cNvPr>
                <p14:cNvContentPartPr/>
                <p14:nvPr/>
              </p14:nvContentPartPr>
              <p14:xfrm>
                <a:off x="11487755" y="2384947"/>
                <a:ext cx="351000" cy="136440"/>
              </p14:xfrm>
            </p:contentPart>
          </mc:Choice>
          <mc:Fallback>
            <p:pic>
              <p:nvPicPr>
                <p:cNvPr id="480333" name="Freihand 480332">
                  <a:extLst>
                    <a:ext uri="{FF2B5EF4-FFF2-40B4-BE49-F238E27FC236}">
                      <a16:creationId xmlns:a16="http://schemas.microsoft.com/office/drawing/2014/main" id="{9E47993E-6F17-4E3E-95B8-66E2A349E83D}"/>
                    </a:ext>
                  </a:extLst>
                </p:cNvPr>
                <p:cNvPicPr/>
                <p:nvPr/>
              </p:nvPicPr>
              <p:blipFill>
                <a:blip r:embed="rId246"/>
                <a:stretch>
                  <a:fillRect/>
                </a:stretch>
              </p:blipFill>
              <p:spPr>
                <a:xfrm>
                  <a:off x="11483435" y="2380627"/>
                  <a:ext cx="3596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80341" name="Freihand 480340">
                  <a:extLst>
                    <a:ext uri="{FF2B5EF4-FFF2-40B4-BE49-F238E27FC236}">
                      <a16:creationId xmlns:a16="http://schemas.microsoft.com/office/drawing/2014/main" id="{BC17B09F-18F3-40A0-B054-EFEECF572A9D}"/>
                    </a:ext>
                  </a:extLst>
                </p14:cNvPr>
                <p14:cNvContentPartPr/>
                <p14:nvPr/>
              </p14:nvContentPartPr>
              <p14:xfrm>
                <a:off x="7525955" y="1924867"/>
                <a:ext cx="354240" cy="504360"/>
              </p14:xfrm>
            </p:contentPart>
          </mc:Choice>
          <mc:Fallback>
            <p:pic>
              <p:nvPicPr>
                <p:cNvPr id="480341" name="Freihand 480340">
                  <a:extLst>
                    <a:ext uri="{FF2B5EF4-FFF2-40B4-BE49-F238E27FC236}">
                      <a16:creationId xmlns:a16="http://schemas.microsoft.com/office/drawing/2014/main" id="{BC17B09F-18F3-40A0-B054-EFEECF572A9D}"/>
                    </a:ext>
                  </a:extLst>
                </p:cNvPr>
                <p:cNvPicPr/>
                <p:nvPr/>
              </p:nvPicPr>
              <p:blipFill>
                <a:blip r:embed="rId248"/>
                <a:stretch>
                  <a:fillRect/>
                </a:stretch>
              </p:blipFill>
              <p:spPr>
                <a:xfrm>
                  <a:off x="7521635" y="1920547"/>
                  <a:ext cx="362880" cy="513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80342" name="Freihand 480341">
                  <a:extLst>
                    <a:ext uri="{FF2B5EF4-FFF2-40B4-BE49-F238E27FC236}">
                      <a16:creationId xmlns:a16="http://schemas.microsoft.com/office/drawing/2014/main" id="{04F3D7C7-92A9-4E6B-805E-9755C05A7461}"/>
                    </a:ext>
                  </a:extLst>
                </p14:cNvPr>
                <p14:cNvContentPartPr/>
                <p14:nvPr/>
              </p14:nvContentPartPr>
              <p14:xfrm>
                <a:off x="7793075" y="2359747"/>
                <a:ext cx="412560" cy="779040"/>
              </p14:xfrm>
            </p:contentPart>
          </mc:Choice>
          <mc:Fallback>
            <p:pic>
              <p:nvPicPr>
                <p:cNvPr id="480342" name="Freihand 480341">
                  <a:extLst>
                    <a:ext uri="{FF2B5EF4-FFF2-40B4-BE49-F238E27FC236}">
                      <a16:creationId xmlns:a16="http://schemas.microsoft.com/office/drawing/2014/main" id="{04F3D7C7-92A9-4E6B-805E-9755C05A7461}"/>
                    </a:ext>
                  </a:extLst>
                </p:cNvPr>
                <p:cNvPicPr/>
                <p:nvPr/>
              </p:nvPicPr>
              <p:blipFill>
                <a:blip r:embed="rId250"/>
                <a:stretch>
                  <a:fillRect/>
                </a:stretch>
              </p:blipFill>
              <p:spPr>
                <a:xfrm>
                  <a:off x="7788755" y="2355427"/>
                  <a:ext cx="421200" cy="787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80343" name="Freihand 480342">
                  <a:extLst>
                    <a:ext uri="{FF2B5EF4-FFF2-40B4-BE49-F238E27FC236}">
                      <a16:creationId xmlns:a16="http://schemas.microsoft.com/office/drawing/2014/main" id="{2F63F588-F114-4655-AF15-ED9EAC53E7A4}"/>
                    </a:ext>
                  </a:extLst>
                </p14:cNvPr>
                <p14:cNvContentPartPr/>
                <p14:nvPr/>
              </p14:nvContentPartPr>
              <p14:xfrm>
                <a:off x="7685795" y="2274427"/>
                <a:ext cx="222120" cy="343440"/>
              </p14:xfrm>
            </p:contentPart>
          </mc:Choice>
          <mc:Fallback>
            <p:pic>
              <p:nvPicPr>
                <p:cNvPr id="480343" name="Freihand 480342">
                  <a:extLst>
                    <a:ext uri="{FF2B5EF4-FFF2-40B4-BE49-F238E27FC236}">
                      <a16:creationId xmlns:a16="http://schemas.microsoft.com/office/drawing/2014/main" id="{2F63F588-F114-4655-AF15-ED9EAC53E7A4}"/>
                    </a:ext>
                  </a:extLst>
                </p:cNvPr>
                <p:cNvPicPr/>
                <p:nvPr/>
              </p:nvPicPr>
              <p:blipFill>
                <a:blip r:embed="rId252"/>
                <a:stretch>
                  <a:fillRect/>
                </a:stretch>
              </p:blipFill>
              <p:spPr>
                <a:xfrm>
                  <a:off x="7681475" y="2270107"/>
                  <a:ext cx="23076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80345" name="Freihand 480344">
                  <a:extLst>
                    <a:ext uri="{FF2B5EF4-FFF2-40B4-BE49-F238E27FC236}">
                      <a16:creationId xmlns:a16="http://schemas.microsoft.com/office/drawing/2014/main" id="{038AC2BC-46B6-4B29-8FE7-DE4BA4152C91}"/>
                    </a:ext>
                  </a:extLst>
                </p14:cNvPr>
                <p14:cNvContentPartPr/>
                <p14:nvPr/>
              </p14:nvContentPartPr>
              <p14:xfrm>
                <a:off x="8236235" y="3066067"/>
                <a:ext cx="236520" cy="191520"/>
              </p14:xfrm>
            </p:contentPart>
          </mc:Choice>
          <mc:Fallback>
            <p:pic>
              <p:nvPicPr>
                <p:cNvPr id="480345" name="Freihand 480344">
                  <a:extLst>
                    <a:ext uri="{FF2B5EF4-FFF2-40B4-BE49-F238E27FC236}">
                      <a16:creationId xmlns:a16="http://schemas.microsoft.com/office/drawing/2014/main" id="{038AC2BC-46B6-4B29-8FE7-DE4BA4152C91}"/>
                    </a:ext>
                  </a:extLst>
                </p:cNvPr>
                <p:cNvPicPr/>
                <p:nvPr/>
              </p:nvPicPr>
              <p:blipFill>
                <a:blip r:embed="rId254"/>
                <a:stretch>
                  <a:fillRect/>
                </a:stretch>
              </p:blipFill>
              <p:spPr>
                <a:xfrm>
                  <a:off x="8231915" y="3061747"/>
                  <a:ext cx="2451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80346" name="Freihand 480345">
                  <a:extLst>
                    <a:ext uri="{FF2B5EF4-FFF2-40B4-BE49-F238E27FC236}">
                      <a16:creationId xmlns:a16="http://schemas.microsoft.com/office/drawing/2014/main" id="{7A3693BD-69FA-4735-A9C0-96408FDD9A5A}"/>
                    </a:ext>
                  </a:extLst>
                </p14:cNvPr>
                <p14:cNvContentPartPr/>
                <p14:nvPr/>
              </p14:nvContentPartPr>
              <p14:xfrm>
                <a:off x="8411555" y="3163627"/>
                <a:ext cx="162360" cy="87480"/>
              </p14:xfrm>
            </p:contentPart>
          </mc:Choice>
          <mc:Fallback>
            <p:pic>
              <p:nvPicPr>
                <p:cNvPr id="480346" name="Freihand 480345">
                  <a:extLst>
                    <a:ext uri="{FF2B5EF4-FFF2-40B4-BE49-F238E27FC236}">
                      <a16:creationId xmlns:a16="http://schemas.microsoft.com/office/drawing/2014/main" id="{7A3693BD-69FA-4735-A9C0-96408FDD9A5A}"/>
                    </a:ext>
                  </a:extLst>
                </p:cNvPr>
                <p:cNvPicPr/>
                <p:nvPr/>
              </p:nvPicPr>
              <p:blipFill>
                <a:blip r:embed="rId256"/>
                <a:stretch>
                  <a:fillRect/>
                </a:stretch>
              </p:blipFill>
              <p:spPr>
                <a:xfrm>
                  <a:off x="8407235" y="3159307"/>
                  <a:ext cx="171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80347" name="Freihand 480346">
                  <a:extLst>
                    <a:ext uri="{FF2B5EF4-FFF2-40B4-BE49-F238E27FC236}">
                      <a16:creationId xmlns:a16="http://schemas.microsoft.com/office/drawing/2014/main" id="{620FD9A5-8BE8-4BBC-90E0-497A25603718}"/>
                    </a:ext>
                  </a:extLst>
                </p14:cNvPr>
                <p14:cNvContentPartPr/>
                <p14:nvPr/>
              </p14:nvContentPartPr>
              <p14:xfrm>
                <a:off x="8547275" y="3148147"/>
                <a:ext cx="265320" cy="96120"/>
              </p14:xfrm>
            </p:contentPart>
          </mc:Choice>
          <mc:Fallback>
            <p:pic>
              <p:nvPicPr>
                <p:cNvPr id="480347" name="Freihand 480346">
                  <a:extLst>
                    <a:ext uri="{FF2B5EF4-FFF2-40B4-BE49-F238E27FC236}">
                      <a16:creationId xmlns:a16="http://schemas.microsoft.com/office/drawing/2014/main" id="{620FD9A5-8BE8-4BBC-90E0-497A25603718}"/>
                    </a:ext>
                  </a:extLst>
                </p:cNvPr>
                <p:cNvPicPr/>
                <p:nvPr/>
              </p:nvPicPr>
              <p:blipFill>
                <a:blip r:embed="rId258"/>
                <a:stretch>
                  <a:fillRect/>
                </a:stretch>
              </p:blipFill>
              <p:spPr>
                <a:xfrm>
                  <a:off x="8542955" y="3143827"/>
                  <a:ext cx="273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80348" name="Freihand 480347">
                  <a:extLst>
                    <a:ext uri="{FF2B5EF4-FFF2-40B4-BE49-F238E27FC236}">
                      <a16:creationId xmlns:a16="http://schemas.microsoft.com/office/drawing/2014/main" id="{F4433F05-BB6E-4B81-A81C-D02C2B2DD9E7}"/>
                    </a:ext>
                  </a:extLst>
                </p14:cNvPr>
                <p14:cNvContentPartPr/>
                <p14:nvPr/>
              </p14:nvContentPartPr>
              <p14:xfrm>
                <a:off x="8741675" y="3098467"/>
                <a:ext cx="34560" cy="30240"/>
              </p14:xfrm>
            </p:contentPart>
          </mc:Choice>
          <mc:Fallback>
            <p:pic>
              <p:nvPicPr>
                <p:cNvPr id="480348" name="Freihand 480347">
                  <a:extLst>
                    <a:ext uri="{FF2B5EF4-FFF2-40B4-BE49-F238E27FC236}">
                      <a16:creationId xmlns:a16="http://schemas.microsoft.com/office/drawing/2014/main" id="{F4433F05-BB6E-4B81-A81C-D02C2B2DD9E7}"/>
                    </a:ext>
                  </a:extLst>
                </p:cNvPr>
                <p:cNvPicPr/>
                <p:nvPr/>
              </p:nvPicPr>
              <p:blipFill>
                <a:blip r:embed="rId260"/>
                <a:stretch>
                  <a:fillRect/>
                </a:stretch>
              </p:blipFill>
              <p:spPr>
                <a:xfrm>
                  <a:off x="8737355" y="3094147"/>
                  <a:ext cx="432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80349" name="Freihand 480348">
                  <a:extLst>
                    <a:ext uri="{FF2B5EF4-FFF2-40B4-BE49-F238E27FC236}">
                      <a16:creationId xmlns:a16="http://schemas.microsoft.com/office/drawing/2014/main" id="{D29C8E58-3945-40DD-8B91-6B7873B0D0AA}"/>
                    </a:ext>
                  </a:extLst>
                </p14:cNvPr>
                <p14:cNvContentPartPr/>
                <p14:nvPr/>
              </p14:nvContentPartPr>
              <p14:xfrm>
                <a:off x="8863355" y="3113587"/>
                <a:ext cx="97920" cy="120960"/>
              </p14:xfrm>
            </p:contentPart>
          </mc:Choice>
          <mc:Fallback>
            <p:pic>
              <p:nvPicPr>
                <p:cNvPr id="480349" name="Freihand 480348">
                  <a:extLst>
                    <a:ext uri="{FF2B5EF4-FFF2-40B4-BE49-F238E27FC236}">
                      <a16:creationId xmlns:a16="http://schemas.microsoft.com/office/drawing/2014/main" id="{D29C8E58-3945-40DD-8B91-6B7873B0D0AA}"/>
                    </a:ext>
                  </a:extLst>
                </p:cNvPr>
                <p:cNvPicPr/>
                <p:nvPr/>
              </p:nvPicPr>
              <p:blipFill>
                <a:blip r:embed="rId262"/>
                <a:stretch>
                  <a:fillRect/>
                </a:stretch>
              </p:blipFill>
              <p:spPr>
                <a:xfrm>
                  <a:off x="8859035" y="3109267"/>
                  <a:ext cx="106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80335" name="Freihand 480334">
                  <a:extLst>
                    <a:ext uri="{FF2B5EF4-FFF2-40B4-BE49-F238E27FC236}">
                      <a16:creationId xmlns:a16="http://schemas.microsoft.com/office/drawing/2014/main" id="{0282AB14-CD8D-434E-A986-0AECAE83FD81}"/>
                    </a:ext>
                  </a:extLst>
                </p14:cNvPr>
                <p14:cNvContentPartPr/>
                <p14:nvPr/>
              </p14:nvContentPartPr>
              <p14:xfrm>
                <a:off x="5571155" y="1742707"/>
                <a:ext cx="595800" cy="864720"/>
              </p14:xfrm>
            </p:contentPart>
          </mc:Choice>
          <mc:Fallback>
            <p:pic>
              <p:nvPicPr>
                <p:cNvPr id="480335" name="Freihand 480334">
                  <a:extLst>
                    <a:ext uri="{FF2B5EF4-FFF2-40B4-BE49-F238E27FC236}">
                      <a16:creationId xmlns:a16="http://schemas.microsoft.com/office/drawing/2014/main" id="{0282AB14-CD8D-434E-A986-0AECAE83FD81}"/>
                    </a:ext>
                  </a:extLst>
                </p:cNvPr>
                <p:cNvPicPr/>
                <p:nvPr/>
              </p:nvPicPr>
              <p:blipFill>
                <a:blip r:embed="rId264"/>
                <a:stretch>
                  <a:fillRect/>
                </a:stretch>
              </p:blipFill>
              <p:spPr>
                <a:xfrm>
                  <a:off x="5566835" y="1738387"/>
                  <a:ext cx="604440" cy="8733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80336" name="Freihand 480335">
                  <a:extLst>
                    <a:ext uri="{FF2B5EF4-FFF2-40B4-BE49-F238E27FC236}">
                      <a16:creationId xmlns:a16="http://schemas.microsoft.com/office/drawing/2014/main" id="{C48F0A6A-A901-47EA-87DE-2B5873F983FD}"/>
                    </a:ext>
                  </a:extLst>
                </p14:cNvPr>
                <p14:cNvContentPartPr/>
                <p14:nvPr/>
              </p14:nvContentPartPr>
              <p14:xfrm>
                <a:off x="5721995" y="1400347"/>
                <a:ext cx="22680" cy="278280"/>
              </p14:xfrm>
            </p:contentPart>
          </mc:Choice>
          <mc:Fallback>
            <p:pic>
              <p:nvPicPr>
                <p:cNvPr id="480336" name="Freihand 480335">
                  <a:extLst>
                    <a:ext uri="{FF2B5EF4-FFF2-40B4-BE49-F238E27FC236}">
                      <a16:creationId xmlns:a16="http://schemas.microsoft.com/office/drawing/2014/main" id="{C48F0A6A-A901-47EA-87DE-2B5873F983FD}"/>
                    </a:ext>
                  </a:extLst>
                </p:cNvPr>
                <p:cNvPicPr/>
                <p:nvPr/>
              </p:nvPicPr>
              <p:blipFill>
                <a:blip r:embed="rId266"/>
                <a:stretch>
                  <a:fillRect/>
                </a:stretch>
              </p:blipFill>
              <p:spPr>
                <a:xfrm>
                  <a:off x="5717675" y="1396027"/>
                  <a:ext cx="313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80337" name="Freihand 480336">
                  <a:extLst>
                    <a:ext uri="{FF2B5EF4-FFF2-40B4-BE49-F238E27FC236}">
                      <a16:creationId xmlns:a16="http://schemas.microsoft.com/office/drawing/2014/main" id="{2267E2D9-69CB-4059-9243-E2B82BC04BA4}"/>
                    </a:ext>
                  </a:extLst>
                </p14:cNvPr>
                <p14:cNvContentPartPr/>
                <p14:nvPr/>
              </p14:nvContentPartPr>
              <p14:xfrm>
                <a:off x="5673755" y="1497907"/>
                <a:ext cx="143280" cy="248760"/>
              </p14:xfrm>
            </p:contentPart>
          </mc:Choice>
          <mc:Fallback>
            <p:pic>
              <p:nvPicPr>
                <p:cNvPr id="480337" name="Freihand 480336">
                  <a:extLst>
                    <a:ext uri="{FF2B5EF4-FFF2-40B4-BE49-F238E27FC236}">
                      <a16:creationId xmlns:a16="http://schemas.microsoft.com/office/drawing/2014/main" id="{2267E2D9-69CB-4059-9243-E2B82BC04BA4}"/>
                    </a:ext>
                  </a:extLst>
                </p:cNvPr>
                <p:cNvPicPr/>
                <p:nvPr/>
              </p:nvPicPr>
              <p:blipFill>
                <a:blip r:embed="rId268"/>
                <a:stretch>
                  <a:fillRect/>
                </a:stretch>
              </p:blipFill>
              <p:spPr>
                <a:xfrm>
                  <a:off x="5669435" y="1493587"/>
                  <a:ext cx="1519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80338" name="Freihand 480337">
                  <a:extLst>
                    <a:ext uri="{FF2B5EF4-FFF2-40B4-BE49-F238E27FC236}">
                      <a16:creationId xmlns:a16="http://schemas.microsoft.com/office/drawing/2014/main" id="{837374C5-EF5A-45C9-88E4-C4387774D13F}"/>
                    </a:ext>
                  </a:extLst>
                </p14:cNvPr>
                <p14:cNvContentPartPr/>
                <p14:nvPr/>
              </p14:nvContentPartPr>
              <p14:xfrm>
                <a:off x="5382155" y="1111627"/>
                <a:ext cx="111240" cy="219600"/>
              </p14:xfrm>
            </p:contentPart>
          </mc:Choice>
          <mc:Fallback>
            <p:pic>
              <p:nvPicPr>
                <p:cNvPr id="480338" name="Freihand 480337">
                  <a:extLst>
                    <a:ext uri="{FF2B5EF4-FFF2-40B4-BE49-F238E27FC236}">
                      <a16:creationId xmlns:a16="http://schemas.microsoft.com/office/drawing/2014/main" id="{837374C5-EF5A-45C9-88E4-C4387774D13F}"/>
                    </a:ext>
                  </a:extLst>
                </p:cNvPr>
                <p:cNvPicPr/>
                <p:nvPr/>
              </p:nvPicPr>
              <p:blipFill>
                <a:blip r:embed="rId270"/>
                <a:stretch>
                  <a:fillRect/>
                </a:stretch>
              </p:blipFill>
              <p:spPr>
                <a:xfrm>
                  <a:off x="5377835" y="1107307"/>
                  <a:ext cx="1198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80339" name="Freihand 480338">
                  <a:extLst>
                    <a:ext uri="{FF2B5EF4-FFF2-40B4-BE49-F238E27FC236}">
                      <a16:creationId xmlns:a16="http://schemas.microsoft.com/office/drawing/2014/main" id="{8751FD41-EBC8-445F-9C8C-EA7C6A6DCB01}"/>
                    </a:ext>
                  </a:extLst>
                </p14:cNvPr>
                <p14:cNvContentPartPr/>
                <p14:nvPr/>
              </p14:nvContentPartPr>
              <p14:xfrm>
                <a:off x="5469275" y="1153027"/>
                <a:ext cx="451080" cy="368280"/>
              </p14:xfrm>
            </p:contentPart>
          </mc:Choice>
          <mc:Fallback>
            <p:pic>
              <p:nvPicPr>
                <p:cNvPr id="480339" name="Freihand 480338">
                  <a:extLst>
                    <a:ext uri="{FF2B5EF4-FFF2-40B4-BE49-F238E27FC236}">
                      <a16:creationId xmlns:a16="http://schemas.microsoft.com/office/drawing/2014/main" id="{8751FD41-EBC8-445F-9C8C-EA7C6A6DCB01}"/>
                    </a:ext>
                  </a:extLst>
                </p:cNvPr>
                <p:cNvPicPr/>
                <p:nvPr/>
              </p:nvPicPr>
              <p:blipFill>
                <a:blip r:embed="rId272"/>
                <a:stretch>
                  <a:fillRect/>
                </a:stretch>
              </p:blipFill>
              <p:spPr>
                <a:xfrm>
                  <a:off x="5464955" y="1148707"/>
                  <a:ext cx="45972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80351" name="Freihand 480350">
                  <a:extLst>
                    <a:ext uri="{FF2B5EF4-FFF2-40B4-BE49-F238E27FC236}">
                      <a16:creationId xmlns:a16="http://schemas.microsoft.com/office/drawing/2014/main" id="{A74DF67F-D5EF-4706-B7C9-1E85700DBFB1}"/>
                    </a:ext>
                  </a:extLst>
                </p14:cNvPr>
                <p14:cNvContentPartPr/>
                <p14:nvPr/>
              </p14:nvContentPartPr>
              <p14:xfrm>
                <a:off x="6387275" y="2269747"/>
                <a:ext cx="318600" cy="240840"/>
              </p14:xfrm>
            </p:contentPart>
          </mc:Choice>
          <mc:Fallback>
            <p:pic>
              <p:nvPicPr>
                <p:cNvPr id="480351" name="Freihand 480350">
                  <a:extLst>
                    <a:ext uri="{FF2B5EF4-FFF2-40B4-BE49-F238E27FC236}">
                      <a16:creationId xmlns:a16="http://schemas.microsoft.com/office/drawing/2014/main" id="{A74DF67F-D5EF-4706-B7C9-1E85700DBFB1}"/>
                    </a:ext>
                  </a:extLst>
                </p:cNvPr>
                <p:cNvPicPr/>
                <p:nvPr/>
              </p:nvPicPr>
              <p:blipFill>
                <a:blip r:embed="rId274"/>
                <a:stretch>
                  <a:fillRect/>
                </a:stretch>
              </p:blipFill>
              <p:spPr>
                <a:xfrm>
                  <a:off x="6382955" y="2265427"/>
                  <a:ext cx="3272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80352" name="Freihand 480351">
                  <a:extLst>
                    <a:ext uri="{FF2B5EF4-FFF2-40B4-BE49-F238E27FC236}">
                      <a16:creationId xmlns:a16="http://schemas.microsoft.com/office/drawing/2014/main" id="{43FD872A-1386-42B2-9632-3F591B2AEFD2}"/>
                    </a:ext>
                  </a:extLst>
                </p14:cNvPr>
                <p14:cNvContentPartPr/>
                <p14:nvPr/>
              </p14:nvContentPartPr>
              <p14:xfrm>
                <a:off x="6707675" y="2322667"/>
                <a:ext cx="231840" cy="151920"/>
              </p14:xfrm>
            </p:contentPart>
          </mc:Choice>
          <mc:Fallback>
            <p:pic>
              <p:nvPicPr>
                <p:cNvPr id="480352" name="Freihand 480351">
                  <a:extLst>
                    <a:ext uri="{FF2B5EF4-FFF2-40B4-BE49-F238E27FC236}">
                      <a16:creationId xmlns:a16="http://schemas.microsoft.com/office/drawing/2014/main" id="{43FD872A-1386-42B2-9632-3F591B2AEFD2}"/>
                    </a:ext>
                  </a:extLst>
                </p:cNvPr>
                <p:cNvPicPr/>
                <p:nvPr/>
              </p:nvPicPr>
              <p:blipFill>
                <a:blip r:embed="rId276"/>
                <a:stretch>
                  <a:fillRect/>
                </a:stretch>
              </p:blipFill>
              <p:spPr>
                <a:xfrm>
                  <a:off x="6703355" y="2318347"/>
                  <a:ext cx="240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80353" name="Freihand 480352">
                  <a:extLst>
                    <a:ext uri="{FF2B5EF4-FFF2-40B4-BE49-F238E27FC236}">
                      <a16:creationId xmlns:a16="http://schemas.microsoft.com/office/drawing/2014/main" id="{519A916A-0ADC-4941-B290-198332BD7B04}"/>
                    </a:ext>
                  </a:extLst>
                </p14:cNvPr>
                <p14:cNvContentPartPr/>
                <p14:nvPr/>
              </p14:nvContentPartPr>
              <p14:xfrm>
                <a:off x="6081275" y="1762867"/>
                <a:ext cx="382320" cy="212760"/>
              </p14:xfrm>
            </p:contentPart>
          </mc:Choice>
          <mc:Fallback>
            <p:pic>
              <p:nvPicPr>
                <p:cNvPr id="480353" name="Freihand 480352">
                  <a:extLst>
                    <a:ext uri="{FF2B5EF4-FFF2-40B4-BE49-F238E27FC236}">
                      <a16:creationId xmlns:a16="http://schemas.microsoft.com/office/drawing/2014/main" id="{519A916A-0ADC-4941-B290-198332BD7B04}"/>
                    </a:ext>
                  </a:extLst>
                </p:cNvPr>
                <p:cNvPicPr/>
                <p:nvPr/>
              </p:nvPicPr>
              <p:blipFill>
                <a:blip r:embed="rId278"/>
                <a:stretch>
                  <a:fillRect/>
                </a:stretch>
              </p:blipFill>
              <p:spPr>
                <a:xfrm>
                  <a:off x="6076955" y="1758547"/>
                  <a:ext cx="3909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80354" name="Freihand 480353">
                  <a:extLst>
                    <a:ext uri="{FF2B5EF4-FFF2-40B4-BE49-F238E27FC236}">
                      <a16:creationId xmlns:a16="http://schemas.microsoft.com/office/drawing/2014/main" id="{D4F7FBD2-36DB-47A3-9C05-DE36CBCE486C}"/>
                    </a:ext>
                  </a:extLst>
                </p14:cNvPr>
                <p14:cNvContentPartPr/>
                <p14:nvPr/>
              </p14:nvContentPartPr>
              <p14:xfrm>
                <a:off x="5798675" y="1905427"/>
                <a:ext cx="431640" cy="384120"/>
              </p14:xfrm>
            </p:contentPart>
          </mc:Choice>
          <mc:Fallback>
            <p:pic>
              <p:nvPicPr>
                <p:cNvPr id="480354" name="Freihand 480353">
                  <a:extLst>
                    <a:ext uri="{FF2B5EF4-FFF2-40B4-BE49-F238E27FC236}">
                      <a16:creationId xmlns:a16="http://schemas.microsoft.com/office/drawing/2014/main" id="{D4F7FBD2-36DB-47A3-9C05-DE36CBCE486C}"/>
                    </a:ext>
                  </a:extLst>
                </p:cNvPr>
                <p:cNvPicPr/>
                <p:nvPr/>
              </p:nvPicPr>
              <p:blipFill>
                <a:blip r:embed="rId280"/>
                <a:stretch>
                  <a:fillRect/>
                </a:stretch>
              </p:blipFill>
              <p:spPr>
                <a:xfrm>
                  <a:off x="5794355" y="1901107"/>
                  <a:ext cx="44028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80356" name="Freihand 480355">
                  <a:extLst>
                    <a:ext uri="{FF2B5EF4-FFF2-40B4-BE49-F238E27FC236}">
                      <a16:creationId xmlns:a16="http://schemas.microsoft.com/office/drawing/2014/main" id="{B566F9C1-807D-41A1-BC6B-8ABD5F47A251}"/>
                    </a:ext>
                  </a:extLst>
                </p14:cNvPr>
                <p14:cNvContentPartPr/>
                <p14:nvPr/>
              </p14:nvContentPartPr>
              <p14:xfrm>
                <a:off x="5255435" y="1810387"/>
                <a:ext cx="338760" cy="495360"/>
              </p14:xfrm>
            </p:contentPart>
          </mc:Choice>
          <mc:Fallback>
            <p:pic>
              <p:nvPicPr>
                <p:cNvPr id="480356" name="Freihand 480355">
                  <a:extLst>
                    <a:ext uri="{FF2B5EF4-FFF2-40B4-BE49-F238E27FC236}">
                      <a16:creationId xmlns:a16="http://schemas.microsoft.com/office/drawing/2014/main" id="{B566F9C1-807D-41A1-BC6B-8ABD5F47A251}"/>
                    </a:ext>
                  </a:extLst>
                </p:cNvPr>
                <p:cNvPicPr/>
                <p:nvPr/>
              </p:nvPicPr>
              <p:blipFill>
                <a:blip r:embed="rId282"/>
                <a:stretch>
                  <a:fillRect/>
                </a:stretch>
              </p:blipFill>
              <p:spPr>
                <a:xfrm>
                  <a:off x="5251115" y="1806067"/>
                  <a:ext cx="34740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80358" name="Freihand 480357">
                  <a:extLst>
                    <a:ext uri="{FF2B5EF4-FFF2-40B4-BE49-F238E27FC236}">
                      <a16:creationId xmlns:a16="http://schemas.microsoft.com/office/drawing/2014/main" id="{0F0D3FD0-7EBC-478E-A30D-0EA6AFDC71D6}"/>
                    </a:ext>
                  </a:extLst>
                </p14:cNvPr>
                <p14:cNvContentPartPr/>
                <p14:nvPr/>
              </p14:nvContentPartPr>
              <p14:xfrm>
                <a:off x="9247835" y="2870587"/>
                <a:ext cx="11160" cy="148680"/>
              </p14:xfrm>
            </p:contentPart>
          </mc:Choice>
          <mc:Fallback>
            <p:pic>
              <p:nvPicPr>
                <p:cNvPr id="480358" name="Freihand 480357">
                  <a:extLst>
                    <a:ext uri="{FF2B5EF4-FFF2-40B4-BE49-F238E27FC236}">
                      <a16:creationId xmlns:a16="http://schemas.microsoft.com/office/drawing/2014/main" id="{0F0D3FD0-7EBC-478E-A30D-0EA6AFDC71D6}"/>
                    </a:ext>
                  </a:extLst>
                </p:cNvPr>
                <p:cNvPicPr/>
                <p:nvPr/>
              </p:nvPicPr>
              <p:blipFill>
                <a:blip r:embed="rId284"/>
                <a:stretch>
                  <a:fillRect/>
                </a:stretch>
              </p:blipFill>
              <p:spPr>
                <a:xfrm>
                  <a:off x="9243515" y="2866267"/>
                  <a:ext cx="19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80359" name="Freihand 480358">
                  <a:extLst>
                    <a:ext uri="{FF2B5EF4-FFF2-40B4-BE49-F238E27FC236}">
                      <a16:creationId xmlns:a16="http://schemas.microsoft.com/office/drawing/2014/main" id="{CC97D503-E87C-401A-9D42-10E615E0855B}"/>
                    </a:ext>
                  </a:extLst>
                </p14:cNvPr>
                <p14:cNvContentPartPr/>
                <p14:nvPr/>
              </p14:nvContentPartPr>
              <p14:xfrm>
                <a:off x="9305075" y="2912347"/>
                <a:ext cx="77040" cy="76320"/>
              </p14:xfrm>
            </p:contentPart>
          </mc:Choice>
          <mc:Fallback>
            <p:pic>
              <p:nvPicPr>
                <p:cNvPr id="480359" name="Freihand 480358">
                  <a:extLst>
                    <a:ext uri="{FF2B5EF4-FFF2-40B4-BE49-F238E27FC236}">
                      <a16:creationId xmlns:a16="http://schemas.microsoft.com/office/drawing/2014/main" id="{CC97D503-E87C-401A-9D42-10E615E0855B}"/>
                    </a:ext>
                  </a:extLst>
                </p:cNvPr>
                <p:cNvPicPr/>
                <p:nvPr/>
              </p:nvPicPr>
              <p:blipFill>
                <a:blip r:embed="rId286"/>
                <a:stretch>
                  <a:fillRect/>
                </a:stretch>
              </p:blipFill>
              <p:spPr>
                <a:xfrm>
                  <a:off x="9300755" y="2908027"/>
                  <a:ext cx="85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80360" name="Freihand 480359">
                  <a:extLst>
                    <a:ext uri="{FF2B5EF4-FFF2-40B4-BE49-F238E27FC236}">
                      <a16:creationId xmlns:a16="http://schemas.microsoft.com/office/drawing/2014/main" id="{6CB4E976-4233-4A71-9F5F-957EA2BB8CBB}"/>
                    </a:ext>
                  </a:extLst>
                </p14:cNvPr>
                <p14:cNvContentPartPr/>
                <p14:nvPr/>
              </p14:nvContentPartPr>
              <p14:xfrm>
                <a:off x="9383555" y="2904427"/>
                <a:ext cx="52920" cy="76320"/>
              </p14:xfrm>
            </p:contentPart>
          </mc:Choice>
          <mc:Fallback>
            <p:pic>
              <p:nvPicPr>
                <p:cNvPr id="480360" name="Freihand 480359">
                  <a:extLst>
                    <a:ext uri="{FF2B5EF4-FFF2-40B4-BE49-F238E27FC236}">
                      <a16:creationId xmlns:a16="http://schemas.microsoft.com/office/drawing/2014/main" id="{6CB4E976-4233-4A71-9F5F-957EA2BB8CBB}"/>
                    </a:ext>
                  </a:extLst>
                </p:cNvPr>
                <p:cNvPicPr/>
                <p:nvPr/>
              </p:nvPicPr>
              <p:blipFill>
                <a:blip r:embed="rId288"/>
                <a:stretch>
                  <a:fillRect/>
                </a:stretch>
              </p:blipFill>
              <p:spPr>
                <a:xfrm>
                  <a:off x="9379235" y="2900107"/>
                  <a:ext cx="615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80361" name="Freihand 480360">
                  <a:extLst>
                    <a:ext uri="{FF2B5EF4-FFF2-40B4-BE49-F238E27FC236}">
                      <a16:creationId xmlns:a16="http://schemas.microsoft.com/office/drawing/2014/main" id="{10903668-9DF5-417A-96A9-7F70210BB69C}"/>
                    </a:ext>
                  </a:extLst>
                </p14:cNvPr>
                <p14:cNvContentPartPr/>
                <p14:nvPr/>
              </p14:nvContentPartPr>
              <p14:xfrm>
                <a:off x="9449075" y="2834947"/>
                <a:ext cx="74160" cy="138240"/>
              </p14:xfrm>
            </p:contentPart>
          </mc:Choice>
          <mc:Fallback>
            <p:pic>
              <p:nvPicPr>
                <p:cNvPr id="480361" name="Freihand 480360">
                  <a:extLst>
                    <a:ext uri="{FF2B5EF4-FFF2-40B4-BE49-F238E27FC236}">
                      <a16:creationId xmlns:a16="http://schemas.microsoft.com/office/drawing/2014/main" id="{10903668-9DF5-417A-96A9-7F70210BB69C}"/>
                    </a:ext>
                  </a:extLst>
                </p:cNvPr>
                <p:cNvPicPr/>
                <p:nvPr/>
              </p:nvPicPr>
              <p:blipFill>
                <a:blip r:embed="rId290"/>
                <a:stretch>
                  <a:fillRect/>
                </a:stretch>
              </p:blipFill>
              <p:spPr>
                <a:xfrm>
                  <a:off x="9444755" y="2830627"/>
                  <a:ext cx="828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80362" name="Freihand 480361">
                  <a:extLst>
                    <a:ext uri="{FF2B5EF4-FFF2-40B4-BE49-F238E27FC236}">
                      <a16:creationId xmlns:a16="http://schemas.microsoft.com/office/drawing/2014/main" id="{FA103E05-B64F-4D79-9A19-AFD236F33E9F}"/>
                    </a:ext>
                  </a:extLst>
                </p14:cNvPr>
                <p14:cNvContentPartPr/>
                <p14:nvPr/>
              </p14:nvContentPartPr>
              <p14:xfrm>
                <a:off x="9525755" y="2883187"/>
                <a:ext cx="60840" cy="64080"/>
              </p14:xfrm>
            </p:contentPart>
          </mc:Choice>
          <mc:Fallback>
            <p:pic>
              <p:nvPicPr>
                <p:cNvPr id="480362" name="Freihand 480361">
                  <a:extLst>
                    <a:ext uri="{FF2B5EF4-FFF2-40B4-BE49-F238E27FC236}">
                      <a16:creationId xmlns:a16="http://schemas.microsoft.com/office/drawing/2014/main" id="{FA103E05-B64F-4D79-9A19-AFD236F33E9F}"/>
                    </a:ext>
                  </a:extLst>
                </p:cNvPr>
                <p:cNvPicPr/>
                <p:nvPr/>
              </p:nvPicPr>
              <p:blipFill>
                <a:blip r:embed="rId292"/>
                <a:stretch>
                  <a:fillRect/>
                </a:stretch>
              </p:blipFill>
              <p:spPr>
                <a:xfrm>
                  <a:off x="9521435" y="2878867"/>
                  <a:ext cx="694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80363" name="Freihand 480362">
                  <a:extLst>
                    <a:ext uri="{FF2B5EF4-FFF2-40B4-BE49-F238E27FC236}">
                      <a16:creationId xmlns:a16="http://schemas.microsoft.com/office/drawing/2014/main" id="{A87E8ADA-F50A-4153-AD81-B2F1AFE933E8}"/>
                    </a:ext>
                  </a:extLst>
                </p14:cNvPr>
                <p14:cNvContentPartPr/>
                <p14:nvPr/>
              </p14:nvContentPartPr>
              <p14:xfrm>
                <a:off x="9576515" y="2876347"/>
                <a:ext cx="74160" cy="72360"/>
              </p14:xfrm>
            </p:contentPart>
          </mc:Choice>
          <mc:Fallback>
            <p:pic>
              <p:nvPicPr>
                <p:cNvPr id="480363" name="Freihand 480362">
                  <a:extLst>
                    <a:ext uri="{FF2B5EF4-FFF2-40B4-BE49-F238E27FC236}">
                      <a16:creationId xmlns:a16="http://schemas.microsoft.com/office/drawing/2014/main" id="{A87E8ADA-F50A-4153-AD81-B2F1AFE933E8}"/>
                    </a:ext>
                  </a:extLst>
                </p:cNvPr>
                <p:cNvPicPr/>
                <p:nvPr/>
              </p:nvPicPr>
              <p:blipFill>
                <a:blip r:embed="rId294"/>
                <a:stretch>
                  <a:fillRect/>
                </a:stretch>
              </p:blipFill>
              <p:spPr>
                <a:xfrm>
                  <a:off x="9572195" y="2872027"/>
                  <a:ext cx="82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80365" name="Freihand 480364">
                  <a:extLst>
                    <a:ext uri="{FF2B5EF4-FFF2-40B4-BE49-F238E27FC236}">
                      <a16:creationId xmlns:a16="http://schemas.microsoft.com/office/drawing/2014/main" id="{84B67BD1-C364-4B97-92CE-7EB6C67905D6}"/>
                    </a:ext>
                  </a:extLst>
                </p14:cNvPr>
                <p14:cNvContentPartPr/>
                <p14:nvPr/>
              </p14:nvContentPartPr>
              <p14:xfrm>
                <a:off x="9635195" y="2890387"/>
                <a:ext cx="195480" cy="39240"/>
              </p14:xfrm>
            </p:contentPart>
          </mc:Choice>
          <mc:Fallback>
            <p:pic>
              <p:nvPicPr>
                <p:cNvPr id="480365" name="Freihand 480364">
                  <a:extLst>
                    <a:ext uri="{FF2B5EF4-FFF2-40B4-BE49-F238E27FC236}">
                      <a16:creationId xmlns:a16="http://schemas.microsoft.com/office/drawing/2014/main" id="{84B67BD1-C364-4B97-92CE-7EB6C67905D6}"/>
                    </a:ext>
                  </a:extLst>
                </p:cNvPr>
                <p:cNvPicPr/>
                <p:nvPr/>
              </p:nvPicPr>
              <p:blipFill>
                <a:blip r:embed="rId296"/>
                <a:stretch>
                  <a:fillRect/>
                </a:stretch>
              </p:blipFill>
              <p:spPr>
                <a:xfrm>
                  <a:off x="9630875" y="2886067"/>
                  <a:ext cx="2041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80366" name="Freihand 480365">
                  <a:extLst>
                    <a:ext uri="{FF2B5EF4-FFF2-40B4-BE49-F238E27FC236}">
                      <a16:creationId xmlns:a16="http://schemas.microsoft.com/office/drawing/2014/main" id="{5FCDEE82-BD91-4811-88A1-826ABE8AD93D}"/>
                    </a:ext>
                  </a:extLst>
                </p14:cNvPr>
                <p14:cNvContentPartPr/>
                <p14:nvPr/>
              </p14:nvContentPartPr>
              <p14:xfrm>
                <a:off x="9867755" y="2821267"/>
                <a:ext cx="292680" cy="92880"/>
              </p14:xfrm>
            </p:contentPart>
          </mc:Choice>
          <mc:Fallback>
            <p:pic>
              <p:nvPicPr>
                <p:cNvPr id="480366" name="Freihand 480365">
                  <a:extLst>
                    <a:ext uri="{FF2B5EF4-FFF2-40B4-BE49-F238E27FC236}">
                      <a16:creationId xmlns:a16="http://schemas.microsoft.com/office/drawing/2014/main" id="{5FCDEE82-BD91-4811-88A1-826ABE8AD93D}"/>
                    </a:ext>
                  </a:extLst>
                </p:cNvPr>
                <p:cNvPicPr/>
                <p:nvPr/>
              </p:nvPicPr>
              <p:blipFill>
                <a:blip r:embed="rId298"/>
                <a:stretch>
                  <a:fillRect/>
                </a:stretch>
              </p:blipFill>
              <p:spPr>
                <a:xfrm>
                  <a:off x="9863435" y="2816947"/>
                  <a:ext cx="301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80367" name="Freihand 480366">
                  <a:extLst>
                    <a:ext uri="{FF2B5EF4-FFF2-40B4-BE49-F238E27FC236}">
                      <a16:creationId xmlns:a16="http://schemas.microsoft.com/office/drawing/2014/main" id="{26E75E1D-591B-4B02-BEBC-05FB02B72DA2}"/>
                    </a:ext>
                  </a:extLst>
                </p14:cNvPr>
                <p14:cNvContentPartPr/>
                <p14:nvPr/>
              </p14:nvContentPartPr>
              <p14:xfrm>
                <a:off x="10254035" y="2768347"/>
                <a:ext cx="118800" cy="118440"/>
              </p14:xfrm>
            </p:contentPart>
          </mc:Choice>
          <mc:Fallback>
            <p:pic>
              <p:nvPicPr>
                <p:cNvPr id="480367" name="Freihand 480366">
                  <a:extLst>
                    <a:ext uri="{FF2B5EF4-FFF2-40B4-BE49-F238E27FC236}">
                      <a16:creationId xmlns:a16="http://schemas.microsoft.com/office/drawing/2014/main" id="{26E75E1D-591B-4B02-BEBC-05FB02B72DA2}"/>
                    </a:ext>
                  </a:extLst>
                </p:cNvPr>
                <p:cNvPicPr/>
                <p:nvPr/>
              </p:nvPicPr>
              <p:blipFill>
                <a:blip r:embed="rId300"/>
                <a:stretch>
                  <a:fillRect/>
                </a:stretch>
              </p:blipFill>
              <p:spPr>
                <a:xfrm>
                  <a:off x="10249715" y="2764027"/>
                  <a:ext cx="127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80368" name="Freihand 480367">
                  <a:extLst>
                    <a:ext uri="{FF2B5EF4-FFF2-40B4-BE49-F238E27FC236}">
                      <a16:creationId xmlns:a16="http://schemas.microsoft.com/office/drawing/2014/main" id="{AE4E0A2B-482A-4D30-9623-0BFCE8BE7E64}"/>
                    </a:ext>
                  </a:extLst>
                </p14:cNvPr>
                <p14:cNvContentPartPr/>
                <p14:nvPr/>
              </p14:nvContentPartPr>
              <p14:xfrm>
                <a:off x="10355915" y="2762227"/>
                <a:ext cx="177840" cy="144000"/>
              </p14:xfrm>
            </p:contentPart>
          </mc:Choice>
          <mc:Fallback>
            <p:pic>
              <p:nvPicPr>
                <p:cNvPr id="480368" name="Freihand 480367">
                  <a:extLst>
                    <a:ext uri="{FF2B5EF4-FFF2-40B4-BE49-F238E27FC236}">
                      <a16:creationId xmlns:a16="http://schemas.microsoft.com/office/drawing/2014/main" id="{AE4E0A2B-482A-4D30-9623-0BFCE8BE7E64}"/>
                    </a:ext>
                  </a:extLst>
                </p:cNvPr>
                <p:cNvPicPr/>
                <p:nvPr/>
              </p:nvPicPr>
              <p:blipFill>
                <a:blip r:embed="rId302"/>
                <a:stretch>
                  <a:fillRect/>
                </a:stretch>
              </p:blipFill>
              <p:spPr>
                <a:xfrm>
                  <a:off x="10351595" y="2757907"/>
                  <a:ext cx="1864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80369" name="Freihand 480368">
                  <a:extLst>
                    <a:ext uri="{FF2B5EF4-FFF2-40B4-BE49-F238E27FC236}">
                      <a16:creationId xmlns:a16="http://schemas.microsoft.com/office/drawing/2014/main" id="{1C8A531B-52D2-48C2-BDE1-C257A7AB5EE1}"/>
                    </a:ext>
                  </a:extLst>
                </p14:cNvPr>
                <p14:cNvContentPartPr/>
                <p14:nvPr/>
              </p14:nvContentPartPr>
              <p14:xfrm>
                <a:off x="10752995" y="2793187"/>
                <a:ext cx="19080" cy="101880"/>
              </p14:xfrm>
            </p:contentPart>
          </mc:Choice>
          <mc:Fallback>
            <p:pic>
              <p:nvPicPr>
                <p:cNvPr id="480369" name="Freihand 480368">
                  <a:extLst>
                    <a:ext uri="{FF2B5EF4-FFF2-40B4-BE49-F238E27FC236}">
                      <a16:creationId xmlns:a16="http://schemas.microsoft.com/office/drawing/2014/main" id="{1C8A531B-52D2-48C2-BDE1-C257A7AB5EE1}"/>
                    </a:ext>
                  </a:extLst>
                </p:cNvPr>
                <p:cNvPicPr/>
                <p:nvPr/>
              </p:nvPicPr>
              <p:blipFill>
                <a:blip r:embed="rId304"/>
                <a:stretch>
                  <a:fillRect/>
                </a:stretch>
              </p:blipFill>
              <p:spPr>
                <a:xfrm>
                  <a:off x="10748675" y="2788867"/>
                  <a:ext cx="27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80370" name="Freihand 480369">
                  <a:extLst>
                    <a:ext uri="{FF2B5EF4-FFF2-40B4-BE49-F238E27FC236}">
                      <a16:creationId xmlns:a16="http://schemas.microsoft.com/office/drawing/2014/main" id="{63004F75-DB81-4D6E-91D9-574503FA15C7}"/>
                    </a:ext>
                  </a:extLst>
                </p14:cNvPr>
                <p14:cNvContentPartPr/>
                <p14:nvPr/>
              </p14:nvContentPartPr>
              <p14:xfrm>
                <a:off x="10695755" y="2740627"/>
                <a:ext cx="126720" cy="164520"/>
              </p14:xfrm>
            </p:contentPart>
          </mc:Choice>
          <mc:Fallback>
            <p:pic>
              <p:nvPicPr>
                <p:cNvPr id="480370" name="Freihand 480369">
                  <a:extLst>
                    <a:ext uri="{FF2B5EF4-FFF2-40B4-BE49-F238E27FC236}">
                      <a16:creationId xmlns:a16="http://schemas.microsoft.com/office/drawing/2014/main" id="{63004F75-DB81-4D6E-91D9-574503FA15C7}"/>
                    </a:ext>
                  </a:extLst>
                </p:cNvPr>
                <p:cNvPicPr/>
                <p:nvPr/>
              </p:nvPicPr>
              <p:blipFill>
                <a:blip r:embed="rId306"/>
                <a:stretch>
                  <a:fillRect/>
                </a:stretch>
              </p:blipFill>
              <p:spPr>
                <a:xfrm>
                  <a:off x="10691435" y="2736307"/>
                  <a:ext cx="1353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80371" name="Freihand 480370">
                  <a:extLst>
                    <a:ext uri="{FF2B5EF4-FFF2-40B4-BE49-F238E27FC236}">
                      <a16:creationId xmlns:a16="http://schemas.microsoft.com/office/drawing/2014/main" id="{63402A8A-FCB7-4621-8523-E8AF72AB673F}"/>
                    </a:ext>
                  </a:extLst>
                </p14:cNvPr>
                <p14:cNvContentPartPr/>
                <p14:nvPr/>
              </p14:nvContentPartPr>
              <p14:xfrm>
                <a:off x="10829315" y="2743507"/>
                <a:ext cx="269640" cy="150120"/>
              </p14:xfrm>
            </p:contentPart>
          </mc:Choice>
          <mc:Fallback>
            <p:pic>
              <p:nvPicPr>
                <p:cNvPr id="480371" name="Freihand 480370">
                  <a:extLst>
                    <a:ext uri="{FF2B5EF4-FFF2-40B4-BE49-F238E27FC236}">
                      <a16:creationId xmlns:a16="http://schemas.microsoft.com/office/drawing/2014/main" id="{63402A8A-FCB7-4621-8523-E8AF72AB673F}"/>
                    </a:ext>
                  </a:extLst>
                </p:cNvPr>
                <p:cNvPicPr/>
                <p:nvPr/>
              </p:nvPicPr>
              <p:blipFill>
                <a:blip r:embed="rId308"/>
                <a:stretch>
                  <a:fillRect/>
                </a:stretch>
              </p:blipFill>
              <p:spPr>
                <a:xfrm>
                  <a:off x="10824995" y="2739187"/>
                  <a:ext cx="278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80372" name="Freihand 480371">
                  <a:extLst>
                    <a:ext uri="{FF2B5EF4-FFF2-40B4-BE49-F238E27FC236}">
                      <a16:creationId xmlns:a16="http://schemas.microsoft.com/office/drawing/2014/main" id="{97C174CE-BD23-4C4A-AA5C-C4192A247EC1}"/>
                    </a:ext>
                  </a:extLst>
                </p14:cNvPr>
                <p14:cNvContentPartPr/>
                <p14:nvPr/>
              </p14:nvContentPartPr>
              <p14:xfrm>
                <a:off x="11101115" y="2797867"/>
                <a:ext cx="68040" cy="83160"/>
              </p14:xfrm>
            </p:contentPart>
          </mc:Choice>
          <mc:Fallback>
            <p:pic>
              <p:nvPicPr>
                <p:cNvPr id="480372" name="Freihand 480371">
                  <a:extLst>
                    <a:ext uri="{FF2B5EF4-FFF2-40B4-BE49-F238E27FC236}">
                      <a16:creationId xmlns:a16="http://schemas.microsoft.com/office/drawing/2014/main" id="{97C174CE-BD23-4C4A-AA5C-C4192A247EC1}"/>
                    </a:ext>
                  </a:extLst>
                </p:cNvPr>
                <p:cNvPicPr/>
                <p:nvPr/>
              </p:nvPicPr>
              <p:blipFill>
                <a:blip r:embed="rId310"/>
                <a:stretch>
                  <a:fillRect/>
                </a:stretch>
              </p:blipFill>
              <p:spPr>
                <a:xfrm>
                  <a:off x="11096795" y="2793547"/>
                  <a:ext cx="76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80373" name="Freihand 480372">
                  <a:extLst>
                    <a:ext uri="{FF2B5EF4-FFF2-40B4-BE49-F238E27FC236}">
                      <a16:creationId xmlns:a16="http://schemas.microsoft.com/office/drawing/2014/main" id="{83970D44-886D-4A8D-A8E3-8E94D34C1CF9}"/>
                    </a:ext>
                  </a:extLst>
                </p14:cNvPr>
                <p14:cNvContentPartPr/>
                <p14:nvPr/>
              </p14:nvContentPartPr>
              <p14:xfrm>
                <a:off x="11177435" y="2698147"/>
                <a:ext cx="179280" cy="176760"/>
              </p14:xfrm>
            </p:contentPart>
          </mc:Choice>
          <mc:Fallback>
            <p:pic>
              <p:nvPicPr>
                <p:cNvPr id="480373" name="Freihand 480372">
                  <a:extLst>
                    <a:ext uri="{FF2B5EF4-FFF2-40B4-BE49-F238E27FC236}">
                      <a16:creationId xmlns:a16="http://schemas.microsoft.com/office/drawing/2014/main" id="{83970D44-886D-4A8D-A8E3-8E94D34C1CF9}"/>
                    </a:ext>
                  </a:extLst>
                </p:cNvPr>
                <p:cNvPicPr/>
                <p:nvPr/>
              </p:nvPicPr>
              <p:blipFill>
                <a:blip r:embed="rId312"/>
                <a:stretch>
                  <a:fillRect/>
                </a:stretch>
              </p:blipFill>
              <p:spPr>
                <a:xfrm>
                  <a:off x="11173115" y="2693827"/>
                  <a:ext cx="1879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80374" name="Freihand 480373">
                  <a:extLst>
                    <a:ext uri="{FF2B5EF4-FFF2-40B4-BE49-F238E27FC236}">
                      <a16:creationId xmlns:a16="http://schemas.microsoft.com/office/drawing/2014/main" id="{024B4F16-76B3-47BE-9D44-6C01A4354B57}"/>
                    </a:ext>
                  </a:extLst>
                </p14:cNvPr>
                <p14:cNvContentPartPr/>
                <p14:nvPr/>
              </p14:nvContentPartPr>
              <p14:xfrm>
                <a:off x="11366075" y="2783107"/>
                <a:ext cx="65880" cy="70200"/>
              </p14:xfrm>
            </p:contentPart>
          </mc:Choice>
          <mc:Fallback>
            <p:pic>
              <p:nvPicPr>
                <p:cNvPr id="480374" name="Freihand 480373">
                  <a:extLst>
                    <a:ext uri="{FF2B5EF4-FFF2-40B4-BE49-F238E27FC236}">
                      <a16:creationId xmlns:a16="http://schemas.microsoft.com/office/drawing/2014/main" id="{024B4F16-76B3-47BE-9D44-6C01A4354B57}"/>
                    </a:ext>
                  </a:extLst>
                </p:cNvPr>
                <p:cNvPicPr/>
                <p:nvPr/>
              </p:nvPicPr>
              <p:blipFill>
                <a:blip r:embed="rId314"/>
                <a:stretch>
                  <a:fillRect/>
                </a:stretch>
              </p:blipFill>
              <p:spPr>
                <a:xfrm>
                  <a:off x="11361755" y="2778787"/>
                  <a:ext cx="74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80375" name="Freihand 480374">
                  <a:extLst>
                    <a:ext uri="{FF2B5EF4-FFF2-40B4-BE49-F238E27FC236}">
                      <a16:creationId xmlns:a16="http://schemas.microsoft.com/office/drawing/2014/main" id="{B431D412-64FD-4333-9572-AF667718614C}"/>
                    </a:ext>
                  </a:extLst>
                </p14:cNvPr>
                <p14:cNvContentPartPr/>
                <p14:nvPr/>
              </p14:nvContentPartPr>
              <p14:xfrm>
                <a:off x="11376515" y="2688787"/>
                <a:ext cx="59040" cy="180720"/>
              </p14:xfrm>
            </p:contentPart>
          </mc:Choice>
          <mc:Fallback>
            <p:pic>
              <p:nvPicPr>
                <p:cNvPr id="480375" name="Freihand 480374">
                  <a:extLst>
                    <a:ext uri="{FF2B5EF4-FFF2-40B4-BE49-F238E27FC236}">
                      <a16:creationId xmlns:a16="http://schemas.microsoft.com/office/drawing/2014/main" id="{B431D412-64FD-4333-9572-AF667718614C}"/>
                    </a:ext>
                  </a:extLst>
                </p:cNvPr>
                <p:cNvPicPr/>
                <p:nvPr/>
              </p:nvPicPr>
              <p:blipFill>
                <a:blip r:embed="rId316"/>
                <a:stretch>
                  <a:fillRect/>
                </a:stretch>
              </p:blipFill>
              <p:spPr>
                <a:xfrm>
                  <a:off x="11372195" y="2684467"/>
                  <a:ext cx="67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80376" name="Freihand 480375">
                  <a:extLst>
                    <a:ext uri="{FF2B5EF4-FFF2-40B4-BE49-F238E27FC236}">
                      <a16:creationId xmlns:a16="http://schemas.microsoft.com/office/drawing/2014/main" id="{E3C0CC31-C1A4-46C3-904F-A29779891999}"/>
                    </a:ext>
                  </a:extLst>
                </p14:cNvPr>
                <p14:cNvContentPartPr/>
                <p14:nvPr/>
              </p14:nvContentPartPr>
              <p14:xfrm>
                <a:off x="11439875" y="2766547"/>
                <a:ext cx="196920" cy="64080"/>
              </p14:xfrm>
            </p:contentPart>
          </mc:Choice>
          <mc:Fallback>
            <p:pic>
              <p:nvPicPr>
                <p:cNvPr id="480376" name="Freihand 480375">
                  <a:extLst>
                    <a:ext uri="{FF2B5EF4-FFF2-40B4-BE49-F238E27FC236}">
                      <a16:creationId xmlns:a16="http://schemas.microsoft.com/office/drawing/2014/main" id="{E3C0CC31-C1A4-46C3-904F-A29779891999}"/>
                    </a:ext>
                  </a:extLst>
                </p:cNvPr>
                <p:cNvPicPr/>
                <p:nvPr/>
              </p:nvPicPr>
              <p:blipFill>
                <a:blip r:embed="rId318"/>
                <a:stretch>
                  <a:fillRect/>
                </a:stretch>
              </p:blipFill>
              <p:spPr>
                <a:xfrm>
                  <a:off x="11435555" y="2762227"/>
                  <a:ext cx="205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80377" name="Freihand 480376">
                  <a:extLst>
                    <a:ext uri="{FF2B5EF4-FFF2-40B4-BE49-F238E27FC236}">
                      <a16:creationId xmlns:a16="http://schemas.microsoft.com/office/drawing/2014/main" id="{8C90479D-A065-46EA-9996-D3B796E761F1}"/>
                    </a:ext>
                  </a:extLst>
                </p14:cNvPr>
                <p14:cNvContentPartPr/>
                <p14:nvPr/>
              </p14:nvContentPartPr>
              <p14:xfrm>
                <a:off x="11648675" y="2729827"/>
                <a:ext cx="141840" cy="131400"/>
              </p14:xfrm>
            </p:contentPart>
          </mc:Choice>
          <mc:Fallback>
            <p:pic>
              <p:nvPicPr>
                <p:cNvPr id="480377" name="Freihand 480376">
                  <a:extLst>
                    <a:ext uri="{FF2B5EF4-FFF2-40B4-BE49-F238E27FC236}">
                      <a16:creationId xmlns:a16="http://schemas.microsoft.com/office/drawing/2014/main" id="{8C90479D-A065-46EA-9996-D3B796E761F1}"/>
                    </a:ext>
                  </a:extLst>
                </p:cNvPr>
                <p:cNvPicPr/>
                <p:nvPr/>
              </p:nvPicPr>
              <p:blipFill>
                <a:blip r:embed="rId320"/>
                <a:stretch>
                  <a:fillRect/>
                </a:stretch>
              </p:blipFill>
              <p:spPr>
                <a:xfrm>
                  <a:off x="11644355" y="2725507"/>
                  <a:ext cx="150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80378" name="Freihand 480377">
                  <a:extLst>
                    <a:ext uri="{FF2B5EF4-FFF2-40B4-BE49-F238E27FC236}">
                      <a16:creationId xmlns:a16="http://schemas.microsoft.com/office/drawing/2014/main" id="{012EF92D-7A8B-462F-9565-DCA1EF284B29}"/>
                    </a:ext>
                  </a:extLst>
                </p14:cNvPr>
                <p14:cNvContentPartPr/>
                <p14:nvPr/>
              </p14:nvContentPartPr>
              <p14:xfrm>
                <a:off x="9236675" y="3179107"/>
                <a:ext cx="208800" cy="97920"/>
              </p14:xfrm>
            </p:contentPart>
          </mc:Choice>
          <mc:Fallback>
            <p:pic>
              <p:nvPicPr>
                <p:cNvPr id="480378" name="Freihand 480377">
                  <a:extLst>
                    <a:ext uri="{FF2B5EF4-FFF2-40B4-BE49-F238E27FC236}">
                      <a16:creationId xmlns:a16="http://schemas.microsoft.com/office/drawing/2014/main" id="{012EF92D-7A8B-462F-9565-DCA1EF284B29}"/>
                    </a:ext>
                  </a:extLst>
                </p:cNvPr>
                <p:cNvPicPr/>
                <p:nvPr/>
              </p:nvPicPr>
              <p:blipFill>
                <a:blip r:embed="rId322"/>
                <a:stretch>
                  <a:fillRect/>
                </a:stretch>
              </p:blipFill>
              <p:spPr>
                <a:xfrm>
                  <a:off x="9232355" y="3174787"/>
                  <a:ext cx="217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480379" name="Freihand 480378">
                  <a:extLst>
                    <a:ext uri="{FF2B5EF4-FFF2-40B4-BE49-F238E27FC236}">
                      <a16:creationId xmlns:a16="http://schemas.microsoft.com/office/drawing/2014/main" id="{F9A3FC16-1BAF-420B-9747-7346AE3C3CA3}"/>
                    </a:ext>
                  </a:extLst>
                </p14:cNvPr>
                <p14:cNvContentPartPr/>
                <p14:nvPr/>
              </p14:nvContentPartPr>
              <p14:xfrm>
                <a:off x="9483995" y="3082267"/>
                <a:ext cx="153720" cy="175680"/>
              </p14:xfrm>
            </p:contentPart>
          </mc:Choice>
          <mc:Fallback>
            <p:pic>
              <p:nvPicPr>
                <p:cNvPr id="480379" name="Freihand 480378">
                  <a:extLst>
                    <a:ext uri="{FF2B5EF4-FFF2-40B4-BE49-F238E27FC236}">
                      <a16:creationId xmlns:a16="http://schemas.microsoft.com/office/drawing/2014/main" id="{F9A3FC16-1BAF-420B-9747-7346AE3C3CA3}"/>
                    </a:ext>
                  </a:extLst>
                </p:cNvPr>
                <p:cNvPicPr/>
                <p:nvPr/>
              </p:nvPicPr>
              <p:blipFill>
                <a:blip r:embed="rId324"/>
                <a:stretch>
                  <a:fillRect/>
                </a:stretch>
              </p:blipFill>
              <p:spPr>
                <a:xfrm>
                  <a:off x="9479675" y="3077947"/>
                  <a:ext cx="1623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80380" name="Freihand 480379">
                  <a:extLst>
                    <a:ext uri="{FF2B5EF4-FFF2-40B4-BE49-F238E27FC236}">
                      <a16:creationId xmlns:a16="http://schemas.microsoft.com/office/drawing/2014/main" id="{8E2C43F4-69E3-4231-93D3-329AF50BFF89}"/>
                    </a:ext>
                  </a:extLst>
                </p14:cNvPr>
                <p14:cNvContentPartPr/>
                <p14:nvPr/>
              </p14:nvContentPartPr>
              <p14:xfrm>
                <a:off x="9748235" y="3187387"/>
                <a:ext cx="110520" cy="79560"/>
              </p14:xfrm>
            </p:contentPart>
          </mc:Choice>
          <mc:Fallback>
            <p:pic>
              <p:nvPicPr>
                <p:cNvPr id="480380" name="Freihand 480379">
                  <a:extLst>
                    <a:ext uri="{FF2B5EF4-FFF2-40B4-BE49-F238E27FC236}">
                      <a16:creationId xmlns:a16="http://schemas.microsoft.com/office/drawing/2014/main" id="{8E2C43F4-69E3-4231-93D3-329AF50BFF89}"/>
                    </a:ext>
                  </a:extLst>
                </p:cNvPr>
                <p:cNvPicPr/>
                <p:nvPr/>
              </p:nvPicPr>
              <p:blipFill>
                <a:blip r:embed="rId326"/>
                <a:stretch>
                  <a:fillRect/>
                </a:stretch>
              </p:blipFill>
              <p:spPr>
                <a:xfrm>
                  <a:off x="9743915" y="3183067"/>
                  <a:ext cx="119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80381" name="Freihand 480380">
                  <a:extLst>
                    <a:ext uri="{FF2B5EF4-FFF2-40B4-BE49-F238E27FC236}">
                      <a16:creationId xmlns:a16="http://schemas.microsoft.com/office/drawing/2014/main" id="{044A0E3E-ACB5-47FD-862D-089372B55ADD}"/>
                    </a:ext>
                  </a:extLst>
                </p14:cNvPr>
                <p14:cNvContentPartPr/>
                <p14:nvPr/>
              </p14:nvContentPartPr>
              <p14:xfrm>
                <a:off x="9852995" y="3084427"/>
                <a:ext cx="281160" cy="160560"/>
              </p14:xfrm>
            </p:contentPart>
          </mc:Choice>
          <mc:Fallback>
            <p:pic>
              <p:nvPicPr>
                <p:cNvPr id="480381" name="Freihand 480380">
                  <a:extLst>
                    <a:ext uri="{FF2B5EF4-FFF2-40B4-BE49-F238E27FC236}">
                      <a16:creationId xmlns:a16="http://schemas.microsoft.com/office/drawing/2014/main" id="{044A0E3E-ACB5-47FD-862D-089372B55ADD}"/>
                    </a:ext>
                  </a:extLst>
                </p:cNvPr>
                <p:cNvPicPr/>
                <p:nvPr/>
              </p:nvPicPr>
              <p:blipFill>
                <a:blip r:embed="rId328"/>
                <a:stretch>
                  <a:fillRect/>
                </a:stretch>
              </p:blipFill>
              <p:spPr>
                <a:xfrm>
                  <a:off x="9848675" y="3080107"/>
                  <a:ext cx="2898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80382" name="Freihand 480381">
                  <a:extLst>
                    <a:ext uri="{FF2B5EF4-FFF2-40B4-BE49-F238E27FC236}">
                      <a16:creationId xmlns:a16="http://schemas.microsoft.com/office/drawing/2014/main" id="{79C37B32-F87B-4431-A512-6B8FBFB31B0D}"/>
                    </a:ext>
                  </a:extLst>
                </p14:cNvPr>
                <p14:cNvContentPartPr/>
                <p14:nvPr/>
              </p14:nvContentPartPr>
              <p14:xfrm>
                <a:off x="10330355" y="3099187"/>
                <a:ext cx="16560" cy="133200"/>
              </p14:xfrm>
            </p:contentPart>
          </mc:Choice>
          <mc:Fallback>
            <p:pic>
              <p:nvPicPr>
                <p:cNvPr id="480382" name="Freihand 480381">
                  <a:extLst>
                    <a:ext uri="{FF2B5EF4-FFF2-40B4-BE49-F238E27FC236}">
                      <a16:creationId xmlns:a16="http://schemas.microsoft.com/office/drawing/2014/main" id="{79C37B32-F87B-4431-A512-6B8FBFB31B0D}"/>
                    </a:ext>
                  </a:extLst>
                </p:cNvPr>
                <p:cNvPicPr/>
                <p:nvPr/>
              </p:nvPicPr>
              <p:blipFill>
                <a:blip r:embed="rId330"/>
                <a:stretch>
                  <a:fillRect/>
                </a:stretch>
              </p:blipFill>
              <p:spPr>
                <a:xfrm>
                  <a:off x="10326035" y="3094867"/>
                  <a:ext cx="25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80383" name="Freihand 480382">
                  <a:extLst>
                    <a:ext uri="{FF2B5EF4-FFF2-40B4-BE49-F238E27FC236}">
                      <a16:creationId xmlns:a16="http://schemas.microsoft.com/office/drawing/2014/main" id="{78918354-33F5-4422-AE1C-7623EB4AE6DC}"/>
                    </a:ext>
                  </a:extLst>
                </p14:cNvPr>
                <p14:cNvContentPartPr/>
                <p14:nvPr/>
              </p14:nvContentPartPr>
              <p14:xfrm>
                <a:off x="10268435" y="3074707"/>
                <a:ext cx="123480" cy="16920"/>
              </p14:xfrm>
            </p:contentPart>
          </mc:Choice>
          <mc:Fallback>
            <p:pic>
              <p:nvPicPr>
                <p:cNvPr id="480383" name="Freihand 480382">
                  <a:extLst>
                    <a:ext uri="{FF2B5EF4-FFF2-40B4-BE49-F238E27FC236}">
                      <a16:creationId xmlns:a16="http://schemas.microsoft.com/office/drawing/2014/main" id="{78918354-33F5-4422-AE1C-7623EB4AE6DC}"/>
                    </a:ext>
                  </a:extLst>
                </p:cNvPr>
                <p:cNvPicPr/>
                <p:nvPr/>
              </p:nvPicPr>
              <p:blipFill>
                <a:blip r:embed="rId332"/>
                <a:stretch>
                  <a:fillRect/>
                </a:stretch>
              </p:blipFill>
              <p:spPr>
                <a:xfrm>
                  <a:off x="10264115" y="3070387"/>
                  <a:ext cx="132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480384" name="Freihand 480383">
                  <a:extLst>
                    <a:ext uri="{FF2B5EF4-FFF2-40B4-BE49-F238E27FC236}">
                      <a16:creationId xmlns:a16="http://schemas.microsoft.com/office/drawing/2014/main" id="{03DD82F0-F64D-4149-9693-8BF4AFE3E011}"/>
                    </a:ext>
                  </a:extLst>
                </p14:cNvPr>
                <p14:cNvContentPartPr/>
                <p14:nvPr/>
              </p14:nvContentPartPr>
              <p14:xfrm>
                <a:off x="10246835" y="3135907"/>
                <a:ext cx="156960" cy="16200"/>
              </p14:xfrm>
            </p:contentPart>
          </mc:Choice>
          <mc:Fallback>
            <p:pic>
              <p:nvPicPr>
                <p:cNvPr id="480384" name="Freihand 480383">
                  <a:extLst>
                    <a:ext uri="{FF2B5EF4-FFF2-40B4-BE49-F238E27FC236}">
                      <a16:creationId xmlns:a16="http://schemas.microsoft.com/office/drawing/2014/main" id="{03DD82F0-F64D-4149-9693-8BF4AFE3E011}"/>
                    </a:ext>
                  </a:extLst>
                </p:cNvPr>
                <p:cNvPicPr/>
                <p:nvPr/>
              </p:nvPicPr>
              <p:blipFill>
                <a:blip r:embed="rId334"/>
                <a:stretch>
                  <a:fillRect/>
                </a:stretch>
              </p:blipFill>
              <p:spPr>
                <a:xfrm>
                  <a:off x="10242515" y="3131587"/>
                  <a:ext cx="165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480385" name="Freihand 480384">
                  <a:extLst>
                    <a:ext uri="{FF2B5EF4-FFF2-40B4-BE49-F238E27FC236}">
                      <a16:creationId xmlns:a16="http://schemas.microsoft.com/office/drawing/2014/main" id="{A9E1BC15-703A-47C7-A183-062ECBFF562A}"/>
                    </a:ext>
                  </a:extLst>
                </p14:cNvPr>
                <p14:cNvContentPartPr/>
                <p14:nvPr/>
              </p14:nvContentPartPr>
              <p14:xfrm>
                <a:off x="10401275" y="3055987"/>
                <a:ext cx="163440" cy="138600"/>
              </p14:xfrm>
            </p:contentPart>
          </mc:Choice>
          <mc:Fallback>
            <p:pic>
              <p:nvPicPr>
                <p:cNvPr id="480385" name="Freihand 480384">
                  <a:extLst>
                    <a:ext uri="{FF2B5EF4-FFF2-40B4-BE49-F238E27FC236}">
                      <a16:creationId xmlns:a16="http://schemas.microsoft.com/office/drawing/2014/main" id="{A9E1BC15-703A-47C7-A183-062ECBFF562A}"/>
                    </a:ext>
                  </a:extLst>
                </p:cNvPr>
                <p:cNvPicPr/>
                <p:nvPr/>
              </p:nvPicPr>
              <p:blipFill>
                <a:blip r:embed="rId336"/>
                <a:stretch>
                  <a:fillRect/>
                </a:stretch>
              </p:blipFill>
              <p:spPr>
                <a:xfrm>
                  <a:off x="10396955" y="3051667"/>
                  <a:ext cx="1720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480386" name="Freihand 480385">
                  <a:extLst>
                    <a:ext uri="{FF2B5EF4-FFF2-40B4-BE49-F238E27FC236}">
                      <a16:creationId xmlns:a16="http://schemas.microsoft.com/office/drawing/2014/main" id="{A58C21A9-258F-40C1-8D80-281CFFE00C75}"/>
                    </a:ext>
                  </a:extLst>
                </p14:cNvPr>
                <p14:cNvContentPartPr/>
                <p14:nvPr/>
              </p14:nvContentPartPr>
              <p14:xfrm>
                <a:off x="10597475" y="3044107"/>
                <a:ext cx="152640" cy="153000"/>
              </p14:xfrm>
            </p:contentPart>
          </mc:Choice>
          <mc:Fallback>
            <p:pic>
              <p:nvPicPr>
                <p:cNvPr id="480386" name="Freihand 480385">
                  <a:extLst>
                    <a:ext uri="{FF2B5EF4-FFF2-40B4-BE49-F238E27FC236}">
                      <a16:creationId xmlns:a16="http://schemas.microsoft.com/office/drawing/2014/main" id="{A58C21A9-258F-40C1-8D80-281CFFE00C75}"/>
                    </a:ext>
                  </a:extLst>
                </p:cNvPr>
                <p:cNvPicPr/>
                <p:nvPr/>
              </p:nvPicPr>
              <p:blipFill>
                <a:blip r:embed="rId338"/>
                <a:stretch>
                  <a:fillRect/>
                </a:stretch>
              </p:blipFill>
              <p:spPr>
                <a:xfrm>
                  <a:off x="10593155" y="3039787"/>
                  <a:ext cx="1612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80387" name="Freihand 480386">
                  <a:extLst>
                    <a:ext uri="{FF2B5EF4-FFF2-40B4-BE49-F238E27FC236}">
                      <a16:creationId xmlns:a16="http://schemas.microsoft.com/office/drawing/2014/main" id="{0E1B2F09-BD45-4C7B-A97A-3D932BF0E395}"/>
                    </a:ext>
                  </a:extLst>
                </p14:cNvPr>
                <p14:cNvContentPartPr/>
                <p14:nvPr/>
              </p14:nvContentPartPr>
              <p14:xfrm>
                <a:off x="10767035" y="3037627"/>
                <a:ext cx="190440" cy="161280"/>
              </p14:xfrm>
            </p:contentPart>
          </mc:Choice>
          <mc:Fallback>
            <p:pic>
              <p:nvPicPr>
                <p:cNvPr id="480387" name="Freihand 480386">
                  <a:extLst>
                    <a:ext uri="{FF2B5EF4-FFF2-40B4-BE49-F238E27FC236}">
                      <a16:creationId xmlns:a16="http://schemas.microsoft.com/office/drawing/2014/main" id="{0E1B2F09-BD45-4C7B-A97A-3D932BF0E395}"/>
                    </a:ext>
                  </a:extLst>
                </p:cNvPr>
                <p:cNvPicPr/>
                <p:nvPr/>
              </p:nvPicPr>
              <p:blipFill>
                <a:blip r:embed="rId340"/>
                <a:stretch>
                  <a:fillRect/>
                </a:stretch>
              </p:blipFill>
              <p:spPr>
                <a:xfrm>
                  <a:off x="10762715" y="3033307"/>
                  <a:ext cx="1990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480388" name="Freihand 480387">
                  <a:extLst>
                    <a:ext uri="{FF2B5EF4-FFF2-40B4-BE49-F238E27FC236}">
                      <a16:creationId xmlns:a16="http://schemas.microsoft.com/office/drawing/2014/main" id="{87FB0E5B-90FD-43B0-B09C-80A5CB3A2B6A}"/>
                    </a:ext>
                  </a:extLst>
                </p14:cNvPr>
                <p14:cNvContentPartPr/>
                <p14:nvPr/>
              </p14:nvContentPartPr>
              <p14:xfrm>
                <a:off x="10959275" y="3022147"/>
                <a:ext cx="7920" cy="30240"/>
              </p14:xfrm>
            </p:contentPart>
          </mc:Choice>
          <mc:Fallback>
            <p:pic>
              <p:nvPicPr>
                <p:cNvPr id="480388" name="Freihand 480387">
                  <a:extLst>
                    <a:ext uri="{FF2B5EF4-FFF2-40B4-BE49-F238E27FC236}">
                      <a16:creationId xmlns:a16="http://schemas.microsoft.com/office/drawing/2014/main" id="{87FB0E5B-90FD-43B0-B09C-80A5CB3A2B6A}"/>
                    </a:ext>
                  </a:extLst>
                </p:cNvPr>
                <p:cNvPicPr/>
                <p:nvPr/>
              </p:nvPicPr>
              <p:blipFill>
                <a:blip r:embed="rId342"/>
                <a:stretch>
                  <a:fillRect/>
                </a:stretch>
              </p:blipFill>
              <p:spPr>
                <a:xfrm>
                  <a:off x="10954955" y="3017827"/>
                  <a:ext cx="165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80389" name="Freihand 480388">
                  <a:extLst>
                    <a:ext uri="{FF2B5EF4-FFF2-40B4-BE49-F238E27FC236}">
                      <a16:creationId xmlns:a16="http://schemas.microsoft.com/office/drawing/2014/main" id="{EAB07B51-0DCF-4BDD-BB75-87A9A1FE6658}"/>
                    </a:ext>
                  </a:extLst>
                </p14:cNvPr>
                <p14:cNvContentPartPr/>
                <p14:nvPr/>
              </p14:nvContentPartPr>
              <p14:xfrm>
                <a:off x="10961795" y="3087307"/>
                <a:ext cx="230760" cy="188640"/>
              </p14:xfrm>
            </p:contentPart>
          </mc:Choice>
          <mc:Fallback>
            <p:pic>
              <p:nvPicPr>
                <p:cNvPr id="480389" name="Freihand 480388">
                  <a:extLst>
                    <a:ext uri="{FF2B5EF4-FFF2-40B4-BE49-F238E27FC236}">
                      <a16:creationId xmlns:a16="http://schemas.microsoft.com/office/drawing/2014/main" id="{EAB07B51-0DCF-4BDD-BB75-87A9A1FE6658}"/>
                    </a:ext>
                  </a:extLst>
                </p:cNvPr>
                <p:cNvPicPr/>
                <p:nvPr/>
              </p:nvPicPr>
              <p:blipFill>
                <a:blip r:embed="rId344"/>
                <a:stretch>
                  <a:fillRect/>
                </a:stretch>
              </p:blipFill>
              <p:spPr>
                <a:xfrm>
                  <a:off x="10957475" y="3082987"/>
                  <a:ext cx="2394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80390" name="Freihand 480389">
                  <a:extLst>
                    <a:ext uri="{FF2B5EF4-FFF2-40B4-BE49-F238E27FC236}">
                      <a16:creationId xmlns:a16="http://schemas.microsoft.com/office/drawing/2014/main" id="{D8520A63-AE20-4804-9481-BAB063D20F01}"/>
                    </a:ext>
                  </a:extLst>
                </p14:cNvPr>
                <p14:cNvContentPartPr/>
                <p14:nvPr/>
              </p14:nvContentPartPr>
              <p14:xfrm>
                <a:off x="11182115" y="3072907"/>
                <a:ext cx="72720" cy="81360"/>
              </p14:xfrm>
            </p:contentPart>
          </mc:Choice>
          <mc:Fallback>
            <p:pic>
              <p:nvPicPr>
                <p:cNvPr id="480390" name="Freihand 480389">
                  <a:extLst>
                    <a:ext uri="{FF2B5EF4-FFF2-40B4-BE49-F238E27FC236}">
                      <a16:creationId xmlns:a16="http://schemas.microsoft.com/office/drawing/2014/main" id="{D8520A63-AE20-4804-9481-BAB063D20F01}"/>
                    </a:ext>
                  </a:extLst>
                </p:cNvPr>
                <p:cNvPicPr/>
                <p:nvPr/>
              </p:nvPicPr>
              <p:blipFill>
                <a:blip r:embed="rId346"/>
                <a:stretch>
                  <a:fillRect/>
                </a:stretch>
              </p:blipFill>
              <p:spPr>
                <a:xfrm>
                  <a:off x="11177795" y="3068587"/>
                  <a:ext cx="81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80391" name="Freihand 480390">
                  <a:extLst>
                    <a:ext uri="{FF2B5EF4-FFF2-40B4-BE49-F238E27FC236}">
                      <a16:creationId xmlns:a16="http://schemas.microsoft.com/office/drawing/2014/main" id="{ADD3754D-F908-436D-B6F2-593D4AB12622}"/>
                    </a:ext>
                  </a:extLst>
                </p14:cNvPr>
                <p14:cNvContentPartPr/>
                <p14:nvPr/>
              </p14:nvContentPartPr>
              <p14:xfrm>
                <a:off x="11275355" y="2976787"/>
                <a:ext cx="123480" cy="148320"/>
              </p14:xfrm>
            </p:contentPart>
          </mc:Choice>
          <mc:Fallback>
            <p:pic>
              <p:nvPicPr>
                <p:cNvPr id="480391" name="Freihand 480390">
                  <a:extLst>
                    <a:ext uri="{FF2B5EF4-FFF2-40B4-BE49-F238E27FC236}">
                      <a16:creationId xmlns:a16="http://schemas.microsoft.com/office/drawing/2014/main" id="{ADD3754D-F908-436D-B6F2-593D4AB12622}"/>
                    </a:ext>
                  </a:extLst>
                </p:cNvPr>
                <p:cNvPicPr/>
                <p:nvPr/>
              </p:nvPicPr>
              <p:blipFill>
                <a:blip r:embed="rId348"/>
                <a:stretch>
                  <a:fillRect/>
                </a:stretch>
              </p:blipFill>
              <p:spPr>
                <a:xfrm>
                  <a:off x="11271035" y="2972467"/>
                  <a:ext cx="1321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80392" name="Freihand 480391">
                  <a:extLst>
                    <a:ext uri="{FF2B5EF4-FFF2-40B4-BE49-F238E27FC236}">
                      <a16:creationId xmlns:a16="http://schemas.microsoft.com/office/drawing/2014/main" id="{016B830F-DE34-4AFF-9A67-8437863E9FAE}"/>
                    </a:ext>
                  </a:extLst>
                </p14:cNvPr>
                <p14:cNvContentPartPr/>
                <p14:nvPr/>
              </p14:nvContentPartPr>
              <p14:xfrm>
                <a:off x="11332595" y="3053107"/>
                <a:ext cx="173520" cy="65880"/>
              </p14:xfrm>
            </p:contentPart>
          </mc:Choice>
          <mc:Fallback>
            <p:pic>
              <p:nvPicPr>
                <p:cNvPr id="480392" name="Freihand 480391">
                  <a:extLst>
                    <a:ext uri="{FF2B5EF4-FFF2-40B4-BE49-F238E27FC236}">
                      <a16:creationId xmlns:a16="http://schemas.microsoft.com/office/drawing/2014/main" id="{016B830F-DE34-4AFF-9A67-8437863E9FAE}"/>
                    </a:ext>
                  </a:extLst>
                </p:cNvPr>
                <p:cNvPicPr/>
                <p:nvPr/>
              </p:nvPicPr>
              <p:blipFill>
                <a:blip r:embed="rId350"/>
                <a:stretch>
                  <a:fillRect/>
                </a:stretch>
              </p:blipFill>
              <p:spPr>
                <a:xfrm>
                  <a:off x="11328275" y="3048787"/>
                  <a:ext cx="182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80393" name="Freihand 480392">
                  <a:extLst>
                    <a:ext uri="{FF2B5EF4-FFF2-40B4-BE49-F238E27FC236}">
                      <a16:creationId xmlns:a16="http://schemas.microsoft.com/office/drawing/2014/main" id="{3BF1111B-E736-442C-AC2D-64C68D5DA8EE}"/>
                    </a:ext>
                  </a:extLst>
                </p14:cNvPr>
                <p14:cNvContentPartPr/>
                <p14:nvPr/>
              </p14:nvContentPartPr>
              <p14:xfrm>
                <a:off x="11500715" y="2997667"/>
                <a:ext cx="46440" cy="117720"/>
              </p14:xfrm>
            </p:contentPart>
          </mc:Choice>
          <mc:Fallback>
            <p:pic>
              <p:nvPicPr>
                <p:cNvPr id="480393" name="Freihand 480392">
                  <a:extLst>
                    <a:ext uri="{FF2B5EF4-FFF2-40B4-BE49-F238E27FC236}">
                      <a16:creationId xmlns:a16="http://schemas.microsoft.com/office/drawing/2014/main" id="{3BF1111B-E736-442C-AC2D-64C68D5DA8EE}"/>
                    </a:ext>
                  </a:extLst>
                </p:cNvPr>
                <p:cNvPicPr/>
                <p:nvPr/>
              </p:nvPicPr>
              <p:blipFill>
                <a:blip r:embed="rId352"/>
                <a:stretch>
                  <a:fillRect/>
                </a:stretch>
              </p:blipFill>
              <p:spPr>
                <a:xfrm>
                  <a:off x="11496395" y="2993347"/>
                  <a:ext cx="55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80394" name="Freihand 480393">
                  <a:extLst>
                    <a:ext uri="{FF2B5EF4-FFF2-40B4-BE49-F238E27FC236}">
                      <a16:creationId xmlns:a16="http://schemas.microsoft.com/office/drawing/2014/main" id="{C1B0C1BA-9A46-4082-BDD6-C42C8F209593}"/>
                    </a:ext>
                  </a:extLst>
                </p14:cNvPr>
                <p14:cNvContentPartPr/>
                <p14:nvPr/>
              </p14:nvContentPartPr>
              <p14:xfrm>
                <a:off x="11591435" y="3022867"/>
                <a:ext cx="203760" cy="118080"/>
              </p14:xfrm>
            </p:contentPart>
          </mc:Choice>
          <mc:Fallback>
            <p:pic>
              <p:nvPicPr>
                <p:cNvPr id="480394" name="Freihand 480393">
                  <a:extLst>
                    <a:ext uri="{FF2B5EF4-FFF2-40B4-BE49-F238E27FC236}">
                      <a16:creationId xmlns:a16="http://schemas.microsoft.com/office/drawing/2014/main" id="{C1B0C1BA-9A46-4082-BDD6-C42C8F209593}"/>
                    </a:ext>
                  </a:extLst>
                </p:cNvPr>
                <p:cNvPicPr/>
                <p:nvPr/>
              </p:nvPicPr>
              <p:blipFill>
                <a:blip r:embed="rId354"/>
                <a:stretch>
                  <a:fillRect/>
                </a:stretch>
              </p:blipFill>
              <p:spPr>
                <a:xfrm>
                  <a:off x="11587115" y="3018547"/>
                  <a:ext cx="212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480395" name="Freihand 480394">
                  <a:extLst>
                    <a:ext uri="{FF2B5EF4-FFF2-40B4-BE49-F238E27FC236}">
                      <a16:creationId xmlns:a16="http://schemas.microsoft.com/office/drawing/2014/main" id="{5DBD9905-D2BC-4FDC-92CC-89EB8CFFE06C}"/>
                    </a:ext>
                  </a:extLst>
                </p14:cNvPr>
                <p14:cNvContentPartPr/>
                <p14:nvPr/>
              </p14:nvContentPartPr>
              <p14:xfrm>
                <a:off x="9168635" y="3411667"/>
                <a:ext cx="307440" cy="118440"/>
              </p14:xfrm>
            </p:contentPart>
          </mc:Choice>
          <mc:Fallback>
            <p:pic>
              <p:nvPicPr>
                <p:cNvPr id="480395" name="Freihand 480394">
                  <a:extLst>
                    <a:ext uri="{FF2B5EF4-FFF2-40B4-BE49-F238E27FC236}">
                      <a16:creationId xmlns:a16="http://schemas.microsoft.com/office/drawing/2014/main" id="{5DBD9905-D2BC-4FDC-92CC-89EB8CFFE06C}"/>
                    </a:ext>
                  </a:extLst>
                </p:cNvPr>
                <p:cNvPicPr/>
                <p:nvPr/>
              </p:nvPicPr>
              <p:blipFill>
                <a:blip r:embed="rId356"/>
                <a:stretch>
                  <a:fillRect/>
                </a:stretch>
              </p:blipFill>
              <p:spPr>
                <a:xfrm>
                  <a:off x="9164315" y="3407347"/>
                  <a:ext cx="316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80396" name="Freihand 480395">
                  <a:extLst>
                    <a:ext uri="{FF2B5EF4-FFF2-40B4-BE49-F238E27FC236}">
                      <a16:creationId xmlns:a16="http://schemas.microsoft.com/office/drawing/2014/main" id="{D781D8B8-C521-486E-8887-FBCCF5675A90}"/>
                    </a:ext>
                  </a:extLst>
                </p14:cNvPr>
                <p14:cNvContentPartPr/>
                <p14:nvPr/>
              </p14:nvContentPartPr>
              <p14:xfrm>
                <a:off x="9461675" y="3386827"/>
                <a:ext cx="23760" cy="19800"/>
              </p14:xfrm>
            </p:contentPart>
          </mc:Choice>
          <mc:Fallback>
            <p:pic>
              <p:nvPicPr>
                <p:cNvPr id="480396" name="Freihand 480395">
                  <a:extLst>
                    <a:ext uri="{FF2B5EF4-FFF2-40B4-BE49-F238E27FC236}">
                      <a16:creationId xmlns:a16="http://schemas.microsoft.com/office/drawing/2014/main" id="{D781D8B8-C521-486E-8887-FBCCF5675A90}"/>
                    </a:ext>
                  </a:extLst>
                </p:cNvPr>
                <p:cNvPicPr/>
                <p:nvPr/>
              </p:nvPicPr>
              <p:blipFill>
                <a:blip r:embed="rId358"/>
                <a:stretch>
                  <a:fillRect/>
                </a:stretch>
              </p:blipFill>
              <p:spPr>
                <a:xfrm>
                  <a:off x="9457355" y="3382507"/>
                  <a:ext cx="324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80397" name="Freihand 480396">
                  <a:extLst>
                    <a:ext uri="{FF2B5EF4-FFF2-40B4-BE49-F238E27FC236}">
                      <a16:creationId xmlns:a16="http://schemas.microsoft.com/office/drawing/2014/main" id="{C3EE9C17-3660-4F73-B522-49A81FC7676C}"/>
                    </a:ext>
                  </a:extLst>
                </p14:cNvPr>
                <p14:cNvContentPartPr/>
                <p14:nvPr/>
              </p14:nvContentPartPr>
              <p14:xfrm>
                <a:off x="9535115" y="3464947"/>
                <a:ext cx="205200" cy="67320"/>
              </p14:xfrm>
            </p:contentPart>
          </mc:Choice>
          <mc:Fallback>
            <p:pic>
              <p:nvPicPr>
                <p:cNvPr id="480397" name="Freihand 480396">
                  <a:extLst>
                    <a:ext uri="{FF2B5EF4-FFF2-40B4-BE49-F238E27FC236}">
                      <a16:creationId xmlns:a16="http://schemas.microsoft.com/office/drawing/2014/main" id="{C3EE9C17-3660-4F73-B522-49A81FC7676C}"/>
                    </a:ext>
                  </a:extLst>
                </p:cNvPr>
                <p:cNvPicPr/>
                <p:nvPr/>
              </p:nvPicPr>
              <p:blipFill>
                <a:blip r:embed="rId360"/>
                <a:stretch>
                  <a:fillRect/>
                </a:stretch>
              </p:blipFill>
              <p:spPr>
                <a:xfrm>
                  <a:off x="9530795" y="3460627"/>
                  <a:ext cx="2138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80398" name="Freihand 480397">
                  <a:extLst>
                    <a:ext uri="{FF2B5EF4-FFF2-40B4-BE49-F238E27FC236}">
                      <a16:creationId xmlns:a16="http://schemas.microsoft.com/office/drawing/2014/main" id="{45474523-69D5-4741-8AA6-DDF3172903C6}"/>
                    </a:ext>
                  </a:extLst>
                </p14:cNvPr>
                <p14:cNvContentPartPr/>
                <p14:nvPr/>
              </p14:nvContentPartPr>
              <p14:xfrm>
                <a:off x="9891875" y="3427867"/>
                <a:ext cx="360" cy="360"/>
              </p14:xfrm>
            </p:contentPart>
          </mc:Choice>
          <mc:Fallback>
            <p:pic>
              <p:nvPicPr>
                <p:cNvPr id="480398" name="Freihand 480397">
                  <a:extLst>
                    <a:ext uri="{FF2B5EF4-FFF2-40B4-BE49-F238E27FC236}">
                      <a16:creationId xmlns:a16="http://schemas.microsoft.com/office/drawing/2014/main" id="{45474523-69D5-4741-8AA6-DDF3172903C6}"/>
                    </a:ext>
                  </a:extLst>
                </p:cNvPr>
                <p:cNvPicPr/>
                <p:nvPr/>
              </p:nvPicPr>
              <p:blipFill>
                <a:blip r:embed="rId13"/>
                <a:stretch>
                  <a:fillRect/>
                </a:stretch>
              </p:blipFill>
              <p:spPr>
                <a:xfrm>
                  <a:off x="9887555" y="3423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480399" name="Freihand 480398">
                  <a:extLst>
                    <a:ext uri="{FF2B5EF4-FFF2-40B4-BE49-F238E27FC236}">
                      <a16:creationId xmlns:a16="http://schemas.microsoft.com/office/drawing/2014/main" id="{40728CD9-96BE-4012-8739-E012A7401598}"/>
                    </a:ext>
                  </a:extLst>
                </p14:cNvPr>
                <p14:cNvContentPartPr/>
                <p14:nvPr/>
              </p14:nvContentPartPr>
              <p14:xfrm>
                <a:off x="9839315" y="3363067"/>
                <a:ext cx="109440" cy="135000"/>
              </p14:xfrm>
            </p:contentPart>
          </mc:Choice>
          <mc:Fallback>
            <p:pic>
              <p:nvPicPr>
                <p:cNvPr id="480399" name="Freihand 480398">
                  <a:extLst>
                    <a:ext uri="{FF2B5EF4-FFF2-40B4-BE49-F238E27FC236}">
                      <a16:creationId xmlns:a16="http://schemas.microsoft.com/office/drawing/2014/main" id="{40728CD9-96BE-4012-8739-E012A7401598}"/>
                    </a:ext>
                  </a:extLst>
                </p:cNvPr>
                <p:cNvPicPr/>
                <p:nvPr/>
              </p:nvPicPr>
              <p:blipFill>
                <a:blip r:embed="rId363"/>
                <a:stretch>
                  <a:fillRect/>
                </a:stretch>
              </p:blipFill>
              <p:spPr>
                <a:xfrm>
                  <a:off x="9834995" y="3358747"/>
                  <a:ext cx="118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80402" name="Freihand 480401">
                  <a:extLst>
                    <a:ext uri="{FF2B5EF4-FFF2-40B4-BE49-F238E27FC236}">
                      <a16:creationId xmlns:a16="http://schemas.microsoft.com/office/drawing/2014/main" id="{EFD9AFAE-D0A3-485B-998C-8D55D476A26A}"/>
                    </a:ext>
                  </a:extLst>
                </p14:cNvPr>
                <p14:cNvContentPartPr/>
                <p14:nvPr/>
              </p14:nvContentPartPr>
              <p14:xfrm>
                <a:off x="9960635" y="3302947"/>
                <a:ext cx="206280" cy="171360"/>
              </p14:xfrm>
            </p:contentPart>
          </mc:Choice>
          <mc:Fallback>
            <p:pic>
              <p:nvPicPr>
                <p:cNvPr id="480402" name="Freihand 480401">
                  <a:extLst>
                    <a:ext uri="{FF2B5EF4-FFF2-40B4-BE49-F238E27FC236}">
                      <a16:creationId xmlns:a16="http://schemas.microsoft.com/office/drawing/2014/main" id="{EFD9AFAE-D0A3-485B-998C-8D55D476A26A}"/>
                    </a:ext>
                  </a:extLst>
                </p:cNvPr>
                <p:cNvPicPr/>
                <p:nvPr/>
              </p:nvPicPr>
              <p:blipFill>
                <a:blip r:embed="rId365"/>
                <a:stretch>
                  <a:fillRect/>
                </a:stretch>
              </p:blipFill>
              <p:spPr>
                <a:xfrm>
                  <a:off x="9956315" y="3298627"/>
                  <a:ext cx="2149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480403" name="Freihand 480402">
                  <a:extLst>
                    <a:ext uri="{FF2B5EF4-FFF2-40B4-BE49-F238E27FC236}">
                      <a16:creationId xmlns:a16="http://schemas.microsoft.com/office/drawing/2014/main" id="{7AADF244-9F06-4B86-B967-7E7A7099B6C7}"/>
                    </a:ext>
                  </a:extLst>
                </p14:cNvPr>
                <p14:cNvContentPartPr/>
                <p14:nvPr/>
              </p14:nvContentPartPr>
              <p14:xfrm>
                <a:off x="10134155" y="3389347"/>
                <a:ext cx="103320" cy="69840"/>
              </p14:xfrm>
            </p:contentPart>
          </mc:Choice>
          <mc:Fallback>
            <p:pic>
              <p:nvPicPr>
                <p:cNvPr id="480403" name="Freihand 480402">
                  <a:extLst>
                    <a:ext uri="{FF2B5EF4-FFF2-40B4-BE49-F238E27FC236}">
                      <a16:creationId xmlns:a16="http://schemas.microsoft.com/office/drawing/2014/main" id="{7AADF244-9F06-4B86-B967-7E7A7099B6C7}"/>
                    </a:ext>
                  </a:extLst>
                </p:cNvPr>
                <p:cNvPicPr/>
                <p:nvPr/>
              </p:nvPicPr>
              <p:blipFill>
                <a:blip r:embed="rId367"/>
                <a:stretch>
                  <a:fillRect/>
                </a:stretch>
              </p:blipFill>
              <p:spPr>
                <a:xfrm>
                  <a:off x="10129835" y="3385027"/>
                  <a:ext cx="111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480405" name="Freihand 480404">
                  <a:extLst>
                    <a:ext uri="{FF2B5EF4-FFF2-40B4-BE49-F238E27FC236}">
                      <a16:creationId xmlns:a16="http://schemas.microsoft.com/office/drawing/2014/main" id="{025AA116-ED9F-4CE4-AAA4-1F002F089A48}"/>
                    </a:ext>
                  </a:extLst>
                </p14:cNvPr>
                <p14:cNvContentPartPr/>
                <p14:nvPr/>
              </p14:nvContentPartPr>
              <p14:xfrm>
                <a:off x="10253675" y="3379267"/>
                <a:ext cx="199440" cy="82080"/>
              </p14:xfrm>
            </p:contentPart>
          </mc:Choice>
          <mc:Fallback>
            <p:pic>
              <p:nvPicPr>
                <p:cNvPr id="480405" name="Freihand 480404">
                  <a:extLst>
                    <a:ext uri="{FF2B5EF4-FFF2-40B4-BE49-F238E27FC236}">
                      <a16:creationId xmlns:a16="http://schemas.microsoft.com/office/drawing/2014/main" id="{025AA116-ED9F-4CE4-AAA4-1F002F089A48}"/>
                    </a:ext>
                  </a:extLst>
                </p:cNvPr>
                <p:cNvPicPr/>
                <p:nvPr/>
              </p:nvPicPr>
              <p:blipFill>
                <a:blip r:embed="rId369"/>
                <a:stretch>
                  <a:fillRect/>
                </a:stretch>
              </p:blipFill>
              <p:spPr>
                <a:xfrm>
                  <a:off x="10249355" y="3374947"/>
                  <a:ext cx="208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480407" name="Freihand 480406">
                  <a:extLst>
                    <a:ext uri="{FF2B5EF4-FFF2-40B4-BE49-F238E27FC236}">
                      <a16:creationId xmlns:a16="http://schemas.microsoft.com/office/drawing/2014/main" id="{7C7ED4C9-1C3E-4A88-A148-76BFDEB97328}"/>
                    </a:ext>
                  </a:extLst>
                </p14:cNvPr>
                <p14:cNvContentPartPr/>
                <p14:nvPr/>
              </p14:nvContentPartPr>
              <p14:xfrm>
                <a:off x="10484795" y="3346867"/>
                <a:ext cx="235800" cy="261720"/>
              </p14:xfrm>
            </p:contentPart>
          </mc:Choice>
          <mc:Fallback>
            <p:pic>
              <p:nvPicPr>
                <p:cNvPr id="480407" name="Freihand 480406">
                  <a:extLst>
                    <a:ext uri="{FF2B5EF4-FFF2-40B4-BE49-F238E27FC236}">
                      <a16:creationId xmlns:a16="http://schemas.microsoft.com/office/drawing/2014/main" id="{7C7ED4C9-1C3E-4A88-A148-76BFDEB97328}"/>
                    </a:ext>
                  </a:extLst>
                </p:cNvPr>
                <p:cNvPicPr/>
                <p:nvPr/>
              </p:nvPicPr>
              <p:blipFill>
                <a:blip r:embed="rId371"/>
                <a:stretch>
                  <a:fillRect/>
                </a:stretch>
              </p:blipFill>
              <p:spPr>
                <a:xfrm>
                  <a:off x="10480475" y="3342547"/>
                  <a:ext cx="2444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480408" name="Freihand 480407">
                  <a:extLst>
                    <a:ext uri="{FF2B5EF4-FFF2-40B4-BE49-F238E27FC236}">
                      <a16:creationId xmlns:a16="http://schemas.microsoft.com/office/drawing/2014/main" id="{EB1421B8-00F8-4C0A-B6D9-011AD5786A61}"/>
                    </a:ext>
                  </a:extLst>
                </p14:cNvPr>
                <p14:cNvContentPartPr/>
                <p14:nvPr/>
              </p14:nvContentPartPr>
              <p14:xfrm>
                <a:off x="10866035" y="3342547"/>
                <a:ext cx="287280" cy="97920"/>
              </p14:xfrm>
            </p:contentPart>
          </mc:Choice>
          <mc:Fallback>
            <p:pic>
              <p:nvPicPr>
                <p:cNvPr id="480408" name="Freihand 480407">
                  <a:extLst>
                    <a:ext uri="{FF2B5EF4-FFF2-40B4-BE49-F238E27FC236}">
                      <a16:creationId xmlns:a16="http://schemas.microsoft.com/office/drawing/2014/main" id="{EB1421B8-00F8-4C0A-B6D9-011AD5786A61}"/>
                    </a:ext>
                  </a:extLst>
                </p:cNvPr>
                <p:cNvPicPr/>
                <p:nvPr/>
              </p:nvPicPr>
              <p:blipFill>
                <a:blip r:embed="rId373"/>
                <a:stretch>
                  <a:fillRect/>
                </a:stretch>
              </p:blipFill>
              <p:spPr>
                <a:xfrm>
                  <a:off x="10861715" y="3338227"/>
                  <a:ext cx="295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480409" name="Freihand 480408">
                  <a:extLst>
                    <a:ext uri="{FF2B5EF4-FFF2-40B4-BE49-F238E27FC236}">
                      <a16:creationId xmlns:a16="http://schemas.microsoft.com/office/drawing/2014/main" id="{D3A7EBB6-91EE-48E3-A52D-03CA392CCD58}"/>
                    </a:ext>
                  </a:extLst>
                </p14:cNvPr>
                <p14:cNvContentPartPr/>
                <p14:nvPr/>
              </p14:nvContentPartPr>
              <p14:xfrm>
                <a:off x="11318555" y="3359467"/>
                <a:ext cx="95040" cy="76680"/>
              </p14:xfrm>
            </p:contentPart>
          </mc:Choice>
          <mc:Fallback>
            <p:pic>
              <p:nvPicPr>
                <p:cNvPr id="480409" name="Freihand 480408">
                  <a:extLst>
                    <a:ext uri="{FF2B5EF4-FFF2-40B4-BE49-F238E27FC236}">
                      <a16:creationId xmlns:a16="http://schemas.microsoft.com/office/drawing/2014/main" id="{D3A7EBB6-91EE-48E3-A52D-03CA392CCD58}"/>
                    </a:ext>
                  </a:extLst>
                </p:cNvPr>
                <p:cNvPicPr/>
                <p:nvPr/>
              </p:nvPicPr>
              <p:blipFill>
                <a:blip r:embed="rId375"/>
                <a:stretch>
                  <a:fillRect/>
                </a:stretch>
              </p:blipFill>
              <p:spPr>
                <a:xfrm>
                  <a:off x="11314235" y="3355147"/>
                  <a:ext cx="103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480410" name="Freihand 480409">
                  <a:extLst>
                    <a:ext uri="{FF2B5EF4-FFF2-40B4-BE49-F238E27FC236}">
                      <a16:creationId xmlns:a16="http://schemas.microsoft.com/office/drawing/2014/main" id="{A83F7AF9-5830-466A-92E5-2BF75E5FE8C8}"/>
                    </a:ext>
                  </a:extLst>
                </p14:cNvPr>
                <p14:cNvContentPartPr/>
                <p14:nvPr/>
              </p14:nvContentPartPr>
              <p14:xfrm>
                <a:off x="11439155" y="3361267"/>
                <a:ext cx="130320" cy="88560"/>
              </p14:xfrm>
            </p:contentPart>
          </mc:Choice>
          <mc:Fallback>
            <p:pic>
              <p:nvPicPr>
                <p:cNvPr id="480410" name="Freihand 480409">
                  <a:extLst>
                    <a:ext uri="{FF2B5EF4-FFF2-40B4-BE49-F238E27FC236}">
                      <a16:creationId xmlns:a16="http://schemas.microsoft.com/office/drawing/2014/main" id="{A83F7AF9-5830-466A-92E5-2BF75E5FE8C8}"/>
                    </a:ext>
                  </a:extLst>
                </p:cNvPr>
                <p:cNvPicPr/>
                <p:nvPr/>
              </p:nvPicPr>
              <p:blipFill>
                <a:blip r:embed="rId377"/>
                <a:stretch>
                  <a:fillRect/>
                </a:stretch>
              </p:blipFill>
              <p:spPr>
                <a:xfrm>
                  <a:off x="11434835" y="3356947"/>
                  <a:ext cx="138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480411" name="Freihand 480410">
                  <a:extLst>
                    <a:ext uri="{FF2B5EF4-FFF2-40B4-BE49-F238E27FC236}">
                      <a16:creationId xmlns:a16="http://schemas.microsoft.com/office/drawing/2014/main" id="{DE17D22B-71E0-40A9-AC34-C0050F1C1B53}"/>
                    </a:ext>
                  </a:extLst>
                </p14:cNvPr>
                <p14:cNvContentPartPr/>
                <p14:nvPr/>
              </p14:nvContentPartPr>
              <p14:xfrm>
                <a:off x="11658035" y="3414547"/>
                <a:ext cx="360" cy="360"/>
              </p14:xfrm>
            </p:contentPart>
          </mc:Choice>
          <mc:Fallback>
            <p:pic>
              <p:nvPicPr>
                <p:cNvPr id="480411" name="Freihand 480410">
                  <a:extLst>
                    <a:ext uri="{FF2B5EF4-FFF2-40B4-BE49-F238E27FC236}">
                      <a16:creationId xmlns:a16="http://schemas.microsoft.com/office/drawing/2014/main" id="{DE17D22B-71E0-40A9-AC34-C0050F1C1B53}"/>
                    </a:ext>
                  </a:extLst>
                </p:cNvPr>
                <p:cNvPicPr/>
                <p:nvPr/>
              </p:nvPicPr>
              <p:blipFill>
                <a:blip r:embed="rId13"/>
                <a:stretch>
                  <a:fillRect/>
                </a:stretch>
              </p:blipFill>
              <p:spPr>
                <a:xfrm>
                  <a:off x="11653715" y="3410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80412" name="Freihand 480411">
                  <a:extLst>
                    <a:ext uri="{FF2B5EF4-FFF2-40B4-BE49-F238E27FC236}">
                      <a16:creationId xmlns:a16="http://schemas.microsoft.com/office/drawing/2014/main" id="{94B403DF-0F0B-4690-B0D7-D7E842925461}"/>
                    </a:ext>
                  </a:extLst>
                </p14:cNvPr>
                <p14:cNvContentPartPr/>
                <p14:nvPr/>
              </p14:nvContentPartPr>
              <p14:xfrm>
                <a:off x="9271595" y="3649627"/>
                <a:ext cx="77040" cy="95760"/>
              </p14:xfrm>
            </p:contentPart>
          </mc:Choice>
          <mc:Fallback>
            <p:pic>
              <p:nvPicPr>
                <p:cNvPr id="480412" name="Freihand 480411">
                  <a:extLst>
                    <a:ext uri="{FF2B5EF4-FFF2-40B4-BE49-F238E27FC236}">
                      <a16:creationId xmlns:a16="http://schemas.microsoft.com/office/drawing/2014/main" id="{94B403DF-0F0B-4690-B0D7-D7E842925461}"/>
                    </a:ext>
                  </a:extLst>
                </p:cNvPr>
                <p:cNvPicPr/>
                <p:nvPr/>
              </p:nvPicPr>
              <p:blipFill>
                <a:blip r:embed="rId380"/>
                <a:stretch>
                  <a:fillRect/>
                </a:stretch>
              </p:blipFill>
              <p:spPr>
                <a:xfrm>
                  <a:off x="9267275" y="3645307"/>
                  <a:ext cx="85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80413" name="Freihand 480412">
                  <a:extLst>
                    <a:ext uri="{FF2B5EF4-FFF2-40B4-BE49-F238E27FC236}">
                      <a16:creationId xmlns:a16="http://schemas.microsoft.com/office/drawing/2014/main" id="{FA1E82CC-F46A-450B-B387-EF07739F66D2}"/>
                    </a:ext>
                  </a:extLst>
                </p14:cNvPr>
                <p14:cNvContentPartPr/>
                <p14:nvPr/>
              </p14:nvContentPartPr>
              <p14:xfrm>
                <a:off x="9379955" y="3646747"/>
                <a:ext cx="81360" cy="93600"/>
              </p14:xfrm>
            </p:contentPart>
          </mc:Choice>
          <mc:Fallback>
            <p:pic>
              <p:nvPicPr>
                <p:cNvPr id="480413" name="Freihand 480412">
                  <a:extLst>
                    <a:ext uri="{FF2B5EF4-FFF2-40B4-BE49-F238E27FC236}">
                      <a16:creationId xmlns:a16="http://schemas.microsoft.com/office/drawing/2014/main" id="{FA1E82CC-F46A-450B-B387-EF07739F66D2}"/>
                    </a:ext>
                  </a:extLst>
                </p:cNvPr>
                <p:cNvPicPr/>
                <p:nvPr/>
              </p:nvPicPr>
              <p:blipFill>
                <a:blip r:embed="rId382"/>
                <a:stretch>
                  <a:fillRect/>
                </a:stretch>
              </p:blipFill>
              <p:spPr>
                <a:xfrm>
                  <a:off x="9375635" y="3642427"/>
                  <a:ext cx="90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80414" name="Freihand 480413">
                  <a:extLst>
                    <a:ext uri="{FF2B5EF4-FFF2-40B4-BE49-F238E27FC236}">
                      <a16:creationId xmlns:a16="http://schemas.microsoft.com/office/drawing/2014/main" id="{BE0B3D8A-5F09-4779-B95A-E5DC0E7BB866}"/>
                    </a:ext>
                  </a:extLst>
                </p14:cNvPr>
                <p14:cNvContentPartPr/>
                <p14:nvPr/>
              </p14:nvContentPartPr>
              <p14:xfrm>
                <a:off x="9495875" y="3646027"/>
                <a:ext cx="75960" cy="98640"/>
              </p14:xfrm>
            </p:contentPart>
          </mc:Choice>
          <mc:Fallback>
            <p:pic>
              <p:nvPicPr>
                <p:cNvPr id="480414" name="Freihand 480413">
                  <a:extLst>
                    <a:ext uri="{FF2B5EF4-FFF2-40B4-BE49-F238E27FC236}">
                      <a16:creationId xmlns:a16="http://schemas.microsoft.com/office/drawing/2014/main" id="{BE0B3D8A-5F09-4779-B95A-E5DC0E7BB866}"/>
                    </a:ext>
                  </a:extLst>
                </p:cNvPr>
                <p:cNvPicPr/>
                <p:nvPr/>
              </p:nvPicPr>
              <p:blipFill>
                <a:blip r:embed="rId384"/>
                <a:stretch>
                  <a:fillRect/>
                </a:stretch>
              </p:blipFill>
              <p:spPr>
                <a:xfrm>
                  <a:off x="9491555" y="3641707"/>
                  <a:ext cx="84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80415" name="Freihand 480414">
                  <a:extLst>
                    <a:ext uri="{FF2B5EF4-FFF2-40B4-BE49-F238E27FC236}">
                      <a16:creationId xmlns:a16="http://schemas.microsoft.com/office/drawing/2014/main" id="{0136EC1D-A52C-4613-9C93-48AAD426773F}"/>
                    </a:ext>
                  </a:extLst>
                </p14:cNvPr>
                <p14:cNvContentPartPr/>
                <p14:nvPr/>
              </p14:nvContentPartPr>
              <p14:xfrm>
                <a:off x="9593435" y="3730267"/>
                <a:ext cx="360" cy="360"/>
              </p14:xfrm>
            </p:contentPart>
          </mc:Choice>
          <mc:Fallback>
            <p:pic>
              <p:nvPicPr>
                <p:cNvPr id="480415" name="Freihand 480414">
                  <a:extLst>
                    <a:ext uri="{FF2B5EF4-FFF2-40B4-BE49-F238E27FC236}">
                      <a16:creationId xmlns:a16="http://schemas.microsoft.com/office/drawing/2014/main" id="{0136EC1D-A52C-4613-9C93-48AAD426773F}"/>
                    </a:ext>
                  </a:extLst>
                </p:cNvPr>
                <p:cNvPicPr/>
                <p:nvPr/>
              </p:nvPicPr>
              <p:blipFill>
                <a:blip r:embed="rId13"/>
                <a:stretch>
                  <a:fillRect/>
                </a:stretch>
              </p:blipFill>
              <p:spPr>
                <a:xfrm>
                  <a:off x="9589115" y="3725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80416" name="Freihand 480415">
                  <a:extLst>
                    <a:ext uri="{FF2B5EF4-FFF2-40B4-BE49-F238E27FC236}">
                      <a16:creationId xmlns:a16="http://schemas.microsoft.com/office/drawing/2014/main" id="{0A3D3734-E1D2-4413-AF7D-6C305641D629}"/>
                    </a:ext>
                  </a:extLst>
                </p14:cNvPr>
                <p14:cNvContentPartPr/>
                <p14:nvPr/>
              </p14:nvContentPartPr>
              <p14:xfrm>
                <a:off x="9668315" y="3645307"/>
                <a:ext cx="91440" cy="94680"/>
              </p14:xfrm>
            </p:contentPart>
          </mc:Choice>
          <mc:Fallback>
            <p:pic>
              <p:nvPicPr>
                <p:cNvPr id="480416" name="Freihand 480415">
                  <a:extLst>
                    <a:ext uri="{FF2B5EF4-FFF2-40B4-BE49-F238E27FC236}">
                      <a16:creationId xmlns:a16="http://schemas.microsoft.com/office/drawing/2014/main" id="{0A3D3734-E1D2-4413-AF7D-6C305641D629}"/>
                    </a:ext>
                  </a:extLst>
                </p:cNvPr>
                <p:cNvPicPr/>
                <p:nvPr/>
              </p:nvPicPr>
              <p:blipFill>
                <a:blip r:embed="rId387"/>
                <a:stretch>
                  <a:fillRect/>
                </a:stretch>
              </p:blipFill>
              <p:spPr>
                <a:xfrm>
                  <a:off x="9663995" y="3640987"/>
                  <a:ext cx="100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480417" name="Freihand 480416">
                  <a:extLst>
                    <a:ext uri="{FF2B5EF4-FFF2-40B4-BE49-F238E27FC236}">
                      <a16:creationId xmlns:a16="http://schemas.microsoft.com/office/drawing/2014/main" id="{D90C3271-4202-409E-AB3C-0D1C8E56E146}"/>
                    </a:ext>
                  </a:extLst>
                </p14:cNvPr>
                <p14:cNvContentPartPr/>
                <p14:nvPr/>
              </p14:nvContentPartPr>
              <p14:xfrm>
                <a:off x="9791795" y="3636667"/>
                <a:ext cx="132120" cy="82440"/>
              </p14:xfrm>
            </p:contentPart>
          </mc:Choice>
          <mc:Fallback>
            <p:pic>
              <p:nvPicPr>
                <p:cNvPr id="480417" name="Freihand 480416">
                  <a:extLst>
                    <a:ext uri="{FF2B5EF4-FFF2-40B4-BE49-F238E27FC236}">
                      <a16:creationId xmlns:a16="http://schemas.microsoft.com/office/drawing/2014/main" id="{D90C3271-4202-409E-AB3C-0D1C8E56E146}"/>
                    </a:ext>
                  </a:extLst>
                </p:cNvPr>
                <p:cNvPicPr/>
                <p:nvPr/>
              </p:nvPicPr>
              <p:blipFill>
                <a:blip r:embed="rId389"/>
                <a:stretch>
                  <a:fillRect/>
                </a:stretch>
              </p:blipFill>
              <p:spPr>
                <a:xfrm>
                  <a:off x="9787475" y="3632347"/>
                  <a:ext cx="140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480418" name="Freihand 480417">
                  <a:extLst>
                    <a:ext uri="{FF2B5EF4-FFF2-40B4-BE49-F238E27FC236}">
                      <a16:creationId xmlns:a16="http://schemas.microsoft.com/office/drawing/2014/main" id="{1AF95E69-DBC7-41E0-9394-DD23EE145E96}"/>
                    </a:ext>
                  </a:extLst>
                </p14:cNvPr>
                <p14:cNvContentPartPr/>
                <p14:nvPr/>
              </p14:nvContentPartPr>
              <p14:xfrm>
                <a:off x="9978995" y="3651787"/>
                <a:ext cx="138240" cy="29160"/>
              </p14:xfrm>
            </p:contentPart>
          </mc:Choice>
          <mc:Fallback>
            <p:pic>
              <p:nvPicPr>
                <p:cNvPr id="480418" name="Freihand 480417">
                  <a:extLst>
                    <a:ext uri="{FF2B5EF4-FFF2-40B4-BE49-F238E27FC236}">
                      <a16:creationId xmlns:a16="http://schemas.microsoft.com/office/drawing/2014/main" id="{1AF95E69-DBC7-41E0-9394-DD23EE145E96}"/>
                    </a:ext>
                  </a:extLst>
                </p:cNvPr>
                <p:cNvPicPr/>
                <p:nvPr/>
              </p:nvPicPr>
              <p:blipFill>
                <a:blip r:embed="rId391"/>
                <a:stretch>
                  <a:fillRect/>
                </a:stretch>
              </p:blipFill>
              <p:spPr>
                <a:xfrm>
                  <a:off x="9974675" y="3647467"/>
                  <a:ext cx="1468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480419" name="Freihand 480418">
                  <a:extLst>
                    <a:ext uri="{FF2B5EF4-FFF2-40B4-BE49-F238E27FC236}">
                      <a16:creationId xmlns:a16="http://schemas.microsoft.com/office/drawing/2014/main" id="{58C56710-90C9-4861-97C0-5811BD90ACC1}"/>
                    </a:ext>
                  </a:extLst>
                </p14:cNvPr>
                <p14:cNvContentPartPr/>
                <p14:nvPr/>
              </p14:nvContentPartPr>
              <p14:xfrm>
                <a:off x="10214795" y="3588427"/>
                <a:ext cx="75960" cy="118800"/>
              </p14:xfrm>
            </p:contentPart>
          </mc:Choice>
          <mc:Fallback>
            <p:pic>
              <p:nvPicPr>
                <p:cNvPr id="480419" name="Freihand 480418">
                  <a:extLst>
                    <a:ext uri="{FF2B5EF4-FFF2-40B4-BE49-F238E27FC236}">
                      <a16:creationId xmlns:a16="http://schemas.microsoft.com/office/drawing/2014/main" id="{58C56710-90C9-4861-97C0-5811BD90ACC1}"/>
                    </a:ext>
                  </a:extLst>
                </p:cNvPr>
                <p:cNvPicPr/>
                <p:nvPr/>
              </p:nvPicPr>
              <p:blipFill>
                <a:blip r:embed="rId393"/>
                <a:stretch>
                  <a:fillRect/>
                </a:stretch>
              </p:blipFill>
              <p:spPr>
                <a:xfrm>
                  <a:off x="10210475" y="3584107"/>
                  <a:ext cx="84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480420" name="Freihand 480419">
                  <a:extLst>
                    <a:ext uri="{FF2B5EF4-FFF2-40B4-BE49-F238E27FC236}">
                      <a16:creationId xmlns:a16="http://schemas.microsoft.com/office/drawing/2014/main" id="{EBBFF675-42C4-44B6-B5D0-8DAF67EF9EED}"/>
                    </a:ext>
                  </a:extLst>
                </p14:cNvPr>
                <p14:cNvContentPartPr/>
                <p14:nvPr/>
              </p14:nvContentPartPr>
              <p14:xfrm>
                <a:off x="10305155" y="3615067"/>
                <a:ext cx="72000" cy="81360"/>
              </p14:xfrm>
            </p:contentPart>
          </mc:Choice>
          <mc:Fallback>
            <p:pic>
              <p:nvPicPr>
                <p:cNvPr id="480420" name="Freihand 480419">
                  <a:extLst>
                    <a:ext uri="{FF2B5EF4-FFF2-40B4-BE49-F238E27FC236}">
                      <a16:creationId xmlns:a16="http://schemas.microsoft.com/office/drawing/2014/main" id="{EBBFF675-42C4-44B6-B5D0-8DAF67EF9EED}"/>
                    </a:ext>
                  </a:extLst>
                </p:cNvPr>
                <p:cNvPicPr/>
                <p:nvPr/>
              </p:nvPicPr>
              <p:blipFill>
                <a:blip r:embed="rId395"/>
                <a:stretch>
                  <a:fillRect/>
                </a:stretch>
              </p:blipFill>
              <p:spPr>
                <a:xfrm>
                  <a:off x="10300835" y="3610747"/>
                  <a:ext cx="80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480421" name="Freihand 480420">
                  <a:extLst>
                    <a:ext uri="{FF2B5EF4-FFF2-40B4-BE49-F238E27FC236}">
                      <a16:creationId xmlns:a16="http://schemas.microsoft.com/office/drawing/2014/main" id="{53D68F14-C622-4D51-B6FA-369487EE648E}"/>
                    </a:ext>
                  </a:extLst>
                </p14:cNvPr>
                <p14:cNvContentPartPr/>
                <p14:nvPr/>
              </p14:nvContentPartPr>
              <p14:xfrm>
                <a:off x="10386875" y="3624067"/>
                <a:ext cx="111240" cy="75960"/>
              </p14:xfrm>
            </p:contentPart>
          </mc:Choice>
          <mc:Fallback>
            <p:pic>
              <p:nvPicPr>
                <p:cNvPr id="480421" name="Freihand 480420">
                  <a:extLst>
                    <a:ext uri="{FF2B5EF4-FFF2-40B4-BE49-F238E27FC236}">
                      <a16:creationId xmlns:a16="http://schemas.microsoft.com/office/drawing/2014/main" id="{53D68F14-C622-4D51-B6FA-369487EE648E}"/>
                    </a:ext>
                  </a:extLst>
                </p:cNvPr>
                <p:cNvPicPr/>
                <p:nvPr/>
              </p:nvPicPr>
              <p:blipFill>
                <a:blip r:embed="rId397"/>
                <a:stretch>
                  <a:fillRect/>
                </a:stretch>
              </p:blipFill>
              <p:spPr>
                <a:xfrm>
                  <a:off x="10382555" y="3619747"/>
                  <a:ext cx="1198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480422" name="Freihand 480421">
                  <a:extLst>
                    <a:ext uri="{FF2B5EF4-FFF2-40B4-BE49-F238E27FC236}">
                      <a16:creationId xmlns:a16="http://schemas.microsoft.com/office/drawing/2014/main" id="{FB9FC714-1C84-40BA-ADD6-A42500812444}"/>
                    </a:ext>
                  </a:extLst>
                </p14:cNvPr>
                <p14:cNvContentPartPr/>
                <p14:nvPr/>
              </p14:nvContentPartPr>
              <p14:xfrm>
                <a:off x="10501715" y="3688867"/>
                <a:ext cx="23040" cy="8640"/>
              </p14:xfrm>
            </p:contentPart>
          </mc:Choice>
          <mc:Fallback>
            <p:pic>
              <p:nvPicPr>
                <p:cNvPr id="480422" name="Freihand 480421">
                  <a:extLst>
                    <a:ext uri="{FF2B5EF4-FFF2-40B4-BE49-F238E27FC236}">
                      <a16:creationId xmlns:a16="http://schemas.microsoft.com/office/drawing/2014/main" id="{FB9FC714-1C84-40BA-ADD6-A42500812444}"/>
                    </a:ext>
                  </a:extLst>
                </p:cNvPr>
                <p:cNvPicPr/>
                <p:nvPr/>
              </p:nvPicPr>
              <p:blipFill>
                <a:blip r:embed="rId399"/>
                <a:stretch>
                  <a:fillRect/>
                </a:stretch>
              </p:blipFill>
              <p:spPr>
                <a:xfrm>
                  <a:off x="10497395" y="3684547"/>
                  <a:ext cx="316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480423" name="Freihand 480422">
                  <a:extLst>
                    <a:ext uri="{FF2B5EF4-FFF2-40B4-BE49-F238E27FC236}">
                      <a16:creationId xmlns:a16="http://schemas.microsoft.com/office/drawing/2014/main" id="{BEE1D875-1063-436A-A546-08BD0FC04C6C}"/>
                    </a:ext>
                  </a:extLst>
                </p14:cNvPr>
                <p14:cNvContentPartPr/>
                <p14:nvPr/>
              </p14:nvContentPartPr>
              <p14:xfrm>
                <a:off x="10572275" y="3590947"/>
                <a:ext cx="91440" cy="92880"/>
              </p14:xfrm>
            </p:contentPart>
          </mc:Choice>
          <mc:Fallback>
            <p:pic>
              <p:nvPicPr>
                <p:cNvPr id="480423" name="Freihand 480422">
                  <a:extLst>
                    <a:ext uri="{FF2B5EF4-FFF2-40B4-BE49-F238E27FC236}">
                      <a16:creationId xmlns:a16="http://schemas.microsoft.com/office/drawing/2014/main" id="{BEE1D875-1063-436A-A546-08BD0FC04C6C}"/>
                    </a:ext>
                  </a:extLst>
                </p:cNvPr>
                <p:cNvPicPr/>
                <p:nvPr/>
              </p:nvPicPr>
              <p:blipFill>
                <a:blip r:embed="rId401"/>
                <a:stretch>
                  <a:fillRect/>
                </a:stretch>
              </p:blipFill>
              <p:spPr>
                <a:xfrm>
                  <a:off x="10567955" y="3586627"/>
                  <a:ext cx="100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480424" name="Freihand 480423">
                  <a:extLst>
                    <a:ext uri="{FF2B5EF4-FFF2-40B4-BE49-F238E27FC236}">
                      <a16:creationId xmlns:a16="http://schemas.microsoft.com/office/drawing/2014/main" id="{C99E330E-B091-46A7-B027-CF1CF33DCA3B}"/>
                    </a:ext>
                  </a:extLst>
                </p14:cNvPr>
                <p14:cNvContentPartPr/>
                <p14:nvPr/>
              </p14:nvContentPartPr>
              <p14:xfrm>
                <a:off x="10643195" y="3591307"/>
                <a:ext cx="141480" cy="92520"/>
              </p14:xfrm>
            </p:contentPart>
          </mc:Choice>
          <mc:Fallback>
            <p:pic>
              <p:nvPicPr>
                <p:cNvPr id="480424" name="Freihand 480423">
                  <a:extLst>
                    <a:ext uri="{FF2B5EF4-FFF2-40B4-BE49-F238E27FC236}">
                      <a16:creationId xmlns:a16="http://schemas.microsoft.com/office/drawing/2014/main" id="{C99E330E-B091-46A7-B027-CF1CF33DCA3B}"/>
                    </a:ext>
                  </a:extLst>
                </p:cNvPr>
                <p:cNvPicPr/>
                <p:nvPr/>
              </p:nvPicPr>
              <p:blipFill>
                <a:blip r:embed="rId403"/>
                <a:stretch>
                  <a:fillRect/>
                </a:stretch>
              </p:blipFill>
              <p:spPr>
                <a:xfrm>
                  <a:off x="10638515" y="3586987"/>
                  <a:ext cx="1501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480425" name="Freihand 480424">
                  <a:extLst>
                    <a:ext uri="{FF2B5EF4-FFF2-40B4-BE49-F238E27FC236}">
                      <a16:creationId xmlns:a16="http://schemas.microsoft.com/office/drawing/2014/main" id="{E8948A57-44A5-4604-9344-032461A6F470}"/>
                    </a:ext>
                  </a:extLst>
                </p14:cNvPr>
                <p14:cNvContentPartPr/>
                <p14:nvPr/>
              </p14:nvContentPartPr>
              <p14:xfrm>
                <a:off x="10754795" y="3593467"/>
                <a:ext cx="185760" cy="96120"/>
              </p14:xfrm>
            </p:contentPart>
          </mc:Choice>
          <mc:Fallback>
            <p:pic>
              <p:nvPicPr>
                <p:cNvPr id="480425" name="Freihand 480424">
                  <a:extLst>
                    <a:ext uri="{FF2B5EF4-FFF2-40B4-BE49-F238E27FC236}">
                      <a16:creationId xmlns:a16="http://schemas.microsoft.com/office/drawing/2014/main" id="{E8948A57-44A5-4604-9344-032461A6F470}"/>
                    </a:ext>
                  </a:extLst>
                </p:cNvPr>
                <p:cNvPicPr/>
                <p:nvPr/>
              </p:nvPicPr>
              <p:blipFill>
                <a:blip r:embed="rId405"/>
                <a:stretch>
                  <a:fillRect/>
                </a:stretch>
              </p:blipFill>
              <p:spPr>
                <a:xfrm>
                  <a:off x="10750475" y="3589147"/>
                  <a:ext cx="194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480427" name="Freihand 480426">
                  <a:extLst>
                    <a:ext uri="{FF2B5EF4-FFF2-40B4-BE49-F238E27FC236}">
                      <a16:creationId xmlns:a16="http://schemas.microsoft.com/office/drawing/2014/main" id="{DFAFCCED-A194-4AEA-981D-94774B429F7D}"/>
                    </a:ext>
                  </a:extLst>
                </p14:cNvPr>
                <p14:cNvContentPartPr/>
                <p14:nvPr/>
              </p14:nvContentPartPr>
              <p14:xfrm>
                <a:off x="11043515" y="3584827"/>
                <a:ext cx="36720" cy="118080"/>
              </p14:xfrm>
            </p:contentPart>
          </mc:Choice>
          <mc:Fallback>
            <p:pic>
              <p:nvPicPr>
                <p:cNvPr id="480427" name="Freihand 480426">
                  <a:extLst>
                    <a:ext uri="{FF2B5EF4-FFF2-40B4-BE49-F238E27FC236}">
                      <a16:creationId xmlns:a16="http://schemas.microsoft.com/office/drawing/2014/main" id="{DFAFCCED-A194-4AEA-981D-94774B429F7D}"/>
                    </a:ext>
                  </a:extLst>
                </p:cNvPr>
                <p:cNvPicPr/>
                <p:nvPr/>
              </p:nvPicPr>
              <p:blipFill>
                <a:blip r:embed="rId407"/>
                <a:stretch>
                  <a:fillRect/>
                </a:stretch>
              </p:blipFill>
              <p:spPr>
                <a:xfrm>
                  <a:off x="11039195" y="3580507"/>
                  <a:ext cx="45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480428" name="Freihand 480427">
                  <a:extLst>
                    <a:ext uri="{FF2B5EF4-FFF2-40B4-BE49-F238E27FC236}">
                      <a16:creationId xmlns:a16="http://schemas.microsoft.com/office/drawing/2014/main" id="{6463874D-46D2-4D66-BCC0-F52880A0E63A}"/>
                    </a:ext>
                  </a:extLst>
                </p14:cNvPr>
                <p14:cNvContentPartPr/>
                <p14:nvPr/>
              </p14:nvContentPartPr>
              <p14:xfrm>
                <a:off x="11007875" y="3537667"/>
                <a:ext cx="122400" cy="72360"/>
              </p14:xfrm>
            </p:contentPart>
          </mc:Choice>
          <mc:Fallback>
            <p:pic>
              <p:nvPicPr>
                <p:cNvPr id="480428" name="Freihand 480427">
                  <a:extLst>
                    <a:ext uri="{FF2B5EF4-FFF2-40B4-BE49-F238E27FC236}">
                      <a16:creationId xmlns:a16="http://schemas.microsoft.com/office/drawing/2014/main" id="{6463874D-46D2-4D66-BCC0-F52880A0E63A}"/>
                    </a:ext>
                  </a:extLst>
                </p:cNvPr>
                <p:cNvPicPr/>
                <p:nvPr/>
              </p:nvPicPr>
              <p:blipFill>
                <a:blip r:embed="rId409"/>
                <a:stretch>
                  <a:fillRect/>
                </a:stretch>
              </p:blipFill>
              <p:spPr>
                <a:xfrm>
                  <a:off x="11003555" y="3533347"/>
                  <a:ext cx="131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80429" name="Freihand 480428">
                  <a:extLst>
                    <a:ext uri="{FF2B5EF4-FFF2-40B4-BE49-F238E27FC236}">
                      <a16:creationId xmlns:a16="http://schemas.microsoft.com/office/drawing/2014/main" id="{237D1E62-B5F9-485C-8B5B-075C2574130D}"/>
                    </a:ext>
                  </a:extLst>
                </p14:cNvPr>
                <p14:cNvContentPartPr/>
                <p14:nvPr/>
              </p14:nvContentPartPr>
              <p14:xfrm>
                <a:off x="11109395" y="3576187"/>
                <a:ext cx="115920" cy="96840"/>
              </p14:xfrm>
            </p:contentPart>
          </mc:Choice>
          <mc:Fallback>
            <p:pic>
              <p:nvPicPr>
                <p:cNvPr id="480429" name="Freihand 480428">
                  <a:extLst>
                    <a:ext uri="{FF2B5EF4-FFF2-40B4-BE49-F238E27FC236}">
                      <a16:creationId xmlns:a16="http://schemas.microsoft.com/office/drawing/2014/main" id="{237D1E62-B5F9-485C-8B5B-075C2574130D}"/>
                    </a:ext>
                  </a:extLst>
                </p:cNvPr>
                <p:cNvPicPr/>
                <p:nvPr/>
              </p:nvPicPr>
              <p:blipFill>
                <a:blip r:embed="rId411"/>
                <a:stretch>
                  <a:fillRect/>
                </a:stretch>
              </p:blipFill>
              <p:spPr>
                <a:xfrm>
                  <a:off x="11105075" y="3571867"/>
                  <a:ext cx="124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480430" name="Freihand 480429">
                  <a:extLst>
                    <a:ext uri="{FF2B5EF4-FFF2-40B4-BE49-F238E27FC236}">
                      <a16:creationId xmlns:a16="http://schemas.microsoft.com/office/drawing/2014/main" id="{2F4BCD25-4D9B-4D7E-871A-F0F84D1D8DAF}"/>
                    </a:ext>
                  </a:extLst>
                </p14:cNvPr>
                <p14:cNvContentPartPr/>
                <p14:nvPr/>
              </p14:nvContentPartPr>
              <p14:xfrm>
                <a:off x="11137475" y="3590587"/>
                <a:ext cx="147600" cy="89280"/>
              </p14:xfrm>
            </p:contentPart>
          </mc:Choice>
          <mc:Fallback>
            <p:pic>
              <p:nvPicPr>
                <p:cNvPr id="480430" name="Freihand 480429">
                  <a:extLst>
                    <a:ext uri="{FF2B5EF4-FFF2-40B4-BE49-F238E27FC236}">
                      <a16:creationId xmlns:a16="http://schemas.microsoft.com/office/drawing/2014/main" id="{2F4BCD25-4D9B-4D7E-871A-F0F84D1D8DAF}"/>
                    </a:ext>
                  </a:extLst>
                </p:cNvPr>
                <p:cNvPicPr/>
                <p:nvPr/>
              </p:nvPicPr>
              <p:blipFill>
                <a:blip r:embed="rId413"/>
                <a:stretch>
                  <a:fillRect/>
                </a:stretch>
              </p:blipFill>
              <p:spPr>
                <a:xfrm>
                  <a:off x="11133155" y="3586267"/>
                  <a:ext cx="156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80431" name="Freihand 480430">
                  <a:extLst>
                    <a:ext uri="{FF2B5EF4-FFF2-40B4-BE49-F238E27FC236}">
                      <a16:creationId xmlns:a16="http://schemas.microsoft.com/office/drawing/2014/main" id="{6415C649-506C-4B3F-991C-078E13E05331}"/>
                    </a:ext>
                  </a:extLst>
                </p14:cNvPr>
                <p14:cNvContentPartPr/>
                <p14:nvPr/>
              </p14:nvContentPartPr>
              <p14:xfrm>
                <a:off x="11290475" y="3567907"/>
                <a:ext cx="74880" cy="103320"/>
              </p14:xfrm>
            </p:contentPart>
          </mc:Choice>
          <mc:Fallback>
            <p:pic>
              <p:nvPicPr>
                <p:cNvPr id="480431" name="Freihand 480430">
                  <a:extLst>
                    <a:ext uri="{FF2B5EF4-FFF2-40B4-BE49-F238E27FC236}">
                      <a16:creationId xmlns:a16="http://schemas.microsoft.com/office/drawing/2014/main" id="{6415C649-506C-4B3F-991C-078E13E05331}"/>
                    </a:ext>
                  </a:extLst>
                </p:cNvPr>
                <p:cNvPicPr/>
                <p:nvPr/>
              </p:nvPicPr>
              <p:blipFill>
                <a:blip r:embed="rId415"/>
                <a:stretch>
                  <a:fillRect/>
                </a:stretch>
              </p:blipFill>
              <p:spPr>
                <a:xfrm>
                  <a:off x="11286155" y="3563587"/>
                  <a:ext cx="83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480432" name="Freihand 480431">
                  <a:extLst>
                    <a:ext uri="{FF2B5EF4-FFF2-40B4-BE49-F238E27FC236}">
                      <a16:creationId xmlns:a16="http://schemas.microsoft.com/office/drawing/2014/main" id="{5FD6CF52-7770-45BB-A82C-15D01DC35600}"/>
                    </a:ext>
                  </a:extLst>
                </p14:cNvPr>
                <p14:cNvContentPartPr/>
                <p14:nvPr/>
              </p14:nvContentPartPr>
              <p14:xfrm>
                <a:off x="11379755" y="3585187"/>
                <a:ext cx="402120" cy="68400"/>
              </p14:xfrm>
            </p:contentPart>
          </mc:Choice>
          <mc:Fallback>
            <p:pic>
              <p:nvPicPr>
                <p:cNvPr id="480432" name="Freihand 480431">
                  <a:extLst>
                    <a:ext uri="{FF2B5EF4-FFF2-40B4-BE49-F238E27FC236}">
                      <a16:creationId xmlns:a16="http://schemas.microsoft.com/office/drawing/2014/main" id="{5FD6CF52-7770-45BB-A82C-15D01DC35600}"/>
                    </a:ext>
                  </a:extLst>
                </p:cNvPr>
                <p:cNvPicPr/>
                <p:nvPr/>
              </p:nvPicPr>
              <p:blipFill>
                <a:blip r:embed="rId417"/>
                <a:stretch>
                  <a:fillRect/>
                </a:stretch>
              </p:blipFill>
              <p:spPr>
                <a:xfrm>
                  <a:off x="11375435" y="3580867"/>
                  <a:ext cx="410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480433" name="Freihand 480432">
                  <a:extLst>
                    <a:ext uri="{FF2B5EF4-FFF2-40B4-BE49-F238E27FC236}">
                      <a16:creationId xmlns:a16="http://schemas.microsoft.com/office/drawing/2014/main" id="{7D875BE0-E288-4E53-9556-20513798F3EC}"/>
                    </a:ext>
                  </a:extLst>
                </p14:cNvPr>
                <p14:cNvContentPartPr/>
                <p14:nvPr/>
              </p14:nvContentPartPr>
              <p14:xfrm>
                <a:off x="9929675" y="3842947"/>
                <a:ext cx="81360" cy="153360"/>
              </p14:xfrm>
            </p:contentPart>
          </mc:Choice>
          <mc:Fallback>
            <p:pic>
              <p:nvPicPr>
                <p:cNvPr id="480433" name="Freihand 480432">
                  <a:extLst>
                    <a:ext uri="{FF2B5EF4-FFF2-40B4-BE49-F238E27FC236}">
                      <a16:creationId xmlns:a16="http://schemas.microsoft.com/office/drawing/2014/main" id="{7D875BE0-E288-4E53-9556-20513798F3EC}"/>
                    </a:ext>
                  </a:extLst>
                </p:cNvPr>
                <p:cNvPicPr/>
                <p:nvPr/>
              </p:nvPicPr>
              <p:blipFill>
                <a:blip r:embed="rId419"/>
                <a:stretch>
                  <a:fillRect/>
                </a:stretch>
              </p:blipFill>
              <p:spPr>
                <a:xfrm>
                  <a:off x="9925355" y="3838627"/>
                  <a:ext cx="900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80434" name="Freihand 480433">
                  <a:extLst>
                    <a:ext uri="{FF2B5EF4-FFF2-40B4-BE49-F238E27FC236}">
                      <a16:creationId xmlns:a16="http://schemas.microsoft.com/office/drawing/2014/main" id="{215DEFB8-C61D-43B7-B006-B9D2DEA1EEA3}"/>
                    </a:ext>
                  </a:extLst>
                </p14:cNvPr>
                <p14:cNvContentPartPr/>
                <p14:nvPr/>
              </p14:nvContentPartPr>
              <p14:xfrm>
                <a:off x="10019675" y="3860227"/>
                <a:ext cx="34200" cy="76320"/>
              </p14:xfrm>
            </p:contentPart>
          </mc:Choice>
          <mc:Fallback>
            <p:pic>
              <p:nvPicPr>
                <p:cNvPr id="480434" name="Freihand 480433">
                  <a:extLst>
                    <a:ext uri="{FF2B5EF4-FFF2-40B4-BE49-F238E27FC236}">
                      <a16:creationId xmlns:a16="http://schemas.microsoft.com/office/drawing/2014/main" id="{215DEFB8-C61D-43B7-B006-B9D2DEA1EEA3}"/>
                    </a:ext>
                  </a:extLst>
                </p:cNvPr>
                <p:cNvPicPr/>
                <p:nvPr/>
              </p:nvPicPr>
              <p:blipFill>
                <a:blip r:embed="rId421"/>
                <a:stretch>
                  <a:fillRect/>
                </a:stretch>
              </p:blipFill>
              <p:spPr>
                <a:xfrm>
                  <a:off x="10015355" y="3855907"/>
                  <a:ext cx="42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80435" name="Freihand 480434">
                  <a:extLst>
                    <a:ext uri="{FF2B5EF4-FFF2-40B4-BE49-F238E27FC236}">
                      <a16:creationId xmlns:a16="http://schemas.microsoft.com/office/drawing/2014/main" id="{F6F49D47-7A14-4CC1-AE81-EEAD4346CC2B}"/>
                    </a:ext>
                  </a:extLst>
                </p14:cNvPr>
                <p14:cNvContentPartPr/>
                <p14:nvPr/>
              </p14:nvContentPartPr>
              <p14:xfrm>
                <a:off x="10072235" y="3848347"/>
                <a:ext cx="72720" cy="79560"/>
              </p14:xfrm>
            </p:contentPart>
          </mc:Choice>
          <mc:Fallback>
            <p:pic>
              <p:nvPicPr>
                <p:cNvPr id="480435" name="Freihand 480434">
                  <a:extLst>
                    <a:ext uri="{FF2B5EF4-FFF2-40B4-BE49-F238E27FC236}">
                      <a16:creationId xmlns:a16="http://schemas.microsoft.com/office/drawing/2014/main" id="{F6F49D47-7A14-4CC1-AE81-EEAD4346CC2B}"/>
                    </a:ext>
                  </a:extLst>
                </p:cNvPr>
                <p:cNvPicPr/>
                <p:nvPr/>
              </p:nvPicPr>
              <p:blipFill>
                <a:blip r:embed="rId423"/>
                <a:stretch>
                  <a:fillRect/>
                </a:stretch>
              </p:blipFill>
              <p:spPr>
                <a:xfrm>
                  <a:off x="10067915" y="3844027"/>
                  <a:ext cx="81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80436" name="Freihand 480435">
                  <a:extLst>
                    <a:ext uri="{FF2B5EF4-FFF2-40B4-BE49-F238E27FC236}">
                      <a16:creationId xmlns:a16="http://schemas.microsoft.com/office/drawing/2014/main" id="{553C65C9-B888-4F7E-8B75-67CD18390CED}"/>
                    </a:ext>
                  </a:extLst>
                </p14:cNvPr>
                <p14:cNvContentPartPr/>
                <p14:nvPr/>
              </p14:nvContentPartPr>
              <p14:xfrm>
                <a:off x="10233515" y="3791107"/>
                <a:ext cx="102240" cy="209520"/>
              </p14:xfrm>
            </p:contentPart>
          </mc:Choice>
          <mc:Fallback>
            <p:pic>
              <p:nvPicPr>
                <p:cNvPr id="480436" name="Freihand 480435">
                  <a:extLst>
                    <a:ext uri="{FF2B5EF4-FFF2-40B4-BE49-F238E27FC236}">
                      <a16:creationId xmlns:a16="http://schemas.microsoft.com/office/drawing/2014/main" id="{553C65C9-B888-4F7E-8B75-67CD18390CED}"/>
                    </a:ext>
                  </a:extLst>
                </p:cNvPr>
                <p:cNvPicPr/>
                <p:nvPr/>
              </p:nvPicPr>
              <p:blipFill>
                <a:blip r:embed="rId425"/>
                <a:stretch>
                  <a:fillRect/>
                </a:stretch>
              </p:blipFill>
              <p:spPr>
                <a:xfrm>
                  <a:off x="10229195" y="3786787"/>
                  <a:ext cx="1108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80437" name="Freihand 480436">
                  <a:extLst>
                    <a:ext uri="{FF2B5EF4-FFF2-40B4-BE49-F238E27FC236}">
                      <a16:creationId xmlns:a16="http://schemas.microsoft.com/office/drawing/2014/main" id="{FE44B25C-E0FD-4636-AD49-57AC213BEF45}"/>
                    </a:ext>
                  </a:extLst>
                </p14:cNvPr>
                <p14:cNvContentPartPr/>
                <p14:nvPr/>
              </p14:nvContentPartPr>
              <p14:xfrm>
                <a:off x="10335395" y="3832507"/>
                <a:ext cx="107280" cy="64080"/>
              </p14:xfrm>
            </p:contentPart>
          </mc:Choice>
          <mc:Fallback>
            <p:pic>
              <p:nvPicPr>
                <p:cNvPr id="480437" name="Freihand 480436">
                  <a:extLst>
                    <a:ext uri="{FF2B5EF4-FFF2-40B4-BE49-F238E27FC236}">
                      <a16:creationId xmlns:a16="http://schemas.microsoft.com/office/drawing/2014/main" id="{FE44B25C-E0FD-4636-AD49-57AC213BEF45}"/>
                    </a:ext>
                  </a:extLst>
                </p:cNvPr>
                <p:cNvPicPr/>
                <p:nvPr/>
              </p:nvPicPr>
              <p:blipFill>
                <a:blip r:embed="rId427"/>
                <a:stretch>
                  <a:fillRect/>
                </a:stretch>
              </p:blipFill>
              <p:spPr>
                <a:xfrm>
                  <a:off x="10331075" y="3828187"/>
                  <a:ext cx="115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480438" name="Freihand 480437">
                  <a:extLst>
                    <a:ext uri="{FF2B5EF4-FFF2-40B4-BE49-F238E27FC236}">
                      <a16:creationId xmlns:a16="http://schemas.microsoft.com/office/drawing/2014/main" id="{820A2406-21BB-41DF-9005-1F89ECB151C9}"/>
                    </a:ext>
                  </a:extLst>
                </p14:cNvPr>
                <p14:cNvContentPartPr/>
                <p14:nvPr/>
              </p14:nvContentPartPr>
              <p14:xfrm>
                <a:off x="10454555" y="3779947"/>
                <a:ext cx="211680" cy="125640"/>
              </p14:xfrm>
            </p:contentPart>
          </mc:Choice>
          <mc:Fallback>
            <p:pic>
              <p:nvPicPr>
                <p:cNvPr id="480438" name="Freihand 480437">
                  <a:extLst>
                    <a:ext uri="{FF2B5EF4-FFF2-40B4-BE49-F238E27FC236}">
                      <a16:creationId xmlns:a16="http://schemas.microsoft.com/office/drawing/2014/main" id="{820A2406-21BB-41DF-9005-1F89ECB151C9}"/>
                    </a:ext>
                  </a:extLst>
                </p:cNvPr>
                <p:cNvPicPr/>
                <p:nvPr/>
              </p:nvPicPr>
              <p:blipFill>
                <a:blip r:embed="rId429"/>
                <a:stretch>
                  <a:fillRect/>
                </a:stretch>
              </p:blipFill>
              <p:spPr>
                <a:xfrm>
                  <a:off x="10450235" y="3775627"/>
                  <a:ext cx="2203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480439" name="Freihand 480438">
                  <a:extLst>
                    <a:ext uri="{FF2B5EF4-FFF2-40B4-BE49-F238E27FC236}">
                      <a16:creationId xmlns:a16="http://schemas.microsoft.com/office/drawing/2014/main" id="{1DA28023-3971-430D-A696-15D6E6BFB4F2}"/>
                    </a:ext>
                  </a:extLst>
                </p14:cNvPr>
                <p14:cNvContentPartPr/>
                <p14:nvPr/>
              </p14:nvContentPartPr>
              <p14:xfrm>
                <a:off x="9780995" y="3925387"/>
                <a:ext cx="959040" cy="146880"/>
              </p14:xfrm>
            </p:contentPart>
          </mc:Choice>
          <mc:Fallback>
            <p:pic>
              <p:nvPicPr>
                <p:cNvPr id="480439" name="Freihand 480438">
                  <a:extLst>
                    <a:ext uri="{FF2B5EF4-FFF2-40B4-BE49-F238E27FC236}">
                      <a16:creationId xmlns:a16="http://schemas.microsoft.com/office/drawing/2014/main" id="{1DA28023-3971-430D-A696-15D6E6BFB4F2}"/>
                    </a:ext>
                  </a:extLst>
                </p:cNvPr>
                <p:cNvPicPr/>
                <p:nvPr/>
              </p:nvPicPr>
              <p:blipFill>
                <a:blip r:embed="rId431"/>
                <a:stretch>
                  <a:fillRect/>
                </a:stretch>
              </p:blipFill>
              <p:spPr>
                <a:xfrm>
                  <a:off x="9776675" y="3921067"/>
                  <a:ext cx="967680" cy="15552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90C017B-3A7F-42D2-A462-E78DFE7D5E68}"/>
                  </a:ext>
                </a:extLst>
              </p14:cNvPr>
              <p14:cNvContentPartPr/>
              <p14:nvPr/>
            </p14:nvContentPartPr>
            <p14:xfrm>
              <a:off x="1179155" y="1522387"/>
              <a:ext cx="3657240" cy="66960"/>
            </p14:xfrm>
          </p:contentPart>
        </mc:Choice>
        <mc:Fallback>
          <p:pic>
            <p:nvPicPr>
              <p:cNvPr id="2" name="Freihand 1">
                <a:extLst>
                  <a:ext uri="{FF2B5EF4-FFF2-40B4-BE49-F238E27FC236}">
                    <a16:creationId xmlns:a16="http://schemas.microsoft.com/office/drawing/2014/main" id="{490C017B-3A7F-42D2-A462-E78DFE7D5E68}"/>
                  </a:ext>
                </a:extLst>
              </p:cNvPr>
              <p:cNvPicPr/>
              <p:nvPr/>
            </p:nvPicPr>
            <p:blipFill>
              <a:blip r:embed="rId4"/>
              <a:stretch>
                <a:fillRect/>
              </a:stretch>
            </p:blipFill>
            <p:spPr>
              <a:xfrm>
                <a:off x="1174835" y="1518067"/>
                <a:ext cx="3665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AEAD435-C48B-4279-BD83-17866C079C18}"/>
                  </a:ext>
                </a:extLst>
              </p14:cNvPr>
              <p14:cNvContentPartPr/>
              <p14:nvPr/>
            </p14:nvContentPartPr>
            <p14:xfrm>
              <a:off x="2272835" y="1956547"/>
              <a:ext cx="5659560" cy="83160"/>
            </p14:xfrm>
          </p:contentPart>
        </mc:Choice>
        <mc:Fallback>
          <p:pic>
            <p:nvPicPr>
              <p:cNvPr id="3" name="Freihand 2">
                <a:extLst>
                  <a:ext uri="{FF2B5EF4-FFF2-40B4-BE49-F238E27FC236}">
                    <a16:creationId xmlns:a16="http://schemas.microsoft.com/office/drawing/2014/main" id="{4AEAD435-C48B-4279-BD83-17866C079C18}"/>
                  </a:ext>
                </a:extLst>
              </p:cNvPr>
              <p:cNvPicPr/>
              <p:nvPr/>
            </p:nvPicPr>
            <p:blipFill>
              <a:blip r:embed="rId6"/>
              <a:stretch>
                <a:fillRect/>
              </a:stretch>
            </p:blipFill>
            <p:spPr>
              <a:xfrm>
                <a:off x="2268515" y="1952227"/>
                <a:ext cx="5668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0B5C575-0DCE-479C-BFD0-849F28BA07BC}"/>
                  </a:ext>
                </a:extLst>
              </p14:cNvPr>
              <p14:cNvContentPartPr/>
              <p14:nvPr/>
            </p14:nvContentPartPr>
            <p14:xfrm>
              <a:off x="5001275" y="4067227"/>
              <a:ext cx="2362680" cy="44640"/>
            </p14:xfrm>
          </p:contentPart>
        </mc:Choice>
        <mc:Fallback>
          <p:pic>
            <p:nvPicPr>
              <p:cNvPr id="4" name="Freihand 3">
                <a:extLst>
                  <a:ext uri="{FF2B5EF4-FFF2-40B4-BE49-F238E27FC236}">
                    <a16:creationId xmlns:a16="http://schemas.microsoft.com/office/drawing/2014/main" id="{30B5C575-0DCE-479C-BFD0-849F28BA07BC}"/>
                  </a:ext>
                </a:extLst>
              </p:cNvPr>
              <p:cNvPicPr/>
              <p:nvPr/>
            </p:nvPicPr>
            <p:blipFill>
              <a:blip r:embed="rId8"/>
              <a:stretch>
                <a:fillRect/>
              </a:stretch>
            </p:blipFill>
            <p:spPr>
              <a:xfrm>
                <a:off x="4996955" y="4062907"/>
                <a:ext cx="23713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9517D61D-BDB3-47E0-BEED-35819B14AB7F}"/>
                  </a:ext>
                </a:extLst>
              </p14:cNvPr>
              <p14:cNvContentPartPr/>
              <p14:nvPr/>
            </p14:nvContentPartPr>
            <p14:xfrm>
              <a:off x="580115" y="4369987"/>
              <a:ext cx="3299760" cy="116640"/>
            </p14:xfrm>
          </p:contentPart>
        </mc:Choice>
        <mc:Fallback>
          <p:pic>
            <p:nvPicPr>
              <p:cNvPr id="6" name="Freihand 5">
                <a:extLst>
                  <a:ext uri="{FF2B5EF4-FFF2-40B4-BE49-F238E27FC236}">
                    <a16:creationId xmlns:a16="http://schemas.microsoft.com/office/drawing/2014/main" id="{9517D61D-BDB3-47E0-BEED-35819B14AB7F}"/>
                  </a:ext>
                </a:extLst>
              </p:cNvPr>
              <p:cNvPicPr/>
              <p:nvPr/>
            </p:nvPicPr>
            <p:blipFill>
              <a:blip r:embed="rId10"/>
              <a:stretch>
                <a:fillRect/>
              </a:stretch>
            </p:blipFill>
            <p:spPr>
              <a:xfrm>
                <a:off x="575795" y="4365667"/>
                <a:ext cx="33084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F38FDFD0-E05A-4220-BDA3-84DC707C3189}"/>
                  </a:ext>
                </a:extLst>
              </p14:cNvPr>
              <p14:cNvContentPartPr/>
              <p14:nvPr/>
            </p14:nvContentPartPr>
            <p14:xfrm>
              <a:off x="550595" y="3952027"/>
              <a:ext cx="983520" cy="612360"/>
            </p14:xfrm>
          </p:contentPart>
        </mc:Choice>
        <mc:Fallback>
          <p:pic>
            <p:nvPicPr>
              <p:cNvPr id="7" name="Freihand 6">
                <a:extLst>
                  <a:ext uri="{FF2B5EF4-FFF2-40B4-BE49-F238E27FC236}">
                    <a16:creationId xmlns:a16="http://schemas.microsoft.com/office/drawing/2014/main" id="{F38FDFD0-E05A-4220-BDA3-84DC707C3189}"/>
                  </a:ext>
                </a:extLst>
              </p:cNvPr>
              <p:cNvPicPr/>
              <p:nvPr/>
            </p:nvPicPr>
            <p:blipFill>
              <a:blip r:embed="rId12"/>
              <a:stretch>
                <a:fillRect/>
              </a:stretch>
            </p:blipFill>
            <p:spPr>
              <a:xfrm>
                <a:off x="546275" y="3947707"/>
                <a:ext cx="992160" cy="621000"/>
              </a:xfrm>
              <a:prstGeom prst="rect">
                <a:avLst/>
              </a:prstGeom>
            </p:spPr>
          </p:pic>
        </mc:Fallback>
      </mc:AlternateContent>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0" name="Freihand 29">
                <a:extLst>
                  <a:ext uri="{FF2B5EF4-FFF2-40B4-BE49-F238E27FC236}">
                    <a16:creationId xmlns:a16="http://schemas.microsoft.com/office/drawing/2014/main" id="{CBEE2EEE-D733-40DA-8F53-810B558D8494}"/>
                  </a:ext>
                </a:extLst>
              </p14:cNvPr>
              <p14:cNvContentPartPr/>
              <p14:nvPr/>
            </p14:nvContentPartPr>
            <p14:xfrm>
              <a:off x="9516755" y="478387"/>
              <a:ext cx="596880" cy="570600"/>
            </p14:xfrm>
          </p:contentPart>
        </mc:Choice>
        <mc:Fallback>
          <p:pic>
            <p:nvPicPr>
              <p:cNvPr id="30" name="Freihand 29">
                <a:extLst>
                  <a:ext uri="{FF2B5EF4-FFF2-40B4-BE49-F238E27FC236}">
                    <a16:creationId xmlns:a16="http://schemas.microsoft.com/office/drawing/2014/main" id="{CBEE2EEE-D733-40DA-8F53-810B558D8494}"/>
                  </a:ext>
                </a:extLst>
              </p:cNvPr>
              <p:cNvPicPr/>
              <p:nvPr/>
            </p:nvPicPr>
            <p:blipFill>
              <a:blip r:embed="rId4"/>
              <a:stretch>
                <a:fillRect/>
              </a:stretch>
            </p:blipFill>
            <p:spPr>
              <a:xfrm>
                <a:off x="9512435" y="474067"/>
                <a:ext cx="605520" cy="579240"/>
              </a:xfrm>
              <a:prstGeom prst="rect">
                <a:avLst/>
              </a:prstGeom>
            </p:spPr>
          </p:pic>
        </mc:Fallback>
      </mc:AlternateContent>
      <p:grpSp>
        <p:nvGrpSpPr>
          <p:cNvPr id="37" name="Gruppieren 36">
            <a:extLst>
              <a:ext uri="{FF2B5EF4-FFF2-40B4-BE49-F238E27FC236}">
                <a16:creationId xmlns:a16="http://schemas.microsoft.com/office/drawing/2014/main" id="{7B632D68-5131-4B2D-A805-B818423A005D}"/>
              </a:ext>
            </a:extLst>
          </p:cNvPr>
          <p:cNvGrpSpPr/>
          <p:nvPr/>
        </p:nvGrpSpPr>
        <p:grpSpPr>
          <a:xfrm>
            <a:off x="9328835" y="46387"/>
            <a:ext cx="2699640" cy="2054880"/>
            <a:chOff x="9328835" y="46387"/>
            <a:chExt cx="2699640" cy="205488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EADCD198-9A1F-4C11-AB3B-CF81F3CCECB5}"/>
                    </a:ext>
                  </a:extLst>
                </p14:cNvPr>
                <p14:cNvContentPartPr/>
                <p14:nvPr/>
              </p14:nvContentPartPr>
              <p14:xfrm>
                <a:off x="10064675" y="264547"/>
                <a:ext cx="118080" cy="1409400"/>
              </p14:xfrm>
            </p:contentPart>
          </mc:Choice>
          <mc:Fallback>
            <p:pic>
              <p:nvPicPr>
                <p:cNvPr id="2" name="Freihand 1">
                  <a:extLst>
                    <a:ext uri="{FF2B5EF4-FFF2-40B4-BE49-F238E27FC236}">
                      <a16:creationId xmlns:a16="http://schemas.microsoft.com/office/drawing/2014/main" id="{EADCD198-9A1F-4C11-AB3B-CF81F3CCECB5}"/>
                    </a:ext>
                  </a:extLst>
                </p:cNvPr>
                <p:cNvPicPr/>
                <p:nvPr/>
              </p:nvPicPr>
              <p:blipFill>
                <a:blip r:embed="rId6"/>
                <a:stretch>
                  <a:fillRect/>
                </a:stretch>
              </p:blipFill>
              <p:spPr>
                <a:xfrm>
                  <a:off x="10060355" y="260227"/>
                  <a:ext cx="126720" cy="1418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753A5C78-FBB6-49E2-9C62-5249F6433B95}"/>
                    </a:ext>
                  </a:extLst>
                </p14:cNvPr>
                <p14:cNvContentPartPr/>
                <p14:nvPr/>
              </p14:nvContentPartPr>
              <p14:xfrm>
                <a:off x="9900155" y="1604107"/>
                <a:ext cx="1680120" cy="59760"/>
              </p14:xfrm>
            </p:contentPart>
          </mc:Choice>
          <mc:Fallback>
            <p:pic>
              <p:nvPicPr>
                <p:cNvPr id="3" name="Freihand 2">
                  <a:extLst>
                    <a:ext uri="{FF2B5EF4-FFF2-40B4-BE49-F238E27FC236}">
                      <a16:creationId xmlns:a16="http://schemas.microsoft.com/office/drawing/2014/main" id="{753A5C78-FBB6-49E2-9C62-5249F6433B95}"/>
                    </a:ext>
                  </a:extLst>
                </p:cNvPr>
                <p:cNvPicPr/>
                <p:nvPr/>
              </p:nvPicPr>
              <p:blipFill>
                <a:blip r:embed="rId8"/>
                <a:stretch>
                  <a:fillRect/>
                </a:stretch>
              </p:blipFill>
              <p:spPr>
                <a:xfrm>
                  <a:off x="9895835" y="1599787"/>
                  <a:ext cx="1688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E2974841-6AC0-4F01-9A86-C66BFF103460}"/>
                    </a:ext>
                  </a:extLst>
                </p14:cNvPr>
                <p14:cNvContentPartPr/>
                <p14:nvPr/>
              </p14:nvContentPartPr>
              <p14:xfrm>
                <a:off x="11553635" y="1550107"/>
                <a:ext cx="251280" cy="224640"/>
              </p14:xfrm>
            </p:contentPart>
          </mc:Choice>
          <mc:Fallback>
            <p:pic>
              <p:nvPicPr>
                <p:cNvPr id="4" name="Freihand 3">
                  <a:extLst>
                    <a:ext uri="{FF2B5EF4-FFF2-40B4-BE49-F238E27FC236}">
                      <a16:creationId xmlns:a16="http://schemas.microsoft.com/office/drawing/2014/main" id="{E2974841-6AC0-4F01-9A86-C66BFF103460}"/>
                    </a:ext>
                  </a:extLst>
                </p:cNvPr>
                <p:cNvPicPr/>
                <p:nvPr/>
              </p:nvPicPr>
              <p:blipFill>
                <a:blip r:embed="rId10"/>
                <a:stretch>
                  <a:fillRect/>
                </a:stretch>
              </p:blipFill>
              <p:spPr>
                <a:xfrm>
                  <a:off x="11549315" y="1545787"/>
                  <a:ext cx="2599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006FDFC0-EC20-4F6B-89CA-1D75C374EF77}"/>
                    </a:ext>
                  </a:extLst>
                </p14:cNvPr>
                <p14:cNvContentPartPr/>
                <p14:nvPr/>
              </p14:nvContentPartPr>
              <p14:xfrm>
                <a:off x="10022915" y="78427"/>
                <a:ext cx="227520" cy="216720"/>
              </p14:xfrm>
            </p:contentPart>
          </mc:Choice>
          <mc:Fallback>
            <p:pic>
              <p:nvPicPr>
                <p:cNvPr id="6" name="Freihand 5">
                  <a:extLst>
                    <a:ext uri="{FF2B5EF4-FFF2-40B4-BE49-F238E27FC236}">
                      <a16:creationId xmlns:a16="http://schemas.microsoft.com/office/drawing/2014/main" id="{006FDFC0-EC20-4F6B-89CA-1D75C374EF77}"/>
                    </a:ext>
                  </a:extLst>
                </p:cNvPr>
                <p:cNvPicPr/>
                <p:nvPr/>
              </p:nvPicPr>
              <p:blipFill>
                <a:blip r:embed="rId12"/>
                <a:stretch>
                  <a:fillRect/>
                </a:stretch>
              </p:blipFill>
              <p:spPr>
                <a:xfrm>
                  <a:off x="10018595" y="74107"/>
                  <a:ext cx="2361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F2FC277D-AECD-4265-B821-C0D0962BB302}"/>
                    </a:ext>
                  </a:extLst>
                </p14:cNvPr>
                <p14:cNvContentPartPr/>
                <p14:nvPr/>
              </p14:nvContentPartPr>
              <p14:xfrm>
                <a:off x="9784955" y="80227"/>
                <a:ext cx="95040" cy="246600"/>
              </p14:xfrm>
            </p:contentPart>
          </mc:Choice>
          <mc:Fallback>
            <p:pic>
              <p:nvPicPr>
                <p:cNvPr id="7" name="Freihand 6">
                  <a:extLst>
                    <a:ext uri="{FF2B5EF4-FFF2-40B4-BE49-F238E27FC236}">
                      <a16:creationId xmlns:a16="http://schemas.microsoft.com/office/drawing/2014/main" id="{F2FC277D-AECD-4265-B821-C0D0962BB302}"/>
                    </a:ext>
                  </a:extLst>
                </p:cNvPr>
                <p:cNvPicPr/>
                <p:nvPr/>
              </p:nvPicPr>
              <p:blipFill>
                <a:blip r:embed="rId14"/>
                <a:stretch>
                  <a:fillRect/>
                </a:stretch>
              </p:blipFill>
              <p:spPr>
                <a:xfrm>
                  <a:off x="9780635" y="75907"/>
                  <a:ext cx="1036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AF8A1892-9232-44BF-A7DD-A888E0F560F4}"/>
                    </a:ext>
                  </a:extLst>
                </p14:cNvPr>
                <p14:cNvContentPartPr/>
                <p14:nvPr/>
              </p14:nvContentPartPr>
              <p14:xfrm>
                <a:off x="11552555" y="1819747"/>
                <a:ext cx="152640" cy="185040"/>
              </p14:xfrm>
            </p:contentPart>
          </mc:Choice>
          <mc:Fallback>
            <p:pic>
              <p:nvPicPr>
                <p:cNvPr id="8" name="Freihand 7">
                  <a:extLst>
                    <a:ext uri="{FF2B5EF4-FFF2-40B4-BE49-F238E27FC236}">
                      <a16:creationId xmlns:a16="http://schemas.microsoft.com/office/drawing/2014/main" id="{AF8A1892-9232-44BF-A7DD-A888E0F560F4}"/>
                    </a:ext>
                  </a:extLst>
                </p:cNvPr>
                <p:cNvPicPr/>
                <p:nvPr/>
              </p:nvPicPr>
              <p:blipFill>
                <a:blip r:embed="rId16"/>
                <a:stretch>
                  <a:fillRect/>
                </a:stretch>
              </p:blipFill>
              <p:spPr>
                <a:xfrm>
                  <a:off x="11548235" y="1815427"/>
                  <a:ext cx="161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5F92AC91-E41A-48DE-97E5-B03158F69B1C}"/>
                    </a:ext>
                  </a:extLst>
                </p14:cNvPr>
                <p14:cNvContentPartPr/>
                <p14:nvPr/>
              </p14:nvContentPartPr>
              <p14:xfrm>
                <a:off x="10344395" y="416827"/>
                <a:ext cx="1089360" cy="868320"/>
              </p14:xfrm>
            </p:contentPart>
          </mc:Choice>
          <mc:Fallback>
            <p:pic>
              <p:nvPicPr>
                <p:cNvPr id="9" name="Freihand 8">
                  <a:extLst>
                    <a:ext uri="{FF2B5EF4-FFF2-40B4-BE49-F238E27FC236}">
                      <a16:creationId xmlns:a16="http://schemas.microsoft.com/office/drawing/2014/main" id="{5F92AC91-E41A-48DE-97E5-B03158F69B1C}"/>
                    </a:ext>
                  </a:extLst>
                </p:cNvPr>
                <p:cNvPicPr/>
                <p:nvPr/>
              </p:nvPicPr>
              <p:blipFill>
                <a:blip r:embed="rId18"/>
                <a:stretch>
                  <a:fillRect/>
                </a:stretch>
              </p:blipFill>
              <p:spPr>
                <a:xfrm>
                  <a:off x="10340075" y="412507"/>
                  <a:ext cx="1098000" cy="876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7718A1B6-3D96-439C-A66C-519CE7966EDE}"/>
                    </a:ext>
                  </a:extLst>
                </p14:cNvPr>
                <p14:cNvContentPartPr/>
                <p14:nvPr/>
              </p14:nvContentPartPr>
              <p14:xfrm>
                <a:off x="11521235" y="212347"/>
                <a:ext cx="135720" cy="188280"/>
              </p14:xfrm>
            </p:contentPart>
          </mc:Choice>
          <mc:Fallback>
            <p:pic>
              <p:nvPicPr>
                <p:cNvPr id="10" name="Freihand 9">
                  <a:extLst>
                    <a:ext uri="{FF2B5EF4-FFF2-40B4-BE49-F238E27FC236}">
                      <a16:creationId xmlns:a16="http://schemas.microsoft.com/office/drawing/2014/main" id="{7718A1B6-3D96-439C-A66C-519CE7966EDE}"/>
                    </a:ext>
                  </a:extLst>
                </p:cNvPr>
                <p:cNvPicPr/>
                <p:nvPr/>
              </p:nvPicPr>
              <p:blipFill>
                <a:blip r:embed="rId20"/>
                <a:stretch>
                  <a:fillRect/>
                </a:stretch>
              </p:blipFill>
              <p:spPr>
                <a:xfrm>
                  <a:off x="11516915" y="208027"/>
                  <a:ext cx="1443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8B7656ED-1B6F-456D-A63F-C96C19877E3D}"/>
                    </a:ext>
                  </a:extLst>
                </p14:cNvPr>
                <p14:cNvContentPartPr/>
                <p14:nvPr/>
              </p14:nvContentPartPr>
              <p14:xfrm>
                <a:off x="11568755" y="221707"/>
                <a:ext cx="120960" cy="212040"/>
              </p14:xfrm>
            </p:contentPart>
          </mc:Choice>
          <mc:Fallback>
            <p:pic>
              <p:nvPicPr>
                <p:cNvPr id="11" name="Freihand 10">
                  <a:extLst>
                    <a:ext uri="{FF2B5EF4-FFF2-40B4-BE49-F238E27FC236}">
                      <a16:creationId xmlns:a16="http://schemas.microsoft.com/office/drawing/2014/main" id="{8B7656ED-1B6F-456D-A63F-C96C19877E3D}"/>
                    </a:ext>
                  </a:extLst>
                </p:cNvPr>
                <p:cNvPicPr/>
                <p:nvPr/>
              </p:nvPicPr>
              <p:blipFill>
                <a:blip r:embed="rId22"/>
                <a:stretch>
                  <a:fillRect/>
                </a:stretch>
              </p:blipFill>
              <p:spPr>
                <a:xfrm>
                  <a:off x="11564435" y="217387"/>
                  <a:ext cx="1296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F575E22B-6EDC-4AB4-8BD7-1F888DBACCFA}"/>
                    </a:ext>
                  </a:extLst>
                </p14:cNvPr>
                <p14:cNvContentPartPr/>
                <p14:nvPr/>
              </p14:nvContentPartPr>
              <p14:xfrm>
                <a:off x="10665515" y="304147"/>
                <a:ext cx="783000" cy="1079640"/>
              </p14:xfrm>
            </p:contentPart>
          </mc:Choice>
          <mc:Fallback>
            <p:pic>
              <p:nvPicPr>
                <p:cNvPr id="12" name="Freihand 11">
                  <a:extLst>
                    <a:ext uri="{FF2B5EF4-FFF2-40B4-BE49-F238E27FC236}">
                      <a16:creationId xmlns:a16="http://schemas.microsoft.com/office/drawing/2014/main" id="{F575E22B-6EDC-4AB4-8BD7-1F888DBACCFA}"/>
                    </a:ext>
                  </a:extLst>
                </p:cNvPr>
                <p:cNvPicPr/>
                <p:nvPr/>
              </p:nvPicPr>
              <p:blipFill>
                <a:blip r:embed="rId24"/>
                <a:stretch>
                  <a:fillRect/>
                </a:stretch>
              </p:blipFill>
              <p:spPr>
                <a:xfrm>
                  <a:off x="10661195" y="299827"/>
                  <a:ext cx="791640" cy="1088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01A3D21F-ED0D-4B1A-9441-9E6F971ECE93}"/>
                    </a:ext>
                  </a:extLst>
                </p14:cNvPr>
                <p14:cNvContentPartPr/>
                <p14:nvPr/>
              </p14:nvContentPartPr>
              <p14:xfrm>
                <a:off x="11551835" y="1260667"/>
                <a:ext cx="33120" cy="140040"/>
              </p14:xfrm>
            </p:contentPart>
          </mc:Choice>
          <mc:Fallback>
            <p:pic>
              <p:nvPicPr>
                <p:cNvPr id="13" name="Freihand 12">
                  <a:extLst>
                    <a:ext uri="{FF2B5EF4-FFF2-40B4-BE49-F238E27FC236}">
                      <a16:creationId xmlns:a16="http://schemas.microsoft.com/office/drawing/2014/main" id="{01A3D21F-ED0D-4B1A-9441-9E6F971ECE93}"/>
                    </a:ext>
                  </a:extLst>
                </p:cNvPr>
                <p:cNvPicPr/>
                <p:nvPr/>
              </p:nvPicPr>
              <p:blipFill>
                <a:blip r:embed="rId26"/>
                <a:stretch>
                  <a:fillRect/>
                </a:stretch>
              </p:blipFill>
              <p:spPr>
                <a:xfrm>
                  <a:off x="11547515" y="1256347"/>
                  <a:ext cx="41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8F304C8C-384E-4798-A27C-EE2721DD1863}"/>
                    </a:ext>
                  </a:extLst>
                </p14:cNvPr>
                <p14:cNvContentPartPr/>
                <p14:nvPr/>
              </p14:nvContentPartPr>
              <p14:xfrm>
                <a:off x="11542835" y="1228267"/>
                <a:ext cx="135720" cy="127440"/>
              </p14:xfrm>
            </p:contentPart>
          </mc:Choice>
          <mc:Fallback>
            <p:pic>
              <p:nvPicPr>
                <p:cNvPr id="14" name="Freihand 13">
                  <a:extLst>
                    <a:ext uri="{FF2B5EF4-FFF2-40B4-BE49-F238E27FC236}">
                      <a16:creationId xmlns:a16="http://schemas.microsoft.com/office/drawing/2014/main" id="{8F304C8C-384E-4798-A27C-EE2721DD1863}"/>
                    </a:ext>
                  </a:extLst>
                </p:cNvPr>
                <p:cNvPicPr/>
                <p:nvPr/>
              </p:nvPicPr>
              <p:blipFill>
                <a:blip r:embed="rId28"/>
                <a:stretch>
                  <a:fillRect/>
                </a:stretch>
              </p:blipFill>
              <p:spPr>
                <a:xfrm>
                  <a:off x="11538515" y="1223947"/>
                  <a:ext cx="144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1B5E866D-4AD1-46C2-9CF2-BCA251E236A8}"/>
                    </a:ext>
                  </a:extLst>
                </p14:cNvPr>
                <p14:cNvContentPartPr/>
                <p14:nvPr/>
              </p14:nvContentPartPr>
              <p14:xfrm>
                <a:off x="10227395" y="795907"/>
                <a:ext cx="159840" cy="5400"/>
              </p14:xfrm>
            </p:contentPart>
          </mc:Choice>
          <mc:Fallback>
            <p:pic>
              <p:nvPicPr>
                <p:cNvPr id="15" name="Freihand 14">
                  <a:extLst>
                    <a:ext uri="{FF2B5EF4-FFF2-40B4-BE49-F238E27FC236}">
                      <a16:creationId xmlns:a16="http://schemas.microsoft.com/office/drawing/2014/main" id="{1B5E866D-4AD1-46C2-9CF2-BCA251E236A8}"/>
                    </a:ext>
                  </a:extLst>
                </p:cNvPr>
                <p:cNvPicPr/>
                <p:nvPr/>
              </p:nvPicPr>
              <p:blipFill>
                <a:blip r:embed="rId30"/>
                <a:stretch>
                  <a:fillRect/>
                </a:stretch>
              </p:blipFill>
              <p:spPr>
                <a:xfrm>
                  <a:off x="10223075" y="791587"/>
                  <a:ext cx="1684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C69B3D67-265D-479F-B0BF-DC644CB2C4A6}"/>
                    </a:ext>
                  </a:extLst>
                </p14:cNvPr>
                <p14:cNvContentPartPr/>
                <p14:nvPr/>
              </p14:nvContentPartPr>
              <p14:xfrm>
                <a:off x="10721315" y="789787"/>
                <a:ext cx="244440" cy="22320"/>
              </p14:xfrm>
            </p:contentPart>
          </mc:Choice>
          <mc:Fallback>
            <p:pic>
              <p:nvPicPr>
                <p:cNvPr id="16" name="Freihand 15">
                  <a:extLst>
                    <a:ext uri="{FF2B5EF4-FFF2-40B4-BE49-F238E27FC236}">
                      <a16:creationId xmlns:a16="http://schemas.microsoft.com/office/drawing/2014/main" id="{C69B3D67-265D-479F-B0BF-DC644CB2C4A6}"/>
                    </a:ext>
                  </a:extLst>
                </p:cNvPr>
                <p:cNvPicPr/>
                <p:nvPr/>
              </p:nvPicPr>
              <p:blipFill>
                <a:blip r:embed="rId32"/>
                <a:stretch>
                  <a:fillRect/>
                </a:stretch>
              </p:blipFill>
              <p:spPr>
                <a:xfrm>
                  <a:off x="10716995" y="785467"/>
                  <a:ext cx="2530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5BE0E9F9-1BBF-4E83-935F-CF972B0B2FB1}"/>
                    </a:ext>
                  </a:extLst>
                </p14:cNvPr>
                <p14:cNvContentPartPr/>
                <p14:nvPr/>
              </p14:nvContentPartPr>
              <p14:xfrm>
                <a:off x="10944515" y="983467"/>
                <a:ext cx="39960" cy="218160"/>
              </p14:xfrm>
            </p:contentPart>
          </mc:Choice>
          <mc:Fallback>
            <p:pic>
              <p:nvPicPr>
                <p:cNvPr id="17" name="Freihand 16">
                  <a:extLst>
                    <a:ext uri="{FF2B5EF4-FFF2-40B4-BE49-F238E27FC236}">
                      <a16:creationId xmlns:a16="http://schemas.microsoft.com/office/drawing/2014/main" id="{5BE0E9F9-1BBF-4E83-935F-CF972B0B2FB1}"/>
                    </a:ext>
                  </a:extLst>
                </p:cNvPr>
                <p:cNvPicPr/>
                <p:nvPr/>
              </p:nvPicPr>
              <p:blipFill>
                <a:blip r:embed="rId34"/>
                <a:stretch>
                  <a:fillRect/>
                </a:stretch>
              </p:blipFill>
              <p:spPr>
                <a:xfrm>
                  <a:off x="10940195" y="979147"/>
                  <a:ext cx="486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15C336D0-FDDA-452E-A3E8-62B0AF413B0D}"/>
                    </a:ext>
                  </a:extLst>
                </p14:cNvPr>
                <p14:cNvContentPartPr/>
                <p14:nvPr/>
              </p14:nvContentPartPr>
              <p14:xfrm>
                <a:off x="10905635" y="1411147"/>
                <a:ext cx="25920" cy="157680"/>
              </p14:xfrm>
            </p:contentPart>
          </mc:Choice>
          <mc:Fallback>
            <p:pic>
              <p:nvPicPr>
                <p:cNvPr id="18" name="Freihand 17">
                  <a:extLst>
                    <a:ext uri="{FF2B5EF4-FFF2-40B4-BE49-F238E27FC236}">
                      <a16:creationId xmlns:a16="http://schemas.microsoft.com/office/drawing/2014/main" id="{15C336D0-FDDA-452E-A3E8-62B0AF413B0D}"/>
                    </a:ext>
                  </a:extLst>
                </p:cNvPr>
                <p:cNvPicPr/>
                <p:nvPr/>
              </p:nvPicPr>
              <p:blipFill>
                <a:blip r:embed="rId36"/>
                <a:stretch>
                  <a:fillRect/>
                </a:stretch>
              </p:blipFill>
              <p:spPr>
                <a:xfrm>
                  <a:off x="10901315" y="1406827"/>
                  <a:ext cx="34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EB1DF362-BCFD-46D5-A646-854FBD87AFF0}"/>
                    </a:ext>
                  </a:extLst>
                </p14:cNvPr>
                <p14:cNvContentPartPr/>
                <p14:nvPr/>
              </p14:nvContentPartPr>
              <p14:xfrm>
                <a:off x="9775595" y="736507"/>
                <a:ext cx="100800" cy="166680"/>
              </p14:xfrm>
            </p:contentPart>
          </mc:Choice>
          <mc:Fallback>
            <p:pic>
              <p:nvPicPr>
                <p:cNvPr id="19" name="Freihand 18">
                  <a:extLst>
                    <a:ext uri="{FF2B5EF4-FFF2-40B4-BE49-F238E27FC236}">
                      <a16:creationId xmlns:a16="http://schemas.microsoft.com/office/drawing/2014/main" id="{EB1DF362-BCFD-46D5-A646-854FBD87AFF0}"/>
                    </a:ext>
                  </a:extLst>
                </p:cNvPr>
                <p:cNvPicPr/>
                <p:nvPr/>
              </p:nvPicPr>
              <p:blipFill>
                <a:blip r:embed="rId38"/>
                <a:stretch>
                  <a:fillRect/>
                </a:stretch>
              </p:blipFill>
              <p:spPr>
                <a:xfrm>
                  <a:off x="9771275" y="732187"/>
                  <a:ext cx="1094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Freihand 19">
                  <a:extLst>
                    <a:ext uri="{FF2B5EF4-FFF2-40B4-BE49-F238E27FC236}">
                      <a16:creationId xmlns:a16="http://schemas.microsoft.com/office/drawing/2014/main" id="{875E0191-5937-4DEF-8011-3E8B7A8D9EFD}"/>
                    </a:ext>
                  </a:extLst>
                </p14:cNvPr>
                <p14:cNvContentPartPr/>
                <p14:nvPr/>
              </p14:nvContentPartPr>
              <p14:xfrm>
                <a:off x="9834995" y="623827"/>
                <a:ext cx="101160" cy="158760"/>
              </p14:xfrm>
            </p:contentPart>
          </mc:Choice>
          <mc:Fallback>
            <p:pic>
              <p:nvPicPr>
                <p:cNvPr id="20" name="Freihand 19">
                  <a:extLst>
                    <a:ext uri="{FF2B5EF4-FFF2-40B4-BE49-F238E27FC236}">
                      <a16:creationId xmlns:a16="http://schemas.microsoft.com/office/drawing/2014/main" id="{875E0191-5937-4DEF-8011-3E8B7A8D9EFD}"/>
                    </a:ext>
                  </a:extLst>
                </p:cNvPr>
                <p:cNvPicPr/>
                <p:nvPr/>
              </p:nvPicPr>
              <p:blipFill>
                <a:blip r:embed="rId40"/>
                <a:stretch>
                  <a:fillRect/>
                </a:stretch>
              </p:blipFill>
              <p:spPr>
                <a:xfrm>
                  <a:off x="9830675" y="619507"/>
                  <a:ext cx="109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1E3A97FE-4028-4B6B-86D2-A30E609F09BB}"/>
                    </a:ext>
                  </a:extLst>
                </p14:cNvPr>
                <p14:cNvContentPartPr/>
                <p14:nvPr/>
              </p14:nvContentPartPr>
              <p14:xfrm>
                <a:off x="10979795" y="1681507"/>
                <a:ext cx="23760" cy="9000"/>
              </p14:xfrm>
            </p:contentPart>
          </mc:Choice>
          <mc:Fallback>
            <p:pic>
              <p:nvPicPr>
                <p:cNvPr id="22" name="Freihand 21">
                  <a:extLst>
                    <a:ext uri="{FF2B5EF4-FFF2-40B4-BE49-F238E27FC236}">
                      <a16:creationId xmlns:a16="http://schemas.microsoft.com/office/drawing/2014/main" id="{1E3A97FE-4028-4B6B-86D2-A30E609F09BB}"/>
                    </a:ext>
                  </a:extLst>
                </p:cNvPr>
                <p:cNvPicPr/>
                <p:nvPr/>
              </p:nvPicPr>
              <p:blipFill>
                <a:blip r:embed="rId42"/>
                <a:stretch>
                  <a:fillRect/>
                </a:stretch>
              </p:blipFill>
              <p:spPr>
                <a:xfrm>
                  <a:off x="10975475" y="1677187"/>
                  <a:ext cx="324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A1883F50-A6D9-4BAA-925D-6957CF5A535C}"/>
                    </a:ext>
                  </a:extLst>
                </p14:cNvPr>
                <p14:cNvContentPartPr/>
                <p14:nvPr/>
              </p14:nvContentPartPr>
              <p14:xfrm>
                <a:off x="10865315" y="1645147"/>
                <a:ext cx="142920" cy="140400"/>
              </p14:xfrm>
            </p:contentPart>
          </mc:Choice>
          <mc:Fallback>
            <p:pic>
              <p:nvPicPr>
                <p:cNvPr id="25" name="Freihand 24">
                  <a:extLst>
                    <a:ext uri="{FF2B5EF4-FFF2-40B4-BE49-F238E27FC236}">
                      <a16:creationId xmlns:a16="http://schemas.microsoft.com/office/drawing/2014/main" id="{A1883F50-A6D9-4BAA-925D-6957CF5A535C}"/>
                    </a:ext>
                  </a:extLst>
                </p:cNvPr>
                <p:cNvPicPr/>
                <p:nvPr/>
              </p:nvPicPr>
              <p:blipFill>
                <a:blip r:embed="rId44"/>
                <a:stretch>
                  <a:fillRect/>
                </a:stretch>
              </p:blipFill>
              <p:spPr>
                <a:xfrm>
                  <a:off x="10860995" y="1640827"/>
                  <a:ext cx="151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4A214E8B-7AD6-46E1-8233-ED9DBFA781B5}"/>
                    </a:ext>
                  </a:extLst>
                </p14:cNvPr>
                <p14:cNvContentPartPr/>
                <p14:nvPr/>
              </p14:nvContentPartPr>
              <p14:xfrm>
                <a:off x="10722755" y="1784107"/>
                <a:ext cx="94320" cy="200520"/>
              </p14:xfrm>
            </p:contentPart>
          </mc:Choice>
          <mc:Fallback>
            <p:pic>
              <p:nvPicPr>
                <p:cNvPr id="27" name="Freihand 26">
                  <a:extLst>
                    <a:ext uri="{FF2B5EF4-FFF2-40B4-BE49-F238E27FC236}">
                      <a16:creationId xmlns:a16="http://schemas.microsoft.com/office/drawing/2014/main" id="{4A214E8B-7AD6-46E1-8233-ED9DBFA781B5}"/>
                    </a:ext>
                  </a:extLst>
                </p:cNvPr>
                <p:cNvPicPr/>
                <p:nvPr/>
              </p:nvPicPr>
              <p:blipFill>
                <a:blip r:embed="rId46"/>
                <a:stretch>
                  <a:fillRect/>
                </a:stretch>
              </p:blipFill>
              <p:spPr>
                <a:xfrm>
                  <a:off x="10718435" y="1779787"/>
                  <a:ext cx="1029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D2287BF5-7499-4FE8-A13B-0A07B19D7243}"/>
                    </a:ext>
                  </a:extLst>
                </p14:cNvPr>
                <p14:cNvContentPartPr/>
                <p14:nvPr/>
              </p14:nvContentPartPr>
              <p14:xfrm>
                <a:off x="10669115" y="1821547"/>
                <a:ext cx="186480" cy="109080"/>
              </p14:xfrm>
            </p:contentPart>
          </mc:Choice>
          <mc:Fallback>
            <p:pic>
              <p:nvPicPr>
                <p:cNvPr id="28" name="Freihand 27">
                  <a:extLst>
                    <a:ext uri="{FF2B5EF4-FFF2-40B4-BE49-F238E27FC236}">
                      <a16:creationId xmlns:a16="http://schemas.microsoft.com/office/drawing/2014/main" id="{D2287BF5-7499-4FE8-A13B-0A07B19D7243}"/>
                    </a:ext>
                  </a:extLst>
                </p:cNvPr>
                <p:cNvPicPr/>
                <p:nvPr/>
              </p:nvPicPr>
              <p:blipFill>
                <a:blip r:embed="rId48"/>
                <a:stretch>
                  <a:fillRect/>
                </a:stretch>
              </p:blipFill>
              <p:spPr>
                <a:xfrm>
                  <a:off x="10664795" y="1817227"/>
                  <a:ext cx="195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528D0237-0057-43D1-B145-CE99635F9A71}"/>
                    </a:ext>
                  </a:extLst>
                </p14:cNvPr>
                <p14:cNvContentPartPr/>
                <p14:nvPr/>
              </p14:nvContentPartPr>
              <p14:xfrm>
                <a:off x="9480395" y="484867"/>
                <a:ext cx="652680" cy="592560"/>
              </p14:xfrm>
            </p:contentPart>
          </mc:Choice>
          <mc:Fallback>
            <p:pic>
              <p:nvPicPr>
                <p:cNvPr id="32" name="Freihand 31">
                  <a:extLst>
                    <a:ext uri="{FF2B5EF4-FFF2-40B4-BE49-F238E27FC236}">
                      <a16:creationId xmlns:a16="http://schemas.microsoft.com/office/drawing/2014/main" id="{528D0237-0057-43D1-B145-CE99635F9A71}"/>
                    </a:ext>
                  </a:extLst>
                </p:cNvPr>
                <p:cNvPicPr/>
                <p:nvPr/>
              </p:nvPicPr>
              <p:blipFill>
                <a:blip r:embed="rId50"/>
                <a:stretch>
                  <a:fillRect/>
                </a:stretch>
              </p:blipFill>
              <p:spPr>
                <a:xfrm>
                  <a:off x="9476075" y="480547"/>
                  <a:ext cx="661320" cy="601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A2AC444C-7595-43CC-90DF-4533DA234A57}"/>
                    </a:ext>
                  </a:extLst>
                </p14:cNvPr>
                <p14:cNvContentPartPr/>
                <p14:nvPr/>
              </p14:nvContentPartPr>
              <p14:xfrm>
                <a:off x="9403355" y="526987"/>
                <a:ext cx="658800" cy="473760"/>
              </p14:xfrm>
            </p:contentPart>
          </mc:Choice>
          <mc:Fallback>
            <p:pic>
              <p:nvPicPr>
                <p:cNvPr id="34" name="Freihand 33">
                  <a:extLst>
                    <a:ext uri="{FF2B5EF4-FFF2-40B4-BE49-F238E27FC236}">
                      <a16:creationId xmlns:a16="http://schemas.microsoft.com/office/drawing/2014/main" id="{A2AC444C-7595-43CC-90DF-4533DA234A57}"/>
                    </a:ext>
                  </a:extLst>
                </p:cNvPr>
                <p:cNvPicPr/>
                <p:nvPr/>
              </p:nvPicPr>
              <p:blipFill>
                <a:blip r:embed="rId52"/>
                <a:stretch>
                  <a:fillRect/>
                </a:stretch>
              </p:blipFill>
              <p:spPr>
                <a:xfrm>
                  <a:off x="9399035" y="522667"/>
                  <a:ext cx="66744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721BEB72-9418-4886-BBC9-92295D3EFB14}"/>
                    </a:ext>
                  </a:extLst>
                </p14:cNvPr>
                <p14:cNvContentPartPr/>
                <p14:nvPr/>
              </p14:nvContentPartPr>
              <p14:xfrm>
                <a:off x="9328835" y="46387"/>
                <a:ext cx="2699640" cy="2054880"/>
              </p14:xfrm>
            </p:contentPart>
          </mc:Choice>
          <mc:Fallback>
            <p:pic>
              <p:nvPicPr>
                <p:cNvPr id="36" name="Freihand 35">
                  <a:extLst>
                    <a:ext uri="{FF2B5EF4-FFF2-40B4-BE49-F238E27FC236}">
                      <a16:creationId xmlns:a16="http://schemas.microsoft.com/office/drawing/2014/main" id="{721BEB72-9418-4886-BBC9-92295D3EFB14}"/>
                    </a:ext>
                  </a:extLst>
                </p:cNvPr>
                <p:cNvPicPr/>
                <p:nvPr/>
              </p:nvPicPr>
              <p:blipFill>
                <a:blip r:embed="rId54"/>
                <a:stretch>
                  <a:fillRect/>
                </a:stretch>
              </p:blipFill>
              <p:spPr>
                <a:xfrm>
                  <a:off x="9324515" y="42067"/>
                  <a:ext cx="2708280" cy="2063520"/>
                </a:xfrm>
                <a:prstGeom prst="rect">
                  <a:avLst/>
                </a:prstGeom>
              </p:spPr>
            </p:pic>
          </mc:Fallback>
        </mc:AlternateContent>
      </p:grpSp>
      <p:grpSp>
        <p:nvGrpSpPr>
          <p:cNvPr id="40" name="Gruppieren 39">
            <a:extLst>
              <a:ext uri="{FF2B5EF4-FFF2-40B4-BE49-F238E27FC236}">
                <a16:creationId xmlns:a16="http://schemas.microsoft.com/office/drawing/2014/main" id="{7ABB312D-D1D9-431F-9E89-559F3921E446}"/>
              </a:ext>
            </a:extLst>
          </p:cNvPr>
          <p:cNvGrpSpPr/>
          <p:nvPr/>
        </p:nvGrpSpPr>
        <p:grpSpPr>
          <a:xfrm>
            <a:off x="2512235" y="1986427"/>
            <a:ext cx="1905480" cy="116280"/>
            <a:chOff x="2512235" y="1986427"/>
            <a:chExt cx="1905480" cy="116280"/>
          </a:xfrm>
        </p:grpSpPr>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F994E018-545D-40F2-8818-8BE63248FE44}"/>
                    </a:ext>
                  </a:extLst>
                </p14:cNvPr>
                <p14:cNvContentPartPr/>
                <p14:nvPr/>
              </p14:nvContentPartPr>
              <p14:xfrm>
                <a:off x="2546435" y="1986427"/>
                <a:ext cx="166320" cy="18720"/>
              </p14:xfrm>
            </p:contentPart>
          </mc:Choice>
          <mc:Fallback>
            <p:pic>
              <p:nvPicPr>
                <p:cNvPr id="38" name="Freihand 37">
                  <a:extLst>
                    <a:ext uri="{FF2B5EF4-FFF2-40B4-BE49-F238E27FC236}">
                      <a16:creationId xmlns:a16="http://schemas.microsoft.com/office/drawing/2014/main" id="{F994E018-545D-40F2-8818-8BE63248FE44}"/>
                    </a:ext>
                  </a:extLst>
                </p:cNvPr>
                <p:cNvPicPr/>
                <p:nvPr/>
              </p:nvPicPr>
              <p:blipFill>
                <a:blip r:embed="rId56"/>
                <a:stretch>
                  <a:fillRect/>
                </a:stretch>
              </p:blipFill>
              <p:spPr>
                <a:xfrm>
                  <a:off x="2542115" y="1982107"/>
                  <a:ext cx="174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1BA80B33-2A4A-4F67-BF00-B7FF93B40E04}"/>
                    </a:ext>
                  </a:extLst>
                </p14:cNvPr>
                <p14:cNvContentPartPr/>
                <p14:nvPr/>
              </p14:nvContentPartPr>
              <p14:xfrm>
                <a:off x="2512235" y="2003347"/>
                <a:ext cx="1905480" cy="99360"/>
              </p14:xfrm>
            </p:contentPart>
          </mc:Choice>
          <mc:Fallback>
            <p:pic>
              <p:nvPicPr>
                <p:cNvPr id="39" name="Freihand 38">
                  <a:extLst>
                    <a:ext uri="{FF2B5EF4-FFF2-40B4-BE49-F238E27FC236}">
                      <a16:creationId xmlns:a16="http://schemas.microsoft.com/office/drawing/2014/main" id="{1BA80B33-2A4A-4F67-BF00-B7FF93B40E04}"/>
                    </a:ext>
                  </a:extLst>
                </p:cNvPr>
                <p:cNvPicPr/>
                <p:nvPr/>
              </p:nvPicPr>
              <p:blipFill>
                <a:blip r:embed="rId58"/>
                <a:stretch>
                  <a:fillRect/>
                </a:stretch>
              </p:blipFill>
              <p:spPr>
                <a:xfrm>
                  <a:off x="2507915" y="1999027"/>
                  <a:ext cx="1914120" cy="10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82C6AA49-0268-44A9-BBB2-DCD49573F5BC}"/>
                  </a:ext>
                </a:extLst>
              </p14:cNvPr>
              <p14:cNvContentPartPr/>
              <p14:nvPr/>
            </p14:nvContentPartPr>
            <p14:xfrm>
              <a:off x="1021835" y="2830987"/>
              <a:ext cx="6952680" cy="102960"/>
            </p14:xfrm>
          </p:contentPart>
        </mc:Choice>
        <mc:Fallback>
          <p:pic>
            <p:nvPicPr>
              <p:cNvPr id="41" name="Freihand 40">
                <a:extLst>
                  <a:ext uri="{FF2B5EF4-FFF2-40B4-BE49-F238E27FC236}">
                    <a16:creationId xmlns:a16="http://schemas.microsoft.com/office/drawing/2014/main" id="{82C6AA49-0268-44A9-BBB2-DCD49573F5BC}"/>
                  </a:ext>
                </a:extLst>
              </p:cNvPr>
              <p:cNvPicPr/>
              <p:nvPr/>
            </p:nvPicPr>
            <p:blipFill>
              <a:blip r:embed="rId60"/>
              <a:stretch>
                <a:fillRect/>
              </a:stretch>
            </p:blipFill>
            <p:spPr>
              <a:xfrm>
                <a:off x="1017515" y="2826667"/>
                <a:ext cx="6961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3897F89B-7577-4C49-B364-51A96F8A80A9}"/>
                  </a:ext>
                </a:extLst>
              </p14:cNvPr>
              <p14:cNvContentPartPr/>
              <p14:nvPr/>
            </p14:nvContentPartPr>
            <p14:xfrm>
              <a:off x="3037835" y="3450547"/>
              <a:ext cx="4559760" cy="134640"/>
            </p14:xfrm>
          </p:contentPart>
        </mc:Choice>
        <mc:Fallback>
          <p:pic>
            <p:nvPicPr>
              <p:cNvPr id="42" name="Freihand 41">
                <a:extLst>
                  <a:ext uri="{FF2B5EF4-FFF2-40B4-BE49-F238E27FC236}">
                    <a16:creationId xmlns:a16="http://schemas.microsoft.com/office/drawing/2014/main" id="{3897F89B-7577-4C49-B364-51A96F8A80A9}"/>
                  </a:ext>
                </a:extLst>
              </p:cNvPr>
              <p:cNvPicPr/>
              <p:nvPr/>
            </p:nvPicPr>
            <p:blipFill>
              <a:blip r:embed="rId62"/>
              <a:stretch>
                <a:fillRect/>
              </a:stretch>
            </p:blipFill>
            <p:spPr>
              <a:xfrm>
                <a:off x="3033515" y="3446227"/>
                <a:ext cx="4568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4F57B1C5-22E9-478B-8079-1E3B7D9D540D}"/>
                  </a:ext>
                </a:extLst>
              </p14:cNvPr>
              <p14:cNvContentPartPr/>
              <p14:nvPr/>
            </p14:nvContentPartPr>
            <p14:xfrm>
              <a:off x="1113275" y="2767627"/>
              <a:ext cx="6593760" cy="151920"/>
            </p14:xfrm>
          </p:contentPart>
        </mc:Choice>
        <mc:Fallback>
          <p:pic>
            <p:nvPicPr>
              <p:cNvPr id="43" name="Freihand 42">
                <a:extLst>
                  <a:ext uri="{FF2B5EF4-FFF2-40B4-BE49-F238E27FC236}">
                    <a16:creationId xmlns:a16="http://schemas.microsoft.com/office/drawing/2014/main" id="{4F57B1C5-22E9-478B-8079-1E3B7D9D540D}"/>
                  </a:ext>
                </a:extLst>
              </p:cNvPr>
              <p:cNvPicPr/>
              <p:nvPr/>
            </p:nvPicPr>
            <p:blipFill>
              <a:blip r:embed="rId64"/>
              <a:stretch>
                <a:fillRect/>
              </a:stretch>
            </p:blipFill>
            <p:spPr>
              <a:xfrm>
                <a:off x="1108955" y="2763307"/>
                <a:ext cx="6602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7A4ADE82-C717-48AB-87D4-17A0EF583D7F}"/>
                  </a:ext>
                </a:extLst>
              </p14:cNvPr>
              <p14:cNvContentPartPr/>
              <p14:nvPr/>
            </p14:nvContentPartPr>
            <p14:xfrm>
              <a:off x="1049555" y="4119787"/>
              <a:ext cx="8778600" cy="259920"/>
            </p14:xfrm>
          </p:contentPart>
        </mc:Choice>
        <mc:Fallback>
          <p:pic>
            <p:nvPicPr>
              <p:cNvPr id="44" name="Freihand 43">
                <a:extLst>
                  <a:ext uri="{FF2B5EF4-FFF2-40B4-BE49-F238E27FC236}">
                    <a16:creationId xmlns:a16="http://schemas.microsoft.com/office/drawing/2014/main" id="{7A4ADE82-C717-48AB-87D4-17A0EF583D7F}"/>
                  </a:ext>
                </a:extLst>
              </p:cNvPr>
              <p:cNvPicPr/>
              <p:nvPr/>
            </p:nvPicPr>
            <p:blipFill>
              <a:blip r:embed="rId66"/>
              <a:stretch>
                <a:fillRect/>
              </a:stretch>
            </p:blipFill>
            <p:spPr>
              <a:xfrm>
                <a:off x="1045235" y="4115467"/>
                <a:ext cx="8787240" cy="268560"/>
              </a:xfrm>
              <a:prstGeom prst="rect">
                <a:avLst/>
              </a:prstGeom>
            </p:spPr>
          </p:pic>
        </mc:Fallback>
      </mc:AlternateContent>
      <p:grpSp>
        <p:nvGrpSpPr>
          <p:cNvPr id="143393" name="Gruppieren 143392">
            <a:extLst>
              <a:ext uri="{FF2B5EF4-FFF2-40B4-BE49-F238E27FC236}">
                <a16:creationId xmlns:a16="http://schemas.microsoft.com/office/drawing/2014/main" id="{7D03A586-E137-490A-8DEF-6D484E39E445}"/>
              </a:ext>
            </a:extLst>
          </p:cNvPr>
          <p:cNvGrpSpPr/>
          <p:nvPr/>
        </p:nvGrpSpPr>
        <p:grpSpPr>
          <a:xfrm>
            <a:off x="8647715" y="2739187"/>
            <a:ext cx="3253680" cy="1076760"/>
            <a:chOff x="8647715" y="2739187"/>
            <a:chExt cx="3253680" cy="1076760"/>
          </a:xfrm>
        </p:grpSpPr>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71E1CFC5-2524-4B14-B1CE-732CE0300F34}"/>
                    </a:ext>
                  </a:extLst>
                </p14:cNvPr>
                <p14:cNvContentPartPr/>
                <p14:nvPr/>
              </p14:nvContentPartPr>
              <p14:xfrm>
                <a:off x="8647715" y="3657547"/>
                <a:ext cx="154080" cy="93960"/>
              </p14:xfrm>
            </p:contentPart>
          </mc:Choice>
          <mc:Fallback>
            <p:pic>
              <p:nvPicPr>
                <p:cNvPr id="45" name="Freihand 44">
                  <a:extLst>
                    <a:ext uri="{FF2B5EF4-FFF2-40B4-BE49-F238E27FC236}">
                      <a16:creationId xmlns:a16="http://schemas.microsoft.com/office/drawing/2014/main" id="{71E1CFC5-2524-4B14-B1CE-732CE0300F34}"/>
                    </a:ext>
                  </a:extLst>
                </p:cNvPr>
                <p:cNvPicPr/>
                <p:nvPr/>
              </p:nvPicPr>
              <p:blipFill>
                <a:blip r:embed="rId68"/>
                <a:stretch>
                  <a:fillRect/>
                </a:stretch>
              </p:blipFill>
              <p:spPr>
                <a:xfrm>
                  <a:off x="8643395" y="3653227"/>
                  <a:ext cx="162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FDA7C2E8-5113-4BFA-A1AB-0C15E4A728C8}"/>
                    </a:ext>
                  </a:extLst>
                </p14:cNvPr>
                <p14:cNvContentPartPr/>
                <p14:nvPr/>
              </p14:nvContentPartPr>
              <p14:xfrm>
                <a:off x="8682635" y="3661867"/>
                <a:ext cx="163800" cy="110520"/>
              </p14:xfrm>
            </p:contentPart>
          </mc:Choice>
          <mc:Fallback>
            <p:pic>
              <p:nvPicPr>
                <p:cNvPr id="46" name="Freihand 45">
                  <a:extLst>
                    <a:ext uri="{FF2B5EF4-FFF2-40B4-BE49-F238E27FC236}">
                      <a16:creationId xmlns:a16="http://schemas.microsoft.com/office/drawing/2014/main" id="{FDA7C2E8-5113-4BFA-A1AB-0C15E4A728C8}"/>
                    </a:ext>
                  </a:extLst>
                </p:cNvPr>
                <p:cNvPicPr/>
                <p:nvPr/>
              </p:nvPicPr>
              <p:blipFill>
                <a:blip r:embed="rId70"/>
                <a:stretch>
                  <a:fillRect/>
                </a:stretch>
              </p:blipFill>
              <p:spPr>
                <a:xfrm>
                  <a:off x="8678315" y="3657547"/>
                  <a:ext cx="172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D626C1AD-F20A-414F-9B53-51F959ADED5C}"/>
                    </a:ext>
                  </a:extLst>
                </p14:cNvPr>
                <p14:cNvContentPartPr/>
                <p14:nvPr/>
              </p14:nvContentPartPr>
              <p14:xfrm>
                <a:off x="8816555" y="3581587"/>
                <a:ext cx="83160" cy="121680"/>
              </p14:xfrm>
            </p:contentPart>
          </mc:Choice>
          <mc:Fallback>
            <p:pic>
              <p:nvPicPr>
                <p:cNvPr id="47" name="Freihand 46">
                  <a:extLst>
                    <a:ext uri="{FF2B5EF4-FFF2-40B4-BE49-F238E27FC236}">
                      <a16:creationId xmlns:a16="http://schemas.microsoft.com/office/drawing/2014/main" id="{D626C1AD-F20A-414F-9B53-51F959ADED5C}"/>
                    </a:ext>
                  </a:extLst>
                </p:cNvPr>
                <p:cNvPicPr/>
                <p:nvPr/>
              </p:nvPicPr>
              <p:blipFill>
                <a:blip r:embed="rId72"/>
                <a:stretch>
                  <a:fillRect/>
                </a:stretch>
              </p:blipFill>
              <p:spPr>
                <a:xfrm>
                  <a:off x="8812235" y="3577267"/>
                  <a:ext cx="918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B701BA37-92B6-4B72-BC95-19A68167533C}"/>
                    </a:ext>
                  </a:extLst>
                </p14:cNvPr>
                <p14:cNvContentPartPr/>
                <p14:nvPr/>
              </p14:nvContentPartPr>
              <p14:xfrm>
                <a:off x="9041915" y="3372787"/>
                <a:ext cx="292680" cy="182160"/>
              </p14:xfrm>
            </p:contentPart>
          </mc:Choice>
          <mc:Fallback>
            <p:pic>
              <p:nvPicPr>
                <p:cNvPr id="48" name="Freihand 47">
                  <a:extLst>
                    <a:ext uri="{FF2B5EF4-FFF2-40B4-BE49-F238E27FC236}">
                      <a16:creationId xmlns:a16="http://schemas.microsoft.com/office/drawing/2014/main" id="{B701BA37-92B6-4B72-BC95-19A68167533C}"/>
                    </a:ext>
                  </a:extLst>
                </p:cNvPr>
                <p:cNvPicPr/>
                <p:nvPr/>
              </p:nvPicPr>
              <p:blipFill>
                <a:blip r:embed="rId74"/>
                <a:stretch>
                  <a:fillRect/>
                </a:stretch>
              </p:blipFill>
              <p:spPr>
                <a:xfrm>
                  <a:off x="9037595" y="3368467"/>
                  <a:ext cx="3013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F2967462-F5F5-40CD-9399-0EB9B15331BF}"/>
                    </a:ext>
                  </a:extLst>
                </p14:cNvPr>
                <p14:cNvContentPartPr/>
                <p14:nvPr/>
              </p14:nvContentPartPr>
              <p14:xfrm>
                <a:off x="9329915" y="3278467"/>
                <a:ext cx="93960" cy="159480"/>
              </p14:xfrm>
            </p:contentPart>
          </mc:Choice>
          <mc:Fallback>
            <p:pic>
              <p:nvPicPr>
                <p:cNvPr id="49" name="Freihand 48">
                  <a:extLst>
                    <a:ext uri="{FF2B5EF4-FFF2-40B4-BE49-F238E27FC236}">
                      <a16:creationId xmlns:a16="http://schemas.microsoft.com/office/drawing/2014/main" id="{F2967462-F5F5-40CD-9399-0EB9B15331BF}"/>
                    </a:ext>
                  </a:extLst>
                </p:cNvPr>
                <p:cNvPicPr/>
                <p:nvPr/>
              </p:nvPicPr>
              <p:blipFill>
                <a:blip r:embed="rId76"/>
                <a:stretch>
                  <a:fillRect/>
                </a:stretch>
              </p:blipFill>
              <p:spPr>
                <a:xfrm>
                  <a:off x="9325595" y="3274147"/>
                  <a:ext cx="102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4D707F6B-597F-4F57-B2EB-BB9250ECDB83}"/>
                    </a:ext>
                  </a:extLst>
                </p14:cNvPr>
                <p14:cNvContentPartPr/>
                <p14:nvPr/>
              </p14:nvContentPartPr>
              <p14:xfrm>
                <a:off x="9583355" y="3200347"/>
                <a:ext cx="94680" cy="140040"/>
              </p14:xfrm>
            </p:contentPart>
          </mc:Choice>
          <mc:Fallback>
            <p:pic>
              <p:nvPicPr>
                <p:cNvPr id="50" name="Freihand 49">
                  <a:extLst>
                    <a:ext uri="{FF2B5EF4-FFF2-40B4-BE49-F238E27FC236}">
                      <a16:creationId xmlns:a16="http://schemas.microsoft.com/office/drawing/2014/main" id="{4D707F6B-597F-4F57-B2EB-BB9250ECDB83}"/>
                    </a:ext>
                  </a:extLst>
                </p:cNvPr>
                <p:cNvPicPr/>
                <p:nvPr/>
              </p:nvPicPr>
              <p:blipFill>
                <a:blip r:embed="rId78"/>
                <a:stretch>
                  <a:fillRect/>
                </a:stretch>
              </p:blipFill>
              <p:spPr>
                <a:xfrm>
                  <a:off x="9579035" y="3196027"/>
                  <a:ext cx="103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1E8494BD-F5F6-42FC-AD98-92A42DF2A407}"/>
                    </a:ext>
                  </a:extLst>
                </p14:cNvPr>
                <p14:cNvContentPartPr/>
                <p14:nvPr/>
              </p14:nvContentPartPr>
              <p14:xfrm>
                <a:off x="9672635" y="3258307"/>
                <a:ext cx="40320" cy="73080"/>
              </p14:xfrm>
            </p:contentPart>
          </mc:Choice>
          <mc:Fallback>
            <p:pic>
              <p:nvPicPr>
                <p:cNvPr id="51" name="Freihand 50">
                  <a:extLst>
                    <a:ext uri="{FF2B5EF4-FFF2-40B4-BE49-F238E27FC236}">
                      <a16:creationId xmlns:a16="http://schemas.microsoft.com/office/drawing/2014/main" id="{1E8494BD-F5F6-42FC-AD98-92A42DF2A407}"/>
                    </a:ext>
                  </a:extLst>
                </p:cNvPr>
                <p:cNvPicPr/>
                <p:nvPr/>
              </p:nvPicPr>
              <p:blipFill>
                <a:blip r:embed="rId80"/>
                <a:stretch>
                  <a:fillRect/>
                </a:stretch>
              </p:blipFill>
              <p:spPr>
                <a:xfrm>
                  <a:off x="9668315" y="3253987"/>
                  <a:ext cx="48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60F5D11B-9489-4379-83BF-405DB31F4FC9}"/>
                    </a:ext>
                  </a:extLst>
                </p14:cNvPr>
                <p14:cNvContentPartPr/>
                <p14:nvPr/>
              </p14:nvContentPartPr>
              <p14:xfrm>
                <a:off x="9766955" y="3076867"/>
                <a:ext cx="9720" cy="36360"/>
              </p14:xfrm>
            </p:contentPart>
          </mc:Choice>
          <mc:Fallback>
            <p:pic>
              <p:nvPicPr>
                <p:cNvPr id="52" name="Freihand 51">
                  <a:extLst>
                    <a:ext uri="{FF2B5EF4-FFF2-40B4-BE49-F238E27FC236}">
                      <a16:creationId xmlns:a16="http://schemas.microsoft.com/office/drawing/2014/main" id="{60F5D11B-9489-4379-83BF-405DB31F4FC9}"/>
                    </a:ext>
                  </a:extLst>
                </p:cNvPr>
                <p:cNvPicPr/>
                <p:nvPr/>
              </p:nvPicPr>
              <p:blipFill>
                <a:blip r:embed="rId82"/>
                <a:stretch>
                  <a:fillRect/>
                </a:stretch>
              </p:blipFill>
              <p:spPr>
                <a:xfrm>
                  <a:off x="9762635" y="3072547"/>
                  <a:ext cx="183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A936A92F-6036-435D-9C8C-561208579EB1}"/>
                    </a:ext>
                  </a:extLst>
                </p14:cNvPr>
                <p14:cNvContentPartPr/>
                <p14:nvPr/>
              </p14:nvContentPartPr>
              <p14:xfrm>
                <a:off x="9732395" y="3055627"/>
                <a:ext cx="87120" cy="205200"/>
              </p14:xfrm>
            </p:contentPart>
          </mc:Choice>
          <mc:Fallback>
            <p:pic>
              <p:nvPicPr>
                <p:cNvPr id="53" name="Freihand 52">
                  <a:extLst>
                    <a:ext uri="{FF2B5EF4-FFF2-40B4-BE49-F238E27FC236}">
                      <a16:creationId xmlns:a16="http://schemas.microsoft.com/office/drawing/2014/main" id="{A936A92F-6036-435D-9C8C-561208579EB1}"/>
                    </a:ext>
                  </a:extLst>
                </p:cNvPr>
                <p:cNvPicPr/>
                <p:nvPr/>
              </p:nvPicPr>
              <p:blipFill>
                <a:blip r:embed="rId84"/>
                <a:stretch>
                  <a:fillRect/>
                </a:stretch>
              </p:blipFill>
              <p:spPr>
                <a:xfrm>
                  <a:off x="9728075" y="3051307"/>
                  <a:ext cx="957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EE13A75B-443A-4A72-A0AA-6420D33F78A4}"/>
                    </a:ext>
                  </a:extLst>
                </p14:cNvPr>
                <p14:cNvContentPartPr/>
                <p14:nvPr/>
              </p14:nvContentPartPr>
              <p14:xfrm>
                <a:off x="9842195" y="3110707"/>
                <a:ext cx="73080" cy="104760"/>
              </p14:xfrm>
            </p:contentPart>
          </mc:Choice>
          <mc:Fallback>
            <p:pic>
              <p:nvPicPr>
                <p:cNvPr id="54" name="Freihand 53">
                  <a:extLst>
                    <a:ext uri="{FF2B5EF4-FFF2-40B4-BE49-F238E27FC236}">
                      <a16:creationId xmlns:a16="http://schemas.microsoft.com/office/drawing/2014/main" id="{EE13A75B-443A-4A72-A0AA-6420D33F78A4}"/>
                    </a:ext>
                  </a:extLst>
                </p:cNvPr>
                <p:cNvPicPr/>
                <p:nvPr/>
              </p:nvPicPr>
              <p:blipFill>
                <a:blip r:embed="rId86"/>
                <a:stretch>
                  <a:fillRect/>
                </a:stretch>
              </p:blipFill>
              <p:spPr>
                <a:xfrm>
                  <a:off x="9837875" y="3106387"/>
                  <a:ext cx="81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C2BD710F-DEA2-42E7-A3D1-78FE4232C583}"/>
                    </a:ext>
                  </a:extLst>
                </p14:cNvPr>
                <p14:cNvContentPartPr/>
                <p14:nvPr/>
              </p14:nvContentPartPr>
              <p14:xfrm>
                <a:off x="10068635" y="2950507"/>
                <a:ext cx="18000" cy="225720"/>
              </p14:xfrm>
            </p:contentPart>
          </mc:Choice>
          <mc:Fallback>
            <p:pic>
              <p:nvPicPr>
                <p:cNvPr id="55" name="Freihand 54">
                  <a:extLst>
                    <a:ext uri="{FF2B5EF4-FFF2-40B4-BE49-F238E27FC236}">
                      <a16:creationId xmlns:a16="http://schemas.microsoft.com/office/drawing/2014/main" id="{C2BD710F-DEA2-42E7-A3D1-78FE4232C583}"/>
                    </a:ext>
                  </a:extLst>
                </p:cNvPr>
                <p:cNvPicPr/>
                <p:nvPr/>
              </p:nvPicPr>
              <p:blipFill>
                <a:blip r:embed="rId88"/>
                <a:stretch>
                  <a:fillRect/>
                </a:stretch>
              </p:blipFill>
              <p:spPr>
                <a:xfrm>
                  <a:off x="10064315" y="2946187"/>
                  <a:ext cx="266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0C2AE1A8-A75A-45BD-A828-3DEF1309C2F9}"/>
                    </a:ext>
                  </a:extLst>
                </p14:cNvPr>
                <p14:cNvContentPartPr/>
                <p14:nvPr/>
              </p14:nvContentPartPr>
              <p14:xfrm>
                <a:off x="10022915" y="3123307"/>
                <a:ext cx="115920" cy="46800"/>
              </p14:xfrm>
            </p:contentPart>
          </mc:Choice>
          <mc:Fallback>
            <p:pic>
              <p:nvPicPr>
                <p:cNvPr id="56" name="Freihand 55">
                  <a:extLst>
                    <a:ext uri="{FF2B5EF4-FFF2-40B4-BE49-F238E27FC236}">
                      <a16:creationId xmlns:a16="http://schemas.microsoft.com/office/drawing/2014/main" id="{0C2AE1A8-A75A-45BD-A828-3DEF1309C2F9}"/>
                    </a:ext>
                  </a:extLst>
                </p:cNvPr>
                <p:cNvPicPr/>
                <p:nvPr/>
              </p:nvPicPr>
              <p:blipFill>
                <a:blip r:embed="rId90"/>
                <a:stretch>
                  <a:fillRect/>
                </a:stretch>
              </p:blipFill>
              <p:spPr>
                <a:xfrm>
                  <a:off x="10018595" y="3118987"/>
                  <a:ext cx="1245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AA9E68C0-E266-4F1B-BF23-E6271ECB8E82}"/>
                    </a:ext>
                  </a:extLst>
                </p14:cNvPr>
                <p14:cNvContentPartPr/>
                <p14:nvPr/>
              </p14:nvContentPartPr>
              <p14:xfrm>
                <a:off x="10008155" y="2945107"/>
                <a:ext cx="64800" cy="20880"/>
              </p14:xfrm>
            </p:contentPart>
          </mc:Choice>
          <mc:Fallback>
            <p:pic>
              <p:nvPicPr>
                <p:cNvPr id="57" name="Freihand 56">
                  <a:extLst>
                    <a:ext uri="{FF2B5EF4-FFF2-40B4-BE49-F238E27FC236}">
                      <a16:creationId xmlns:a16="http://schemas.microsoft.com/office/drawing/2014/main" id="{AA9E68C0-E266-4F1B-BF23-E6271ECB8E82}"/>
                    </a:ext>
                  </a:extLst>
                </p:cNvPr>
                <p:cNvPicPr/>
                <p:nvPr/>
              </p:nvPicPr>
              <p:blipFill>
                <a:blip r:embed="rId92"/>
                <a:stretch>
                  <a:fillRect/>
                </a:stretch>
              </p:blipFill>
              <p:spPr>
                <a:xfrm>
                  <a:off x="10003835" y="2940787"/>
                  <a:ext cx="73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6DBF8292-E00A-4206-959F-75C08E2809CC}"/>
                    </a:ext>
                  </a:extLst>
                </p14:cNvPr>
                <p14:cNvContentPartPr/>
                <p14:nvPr/>
              </p14:nvContentPartPr>
              <p14:xfrm>
                <a:off x="10112195" y="3029347"/>
                <a:ext cx="97920" cy="57600"/>
              </p14:xfrm>
            </p:contentPart>
          </mc:Choice>
          <mc:Fallback>
            <p:pic>
              <p:nvPicPr>
                <p:cNvPr id="58" name="Freihand 57">
                  <a:extLst>
                    <a:ext uri="{FF2B5EF4-FFF2-40B4-BE49-F238E27FC236}">
                      <a16:creationId xmlns:a16="http://schemas.microsoft.com/office/drawing/2014/main" id="{6DBF8292-E00A-4206-959F-75C08E2809CC}"/>
                    </a:ext>
                  </a:extLst>
                </p:cNvPr>
                <p:cNvPicPr/>
                <p:nvPr/>
              </p:nvPicPr>
              <p:blipFill>
                <a:blip r:embed="rId94"/>
                <a:stretch>
                  <a:fillRect/>
                </a:stretch>
              </p:blipFill>
              <p:spPr>
                <a:xfrm>
                  <a:off x="10107875" y="3025027"/>
                  <a:ext cx="106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8C4D9437-6705-4890-8F14-ABF63102264C}"/>
                    </a:ext>
                  </a:extLst>
                </p14:cNvPr>
                <p14:cNvContentPartPr/>
                <p14:nvPr/>
              </p14:nvContentPartPr>
              <p14:xfrm>
                <a:off x="10255475" y="2871667"/>
                <a:ext cx="123120" cy="229680"/>
              </p14:xfrm>
            </p:contentPart>
          </mc:Choice>
          <mc:Fallback>
            <p:pic>
              <p:nvPicPr>
                <p:cNvPr id="59" name="Freihand 58">
                  <a:extLst>
                    <a:ext uri="{FF2B5EF4-FFF2-40B4-BE49-F238E27FC236}">
                      <a16:creationId xmlns:a16="http://schemas.microsoft.com/office/drawing/2014/main" id="{8C4D9437-6705-4890-8F14-ABF63102264C}"/>
                    </a:ext>
                  </a:extLst>
                </p:cNvPr>
                <p:cNvPicPr/>
                <p:nvPr/>
              </p:nvPicPr>
              <p:blipFill>
                <a:blip r:embed="rId96"/>
                <a:stretch>
                  <a:fillRect/>
                </a:stretch>
              </p:blipFill>
              <p:spPr>
                <a:xfrm>
                  <a:off x="10251155" y="2867347"/>
                  <a:ext cx="1317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AEEAA60D-5068-4C46-A391-2952C43C4921}"/>
                    </a:ext>
                  </a:extLst>
                </p14:cNvPr>
                <p14:cNvContentPartPr/>
                <p14:nvPr/>
              </p14:nvContentPartPr>
              <p14:xfrm>
                <a:off x="10384355" y="2808307"/>
                <a:ext cx="266760" cy="197280"/>
              </p14:xfrm>
            </p:contentPart>
          </mc:Choice>
          <mc:Fallback>
            <p:pic>
              <p:nvPicPr>
                <p:cNvPr id="60" name="Freihand 59">
                  <a:extLst>
                    <a:ext uri="{FF2B5EF4-FFF2-40B4-BE49-F238E27FC236}">
                      <a16:creationId xmlns:a16="http://schemas.microsoft.com/office/drawing/2014/main" id="{AEEAA60D-5068-4C46-A391-2952C43C4921}"/>
                    </a:ext>
                  </a:extLst>
                </p:cNvPr>
                <p:cNvPicPr/>
                <p:nvPr/>
              </p:nvPicPr>
              <p:blipFill>
                <a:blip r:embed="rId98"/>
                <a:stretch>
                  <a:fillRect/>
                </a:stretch>
              </p:blipFill>
              <p:spPr>
                <a:xfrm>
                  <a:off x="10380035" y="2803987"/>
                  <a:ext cx="275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5D894637-F6CE-4BCD-9333-76857AD5DE2D}"/>
                    </a:ext>
                  </a:extLst>
                </p14:cNvPr>
                <p14:cNvContentPartPr/>
                <p14:nvPr/>
              </p14:nvContentPartPr>
              <p14:xfrm>
                <a:off x="10624835" y="2829547"/>
                <a:ext cx="360" cy="360"/>
              </p14:xfrm>
            </p:contentPart>
          </mc:Choice>
          <mc:Fallback>
            <p:pic>
              <p:nvPicPr>
                <p:cNvPr id="61" name="Freihand 60">
                  <a:extLst>
                    <a:ext uri="{FF2B5EF4-FFF2-40B4-BE49-F238E27FC236}">
                      <a16:creationId xmlns:a16="http://schemas.microsoft.com/office/drawing/2014/main" id="{5D894637-F6CE-4BCD-9333-76857AD5DE2D}"/>
                    </a:ext>
                  </a:extLst>
                </p:cNvPr>
                <p:cNvPicPr/>
                <p:nvPr/>
              </p:nvPicPr>
              <p:blipFill>
                <a:blip r:embed="rId100"/>
                <a:stretch>
                  <a:fillRect/>
                </a:stretch>
              </p:blipFill>
              <p:spPr>
                <a:xfrm>
                  <a:off x="10620515" y="2825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F53AACF3-8EEF-4A61-95DC-AA6479696AAE}"/>
                    </a:ext>
                  </a:extLst>
                </p14:cNvPr>
                <p14:cNvContentPartPr/>
                <p14:nvPr/>
              </p14:nvContentPartPr>
              <p14:xfrm>
                <a:off x="10639595" y="2871667"/>
                <a:ext cx="169920" cy="73800"/>
              </p14:xfrm>
            </p:contentPart>
          </mc:Choice>
          <mc:Fallback>
            <p:pic>
              <p:nvPicPr>
                <p:cNvPr id="62" name="Freihand 61">
                  <a:extLst>
                    <a:ext uri="{FF2B5EF4-FFF2-40B4-BE49-F238E27FC236}">
                      <a16:creationId xmlns:a16="http://schemas.microsoft.com/office/drawing/2014/main" id="{F53AACF3-8EEF-4A61-95DC-AA6479696AAE}"/>
                    </a:ext>
                  </a:extLst>
                </p:cNvPr>
                <p:cNvPicPr/>
                <p:nvPr/>
              </p:nvPicPr>
              <p:blipFill>
                <a:blip r:embed="rId102"/>
                <a:stretch>
                  <a:fillRect/>
                </a:stretch>
              </p:blipFill>
              <p:spPr>
                <a:xfrm>
                  <a:off x="10635275" y="2867347"/>
                  <a:ext cx="178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A81D9E04-0E9D-4BDA-96B5-AD2CD1CB976D}"/>
                    </a:ext>
                  </a:extLst>
                </p14:cNvPr>
                <p14:cNvContentPartPr/>
                <p14:nvPr/>
              </p14:nvContentPartPr>
              <p14:xfrm>
                <a:off x="10971875" y="2739187"/>
                <a:ext cx="129240" cy="183600"/>
              </p14:xfrm>
            </p:contentPart>
          </mc:Choice>
          <mc:Fallback>
            <p:pic>
              <p:nvPicPr>
                <p:cNvPr id="63" name="Freihand 62">
                  <a:extLst>
                    <a:ext uri="{FF2B5EF4-FFF2-40B4-BE49-F238E27FC236}">
                      <a16:creationId xmlns:a16="http://schemas.microsoft.com/office/drawing/2014/main" id="{A81D9E04-0E9D-4BDA-96B5-AD2CD1CB976D}"/>
                    </a:ext>
                  </a:extLst>
                </p:cNvPr>
                <p:cNvPicPr/>
                <p:nvPr/>
              </p:nvPicPr>
              <p:blipFill>
                <a:blip r:embed="rId104"/>
                <a:stretch>
                  <a:fillRect/>
                </a:stretch>
              </p:blipFill>
              <p:spPr>
                <a:xfrm>
                  <a:off x="10967555" y="2734867"/>
                  <a:ext cx="1378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3360" name="Freihand 143359">
                  <a:extLst>
                    <a:ext uri="{FF2B5EF4-FFF2-40B4-BE49-F238E27FC236}">
                      <a16:creationId xmlns:a16="http://schemas.microsoft.com/office/drawing/2014/main" id="{8A439A66-DE53-431E-95C5-B8682D8525AF}"/>
                    </a:ext>
                  </a:extLst>
                </p14:cNvPr>
                <p14:cNvContentPartPr/>
                <p14:nvPr/>
              </p14:nvContentPartPr>
              <p14:xfrm>
                <a:off x="11045675" y="2820547"/>
                <a:ext cx="234360" cy="85320"/>
              </p14:xfrm>
            </p:contentPart>
          </mc:Choice>
          <mc:Fallback>
            <p:pic>
              <p:nvPicPr>
                <p:cNvPr id="143360" name="Freihand 143359">
                  <a:extLst>
                    <a:ext uri="{FF2B5EF4-FFF2-40B4-BE49-F238E27FC236}">
                      <a16:creationId xmlns:a16="http://schemas.microsoft.com/office/drawing/2014/main" id="{8A439A66-DE53-431E-95C5-B8682D8525AF}"/>
                    </a:ext>
                  </a:extLst>
                </p:cNvPr>
                <p:cNvPicPr/>
                <p:nvPr/>
              </p:nvPicPr>
              <p:blipFill>
                <a:blip r:embed="rId106"/>
                <a:stretch>
                  <a:fillRect/>
                </a:stretch>
              </p:blipFill>
              <p:spPr>
                <a:xfrm>
                  <a:off x="11041355" y="2816227"/>
                  <a:ext cx="243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3361" name="Freihand 143360">
                  <a:extLst>
                    <a:ext uri="{FF2B5EF4-FFF2-40B4-BE49-F238E27FC236}">
                      <a16:creationId xmlns:a16="http://schemas.microsoft.com/office/drawing/2014/main" id="{8A5395BC-671E-418A-8BE2-3DB494AE3F58}"/>
                    </a:ext>
                  </a:extLst>
                </p14:cNvPr>
                <p14:cNvContentPartPr/>
                <p14:nvPr/>
              </p14:nvContentPartPr>
              <p14:xfrm>
                <a:off x="11320355" y="2807227"/>
                <a:ext cx="112320" cy="63720"/>
              </p14:xfrm>
            </p:contentPart>
          </mc:Choice>
          <mc:Fallback>
            <p:pic>
              <p:nvPicPr>
                <p:cNvPr id="143361" name="Freihand 143360">
                  <a:extLst>
                    <a:ext uri="{FF2B5EF4-FFF2-40B4-BE49-F238E27FC236}">
                      <a16:creationId xmlns:a16="http://schemas.microsoft.com/office/drawing/2014/main" id="{8A5395BC-671E-418A-8BE2-3DB494AE3F58}"/>
                    </a:ext>
                  </a:extLst>
                </p:cNvPr>
                <p:cNvPicPr/>
                <p:nvPr/>
              </p:nvPicPr>
              <p:blipFill>
                <a:blip r:embed="rId108"/>
                <a:stretch>
                  <a:fillRect/>
                </a:stretch>
              </p:blipFill>
              <p:spPr>
                <a:xfrm>
                  <a:off x="11316035" y="2802907"/>
                  <a:ext cx="120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3362" name="Freihand 143361">
                  <a:extLst>
                    <a:ext uri="{FF2B5EF4-FFF2-40B4-BE49-F238E27FC236}">
                      <a16:creationId xmlns:a16="http://schemas.microsoft.com/office/drawing/2014/main" id="{CD19E0B6-19E1-489B-B050-AEEB9261638D}"/>
                    </a:ext>
                  </a:extLst>
                </p14:cNvPr>
                <p14:cNvContentPartPr/>
                <p14:nvPr/>
              </p14:nvContentPartPr>
              <p14:xfrm>
                <a:off x="9810515" y="3384307"/>
                <a:ext cx="278640" cy="157320"/>
              </p14:xfrm>
            </p:contentPart>
          </mc:Choice>
          <mc:Fallback>
            <p:pic>
              <p:nvPicPr>
                <p:cNvPr id="143362" name="Freihand 143361">
                  <a:extLst>
                    <a:ext uri="{FF2B5EF4-FFF2-40B4-BE49-F238E27FC236}">
                      <a16:creationId xmlns:a16="http://schemas.microsoft.com/office/drawing/2014/main" id="{CD19E0B6-19E1-489B-B050-AEEB9261638D}"/>
                    </a:ext>
                  </a:extLst>
                </p:cNvPr>
                <p:cNvPicPr/>
                <p:nvPr/>
              </p:nvPicPr>
              <p:blipFill>
                <a:blip r:embed="rId110"/>
                <a:stretch>
                  <a:fillRect/>
                </a:stretch>
              </p:blipFill>
              <p:spPr>
                <a:xfrm>
                  <a:off x="9806195" y="3379987"/>
                  <a:ext cx="287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3366" name="Freihand 143365">
                  <a:extLst>
                    <a:ext uri="{FF2B5EF4-FFF2-40B4-BE49-F238E27FC236}">
                      <a16:creationId xmlns:a16="http://schemas.microsoft.com/office/drawing/2014/main" id="{B2401D53-A1E2-475F-86F7-4E56DA187DD9}"/>
                    </a:ext>
                  </a:extLst>
                </p14:cNvPr>
                <p14:cNvContentPartPr/>
                <p14:nvPr/>
              </p14:nvContentPartPr>
              <p14:xfrm>
                <a:off x="10250075" y="3234187"/>
                <a:ext cx="95400" cy="168480"/>
              </p14:xfrm>
            </p:contentPart>
          </mc:Choice>
          <mc:Fallback>
            <p:pic>
              <p:nvPicPr>
                <p:cNvPr id="143366" name="Freihand 143365">
                  <a:extLst>
                    <a:ext uri="{FF2B5EF4-FFF2-40B4-BE49-F238E27FC236}">
                      <a16:creationId xmlns:a16="http://schemas.microsoft.com/office/drawing/2014/main" id="{B2401D53-A1E2-475F-86F7-4E56DA187DD9}"/>
                    </a:ext>
                  </a:extLst>
                </p:cNvPr>
                <p:cNvPicPr/>
                <p:nvPr/>
              </p:nvPicPr>
              <p:blipFill>
                <a:blip r:embed="rId112"/>
                <a:stretch>
                  <a:fillRect/>
                </a:stretch>
              </p:blipFill>
              <p:spPr>
                <a:xfrm>
                  <a:off x="10245755" y="3229867"/>
                  <a:ext cx="1040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3367" name="Freihand 143366">
                  <a:extLst>
                    <a:ext uri="{FF2B5EF4-FFF2-40B4-BE49-F238E27FC236}">
                      <a16:creationId xmlns:a16="http://schemas.microsoft.com/office/drawing/2014/main" id="{B32C8818-5598-4E29-BDF7-C66AFD71E874}"/>
                    </a:ext>
                  </a:extLst>
                </p14:cNvPr>
                <p14:cNvContentPartPr/>
                <p14:nvPr/>
              </p14:nvContentPartPr>
              <p14:xfrm>
                <a:off x="10332155" y="3265867"/>
                <a:ext cx="104400" cy="102960"/>
              </p14:xfrm>
            </p:contentPart>
          </mc:Choice>
          <mc:Fallback>
            <p:pic>
              <p:nvPicPr>
                <p:cNvPr id="143367" name="Freihand 143366">
                  <a:extLst>
                    <a:ext uri="{FF2B5EF4-FFF2-40B4-BE49-F238E27FC236}">
                      <a16:creationId xmlns:a16="http://schemas.microsoft.com/office/drawing/2014/main" id="{B32C8818-5598-4E29-BDF7-C66AFD71E874}"/>
                    </a:ext>
                  </a:extLst>
                </p:cNvPr>
                <p:cNvPicPr/>
                <p:nvPr/>
              </p:nvPicPr>
              <p:blipFill>
                <a:blip r:embed="rId114"/>
                <a:stretch>
                  <a:fillRect/>
                </a:stretch>
              </p:blipFill>
              <p:spPr>
                <a:xfrm>
                  <a:off x="10327835" y="3261547"/>
                  <a:ext cx="113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3368" name="Freihand 143367">
                  <a:extLst>
                    <a:ext uri="{FF2B5EF4-FFF2-40B4-BE49-F238E27FC236}">
                      <a16:creationId xmlns:a16="http://schemas.microsoft.com/office/drawing/2014/main" id="{BC5D3A70-D742-4B9A-9C55-5AE5EE8B4548}"/>
                    </a:ext>
                  </a:extLst>
                </p14:cNvPr>
                <p14:cNvContentPartPr/>
                <p14:nvPr/>
              </p14:nvContentPartPr>
              <p14:xfrm>
                <a:off x="10465355" y="3137707"/>
                <a:ext cx="257760" cy="189720"/>
              </p14:xfrm>
            </p:contentPart>
          </mc:Choice>
          <mc:Fallback>
            <p:pic>
              <p:nvPicPr>
                <p:cNvPr id="143368" name="Freihand 143367">
                  <a:extLst>
                    <a:ext uri="{FF2B5EF4-FFF2-40B4-BE49-F238E27FC236}">
                      <a16:creationId xmlns:a16="http://schemas.microsoft.com/office/drawing/2014/main" id="{BC5D3A70-D742-4B9A-9C55-5AE5EE8B4548}"/>
                    </a:ext>
                  </a:extLst>
                </p:cNvPr>
                <p:cNvPicPr/>
                <p:nvPr/>
              </p:nvPicPr>
              <p:blipFill>
                <a:blip r:embed="rId116"/>
                <a:stretch>
                  <a:fillRect/>
                </a:stretch>
              </p:blipFill>
              <p:spPr>
                <a:xfrm>
                  <a:off x="10461035" y="3133387"/>
                  <a:ext cx="2664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3369" name="Freihand 143368">
                  <a:extLst>
                    <a:ext uri="{FF2B5EF4-FFF2-40B4-BE49-F238E27FC236}">
                      <a16:creationId xmlns:a16="http://schemas.microsoft.com/office/drawing/2014/main" id="{F445E817-DE64-436C-AC4A-F04BE87DD752}"/>
                    </a:ext>
                  </a:extLst>
                </p14:cNvPr>
                <p14:cNvContentPartPr/>
                <p14:nvPr/>
              </p14:nvContentPartPr>
              <p14:xfrm>
                <a:off x="10614755" y="3089107"/>
                <a:ext cx="18000" cy="7200"/>
              </p14:xfrm>
            </p:contentPart>
          </mc:Choice>
          <mc:Fallback>
            <p:pic>
              <p:nvPicPr>
                <p:cNvPr id="143369" name="Freihand 143368">
                  <a:extLst>
                    <a:ext uri="{FF2B5EF4-FFF2-40B4-BE49-F238E27FC236}">
                      <a16:creationId xmlns:a16="http://schemas.microsoft.com/office/drawing/2014/main" id="{F445E817-DE64-436C-AC4A-F04BE87DD752}"/>
                    </a:ext>
                  </a:extLst>
                </p:cNvPr>
                <p:cNvPicPr/>
                <p:nvPr/>
              </p:nvPicPr>
              <p:blipFill>
                <a:blip r:embed="rId118"/>
                <a:stretch>
                  <a:fillRect/>
                </a:stretch>
              </p:blipFill>
              <p:spPr>
                <a:xfrm>
                  <a:off x="10610435" y="3084787"/>
                  <a:ext cx="266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3371" name="Freihand 143370">
                  <a:extLst>
                    <a:ext uri="{FF2B5EF4-FFF2-40B4-BE49-F238E27FC236}">
                      <a16:creationId xmlns:a16="http://schemas.microsoft.com/office/drawing/2014/main" id="{80B6E522-BBE4-4509-98EB-FEBA3E7B56A1}"/>
                    </a:ext>
                  </a:extLst>
                </p14:cNvPr>
                <p14:cNvContentPartPr/>
                <p14:nvPr/>
              </p14:nvContentPartPr>
              <p14:xfrm>
                <a:off x="10756235" y="3169387"/>
                <a:ext cx="198000" cy="88920"/>
              </p14:xfrm>
            </p:contentPart>
          </mc:Choice>
          <mc:Fallback>
            <p:pic>
              <p:nvPicPr>
                <p:cNvPr id="143371" name="Freihand 143370">
                  <a:extLst>
                    <a:ext uri="{FF2B5EF4-FFF2-40B4-BE49-F238E27FC236}">
                      <a16:creationId xmlns:a16="http://schemas.microsoft.com/office/drawing/2014/main" id="{80B6E522-BBE4-4509-98EB-FEBA3E7B56A1}"/>
                    </a:ext>
                  </a:extLst>
                </p:cNvPr>
                <p:cNvPicPr/>
                <p:nvPr/>
              </p:nvPicPr>
              <p:blipFill>
                <a:blip r:embed="rId120"/>
                <a:stretch>
                  <a:fillRect/>
                </a:stretch>
              </p:blipFill>
              <p:spPr>
                <a:xfrm>
                  <a:off x="10751915" y="3165067"/>
                  <a:ext cx="206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3372" name="Freihand 143371">
                  <a:extLst>
                    <a:ext uri="{FF2B5EF4-FFF2-40B4-BE49-F238E27FC236}">
                      <a16:creationId xmlns:a16="http://schemas.microsoft.com/office/drawing/2014/main" id="{7B6BEEFB-249D-4DA0-A903-785B50B1538E}"/>
                    </a:ext>
                  </a:extLst>
                </p14:cNvPr>
                <p14:cNvContentPartPr/>
                <p14:nvPr/>
              </p14:nvContentPartPr>
              <p14:xfrm>
                <a:off x="10975475" y="3163987"/>
                <a:ext cx="60840" cy="198720"/>
              </p14:xfrm>
            </p:contentPart>
          </mc:Choice>
          <mc:Fallback>
            <p:pic>
              <p:nvPicPr>
                <p:cNvPr id="143372" name="Freihand 143371">
                  <a:extLst>
                    <a:ext uri="{FF2B5EF4-FFF2-40B4-BE49-F238E27FC236}">
                      <a16:creationId xmlns:a16="http://schemas.microsoft.com/office/drawing/2014/main" id="{7B6BEEFB-249D-4DA0-A903-785B50B1538E}"/>
                    </a:ext>
                  </a:extLst>
                </p:cNvPr>
                <p:cNvPicPr/>
                <p:nvPr/>
              </p:nvPicPr>
              <p:blipFill>
                <a:blip r:embed="rId122"/>
                <a:stretch>
                  <a:fillRect/>
                </a:stretch>
              </p:blipFill>
              <p:spPr>
                <a:xfrm>
                  <a:off x="10971155" y="3159667"/>
                  <a:ext cx="694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3374" name="Freihand 143373">
                  <a:extLst>
                    <a:ext uri="{FF2B5EF4-FFF2-40B4-BE49-F238E27FC236}">
                      <a16:creationId xmlns:a16="http://schemas.microsoft.com/office/drawing/2014/main" id="{1029D78E-F3D2-4316-8E17-005845272991}"/>
                    </a:ext>
                  </a:extLst>
                </p14:cNvPr>
                <p14:cNvContentPartPr/>
                <p14:nvPr/>
              </p14:nvContentPartPr>
              <p14:xfrm>
                <a:off x="11047835" y="3079027"/>
                <a:ext cx="186120" cy="162720"/>
              </p14:xfrm>
            </p:contentPart>
          </mc:Choice>
          <mc:Fallback>
            <p:pic>
              <p:nvPicPr>
                <p:cNvPr id="143374" name="Freihand 143373">
                  <a:extLst>
                    <a:ext uri="{FF2B5EF4-FFF2-40B4-BE49-F238E27FC236}">
                      <a16:creationId xmlns:a16="http://schemas.microsoft.com/office/drawing/2014/main" id="{1029D78E-F3D2-4316-8E17-005845272991}"/>
                    </a:ext>
                  </a:extLst>
                </p:cNvPr>
                <p:cNvPicPr/>
                <p:nvPr/>
              </p:nvPicPr>
              <p:blipFill>
                <a:blip r:embed="rId124"/>
                <a:stretch>
                  <a:fillRect/>
                </a:stretch>
              </p:blipFill>
              <p:spPr>
                <a:xfrm>
                  <a:off x="11043515" y="3074707"/>
                  <a:ext cx="1947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3375" name="Freihand 143374">
                  <a:extLst>
                    <a:ext uri="{FF2B5EF4-FFF2-40B4-BE49-F238E27FC236}">
                      <a16:creationId xmlns:a16="http://schemas.microsoft.com/office/drawing/2014/main" id="{D72833AE-E602-4442-B933-85C7897321AC}"/>
                    </a:ext>
                  </a:extLst>
                </p14:cNvPr>
                <p14:cNvContentPartPr/>
                <p14:nvPr/>
              </p14:nvContentPartPr>
              <p14:xfrm>
                <a:off x="11262035" y="3116107"/>
                <a:ext cx="80280" cy="97200"/>
              </p14:xfrm>
            </p:contentPart>
          </mc:Choice>
          <mc:Fallback>
            <p:pic>
              <p:nvPicPr>
                <p:cNvPr id="143375" name="Freihand 143374">
                  <a:extLst>
                    <a:ext uri="{FF2B5EF4-FFF2-40B4-BE49-F238E27FC236}">
                      <a16:creationId xmlns:a16="http://schemas.microsoft.com/office/drawing/2014/main" id="{D72833AE-E602-4442-B933-85C7897321AC}"/>
                    </a:ext>
                  </a:extLst>
                </p:cNvPr>
                <p:cNvPicPr/>
                <p:nvPr/>
              </p:nvPicPr>
              <p:blipFill>
                <a:blip r:embed="rId126"/>
                <a:stretch>
                  <a:fillRect/>
                </a:stretch>
              </p:blipFill>
              <p:spPr>
                <a:xfrm>
                  <a:off x="11257715" y="3111787"/>
                  <a:ext cx="88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3376" name="Freihand 143375">
                  <a:extLst>
                    <a:ext uri="{FF2B5EF4-FFF2-40B4-BE49-F238E27FC236}">
                      <a16:creationId xmlns:a16="http://schemas.microsoft.com/office/drawing/2014/main" id="{BDA4432C-9F33-48EA-A5F6-7CCA929B990B}"/>
                    </a:ext>
                  </a:extLst>
                </p14:cNvPr>
                <p14:cNvContentPartPr/>
                <p14:nvPr/>
              </p14:nvContentPartPr>
              <p14:xfrm>
                <a:off x="11354555" y="3095227"/>
                <a:ext cx="74880" cy="189360"/>
              </p14:xfrm>
            </p:contentPart>
          </mc:Choice>
          <mc:Fallback>
            <p:pic>
              <p:nvPicPr>
                <p:cNvPr id="143376" name="Freihand 143375">
                  <a:extLst>
                    <a:ext uri="{FF2B5EF4-FFF2-40B4-BE49-F238E27FC236}">
                      <a16:creationId xmlns:a16="http://schemas.microsoft.com/office/drawing/2014/main" id="{BDA4432C-9F33-48EA-A5F6-7CCA929B990B}"/>
                    </a:ext>
                  </a:extLst>
                </p:cNvPr>
                <p:cNvPicPr/>
                <p:nvPr/>
              </p:nvPicPr>
              <p:blipFill>
                <a:blip r:embed="rId128"/>
                <a:stretch>
                  <a:fillRect/>
                </a:stretch>
              </p:blipFill>
              <p:spPr>
                <a:xfrm>
                  <a:off x="11350235" y="3090907"/>
                  <a:ext cx="835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3377" name="Freihand 143376">
                  <a:extLst>
                    <a:ext uri="{FF2B5EF4-FFF2-40B4-BE49-F238E27FC236}">
                      <a16:creationId xmlns:a16="http://schemas.microsoft.com/office/drawing/2014/main" id="{01B46B73-C6D9-45D4-856A-49D5A2FE19A6}"/>
                    </a:ext>
                  </a:extLst>
                </p14:cNvPr>
                <p14:cNvContentPartPr/>
                <p14:nvPr/>
              </p14:nvContentPartPr>
              <p14:xfrm>
                <a:off x="11440595" y="3072547"/>
                <a:ext cx="103320" cy="121680"/>
              </p14:xfrm>
            </p:contentPart>
          </mc:Choice>
          <mc:Fallback>
            <p:pic>
              <p:nvPicPr>
                <p:cNvPr id="143377" name="Freihand 143376">
                  <a:extLst>
                    <a:ext uri="{FF2B5EF4-FFF2-40B4-BE49-F238E27FC236}">
                      <a16:creationId xmlns:a16="http://schemas.microsoft.com/office/drawing/2014/main" id="{01B46B73-C6D9-45D4-856A-49D5A2FE19A6}"/>
                    </a:ext>
                  </a:extLst>
                </p:cNvPr>
                <p:cNvPicPr/>
                <p:nvPr/>
              </p:nvPicPr>
              <p:blipFill>
                <a:blip r:embed="rId130"/>
                <a:stretch>
                  <a:fillRect/>
                </a:stretch>
              </p:blipFill>
              <p:spPr>
                <a:xfrm>
                  <a:off x="11436275" y="3068227"/>
                  <a:ext cx="111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3378" name="Freihand 143377">
                  <a:extLst>
                    <a:ext uri="{FF2B5EF4-FFF2-40B4-BE49-F238E27FC236}">
                      <a16:creationId xmlns:a16="http://schemas.microsoft.com/office/drawing/2014/main" id="{FC0417DB-C2B2-4747-A028-6D7B6BC1EBF4}"/>
                    </a:ext>
                  </a:extLst>
                </p14:cNvPr>
                <p14:cNvContentPartPr/>
                <p14:nvPr/>
              </p14:nvContentPartPr>
              <p14:xfrm>
                <a:off x="11564435" y="3037267"/>
                <a:ext cx="94680" cy="135000"/>
              </p14:xfrm>
            </p:contentPart>
          </mc:Choice>
          <mc:Fallback>
            <p:pic>
              <p:nvPicPr>
                <p:cNvPr id="143378" name="Freihand 143377">
                  <a:extLst>
                    <a:ext uri="{FF2B5EF4-FFF2-40B4-BE49-F238E27FC236}">
                      <a16:creationId xmlns:a16="http://schemas.microsoft.com/office/drawing/2014/main" id="{FC0417DB-C2B2-4747-A028-6D7B6BC1EBF4}"/>
                    </a:ext>
                  </a:extLst>
                </p:cNvPr>
                <p:cNvPicPr/>
                <p:nvPr/>
              </p:nvPicPr>
              <p:blipFill>
                <a:blip r:embed="rId132"/>
                <a:stretch>
                  <a:fillRect/>
                </a:stretch>
              </p:blipFill>
              <p:spPr>
                <a:xfrm>
                  <a:off x="11560115" y="3032947"/>
                  <a:ext cx="103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3379" name="Freihand 143378">
                  <a:extLst>
                    <a:ext uri="{FF2B5EF4-FFF2-40B4-BE49-F238E27FC236}">
                      <a16:creationId xmlns:a16="http://schemas.microsoft.com/office/drawing/2014/main" id="{AFEB3268-BABD-4C1A-87DC-5A25CCE7C085}"/>
                    </a:ext>
                  </a:extLst>
                </p14:cNvPr>
                <p14:cNvContentPartPr/>
                <p14:nvPr/>
              </p14:nvContentPartPr>
              <p14:xfrm>
                <a:off x="11556515" y="3104947"/>
                <a:ext cx="109080" cy="7200"/>
              </p14:xfrm>
            </p:contentPart>
          </mc:Choice>
          <mc:Fallback>
            <p:pic>
              <p:nvPicPr>
                <p:cNvPr id="143379" name="Freihand 143378">
                  <a:extLst>
                    <a:ext uri="{FF2B5EF4-FFF2-40B4-BE49-F238E27FC236}">
                      <a16:creationId xmlns:a16="http://schemas.microsoft.com/office/drawing/2014/main" id="{AFEB3268-BABD-4C1A-87DC-5A25CCE7C085}"/>
                    </a:ext>
                  </a:extLst>
                </p:cNvPr>
                <p:cNvPicPr/>
                <p:nvPr/>
              </p:nvPicPr>
              <p:blipFill>
                <a:blip r:embed="rId134"/>
                <a:stretch>
                  <a:fillRect/>
                </a:stretch>
              </p:blipFill>
              <p:spPr>
                <a:xfrm>
                  <a:off x="11552195" y="3100627"/>
                  <a:ext cx="1177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3380" name="Freihand 143379">
                  <a:extLst>
                    <a:ext uri="{FF2B5EF4-FFF2-40B4-BE49-F238E27FC236}">
                      <a16:creationId xmlns:a16="http://schemas.microsoft.com/office/drawing/2014/main" id="{FBF0C19B-115C-4AA0-A237-289F28098B5C}"/>
                    </a:ext>
                  </a:extLst>
                </p14:cNvPr>
                <p14:cNvContentPartPr/>
                <p14:nvPr/>
              </p14:nvContentPartPr>
              <p14:xfrm>
                <a:off x="11658395" y="3037627"/>
                <a:ext cx="101520" cy="89280"/>
              </p14:xfrm>
            </p:contentPart>
          </mc:Choice>
          <mc:Fallback>
            <p:pic>
              <p:nvPicPr>
                <p:cNvPr id="143380" name="Freihand 143379">
                  <a:extLst>
                    <a:ext uri="{FF2B5EF4-FFF2-40B4-BE49-F238E27FC236}">
                      <a16:creationId xmlns:a16="http://schemas.microsoft.com/office/drawing/2014/main" id="{FBF0C19B-115C-4AA0-A237-289F28098B5C}"/>
                    </a:ext>
                  </a:extLst>
                </p:cNvPr>
                <p:cNvPicPr/>
                <p:nvPr/>
              </p:nvPicPr>
              <p:blipFill>
                <a:blip r:embed="rId136"/>
                <a:stretch>
                  <a:fillRect/>
                </a:stretch>
              </p:blipFill>
              <p:spPr>
                <a:xfrm>
                  <a:off x="11654075" y="3033307"/>
                  <a:ext cx="110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3381" name="Freihand 143380">
                  <a:extLst>
                    <a:ext uri="{FF2B5EF4-FFF2-40B4-BE49-F238E27FC236}">
                      <a16:creationId xmlns:a16="http://schemas.microsoft.com/office/drawing/2014/main" id="{9F8E292D-F671-44BE-838D-35D1E757AB2A}"/>
                    </a:ext>
                  </a:extLst>
                </p14:cNvPr>
                <p14:cNvContentPartPr/>
                <p14:nvPr/>
              </p14:nvContentPartPr>
              <p14:xfrm>
                <a:off x="11728955" y="3013147"/>
                <a:ext cx="97560" cy="108720"/>
              </p14:xfrm>
            </p:contentPart>
          </mc:Choice>
          <mc:Fallback>
            <p:pic>
              <p:nvPicPr>
                <p:cNvPr id="143381" name="Freihand 143380">
                  <a:extLst>
                    <a:ext uri="{FF2B5EF4-FFF2-40B4-BE49-F238E27FC236}">
                      <a16:creationId xmlns:a16="http://schemas.microsoft.com/office/drawing/2014/main" id="{9F8E292D-F671-44BE-838D-35D1E757AB2A}"/>
                    </a:ext>
                  </a:extLst>
                </p:cNvPr>
                <p:cNvPicPr/>
                <p:nvPr/>
              </p:nvPicPr>
              <p:blipFill>
                <a:blip r:embed="rId138"/>
                <a:stretch>
                  <a:fillRect/>
                </a:stretch>
              </p:blipFill>
              <p:spPr>
                <a:xfrm>
                  <a:off x="11724635" y="3008827"/>
                  <a:ext cx="106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3382" name="Freihand 143381">
                  <a:extLst>
                    <a:ext uri="{FF2B5EF4-FFF2-40B4-BE49-F238E27FC236}">
                      <a16:creationId xmlns:a16="http://schemas.microsoft.com/office/drawing/2014/main" id="{FA56DBC1-888E-416B-856E-0CD5BFF8FDAB}"/>
                    </a:ext>
                  </a:extLst>
                </p14:cNvPr>
                <p14:cNvContentPartPr/>
                <p14:nvPr/>
              </p14:nvContentPartPr>
              <p14:xfrm>
                <a:off x="11817155" y="3012067"/>
                <a:ext cx="84240" cy="112680"/>
              </p14:xfrm>
            </p:contentPart>
          </mc:Choice>
          <mc:Fallback>
            <p:pic>
              <p:nvPicPr>
                <p:cNvPr id="143382" name="Freihand 143381">
                  <a:extLst>
                    <a:ext uri="{FF2B5EF4-FFF2-40B4-BE49-F238E27FC236}">
                      <a16:creationId xmlns:a16="http://schemas.microsoft.com/office/drawing/2014/main" id="{FA56DBC1-888E-416B-856E-0CD5BFF8FDAB}"/>
                    </a:ext>
                  </a:extLst>
                </p:cNvPr>
                <p:cNvPicPr/>
                <p:nvPr/>
              </p:nvPicPr>
              <p:blipFill>
                <a:blip r:embed="rId140"/>
                <a:stretch>
                  <a:fillRect/>
                </a:stretch>
              </p:blipFill>
              <p:spPr>
                <a:xfrm>
                  <a:off x="11812835" y="3007747"/>
                  <a:ext cx="92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3383" name="Freihand 143382">
                  <a:extLst>
                    <a:ext uri="{FF2B5EF4-FFF2-40B4-BE49-F238E27FC236}">
                      <a16:creationId xmlns:a16="http://schemas.microsoft.com/office/drawing/2014/main" id="{F9DA89DE-FBA2-4C4C-B768-0F4B13D89660}"/>
                    </a:ext>
                  </a:extLst>
                </p14:cNvPr>
                <p14:cNvContentPartPr/>
                <p14:nvPr/>
              </p14:nvContentPartPr>
              <p14:xfrm>
                <a:off x="10404515" y="3595987"/>
                <a:ext cx="157320" cy="219960"/>
              </p14:xfrm>
            </p:contentPart>
          </mc:Choice>
          <mc:Fallback>
            <p:pic>
              <p:nvPicPr>
                <p:cNvPr id="143383" name="Freihand 143382">
                  <a:extLst>
                    <a:ext uri="{FF2B5EF4-FFF2-40B4-BE49-F238E27FC236}">
                      <a16:creationId xmlns:a16="http://schemas.microsoft.com/office/drawing/2014/main" id="{F9DA89DE-FBA2-4C4C-B768-0F4B13D89660}"/>
                    </a:ext>
                  </a:extLst>
                </p:cNvPr>
                <p:cNvPicPr/>
                <p:nvPr/>
              </p:nvPicPr>
              <p:blipFill>
                <a:blip r:embed="rId142"/>
                <a:stretch>
                  <a:fillRect/>
                </a:stretch>
              </p:blipFill>
              <p:spPr>
                <a:xfrm>
                  <a:off x="10400195" y="3591667"/>
                  <a:ext cx="1659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3384" name="Freihand 143383">
                  <a:extLst>
                    <a:ext uri="{FF2B5EF4-FFF2-40B4-BE49-F238E27FC236}">
                      <a16:creationId xmlns:a16="http://schemas.microsoft.com/office/drawing/2014/main" id="{ED6E5402-3B8D-4B73-B35C-B7DD01D0B96E}"/>
                    </a:ext>
                  </a:extLst>
                </p14:cNvPr>
                <p14:cNvContentPartPr/>
                <p14:nvPr/>
              </p14:nvContentPartPr>
              <p14:xfrm>
                <a:off x="10541675" y="3589867"/>
                <a:ext cx="68760" cy="79200"/>
              </p14:xfrm>
            </p:contentPart>
          </mc:Choice>
          <mc:Fallback>
            <p:pic>
              <p:nvPicPr>
                <p:cNvPr id="143384" name="Freihand 143383">
                  <a:extLst>
                    <a:ext uri="{FF2B5EF4-FFF2-40B4-BE49-F238E27FC236}">
                      <a16:creationId xmlns:a16="http://schemas.microsoft.com/office/drawing/2014/main" id="{ED6E5402-3B8D-4B73-B35C-B7DD01D0B96E}"/>
                    </a:ext>
                  </a:extLst>
                </p:cNvPr>
                <p:cNvPicPr/>
                <p:nvPr/>
              </p:nvPicPr>
              <p:blipFill>
                <a:blip r:embed="rId144"/>
                <a:stretch>
                  <a:fillRect/>
                </a:stretch>
              </p:blipFill>
              <p:spPr>
                <a:xfrm>
                  <a:off x="10537355" y="3585547"/>
                  <a:ext cx="77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3385" name="Freihand 143384">
                  <a:extLst>
                    <a:ext uri="{FF2B5EF4-FFF2-40B4-BE49-F238E27FC236}">
                      <a16:creationId xmlns:a16="http://schemas.microsoft.com/office/drawing/2014/main" id="{8EF474B2-307C-4674-9506-21606ED62687}"/>
                    </a:ext>
                  </a:extLst>
                </p14:cNvPr>
                <p14:cNvContentPartPr/>
                <p14:nvPr/>
              </p14:nvContentPartPr>
              <p14:xfrm>
                <a:off x="10580195" y="3485107"/>
                <a:ext cx="110520" cy="187560"/>
              </p14:xfrm>
            </p:contentPart>
          </mc:Choice>
          <mc:Fallback>
            <p:pic>
              <p:nvPicPr>
                <p:cNvPr id="143385" name="Freihand 143384">
                  <a:extLst>
                    <a:ext uri="{FF2B5EF4-FFF2-40B4-BE49-F238E27FC236}">
                      <a16:creationId xmlns:a16="http://schemas.microsoft.com/office/drawing/2014/main" id="{8EF474B2-307C-4674-9506-21606ED62687}"/>
                    </a:ext>
                  </a:extLst>
                </p:cNvPr>
                <p:cNvPicPr/>
                <p:nvPr/>
              </p:nvPicPr>
              <p:blipFill>
                <a:blip r:embed="rId146"/>
                <a:stretch>
                  <a:fillRect/>
                </a:stretch>
              </p:blipFill>
              <p:spPr>
                <a:xfrm>
                  <a:off x="10575875" y="3480787"/>
                  <a:ext cx="1191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3386" name="Freihand 143385">
                  <a:extLst>
                    <a:ext uri="{FF2B5EF4-FFF2-40B4-BE49-F238E27FC236}">
                      <a16:creationId xmlns:a16="http://schemas.microsoft.com/office/drawing/2014/main" id="{A32EB5BE-B938-4582-A071-62BF7A9C23A2}"/>
                    </a:ext>
                  </a:extLst>
                </p14:cNvPr>
                <p14:cNvContentPartPr/>
                <p14:nvPr/>
              </p14:nvContentPartPr>
              <p14:xfrm>
                <a:off x="10660835" y="3427507"/>
                <a:ext cx="200160" cy="173880"/>
              </p14:xfrm>
            </p:contentPart>
          </mc:Choice>
          <mc:Fallback>
            <p:pic>
              <p:nvPicPr>
                <p:cNvPr id="143386" name="Freihand 143385">
                  <a:extLst>
                    <a:ext uri="{FF2B5EF4-FFF2-40B4-BE49-F238E27FC236}">
                      <a16:creationId xmlns:a16="http://schemas.microsoft.com/office/drawing/2014/main" id="{A32EB5BE-B938-4582-A071-62BF7A9C23A2}"/>
                    </a:ext>
                  </a:extLst>
                </p:cNvPr>
                <p:cNvPicPr/>
                <p:nvPr/>
              </p:nvPicPr>
              <p:blipFill>
                <a:blip r:embed="rId148"/>
                <a:stretch>
                  <a:fillRect/>
                </a:stretch>
              </p:blipFill>
              <p:spPr>
                <a:xfrm>
                  <a:off x="10656515" y="3423187"/>
                  <a:ext cx="2088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3387" name="Freihand 143386">
                  <a:extLst>
                    <a:ext uri="{FF2B5EF4-FFF2-40B4-BE49-F238E27FC236}">
                      <a16:creationId xmlns:a16="http://schemas.microsoft.com/office/drawing/2014/main" id="{7E4D9673-D6BD-4BA5-81ED-EFDFEFC60BB7}"/>
                    </a:ext>
                  </a:extLst>
                </p14:cNvPr>
                <p14:cNvContentPartPr/>
                <p14:nvPr/>
              </p14:nvContentPartPr>
              <p14:xfrm>
                <a:off x="10683155" y="3399787"/>
                <a:ext cx="75600" cy="15840"/>
              </p14:xfrm>
            </p:contentPart>
          </mc:Choice>
          <mc:Fallback>
            <p:pic>
              <p:nvPicPr>
                <p:cNvPr id="143387" name="Freihand 143386">
                  <a:extLst>
                    <a:ext uri="{FF2B5EF4-FFF2-40B4-BE49-F238E27FC236}">
                      <a16:creationId xmlns:a16="http://schemas.microsoft.com/office/drawing/2014/main" id="{7E4D9673-D6BD-4BA5-81ED-EFDFEFC60BB7}"/>
                    </a:ext>
                  </a:extLst>
                </p:cNvPr>
                <p:cNvPicPr/>
                <p:nvPr/>
              </p:nvPicPr>
              <p:blipFill>
                <a:blip r:embed="rId150"/>
                <a:stretch>
                  <a:fillRect/>
                </a:stretch>
              </p:blipFill>
              <p:spPr>
                <a:xfrm>
                  <a:off x="10678835" y="3395467"/>
                  <a:ext cx="84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3388" name="Freihand 143387">
                  <a:extLst>
                    <a:ext uri="{FF2B5EF4-FFF2-40B4-BE49-F238E27FC236}">
                      <a16:creationId xmlns:a16="http://schemas.microsoft.com/office/drawing/2014/main" id="{87BF41C2-E6A6-4A77-9D66-65C57A714B49}"/>
                    </a:ext>
                  </a:extLst>
                </p14:cNvPr>
                <p14:cNvContentPartPr/>
                <p14:nvPr/>
              </p14:nvContentPartPr>
              <p14:xfrm>
                <a:off x="11034875" y="3435067"/>
                <a:ext cx="334440" cy="129960"/>
              </p14:xfrm>
            </p:contentPart>
          </mc:Choice>
          <mc:Fallback>
            <p:pic>
              <p:nvPicPr>
                <p:cNvPr id="143388" name="Freihand 143387">
                  <a:extLst>
                    <a:ext uri="{FF2B5EF4-FFF2-40B4-BE49-F238E27FC236}">
                      <a16:creationId xmlns:a16="http://schemas.microsoft.com/office/drawing/2014/main" id="{87BF41C2-E6A6-4A77-9D66-65C57A714B49}"/>
                    </a:ext>
                  </a:extLst>
                </p:cNvPr>
                <p:cNvPicPr/>
                <p:nvPr/>
              </p:nvPicPr>
              <p:blipFill>
                <a:blip r:embed="rId152"/>
                <a:stretch>
                  <a:fillRect/>
                </a:stretch>
              </p:blipFill>
              <p:spPr>
                <a:xfrm>
                  <a:off x="11030555" y="3430747"/>
                  <a:ext cx="343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3389" name="Freihand 143388">
                  <a:extLst>
                    <a:ext uri="{FF2B5EF4-FFF2-40B4-BE49-F238E27FC236}">
                      <a16:creationId xmlns:a16="http://schemas.microsoft.com/office/drawing/2014/main" id="{65B7C79E-6DEC-468C-8D31-8396B132B516}"/>
                    </a:ext>
                  </a:extLst>
                </p14:cNvPr>
                <p14:cNvContentPartPr/>
                <p14:nvPr/>
              </p14:nvContentPartPr>
              <p14:xfrm>
                <a:off x="11391635" y="3351547"/>
                <a:ext cx="103320" cy="142200"/>
              </p14:xfrm>
            </p:contentPart>
          </mc:Choice>
          <mc:Fallback>
            <p:pic>
              <p:nvPicPr>
                <p:cNvPr id="143389" name="Freihand 143388">
                  <a:extLst>
                    <a:ext uri="{FF2B5EF4-FFF2-40B4-BE49-F238E27FC236}">
                      <a16:creationId xmlns:a16="http://schemas.microsoft.com/office/drawing/2014/main" id="{65B7C79E-6DEC-468C-8D31-8396B132B516}"/>
                    </a:ext>
                  </a:extLst>
                </p:cNvPr>
                <p:cNvPicPr/>
                <p:nvPr/>
              </p:nvPicPr>
              <p:blipFill>
                <a:blip r:embed="rId154"/>
                <a:stretch>
                  <a:fillRect/>
                </a:stretch>
              </p:blipFill>
              <p:spPr>
                <a:xfrm>
                  <a:off x="11387315" y="3347227"/>
                  <a:ext cx="111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3390" name="Freihand 143389">
                  <a:extLst>
                    <a:ext uri="{FF2B5EF4-FFF2-40B4-BE49-F238E27FC236}">
                      <a16:creationId xmlns:a16="http://schemas.microsoft.com/office/drawing/2014/main" id="{7A6D4F75-14F8-44C6-8ABD-0897A2FDE6EC}"/>
                    </a:ext>
                  </a:extLst>
                </p14:cNvPr>
                <p14:cNvContentPartPr/>
                <p14:nvPr/>
              </p14:nvContentPartPr>
              <p14:xfrm>
                <a:off x="11508275" y="3383947"/>
                <a:ext cx="218160" cy="116640"/>
              </p14:xfrm>
            </p:contentPart>
          </mc:Choice>
          <mc:Fallback>
            <p:pic>
              <p:nvPicPr>
                <p:cNvPr id="143390" name="Freihand 143389">
                  <a:extLst>
                    <a:ext uri="{FF2B5EF4-FFF2-40B4-BE49-F238E27FC236}">
                      <a16:creationId xmlns:a16="http://schemas.microsoft.com/office/drawing/2014/main" id="{7A6D4F75-14F8-44C6-8ABD-0897A2FDE6EC}"/>
                    </a:ext>
                  </a:extLst>
                </p:cNvPr>
                <p:cNvPicPr/>
                <p:nvPr/>
              </p:nvPicPr>
              <p:blipFill>
                <a:blip r:embed="rId156"/>
                <a:stretch>
                  <a:fillRect/>
                </a:stretch>
              </p:blipFill>
              <p:spPr>
                <a:xfrm>
                  <a:off x="11503955" y="3379627"/>
                  <a:ext cx="226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3391" name="Freihand 143390">
                  <a:extLst>
                    <a:ext uri="{FF2B5EF4-FFF2-40B4-BE49-F238E27FC236}">
                      <a16:creationId xmlns:a16="http://schemas.microsoft.com/office/drawing/2014/main" id="{0412AD20-1D9B-46E1-AB7A-44D5A04A6222}"/>
                    </a:ext>
                  </a:extLst>
                </p14:cNvPr>
                <p14:cNvContentPartPr/>
                <p14:nvPr/>
              </p14:nvContentPartPr>
              <p14:xfrm>
                <a:off x="11807075" y="3230227"/>
                <a:ext cx="6480" cy="173520"/>
              </p14:xfrm>
            </p:contentPart>
          </mc:Choice>
          <mc:Fallback>
            <p:pic>
              <p:nvPicPr>
                <p:cNvPr id="143391" name="Freihand 143390">
                  <a:extLst>
                    <a:ext uri="{FF2B5EF4-FFF2-40B4-BE49-F238E27FC236}">
                      <a16:creationId xmlns:a16="http://schemas.microsoft.com/office/drawing/2014/main" id="{0412AD20-1D9B-46E1-AB7A-44D5A04A6222}"/>
                    </a:ext>
                  </a:extLst>
                </p:cNvPr>
                <p:cNvPicPr/>
                <p:nvPr/>
              </p:nvPicPr>
              <p:blipFill>
                <a:blip r:embed="rId158"/>
                <a:stretch>
                  <a:fillRect/>
                </a:stretch>
              </p:blipFill>
              <p:spPr>
                <a:xfrm>
                  <a:off x="11802755" y="3225907"/>
                  <a:ext cx="151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3392" name="Freihand 143391">
                  <a:extLst>
                    <a:ext uri="{FF2B5EF4-FFF2-40B4-BE49-F238E27FC236}">
                      <a16:creationId xmlns:a16="http://schemas.microsoft.com/office/drawing/2014/main" id="{B7E75FB8-ACF8-433E-BF6D-2C5283539577}"/>
                    </a:ext>
                  </a:extLst>
                </p14:cNvPr>
                <p14:cNvContentPartPr/>
                <p14:nvPr/>
              </p14:nvContentPartPr>
              <p14:xfrm>
                <a:off x="11807795" y="3470347"/>
                <a:ext cx="3600" cy="18360"/>
              </p14:xfrm>
            </p:contentPart>
          </mc:Choice>
          <mc:Fallback>
            <p:pic>
              <p:nvPicPr>
                <p:cNvPr id="143392" name="Freihand 143391">
                  <a:extLst>
                    <a:ext uri="{FF2B5EF4-FFF2-40B4-BE49-F238E27FC236}">
                      <a16:creationId xmlns:a16="http://schemas.microsoft.com/office/drawing/2014/main" id="{B7E75FB8-ACF8-433E-BF6D-2C5283539577}"/>
                    </a:ext>
                  </a:extLst>
                </p:cNvPr>
                <p:cNvPicPr/>
                <p:nvPr/>
              </p:nvPicPr>
              <p:blipFill>
                <a:blip r:embed="rId160"/>
                <a:stretch>
                  <a:fillRect/>
                </a:stretch>
              </p:blipFill>
              <p:spPr>
                <a:xfrm>
                  <a:off x="11803475" y="3466027"/>
                  <a:ext cx="12240" cy="27000"/>
                </a:xfrm>
                <a:prstGeom prst="rect">
                  <a:avLst/>
                </a:prstGeom>
              </p:spPr>
            </p:pic>
          </mc:Fallback>
        </mc:AlternateContent>
      </p:grpSp>
      <p:grpSp>
        <p:nvGrpSpPr>
          <p:cNvPr id="143396" name="Gruppieren 143395">
            <a:extLst>
              <a:ext uri="{FF2B5EF4-FFF2-40B4-BE49-F238E27FC236}">
                <a16:creationId xmlns:a16="http://schemas.microsoft.com/office/drawing/2014/main" id="{75BFBD26-EE91-4119-9837-57AC66E8EEBC}"/>
              </a:ext>
            </a:extLst>
          </p:cNvPr>
          <p:cNvGrpSpPr/>
          <p:nvPr/>
        </p:nvGrpSpPr>
        <p:grpSpPr>
          <a:xfrm>
            <a:off x="964955" y="4865347"/>
            <a:ext cx="4998240" cy="253080"/>
            <a:chOff x="964955" y="4865347"/>
            <a:chExt cx="4998240" cy="253080"/>
          </a:xfrm>
        </p:grpSpPr>
        <mc:AlternateContent xmlns:mc="http://schemas.openxmlformats.org/markup-compatibility/2006">
          <mc:Choice xmlns:p14="http://schemas.microsoft.com/office/powerpoint/2010/main" Requires="p14">
            <p:contentPart p14:bwMode="auto" r:id="rId161">
              <p14:nvContentPartPr>
                <p14:cNvPr id="143394" name="Freihand 143393">
                  <a:extLst>
                    <a:ext uri="{FF2B5EF4-FFF2-40B4-BE49-F238E27FC236}">
                      <a16:creationId xmlns:a16="http://schemas.microsoft.com/office/drawing/2014/main" id="{85DAFCB6-3EB1-4465-9865-922D2A84C04D}"/>
                    </a:ext>
                  </a:extLst>
                </p14:cNvPr>
                <p14:cNvContentPartPr/>
                <p14:nvPr/>
              </p14:nvContentPartPr>
              <p14:xfrm>
                <a:off x="1161155" y="4949227"/>
                <a:ext cx="360" cy="360"/>
              </p14:xfrm>
            </p:contentPart>
          </mc:Choice>
          <mc:Fallback>
            <p:pic>
              <p:nvPicPr>
                <p:cNvPr id="143394" name="Freihand 143393">
                  <a:extLst>
                    <a:ext uri="{FF2B5EF4-FFF2-40B4-BE49-F238E27FC236}">
                      <a16:creationId xmlns:a16="http://schemas.microsoft.com/office/drawing/2014/main" id="{85DAFCB6-3EB1-4465-9865-922D2A84C04D}"/>
                    </a:ext>
                  </a:extLst>
                </p:cNvPr>
                <p:cNvPicPr/>
                <p:nvPr/>
              </p:nvPicPr>
              <p:blipFill>
                <a:blip r:embed="rId100"/>
                <a:stretch>
                  <a:fillRect/>
                </a:stretch>
              </p:blipFill>
              <p:spPr>
                <a:xfrm>
                  <a:off x="1156835" y="4944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3395" name="Freihand 143394">
                  <a:extLst>
                    <a:ext uri="{FF2B5EF4-FFF2-40B4-BE49-F238E27FC236}">
                      <a16:creationId xmlns:a16="http://schemas.microsoft.com/office/drawing/2014/main" id="{C3CDFCA3-F23E-4ACF-BC68-D2385DE0D323}"/>
                    </a:ext>
                  </a:extLst>
                </p14:cNvPr>
                <p14:cNvContentPartPr/>
                <p14:nvPr/>
              </p14:nvContentPartPr>
              <p14:xfrm>
                <a:off x="964955" y="4865347"/>
                <a:ext cx="4998240" cy="253080"/>
              </p14:xfrm>
            </p:contentPart>
          </mc:Choice>
          <mc:Fallback>
            <p:pic>
              <p:nvPicPr>
                <p:cNvPr id="143395" name="Freihand 143394">
                  <a:extLst>
                    <a:ext uri="{FF2B5EF4-FFF2-40B4-BE49-F238E27FC236}">
                      <a16:creationId xmlns:a16="http://schemas.microsoft.com/office/drawing/2014/main" id="{C3CDFCA3-F23E-4ACF-BC68-D2385DE0D323}"/>
                    </a:ext>
                  </a:extLst>
                </p:cNvPr>
                <p:cNvPicPr/>
                <p:nvPr/>
              </p:nvPicPr>
              <p:blipFill>
                <a:blip r:embed="rId163"/>
                <a:stretch>
                  <a:fillRect/>
                </a:stretch>
              </p:blipFill>
              <p:spPr>
                <a:xfrm>
                  <a:off x="960635" y="4861027"/>
                  <a:ext cx="5006880" cy="261720"/>
                </a:xfrm>
                <a:prstGeom prst="rect">
                  <a:avLst/>
                </a:prstGeom>
              </p:spPr>
            </p:pic>
          </mc:Fallback>
        </mc:AlternateContent>
      </p:gr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AFEB146-7D31-4514-8CA1-445D8A98022C}"/>
                  </a:ext>
                </a:extLst>
              </p14:cNvPr>
              <p14:cNvContentPartPr/>
              <p14:nvPr/>
            </p14:nvContentPartPr>
            <p14:xfrm>
              <a:off x="8186555" y="1784827"/>
              <a:ext cx="2389320" cy="77040"/>
            </p14:xfrm>
          </p:contentPart>
        </mc:Choice>
        <mc:Fallback>
          <p:pic>
            <p:nvPicPr>
              <p:cNvPr id="2" name="Freihand 1">
                <a:extLst>
                  <a:ext uri="{FF2B5EF4-FFF2-40B4-BE49-F238E27FC236}">
                    <a16:creationId xmlns:a16="http://schemas.microsoft.com/office/drawing/2014/main" id="{5AFEB146-7D31-4514-8CA1-445D8A98022C}"/>
                  </a:ext>
                </a:extLst>
              </p:cNvPr>
              <p:cNvPicPr/>
              <p:nvPr/>
            </p:nvPicPr>
            <p:blipFill>
              <a:blip r:embed="rId4"/>
              <a:stretch>
                <a:fillRect/>
              </a:stretch>
            </p:blipFill>
            <p:spPr>
              <a:xfrm>
                <a:off x="8182235" y="1780507"/>
                <a:ext cx="2397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DD9A41F-6C0C-4E59-BB54-C48D465DF9E0}"/>
                  </a:ext>
                </a:extLst>
              </p14:cNvPr>
              <p14:cNvContentPartPr/>
              <p14:nvPr/>
            </p14:nvContentPartPr>
            <p14:xfrm>
              <a:off x="2591075" y="3638107"/>
              <a:ext cx="5713560" cy="104400"/>
            </p14:xfrm>
          </p:contentPart>
        </mc:Choice>
        <mc:Fallback>
          <p:pic>
            <p:nvPicPr>
              <p:cNvPr id="3" name="Freihand 2">
                <a:extLst>
                  <a:ext uri="{FF2B5EF4-FFF2-40B4-BE49-F238E27FC236}">
                    <a16:creationId xmlns:a16="http://schemas.microsoft.com/office/drawing/2014/main" id="{1DD9A41F-6C0C-4E59-BB54-C48D465DF9E0}"/>
                  </a:ext>
                </a:extLst>
              </p:cNvPr>
              <p:cNvPicPr/>
              <p:nvPr/>
            </p:nvPicPr>
            <p:blipFill>
              <a:blip r:embed="rId6"/>
              <a:stretch>
                <a:fillRect/>
              </a:stretch>
            </p:blipFill>
            <p:spPr>
              <a:xfrm>
                <a:off x="2586755" y="3633787"/>
                <a:ext cx="5722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1AA4732E-8514-4FA3-8B04-3F4B7DB42ED8}"/>
                  </a:ext>
                </a:extLst>
              </p14:cNvPr>
              <p14:cNvContentPartPr/>
              <p14:nvPr/>
            </p14:nvContentPartPr>
            <p14:xfrm>
              <a:off x="2524835" y="5069467"/>
              <a:ext cx="2106000" cy="80640"/>
            </p14:xfrm>
          </p:contentPart>
        </mc:Choice>
        <mc:Fallback>
          <p:pic>
            <p:nvPicPr>
              <p:cNvPr id="4" name="Freihand 3">
                <a:extLst>
                  <a:ext uri="{FF2B5EF4-FFF2-40B4-BE49-F238E27FC236}">
                    <a16:creationId xmlns:a16="http://schemas.microsoft.com/office/drawing/2014/main" id="{1AA4732E-8514-4FA3-8B04-3F4B7DB42ED8}"/>
                  </a:ext>
                </a:extLst>
              </p:cNvPr>
              <p:cNvPicPr/>
              <p:nvPr/>
            </p:nvPicPr>
            <p:blipFill>
              <a:blip r:embed="rId8"/>
              <a:stretch>
                <a:fillRect/>
              </a:stretch>
            </p:blipFill>
            <p:spPr>
              <a:xfrm>
                <a:off x="2520515" y="5065147"/>
                <a:ext cx="2114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4" name="Freihand 53">
                <a:extLst>
                  <a:ext uri="{FF2B5EF4-FFF2-40B4-BE49-F238E27FC236}">
                    <a16:creationId xmlns:a16="http://schemas.microsoft.com/office/drawing/2014/main" id="{06BFF938-03B8-4364-8E7F-6BA850BB43F6}"/>
                  </a:ext>
                </a:extLst>
              </p14:cNvPr>
              <p14:cNvContentPartPr/>
              <p14:nvPr/>
            </p14:nvContentPartPr>
            <p14:xfrm>
              <a:off x="7542515" y="4769227"/>
              <a:ext cx="281520" cy="180000"/>
            </p14:xfrm>
          </p:contentPart>
        </mc:Choice>
        <mc:Fallback>
          <p:pic>
            <p:nvPicPr>
              <p:cNvPr id="54" name="Freihand 53">
                <a:extLst>
                  <a:ext uri="{FF2B5EF4-FFF2-40B4-BE49-F238E27FC236}">
                    <a16:creationId xmlns:a16="http://schemas.microsoft.com/office/drawing/2014/main" id="{06BFF938-03B8-4364-8E7F-6BA850BB43F6}"/>
                  </a:ext>
                </a:extLst>
              </p:cNvPr>
              <p:cNvPicPr/>
              <p:nvPr/>
            </p:nvPicPr>
            <p:blipFill>
              <a:blip r:embed="rId10"/>
              <a:stretch>
                <a:fillRect/>
              </a:stretch>
            </p:blipFill>
            <p:spPr>
              <a:xfrm>
                <a:off x="7538195" y="4764907"/>
                <a:ext cx="290160" cy="188640"/>
              </a:xfrm>
              <a:prstGeom prst="rect">
                <a:avLst/>
              </a:prstGeom>
            </p:spPr>
          </p:pic>
        </mc:Fallback>
      </mc:AlternateContent>
      <p:grpSp>
        <p:nvGrpSpPr>
          <p:cNvPr id="58" name="Gruppieren 57">
            <a:extLst>
              <a:ext uri="{FF2B5EF4-FFF2-40B4-BE49-F238E27FC236}">
                <a16:creationId xmlns:a16="http://schemas.microsoft.com/office/drawing/2014/main" id="{C9B7D181-9591-4E48-B015-4AE05E5CAA08}"/>
              </a:ext>
            </a:extLst>
          </p:cNvPr>
          <p:cNvGrpSpPr/>
          <p:nvPr/>
        </p:nvGrpSpPr>
        <p:grpSpPr>
          <a:xfrm>
            <a:off x="4561355" y="4360987"/>
            <a:ext cx="3494520" cy="937440"/>
            <a:chOff x="4561355" y="4360987"/>
            <a:chExt cx="3494520" cy="937440"/>
          </a:xfrm>
        </p:grpSpPr>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89761DE4-6162-4FB1-B9FA-4FA5DBDCA56C}"/>
                    </a:ext>
                  </a:extLst>
                </p14:cNvPr>
                <p14:cNvContentPartPr/>
                <p14:nvPr/>
              </p14:nvContentPartPr>
              <p14:xfrm>
                <a:off x="4561355" y="4759507"/>
                <a:ext cx="295920" cy="91800"/>
              </p14:xfrm>
            </p:contentPart>
          </mc:Choice>
          <mc:Fallback>
            <p:pic>
              <p:nvPicPr>
                <p:cNvPr id="6" name="Freihand 5">
                  <a:extLst>
                    <a:ext uri="{FF2B5EF4-FFF2-40B4-BE49-F238E27FC236}">
                      <a16:creationId xmlns:a16="http://schemas.microsoft.com/office/drawing/2014/main" id="{89761DE4-6162-4FB1-B9FA-4FA5DBDCA56C}"/>
                    </a:ext>
                  </a:extLst>
                </p:cNvPr>
                <p:cNvPicPr/>
                <p:nvPr/>
              </p:nvPicPr>
              <p:blipFill>
                <a:blip r:embed="rId12"/>
                <a:stretch>
                  <a:fillRect/>
                </a:stretch>
              </p:blipFill>
              <p:spPr>
                <a:xfrm>
                  <a:off x="4557035" y="4755187"/>
                  <a:ext cx="304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9724A246-D925-48BD-89ED-C8D788D82547}"/>
                    </a:ext>
                  </a:extLst>
                </p14:cNvPr>
                <p14:cNvContentPartPr/>
                <p14:nvPr/>
              </p14:nvContentPartPr>
              <p14:xfrm>
                <a:off x="4783115" y="4693987"/>
                <a:ext cx="183240" cy="153720"/>
              </p14:xfrm>
            </p:contentPart>
          </mc:Choice>
          <mc:Fallback>
            <p:pic>
              <p:nvPicPr>
                <p:cNvPr id="7" name="Freihand 6">
                  <a:extLst>
                    <a:ext uri="{FF2B5EF4-FFF2-40B4-BE49-F238E27FC236}">
                      <a16:creationId xmlns:a16="http://schemas.microsoft.com/office/drawing/2014/main" id="{9724A246-D925-48BD-89ED-C8D788D82547}"/>
                    </a:ext>
                  </a:extLst>
                </p:cNvPr>
                <p:cNvPicPr/>
                <p:nvPr/>
              </p:nvPicPr>
              <p:blipFill>
                <a:blip r:embed="rId14"/>
                <a:stretch>
                  <a:fillRect/>
                </a:stretch>
              </p:blipFill>
              <p:spPr>
                <a:xfrm>
                  <a:off x="4778795" y="4689667"/>
                  <a:ext cx="191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BD0DA6AB-785F-4AC7-9014-513BDFF92097}"/>
                    </a:ext>
                  </a:extLst>
                </p14:cNvPr>
                <p14:cNvContentPartPr/>
                <p14:nvPr/>
              </p14:nvContentPartPr>
              <p14:xfrm>
                <a:off x="5131955" y="4633867"/>
                <a:ext cx="19080" cy="28080"/>
              </p14:xfrm>
            </p:contentPart>
          </mc:Choice>
          <mc:Fallback>
            <p:pic>
              <p:nvPicPr>
                <p:cNvPr id="8" name="Freihand 7">
                  <a:extLst>
                    <a:ext uri="{FF2B5EF4-FFF2-40B4-BE49-F238E27FC236}">
                      <a16:creationId xmlns:a16="http://schemas.microsoft.com/office/drawing/2014/main" id="{BD0DA6AB-785F-4AC7-9014-513BDFF92097}"/>
                    </a:ext>
                  </a:extLst>
                </p:cNvPr>
                <p:cNvPicPr/>
                <p:nvPr/>
              </p:nvPicPr>
              <p:blipFill>
                <a:blip r:embed="rId16"/>
                <a:stretch>
                  <a:fillRect/>
                </a:stretch>
              </p:blipFill>
              <p:spPr>
                <a:xfrm>
                  <a:off x="5127635" y="4629547"/>
                  <a:ext cx="27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019ED2CF-3A5D-4E54-85A3-29ED92F968E4}"/>
                    </a:ext>
                  </a:extLst>
                </p14:cNvPr>
                <p14:cNvContentPartPr/>
                <p14:nvPr/>
              </p14:nvContentPartPr>
              <p14:xfrm>
                <a:off x="5152835" y="4458187"/>
                <a:ext cx="271440" cy="261720"/>
              </p14:xfrm>
            </p:contentPart>
          </mc:Choice>
          <mc:Fallback>
            <p:pic>
              <p:nvPicPr>
                <p:cNvPr id="9" name="Freihand 8">
                  <a:extLst>
                    <a:ext uri="{FF2B5EF4-FFF2-40B4-BE49-F238E27FC236}">
                      <a16:creationId xmlns:a16="http://schemas.microsoft.com/office/drawing/2014/main" id="{019ED2CF-3A5D-4E54-85A3-29ED92F968E4}"/>
                    </a:ext>
                  </a:extLst>
                </p:cNvPr>
                <p:cNvPicPr/>
                <p:nvPr/>
              </p:nvPicPr>
              <p:blipFill>
                <a:blip r:embed="rId18"/>
                <a:stretch>
                  <a:fillRect/>
                </a:stretch>
              </p:blipFill>
              <p:spPr>
                <a:xfrm>
                  <a:off x="5148515" y="4453867"/>
                  <a:ext cx="2800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7FA14786-6202-400C-8ED8-9FA939B7A963}"/>
                    </a:ext>
                  </a:extLst>
                </p14:cNvPr>
                <p14:cNvContentPartPr/>
                <p14:nvPr/>
              </p14:nvContentPartPr>
              <p14:xfrm>
                <a:off x="5252915" y="4398067"/>
                <a:ext cx="68760" cy="14400"/>
              </p14:xfrm>
            </p:contentPart>
          </mc:Choice>
          <mc:Fallback>
            <p:pic>
              <p:nvPicPr>
                <p:cNvPr id="10" name="Freihand 9">
                  <a:extLst>
                    <a:ext uri="{FF2B5EF4-FFF2-40B4-BE49-F238E27FC236}">
                      <a16:creationId xmlns:a16="http://schemas.microsoft.com/office/drawing/2014/main" id="{7FA14786-6202-400C-8ED8-9FA939B7A963}"/>
                    </a:ext>
                  </a:extLst>
                </p:cNvPr>
                <p:cNvPicPr/>
                <p:nvPr/>
              </p:nvPicPr>
              <p:blipFill>
                <a:blip r:embed="rId20"/>
                <a:stretch>
                  <a:fillRect/>
                </a:stretch>
              </p:blipFill>
              <p:spPr>
                <a:xfrm>
                  <a:off x="5248595" y="4393747"/>
                  <a:ext cx="77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1918483C-970B-4A22-80C9-743301F9564F}"/>
                    </a:ext>
                  </a:extLst>
                </p14:cNvPr>
                <p14:cNvContentPartPr/>
                <p14:nvPr/>
              </p14:nvContentPartPr>
              <p14:xfrm>
                <a:off x="5583035" y="4440907"/>
                <a:ext cx="117360" cy="127440"/>
              </p14:xfrm>
            </p:contentPart>
          </mc:Choice>
          <mc:Fallback>
            <p:pic>
              <p:nvPicPr>
                <p:cNvPr id="12" name="Freihand 11">
                  <a:extLst>
                    <a:ext uri="{FF2B5EF4-FFF2-40B4-BE49-F238E27FC236}">
                      <a16:creationId xmlns:a16="http://schemas.microsoft.com/office/drawing/2014/main" id="{1918483C-970B-4A22-80C9-743301F9564F}"/>
                    </a:ext>
                  </a:extLst>
                </p:cNvPr>
                <p:cNvPicPr/>
                <p:nvPr/>
              </p:nvPicPr>
              <p:blipFill>
                <a:blip r:embed="rId22"/>
                <a:stretch>
                  <a:fillRect/>
                </a:stretch>
              </p:blipFill>
              <p:spPr>
                <a:xfrm>
                  <a:off x="5578715" y="4436587"/>
                  <a:ext cx="126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61AE69F1-EDEB-4708-A0F1-ECE9C3D6725E}"/>
                    </a:ext>
                  </a:extLst>
                </p14:cNvPr>
                <p14:cNvContentPartPr/>
                <p14:nvPr/>
              </p14:nvContentPartPr>
              <p14:xfrm>
                <a:off x="5706515" y="4488067"/>
                <a:ext cx="174240" cy="57960"/>
              </p14:xfrm>
            </p:contentPart>
          </mc:Choice>
          <mc:Fallback>
            <p:pic>
              <p:nvPicPr>
                <p:cNvPr id="13" name="Freihand 12">
                  <a:extLst>
                    <a:ext uri="{FF2B5EF4-FFF2-40B4-BE49-F238E27FC236}">
                      <a16:creationId xmlns:a16="http://schemas.microsoft.com/office/drawing/2014/main" id="{61AE69F1-EDEB-4708-A0F1-ECE9C3D6725E}"/>
                    </a:ext>
                  </a:extLst>
                </p:cNvPr>
                <p:cNvPicPr/>
                <p:nvPr/>
              </p:nvPicPr>
              <p:blipFill>
                <a:blip r:embed="rId24"/>
                <a:stretch>
                  <a:fillRect/>
                </a:stretch>
              </p:blipFill>
              <p:spPr>
                <a:xfrm>
                  <a:off x="5702195" y="4483747"/>
                  <a:ext cx="1828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E8842CE2-4008-467B-BB82-648CEC515D77}"/>
                    </a:ext>
                  </a:extLst>
                </p14:cNvPr>
                <p14:cNvContentPartPr/>
                <p14:nvPr/>
              </p14:nvContentPartPr>
              <p14:xfrm>
                <a:off x="6021875" y="4413187"/>
                <a:ext cx="104400" cy="120600"/>
              </p14:xfrm>
            </p:contentPart>
          </mc:Choice>
          <mc:Fallback>
            <p:pic>
              <p:nvPicPr>
                <p:cNvPr id="14" name="Freihand 13">
                  <a:extLst>
                    <a:ext uri="{FF2B5EF4-FFF2-40B4-BE49-F238E27FC236}">
                      <a16:creationId xmlns:a16="http://schemas.microsoft.com/office/drawing/2014/main" id="{E8842CE2-4008-467B-BB82-648CEC515D77}"/>
                    </a:ext>
                  </a:extLst>
                </p:cNvPr>
                <p:cNvPicPr/>
                <p:nvPr/>
              </p:nvPicPr>
              <p:blipFill>
                <a:blip r:embed="rId26"/>
                <a:stretch>
                  <a:fillRect/>
                </a:stretch>
              </p:blipFill>
              <p:spPr>
                <a:xfrm>
                  <a:off x="6017555" y="4408867"/>
                  <a:ext cx="113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BAD324A8-4297-4699-8CA4-748E7D3700D3}"/>
                    </a:ext>
                  </a:extLst>
                </p14:cNvPr>
                <p14:cNvContentPartPr/>
                <p14:nvPr/>
              </p14:nvContentPartPr>
              <p14:xfrm>
                <a:off x="6111515" y="4475107"/>
                <a:ext cx="128160" cy="59760"/>
              </p14:xfrm>
            </p:contentPart>
          </mc:Choice>
          <mc:Fallback>
            <p:pic>
              <p:nvPicPr>
                <p:cNvPr id="15" name="Freihand 14">
                  <a:extLst>
                    <a:ext uri="{FF2B5EF4-FFF2-40B4-BE49-F238E27FC236}">
                      <a16:creationId xmlns:a16="http://schemas.microsoft.com/office/drawing/2014/main" id="{BAD324A8-4297-4699-8CA4-748E7D3700D3}"/>
                    </a:ext>
                  </a:extLst>
                </p:cNvPr>
                <p:cNvPicPr/>
                <p:nvPr/>
              </p:nvPicPr>
              <p:blipFill>
                <a:blip r:embed="rId28"/>
                <a:stretch>
                  <a:fillRect/>
                </a:stretch>
              </p:blipFill>
              <p:spPr>
                <a:xfrm>
                  <a:off x="6107195" y="4470787"/>
                  <a:ext cx="136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CEFEC2A3-8CB3-4C9D-A688-6A62C1543497}"/>
                    </a:ext>
                  </a:extLst>
                </p14:cNvPr>
                <p14:cNvContentPartPr/>
                <p14:nvPr/>
              </p14:nvContentPartPr>
              <p14:xfrm>
                <a:off x="6233555" y="4360987"/>
                <a:ext cx="72360" cy="159480"/>
              </p14:xfrm>
            </p:contentPart>
          </mc:Choice>
          <mc:Fallback>
            <p:pic>
              <p:nvPicPr>
                <p:cNvPr id="16" name="Freihand 15">
                  <a:extLst>
                    <a:ext uri="{FF2B5EF4-FFF2-40B4-BE49-F238E27FC236}">
                      <a16:creationId xmlns:a16="http://schemas.microsoft.com/office/drawing/2014/main" id="{CEFEC2A3-8CB3-4C9D-A688-6A62C1543497}"/>
                    </a:ext>
                  </a:extLst>
                </p:cNvPr>
                <p:cNvPicPr/>
                <p:nvPr/>
              </p:nvPicPr>
              <p:blipFill>
                <a:blip r:embed="rId30"/>
                <a:stretch>
                  <a:fillRect/>
                </a:stretch>
              </p:blipFill>
              <p:spPr>
                <a:xfrm>
                  <a:off x="6229235" y="4356667"/>
                  <a:ext cx="81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764A289D-FD8F-469F-9A5F-5DA1640C75F3}"/>
                    </a:ext>
                  </a:extLst>
                </p14:cNvPr>
                <p14:cNvContentPartPr/>
                <p14:nvPr/>
              </p14:nvContentPartPr>
              <p14:xfrm>
                <a:off x="6306995" y="4457467"/>
                <a:ext cx="20520" cy="65880"/>
              </p14:xfrm>
            </p:contentPart>
          </mc:Choice>
          <mc:Fallback>
            <p:pic>
              <p:nvPicPr>
                <p:cNvPr id="17" name="Freihand 16">
                  <a:extLst>
                    <a:ext uri="{FF2B5EF4-FFF2-40B4-BE49-F238E27FC236}">
                      <a16:creationId xmlns:a16="http://schemas.microsoft.com/office/drawing/2014/main" id="{764A289D-FD8F-469F-9A5F-5DA1640C75F3}"/>
                    </a:ext>
                  </a:extLst>
                </p:cNvPr>
                <p:cNvPicPr/>
                <p:nvPr/>
              </p:nvPicPr>
              <p:blipFill>
                <a:blip r:embed="rId32"/>
                <a:stretch>
                  <a:fillRect/>
                </a:stretch>
              </p:blipFill>
              <p:spPr>
                <a:xfrm>
                  <a:off x="6302675" y="4453147"/>
                  <a:ext cx="29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D5C881B6-74B4-45D3-8F61-9E2BE79567F1}"/>
                    </a:ext>
                  </a:extLst>
                </p14:cNvPr>
                <p14:cNvContentPartPr/>
                <p14:nvPr/>
              </p14:nvContentPartPr>
              <p14:xfrm>
                <a:off x="6360995" y="4453867"/>
                <a:ext cx="174960" cy="56880"/>
              </p14:xfrm>
            </p:contentPart>
          </mc:Choice>
          <mc:Fallback>
            <p:pic>
              <p:nvPicPr>
                <p:cNvPr id="18" name="Freihand 17">
                  <a:extLst>
                    <a:ext uri="{FF2B5EF4-FFF2-40B4-BE49-F238E27FC236}">
                      <a16:creationId xmlns:a16="http://schemas.microsoft.com/office/drawing/2014/main" id="{D5C881B6-74B4-45D3-8F61-9E2BE79567F1}"/>
                    </a:ext>
                  </a:extLst>
                </p:cNvPr>
                <p:cNvPicPr/>
                <p:nvPr/>
              </p:nvPicPr>
              <p:blipFill>
                <a:blip r:embed="rId34"/>
                <a:stretch>
                  <a:fillRect/>
                </a:stretch>
              </p:blipFill>
              <p:spPr>
                <a:xfrm>
                  <a:off x="6356675" y="4449547"/>
                  <a:ext cx="183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1A1404BD-020B-40D1-AB66-6885973F7843}"/>
                    </a:ext>
                  </a:extLst>
                </p14:cNvPr>
                <p14:cNvContentPartPr/>
                <p14:nvPr/>
              </p14:nvContentPartPr>
              <p14:xfrm>
                <a:off x="6570875" y="4395547"/>
                <a:ext cx="217080" cy="108360"/>
              </p14:xfrm>
            </p:contentPart>
          </mc:Choice>
          <mc:Fallback>
            <p:pic>
              <p:nvPicPr>
                <p:cNvPr id="19" name="Freihand 18">
                  <a:extLst>
                    <a:ext uri="{FF2B5EF4-FFF2-40B4-BE49-F238E27FC236}">
                      <a16:creationId xmlns:a16="http://schemas.microsoft.com/office/drawing/2014/main" id="{1A1404BD-020B-40D1-AB66-6885973F7843}"/>
                    </a:ext>
                  </a:extLst>
                </p:cNvPr>
                <p:cNvPicPr/>
                <p:nvPr/>
              </p:nvPicPr>
              <p:blipFill>
                <a:blip r:embed="rId36"/>
                <a:stretch>
                  <a:fillRect/>
                </a:stretch>
              </p:blipFill>
              <p:spPr>
                <a:xfrm>
                  <a:off x="6566555" y="4391227"/>
                  <a:ext cx="225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8EBF8729-B88F-4190-B6CF-EE759138285E}"/>
                    </a:ext>
                  </a:extLst>
                </p14:cNvPr>
                <p14:cNvContentPartPr/>
                <p14:nvPr/>
              </p14:nvContentPartPr>
              <p14:xfrm>
                <a:off x="6775355" y="4418947"/>
                <a:ext cx="92880" cy="182880"/>
              </p14:xfrm>
            </p:contentPart>
          </mc:Choice>
          <mc:Fallback>
            <p:pic>
              <p:nvPicPr>
                <p:cNvPr id="20" name="Freihand 19">
                  <a:extLst>
                    <a:ext uri="{FF2B5EF4-FFF2-40B4-BE49-F238E27FC236}">
                      <a16:creationId xmlns:a16="http://schemas.microsoft.com/office/drawing/2014/main" id="{8EBF8729-B88F-4190-B6CF-EE759138285E}"/>
                    </a:ext>
                  </a:extLst>
                </p:cNvPr>
                <p:cNvPicPr/>
                <p:nvPr/>
              </p:nvPicPr>
              <p:blipFill>
                <a:blip r:embed="rId38"/>
                <a:stretch>
                  <a:fillRect/>
                </a:stretch>
              </p:blipFill>
              <p:spPr>
                <a:xfrm>
                  <a:off x="6771035" y="4414627"/>
                  <a:ext cx="1015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18B0819C-F25D-407C-937B-3C2D532C2407}"/>
                    </a:ext>
                  </a:extLst>
                </p14:cNvPr>
                <p14:cNvContentPartPr/>
                <p14:nvPr/>
              </p14:nvContentPartPr>
              <p14:xfrm>
                <a:off x="6888035" y="4412467"/>
                <a:ext cx="154800" cy="84960"/>
              </p14:xfrm>
            </p:contentPart>
          </mc:Choice>
          <mc:Fallback>
            <p:pic>
              <p:nvPicPr>
                <p:cNvPr id="21" name="Freihand 20">
                  <a:extLst>
                    <a:ext uri="{FF2B5EF4-FFF2-40B4-BE49-F238E27FC236}">
                      <a16:creationId xmlns:a16="http://schemas.microsoft.com/office/drawing/2014/main" id="{18B0819C-F25D-407C-937B-3C2D532C2407}"/>
                    </a:ext>
                  </a:extLst>
                </p:cNvPr>
                <p:cNvPicPr/>
                <p:nvPr/>
              </p:nvPicPr>
              <p:blipFill>
                <a:blip r:embed="rId40"/>
                <a:stretch>
                  <a:fillRect/>
                </a:stretch>
              </p:blipFill>
              <p:spPr>
                <a:xfrm>
                  <a:off x="6883715" y="4408147"/>
                  <a:ext cx="163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05EA5A2E-9E10-4FF0-907C-7FF06B40A7EF}"/>
                    </a:ext>
                  </a:extLst>
                </p14:cNvPr>
                <p14:cNvContentPartPr/>
                <p14:nvPr/>
              </p14:nvContentPartPr>
              <p14:xfrm>
                <a:off x="7036355" y="4375387"/>
                <a:ext cx="28080" cy="37080"/>
              </p14:xfrm>
            </p:contentPart>
          </mc:Choice>
          <mc:Fallback>
            <p:pic>
              <p:nvPicPr>
                <p:cNvPr id="22" name="Freihand 21">
                  <a:extLst>
                    <a:ext uri="{FF2B5EF4-FFF2-40B4-BE49-F238E27FC236}">
                      <a16:creationId xmlns:a16="http://schemas.microsoft.com/office/drawing/2014/main" id="{05EA5A2E-9E10-4FF0-907C-7FF06B40A7EF}"/>
                    </a:ext>
                  </a:extLst>
                </p:cNvPr>
                <p:cNvPicPr/>
                <p:nvPr/>
              </p:nvPicPr>
              <p:blipFill>
                <a:blip r:embed="rId42"/>
                <a:stretch>
                  <a:fillRect/>
                </a:stretch>
              </p:blipFill>
              <p:spPr>
                <a:xfrm>
                  <a:off x="7032035" y="4371067"/>
                  <a:ext cx="367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F1EFFD6A-6DCE-4BA9-B566-62FE194E540F}"/>
                    </a:ext>
                  </a:extLst>
                </p14:cNvPr>
                <p14:cNvContentPartPr/>
                <p14:nvPr/>
              </p14:nvContentPartPr>
              <p14:xfrm>
                <a:off x="7052195" y="4417147"/>
                <a:ext cx="67680" cy="76320"/>
              </p14:xfrm>
            </p:contentPart>
          </mc:Choice>
          <mc:Fallback>
            <p:pic>
              <p:nvPicPr>
                <p:cNvPr id="23" name="Freihand 22">
                  <a:extLst>
                    <a:ext uri="{FF2B5EF4-FFF2-40B4-BE49-F238E27FC236}">
                      <a16:creationId xmlns:a16="http://schemas.microsoft.com/office/drawing/2014/main" id="{F1EFFD6A-6DCE-4BA9-B566-62FE194E540F}"/>
                    </a:ext>
                  </a:extLst>
                </p:cNvPr>
                <p:cNvPicPr/>
                <p:nvPr/>
              </p:nvPicPr>
              <p:blipFill>
                <a:blip r:embed="rId44"/>
                <a:stretch>
                  <a:fillRect/>
                </a:stretch>
              </p:blipFill>
              <p:spPr>
                <a:xfrm>
                  <a:off x="7047875" y="4412827"/>
                  <a:ext cx="76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4730851D-151C-420F-A26B-C5AA3F0AE1AA}"/>
                    </a:ext>
                  </a:extLst>
                </p14:cNvPr>
                <p14:cNvContentPartPr/>
                <p14:nvPr/>
              </p14:nvContentPartPr>
              <p14:xfrm>
                <a:off x="7109795" y="4398787"/>
                <a:ext cx="177840" cy="82800"/>
              </p14:xfrm>
            </p:contentPart>
          </mc:Choice>
          <mc:Fallback>
            <p:pic>
              <p:nvPicPr>
                <p:cNvPr id="24" name="Freihand 23">
                  <a:extLst>
                    <a:ext uri="{FF2B5EF4-FFF2-40B4-BE49-F238E27FC236}">
                      <a16:creationId xmlns:a16="http://schemas.microsoft.com/office/drawing/2014/main" id="{4730851D-151C-420F-A26B-C5AA3F0AE1AA}"/>
                    </a:ext>
                  </a:extLst>
                </p:cNvPr>
                <p:cNvPicPr/>
                <p:nvPr/>
              </p:nvPicPr>
              <p:blipFill>
                <a:blip r:embed="rId46"/>
                <a:stretch>
                  <a:fillRect/>
                </a:stretch>
              </p:blipFill>
              <p:spPr>
                <a:xfrm>
                  <a:off x="7105115" y="4394467"/>
                  <a:ext cx="186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Freihand 24">
                  <a:extLst>
                    <a:ext uri="{FF2B5EF4-FFF2-40B4-BE49-F238E27FC236}">
                      <a16:creationId xmlns:a16="http://schemas.microsoft.com/office/drawing/2014/main" id="{CAC70D89-9C9B-4697-9E83-D4F5077682A5}"/>
                    </a:ext>
                  </a:extLst>
                </p14:cNvPr>
                <p14:cNvContentPartPr/>
                <p14:nvPr/>
              </p14:nvContentPartPr>
              <p14:xfrm>
                <a:off x="7290875" y="4381147"/>
                <a:ext cx="205560" cy="98280"/>
              </p14:xfrm>
            </p:contentPart>
          </mc:Choice>
          <mc:Fallback>
            <p:pic>
              <p:nvPicPr>
                <p:cNvPr id="25" name="Freihand 24">
                  <a:extLst>
                    <a:ext uri="{FF2B5EF4-FFF2-40B4-BE49-F238E27FC236}">
                      <a16:creationId xmlns:a16="http://schemas.microsoft.com/office/drawing/2014/main" id="{CAC70D89-9C9B-4697-9E83-D4F5077682A5}"/>
                    </a:ext>
                  </a:extLst>
                </p:cNvPr>
                <p:cNvPicPr/>
                <p:nvPr/>
              </p:nvPicPr>
              <p:blipFill>
                <a:blip r:embed="rId48"/>
                <a:stretch>
                  <a:fillRect/>
                </a:stretch>
              </p:blipFill>
              <p:spPr>
                <a:xfrm>
                  <a:off x="7286555" y="4376827"/>
                  <a:ext cx="214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 name="Freihand 25">
                  <a:extLst>
                    <a:ext uri="{FF2B5EF4-FFF2-40B4-BE49-F238E27FC236}">
                      <a16:creationId xmlns:a16="http://schemas.microsoft.com/office/drawing/2014/main" id="{1F44599B-9A26-44DF-8A9A-9A1B400A3157}"/>
                    </a:ext>
                  </a:extLst>
                </p14:cNvPr>
                <p14:cNvContentPartPr/>
                <p14:nvPr/>
              </p14:nvContentPartPr>
              <p14:xfrm>
                <a:off x="7510835" y="4383307"/>
                <a:ext cx="64080" cy="87120"/>
              </p14:xfrm>
            </p:contentPart>
          </mc:Choice>
          <mc:Fallback>
            <p:pic>
              <p:nvPicPr>
                <p:cNvPr id="26" name="Freihand 25">
                  <a:extLst>
                    <a:ext uri="{FF2B5EF4-FFF2-40B4-BE49-F238E27FC236}">
                      <a16:creationId xmlns:a16="http://schemas.microsoft.com/office/drawing/2014/main" id="{1F44599B-9A26-44DF-8A9A-9A1B400A3157}"/>
                    </a:ext>
                  </a:extLst>
                </p:cNvPr>
                <p:cNvPicPr/>
                <p:nvPr/>
              </p:nvPicPr>
              <p:blipFill>
                <a:blip r:embed="rId50"/>
                <a:stretch>
                  <a:fillRect/>
                </a:stretch>
              </p:blipFill>
              <p:spPr>
                <a:xfrm>
                  <a:off x="7506515" y="4378987"/>
                  <a:ext cx="72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7" name="Freihand 26">
                  <a:extLst>
                    <a:ext uri="{FF2B5EF4-FFF2-40B4-BE49-F238E27FC236}">
                      <a16:creationId xmlns:a16="http://schemas.microsoft.com/office/drawing/2014/main" id="{77550364-77CE-41AD-B2A1-8A6D7C64AD0D}"/>
                    </a:ext>
                  </a:extLst>
                </p14:cNvPr>
                <p14:cNvContentPartPr/>
                <p14:nvPr/>
              </p14:nvContentPartPr>
              <p14:xfrm>
                <a:off x="7506875" y="4388347"/>
                <a:ext cx="89640" cy="72720"/>
              </p14:xfrm>
            </p:contentPart>
          </mc:Choice>
          <mc:Fallback>
            <p:pic>
              <p:nvPicPr>
                <p:cNvPr id="27" name="Freihand 26">
                  <a:extLst>
                    <a:ext uri="{FF2B5EF4-FFF2-40B4-BE49-F238E27FC236}">
                      <a16:creationId xmlns:a16="http://schemas.microsoft.com/office/drawing/2014/main" id="{77550364-77CE-41AD-B2A1-8A6D7C64AD0D}"/>
                    </a:ext>
                  </a:extLst>
                </p:cNvPr>
                <p:cNvPicPr/>
                <p:nvPr/>
              </p:nvPicPr>
              <p:blipFill>
                <a:blip r:embed="rId52"/>
                <a:stretch>
                  <a:fillRect/>
                </a:stretch>
              </p:blipFill>
              <p:spPr>
                <a:xfrm>
                  <a:off x="7502555" y="4384027"/>
                  <a:ext cx="98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Freihand 28">
                  <a:extLst>
                    <a:ext uri="{FF2B5EF4-FFF2-40B4-BE49-F238E27FC236}">
                      <a16:creationId xmlns:a16="http://schemas.microsoft.com/office/drawing/2014/main" id="{98BC9D49-AC79-4EF2-8A23-47A7EBFE06B1}"/>
                    </a:ext>
                  </a:extLst>
                </p14:cNvPr>
                <p14:cNvContentPartPr/>
                <p14:nvPr/>
              </p14:nvContentPartPr>
              <p14:xfrm>
                <a:off x="5384315" y="4693267"/>
                <a:ext cx="70200" cy="139320"/>
              </p14:xfrm>
            </p:contentPart>
          </mc:Choice>
          <mc:Fallback>
            <p:pic>
              <p:nvPicPr>
                <p:cNvPr id="29" name="Freihand 28">
                  <a:extLst>
                    <a:ext uri="{FF2B5EF4-FFF2-40B4-BE49-F238E27FC236}">
                      <a16:creationId xmlns:a16="http://schemas.microsoft.com/office/drawing/2014/main" id="{98BC9D49-AC79-4EF2-8A23-47A7EBFE06B1}"/>
                    </a:ext>
                  </a:extLst>
                </p:cNvPr>
                <p:cNvPicPr/>
                <p:nvPr/>
              </p:nvPicPr>
              <p:blipFill>
                <a:blip r:embed="rId54"/>
                <a:stretch>
                  <a:fillRect/>
                </a:stretch>
              </p:blipFill>
              <p:spPr>
                <a:xfrm>
                  <a:off x="5379995" y="4688947"/>
                  <a:ext cx="788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0" name="Freihand 29">
                  <a:extLst>
                    <a:ext uri="{FF2B5EF4-FFF2-40B4-BE49-F238E27FC236}">
                      <a16:creationId xmlns:a16="http://schemas.microsoft.com/office/drawing/2014/main" id="{65545C7C-F224-4F8E-B9F0-656CFF4BFF4E}"/>
                    </a:ext>
                  </a:extLst>
                </p14:cNvPr>
                <p14:cNvContentPartPr/>
                <p14:nvPr/>
              </p14:nvContentPartPr>
              <p14:xfrm>
                <a:off x="5462075" y="4708387"/>
                <a:ext cx="73800" cy="104040"/>
              </p14:xfrm>
            </p:contentPart>
          </mc:Choice>
          <mc:Fallback>
            <p:pic>
              <p:nvPicPr>
                <p:cNvPr id="30" name="Freihand 29">
                  <a:extLst>
                    <a:ext uri="{FF2B5EF4-FFF2-40B4-BE49-F238E27FC236}">
                      <a16:creationId xmlns:a16="http://schemas.microsoft.com/office/drawing/2014/main" id="{65545C7C-F224-4F8E-B9F0-656CFF4BFF4E}"/>
                    </a:ext>
                  </a:extLst>
                </p:cNvPr>
                <p:cNvPicPr/>
                <p:nvPr/>
              </p:nvPicPr>
              <p:blipFill>
                <a:blip r:embed="rId56"/>
                <a:stretch>
                  <a:fillRect/>
                </a:stretch>
              </p:blipFill>
              <p:spPr>
                <a:xfrm>
                  <a:off x="5457755" y="4704067"/>
                  <a:ext cx="82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 name="Freihand 30">
                  <a:extLst>
                    <a:ext uri="{FF2B5EF4-FFF2-40B4-BE49-F238E27FC236}">
                      <a16:creationId xmlns:a16="http://schemas.microsoft.com/office/drawing/2014/main" id="{7D2A3A30-C747-4C29-BE98-E6E71D139B24}"/>
                    </a:ext>
                  </a:extLst>
                </p14:cNvPr>
                <p14:cNvContentPartPr/>
                <p14:nvPr/>
              </p14:nvContentPartPr>
              <p14:xfrm>
                <a:off x="5535515" y="4684267"/>
                <a:ext cx="132120" cy="116640"/>
              </p14:xfrm>
            </p:contentPart>
          </mc:Choice>
          <mc:Fallback>
            <p:pic>
              <p:nvPicPr>
                <p:cNvPr id="31" name="Freihand 30">
                  <a:extLst>
                    <a:ext uri="{FF2B5EF4-FFF2-40B4-BE49-F238E27FC236}">
                      <a16:creationId xmlns:a16="http://schemas.microsoft.com/office/drawing/2014/main" id="{7D2A3A30-C747-4C29-BE98-E6E71D139B24}"/>
                    </a:ext>
                  </a:extLst>
                </p:cNvPr>
                <p:cNvPicPr/>
                <p:nvPr/>
              </p:nvPicPr>
              <p:blipFill>
                <a:blip r:embed="rId58"/>
                <a:stretch>
                  <a:fillRect/>
                </a:stretch>
              </p:blipFill>
              <p:spPr>
                <a:xfrm>
                  <a:off x="5531195" y="4679947"/>
                  <a:ext cx="140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2" name="Freihand 31">
                  <a:extLst>
                    <a:ext uri="{FF2B5EF4-FFF2-40B4-BE49-F238E27FC236}">
                      <a16:creationId xmlns:a16="http://schemas.microsoft.com/office/drawing/2014/main" id="{B602D971-8F49-4829-A560-60AD3F27772F}"/>
                    </a:ext>
                  </a:extLst>
                </p14:cNvPr>
                <p14:cNvContentPartPr/>
                <p14:nvPr/>
              </p14:nvContentPartPr>
              <p14:xfrm>
                <a:off x="5496995" y="4690027"/>
                <a:ext cx="77040" cy="7200"/>
              </p14:xfrm>
            </p:contentPart>
          </mc:Choice>
          <mc:Fallback>
            <p:pic>
              <p:nvPicPr>
                <p:cNvPr id="32" name="Freihand 31">
                  <a:extLst>
                    <a:ext uri="{FF2B5EF4-FFF2-40B4-BE49-F238E27FC236}">
                      <a16:creationId xmlns:a16="http://schemas.microsoft.com/office/drawing/2014/main" id="{B602D971-8F49-4829-A560-60AD3F27772F}"/>
                    </a:ext>
                  </a:extLst>
                </p:cNvPr>
                <p:cNvPicPr/>
                <p:nvPr/>
              </p:nvPicPr>
              <p:blipFill>
                <a:blip r:embed="rId60"/>
                <a:stretch>
                  <a:fillRect/>
                </a:stretch>
              </p:blipFill>
              <p:spPr>
                <a:xfrm>
                  <a:off x="5492675" y="4685707"/>
                  <a:ext cx="856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3" name="Freihand 32">
                  <a:extLst>
                    <a:ext uri="{FF2B5EF4-FFF2-40B4-BE49-F238E27FC236}">
                      <a16:creationId xmlns:a16="http://schemas.microsoft.com/office/drawing/2014/main" id="{1A7A4966-2D33-4112-8180-1D5FAF1DBF00}"/>
                    </a:ext>
                  </a:extLst>
                </p14:cNvPr>
                <p14:cNvContentPartPr/>
                <p14:nvPr/>
              </p14:nvContentPartPr>
              <p14:xfrm>
                <a:off x="5647475" y="4733587"/>
                <a:ext cx="71640" cy="46440"/>
              </p14:xfrm>
            </p:contentPart>
          </mc:Choice>
          <mc:Fallback>
            <p:pic>
              <p:nvPicPr>
                <p:cNvPr id="33" name="Freihand 32">
                  <a:extLst>
                    <a:ext uri="{FF2B5EF4-FFF2-40B4-BE49-F238E27FC236}">
                      <a16:creationId xmlns:a16="http://schemas.microsoft.com/office/drawing/2014/main" id="{1A7A4966-2D33-4112-8180-1D5FAF1DBF00}"/>
                    </a:ext>
                  </a:extLst>
                </p:cNvPr>
                <p:cNvPicPr/>
                <p:nvPr/>
              </p:nvPicPr>
              <p:blipFill>
                <a:blip r:embed="rId62"/>
                <a:stretch>
                  <a:fillRect/>
                </a:stretch>
              </p:blipFill>
              <p:spPr>
                <a:xfrm>
                  <a:off x="5643155" y="4729267"/>
                  <a:ext cx="802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4" name="Freihand 33">
                  <a:extLst>
                    <a:ext uri="{FF2B5EF4-FFF2-40B4-BE49-F238E27FC236}">
                      <a16:creationId xmlns:a16="http://schemas.microsoft.com/office/drawing/2014/main" id="{95081931-7ACB-432B-BBD2-95FDF0893E37}"/>
                    </a:ext>
                  </a:extLst>
                </p14:cNvPr>
                <p14:cNvContentPartPr/>
                <p14:nvPr/>
              </p14:nvContentPartPr>
              <p14:xfrm>
                <a:off x="5770235" y="4643947"/>
                <a:ext cx="116280" cy="115920"/>
              </p14:xfrm>
            </p:contentPart>
          </mc:Choice>
          <mc:Fallback>
            <p:pic>
              <p:nvPicPr>
                <p:cNvPr id="34" name="Freihand 33">
                  <a:extLst>
                    <a:ext uri="{FF2B5EF4-FFF2-40B4-BE49-F238E27FC236}">
                      <a16:creationId xmlns:a16="http://schemas.microsoft.com/office/drawing/2014/main" id="{95081931-7ACB-432B-BBD2-95FDF0893E37}"/>
                    </a:ext>
                  </a:extLst>
                </p:cNvPr>
                <p:cNvPicPr/>
                <p:nvPr/>
              </p:nvPicPr>
              <p:blipFill>
                <a:blip r:embed="rId64"/>
                <a:stretch>
                  <a:fillRect/>
                </a:stretch>
              </p:blipFill>
              <p:spPr>
                <a:xfrm>
                  <a:off x="5765915" y="4639627"/>
                  <a:ext cx="124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5" name="Freihand 34">
                  <a:extLst>
                    <a:ext uri="{FF2B5EF4-FFF2-40B4-BE49-F238E27FC236}">
                      <a16:creationId xmlns:a16="http://schemas.microsoft.com/office/drawing/2014/main" id="{CEB06684-4DEB-4D47-A5E3-4E3064F6ACA3}"/>
                    </a:ext>
                  </a:extLst>
                </p14:cNvPr>
                <p14:cNvContentPartPr/>
                <p14:nvPr/>
              </p14:nvContentPartPr>
              <p14:xfrm>
                <a:off x="5936915" y="4615867"/>
                <a:ext cx="194400" cy="114120"/>
              </p14:xfrm>
            </p:contentPart>
          </mc:Choice>
          <mc:Fallback>
            <p:pic>
              <p:nvPicPr>
                <p:cNvPr id="35" name="Freihand 34">
                  <a:extLst>
                    <a:ext uri="{FF2B5EF4-FFF2-40B4-BE49-F238E27FC236}">
                      <a16:creationId xmlns:a16="http://schemas.microsoft.com/office/drawing/2014/main" id="{CEB06684-4DEB-4D47-A5E3-4E3064F6ACA3}"/>
                    </a:ext>
                  </a:extLst>
                </p:cNvPr>
                <p:cNvPicPr/>
                <p:nvPr/>
              </p:nvPicPr>
              <p:blipFill>
                <a:blip r:embed="rId66"/>
                <a:stretch>
                  <a:fillRect/>
                </a:stretch>
              </p:blipFill>
              <p:spPr>
                <a:xfrm>
                  <a:off x="5932595" y="4611547"/>
                  <a:ext cx="203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6" name="Freihand 35">
                  <a:extLst>
                    <a:ext uri="{FF2B5EF4-FFF2-40B4-BE49-F238E27FC236}">
                      <a16:creationId xmlns:a16="http://schemas.microsoft.com/office/drawing/2014/main" id="{5E6A9027-AF19-490F-90F8-27C170C16AA4}"/>
                    </a:ext>
                  </a:extLst>
                </p14:cNvPr>
                <p14:cNvContentPartPr/>
                <p14:nvPr/>
              </p14:nvContentPartPr>
              <p14:xfrm>
                <a:off x="6278195" y="4636027"/>
                <a:ext cx="206640" cy="81360"/>
              </p14:xfrm>
            </p:contentPart>
          </mc:Choice>
          <mc:Fallback>
            <p:pic>
              <p:nvPicPr>
                <p:cNvPr id="36" name="Freihand 35">
                  <a:extLst>
                    <a:ext uri="{FF2B5EF4-FFF2-40B4-BE49-F238E27FC236}">
                      <a16:creationId xmlns:a16="http://schemas.microsoft.com/office/drawing/2014/main" id="{5E6A9027-AF19-490F-90F8-27C170C16AA4}"/>
                    </a:ext>
                  </a:extLst>
                </p:cNvPr>
                <p:cNvPicPr/>
                <p:nvPr/>
              </p:nvPicPr>
              <p:blipFill>
                <a:blip r:embed="rId68"/>
                <a:stretch>
                  <a:fillRect/>
                </a:stretch>
              </p:blipFill>
              <p:spPr>
                <a:xfrm>
                  <a:off x="6273875" y="4631707"/>
                  <a:ext cx="215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7" name="Freihand 36">
                  <a:extLst>
                    <a:ext uri="{FF2B5EF4-FFF2-40B4-BE49-F238E27FC236}">
                      <a16:creationId xmlns:a16="http://schemas.microsoft.com/office/drawing/2014/main" id="{1CE932BF-7B90-4551-9ACD-C8CC578B1B8F}"/>
                    </a:ext>
                  </a:extLst>
                </p14:cNvPr>
                <p14:cNvContentPartPr/>
                <p14:nvPr/>
              </p14:nvContentPartPr>
              <p14:xfrm>
                <a:off x="6458915" y="4634947"/>
                <a:ext cx="93240" cy="66960"/>
              </p14:xfrm>
            </p:contentPart>
          </mc:Choice>
          <mc:Fallback>
            <p:pic>
              <p:nvPicPr>
                <p:cNvPr id="37" name="Freihand 36">
                  <a:extLst>
                    <a:ext uri="{FF2B5EF4-FFF2-40B4-BE49-F238E27FC236}">
                      <a16:creationId xmlns:a16="http://schemas.microsoft.com/office/drawing/2014/main" id="{1CE932BF-7B90-4551-9ACD-C8CC578B1B8F}"/>
                    </a:ext>
                  </a:extLst>
                </p:cNvPr>
                <p:cNvPicPr/>
                <p:nvPr/>
              </p:nvPicPr>
              <p:blipFill>
                <a:blip r:embed="rId70"/>
                <a:stretch>
                  <a:fillRect/>
                </a:stretch>
              </p:blipFill>
              <p:spPr>
                <a:xfrm>
                  <a:off x="6454595" y="4630627"/>
                  <a:ext cx="101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8" name="Freihand 37">
                  <a:extLst>
                    <a:ext uri="{FF2B5EF4-FFF2-40B4-BE49-F238E27FC236}">
                      <a16:creationId xmlns:a16="http://schemas.microsoft.com/office/drawing/2014/main" id="{FC1D4658-8A58-4EA6-AFB4-5540EEF54AC8}"/>
                    </a:ext>
                  </a:extLst>
                </p14:cNvPr>
                <p14:cNvContentPartPr/>
                <p14:nvPr/>
              </p14:nvContentPartPr>
              <p14:xfrm>
                <a:off x="6506795" y="4587787"/>
                <a:ext cx="16560" cy="3240"/>
              </p14:xfrm>
            </p:contentPart>
          </mc:Choice>
          <mc:Fallback>
            <p:pic>
              <p:nvPicPr>
                <p:cNvPr id="38" name="Freihand 37">
                  <a:extLst>
                    <a:ext uri="{FF2B5EF4-FFF2-40B4-BE49-F238E27FC236}">
                      <a16:creationId xmlns:a16="http://schemas.microsoft.com/office/drawing/2014/main" id="{FC1D4658-8A58-4EA6-AFB4-5540EEF54AC8}"/>
                    </a:ext>
                  </a:extLst>
                </p:cNvPr>
                <p:cNvPicPr/>
                <p:nvPr/>
              </p:nvPicPr>
              <p:blipFill>
                <a:blip r:embed="rId72"/>
                <a:stretch>
                  <a:fillRect/>
                </a:stretch>
              </p:blipFill>
              <p:spPr>
                <a:xfrm>
                  <a:off x="6502475" y="4583467"/>
                  <a:ext cx="252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9" name="Freihand 38">
                  <a:extLst>
                    <a:ext uri="{FF2B5EF4-FFF2-40B4-BE49-F238E27FC236}">
                      <a16:creationId xmlns:a16="http://schemas.microsoft.com/office/drawing/2014/main" id="{A6CE4713-F163-436B-B796-D658A57E3E2C}"/>
                    </a:ext>
                  </a:extLst>
                </p14:cNvPr>
                <p14:cNvContentPartPr/>
                <p14:nvPr/>
              </p14:nvContentPartPr>
              <p14:xfrm>
                <a:off x="6649715" y="4606147"/>
                <a:ext cx="255240" cy="103320"/>
              </p14:xfrm>
            </p:contentPart>
          </mc:Choice>
          <mc:Fallback>
            <p:pic>
              <p:nvPicPr>
                <p:cNvPr id="39" name="Freihand 38">
                  <a:extLst>
                    <a:ext uri="{FF2B5EF4-FFF2-40B4-BE49-F238E27FC236}">
                      <a16:creationId xmlns:a16="http://schemas.microsoft.com/office/drawing/2014/main" id="{A6CE4713-F163-436B-B796-D658A57E3E2C}"/>
                    </a:ext>
                  </a:extLst>
                </p:cNvPr>
                <p:cNvPicPr/>
                <p:nvPr/>
              </p:nvPicPr>
              <p:blipFill>
                <a:blip r:embed="rId74"/>
                <a:stretch>
                  <a:fillRect/>
                </a:stretch>
              </p:blipFill>
              <p:spPr>
                <a:xfrm>
                  <a:off x="6645395" y="4601827"/>
                  <a:ext cx="263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0" name="Freihand 39">
                  <a:extLst>
                    <a:ext uri="{FF2B5EF4-FFF2-40B4-BE49-F238E27FC236}">
                      <a16:creationId xmlns:a16="http://schemas.microsoft.com/office/drawing/2014/main" id="{2B16867A-D556-4E5D-81A4-BB75D30A91DD}"/>
                    </a:ext>
                  </a:extLst>
                </p14:cNvPr>
                <p14:cNvContentPartPr/>
                <p14:nvPr/>
              </p14:nvContentPartPr>
              <p14:xfrm>
                <a:off x="7023395" y="4576267"/>
                <a:ext cx="120960" cy="130320"/>
              </p14:xfrm>
            </p:contentPart>
          </mc:Choice>
          <mc:Fallback>
            <p:pic>
              <p:nvPicPr>
                <p:cNvPr id="40" name="Freihand 39">
                  <a:extLst>
                    <a:ext uri="{FF2B5EF4-FFF2-40B4-BE49-F238E27FC236}">
                      <a16:creationId xmlns:a16="http://schemas.microsoft.com/office/drawing/2014/main" id="{2B16867A-D556-4E5D-81A4-BB75D30A91DD}"/>
                    </a:ext>
                  </a:extLst>
                </p:cNvPr>
                <p:cNvPicPr/>
                <p:nvPr/>
              </p:nvPicPr>
              <p:blipFill>
                <a:blip r:embed="rId76"/>
                <a:stretch>
                  <a:fillRect/>
                </a:stretch>
              </p:blipFill>
              <p:spPr>
                <a:xfrm>
                  <a:off x="7019075" y="4571947"/>
                  <a:ext cx="129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1" name="Freihand 40">
                  <a:extLst>
                    <a:ext uri="{FF2B5EF4-FFF2-40B4-BE49-F238E27FC236}">
                      <a16:creationId xmlns:a16="http://schemas.microsoft.com/office/drawing/2014/main" id="{BF3520B5-98DF-41C5-BE11-6D6DC26C76D7}"/>
                    </a:ext>
                  </a:extLst>
                </p14:cNvPr>
                <p14:cNvContentPartPr/>
                <p14:nvPr/>
              </p14:nvContentPartPr>
              <p14:xfrm>
                <a:off x="7095395" y="4642507"/>
                <a:ext cx="33480" cy="52560"/>
              </p14:xfrm>
            </p:contentPart>
          </mc:Choice>
          <mc:Fallback>
            <p:pic>
              <p:nvPicPr>
                <p:cNvPr id="41" name="Freihand 40">
                  <a:extLst>
                    <a:ext uri="{FF2B5EF4-FFF2-40B4-BE49-F238E27FC236}">
                      <a16:creationId xmlns:a16="http://schemas.microsoft.com/office/drawing/2014/main" id="{BF3520B5-98DF-41C5-BE11-6D6DC26C76D7}"/>
                    </a:ext>
                  </a:extLst>
                </p:cNvPr>
                <p:cNvPicPr/>
                <p:nvPr/>
              </p:nvPicPr>
              <p:blipFill>
                <a:blip r:embed="rId78"/>
                <a:stretch>
                  <a:fillRect/>
                </a:stretch>
              </p:blipFill>
              <p:spPr>
                <a:xfrm>
                  <a:off x="7091075" y="4638187"/>
                  <a:ext cx="421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2" name="Freihand 41">
                  <a:extLst>
                    <a:ext uri="{FF2B5EF4-FFF2-40B4-BE49-F238E27FC236}">
                      <a16:creationId xmlns:a16="http://schemas.microsoft.com/office/drawing/2014/main" id="{CCF5D6C8-06DE-48A5-85AA-F68317DBBE04}"/>
                    </a:ext>
                  </a:extLst>
                </p14:cNvPr>
                <p14:cNvContentPartPr/>
                <p14:nvPr/>
              </p14:nvContentPartPr>
              <p14:xfrm>
                <a:off x="7127795" y="4639627"/>
                <a:ext cx="123480" cy="50400"/>
              </p14:xfrm>
            </p:contentPart>
          </mc:Choice>
          <mc:Fallback>
            <p:pic>
              <p:nvPicPr>
                <p:cNvPr id="42" name="Freihand 41">
                  <a:extLst>
                    <a:ext uri="{FF2B5EF4-FFF2-40B4-BE49-F238E27FC236}">
                      <a16:creationId xmlns:a16="http://schemas.microsoft.com/office/drawing/2014/main" id="{CCF5D6C8-06DE-48A5-85AA-F68317DBBE04}"/>
                    </a:ext>
                  </a:extLst>
                </p:cNvPr>
                <p:cNvPicPr/>
                <p:nvPr/>
              </p:nvPicPr>
              <p:blipFill>
                <a:blip r:embed="rId80"/>
                <a:stretch>
                  <a:fillRect/>
                </a:stretch>
              </p:blipFill>
              <p:spPr>
                <a:xfrm>
                  <a:off x="7123475" y="4635307"/>
                  <a:ext cx="1321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3" name="Freihand 42">
                  <a:extLst>
                    <a:ext uri="{FF2B5EF4-FFF2-40B4-BE49-F238E27FC236}">
                      <a16:creationId xmlns:a16="http://schemas.microsoft.com/office/drawing/2014/main" id="{8A9DC559-B84B-414D-A993-5DAF671342CC}"/>
                    </a:ext>
                  </a:extLst>
                </p14:cNvPr>
                <p14:cNvContentPartPr/>
                <p14:nvPr/>
              </p14:nvContentPartPr>
              <p14:xfrm>
                <a:off x="7265315" y="4625227"/>
                <a:ext cx="59040" cy="69120"/>
              </p14:xfrm>
            </p:contentPart>
          </mc:Choice>
          <mc:Fallback>
            <p:pic>
              <p:nvPicPr>
                <p:cNvPr id="43" name="Freihand 42">
                  <a:extLst>
                    <a:ext uri="{FF2B5EF4-FFF2-40B4-BE49-F238E27FC236}">
                      <a16:creationId xmlns:a16="http://schemas.microsoft.com/office/drawing/2014/main" id="{8A9DC559-B84B-414D-A993-5DAF671342CC}"/>
                    </a:ext>
                  </a:extLst>
                </p:cNvPr>
                <p:cNvPicPr/>
                <p:nvPr/>
              </p:nvPicPr>
              <p:blipFill>
                <a:blip r:embed="rId82"/>
                <a:stretch>
                  <a:fillRect/>
                </a:stretch>
              </p:blipFill>
              <p:spPr>
                <a:xfrm>
                  <a:off x="7260995" y="4620907"/>
                  <a:ext cx="67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4" name="Freihand 43">
                  <a:extLst>
                    <a:ext uri="{FF2B5EF4-FFF2-40B4-BE49-F238E27FC236}">
                      <a16:creationId xmlns:a16="http://schemas.microsoft.com/office/drawing/2014/main" id="{8F9DCDAD-1C4A-4AD7-9D91-DF239A5C4AA5}"/>
                    </a:ext>
                  </a:extLst>
                </p14:cNvPr>
                <p14:cNvContentPartPr/>
                <p14:nvPr/>
              </p14:nvContentPartPr>
              <p14:xfrm>
                <a:off x="7332635" y="4638907"/>
                <a:ext cx="361440" cy="55440"/>
              </p14:xfrm>
            </p:contentPart>
          </mc:Choice>
          <mc:Fallback>
            <p:pic>
              <p:nvPicPr>
                <p:cNvPr id="44" name="Freihand 43">
                  <a:extLst>
                    <a:ext uri="{FF2B5EF4-FFF2-40B4-BE49-F238E27FC236}">
                      <a16:creationId xmlns:a16="http://schemas.microsoft.com/office/drawing/2014/main" id="{8F9DCDAD-1C4A-4AD7-9D91-DF239A5C4AA5}"/>
                    </a:ext>
                  </a:extLst>
                </p:cNvPr>
                <p:cNvPicPr/>
                <p:nvPr/>
              </p:nvPicPr>
              <p:blipFill>
                <a:blip r:embed="rId84"/>
                <a:stretch>
                  <a:fillRect/>
                </a:stretch>
              </p:blipFill>
              <p:spPr>
                <a:xfrm>
                  <a:off x="7328315" y="4634587"/>
                  <a:ext cx="3700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5" name="Freihand 44">
                  <a:extLst>
                    <a:ext uri="{FF2B5EF4-FFF2-40B4-BE49-F238E27FC236}">
                      <a16:creationId xmlns:a16="http://schemas.microsoft.com/office/drawing/2014/main" id="{CE44A920-EAE2-4C70-98D2-BCA82178AEDD}"/>
                    </a:ext>
                  </a:extLst>
                </p14:cNvPr>
                <p14:cNvContentPartPr/>
                <p14:nvPr/>
              </p14:nvContentPartPr>
              <p14:xfrm>
                <a:off x="7800275" y="4574467"/>
                <a:ext cx="255600" cy="93960"/>
              </p14:xfrm>
            </p:contentPart>
          </mc:Choice>
          <mc:Fallback>
            <p:pic>
              <p:nvPicPr>
                <p:cNvPr id="45" name="Freihand 44">
                  <a:extLst>
                    <a:ext uri="{FF2B5EF4-FFF2-40B4-BE49-F238E27FC236}">
                      <a16:creationId xmlns:a16="http://schemas.microsoft.com/office/drawing/2014/main" id="{CE44A920-EAE2-4C70-98D2-BCA82178AEDD}"/>
                    </a:ext>
                  </a:extLst>
                </p:cNvPr>
                <p:cNvPicPr/>
                <p:nvPr/>
              </p:nvPicPr>
              <p:blipFill>
                <a:blip r:embed="rId86"/>
                <a:stretch>
                  <a:fillRect/>
                </a:stretch>
              </p:blipFill>
              <p:spPr>
                <a:xfrm>
                  <a:off x="7795955" y="4570147"/>
                  <a:ext cx="264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6" name="Freihand 45">
                  <a:extLst>
                    <a:ext uri="{FF2B5EF4-FFF2-40B4-BE49-F238E27FC236}">
                      <a16:creationId xmlns:a16="http://schemas.microsoft.com/office/drawing/2014/main" id="{E47D81CC-98E2-493E-9B0F-754357060F3E}"/>
                    </a:ext>
                  </a:extLst>
                </p14:cNvPr>
                <p14:cNvContentPartPr/>
                <p14:nvPr/>
              </p14:nvContentPartPr>
              <p14:xfrm>
                <a:off x="7122755" y="4809187"/>
                <a:ext cx="88200" cy="128520"/>
              </p14:xfrm>
            </p:contentPart>
          </mc:Choice>
          <mc:Fallback>
            <p:pic>
              <p:nvPicPr>
                <p:cNvPr id="46" name="Freihand 45">
                  <a:extLst>
                    <a:ext uri="{FF2B5EF4-FFF2-40B4-BE49-F238E27FC236}">
                      <a16:creationId xmlns:a16="http://schemas.microsoft.com/office/drawing/2014/main" id="{E47D81CC-98E2-493E-9B0F-754357060F3E}"/>
                    </a:ext>
                  </a:extLst>
                </p:cNvPr>
                <p:cNvPicPr/>
                <p:nvPr/>
              </p:nvPicPr>
              <p:blipFill>
                <a:blip r:embed="rId88"/>
                <a:stretch>
                  <a:fillRect/>
                </a:stretch>
              </p:blipFill>
              <p:spPr>
                <a:xfrm>
                  <a:off x="7118075" y="4804867"/>
                  <a:ext cx="96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7" name="Freihand 46">
                  <a:extLst>
                    <a:ext uri="{FF2B5EF4-FFF2-40B4-BE49-F238E27FC236}">
                      <a16:creationId xmlns:a16="http://schemas.microsoft.com/office/drawing/2014/main" id="{A9DCB62B-854F-456E-BB11-CD9372036B4D}"/>
                    </a:ext>
                  </a:extLst>
                </p14:cNvPr>
                <p14:cNvContentPartPr/>
                <p14:nvPr/>
              </p14:nvContentPartPr>
              <p14:xfrm>
                <a:off x="7205915" y="4852387"/>
                <a:ext cx="189360" cy="74520"/>
              </p14:xfrm>
            </p:contentPart>
          </mc:Choice>
          <mc:Fallback>
            <p:pic>
              <p:nvPicPr>
                <p:cNvPr id="47" name="Freihand 46">
                  <a:extLst>
                    <a:ext uri="{FF2B5EF4-FFF2-40B4-BE49-F238E27FC236}">
                      <a16:creationId xmlns:a16="http://schemas.microsoft.com/office/drawing/2014/main" id="{A9DCB62B-854F-456E-BB11-CD9372036B4D}"/>
                    </a:ext>
                  </a:extLst>
                </p:cNvPr>
                <p:cNvPicPr/>
                <p:nvPr/>
              </p:nvPicPr>
              <p:blipFill>
                <a:blip r:embed="rId90"/>
                <a:stretch>
                  <a:fillRect/>
                </a:stretch>
              </p:blipFill>
              <p:spPr>
                <a:xfrm>
                  <a:off x="7201595" y="4848067"/>
                  <a:ext cx="198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8" name="Freihand 47">
                  <a:extLst>
                    <a:ext uri="{FF2B5EF4-FFF2-40B4-BE49-F238E27FC236}">
                      <a16:creationId xmlns:a16="http://schemas.microsoft.com/office/drawing/2014/main" id="{E34909F8-978A-4FDF-B57E-71B2C442D3F1}"/>
                    </a:ext>
                  </a:extLst>
                </p14:cNvPr>
                <p14:cNvContentPartPr/>
                <p14:nvPr/>
              </p14:nvContentPartPr>
              <p14:xfrm>
                <a:off x="7391315" y="4845187"/>
                <a:ext cx="78840" cy="81720"/>
              </p14:xfrm>
            </p:contentPart>
          </mc:Choice>
          <mc:Fallback>
            <p:pic>
              <p:nvPicPr>
                <p:cNvPr id="48" name="Freihand 47">
                  <a:extLst>
                    <a:ext uri="{FF2B5EF4-FFF2-40B4-BE49-F238E27FC236}">
                      <a16:creationId xmlns:a16="http://schemas.microsoft.com/office/drawing/2014/main" id="{E34909F8-978A-4FDF-B57E-71B2C442D3F1}"/>
                    </a:ext>
                  </a:extLst>
                </p:cNvPr>
                <p:cNvPicPr/>
                <p:nvPr/>
              </p:nvPicPr>
              <p:blipFill>
                <a:blip r:embed="rId92"/>
                <a:stretch>
                  <a:fillRect/>
                </a:stretch>
              </p:blipFill>
              <p:spPr>
                <a:xfrm>
                  <a:off x="7386995" y="4840867"/>
                  <a:ext cx="874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9" name="Freihand 48">
                  <a:extLst>
                    <a:ext uri="{FF2B5EF4-FFF2-40B4-BE49-F238E27FC236}">
                      <a16:creationId xmlns:a16="http://schemas.microsoft.com/office/drawing/2014/main" id="{B60D93D8-2D80-4CE9-8DC6-ACE0922F1AB8}"/>
                    </a:ext>
                  </a:extLst>
                </p14:cNvPr>
                <p14:cNvContentPartPr/>
                <p14:nvPr/>
              </p14:nvContentPartPr>
              <p14:xfrm>
                <a:off x="7463315" y="4780747"/>
                <a:ext cx="89640" cy="154080"/>
              </p14:xfrm>
            </p:contentPart>
          </mc:Choice>
          <mc:Fallback>
            <p:pic>
              <p:nvPicPr>
                <p:cNvPr id="49" name="Freihand 48">
                  <a:extLst>
                    <a:ext uri="{FF2B5EF4-FFF2-40B4-BE49-F238E27FC236}">
                      <a16:creationId xmlns:a16="http://schemas.microsoft.com/office/drawing/2014/main" id="{B60D93D8-2D80-4CE9-8DC6-ACE0922F1AB8}"/>
                    </a:ext>
                  </a:extLst>
                </p:cNvPr>
                <p:cNvPicPr/>
                <p:nvPr/>
              </p:nvPicPr>
              <p:blipFill>
                <a:blip r:embed="rId94"/>
                <a:stretch>
                  <a:fillRect/>
                </a:stretch>
              </p:blipFill>
              <p:spPr>
                <a:xfrm>
                  <a:off x="7458995" y="4776427"/>
                  <a:ext cx="98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3B5931A6-12F9-4678-BC4D-88130ED854F3}"/>
                    </a:ext>
                  </a:extLst>
                </p14:cNvPr>
                <p14:cNvContentPartPr/>
                <p14:nvPr/>
              </p14:nvContentPartPr>
              <p14:xfrm>
                <a:off x="4655315" y="4825387"/>
                <a:ext cx="2400840" cy="473040"/>
              </p14:xfrm>
            </p:contentPart>
          </mc:Choice>
          <mc:Fallback>
            <p:pic>
              <p:nvPicPr>
                <p:cNvPr id="56" name="Freihand 55">
                  <a:extLst>
                    <a:ext uri="{FF2B5EF4-FFF2-40B4-BE49-F238E27FC236}">
                      <a16:creationId xmlns:a16="http://schemas.microsoft.com/office/drawing/2014/main" id="{3B5931A6-12F9-4678-BC4D-88130ED854F3}"/>
                    </a:ext>
                  </a:extLst>
                </p:cNvPr>
                <p:cNvPicPr/>
                <p:nvPr/>
              </p:nvPicPr>
              <p:blipFill>
                <a:blip r:embed="rId96"/>
                <a:stretch>
                  <a:fillRect/>
                </a:stretch>
              </p:blipFill>
              <p:spPr>
                <a:xfrm>
                  <a:off x="4650995" y="4821067"/>
                  <a:ext cx="240948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57F4AB2A-5F42-4930-A010-F04DC988FCEB}"/>
                    </a:ext>
                  </a:extLst>
                </p14:cNvPr>
                <p14:cNvContentPartPr/>
                <p14:nvPr/>
              </p14:nvContentPartPr>
              <p14:xfrm>
                <a:off x="6996035" y="4758067"/>
                <a:ext cx="123120" cy="142560"/>
              </p14:xfrm>
            </p:contentPart>
          </mc:Choice>
          <mc:Fallback>
            <p:pic>
              <p:nvPicPr>
                <p:cNvPr id="57" name="Freihand 56">
                  <a:extLst>
                    <a:ext uri="{FF2B5EF4-FFF2-40B4-BE49-F238E27FC236}">
                      <a16:creationId xmlns:a16="http://schemas.microsoft.com/office/drawing/2014/main" id="{57F4AB2A-5F42-4930-A010-F04DC988FCEB}"/>
                    </a:ext>
                  </a:extLst>
                </p:cNvPr>
                <p:cNvPicPr/>
                <p:nvPr/>
              </p:nvPicPr>
              <p:blipFill>
                <a:blip r:embed="rId98"/>
                <a:stretch>
                  <a:fillRect/>
                </a:stretch>
              </p:blipFill>
              <p:spPr>
                <a:xfrm>
                  <a:off x="6991715" y="4753747"/>
                  <a:ext cx="131760" cy="15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29F14D94-8708-4B19-BD22-BD327C33B423}"/>
                  </a:ext>
                </a:extLst>
              </p14:cNvPr>
              <p14:cNvContentPartPr/>
              <p14:nvPr/>
            </p14:nvContentPartPr>
            <p14:xfrm>
              <a:off x="3712115" y="5812867"/>
              <a:ext cx="399600" cy="212400"/>
            </p14:xfrm>
          </p:contentPart>
        </mc:Choice>
        <mc:Fallback>
          <p:pic>
            <p:nvPicPr>
              <p:cNvPr id="59" name="Freihand 58">
                <a:extLst>
                  <a:ext uri="{FF2B5EF4-FFF2-40B4-BE49-F238E27FC236}">
                    <a16:creationId xmlns:a16="http://schemas.microsoft.com/office/drawing/2014/main" id="{29F14D94-8708-4B19-BD22-BD327C33B423}"/>
                  </a:ext>
                </a:extLst>
              </p:cNvPr>
              <p:cNvPicPr/>
              <p:nvPr/>
            </p:nvPicPr>
            <p:blipFill>
              <a:blip r:embed="rId100"/>
              <a:stretch>
                <a:fillRect/>
              </a:stretch>
            </p:blipFill>
            <p:spPr>
              <a:xfrm>
                <a:off x="3707795" y="5808547"/>
                <a:ext cx="4082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048B9BDB-CF7E-4C0F-9971-723F5190E46E}"/>
                  </a:ext>
                </a:extLst>
              </p14:cNvPr>
              <p14:cNvContentPartPr/>
              <p14:nvPr/>
            </p14:nvContentPartPr>
            <p14:xfrm>
              <a:off x="4048355" y="5924467"/>
              <a:ext cx="172800" cy="189720"/>
            </p14:xfrm>
          </p:contentPart>
        </mc:Choice>
        <mc:Fallback>
          <p:pic>
            <p:nvPicPr>
              <p:cNvPr id="60" name="Freihand 59">
                <a:extLst>
                  <a:ext uri="{FF2B5EF4-FFF2-40B4-BE49-F238E27FC236}">
                    <a16:creationId xmlns:a16="http://schemas.microsoft.com/office/drawing/2014/main" id="{048B9BDB-CF7E-4C0F-9971-723F5190E46E}"/>
                  </a:ext>
                </a:extLst>
              </p:cNvPr>
              <p:cNvPicPr/>
              <p:nvPr/>
            </p:nvPicPr>
            <p:blipFill>
              <a:blip r:embed="rId102"/>
              <a:stretch>
                <a:fillRect/>
              </a:stretch>
            </p:blipFill>
            <p:spPr>
              <a:xfrm>
                <a:off x="4044035" y="5920147"/>
                <a:ext cx="1814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C99F89D4-C7B0-4AE4-AC08-20A4C4907771}"/>
                  </a:ext>
                </a:extLst>
              </p14:cNvPr>
              <p14:cNvContentPartPr/>
              <p14:nvPr/>
            </p14:nvContentPartPr>
            <p14:xfrm>
              <a:off x="4290275" y="5920147"/>
              <a:ext cx="308160" cy="171720"/>
            </p14:xfrm>
          </p:contentPart>
        </mc:Choice>
        <mc:Fallback>
          <p:pic>
            <p:nvPicPr>
              <p:cNvPr id="61" name="Freihand 60">
                <a:extLst>
                  <a:ext uri="{FF2B5EF4-FFF2-40B4-BE49-F238E27FC236}">
                    <a16:creationId xmlns:a16="http://schemas.microsoft.com/office/drawing/2014/main" id="{C99F89D4-C7B0-4AE4-AC08-20A4C4907771}"/>
                  </a:ext>
                </a:extLst>
              </p:cNvPr>
              <p:cNvPicPr/>
              <p:nvPr/>
            </p:nvPicPr>
            <p:blipFill>
              <a:blip r:embed="rId104"/>
              <a:stretch>
                <a:fillRect/>
              </a:stretch>
            </p:blipFill>
            <p:spPr>
              <a:xfrm>
                <a:off x="4285955" y="5915827"/>
                <a:ext cx="3168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35775A99-3562-4B88-B127-86B66C56F156}"/>
                  </a:ext>
                </a:extLst>
              </p14:cNvPr>
              <p14:cNvContentPartPr/>
              <p14:nvPr/>
            </p14:nvContentPartPr>
            <p14:xfrm>
              <a:off x="4159955" y="5836267"/>
              <a:ext cx="172080" cy="250560"/>
            </p14:xfrm>
          </p:contentPart>
        </mc:Choice>
        <mc:Fallback>
          <p:pic>
            <p:nvPicPr>
              <p:cNvPr id="62" name="Freihand 61">
                <a:extLst>
                  <a:ext uri="{FF2B5EF4-FFF2-40B4-BE49-F238E27FC236}">
                    <a16:creationId xmlns:a16="http://schemas.microsoft.com/office/drawing/2014/main" id="{35775A99-3562-4B88-B127-86B66C56F156}"/>
                  </a:ext>
                </a:extLst>
              </p:cNvPr>
              <p:cNvPicPr/>
              <p:nvPr/>
            </p:nvPicPr>
            <p:blipFill>
              <a:blip r:embed="rId106"/>
              <a:stretch>
                <a:fillRect/>
              </a:stretch>
            </p:blipFill>
            <p:spPr>
              <a:xfrm>
                <a:off x="4155635" y="5831947"/>
                <a:ext cx="1807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DDB8F958-9231-4FFF-B4AC-2D79131BD9CC}"/>
                  </a:ext>
                </a:extLst>
              </p14:cNvPr>
              <p14:cNvContentPartPr/>
              <p14:nvPr/>
            </p14:nvContentPartPr>
            <p14:xfrm>
              <a:off x="4762235" y="5942827"/>
              <a:ext cx="319680" cy="135360"/>
            </p14:xfrm>
          </p:contentPart>
        </mc:Choice>
        <mc:Fallback>
          <p:pic>
            <p:nvPicPr>
              <p:cNvPr id="63" name="Freihand 62">
                <a:extLst>
                  <a:ext uri="{FF2B5EF4-FFF2-40B4-BE49-F238E27FC236}">
                    <a16:creationId xmlns:a16="http://schemas.microsoft.com/office/drawing/2014/main" id="{DDB8F958-9231-4FFF-B4AC-2D79131BD9CC}"/>
                  </a:ext>
                </a:extLst>
              </p:cNvPr>
              <p:cNvPicPr/>
              <p:nvPr/>
            </p:nvPicPr>
            <p:blipFill>
              <a:blip r:embed="rId108"/>
              <a:stretch>
                <a:fillRect/>
              </a:stretch>
            </p:blipFill>
            <p:spPr>
              <a:xfrm>
                <a:off x="4757915" y="5938507"/>
                <a:ext cx="328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4384" name="Freihand 144383">
                <a:extLst>
                  <a:ext uri="{FF2B5EF4-FFF2-40B4-BE49-F238E27FC236}">
                    <a16:creationId xmlns:a16="http://schemas.microsoft.com/office/drawing/2014/main" id="{694D07FF-BCDA-44C2-817D-D4A781A13FB6}"/>
                  </a:ext>
                </a:extLst>
              </p14:cNvPr>
              <p14:cNvContentPartPr/>
              <p14:nvPr/>
            </p14:nvContentPartPr>
            <p14:xfrm>
              <a:off x="5043035" y="5901427"/>
              <a:ext cx="53640" cy="34200"/>
            </p14:xfrm>
          </p:contentPart>
        </mc:Choice>
        <mc:Fallback>
          <p:pic>
            <p:nvPicPr>
              <p:cNvPr id="144384" name="Freihand 144383">
                <a:extLst>
                  <a:ext uri="{FF2B5EF4-FFF2-40B4-BE49-F238E27FC236}">
                    <a16:creationId xmlns:a16="http://schemas.microsoft.com/office/drawing/2014/main" id="{694D07FF-BCDA-44C2-817D-D4A781A13FB6}"/>
                  </a:ext>
                </a:extLst>
              </p:cNvPr>
              <p:cNvPicPr/>
              <p:nvPr/>
            </p:nvPicPr>
            <p:blipFill>
              <a:blip r:embed="rId110"/>
              <a:stretch>
                <a:fillRect/>
              </a:stretch>
            </p:blipFill>
            <p:spPr>
              <a:xfrm>
                <a:off x="5038715" y="5897107"/>
                <a:ext cx="62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4385" name="Freihand 144384">
                <a:extLst>
                  <a:ext uri="{FF2B5EF4-FFF2-40B4-BE49-F238E27FC236}">
                    <a16:creationId xmlns:a16="http://schemas.microsoft.com/office/drawing/2014/main" id="{2F3DCBF2-69F7-4DE0-BD98-383EAB2F960A}"/>
                  </a:ext>
                </a:extLst>
              </p14:cNvPr>
              <p14:cNvContentPartPr/>
              <p14:nvPr/>
            </p14:nvContentPartPr>
            <p14:xfrm>
              <a:off x="5104235" y="5968387"/>
              <a:ext cx="142200" cy="138600"/>
            </p14:xfrm>
          </p:contentPart>
        </mc:Choice>
        <mc:Fallback>
          <p:pic>
            <p:nvPicPr>
              <p:cNvPr id="144385" name="Freihand 144384">
                <a:extLst>
                  <a:ext uri="{FF2B5EF4-FFF2-40B4-BE49-F238E27FC236}">
                    <a16:creationId xmlns:a16="http://schemas.microsoft.com/office/drawing/2014/main" id="{2F3DCBF2-69F7-4DE0-BD98-383EAB2F960A}"/>
                  </a:ext>
                </a:extLst>
              </p:cNvPr>
              <p:cNvPicPr/>
              <p:nvPr/>
            </p:nvPicPr>
            <p:blipFill>
              <a:blip r:embed="rId112"/>
              <a:stretch>
                <a:fillRect/>
              </a:stretch>
            </p:blipFill>
            <p:spPr>
              <a:xfrm>
                <a:off x="5099915" y="5964067"/>
                <a:ext cx="150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4386" name="Freihand 144385">
                <a:extLst>
                  <a:ext uri="{FF2B5EF4-FFF2-40B4-BE49-F238E27FC236}">
                    <a16:creationId xmlns:a16="http://schemas.microsoft.com/office/drawing/2014/main" id="{D1BC35CD-7417-4C97-B711-48B49E64A3B9}"/>
                  </a:ext>
                </a:extLst>
              </p14:cNvPr>
              <p14:cNvContentPartPr/>
              <p14:nvPr/>
            </p14:nvContentPartPr>
            <p14:xfrm>
              <a:off x="5289995" y="5862547"/>
              <a:ext cx="258120" cy="208800"/>
            </p14:xfrm>
          </p:contentPart>
        </mc:Choice>
        <mc:Fallback>
          <p:pic>
            <p:nvPicPr>
              <p:cNvPr id="144386" name="Freihand 144385">
                <a:extLst>
                  <a:ext uri="{FF2B5EF4-FFF2-40B4-BE49-F238E27FC236}">
                    <a16:creationId xmlns:a16="http://schemas.microsoft.com/office/drawing/2014/main" id="{D1BC35CD-7417-4C97-B711-48B49E64A3B9}"/>
                  </a:ext>
                </a:extLst>
              </p:cNvPr>
              <p:cNvPicPr/>
              <p:nvPr/>
            </p:nvPicPr>
            <p:blipFill>
              <a:blip r:embed="rId114"/>
              <a:stretch>
                <a:fillRect/>
              </a:stretch>
            </p:blipFill>
            <p:spPr>
              <a:xfrm>
                <a:off x="5285675" y="5858227"/>
                <a:ext cx="2667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4390" name="Freihand 144389">
                <a:extLst>
                  <a:ext uri="{FF2B5EF4-FFF2-40B4-BE49-F238E27FC236}">
                    <a16:creationId xmlns:a16="http://schemas.microsoft.com/office/drawing/2014/main" id="{C3A64866-BFE7-4350-ABB9-3CF6937A4248}"/>
                  </a:ext>
                </a:extLst>
              </p14:cNvPr>
              <p14:cNvContentPartPr/>
              <p14:nvPr/>
            </p14:nvContentPartPr>
            <p14:xfrm>
              <a:off x="5527235" y="5988907"/>
              <a:ext cx="103320" cy="90360"/>
            </p14:xfrm>
          </p:contentPart>
        </mc:Choice>
        <mc:Fallback>
          <p:pic>
            <p:nvPicPr>
              <p:cNvPr id="144390" name="Freihand 144389">
                <a:extLst>
                  <a:ext uri="{FF2B5EF4-FFF2-40B4-BE49-F238E27FC236}">
                    <a16:creationId xmlns:a16="http://schemas.microsoft.com/office/drawing/2014/main" id="{C3A64866-BFE7-4350-ABB9-3CF6937A4248}"/>
                  </a:ext>
                </a:extLst>
              </p:cNvPr>
              <p:cNvPicPr/>
              <p:nvPr/>
            </p:nvPicPr>
            <p:blipFill>
              <a:blip r:embed="rId116"/>
              <a:stretch>
                <a:fillRect/>
              </a:stretch>
            </p:blipFill>
            <p:spPr>
              <a:xfrm>
                <a:off x="5522915" y="5984587"/>
                <a:ext cx="111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4391" name="Freihand 144390">
                <a:extLst>
                  <a:ext uri="{FF2B5EF4-FFF2-40B4-BE49-F238E27FC236}">
                    <a16:creationId xmlns:a16="http://schemas.microsoft.com/office/drawing/2014/main" id="{4E89CFB4-C35A-4B70-A5ED-3AECAFE95568}"/>
                  </a:ext>
                </a:extLst>
              </p14:cNvPr>
              <p14:cNvContentPartPr/>
              <p14:nvPr/>
            </p14:nvContentPartPr>
            <p14:xfrm>
              <a:off x="5656835" y="5984587"/>
              <a:ext cx="236520" cy="66240"/>
            </p14:xfrm>
          </p:contentPart>
        </mc:Choice>
        <mc:Fallback>
          <p:pic>
            <p:nvPicPr>
              <p:cNvPr id="144391" name="Freihand 144390">
                <a:extLst>
                  <a:ext uri="{FF2B5EF4-FFF2-40B4-BE49-F238E27FC236}">
                    <a16:creationId xmlns:a16="http://schemas.microsoft.com/office/drawing/2014/main" id="{4E89CFB4-C35A-4B70-A5ED-3AECAFE95568}"/>
                  </a:ext>
                </a:extLst>
              </p:cNvPr>
              <p:cNvPicPr/>
              <p:nvPr/>
            </p:nvPicPr>
            <p:blipFill>
              <a:blip r:embed="rId118"/>
              <a:stretch>
                <a:fillRect/>
              </a:stretch>
            </p:blipFill>
            <p:spPr>
              <a:xfrm>
                <a:off x="5652515" y="5980267"/>
                <a:ext cx="245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4392" name="Freihand 144391">
                <a:extLst>
                  <a:ext uri="{FF2B5EF4-FFF2-40B4-BE49-F238E27FC236}">
                    <a16:creationId xmlns:a16="http://schemas.microsoft.com/office/drawing/2014/main" id="{BECF2651-1F94-4B15-99BC-4E2541A4DFC6}"/>
                  </a:ext>
                </a:extLst>
              </p14:cNvPr>
              <p14:cNvContentPartPr/>
              <p14:nvPr/>
            </p14:nvContentPartPr>
            <p14:xfrm>
              <a:off x="6085955" y="5876587"/>
              <a:ext cx="161280" cy="175320"/>
            </p14:xfrm>
          </p:contentPart>
        </mc:Choice>
        <mc:Fallback>
          <p:pic>
            <p:nvPicPr>
              <p:cNvPr id="144392" name="Freihand 144391">
                <a:extLst>
                  <a:ext uri="{FF2B5EF4-FFF2-40B4-BE49-F238E27FC236}">
                    <a16:creationId xmlns:a16="http://schemas.microsoft.com/office/drawing/2014/main" id="{BECF2651-1F94-4B15-99BC-4E2541A4DFC6}"/>
                  </a:ext>
                </a:extLst>
              </p:cNvPr>
              <p:cNvPicPr/>
              <p:nvPr/>
            </p:nvPicPr>
            <p:blipFill>
              <a:blip r:embed="rId120"/>
              <a:stretch>
                <a:fillRect/>
              </a:stretch>
            </p:blipFill>
            <p:spPr>
              <a:xfrm>
                <a:off x="6081635" y="5872267"/>
                <a:ext cx="1699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4393" name="Freihand 144392">
                <a:extLst>
                  <a:ext uri="{FF2B5EF4-FFF2-40B4-BE49-F238E27FC236}">
                    <a16:creationId xmlns:a16="http://schemas.microsoft.com/office/drawing/2014/main" id="{21454937-9A27-498F-A8BF-48C77EA548C0}"/>
                  </a:ext>
                </a:extLst>
              </p14:cNvPr>
              <p14:cNvContentPartPr/>
              <p14:nvPr/>
            </p14:nvContentPartPr>
            <p14:xfrm>
              <a:off x="6250115" y="5951107"/>
              <a:ext cx="140040" cy="77040"/>
            </p14:xfrm>
          </p:contentPart>
        </mc:Choice>
        <mc:Fallback>
          <p:pic>
            <p:nvPicPr>
              <p:cNvPr id="144393" name="Freihand 144392">
                <a:extLst>
                  <a:ext uri="{FF2B5EF4-FFF2-40B4-BE49-F238E27FC236}">
                    <a16:creationId xmlns:a16="http://schemas.microsoft.com/office/drawing/2014/main" id="{21454937-9A27-498F-A8BF-48C77EA548C0}"/>
                  </a:ext>
                </a:extLst>
              </p:cNvPr>
              <p:cNvPicPr/>
              <p:nvPr/>
            </p:nvPicPr>
            <p:blipFill>
              <a:blip r:embed="rId122"/>
              <a:stretch>
                <a:fillRect/>
              </a:stretch>
            </p:blipFill>
            <p:spPr>
              <a:xfrm>
                <a:off x="6245795" y="5946787"/>
                <a:ext cx="148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4394" name="Freihand 144393">
                <a:extLst>
                  <a:ext uri="{FF2B5EF4-FFF2-40B4-BE49-F238E27FC236}">
                    <a16:creationId xmlns:a16="http://schemas.microsoft.com/office/drawing/2014/main" id="{05A77859-C1B2-4A4C-8532-97E3138D18C1}"/>
                  </a:ext>
                </a:extLst>
              </p14:cNvPr>
              <p14:cNvContentPartPr/>
              <p14:nvPr/>
            </p14:nvContentPartPr>
            <p14:xfrm>
              <a:off x="6421835" y="5825467"/>
              <a:ext cx="258840" cy="181800"/>
            </p14:xfrm>
          </p:contentPart>
        </mc:Choice>
        <mc:Fallback>
          <p:pic>
            <p:nvPicPr>
              <p:cNvPr id="144394" name="Freihand 144393">
                <a:extLst>
                  <a:ext uri="{FF2B5EF4-FFF2-40B4-BE49-F238E27FC236}">
                    <a16:creationId xmlns:a16="http://schemas.microsoft.com/office/drawing/2014/main" id="{05A77859-C1B2-4A4C-8532-97E3138D18C1}"/>
                  </a:ext>
                </a:extLst>
              </p:cNvPr>
              <p:cNvPicPr/>
              <p:nvPr/>
            </p:nvPicPr>
            <p:blipFill>
              <a:blip r:embed="rId124"/>
              <a:stretch>
                <a:fillRect/>
              </a:stretch>
            </p:blipFill>
            <p:spPr>
              <a:xfrm>
                <a:off x="6417515" y="5821147"/>
                <a:ext cx="2674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4395" name="Freihand 144394">
                <a:extLst>
                  <a:ext uri="{FF2B5EF4-FFF2-40B4-BE49-F238E27FC236}">
                    <a16:creationId xmlns:a16="http://schemas.microsoft.com/office/drawing/2014/main" id="{E4EF07A3-75AD-4BB7-92D4-1C7D79C937B2}"/>
                  </a:ext>
                </a:extLst>
              </p14:cNvPr>
              <p14:cNvContentPartPr/>
              <p14:nvPr/>
            </p14:nvContentPartPr>
            <p14:xfrm>
              <a:off x="6651875" y="5891347"/>
              <a:ext cx="152640" cy="75960"/>
            </p14:xfrm>
          </p:contentPart>
        </mc:Choice>
        <mc:Fallback>
          <p:pic>
            <p:nvPicPr>
              <p:cNvPr id="144395" name="Freihand 144394">
                <a:extLst>
                  <a:ext uri="{FF2B5EF4-FFF2-40B4-BE49-F238E27FC236}">
                    <a16:creationId xmlns:a16="http://schemas.microsoft.com/office/drawing/2014/main" id="{E4EF07A3-75AD-4BB7-92D4-1C7D79C937B2}"/>
                  </a:ext>
                </a:extLst>
              </p:cNvPr>
              <p:cNvPicPr/>
              <p:nvPr/>
            </p:nvPicPr>
            <p:blipFill>
              <a:blip r:embed="rId126"/>
              <a:stretch>
                <a:fillRect/>
              </a:stretch>
            </p:blipFill>
            <p:spPr>
              <a:xfrm>
                <a:off x="6647555" y="5887027"/>
                <a:ext cx="161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4397" name="Freihand 144396">
                <a:extLst>
                  <a:ext uri="{FF2B5EF4-FFF2-40B4-BE49-F238E27FC236}">
                    <a16:creationId xmlns:a16="http://schemas.microsoft.com/office/drawing/2014/main" id="{07138A98-C2D4-455E-8A9B-53FEE73F38C3}"/>
                  </a:ext>
                </a:extLst>
              </p14:cNvPr>
              <p14:cNvContentPartPr/>
              <p14:nvPr/>
            </p14:nvContentPartPr>
            <p14:xfrm>
              <a:off x="6934115" y="5856787"/>
              <a:ext cx="337320" cy="109800"/>
            </p14:xfrm>
          </p:contentPart>
        </mc:Choice>
        <mc:Fallback>
          <p:pic>
            <p:nvPicPr>
              <p:cNvPr id="144397" name="Freihand 144396">
                <a:extLst>
                  <a:ext uri="{FF2B5EF4-FFF2-40B4-BE49-F238E27FC236}">
                    <a16:creationId xmlns:a16="http://schemas.microsoft.com/office/drawing/2014/main" id="{07138A98-C2D4-455E-8A9B-53FEE73F38C3}"/>
                  </a:ext>
                </a:extLst>
              </p:cNvPr>
              <p:cNvPicPr/>
              <p:nvPr/>
            </p:nvPicPr>
            <p:blipFill>
              <a:blip r:embed="rId128"/>
              <a:stretch>
                <a:fillRect/>
              </a:stretch>
            </p:blipFill>
            <p:spPr>
              <a:xfrm>
                <a:off x="6929795" y="5852467"/>
                <a:ext cx="345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4398" name="Freihand 144397">
                <a:extLst>
                  <a:ext uri="{FF2B5EF4-FFF2-40B4-BE49-F238E27FC236}">
                    <a16:creationId xmlns:a16="http://schemas.microsoft.com/office/drawing/2014/main" id="{5B378FF9-7D30-46AA-BCEE-997E74CA4F2B}"/>
                  </a:ext>
                </a:extLst>
              </p14:cNvPr>
              <p14:cNvContentPartPr/>
              <p14:nvPr/>
            </p14:nvContentPartPr>
            <p14:xfrm>
              <a:off x="7268915" y="5874787"/>
              <a:ext cx="105120" cy="99000"/>
            </p14:xfrm>
          </p:contentPart>
        </mc:Choice>
        <mc:Fallback>
          <p:pic>
            <p:nvPicPr>
              <p:cNvPr id="144398" name="Freihand 144397">
                <a:extLst>
                  <a:ext uri="{FF2B5EF4-FFF2-40B4-BE49-F238E27FC236}">
                    <a16:creationId xmlns:a16="http://schemas.microsoft.com/office/drawing/2014/main" id="{5B378FF9-7D30-46AA-BCEE-997E74CA4F2B}"/>
                  </a:ext>
                </a:extLst>
              </p:cNvPr>
              <p:cNvPicPr/>
              <p:nvPr/>
            </p:nvPicPr>
            <p:blipFill>
              <a:blip r:embed="rId130"/>
              <a:stretch>
                <a:fillRect/>
              </a:stretch>
            </p:blipFill>
            <p:spPr>
              <a:xfrm>
                <a:off x="7264595" y="5870467"/>
                <a:ext cx="113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4399" name="Freihand 144398">
                <a:extLst>
                  <a:ext uri="{FF2B5EF4-FFF2-40B4-BE49-F238E27FC236}">
                    <a16:creationId xmlns:a16="http://schemas.microsoft.com/office/drawing/2014/main" id="{D0A310FE-CD7C-461A-B79C-3F16EF5E616A}"/>
                  </a:ext>
                </a:extLst>
              </p14:cNvPr>
              <p14:cNvContentPartPr/>
              <p14:nvPr/>
            </p14:nvContentPartPr>
            <p14:xfrm>
              <a:off x="7390235" y="5883427"/>
              <a:ext cx="240480" cy="58320"/>
            </p14:xfrm>
          </p:contentPart>
        </mc:Choice>
        <mc:Fallback>
          <p:pic>
            <p:nvPicPr>
              <p:cNvPr id="144399" name="Freihand 144398">
                <a:extLst>
                  <a:ext uri="{FF2B5EF4-FFF2-40B4-BE49-F238E27FC236}">
                    <a16:creationId xmlns:a16="http://schemas.microsoft.com/office/drawing/2014/main" id="{D0A310FE-CD7C-461A-B79C-3F16EF5E616A}"/>
                  </a:ext>
                </a:extLst>
              </p:cNvPr>
              <p:cNvPicPr/>
              <p:nvPr/>
            </p:nvPicPr>
            <p:blipFill>
              <a:blip r:embed="rId132"/>
              <a:stretch>
                <a:fillRect/>
              </a:stretch>
            </p:blipFill>
            <p:spPr>
              <a:xfrm>
                <a:off x="7385915" y="5879107"/>
                <a:ext cx="249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4400" name="Freihand 144399">
                <a:extLst>
                  <a:ext uri="{FF2B5EF4-FFF2-40B4-BE49-F238E27FC236}">
                    <a16:creationId xmlns:a16="http://schemas.microsoft.com/office/drawing/2014/main" id="{6886AA6F-D6A9-4FF8-937B-1D0CBCB83ABD}"/>
                  </a:ext>
                </a:extLst>
              </p14:cNvPr>
              <p14:cNvContentPartPr/>
              <p14:nvPr/>
            </p14:nvContentPartPr>
            <p14:xfrm>
              <a:off x="7483475" y="5729707"/>
              <a:ext cx="360" cy="360"/>
            </p14:xfrm>
          </p:contentPart>
        </mc:Choice>
        <mc:Fallback>
          <p:pic>
            <p:nvPicPr>
              <p:cNvPr id="144400" name="Freihand 144399">
                <a:extLst>
                  <a:ext uri="{FF2B5EF4-FFF2-40B4-BE49-F238E27FC236}">
                    <a16:creationId xmlns:a16="http://schemas.microsoft.com/office/drawing/2014/main" id="{6886AA6F-D6A9-4FF8-937B-1D0CBCB83ABD}"/>
                  </a:ext>
                </a:extLst>
              </p:cNvPr>
              <p:cNvPicPr/>
              <p:nvPr/>
            </p:nvPicPr>
            <p:blipFill>
              <a:blip r:embed="rId134"/>
              <a:stretch>
                <a:fillRect/>
              </a:stretch>
            </p:blipFill>
            <p:spPr>
              <a:xfrm>
                <a:off x="7479155" y="5725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4402" name="Freihand 144401">
                <a:extLst>
                  <a:ext uri="{FF2B5EF4-FFF2-40B4-BE49-F238E27FC236}">
                    <a16:creationId xmlns:a16="http://schemas.microsoft.com/office/drawing/2014/main" id="{3B6D81AC-698E-4EF1-A777-11C7CCB5E03B}"/>
                  </a:ext>
                </a:extLst>
              </p14:cNvPr>
              <p14:cNvContentPartPr/>
              <p14:nvPr/>
            </p14:nvContentPartPr>
            <p14:xfrm>
              <a:off x="7803515" y="5855347"/>
              <a:ext cx="363600" cy="109080"/>
            </p14:xfrm>
          </p:contentPart>
        </mc:Choice>
        <mc:Fallback>
          <p:pic>
            <p:nvPicPr>
              <p:cNvPr id="144402" name="Freihand 144401">
                <a:extLst>
                  <a:ext uri="{FF2B5EF4-FFF2-40B4-BE49-F238E27FC236}">
                    <a16:creationId xmlns:a16="http://schemas.microsoft.com/office/drawing/2014/main" id="{3B6D81AC-698E-4EF1-A777-11C7CCB5E03B}"/>
                  </a:ext>
                </a:extLst>
              </p:cNvPr>
              <p:cNvPicPr/>
              <p:nvPr/>
            </p:nvPicPr>
            <p:blipFill>
              <a:blip r:embed="rId136"/>
              <a:stretch>
                <a:fillRect/>
              </a:stretch>
            </p:blipFill>
            <p:spPr>
              <a:xfrm>
                <a:off x="7799195" y="5851027"/>
                <a:ext cx="372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4403" name="Freihand 144402">
                <a:extLst>
                  <a:ext uri="{FF2B5EF4-FFF2-40B4-BE49-F238E27FC236}">
                    <a16:creationId xmlns:a16="http://schemas.microsoft.com/office/drawing/2014/main" id="{D1659B6B-6FD4-4BEA-97EA-34B507607694}"/>
                  </a:ext>
                </a:extLst>
              </p14:cNvPr>
              <p14:cNvContentPartPr/>
              <p14:nvPr/>
            </p14:nvContentPartPr>
            <p14:xfrm>
              <a:off x="8112755" y="5773267"/>
              <a:ext cx="23760" cy="12600"/>
            </p14:xfrm>
          </p:contentPart>
        </mc:Choice>
        <mc:Fallback>
          <p:pic>
            <p:nvPicPr>
              <p:cNvPr id="144403" name="Freihand 144402">
                <a:extLst>
                  <a:ext uri="{FF2B5EF4-FFF2-40B4-BE49-F238E27FC236}">
                    <a16:creationId xmlns:a16="http://schemas.microsoft.com/office/drawing/2014/main" id="{D1659B6B-6FD4-4BEA-97EA-34B507607694}"/>
                  </a:ext>
                </a:extLst>
              </p:cNvPr>
              <p:cNvPicPr/>
              <p:nvPr/>
            </p:nvPicPr>
            <p:blipFill>
              <a:blip r:embed="rId138"/>
              <a:stretch>
                <a:fillRect/>
              </a:stretch>
            </p:blipFill>
            <p:spPr>
              <a:xfrm>
                <a:off x="8108435" y="5768947"/>
                <a:ext cx="32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4404" name="Freihand 144403">
                <a:extLst>
                  <a:ext uri="{FF2B5EF4-FFF2-40B4-BE49-F238E27FC236}">
                    <a16:creationId xmlns:a16="http://schemas.microsoft.com/office/drawing/2014/main" id="{C558BEF1-1676-4C48-A71D-35E38A005110}"/>
                  </a:ext>
                </a:extLst>
              </p14:cNvPr>
              <p14:cNvContentPartPr/>
              <p14:nvPr/>
            </p14:nvContentPartPr>
            <p14:xfrm>
              <a:off x="4059515" y="6241627"/>
              <a:ext cx="75960" cy="198360"/>
            </p14:xfrm>
          </p:contentPart>
        </mc:Choice>
        <mc:Fallback>
          <p:pic>
            <p:nvPicPr>
              <p:cNvPr id="144404" name="Freihand 144403">
                <a:extLst>
                  <a:ext uri="{FF2B5EF4-FFF2-40B4-BE49-F238E27FC236}">
                    <a16:creationId xmlns:a16="http://schemas.microsoft.com/office/drawing/2014/main" id="{C558BEF1-1676-4C48-A71D-35E38A005110}"/>
                  </a:ext>
                </a:extLst>
              </p:cNvPr>
              <p:cNvPicPr/>
              <p:nvPr/>
            </p:nvPicPr>
            <p:blipFill>
              <a:blip r:embed="rId140"/>
              <a:stretch>
                <a:fillRect/>
              </a:stretch>
            </p:blipFill>
            <p:spPr>
              <a:xfrm>
                <a:off x="4055195" y="6237307"/>
                <a:ext cx="846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4405" name="Freihand 144404">
                <a:extLst>
                  <a:ext uri="{FF2B5EF4-FFF2-40B4-BE49-F238E27FC236}">
                    <a16:creationId xmlns:a16="http://schemas.microsoft.com/office/drawing/2014/main" id="{71B6B337-9F81-4920-A636-146E4944BD4A}"/>
                  </a:ext>
                </a:extLst>
              </p14:cNvPr>
              <p14:cNvContentPartPr/>
              <p14:nvPr/>
            </p14:nvContentPartPr>
            <p14:xfrm>
              <a:off x="4166795" y="6240907"/>
              <a:ext cx="302760" cy="95400"/>
            </p14:xfrm>
          </p:contentPart>
        </mc:Choice>
        <mc:Fallback>
          <p:pic>
            <p:nvPicPr>
              <p:cNvPr id="144405" name="Freihand 144404">
                <a:extLst>
                  <a:ext uri="{FF2B5EF4-FFF2-40B4-BE49-F238E27FC236}">
                    <a16:creationId xmlns:a16="http://schemas.microsoft.com/office/drawing/2014/main" id="{71B6B337-9F81-4920-A636-146E4944BD4A}"/>
                  </a:ext>
                </a:extLst>
              </p:cNvPr>
              <p:cNvPicPr/>
              <p:nvPr/>
            </p:nvPicPr>
            <p:blipFill>
              <a:blip r:embed="rId142"/>
              <a:stretch>
                <a:fillRect/>
              </a:stretch>
            </p:blipFill>
            <p:spPr>
              <a:xfrm>
                <a:off x="4162475" y="6236587"/>
                <a:ext cx="311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4406" name="Freihand 144405">
                <a:extLst>
                  <a:ext uri="{FF2B5EF4-FFF2-40B4-BE49-F238E27FC236}">
                    <a16:creationId xmlns:a16="http://schemas.microsoft.com/office/drawing/2014/main" id="{E1546A31-E508-4F47-A1B4-A88674AFF083}"/>
                  </a:ext>
                </a:extLst>
              </p14:cNvPr>
              <p14:cNvContentPartPr/>
              <p14:nvPr/>
            </p14:nvContentPartPr>
            <p14:xfrm>
              <a:off x="4525355" y="6189427"/>
              <a:ext cx="214920" cy="227880"/>
            </p14:xfrm>
          </p:contentPart>
        </mc:Choice>
        <mc:Fallback>
          <p:pic>
            <p:nvPicPr>
              <p:cNvPr id="144406" name="Freihand 144405">
                <a:extLst>
                  <a:ext uri="{FF2B5EF4-FFF2-40B4-BE49-F238E27FC236}">
                    <a16:creationId xmlns:a16="http://schemas.microsoft.com/office/drawing/2014/main" id="{E1546A31-E508-4F47-A1B4-A88674AFF083}"/>
                  </a:ext>
                </a:extLst>
              </p:cNvPr>
              <p:cNvPicPr/>
              <p:nvPr/>
            </p:nvPicPr>
            <p:blipFill>
              <a:blip r:embed="rId144"/>
              <a:stretch>
                <a:fillRect/>
              </a:stretch>
            </p:blipFill>
            <p:spPr>
              <a:xfrm>
                <a:off x="4521035" y="6185107"/>
                <a:ext cx="2235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4407" name="Freihand 144406">
                <a:extLst>
                  <a:ext uri="{FF2B5EF4-FFF2-40B4-BE49-F238E27FC236}">
                    <a16:creationId xmlns:a16="http://schemas.microsoft.com/office/drawing/2014/main" id="{DF543B67-95C7-49E2-9D6E-6EF1DE071A69}"/>
                  </a:ext>
                </a:extLst>
              </p14:cNvPr>
              <p14:cNvContentPartPr/>
              <p14:nvPr/>
            </p14:nvContentPartPr>
            <p14:xfrm>
              <a:off x="4476395" y="6176467"/>
              <a:ext cx="66960" cy="25560"/>
            </p14:xfrm>
          </p:contentPart>
        </mc:Choice>
        <mc:Fallback>
          <p:pic>
            <p:nvPicPr>
              <p:cNvPr id="144407" name="Freihand 144406">
                <a:extLst>
                  <a:ext uri="{FF2B5EF4-FFF2-40B4-BE49-F238E27FC236}">
                    <a16:creationId xmlns:a16="http://schemas.microsoft.com/office/drawing/2014/main" id="{DF543B67-95C7-49E2-9D6E-6EF1DE071A69}"/>
                  </a:ext>
                </a:extLst>
              </p:cNvPr>
              <p:cNvPicPr/>
              <p:nvPr/>
            </p:nvPicPr>
            <p:blipFill>
              <a:blip r:embed="rId146"/>
              <a:stretch>
                <a:fillRect/>
              </a:stretch>
            </p:blipFill>
            <p:spPr>
              <a:xfrm>
                <a:off x="4472075" y="6172147"/>
                <a:ext cx="756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4408" name="Freihand 144407">
                <a:extLst>
                  <a:ext uri="{FF2B5EF4-FFF2-40B4-BE49-F238E27FC236}">
                    <a16:creationId xmlns:a16="http://schemas.microsoft.com/office/drawing/2014/main" id="{984880E4-1453-41D1-8CD5-DE7903EB695E}"/>
                  </a:ext>
                </a:extLst>
              </p14:cNvPr>
              <p14:cNvContentPartPr/>
              <p14:nvPr/>
            </p14:nvContentPartPr>
            <p14:xfrm>
              <a:off x="4586195" y="6178987"/>
              <a:ext cx="2520" cy="2520"/>
            </p14:xfrm>
          </p:contentPart>
        </mc:Choice>
        <mc:Fallback>
          <p:pic>
            <p:nvPicPr>
              <p:cNvPr id="144408" name="Freihand 144407">
                <a:extLst>
                  <a:ext uri="{FF2B5EF4-FFF2-40B4-BE49-F238E27FC236}">
                    <a16:creationId xmlns:a16="http://schemas.microsoft.com/office/drawing/2014/main" id="{984880E4-1453-41D1-8CD5-DE7903EB695E}"/>
                  </a:ext>
                </a:extLst>
              </p:cNvPr>
              <p:cNvPicPr/>
              <p:nvPr/>
            </p:nvPicPr>
            <p:blipFill>
              <a:blip r:embed="rId148"/>
              <a:stretch>
                <a:fillRect/>
              </a:stretch>
            </p:blipFill>
            <p:spPr>
              <a:xfrm>
                <a:off x="4581875" y="6174667"/>
                <a:ext cx="111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4411" name="Freihand 144410">
                <a:extLst>
                  <a:ext uri="{FF2B5EF4-FFF2-40B4-BE49-F238E27FC236}">
                    <a16:creationId xmlns:a16="http://schemas.microsoft.com/office/drawing/2014/main" id="{2BB9C794-7D98-4816-BCA6-9FF115B7C5DB}"/>
                  </a:ext>
                </a:extLst>
              </p14:cNvPr>
              <p14:cNvContentPartPr/>
              <p14:nvPr/>
            </p14:nvContentPartPr>
            <p14:xfrm>
              <a:off x="4829555" y="6150187"/>
              <a:ext cx="177120" cy="150120"/>
            </p14:xfrm>
          </p:contentPart>
        </mc:Choice>
        <mc:Fallback>
          <p:pic>
            <p:nvPicPr>
              <p:cNvPr id="144411" name="Freihand 144410">
                <a:extLst>
                  <a:ext uri="{FF2B5EF4-FFF2-40B4-BE49-F238E27FC236}">
                    <a16:creationId xmlns:a16="http://schemas.microsoft.com/office/drawing/2014/main" id="{2BB9C794-7D98-4816-BCA6-9FF115B7C5DB}"/>
                  </a:ext>
                </a:extLst>
              </p:cNvPr>
              <p:cNvPicPr/>
              <p:nvPr/>
            </p:nvPicPr>
            <p:blipFill>
              <a:blip r:embed="rId150"/>
              <a:stretch>
                <a:fillRect/>
              </a:stretch>
            </p:blipFill>
            <p:spPr>
              <a:xfrm>
                <a:off x="4825235" y="6145867"/>
                <a:ext cx="185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4412" name="Freihand 144411">
                <a:extLst>
                  <a:ext uri="{FF2B5EF4-FFF2-40B4-BE49-F238E27FC236}">
                    <a16:creationId xmlns:a16="http://schemas.microsoft.com/office/drawing/2014/main" id="{3346EF84-9205-4EBE-B4CE-38A9194A01F0}"/>
                  </a:ext>
                </a:extLst>
              </p14:cNvPr>
              <p14:cNvContentPartPr/>
              <p14:nvPr/>
            </p14:nvContentPartPr>
            <p14:xfrm>
              <a:off x="4987955" y="6217147"/>
              <a:ext cx="167400" cy="59400"/>
            </p14:xfrm>
          </p:contentPart>
        </mc:Choice>
        <mc:Fallback>
          <p:pic>
            <p:nvPicPr>
              <p:cNvPr id="144412" name="Freihand 144411">
                <a:extLst>
                  <a:ext uri="{FF2B5EF4-FFF2-40B4-BE49-F238E27FC236}">
                    <a16:creationId xmlns:a16="http://schemas.microsoft.com/office/drawing/2014/main" id="{3346EF84-9205-4EBE-B4CE-38A9194A01F0}"/>
                  </a:ext>
                </a:extLst>
              </p:cNvPr>
              <p:cNvPicPr/>
              <p:nvPr/>
            </p:nvPicPr>
            <p:blipFill>
              <a:blip r:embed="rId152"/>
              <a:stretch>
                <a:fillRect/>
              </a:stretch>
            </p:blipFill>
            <p:spPr>
              <a:xfrm>
                <a:off x="4983635" y="6212827"/>
                <a:ext cx="1760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4413" name="Freihand 144412">
                <a:extLst>
                  <a:ext uri="{FF2B5EF4-FFF2-40B4-BE49-F238E27FC236}">
                    <a16:creationId xmlns:a16="http://schemas.microsoft.com/office/drawing/2014/main" id="{0014B070-9DEB-42C3-B5F4-BA7CEB5D9061}"/>
                  </a:ext>
                </a:extLst>
              </p14:cNvPr>
              <p14:cNvContentPartPr/>
              <p14:nvPr/>
            </p14:nvContentPartPr>
            <p14:xfrm>
              <a:off x="4797875" y="6121027"/>
              <a:ext cx="21960" cy="3240"/>
            </p14:xfrm>
          </p:contentPart>
        </mc:Choice>
        <mc:Fallback>
          <p:pic>
            <p:nvPicPr>
              <p:cNvPr id="144413" name="Freihand 144412">
                <a:extLst>
                  <a:ext uri="{FF2B5EF4-FFF2-40B4-BE49-F238E27FC236}">
                    <a16:creationId xmlns:a16="http://schemas.microsoft.com/office/drawing/2014/main" id="{0014B070-9DEB-42C3-B5F4-BA7CEB5D9061}"/>
                  </a:ext>
                </a:extLst>
              </p:cNvPr>
              <p:cNvPicPr/>
              <p:nvPr/>
            </p:nvPicPr>
            <p:blipFill>
              <a:blip r:embed="rId154"/>
              <a:stretch>
                <a:fillRect/>
              </a:stretch>
            </p:blipFill>
            <p:spPr>
              <a:xfrm>
                <a:off x="4793555" y="6116707"/>
                <a:ext cx="306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4414" name="Freihand 144413">
                <a:extLst>
                  <a:ext uri="{FF2B5EF4-FFF2-40B4-BE49-F238E27FC236}">
                    <a16:creationId xmlns:a16="http://schemas.microsoft.com/office/drawing/2014/main" id="{76747646-C399-4154-9131-839E906A5C45}"/>
                  </a:ext>
                </a:extLst>
              </p14:cNvPr>
              <p14:cNvContentPartPr/>
              <p14:nvPr/>
            </p14:nvContentPartPr>
            <p14:xfrm>
              <a:off x="5421755" y="6180067"/>
              <a:ext cx="29880" cy="93960"/>
            </p14:xfrm>
          </p:contentPart>
        </mc:Choice>
        <mc:Fallback>
          <p:pic>
            <p:nvPicPr>
              <p:cNvPr id="144414" name="Freihand 144413">
                <a:extLst>
                  <a:ext uri="{FF2B5EF4-FFF2-40B4-BE49-F238E27FC236}">
                    <a16:creationId xmlns:a16="http://schemas.microsoft.com/office/drawing/2014/main" id="{76747646-C399-4154-9131-839E906A5C45}"/>
                  </a:ext>
                </a:extLst>
              </p:cNvPr>
              <p:cNvPicPr/>
              <p:nvPr/>
            </p:nvPicPr>
            <p:blipFill>
              <a:blip r:embed="rId156"/>
              <a:stretch>
                <a:fillRect/>
              </a:stretch>
            </p:blipFill>
            <p:spPr>
              <a:xfrm>
                <a:off x="5417435" y="6175747"/>
                <a:ext cx="38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4415" name="Freihand 144414">
                <a:extLst>
                  <a:ext uri="{FF2B5EF4-FFF2-40B4-BE49-F238E27FC236}">
                    <a16:creationId xmlns:a16="http://schemas.microsoft.com/office/drawing/2014/main" id="{922B432A-479E-406E-9071-A94206684E70}"/>
                  </a:ext>
                </a:extLst>
              </p14:cNvPr>
              <p14:cNvContentPartPr/>
              <p14:nvPr/>
            </p14:nvContentPartPr>
            <p14:xfrm>
              <a:off x="5379995" y="6142627"/>
              <a:ext cx="114480" cy="170280"/>
            </p14:xfrm>
          </p:contentPart>
        </mc:Choice>
        <mc:Fallback>
          <p:pic>
            <p:nvPicPr>
              <p:cNvPr id="144415" name="Freihand 144414">
                <a:extLst>
                  <a:ext uri="{FF2B5EF4-FFF2-40B4-BE49-F238E27FC236}">
                    <a16:creationId xmlns:a16="http://schemas.microsoft.com/office/drawing/2014/main" id="{922B432A-479E-406E-9071-A94206684E70}"/>
                  </a:ext>
                </a:extLst>
              </p:cNvPr>
              <p:cNvPicPr/>
              <p:nvPr/>
            </p:nvPicPr>
            <p:blipFill>
              <a:blip r:embed="rId158"/>
              <a:stretch>
                <a:fillRect/>
              </a:stretch>
            </p:blipFill>
            <p:spPr>
              <a:xfrm>
                <a:off x="5375675" y="6138307"/>
                <a:ext cx="1231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4416" name="Freihand 144415">
                <a:extLst>
                  <a:ext uri="{FF2B5EF4-FFF2-40B4-BE49-F238E27FC236}">
                    <a16:creationId xmlns:a16="http://schemas.microsoft.com/office/drawing/2014/main" id="{98372206-2B91-41FA-AF5C-8D6CD659790C}"/>
                  </a:ext>
                </a:extLst>
              </p14:cNvPr>
              <p14:cNvContentPartPr/>
              <p14:nvPr/>
            </p14:nvContentPartPr>
            <p14:xfrm>
              <a:off x="5509595" y="6217867"/>
              <a:ext cx="66960" cy="77760"/>
            </p14:xfrm>
          </p:contentPart>
        </mc:Choice>
        <mc:Fallback>
          <p:pic>
            <p:nvPicPr>
              <p:cNvPr id="144416" name="Freihand 144415">
                <a:extLst>
                  <a:ext uri="{FF2B5EF4-FFF2-40B4-BE49-F238E27FC236}">
                    <a16:creationId xmlns:a16="http://schemas.microsoft.com/office/drawing/2014/main" id="{98372206-2B91-41FA-AF5C-8D6CD659790C}"/>
                  </a:ext>
                </a:extLst>
              </p:cNvPr>
              <p:cNvPicPr/>
              <p:nvPr/>
            </p:nvPicPr>
            <p:blipFill>
              <a:blip r:embed="rId160"/>
              <a:stretch>
                <a:fillRect/>
              </a:stretch>
            </p:blipFill>
            <p:spPr>
              <a:xfrm>
                <a:off x="5505275" y="6213547"/>
                <a:ext cx="75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4417" name="Freihand 144416">
                <a:extLst>
                  <a:ext uri="{FF2B5EF4-FFF2-40B4-BE49-F238E27FC236}">
                    <a16:creationId xmlns:a16="http://schemas.microsoft.com/office/drawing/2014/main" id="{29B4DDE5-1098-4AE6-AA63-4D8E488D5C21}"/>
                  </a:ext>
                </a:extLst>
              </p14:cNvPr>
              <p14:cNvContentPartPr/>
              <p14:nvPr/>
            </p14:nvContentPartPr>
            <p14:xfrm>
              <a:off x="5588435" y="6176107"/>
              <a:ext cx="287280" cy="119880"/>
            </p14:xfrm>
          </p:contentPart>
        </mc:Choice>
        <mc:Fallback>
          <p:pic>
            <p:nvPicPr>
              <p:cNvPr id="144417" name="Freihand 144416">
                <a:extLst>
                  <a:ext uri="{FF2B5EF4-FFF2-40B4-BE49-F238E27FC236}">
                    <a16:creationId xmlns:a16="http://schemas.microsoft.com/office/drawing/2014/main" id="{29B4DDE5-1098-4AE6-AA63-4D8E488D5C21}"/>
                  </a:ext>
                </a:extLst>
              </p:cNvPr>
              <p:cNvPicPr/>
              <p:nvPr/>
            </p:nvPicPr>
            <p:blipFill>
              <a:blip r:embed="rId162"/>
              <a:stretch>
                <a:fillRect/>
              </a:stretch>
            </p:blipFill>
            <p:spPr>
              <a:xfrm>
                <a:off x="5584115" y="6171787"/>
                <a:ext cx="2959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4418" name="Freihand 144417">
                <a:extLst>
                  <a:ext uri="{FF2B5EF4-FFF2-40B4-BE49-F238E27FC236}">
                    <a16:creationId xmlns:a16="http://schemas.microsoft.com/office/drawing/2014/main" id="{1C2AF111-DDB2-4846-8EA7-406B4FD11368}"/>
                  </a:ext>
                </a:extLst>
              </p14:cNvPr>
              <p14:cNvContentPartPr/>
              <p14:nvPr/>
            </p14:nvContentPartPr>
            <p14:xfrm>
              <a:off x="5885075" y="6149467"/>
              <a:ext cx="279720" cy="288000"/>
            </p14:xfrm>
          </p:contentPart>
        </mc:Choice>
        <mc:Fallback>
          <p:pic>
            <p:nvPicPr>
              <p:cNvPr id="144418" name="Freihand 144417">
                <a:extLst>
                  <a:ext uri="{FF2B5EF4-FFF2-40B4-BE49-F238E27FC236}">
                    <a16:creationId xmlns:a16="http://schemas.microsoft.com/office/drawing/2014/main" id="{1C2AF111-DDB2-4846-8EA7-406B4FD11368}"/>
                  </a:ext>
                </a:extLst>
              </p:cNvPr>
              <p:cNvPicPr/>
              <p:nvPr/>
            </p:nvPicPr>
            <p:blipFill>
              <a:blip r:embed="rId164"/>
              <a:stretch>
                <a:fillRect/>
              </a:stretch>
            </p:blipFill>
            <p:spPr>
              <a:xfrm>
                <a:off x="5880755" y="6145147"/>
                <a:ext cx="28836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4420" name="Freihand 144419">
                <a:extLst>
                  <a:ext uri="{FF2B5EF4-FFF2-40B4-BE49-F238E27FC236}">
                    <a16:creationId xmlns:a16="http://schemas.microsoft.com/office/drawing/2014/main" id="{E068C9CB-0596-444E-A31D-DAF5BDF132E4}"/>
                  </a:ext>
                </a:extLst>
              </p14:cNvPr>
              <p14:cNvContentPartPr/>
              <p14:nvPr/>
            </p14:nvContentPartPr>
            <p14:xfrm>
              <a:off x="6275675" y="6153787"/>
              <a:ext cx="393120" cy="117720"/>
            </p14:xfrm>
          </p:contentPart>
        </mc:Choice>
        <mc:Fallback>
          <p:pic>
            <p:nvPicPr>
              <p:cNvPr id="144420" name="Freihand 144419">
                <a:extLst>
                  <a:ext uri="{FF2B5EF4-FFF2-40B4-BE49-F238E27FC236}">
                    <a16:creationId xmlns:a16="http://schemas.microsoft.com/office/drawing/2014/main" id="{E068C9CB-0596-444E-A31D-DAF5BDF132E4}"/>
                  </a:ext>
                </a:extLst>
              </p:cNvPr>
              <p:cNvPicPr/>
              <p:nvPr/>
            </p:nvPicPr>
            <p:blipFill>
              <a:blip r:embed="rId166"/>
              <a:stretch>
                <a:fillRect/>
              </a:stretch>
            </p:blipFill>
            <p:spPr>
              <a:xfrm>
                <a:off x="6271355" y="6149467"/>
                <a:ext cx="401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4421" name="Freihand 144420">
                <a:extLst>
                  <a:ext uri="{FF2B5EF4-FFF2-40B4-BE49-F238E27FC236}">
                    <a16:creationId xmlns:a16="http://schemas.microsoft.com/office/drawing/2014/main" id="{CB1CFB19-A8F3-4A4C-8FBE-8DDDF307AE8B}"/>
                  </a:ext>
                </a:extLst>
              </p14:cNvPr>
              <p14:cNvContentPartPr/>
              <p14:nvPr/>
            </p14:nvContentPartPr>
            <p14:xfrm>
              <a:off x="6653675" y="6114547"/>
              <a:ext cx="360" cy="360"/>
            </p14:xfrm>
          </p:contentPart>
        </mc:Choice>
        <mc:Fallback>
          <p:pic>
            <p:nvPicPr>
              <p:cNvPr id="144421" name="Freihand 144420">
                <a:extLst>
                  <a:ext uri="{FF2B5EF4-FFF2-40B4-BE49-F238E27FC236}">
                    <a16:creationId xmlns:a16="http://schemas.microsoft.com/office/drawing/2014/main" id="{CB1CFB19-A8F3-4A4C-8FBE-8DDDF307AE8B}"/>
                  </a:ext>
                </a:extLst>
              </p:cNvPr>
              <p:cNvPicPr/>
              <p:nvPr/>
            </p:nvPicPr>
            <p:blipFill>
              <a:blip r:embed="rId134"/>
              <a:stretch>
                <a:fillRect/>
              </a:stretch>
            </p:blipFill>
            <p:spPr>
              <a:xfrm>
                <a:off x="6649355" y="6110227"/>
                <a:ext cx="9000" cy="9000"/>
              </a:xfrm>
              <a:prstGeom prst="rect">
                <a:avLst/>
              </a:prstGeom>
            </p:spPr>
          </p:pic>
        </mc:Fallback>
      </mc:AlternateContent>
      <p:grpSp>
        <p:nvGrpSpPr>
          <p:cNvPr id="144429" name="Gruppieren 144428">
            <a:extLst>
              <a:ext uri="{FF2B5EF4-FFF2-40B4-BE49-F238E27FC236}">
                <a16:creationId xmlns:a16="http://schemas.microsoft.com/office/drawing/2014/main" id="{D6E6D3E3-36D5-40F8-8ACF-8A6B8D5DF249}"/>
              </a:ext>
            </a:extLst>
          </p:cNvPr>
          <p:cNvGrpSpPr/>
          <p:nvPr/>
        </p:nvGrpSpPr>
        <p:grpSpPr>
          <a:xfrm>
            <a:off x="6886955" y="6073867"/>
            <a:ext cx="1252440" cy="201240"/>
            <a:chOff x="6886955" y="6073867"/>
            <a:chExt cx="1252440" cy="201240"/>
          </a:xfrm>
        </p:grpSpPr>
        <mc:AlternateContent xmlns:mc="http://schemas.openxmlformats.org/markup-compatibility/2006">
          <mc:Choice xmlns:p14="http://schemas.microsoft.com/office/powerpoint/2010/main" Requires="p14">
            <p:contentPart p14:bwMode="auto" r:id="rId168">
              <p14:nvContentPartPr>
                <p14:cNvPr id="144422" name="Freihand 144421">
                  <a:extLst>
                    <a:ext uri="{FF2B5EF4-FFF2-40B4-BE49-F238E27FC236}">
                      <a16:creationId xmlns:a16="http://schemas.microsoft.com/office/drawing/2014/main" id="{D5766E7D-2BFB-4C56-9C87-9AC9DDA2103F}"/>
                    </a:ext>
                  </a:extLst>
                </p14:cNvPr>
                <p14:cNvContentPartPr/>
                <p14:nvPr/>
              </p14:nvContentPartPr>
              <p14:xfrm>
                <a:off x="6886955" y="6123187"/>
                <a:ext cx="140760" cy="151920"/>
              </p14:xfrm>
            </p:contentPart>
          </mc:Choice>
          <mc:Fallback>
            <p:pic>
              <p:nvPicPr>
                <p:cNvPr id="144422" name="Freihand 144421">
                  <a:extLst>
                    <a:ext uri="{FF2B5EF4-FFF2-40B4-BE49-F238E27FC236}">
                      <a16:creationId xmlns:a16="http://schemas.microsoft.com/office/drawing/2014/main" id="{D5766E7D-2BFB-4C56-9C87-9AC9DDA2103F}"/>
                    </a:ext>
                  </a:extLst>
                </p:cNvPr>
                <p:cNvPicPr/>
                <p:nvPr/>
              </p:nvPicPr>
              <p:blipFill>
                <a:blip r:embed="rId169"/>
                <a:stretch>
                  <a:fillRect/>
                </a:stretch>
              </p:blipFill>
              <p:spPr>
                <a:xfrm>
                  <a:off x="6882635" y="6118867"/>
                  <a:ext cx="149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4423" name="Freihand 144422">
                  <a:extLst>
                    <a:ext uri="{FF2B5EF4-FFF2-40B4-BE49-F238E27FC236}">
                      <a16:creationId xmlns:a16="http://schemas.microsoft.com/office/drawing/2014/main" id="{549B495E-CE92-45D0-922C-C6FB9060582F}"/>
                    </a:ext>
                  </a:extLst>
                </p14:cNvPr>
                <p14:cNvContentPartPr/>
                <p14:nvPr/>
              </p14:nvContentPartPr>
              <p14:xfrm>
                <a:off x="7059755" y="6148027"/>
                <a:ext cx="333360" cy="104040"/>
              </p14:xfrm>
            </p:contentPart>
          </mc:Choice>
          <mc:Fallback>
            <p:pic>
              <p:nvPicPr>
                <p:cNvPr id="144423" name="Freihand 144422">
                  <a:extLst>
                    <a:ext uri="{FF2B5EF4-FFF2-40B4-BE49-F238E27FC236}">
                      <a16:creationId xmlns:a16="http://schemas.microsoft.com/office/drawing/2014/main" id="{549B495E-CE92-45D0-922C-C6FB9060582F}"/>
                    </a:ext>
                  </a:extLst>
                </p:cNvPr>
                <p:cNvPicPr/>
                <p:nvPr/>
              </p:nvPicPr>
              <p:blipFill>
                <a:blip r:embed="rId171"/>
                <a:stretch>
                  <a:fillRect/>
                </a:stretch>
              </p:blipFill>
              <p:spPr>
                <a:xfrm>
                  <a:off x="7055435" y="6143707"/>
                  <a:ext cx="342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4424" name="Freihand 144423">
                  <a:extLst>
                    <a:ext uri="{FF2B5EF4-FFF2-40B4-BE49-F238E27FC236}">
                      <a16:creationId xmlns:a16="http://schemas.microsoft.com/office/drawing/2014/main" id="{2A5AF851-1F29-4E01-8510-8794D3B28528}"/>
                    </a:ext>
                  </a:extLst>
                </p14:cNvPr>
                <p14:cNvContentPartPr/>
                <p14:nvPr/>
              </p14:nvContentPartPr>
              <p14:xfrm>
                <a:off x="7393835" y="6087907"/>
                <a:ext cx="16560" cy="21960"/>
              </p14:xfrm>
            </p:contentPart>
          </mc:Choice>
          <mc:Fallback>
            <p:pic>
              <p:nvPicPr>
                <p:cNvPr id="144424" name="Freihand 144423">
                  <a:extLst>
                    <a:ext uri="{FF2B5EF4-FFF2-40B4-BE49-F238E27FC236}">
                      <a16:creationId xmlns:a16="http://schemas.microsoft.com/office/drawing/2014/main" id="{2A5AF851-1F29-4E01-8510-8794D3B28528}"/>
                    </a:ext>
                  </a:extLst>
                </p:cNvPr>
                <p:cNvPicPr/>
                <p:nvPr/>
              </p:nvPicPr>
              <p:blipFill>
                <a:blip r:embed="rId173"/>
                <a:stretch>
                  <a:fillRect/>
                </a:stretch>
              </p:blipFill>
              <p:spPr>
                <a:xfrm>
                  <a:off x="7389515" y="6083587"/>
                  <a:ext cx="252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4425" name="Freihand 144424">
                  <a:extLst>
                    <a:ext uri="{FF2B5EF4-FFF2-40B4-BE49-F238E27FC236}">
                      <a16:creationId xmlns:a16="http://schemas.microsoft.com/office/drawing/2014/main" id="{AA80D133-F098-443E-A533-9892162E0DE3}"/>
                    </a:ext>
                  </a:extLst>
                </p14:cNvPr>
                <p14:cNvContentPartPr/>
                <p14:nvPr/>
              </p14:nvContentPartPr>
              <p14:xfrm>
                <a:off x="7411835" y="6073867"/>
                <a:ext cx="293760" cy="158400"/>
              </p14:xfrm>
            </p:contentPart>
          </mc:Choice>
          <mc:Fallback>
            <p:pic>
              <p:nvPicPr>
                <p:cNvPr id="144425" name="Freihand 144424">
                  <a:extLst>
                    <a:ext uri="{FF2B5EF4-FFF2-40B4-BE49-F238E27FC236}">
                      <a16:creationId xmlns:a16="http://schemas.microsoft.com/office/drawing/2014/main" id="{AA80D133-F098-443E-A533-9892162E0DE3}"/>
                    </a:ext>
                  </a:extLst>
                </p:cNvPr>
                <p:cNvPicPr/>
                <p:nvPr/>
              </p:nvPicPr>
              <p:blipFill>
                <a:blip r:embed="rId175"/>
                <a:stretch>
                  <a:fillRect/>
                </a:stretch>
              </p:blipFill>
              <p:spPr>
                <a:xfrm>
                  <a:off x="7407515" y="6069547"/>
                  <a:ext cx="3024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4428" name="Freihand 144427">
                  <a:extLst>
                    <a:ext uri="{FF2B5EF4-FFF2-40B4-BE49-F238E27FC236}">
                      <a16:creationId xmlns:a16="http://schemas.microsoft.com/office/drawing/2014/main" id="{5EBFED0A-3860-4800-896D-D78F0AA28D3E}"/>
                    </a:ext>
                  </a:extLst>
                </p14:cNvPr>
                <p14:cNvContentPartPr/>
                <p14:nvPr/>
              </p14:nvContentPartPr>
              <p14:xfrm>
                <a:off x="7807475" y="6112027"/>
                <a:ext cx="331920" cy="122040"/>
              </p14:xfrm>
            </p:contentPart>
          </mc:Choice>
          <mc:Fallback>
            <p:pic>
              <p:nvPicPr>
                <p:cNvPr id="144428" name="Freihand 144427">
                  <a:extLst>
                    <a:ext uri="{FF2B5EF4-FFF2-40B4-BE49-F238E27FC236}">
                      <a16:creationId xmlns:a16="http://schemas.microsoft.com/office/drawing/2014/main" id="{5EBFED0A-3860-4800-896D-D78F0AA28D3E}"/>
                    </a:ext>
                  </a:extLst>
                </p:cNvPr>
                <p:cNvPicPr/>
                <p:nvPr/>
              </p:nvPicPr>
              <p:blipFill>
                <a:blip r:embed="rId177"/>
                <a:stretch>
                  <a:fillRect/>
                </a:stretch>
              </p:blipFill>
              <p:spPr>
                <a:xfrm>
                  <a:off x="7803155" y="6107707"/>
                  <a:ext cx="340560" cy="130680"/>
                </a:xfrm>
                <a:prstGeom prst="rect">
                  <a:avLst/>
                </a:prstGeom>
              </p:spPr>
            </p:pic>
          </mc:Fallback>
        </mc:AlternateContent>
      </p:gr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241F528-7112-4EA7-927C-BEA699D1013F}"/>
                  </a:ext>
                </a:extLst>
              </p14:cNvPr>
              <p14:cNvContentPartPr/>
              <p14:nvPr/>
            </p14:nvContentPartPr>
            <p14:xfrm>
              <a:off x="1030835" y="1500067"/>
              <a:ext cx="4024440" cy="130680"/>
            </p14:xfrm>
          </p:contentPart>
        </mc:Choice>
        <mc:Fallback>
          <p:pic>
            <p:nvPicPr>
              <p:cNvPr id="2" name="Freihand 1">
                <a:extLst>
                  <a:ext uri="{FF2B5EF4-FFF2-40B4-BE49-F238E27FC236}">
                    <a16:creationId xmlns:a16="http://schemas.microsoft.com/office/drawing/2014/main" id="{B241F528-7112-4EA7-927C-BEA699D1013F}"/>
                  </a:ext>
                </a:extLst>
              </p:cNvPr>
              <p:cNvPicPr/>
              <p:nvPr/>
            </p:nvPicPr>
            <p:blipFill>
              <a:blip r:embed="rId4"/>
              <a:stretch>
                <a:fillRect/>
              </a:stretch>
            </p:blipFill>
            <p:spPr>
              <a:xfrm>
                <a:off x="1026515" y="1495747"/>
                <a:ext cx="4033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8E6BA5F-62A9-4786-8605-03419DFEE176}"/>
                  </a:ext>
                </a:extLst>
              </p14:cNvPr>
              <p14:cNvContentPartPr/>
              <p14:nvPr/>
            </p14:nvContentPartPr>
            <p14:xfrm>
              <a:off x="1566515" y="2749627"/>
              <a:ext cx="1539000" cy="56880"/>
            </p14:xfrm>
          </p:contentPart>
        </mc:Choice>
        <mc:Fallback>
          <p:pic>
            <p:nvPicPr>
              <p:cNvPr id="3" name="Freihand 2">
                <a:extLst>
                  <a:ext uri="{FF2B5EF4-FFF2-40B4-BE49-F238E27FC236}">
                    <a16:creationId xmlns:a16="http://schemas.microsoft.com/office/drawing/2014/main" id="{58E6BA5F-62A9-4786-8605-03419DFEE176}"/>
                  </a:ext>
                </a:extLst>
              </p:cNvPr>
              <p:cNvPicPr/>
              <p:nvPr/>
            </p:nvPicPr>
            <p:blipFill>
              <a:blip r:embed="rId6"/>
              <a:stretch>
                <a:fillRect/>
              </a:stretch>
            </p:blipFill>
            <p:spPr>
              <a:xfrm>
                <a:off x="1562195" y="2745307"/>
                <a:ext cx="1547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5E5D6FCF-F394-4928-BA45-1E43DB82828D}"/>
                  </a:ext>
                </a:extLst>
              </p14:cNvPr>
              <p14:cNvContentPartPr/>
              <p14:nvPr/>
            </p14:nvContentPartPr>
            <p14:xfrm>
              <a:off x="1094555" y="3176227"/>
              <a:ext cx="2827800" cy="119880"/>
            </p14:xfrm>
          </p:contentPart>
        </mc:Choice>
        <mc:Fallback>
          <p:pic>
            <p:nvPicPr>
              <p:cNvPr id="9" name="Freihand 8">
                <a:extLst>
                  <a:ext uri="{FF2B5EF4-FFF2-40B4-BE49-F238E27FC236}">
                    <a16:creationId xmlns:a16="http://schemas.microsoft.com/office/drawing/2014/main" id="{5E5D6FCF-F394-4928-BA45-1E43DB82828D}"/>
                  </a:ext>
                </a:extLst>
              </p:cNvPr>
              <p:cNvPicPr/>
              <p:nvPr/>
            </p:nvPicPr>
            <p:blipFill>
              <a:blip r:embed="rId8"/>
              <a:stretch>
                <a:fillRect/>
              </a:stretch>
            </p:blipFill>
            <p:spPr>
              <a:xfrm>
                <a:off x="1090235" y="3171907"/>
                <a:ext cx="28364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5938FADC-A1E6-4C4D-B99D-D163AABC8888}"/>
                  </a:ext>
                </a:extLst>
              </p14:cNvPr>
              <p14:cNvContentPartPr/>
              <p14:nvPr/>
            </p14:nvContentPartPr>
            <p14:xfrm>
              <a:off x="1491275" y="2305747"/>
              <a:ext cx="1902600" cy="496440"/>
            </p14:xfrm>
          </p:contentPart>
        </mc:Choice>
        <mc:Fallback>
          <p:pic>
            <p:nvPicPr>
              <p:cNvPr id="10" name="Freihand 9">
                <a:extLst>
                  <a:ext uri="{FF2B5EF4-FFF2-40B4-BE49-F238E27FC236}">
                    <a16:creationId xmlns:a16="http://schemas.microsoft.com/office/drawing/2014/main" id="{5938FADC-A1E6-4C4D-B99D-D163AABC8888}"/>
                  </a:ext>
                </a:extLst>
              </p:cNvPr>
              <p:cNvPicPr/>
              <p:nvPr/>
            </p:nvPicPr>
            <p:blipFill>
              <a:blip r:embed="rId10"/>
              <a:stretch>
                <a:fillRect/>
              </a:stretch>
            </p:blipFill>
            <p:spPr>
              <a:xfrm>
                <a:off x="1486955" y="2301427"/>
                <a:ext cx="1911240" cy="505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25CF6259-6C68-407B-B2B7-B2433E690F5F}"/>
                  </a:ext>
                </a:extLst>
              </p14:cNvPr>
              <p14:cNvContentPartPr/>
              <p14:nvPr/>
            </p14:nvContentPartPr>
            <p14:xfrm>
              <a:off x="847235" y="4562227"/>
              <a:ext cx="3006720" cy="495360"/>
            </p14:xfrm>
          </p:contentPart>
        </mc:Choice>
        <mc:Fallback>
          <p:pic>
            <p:nvPicPr>
              <p:cNvPr id="11" name="Freihand 10">
                <a:extLst>
                  <a:ext uri="{FF2B5EF4-FFF2-40B4-BE49-F238E27FC236}">
                    <a16:creationId xmlns:a16="http://schemas.microsoft.com/office/drawing/2014/main" id="{25CF6259-6C68-407B-B2B7-B2433E690F5F}"/>
                  </a:ext>
                </a:extLst>
              </p:cNvPr>
              <p:cNvPicPr/>
              <p:nvPr/>
            </p:nvPicPr>
            <p:blipFill>
              <a:blip r:embed="rId12"/>
              <a:stretch>
                <a:fillRect/>
              </a:stretch>
            </p:blipFill>
            <p:spPr>
              <a:xfrm>
                <a:off x="842915" y="4557907"/>
                <a:ext cx="301536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7C568AF6-6F6C-40C7-9CCA-C0C3A47E6148}"/>
                  </a:ext>
                </a:extLst>
              </p14:cNvPr>
              <p14:cNvContentPartPr/>
              <p14:nvPr/>
            </p14:nvContentPartPr>
            <p14:xfrm>
              <a:off x="700355" y="4351627"/>
              <a:ext cx="7610400" cy="2049480"/>
            </p14:xfrm>
          </p:contentPart>
        </mc:Choice>
        <mc:Fallback>
          <p:pic>
            <p:nvPicPr>
              <p:cNvPr id="12" name="Freihand 11">
                <a:extLst>
                  <a:ext uri="{FF2B5EF4-FFF2-40B4-BE49-F238E27FC236}">
                    <a16:creationId xmlns:a16="http://schemas.microsoft.com/office/drawing/2014/main" id="{7C568AF6-6F6C-40C7-9CCA-C0C3A47E6148}"/>
                  </a:ext>
                </a:extLst>
              </p:cNvPr>
              <p:cNvPicPr/>
              <p:nvPr/>
            </p:nvPicPr>
            <p:blipFill>
              <a:blip r:embed="rId14"/>
              <a:stretch>
                <a:fillRect/>
              </a:stretch>
            </p:blipFill>
            <p:spPr>
              <a:xfrm>
                <a:off x="696035" y="4347307"/>
                <a:ext cx="7619040" cy="2058120"/>
              </a:xfrm>
              <a:prstGeom prst="rect">
                <a:avLst/>
              </a:prstGeom>
            </p:spPr>
          </p:pic>
        </mc:Fallback>
      </mc:AlternateContent>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1" name="Gruppieren 20">
            <a:extLst>
              <a:ext uri="{FF2B5EF4-FFF2-40B4-BE49-F238E27FC236}">
                <a16:creationId xmlns:a16="http://schemas.microsoft.com/office/drawing/2014/main" id="{1362D009-7954-4BD7-81A7-0A1CEBFE8DD9}"/>
              </a:ext>
            </a:extLst>
          </p:cNvPr>
          <p:cNvGrpSpPr/>
          <p:nvPr/>
        </p:nvGrpSpPr>
        <p:grpSpPr>
          <a:xfrm>
            <a:off x="3037115" y="3172267"/>
            <a:ext cx="1357200" cy="246600"/>
            <a:chOff x="3037115" y="3172267"/>
            <a:chExt cx="1357200" cy="2466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5B0D129-0E86-4285-948D-A11FB91D6AE6}"/>
                    </a:ext>
                  </a:extLst>
                </p14:cNvPr>
                <p14:cNvContentPartPr/>
                <p14:nvPr/>
              </p14:nvContentPartPr>
              <p14:xfrm>
                <a:off x="3037115" y="3287467"/>
                <a:ext cx="198000" cy="11520"/>
              </p14:xfrm>
            </p:contentPart>
          </mc:Choice>
          <mc:Fallback>
            <p:pic>
              <p:nvPicPr>
                <p:cNvPr id="2" name="Freihand 1">
                  <a:extLst>
                    <a:ext uri="{FF2B5EF4-FFF2-40B4-BE49-F238E27FC236}">
                      <a16:creationId xmlns:a16="http://schemas.microsoft.com/office/drawing/2014/main" id="{E5B0D129-0E86-4285-948D-A11FB91D6AE6}"/>
                    </a:ext>
                  </a:extLst>
                </p:cNvPr>
                <p:cNvPicPr/>
                <p:nvPr/>
              </p:nvPicPr>
              <p:blipFill>
                <a:blip r:embed="rId4"/>
                <a:stretch>
                  <a:fillRect/>
                </a:stretch>
              </p:blipFill>
              <p:spPr>
                <a:xfrm>
                  <a:off x="3032795" y="3283147"/>
                  <a:ext cx="206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62EBD36-7049-4B25-8023-7046A5900F9F}"/>
                    </a:ext>
                  </a:extLst>
                </p14:cNvPr>
                <p14:cNvContentPartPr/>
                <p14:nvPr/>
              </p14:nvContentPartPr>
              <p14:xfrm>
                <a:off x="3052595" y="3322747"/>
                <a:ext cx="184680" cy="36360"/>
              </p14:xfrm>
            </p:contentPart>
          </mc:Choice>
          <mc:Fallback>
            <p:pic>
              <p:nvPicPr>
                <p:cNvPr id="3" name="Freihand 2">
                  <a:extLst>
                    <a:ext uri="{FF2B5EF4-FFF2-40B4-BE49-F238E27FC236}">
                      <a16:creationId xmlns:a16="http://schemas.microsoft.com/office/drawing/2014/main" id="{362EBD36-7049-4B25-8023-7046A5900F9F}"/>
                    </a:ext>
                  </a:extLst>
                </p:cNvPr>
                <p:cNvPicPr/>
                <p:nvPr/>
              </p:nvPicPr>
              <p:blipFill>
                <a:blip r:embed="rId6"/>
                <a:stretch>
                  <a:fillRect/>
                </a:stretch>
              </p:blipFill>
              <p:spPr>
                <a:xfrm>
                  <a:off x="3048275" y="3318427"/>
                  <a:ext cx="193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309B755E-7341-4511-8FD1-DD05CD6FF8DE}"/>
                    </a:ext>
                  </a:extLst>
                </p14:cNvPr>
                <p14:cNvContentPartPr/>
                <p14:nvPr/>
              </p14:nvContentPartPr>
              <p14:xfrm>
                <a:off x="3250235" y="3215467"/>
                <a:ext cx="117360" cy="203400"/>
              </p14:xfrm>
            </p:contentPart>
          </mc:Choice>
          <mc:Fallback>
            <p:pic>
              <p:nvPicPr>
                <p:cNvPr id="8" name="Freihand 7">
                  <a:extLst>
                    <a:ext uri="{FF2B5EF4-FFF2-40B4-BE49-F238E27FC236}">
                      <a16:creationId xmlns:a16="http://schemas.microsoft.com/office/drawing/2014/main" id="{309B755E-7341-4511-8FD1-DD05CD6FF8DE}"/>
                    </a:ext>
                  </a:extLst>
                </p:cNvPr>
                <p:cNvPicPr/>
                <p:nvPr/>
              </p:nvPicPr>
              <p:blipFill>
                <a:blip r:embed="rId8"/>
                <a:stretch>
                  <a:fillRect/>
                </a:stretch>
              </p:blipFill>
              <p:spPr>
                <a:xfrm>
                  <a:off x="3245915" y="3211147"/>
                  <a:ext cx="1260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58F325B4-0751-48D7-BA80-36F08A88244A}"/>
                    </a:ext>
                  </a:extLst>
                </p14:cNvPr>
                <p14:cNvContentPartPr/>
                <p14:nvPr/>
              </p14:nvContentPartPr>
              <p14:xfrm>
                <a:off x="3523835" y="3176227"/>
                <a:ext cx="132840" cy="170280"/>
              </p14:xfrm>
            </p:contentPart>
          </mc:Choice>
          <mc:Fallback>
            <p:pic>
              <p:nvPicPr>
                <p:cNvPr id="9" name="Freihand 8">
                  <a:extLst>
                    <a:ext uri="{FF2B5EF4-FFF2-40B4-BE49-F238E27FC236}">
                      <a16:creationId xmlns:a16="http://schemas.microsoft.com/office/drawing/2014/main" id="{58F325B4-0751-48D7-BA80-36F08A88244A}"/>
                    </a:ext>
                  </a:extLst>
                </p:cNvPr>
                <p:cNvPicPr/>
                <p:nvPr/>
              </p:nvPicPr>
              <p:blipFill>
                <a:blip r:embed="rId10"/>
                <a:stretch>
                  <a:fillRect/>
                </a:stretch>
              </p:blipFill>
              <p:spPr>
                <a:xfrm>
                  <a:off x="3519515" y="3171907"/>
                  <a:ext cx="1414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91721869-EF01-4600-978A-340D89BF6C0B}"/>
                    </a:ext>
                  </a:extLst>
                </p14:cNvPr>
                <p14:cNvContentPartPr/>
                <p14:nvPr/>
              </p14:nvContentPartPr>
              <p14:xfrm>
                <a:off x="3664955" y="3172267"/>
                <a:ext cx="403920" cy="185400"/>
              </p14:xfrm>
            </p:contentPart>
          </mc:Choice>
          <mc:Fallback>
            <p:pic>
              <p:nvPicPr>
                <p:cNvPr id="10" name="Freihand 9">
                  <a:extLst>
                    <a:ext uri="{FF2B5EF4-FFF2-40B4-BE49-F238E27FC236}">
                      <a16:creationId xmlns:a16="http://schemas.microsoft.com/office/drawing/2014/main" id="{91721869-EF01-4600-978A-340D89BF6C0B}"/>
                    </a:ext>
                  </a:extLst>
                </p:cNvPr>
                <p:cNvPicPr/>
                <p:nvPr/>
              </p:nvPicPr>
              <p:blipFill>
                <a:blip r:embed="rId12"/>
                <a:stretch>
                  <a:fillRect/>
                </a:stretch>
              </p:blipFill>
              <p:spPr>
                <a:xfrm>
                  <a:off x="3660635" y="3167947"/>
                  <a:ext cx="412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5428E5B9-E249-49E1-91E3-726B6B547B48}"/>
                    </a:ext>
                  </a:extLst>
                </p14:cNvPr>
                <p14:cNvContentPartPr/>
                <p14:nvPr/>
              </p14:nvContentPartPr>
              <p14:xfrm>
                <a:off x="4236635" y="3250387"/>
                <a:ext cx="8280" cy="111240"/>
              </p14:xfrm>
            </p:contentPart>
          </mc:Choice>
          <mc:Fallback>
            <p:pic>
              <p:nvPicPr>
                <p:cNvPr id="12" name="Freihand 11">
                  <a:extLst>
                    <a:ext uri="{FF2B5EF4-FFF2-40B4-BE49-F238E27FC236}">
                      <a16:creationId xmlns:a16="http://schemas.microsoft.com/office/drawing/2014/main" id="{5428E5B9-E249-49E1-91E3-726B6B547B48}"/>
                    </a:ext>
                  </a:extLst>
                </p:cNvPr>
                <p:cNvPicPr/>
                <p:nvPr/>
              </p:nvPicPr>
              <p:blipFill>
                <a:blip r:embed="rId14"/>
                <a:stretch>
                  <a:fillRect/>
                </a:stretch>
              </p:blipFill>
              <p:spPr>
                <a:xfrm>
                  <a:off x="4232315" y="3246067"/>
                  <a:ext cx="169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BC78F8BF-6A18-449E-BD76-AEF03C20E760}"/>
                    </a:ext>
                  </a:extLst>
                </p14:cNvPr>
                <p14:cNvContentPartPr/>
                <p14:nvPr/>
              </p14:nvContentPartPr>
              <p14:xfrm>
                <a:off x="4223675" y="3184507"/>
                <a:ext cx="21960" cy="29160"/>
              </p14:xfrm>
            </p:contentPart>
          </mc:Choice>
          <mc:Fallback>
            <p:pic>
              <p:nvPicPr>
                <p:cNvPr id="13" name="Freihand 12">
                  <a:extLst>
                    <a:ext uri="{FF2B5EF4-FFF2-40B4-BE49-F238E27FC236}">
                      <a16:creationId xmlns:a16="http://schemas.microsoft.com/office/drawing/2014/main" id="{BC78F8BF-6A18-449E-BD76-AEF03C20E760}"/>
                    </a:ext>
                  </a:extLst>
                </p:cNvPr>
                <p:cNvPicPr/>
                <p:nvPr/>
              </p:nvPicPr>
              <p:blipFill>
                <a:blip r:embed="rId16"/>
                <a:stretch>
                  <a:fillRect/>
                </a:stretch>
              </p:blipFill>
              <p:spPr>
                <a:xfrm>
                  <a:off x="4219355" y="3180187"/>
                  <a:ext cx="306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E4D342F2-F151-47F9-B305-971228FADE4A}"/>
                    </a:ext>
                  </a:extLst>
                </p14:cNvPr>
                <p14:cNvContentPartPr/>
                <p14:nvPr/>
              </p14:nvContentPartPr>
              <p14:xfrm>
                <a:off x="4263275" y="3246787"/>
                <a:ext cx="76680" cy="99720"/>
              </p14:xfrm>
            </p:contentPart>
          </mc:Choice>
          <mc:Fallback>
            <p:pic>
              <p:nvPicPr>
                <p:cNvPr id="14" name="Freihand 13">
                  <a:extLst>
                    <a:ext uri="{FF2B5EF4-FFF2-40B4-BE49-F238E27FC236}">
                      <a16:creationId xmlns:a16="http://schemas.microsoft.com/office/drawing/2014/main" id="{E4D342F2-F151-47F9-B305-971228FADE4A}"/>
                    </a:ext>
                  </a:extLst>
                </p:cNvPr>
                <p:cNvPicPr/>
                <p:nvPr/>
              </p:nvPicPr>
              <p:blipFill>
                <a:blip r:embed="rId18"/>
                <a:stretch>
                  <a:fillRect/>
                </a:stretch>
              </p:blipFill>
              <p:spPr>
                <a:xfrm>
                  <a:off x="4258955" y="3242467"/>
                  <a:ext cx="85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E2241F4A-869D-47D0-83A0-AC646D33EED2}"/>
                    </a:ext>
                  </a:extLst>
                </p14:cNvPr>
                <p14:cNvContentPartPr/>
                <p14:nvPr/>
              </p14:nvContentPartPr>
              <p14:xfrm>
                <a:off x="4324475" y="3180907"/>
                <a:ext cx="69840" cy="188640"/>
              </p14:xfrm>
            </p:contentPart>
          </mc:Choice>
          <mc:Fallback>
            <p:pic>
              <p:nvPicPr>
                <p:cNvPr id="15" name="Freihand 14">
                  <a:extLst>
                    <a:ext uri="{FF2B5EF4-FFF2-40B4-BE49-F238E27FC236}">
                      <a16:creationId xmlns:a16="http://schemas.microsoft.com/office/drawing/2014/main" id="{E2241F4A-869D-47D0-83A0-AC646D33EED2}"/>
                    </a:ext>
                  </a:extLst>
                </p:cNvPr>
                <p:cNvPicPr/>
                <p:nvPr/>
              </p:nvPicPr>
              <p:blipFill>
                <a:blip r:embed="rId20"/>
                <a:stretch>
                  <a:fillRect/>
                </a:stretch>
              </p:blipFill>
              <p:spPr>
                <a:xfrm>
                  <a:off x="4320155" y="3176587"/>
                  <a:ext cx="78480" cy="19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8E0A1837-F05D-4137-941F-004A09346372}"/>
                  </a:ext>
                </a:extLst>
              </p14:cNvPr>
              <p14:cNvContentPartPr/>
              <p14:nvPr/>
            </p14:nvContentPartPr>
            <p14:xfrm>
              <a:off x="4595555" y="3203947"/>
              <a:ext cx="253080" cy="142560"/>
            </p14:xfrm>
          </p:contentPart>
        </mc:Choice>
        <mc:Fallback>
          <p:pic>
            <p:nvPicPr>
              <p:cNvPr id="16" name="Freihand 15">
                <a:extLst>
                  <a:ext uri="{FF2B5EF4-FFF2-40B4-BE49-F238E27FC236}">
                    <a16:creationId xmlns:a16="http://schemas.microsoft.com/office/drawing/2014/main" id="{8E0A1837-F05D-4137-941F-004A09346372}"/>
                  </a:ext>
                </a:extLst>
              </p:cNvPr>
              <p:cNvPicPr/>
              <p:nvPr/>
            </p:nvPicPr>
            <p:blipFill>
              <a:blip r:embed="rId22"/>
              <a:stretch>
                <a:fillRect/>
              </a:stretch>
            </p:blipFill>
            <p:spPr>
              <a:xfrm>
                <a:off x="4591235" y="3199627"/>
                <a:ext cx="261720" cy="151200"/>
              </a:xfrm>
              <a:prstGeom prst="rect">
                <a:avLst/>
              </a:prstGeom>
            </p:spPr>
          </p:pic>
        </mc:Fallback>
      </mc:AlternateContent>
      <p:grpSp>
        <p:nvGrpSpPr>
          <p:cNvPr id="31" name="Gruppieren 30">
            <a:extLst>
              <a:ext uri="{FF2B5EF4-FFF2-40B4-BE49-F238E27FC236}">
                <a16:creationId xmlns:a16="http://schemas.microsoft.com/office/drawing/2014/main" id="{B18687BD-C898-4074-96B3-E2BB82D65E87}"/>
              </a:ext>
            </a:extLst>
          </p:cNvPr>
          <p:cNvGrpSpPr/>
          <p:nvPr/>
        </p:nvGrpSpPr>
        <p:grpSpPr>
          <a:xfrm>
            <a:off x="5050595" y="3128347"/>
            <a:ext cx="2277360" cy="211680"/>
            <a:chOff x="5050595" y="3128347"/>
            <a:chExt cx="2277360" cy="211680"/>
          </a:xfrm>
        </p:grpSpPr>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8455843E-ACE5-4325-95AB-E0687CD81A2E}"/>
                    </a:ext>
                  </a:extLst>
                </p14:cNvPr>
                <p14:cNvContentPartPr/>
                <p14:nvPr/>
              </p14:nvContentPartPr>
              <p14:xfrm>
                <a:off x="5142035" y="3208267"/>
                <a:ext cx="20520" cy="131760"/>
              </p14:xfrm>
            </p:contentPart>
          </mc:Choice>
          <mc:Fallback>
            <p:pic>
              <p:nvPicPr>
                <p:cNvPr id="17" name="Freihand 16">
                  <a:extLst>
                    <a:ext uri="{FF2B5EF4-FFF2-40B4-BE49-F238E27FC236}">
                      <a16:creationId xmlns:a16="http://schemas.microsoft.com/office/drawing/2014/main" id="{8455843E-ACE5-4325-95AB-E0687CD81A2E}"/>
                    </a:ext>
                  </a:extLst>
                </p:cNvPr>
                <p:cNvPicPr/>
                <p:nvPr/>
              </p:nvPicPr>
              <p:blipFill>
                <a:blip r:embed="rId24"/>
                <a:stretch>
                  <a:fillRect/>
                </a:stretch>
              </p:blipFill>
              <p:spPr>
                <a:xfrm>
                  <a:off x="5137715" y="3203947"/>
                  <a:ext cx="29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98BFD74D-DDB3-4FFC-A809-84D359042C60}"/>
                    </a:ext>
                  </a:extLst>
                </p14:cNvPr>
                <p14:cNvContentPartPr/>
                <p14:nvPr/>
              </p14:nvContentPartPr>
              <p14:xfrm>
                <a:off x="5061395" y="3307987"/>
                <a:ext cx="164880" cy="30960"/>
              </p14:xfrm>
            </p:contentPart>
          </mc:Choice>
          <mc:Fallback>
            <p:pic>
              <p:nvPicPr>
                <p:cNvPr id="18" name="Freihand 17">
                  <a:extLst>
                    <a:ext uri="{FF2B5EF4-FFF2-40B4-BE49-F238E27FC236}">
                      <a16:creationId xmlns:a16="http://schemas.microsoft.com/office/drawing/2014/main" id="{98BFD74D-DDB3-4FFC-A809-84D359042C60}"/>
                    </a:ext>
                  </a:extLst>
                </p:cNvPr>
                <p:cNvPicPr/>
                <p:nvPr/>
              </p:nvPicPr>
              <p:blipFill>
                <a:blip r:embed="rId26"/>
                <a:stretch>
                  <a:fillRect/>
                </a:stretch>
              </p:blipFill>
              <p:spPr>
                <a:xfrm>
                  <a:off x="5057075" y="3303667"/>
                  <a:ext cx="173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339E238F-A600-4D83-BEF4-F6B913517C18}"/>
                    </a:ext>
                  </a:extLst>
                </p14:cNvPr>
                <p14:cNvContentPartPr/>
                <p14:nvPr/>
              </p14:nvContentPartPr>
              <p14:xfrm>
                <a:off x="5050595" y="3159667"/>
                <a:ext cx="277200" cy="161640"/>
              </p14:xfrm>
            </p:contentPart>
          </mc:Choice>
          <mc:Fallback>
            <p:pic>
              <p:nvPicPr>
                <p:cNvPr id="19" name="Freihand 18">
                  <a:extLst>
                    <a:ext uri="{FF2B5EF4-FFF2-40B4-BE49-F238E27FC236}">
                      <a16:creationId xmlns:a16="http://schemas.microsoft.com/office/drawing/2014/main" id="{339E238F-A600-4D83-BEF4-F6B913517C18}"/>
                    </a:ext>
                  </a:extLst>
                </p:cNvPr>
                <p:cNvPicPr/>
                <p:nvPr/>
              </p:nvPicPr>
              <p:blipFill>
                <a:blip r:embed="rId28"/>
                <a:stretch>
                  <a:fillRect/>
                </a:stretch>
              </p:blipFill>
              <p:spPr>
                <a:xfrm>
                  <a:off x="5046275" y="3155347"/>
                  <a:ext cx="285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C10F2422-9980-4A96-84CB-06C18DEC8276}"/>
                    </a:ext>
                  </a:extLst>
                </p14:cNvPr>
                <p14:cNvContentPartPr/>
                <p14:nvPr/>
              </p14:nvContentPartPr>
              <p14:xfrm>
                <a:off x="5333915" y="3209347"/>
                <a:ext cx="227520" cy="113040"/>
              </p14:xfrm>
            </p:contentPart>
          </mc:Choice>
          <mc:Fallback>
            <p:pic>
              <p:nvPicPr>
                <p:cNvPr id="22" name="Freihand 21">
                  <a:extLst>
                    <a:ext uri="{FF2B5EF4-FFF2-40B4-BE49-F238E27FC236}">
                      <a16:creationId xmlns:a16="http://schemas.microsoft.com/office/drawing/2014/main" id="{C10F2422-9980-4A96-84CB-06C18DEC8276}"/>
                    </a:ext>
                  </a:extLst>
                </p:cNvPr>
                <p:cNvPicPr/>
                <p:nvPr/>
              </p:nvPicPr>
              <p:blipFill>
                <a:blip r:embed="rId30"/>
                <a:stretch>
                  <a:fillRect/>
                </a:stretch>
              </p:blipFill>
              <p:spPr>
                <a:xfrm>
                  <a:off x="5329595" y="3205027"/>
                  <a:ext cx="236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F1187D36-8BE7-411C-B547-DF283841155C}"/>
                    </a:ext>
                  </a:extLst>
                </p14:cNvPr>
                <p14:cNvContentPartPr/>
                <p14:nvPr/>
              </p14:nvContentPartPr>
              <p14:xfrm>
                <a:off x="5565395" y="3231307"/>
                <a:ext cx="72360" cy="83880"/>
              </p14:xfrm>
            </p:contentPart>
          </mc:Choice>
          <mc:Fallback>
            <p:pic>
              <p:nvPicPr>
                <p:cNvPr id="23" name="Freihand 22">
                  <a:extLst>
                    <a:ext uri="{FF2B5EF4-FFF2-40B4-BE49-F238E27FC236}">
                      <a16:creationId xmlns:a16="http://schemas.microsoft.com/office/drawing/2014/main" id="{F1187D36-8BE7-411C-B547-DF283841155C}"/>
                    </a:ext>
                  </a:extLst>
                </p:cNvPr>
                <p:cNvPicPr/>
                <p:nvPr/>
              </p:nvPicPr>
              <p:blipFill>
                <a:blip r:embed="rId32"/>
                <a:stretch>
                  <a:fillRect/>
                </a:stretch>
              </p:blipFill>
              <p:spPr>
                <a:xfrm>
                  <a:off x="5561075" y="3226987"/>
                  <a:ext cx="81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8949C036-90FD-49FF-9CC2-5A7D725B617C}"/>
                    </a:ext>
                  </a:extLst>
                </p14:cNvPr>
                <p14:cNvContentPartPr/>
                <p14:nvPr/>
              </p14:nvContentPartPr>
              <p14:xfrm>
                <a:off x="5672315" y="3135907"/>
                <a:ext cx="460800" cy="179640"/>
              </p14:xfrm>
            </p:contentPart>
          </mc:Choice>
          <mc:Fallback>
            <p:pic>
              <p:nvPicPr>
                <p:cNvPr id="24" name="Freihand 23">
                  <a:extLst>
                    <a:ext uri="{FF2B5EF4-FFF2-40B4-BE49-F238E27FC236}">
                      <a16:creationId xmlns:a16="http://schemas.microsoft.com/office/drawing/2014/main" id="{8949C036-90FD-49FF-9CC2-5A7D725B617C}"/>
                    </a:ext>
                  </a:extLst>
                </p:cNvPr>
                <p:cNvPicPr/>
                <p:nvPr/>
              </p:nvPicPr>
              <p:blipFill>
                <a:blip r:embed="rId34"/>
                <a:stretch>
                  <a:fillRect/>
                </a:stretch>
              </p:blipFill>
              <p:spPr>
                <a:xfrm>
                  <a:off x="5667995" y="3131587"/>
                  <a:ext cx="469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35606CCB-80F4-4B63-A826-24AB904C4AB3}"/>
                    </a:ext>
                  </a:extLst>
                </p14:cNvPr>
                <p14:cNvContentPartPr/>
                <p14:nvPr/>
              </p14:nvContentPartPr>
              <p14:xfrm>
                <a:off x="6254795" y="3151027"/>
                <a:ext cx="102600" cy="146880"/>
              </p14:xfrm>
            </p:contentPart>
          </mc:Choice>
          <mc:Fallback>
            <p:pic>
              <p:nvPicPr>
                <p:cNvPr id="25" name="Freihand 24">
                  <a:extLst>
                    <a:ext uri="{FF2B5EF4-FFF2-40B4-BE49-F238E27FC236}">
                      <a16:creationId xmlns:a16="http://schemas.microsoft.com/office/drawing/2014/main" id="{35606CCB-80F4-4B63-A826-24AB904C4AB3}"/>
                    </a:ext>
                  </a:extLst>
                </p:cNvPr>
                <p:cNvPicPr/>
                <p:nvPr/>
              </p:nvPicPr>
              <p:blipFill>
                <a:blip r:embed="rId36"/>
                <a:stretch>
                  <a:fillRect/>
                </a:stretch>
              </p:blipFill>
              <p:spPr>
                <a:xfrm>
                  <a:off x="6250475" y="3146707"/>
                  <a:ext cx="1112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A2171025-85B5-46FC-BF50-EE560424C05C}"/>
                    </a:ext>
                  </a:extLst>
                </p14:cNvPr>
                <p14:cNvContentPartPr/>
                <p14:nvPr/>
              </p14:nvContentPartPr>
              <p14:xfrm>
                <a:off x="6350915" y="3207187"/>
                <a:ext cx="90360" cy="82080"/>
              </p14:xfrm>
            </p:contentPart>
          </mc:Choice>
          <mc:Fallback>
            <p:pic>
              <p:nvPicPr>
                <p:cNvPr id="26" name="Freihand 25">
                  <a:extLst>
                    <a:ext uri="{FF2B5EF4-FFF2-40B4-BE49-F238E27FC236}">
                      <a16:creationId xmlns:a16="http://schemas.microsoft.com/office/drawing/2014/main" id="{A2171025-85B5-46FC-BF50-EE560424C05C}"/>
                    </a:ext>
                  </a:extLst>
                </p:cNvPr>
                <p:cNvPicPr/>
                <p:nvPr/>
              </p:nvPicPr>
              <p:blipFill>
                <a:blip r:embed="rId38"/>
                <a:stretch>
                  <a:fillRect/>
                </a:stretch>
              </p:blipFill>
              <p:spPr>
                <a:xfrm>
                  <a:off x="6346595" y="3202867"/>
                  <a:ext cx="99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D47B67C1-C120-4CB7-B05C-C2EB73544554}"/>
                    </a:ext>
                  </a:extLst>
                </p14:cNvPr>
                <p14:cNvContentPartPr/>
                <p14:nvPr/>
              </p14:nvContentPartPr>
              <p14:xfrm>
                <a:off x="6460355" y="3230587"/>
                <a:ext cx="72000" cy="66600"/>
              </p14:xfrm>
            </p:contentPart>
          </mc:Choice>
          <mc:Fallback>
            <p:pic>
              <p:nvPicPr>
                <p:cNvPr id="27" name="Freihand 26">
                  <a:extLst>
                    <a:ext uri="{FF2B5EF4-FFF2-40B4-BE49-F238E27FC236}">
                      <a16:creationId xmlns:a16="http://schemas.microsoft.com/office/drawing/2014/main" id="{D47B67C1-C120-4CB7-B05C-C2EB73544554}"/>
                    </a:ext>
                  </a:extLst>
                </p:cNvPr>
                <p:cNvPicPr/>
                <p:nvPr/>
              </p:nvPicPr>
              <p:blipFill>
                <a:blip r:embed="rId40"/>
                <a:stretch>
                  <a:fillRect/>
                </a:stretch>
              </p:blipFill>
              <p:spPr>
                <a:xfrm>
                  <a:off x="6456035" y="3226267"/>
                  <a:ext cx="80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F16C07AF-353D-4079-BD29-2FF62C47795C}"/>
                    </a:ext>
                  </a:extLst>
                </p14:cNvPr>
                <p14:cNvContentPartPr/>
                <p14:nvPr/>
              </p14:nvContentPartPr>
              <p14:xfrm>
                <a:off x="6535595" y="3155707"/>
                <a:ext cx="369360" cy="147960"/>
              </p14:xfrm>
            </p:contentPart>
          </mc:Choice>
          <mc:Fallback>
            <p:pic>
              <p:nvPicPr>
                <p:cNvPr id="28" name="Freihand 27">
                  <a:extLst>
                    <a:ext uri="{FF2B5EF4-FFF2-40B4-BE49-F238E27FC236}">
                      <a16:creationId xmlns:a16="http://schemas.microsoft.com/office/drawing/2014/main" id="{F16C07AF-353D-4079-BD29-2FF62C47795C}"/>
                    </a:ext>
                  </a:extLst>
                </p:cNvPr>
                <p:cNvPicPr/>
                <p:nvPr/>
              </p:nvPicPr>
              <p:blipFill>
                <a:blip r:embed="rId42"/>
                <a:stretch>
                  <a:fillRect/>
                </a:stretch>
              </p:blipFill>
              <p:spPr>
                <a:xfrm>
                  <a:off x="6531275" y="3151387"/>
                  <a:ext cx="3780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44D61B19-2BBC-4474-A582-6D59EDFA9BCA}"/>
                    </a:ext>
                  </a:extLst>
                </p14:cNvPr>
                <p14:cNvContentPartPr/>
                <p14:nvPr/>
              </p14:nvContentPartPr>
              <p14:xfrm>
                <a:off x="6858155" y="3157147"/>
                <a:ext cx="42840" cy="37080"/>
              </p14:xfrm>
            </p:contentPart>
          </mc:Choice>
          <mc:Fallback>
            <p:pic>
              <p:nvPicPr>
                <p:cNvPr id="29" name="Freihand 28">
                  <a:extLst>
                    <a:ext uri="{FF2B5EF4-FFF2-40B4-BE49-F238E27FC236}">
                      <a16:creationId xmlns:a16="http://schemas.microsoft.com/office/drawing/2014/main" id="{44D61B19-2BBC-4474-A582-6D59EDFA9BCA}"/>
                    </a:ext>
                  </a:extLst>
                </p:cNvPr>
                <p:cNvPicPr/>
                <p:nvPr/>
              </p:nvPicPr>
              <p:blipFill>
                <a:blip r:embed="rId44"/>
                <a:stretch>
                  <a:fillRect/>
                </a:stretch>
              </p:blipFill>
              <p:spPr>
                <a:xfrm>
                  <a:off x="6853835" y="3152827"/>
                  <a:ext cx="514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A9F5FD39-BBCB-42AD-8275-8E4E4F620EB1}"/>
                    </a:ext>
                  </a:extLst>
                </p14:cNvPr>
                <p14:cNvContentPartPr/>
                <p14:nvPr/>
              </p14:nvContentPartPr>
              <p14:xfrm>
                <a:off x="6951755" y="3128347"/>
                <a:ext cx="376200" cy="163800"/>
              </p14:xfrm>
            </p:contentPart>
          </mc:Choice>
          <mc:Fallback>
            <p:pic>
              <p:nvPicPr>
                <p:cNvPr id="30" name="Freihand 29">
                  <a:extLst>
                    <a:ext uri="{FF2B5EF4-FFF2-40B4-BE49-F238E27FC236}">
                      <a16:creationId xmlns:a16="http://schemas.microsoft.com/office/drawing/2014/main" id="{A9F5FD39-BBCB-42AD-8275-8E4E4F620EB1}"/>
                    </a:ext>
                  </a:extLst>
                </p:cNvPr>
                <p:cNvPicPr/>
                <p:nvPr/>
              </p:nvPicPr>
              <p:blipFill>
                <a:blip r:embed="rId46"/>
                <a:stretch>
                  <a:fillRect/>
                </a:stretch>
              </p:blipFill>
              <p:spPr>
                <a:xfrm>
                  <a:off x="6947435" y="3124027"/>
                  <a:ext cx="384840" cy="172440"/>
                </a:xfrm>
                <a:prstGeom prst="rect">
                  <a:avLst/>
                </a:prstGeom>
              </p:spPr>
            </p:pic>
          </mc:Fallback>
        </mc:AlternateContent>
      </p:grpSp>
      <p:grpSp>
        <p:nvGrpSpPr>
          <p:cNvPr id="39" name="Gruppieren 38">
            <a:extLst>
              <a:ext uri="{FF2B5EF4-FFF2-40B4-BE49-F238E27FC236}">
                <a16:creationId xmlns:a16="http://schemas.microsoft.com/office/drawing/2014/main" id="{B49D0C46-5623-4711-8F9D-B3465032AC47}"/>
              </a:ext>
            </a:extLst>
          </p:cNvPr>
          <p:cNvGrpSpPr/>
          <p:nvPr/>
        </p:nvGrpSpPr>
        <p:grpSpPr>
          <a:xfrm>
            <a:off x="4652435" y="4197907"/>
            <a:ext cx="446040" cy="257040"/>
            <a:chOff x="4652435" y="4197907"/>
            <a:chExt cx="446040" cy="257040"/>
          </a:xfrm>
        </p:grpSpPr>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484E0872-406F-4E32-9472-96A76E420979}"/>
                    </a:ext>
                  </a:extLst>
                </p14:cNvPr>
                <p14:cNvContentPartPr/>
                <p14:nvPr/>
              </p14:nvContentPartPr>
              <p14:xfrm>
                <a:off x="4670075" y="4344787"/>
                <a:ext cx="169920" cy="11520"/>
              </p14:xfrm>
            </p:contentPart>
          </mc:Choice>
          <mc:Fallback>
            <p:pic>
              <p:nvPicPr>
                <p:cNvPr id="32" name="Freihand 31">
                  <a:extLst>
                    <a:ext uri="{FF2B5EF4-FFF2-40B4-BE49-F238E27FC236}">
                      <a16:creationId xmlns:a16="http://schemas.microsoft.com/office/drawing/2014/main" id="{484E0872-406F-4E32-9472-96A76E420979}"/>
                    </a:ext>
                  </a:extLst>
                </p:cNvPr>
                <p:cNvPicPr/>
                <p:nvPr/>
              </p:nvPicPr>
              <p:blipFill>
                <a:blip r:embed="rId48"/>
                <a:stretch>
                  <a:fillRect/>
                </a:stretch>
              </p:blipFill>
              <p:spPr>
                <a:xfrm>
                  <a:off x="4665755" y="4340467"/>
                  <a:ext cx="1785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B7BF729C-CCFC-4C03-8CE4-DE72232728E4}"/>
                    </a:ext>
                  </a:extLst>
                </p14:cNvPr>
                <p14:cNvContentPartPr/>
                <p14:nvPr/>
              </p14:nvContentPartPr>
              <p14:xfrm>
                <a:off x="4653155" y="4395187"/>
                <a:ext cx="216720" cy="15840"/>
              </p14:xfrm>
            </p:contentPart>
          </mc:Choice>
          <mc:Fallback>
            <p:pic>
              <p:nvPicPr>
                <p:cNvPr id="33" name="Freihand 32">
                  <a:extLst>
                    <a:ext uri="{FF2B5EF4-FFF2-40B4-BE49-F238E27FC236}">
                      <a16:creationId xmlns:a16="http://schemas.microsoft.com/office/drawing/2014/main" id="{B7BF729C-CCFC-4C03-8CE4-DE72232728E4}"/>
                    </a:ext>
                  </a:extLst>
                </p:cNvPr>
                <p:cNvPicPr/>
                <p:nvPr/>
              </p:nvPicPr>
              <p:blipFill>
                <a:blip r:embed="rId50"/>
                <a:stretch>
                  <a:fillRect/>
                </a:stretch>
              </p:blipFill>
              <p:spPr>
                <a:xfrm>
                  <a:off x="4648835" y="4390867"/>
                  <a:ext cx="225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C747E29E-93D1-4C22-8691-6B56E9396F0E}"/>
                    </a:ext>
                  </a:extLst>
                </p14:cNvPr>
                <p14:cNvContentPartPr/>
                <p14:nvPr/>
              </p14:nvContentPartPr>
              <p14:xfrm>
                <a:off x="4663235" y="4426867"/>
                <a:ext cx="174960" cy="25560"/>
              </p14:xfrm>
            </p:contentPart>
          </mc:Choice>
          <mc:Fallback>
            <p:pic>
              <p:nvPicPr>
                <p:cNvPr id="34" name="Freihand 33">
                  <a:extLst>
                    <a:ext uri="{FF2B5EF4-FFF2-40B4-BE49-F238E27FC236}">
                      <a16:creationId xmlns:a16="http://schemas.microsoft.com/office/drawing/2014/main" id="{C747E29E-93D1-4C22-8691-6B56E9396F0E}"/>
                    </a:ext>
                  </a:extLst>
                </p:cNvPr>
                <p:cNvPicPr/>
                <p:nvPr/>
              </p:nvPicPr>
              <p:blipFill>
                <a:blip r:embed="rId52"/>
                <a:stretch>
                  <a:fillRect/>
                </a:stretch>
              </p:blipFill>
              <p:spPr>
                <a:xfrm>
                  <a:off x="4658915" y="4422547"/>
                  <a:ext cx="1836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ACE9027A-A03A-40F0-B455-9BEC1D7C6B12}"/>
                    </a:ext>
                  </a:extLst>
                </p14:cNvPr>
                <p14:cNvContentPartPr/>
                <p14:nvPr/>
              </p14:nvContentPartPr>
              <p14:xfrm>
                <a:off x="4659635" y="4356307"/>
                <a:ext cx="155160" cy="17640"/>
              </p14:xfrm>
            </p:contentPart>
          </mc:Choice>
          <mc:Fallback>
            <p:pic>
              <p:nvPicPr>
                <p:cNvPr id="35" name="Freihand 34">
                  <a:extLst>
                    <a:ext uri="{FF2B5EF4-FFF2-40B4-BE49-F238E27FC236}">
                      <a16:creationId xmlns:a16="http://schemas.microsoft.com/office/drawing/2014/main" id="{ACE9027A-A03A-40F0-B455-9BEC1D7C6B12}"/>
                    </a:ext>
                  </a:extLst>
                </p:cNvPr>
                <p:cNvPicPr/>
                <p:nvPr/>
              </p:nvPicPr>
              <p:blipFill>
                <a:blip r:embed="rId54"/>
                <a:stretch>
                  <a:fillRect/>
                </a:stretch>
              </p:blipFill>
              <p:spPr>
                <a:xfrm>
                  <a:off x="4655315" y="4351987"/>
                  <a:ext cx="163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18C4C4B9-5FD6-489D-9B8A-53F80655AE71}"/>
                    </a:ext>
                  </a:extLst>
                </p14:cNvPr>
                <p14:cNvContentPartPr/>
                <p14:nvPr/>
              </p14:nvContentPartPr>
              <p14:xfrm>
                <a:off x="4652435" y="4408147"/>
                <a:ext cx="172440" cy="46800"/>
              </p14:xfrm>
            </p:contentPart>
          </mc:Choice>
          <mc:Fallback>
            <p:pic>
              <p:nvPicPr>
                <p:cNvPr id="36" name="Freihand 35">
                  <a:extLst>
                    <a:ext uri="{FF2B5EF4-FFF2-40B4-BE49-F238E27FC236}">
                      <a16:creationId xmlns:a16="http://schemas.microsoft.com/office/drawing/2014/main" id="{18C4C4B9-5FD6-489D-9B8A-53F80655AE71}"/>
                    </a:ext>
                  </a:extLst>
                </p:cNvPr>
                <p:cNvPicPr/>
                <p:nvPr/>
              </p:nvPicPr>
              <p:blipFill>
                <a:blip r:embed="rId56"/>
                <a:stretch>
                  <a:fillRect/>
                </a:stretch>
              </p:blipFill>
              <p:spPr>
                <a:xfrm>
                  <a:off x="4648115" y="4403827"/>
                  <a:ext cx="1810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B50311F3-5B56-43AA-8529-942480A32BF6}"/>
                    </a:ext>
                  </a:extLst>
                </p14:cNvPr>
                <p14:cNvContentPartPr/>
                <p14:nvPr/>
              </p14:nvContentPartPr>
              <p14:xfrm>
                <a:off x="4946915" y="4197907"/>
                <a:ext cx="151560" cy="208800"/>
              </p14:xfrm>
            </p:contentPart>
          </mc:Choice>
          <mc:Fallback>
            <p:pic>
              <p:nvPicPr>
                <p:cNvPr id="38" name="Freihand 37">
                  <a:extLst>
                    <a:ext uri="{FF2B5EF4-FFF2-40B4-BE49-F238E27FC236}">
                      <a16:creationId xmlns:a16="http://schemas.microsoft.com/office/drawing/2014/main" id="{B50311F3-5B56-43AA-8529-942480A32BF6}"/>
                    </a:ext>
                  </a:extLst>
                </p:cNvPr>
                <p:cNvPicPr/>
                <p:nvPr/>
              </p:nvPicPr>
              <p:blipFill>
                <a:blip r:embed="rId58"/>
                <a:stretch>
                  <a:fillRect/>
                </a:stretch>
              </p:blipFill>
              <p:spPr>
                <a:xfrm>
                  <a:off x="4942595" y="4193587"/>
                  <a:ext cx="160200" cy="217440"/>
                </a:xfrm>
                <a:prstGeom prst="rect">
                  <a:avLst/>
                </a:prstGeom>
              </p:spPr>
            </p:pic>
          </mc:Fallback>
        </mc:AlternateContent>
      </p:grpSp>
      <p:grpSp>
        <p:nvGrpSpPr>
          <p:cNvPr id="65" name="Gruppieren 64">
            <a:extLst>
              <a:ext uri="{FF2B5EF4-FFF2-40B4-BE49-F238E27FC236}">
                <a16:creationId xmlns:a16="http://schemas.microsoft.com/office/drawing/2014/main" id="{5A24B9E5-333B-42E7-9E1F-7AF7CF16847F}"/>
              </a:ext>
            </a:extLst>
          </p:cNvPr>
          <p:cNvGrpSpPr/>
          <p:nvPr/>
        </p:nvGrpSpPr>
        <p:grpSpPr>
          <a:xfrm>
            <a:off x="5086955" y="3472147"/>
            <a:ext cx="3212280" cy="863280"/>
            <a:chOff x="5086955" y="3472147"/>
            <a:chExt cx="3212280" cy="863280"/>
          </a:xfrm>
        </p:grpSpPr>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80CF20FD-8D66-4A2C-9FA4-E102DAEE2B08}"/>
                    </a:ext>
                  </a:extLst>
                </p14:cNvPr>
                <p14:cNvContentPartPr/>
                <p14:nvPr/>
              </p14:nvContentPartPr>
              <p14:xfrm>
                <a:off x="5086955" y="4234627"/>
                <a:ext cx="198720" cy="100800"/>
              </p14:xfrm>
            </p:contentPart>
          </mc:Choice>
          <mc:Fallback>
            <p:pic>
              <p:nvPicPr>
                <p:cNvPr id="40" name="Freihand 39">
                  <a:extLst>
                    <a:ext uri="{FF2B5EF4-FFF2-40B4-BE49-F238E27FC236}">
                      <a16:creationId xmlns:a16="http://schemas.microsoft.com/office/drawing/2014/main" id="{80CF20FD-8D66-4A2C-9FA4-E102DAEE2B08}"/>
                    </a:ext>
                  </a:extLst>
                </p:cNvPr>
                <p:cNvPicPr/>
                <p:nvPr/>
              </p:nvPicPr>
              <p:blipFill>
                <a:blip r:embed="rId60"/>
                <a:stretch>
                  <a:fillRect/>
                </a:stretch>
              </p:blipFill>
              <p:spPr>
                <a:xfrm>
                  <a:off x="5082635" y="4230307"/>
                  <a:ext cx="207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9F1E0671-CF70-4F0C-BEBD-BFA2F189113C}"/>
                    </a:ext>
                  </a:extLst>
                </p14:cNvPr>
                <p14:cNvContentPartPr/>
                <p14:nvPr/>
              </p14:nvContentPartPr>
              <p14:xfrm>
                <a:off x="5435435" y="4095667"/>
                <a:ext cx="156960" cy="181800"/>
              </p14:xfrm>
            </p:contentPart>
          </mc:Choice>
          <mc:Fallback>
            <p:pic>
              <p:nvPicPr>
                <p:cNvPr id="41" name="Freihand 40">
                  <a:extLst>
                    <a:ext uri="{FF2B5EF4-FFF2-40B4-BE49-F238E27FC236}">
                      <a16:creationId xmlns:a16="http://schemas.microsoft.com/office/drawing/2014/main" id="{9F1E0671-CF70-4F0C-BEBD-BFA2F189113C}"/>
                    </a:ext>
                  </a:extLst>
                </p:cNvPr>
                <p:cNvPicPr/>
                <p:nvPr/>
              </p:nvPicPr>
              <p:blipFill>
                <a:blip r:embed="rId62"/>
                <a:stretch>
                  <a:fillRect/>
                </a:stretch>
              </p:blipFill>
              <p:spPr>
                <a:xfrm>
                  <a:off x="5431115" y="4091347"/>
                  <a:ext cx="1656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77007FD8-A8B0-4F42-914D-6E71C72F319E}"/>
                    </a:ext>
                  </a:extLst>
                </p14:cNvPr>
                <p14:cNvContentPartPr/>
                <p14:nvPr/>
              </p14:nvContentPartPr>
              <p14:xfrm>
                <a:off x="5548835" y="4172707"/>
                <a:ext cx="181080" cy="97920"/>
              </p14:xfrm>
            </p:contentPart>
          </mc:Choice>
          <mc:Fallback>
            <p:pic>
              <p:nvPicPr>
                <p:cNvPr id="42" name="Freihand 41">
                  <a:extLst>
                    <a:ext uri="{FF2B5EF4-FFF2-40B4-BE49-F238E27FC236}">
                      <a16:creationId xmlns:a16="http://schemas.microsoft.com/office/drawing/2014/main" id="{77007FD8-A8B0-4F42-914D-6E71C72F319E}"/>
                    </a:ext>
                  </a:extLst>
                </p:cNvPr>
                <p:cNvPicPr/>
                <p:nvPr/>
              </p:nvPicPr>
              <p:blipFill>
                <a:blip r:embed="rId64"/>
                <a:stretch>
                  <a:fillRect/>
                </a:stretch>
              </p:blipFill>
              <p:spPr>
                <a:xfrm>
                  <a:off x="5544515" y="4168387"/>
                  <a:ext cx="189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5624C81C-382C-4EBF-B8A2-87771C0C0BE0}"/>
                    </a:ext>
                  </a:extLst>
                </p14:cNvPr>
                <p14:cNvContentPartPr/>
                <p14:nvPr/>
              </p14:nvContentPartPr>
              <p14:xfrm>
                <a:off x="5722715" y="4152907"/>
                <a:ext cx="235800" cy="113400"/>
              </p14:xfrm>
            </p:contentPart>
          </mc:Choice>
          <mc:Fallback>
            <p:pic>
              <p:nvPicPr>
                <p:cNvPr id="43" name="Freihand 42">
                  <a:extLst>
                    <a:ext uri="{FF2B5EF4-FFF2-40B4-BE49-F238E27FC236}">
                      <a16:creationId xmlns:a16="http://schemas.microsoft.com/office/drawing/2014/main" id="{5624C81C-382C-4EBF-B8A2-87771C0C0BE0}"/>
                    </a:ext>
                  </a:extLst>
                </p:cNvPr>
                <p:cNvPicPr/>
                <p:nvPr/>
              </p:nvPicPr>
              <p:blipFill>
                <a:blip r:embed="rId66"/>
                <a:stretch>
                  <a:fillRect/>
                </a:stretch>
              </p:blipFill>
              <p:spPr>
                <a:xfrm>
                  <a:off x="5718395" y="4148587"/>
                  <a:ext cx="244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DB883BCC-E34C-4924-85B9-19C3D898DCC3}"/>
                    </a:ext>
                  </a:extLst>
                </p14:cNvPr>
                <p14:cNvContentPartPr/>
                <p14:nvPr/>
              </p14:nvContentPartPr>
              <p14:xfrm>
                <a:off x="5958515" y="4070827"/>
                <a:ext cx="436680" cy="203760"/>
              </p14:xfrm>
            </p:contentPart>
          </mc:Choice>
          <mc:Fallback>
            <p:pic>
              <p:nvPicPr>
                <p:cNvPr id="45" name="Freihand 44">
                  <a:extLst>
                    <a:ext uri="{FF2B5EF4-FFF2-40B4-BE49-F238E27FC236}">
                      <a16:creationId xmlns:a16="http://schemas.microsoft.com/office/drawing/2014/main" id="{DB883BCC-E34C-4924-85B9-19C3D898DCC3}"/>
                    </a:ext>
                  </a:extLst>
                </p:cNvPr>
                <p:cNvPicPr/>
                <p:nvPr/>
              </p:nvPicPr>
              <p:blipFill>
                <a:blip r:embed="rId68"/>
                <a:stretch>
                  <a:fillRect/>
                </a:stretch>
              </p:blipFill>
              <p:spPr>
                <a:xfrm>
                  <a:off x="5954195" y="4066507"/>
                  <a:ext cx="4453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5DEC8A62-DC24-4EA5-B480-3D8A880213F8}"/>
                    </a:ext>
                  </a:extLst>
                </p14:cNvPr>
                <p14:cNvContentPartPr/>
                <p14:nvPr/>
              </p14:nvContentPartPr>
              <p14:xfrm>
                <a:off x="6345155" y="4056067"/>
                <a:ext cx="136440" cy="93240"/>
              </p14:xfrm>
            </p:contentPart>
          </mc:Choice>
          <mc:Fallback>
            <p:pic>
              <p:nvPicPr>
                <p:cNvPr id="46" name="Freihand 45">
                  <a:extLst>
                    <a:ext uri="{FF2B5EF4-FFF2-40B4-BE49-F238E27FC236}">
                      <a16:creationId xmlns:a16="http://schemas.microsoft.com/office/drawing/2014/main" id="{5DEC8A62-DC24-4EA5-B480-3D8A880213F8}"/>
                    </a:ext>
                  </a:extLst>
                </p:cNvPr>
                <p:cNvPicPr/>
                <p:nvPr/>
              </p:nvPicPr>
              <p:blipFill>
                <a:blip r:embed="rId70"/>
                <a:stretch>
                  <a:fillRect/>
                </a:stretch>
              </p:blipFill>
              <p:spPr>
                <a:xfrm>
                  <a:off x="6340835" y="4051747"/>
                  <a:ext cx="145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6C4628A4-682F-4912-AE5F-B9F2E5E8BF83}"/>
                    </a:ext>
                  </a:extLst>
                </p14:cNvPr>
                <p14:cNvContentPartPr/>
                <p14:nvPr/>
              </p14:nvContentPartPr>
              <p14:xfrm>
                <a:off x="5705435" y="4030507"/>
                <a:ext cx="187920" cy="50400"/>
              </p14:xfrm>
            </p:contentPart>
          </mc:Choice>
          <mc:Fallback>
            <p:pic>
              <p:nvPicPr>
                <p:cNvPr id="47" name="Freihand 46">
                  <a:extLst>
                    <a:ext uri="{FF2B5EF4-FFF2-40B4-BE49-F238E27FC236}">
                      <a16:creationId xmlns:a16="http://schemas.microsoft.com/office/drawing/2014/main" id="{6C4628A4-682F-4912-AE5F-B9F2E5E8BF83}"/>
                    </a:ext>
                  </a:extLst>
                </p:cNvPr>
                <p:cNvPicPr/>
                <p:nvPr/>
              </p:nvPicPr>
              <p:blipFill>
                <a:blip r:embed="rId72"/>
                <a:stretch>
                  <a:fillRect/>
                </a:stretch>
              </p:blipFill>
              <p:spPr>
                <a:xfrm>
                  <a:off x="5701115" y="4026187"/>
                  <a:ext cx="1965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E08185E2-B17F-4647-90B8-BF02976AB365}"/>
                    </a:ext>
                  </a:extLst>
                </p14:cNvPr>
                <p14:cNvContentPartPr/>
                <p14:nvPr/>
              </p14:nvContentPartPr>
              <p14:xfrm>
                <a:off x="6490235" y="4036267"/>
                <a:ext cx="72360" cy="98280"/>
              </p14:xfrm>
            </p:contentPart>
          </mc:Choice>
          <mc:Fallback>
            <p:pic>
              <p:nvPicPr>
                <p:cNvPr id="48" name="Freihand 47">
                  <a:extLst>
                    <a:ext uri="{FF2B5EF4-FFF2-40B4-BE49-F238E27FC236}">
                      <a16:creationId xmlns:a16="http://schemas.microsoft.com/office/drawing/2014/main" id="{E08185E2-B17F-4647-90B8-BF02976AB365}"/>
                    </a:ext>
                  </a:extLst>
                </p:cNvPr>
                <p:cNvPicPr/>
                <p:nvPr/>
              </p:nvPicPr>
              <p:blipFill>
                <a:blip r:embed="rId74"/>
                <a:stretch>
                  <a:fillRect/>
                </a:stretch>
              </p:blipFill>
              <p:spPr>
                <a:xfrm>
                  <a:off x="6485915" y="4031947"/>
                  <a:ext cx="81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98C06205-50B6-49F2-8F04-AB724ABBDCCE}"/>
                    </a:ext>
                  </a:extLst>
                </p14:cNvPr>
                <p14:cNvContentPartPr/>
                <p14:nvPr/>
              </p14:nvContentPartPr>
              <p14:xfrm>
                <a:off x="6553595" y="3903787"/>
                <a:ext cx="288360" cy="176760"/>
              </p14:xfrm>
            </p:contentPart>
          </mc:Choice>
          <mc:Fallback>
            <p:pic>
              <p:nvPicPr>
                <p:cNvPr id="49" name="Freihand 48">
                  <a:extLst>
                    <a:ext uri="{FF2B5EF4-FFF2-40B4-BE49-F238E27FC236}">
                      <a16:creationId xmlns:a16="http://schemas.microsoft.com/office/drawing/2014/main" id="{98C06205-50B6-49F2-8F04-AB724ABBDCCE}"/>
                    </a:ext>
                  </a:extLst>
                </p:cNvPr>
                <p:cNvPicPr/>
                <p:nvPr/>
              </p:nvPicPr>
              <p:blipFill>
                <a:blip r:embed="rId76"/>
                <a:stretch>
                  <a:fillRect/>
                </a:stretch>
              </p:blipFill>
              <p:spPr>
                <a:xfrm>
                  <a:off x="6549275" y="3899467"/>
                  <a:ext cx="2970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2504F598-F792-47C4-8BF2-63E07CEA5A09}"/>
                    </a:ext>
                  </a:extLst>
                </p14:cNvPr>
                <p14:cNvContentPartPr/>
                <p14:nvPr/>
              </p14:nvContentPartPr>
              <p14:xfrm>
                <a:off x="6917915" y="3838627"/>
                <a:ext cx="155160" cy="176040"/>
              </p14:xfrm>
            </p:contentPart>
          </mc:Choice>
          <mc:Fallback>
            <p:pic>
              <p:nvPicPr>
                <p:cNvPr id="51" name="Freihand 50">
                  <a:extLst>
                    <a:ext uri="{FF2B5EF4-FFF2-40B4-BE49-F238E27FC236}">
                      <a16:creationId xmlns:a16="http://schemas.microsoft.com/office/drawing/2014/main" id="{2504F598-F792-47C4-8BF2-63E07CEA5A09}"/>
                    </a:ext>
                  </a:extLst>
                </p:cNvPr>
                <p:cNvPicPr/>
                <p:nvPr/>
              </p:nvPicPr>
              <p:blipFill>
                <a:blip r:embed="rId78"/>
                <a:stretch>
                  <a:fillRect/>
                </a:stretch>
              </p:blipFill>
              <p:spPr>
                <a:xfrm>
                  <a:off x="6913595" y="3834307"/>
                  <a:ext cx="1638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72331E30-9CF4-4948-9D27-6032767AC6D4}"/>
                    </a:ext>
                  </a:extLst>
                </p14:cNvPr>
                <p14:cNvContentPartPr/>
                <p14:nvPr/>
              </p14:nvContentPartPr>
              <p14:xfrm>
                <a:off x="7058675" y="3872107"/>
                <a:ext cx="103680" cy="129240"/>
              </p14:xfrm>
            </p:contentPart>
          </mc:Choice>
          <mc:Fallback>
            <p:pic>
              <p:nvPicPr>
                <p:cNvPr id="52" name="Freihand 51">
                  <a:extLst>
                    <a:ext uri="{FF2B5EF4-FFF2-40B4-BE49-F238E27FC236}">
                      <a16:creationId xmlns:a16="http://schemas.microsoft.com/office/drawing/2014/main" id="{72331E30-9CF4-4948-9D27-6032767AC6D4}"/>
                    </a:ext>
                  </a:extLst>
                </p:cNvPr>
                <p:cNvPicPr/>
                <p:nvPr/>
              </p:nvPicPr>
              <p:blipFill>
                <a:blip r:embed="rId80"/>
                <a:stretch>
                  <a:fillRect/>
                </a:stretch>
              </p:blipFill>
              <p:spPr>
                <a:xfrm>
                  <a:off x="7054355" y="3867787"/>
                  <a:ext cx="112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0F4D3CE4-BC56-4C43-BB06-DD13C2A0E2DF}"/>
                    </a:ext>
                  </a:extLst>
                </p14:cNvPr>
                <p14:cNvContentPartPr/>
                <p14:nvPr/>
              </p14:nvContentPartPr>
              <p14:xfrm>
                <a:off x="7170635" y="3858067"/>
                <a:ext cx="108000" cy="121320"/>
              </p14:xfrm>
            </p:contentPart>
          </mc:Choice>
          <mc:Fallback>
            <p:pic>
              <p:nvPicPr>
                <p:cNvPr id="53" name="Freihand 52">
                  <a:extLst>
                    <a:ext uri="{FF2B5EF4-FFF2-40B4-BE49-F238E27FC236}">
                      <a16:creationId xmlns:a16="http://schemas.microsoft.com/office/drawing/2014/main" id="{0F4D3CE4-BC56-4C43-BB06-DD13C2A0E2DF}"/>
                    </a:ext>
                  </a:extLst>
                </p:cNvPr>
                <p:cNvPicPr/>
                <p:nvPr/>
              </p:nvPicPr>
              <p:blipFill>
                <a:blip r:embed="rId82"/>
                <a:stretch>
                  <a:fillRect/>
                </a:stretch>
              </p:blipFill>
              <p:spPr>
                <a:xfrm>
                  <a:off x="7166315" y="3853747"/>
                  <a:ext cx="116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1FCE7AF8-3DD9-4A11-875A-5E75AC939695}"/>
                    </a:ext>
                  </a:extLst>
                </p14:cNvPr>
                <p14:cNvContentPartPr/>
                <p14:nvPr/>
              </p14:nvContentPartPr>
              <p14:xfrm>
                <a:off x="7463315" y="3728467"/>
                <a:ext cx="38520" cy="151560"/>
              </p14:xfrm>
            </p:contentPart>
          </mc:Choice>
          <mc:Fallback>
            <p:pic>
              <p:nvPicPr>
                <p:cNvPr id="55" name="Freihand 54">
                  <a:extLst>
                    <a:ext uri="{FF2B5EF4-FFF2-40B4-BE49-F238E27FC236}">
                      <a16:creationId xmlns:a16="http://schemas.microsoft.com/office/drawing/2014/main" id="{1FCE7AF8-3DD9-4A11-875A-5E75AC939695}"/>
                    </a:ext>
                  </a:extLst>
                </p:cNvPr>
                <p:cNvPicPr/>
                <p:nvPr/>
              </p:nvPicPr>
              <p:blipFill>
                <a:blip r:embed="rId84"/>
                <a:stretch>
                  <a:fillRect/>
                </a:stretch>
              </p:blipFill>
              <p:spPr>
                <a:xfrm>
                  <a:off x="7458995" y="3724147"/>
                  <a:ext cx="47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E36B47F6-7954-4933-992C-0CB9517DF691}"/>
                    </a:ext>
                  </a:extLst>
                </p14:cNvPr>
                <p14:cNvContentPartPr/>
                <p14:nvPr/>
              </p14:nvContentPartPr>
              <p14:xfrm>
                <a:off x="7377995" y="3676267"/>
                <a:ext cx="176040" cy="111240"/>
              </p14:xfrm>
            </p:contentPart>
          </mc:Choice>
          <mc:Fallback>
            <p:pic>
              <p:nvPicPr>
                <p:cNvPr id="56" name="Freihand 55">
                  <a:extLst>
                    <a:ext uri="{FF2B5EF4-FFF2-40B4-BE49-F238E27FC236}">
                      <a16:creationId xmlns:a16="http://schemas.microsoft.com/office/drawing/2014/main" id="{E36B47F6-7954-4933-992C-0CB9517DF691}"/>
                    </a:ext>
                  </a:extLst>
                </p:cNvPr>
                <p:cNvPicPr/>
                <p:nvPr/>
              </p:nvPicPr>
              <p:blipFill>
                <a:blip r:embed="rId86"/>
                <a:stretch>
                  <a:fillRect/>
                </a:stretch>
              </p:blipFill>
              <p:spPr>
                <a:xfrm>
                  <a:off x="7373675" y="3671947"/>
                  <a:ext cx="184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40CD5174-121F-45CA-AE8D-0D6B1AF7ADB6}"/>
                    </a:ext>
                  </a:extLst>
                </p14:cNvPr>
                <p14:cNvContentPartPr/>
                <p14:nvPr/>
              </p14:nvContentPartPr>
              <p14:xfrm>
                <a:off x="7572035" y="3703627"/>
                <a:ext cx="168480" cy="119160"/>
              </p14:xfrm>
            </p:contentPart>
          </mc:Choice>
          <mc:Fallback>
            <p:pic>
              <p:nvPicPr>
                <p:cNvPr id="57" name="Freihand 56">
                  <a:extLst>
                    <a:ext uri="{FF2B5EF4-FFF2-40B4-BE49-F238E27FC236}">
                      <a16:creationId xmlns:a16="http://schemas.microsoft.com/office/drawing/2014/main" id="{40CD5174-121F-45CA-AE8D-0D6B1AF7ADB6}"/>
                    </a:ext>
                  </a:extLst>
                </p:cNvPr>
                <p:cNvPicPr/>
                <p:nvPr/>
              </p:nvPicPr>
              <p:blipFill>
                <a:blip r:embed="rId88"/>
                <a:stretch>
                  <a:fillRect/>
                </a:stretch>
              </p:blipFill>
              <p:spPr>
                <a:xfrm>
                  <a:off x="7567715" y="3699307"/>
                  <a:ext cx="177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FC097321-CDB4-4755-B75C-1BB2DA7F5091}"/>
                    </a:ext>
                  </a:extLst>
                </p14:cNvPr>
                <p14:cNvContentPartPr/>
                <p14:nvPr/>
              </p14:nvContentPartPr>
              <p14:xfrm>
                <a:off x="7682195" y="3616867"/>
                <a:ext cx="18360" cy="3600"/>
              </p14:xfrm>
            </p:contentPart>
          </mc:Choice>
          <mc:Fallback>
            <p:pic>
              <p:nvPicPr>
                <p:cNvPr id="58" name="Freihand 57">
                  <a:extLst>
                    <a:ext uri="{FF2B5EF4-FFF2-40B4-BE49-F238E27FC236}">
                      <a16:creationId xmlns:a16="http://schemas.microsoft.com/office/drawing/2014/main" id="{FC097321-CDB4-4755-B75C-1BB2DA7F5091}"/>
                    </a:ext>
                  </a:extLst>
                </p:cNvPr>
                <p:cNvPicPr/>
                <p:nvPr/>
              </p:nvPicPr>
              <p:blipFill>
                <a:blip r:embed="rId90"/>
                <a:stretch>
                  <a:fillRect/>
                </a:stretch>
              </p:blipFill>
              <p:spPr>
                <a:xfrm>
                  <a:off x="7677875" y="3612547"/>
                  <a:ext cx="270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DF102074-277E-4D3C-A1C8-8899BA7BA7F8}"/>
                    </a:ext>
                  </a:extLst>
                </p14:cNvPr>
                <p14:cNvContentPartPr/>
                <p14:nvPr/>
              </p14:nvContentPartPr>
              <p14:xfrm>
                <a:off x="7720715" y="3652867"/>
                <a:ext cx="79560" cy="109440"/>
              </p14:xfrm>
            </p:contentPart>
          </mc:Choice>
          <mc:Fallback>
            <p:pic>
              <p:nvPicPr>
                <p:cNvPr id="59" name="Freihand 58">
                  <a:extLst>
                    <a:ext uri="{FF2B5EF4-FFF2-40B4-BE49-F238E27FC236}">
                      <a16:creationId xmlns:a16="http://schemas.microsoft.com/office/drawing/2014/main" id="{DF102074-277E-4D3C-A1C8-8899BA7BA7F8}"/>
                    </a:ext>
                  </a:extLst>
                </p:cNvPr>
                <p:cNvPicPr/>
                <p:nvPr/>
              </p:nvPicPr>
              <p:blipFill>
                <a:blip r:embed="rId92"/>
                <a:stretch>
                  <a:fillRect/>
                </a:stretch>
              </p:blipFill>
              <p:spPr>
                <a:xfrm>
                  <a:off x="7716395" y="3648547"/>
                  <a:ext cx="882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55B8B5D4-D7FF-4C1F-8D2B-71837A2CEC52}"/>
                    </a:ext>
                  </a:extLst>
                </p14:cNvPr>
                <p14:cNvContentPartPr/>
                <p14:nvPr/>
              </p14:nvContentPartPr>
              <p14:xfrm>
                <a:off x="7804595" y="3645307"/>
                <a:ext cx="174600" cy="73080"/>
              </p14:xfrm>
            </p:contentPart>
          </mc:Choice>
          <mc:Fallback>
            <p:pic>
              <p:nvPicPr>
                <p:cNvPr id="60" name="Freihand 59">
                  <a:extLst>
                    <a:ext uri="{FF2B5EF4-FFF2-40B4-BE49-F238E27FC236}">
                      <a16:creationId xmlns:a16="http://schemas.microsoft.com/office/drawing/2014/main" id="{55B8B5D4-D7FF-4C1F-8D2B-71837A2CEC52}"/>
                    </a:ext>
                  </a:extLst>
                </p:cNvPr>
                <p:cNvPicPr/>
                <p:nvPr/>
              </p:nvPicPr>
              <p:blipFill>
                <a:blip r:embed="rId94"/>
                <a:stretch>
                  <a:fillRect/>
                </a:stretch>
              </p:blipFill>
              <p:spPr>
                <a:xfrm>
                  <a:off x="7800275" y="3640987"/>
                  <a:ext cx="183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481D45BB-870C-4DB5-BACC-7BA00BDD1091}"/>
                    </a:ext>
                  </a:extLst>
                </p14:cNvPr>
                <p14:cNvContentPartPr/>
                <p14:nvPr/>
              </p14:nvContentPartPr>
              <p14:xfrm>
                <a:off x="7929155" y="3545947"/>
                <a:ext cx="58680" cy="25920"/>
              </p14:xfrm>
            </p:contentPart>
          </mc:Choice>
          <mc:Fallback>
            <p:pic>
              <p:nvPicPr>
                <p:cNvPr id="61" name="Freihand 60">
                  <a:extLst>
                    <a:ext uri="{FF2B5EF4-FFF2-40B4-BE49-F238E27FC236}">
                      <a16:creationId xmlns:a16="http://schemas.microsoft.com/office/drawing/2014/main" id="{481D45BB-870C-4DB5-BACC-7BA00BDD1091}"/>
                    </a:ext>
                  </a:extLst>
                </p:cNvPr>
                <p:cNvPicPr/>
                <p:nvPr/>
              </p:nvPicPr>
              <p:blipFill>
                <a:blip r:embed="rId96"/>
                <a:stretch>
                  <a:fillRect/>
                </a:stretch>
              </p:blipFill>
              <p:spPr>
                <a:xfrm>
                  <a:off x="7924835" y="3541627"/>
                  <a:ext cx="673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F0E6D7B9-E1F0-4E49-9675-6A031ACA5A1A}"/>
                    </a:ext>
                  </a:extLst>
                </p14:cNvPr>
                <p14:cNvContentPartPr/>
                <p14:nvPr/>
              </p14:nvContentPartPr>
              <p14:xfrm>
                <a:off x="8006555" y="3488347"/>
                <a:ext cx="222840" cy="153000"/>
              </p14:xfrm>
            </p:contentPart>
          </mc:Choice>
          <mc:Fallback>
            <p:pic>
              <p:nvPicPr>
                <p:cNvPr id="62" name="Freihand 61">
                  <a:extLst>
                    <a:ext uri="{FF2B5EF4-FFF2-40B4-BE49-F238E27FC236}">
                      <a16:creationId xmlns:a16="http://schemas.microsoft.com/office/drawing/2014/main" id="{F0E6D7B9-E1F0-4E49-9675-6A031ACA5A1A}"/>
                    </a:ext>
                  </a:extLst>
                </p:cNvPr>
                <p:cNvPicPr/>
                <p:nvPr/>
              </p:nvPicPr>
              <p:blipFill>
                <a:blip r:embed="rId98"/>
                <a:stretch>
                  <a:fillRect/>
                </a:stretch>
              </p:blipFill>
              <p:spPr>
                <a:xfrm>
                  <a:off x="8002235" y="3484027"/>
                  <a:ext cx="2314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EF92A902-916D-49C3-842F-7ADA3EABFF97}"/>
                    </a:ext>
                  </a:extLst>
                </p14:cNvPr>
                <p14:cNvContentPartPr/>
                <p14:nvPr/>
              </p14:nvContentPartPr>
              <p14:xfrm>
                <a:off x="8223635" y="3472147"/>
                <a:ext cx="75600" cy="163440"/>
              </p14:xfrm>
            </p:contentPart>
          </mc:Choice>
          <mc:Fallback>
            <p:pic>
              <p:nvPicPr>
                <p:cNvPr id="63" name="Freihand 62">
                  <a:extLst>
                    <a:ext uri="{FF2B5EF4-FFF2-40B4-BE49-F238E27FC236}">
                      <a16:creationId xmlns:a16="http://schemas.microsoft.com/office/drawing/2014/main" id="{EF92A902-916D-49C3-842F-7ADA3EABFF97}"/>
                    </a:ext>
                  </a:extLst>
                </p:cNvPr>
                <p:cNvPicPr/>
                <p:nvPr/>
              </p:nvPicPr>
              <p:blipFill>
                <a:blip r:embed="rId100"/>
                <a:stretch>
                  <a:fillRect/>
                </a:stretch>
              </p:blipFill>
              <p:spPr>
                <a:xfrm>
                  <a:off x="8219315" y="3467827"/>
                  <a:ext cx="84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Freihand 63">
                  <a:extLst>
                    <a:ext uri="{FF2B5EF4-FFF2-40B4-BE49-F238E27FC236}">
                      <a16:creationId xmlns:a16="http://schemas.microsoft.com/office/drawing/2014/main" id="{0901AEED-9EC4-4EDB-BDAD-908FFCD70243}"/>
                    </a:ext>
                  </a:extLst>
                </p14:cNvPr>
                <p14:cNvContentPartPr/>
                <p14:nvPr/>
              </p14:nvContentPartPr>
              <p14:xfrm>
                <a:off x="8192675" y="3478627"/>
                <a:ext cx="106560" cy="104400"/>
              </p14:xfrm>
            </p:contentPart>
          </mc:Choice>
          <mc:Fallback>
            <p:pic>
              <p:nvPicPr>
                <p:cNvPr id="64" name="Freihand 63">
                  <a:extLst>
                    <a:ext uri="{FF2B5EF4-FFF2-40B4-BE49-F238E27FC236}">
                      <a16:creationId xmlns:a16="http://schemas.microsoft.com/office/drawing/2014/main" id="{0901AEED-9EC4-4EDB-BDAD-908FFCD70243}"/>
                    </a:ext>
                  </a:extLst>
                </p:cNvPr>
                <p:cNvPicPr/>
                <p:nvPr/>
              </p:nvPicPr>
              <p:blipFill>
                <a:blip r:embed="rId102"/>
                <a:stretch>
                  <a:fillRect/>
                </a:stretch>
              </p:blipFill>
              <p:spPr>
                <a:xfrm>
                  <a:off x="8188355" y="3474307"/>
                  <a:ext cx="115200" cy="113040"/>
                </a:xfrm>
                <a:prstGeom prst="rect">
                  <a:avLst/>
                </a:prstGeom>
              </p:spPr>
            </p:pic>
          </mc:Fallback>
        </mc:AlternateContent>
      </p:gr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49AC28DF-F1EB-42F6-B899-B3DE1B6AB863}"/>
                  </a:ext>
                </a:extLst>
              </p14:cNvPr>
              <p14:cNvContentPartPr/>
              <p14:nvPr/>
            </p14:nvContentPartPr>
            <p14:xfrm>
              <a:off x="7206995" y="1096507"/>
              <a:ext cx="1416240" cy="36000"/>
            </p14:xfrm>
          </p:contentPart>
        </mc:Choice>
        <mc:Fallback>
          <p:pic>
            <p:nvPicPr>
              <p:cNvPr id="2" name="Freihand 1">
                <a:extLst>
                  <a:ext uri="{FF2B5EF4-FFF2-40B4-BE49-F238E27FC236}">
                    <a16:creationId xmlns:a16="http://schemas.microsoft.com/office/drawing/2014/main" id="{49AC28DF-F1EB-42F6-B899-B3DE1B6AB863}"/>
                  </a:ext>
                </a:extLst>
              </p:cNvPr>
              <p:cNvPicPr/>
              <p:nvPr/>
            </p:nvPicPr>
            <p:blipFill>
              <a:blip r:embed="rId6"/>
              <a:stretch>
                <a:fillRect/>
              </a:stretch>
            </p:blipFill>
            <p:spPr>
              <a:xfrm>
                <a:off x="7202675" y="1092187"/>
                <a:ext cx="1424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FEF07686-B57C-42F7-9AC5-3761BA4B25F7}"/>
                  </a:ext>
                </a:extLst>
              </p14:cNvPr>
              <p14:cNvContentPartPr/>
              <p14:nvPr/>
            </p14:nvContentPartPr>
            <p14:xfrm>
              <a:off x="662915" y="1466227"/>
              <a:ext cx="7830000" cy="113040"/>
            </p14:xfrm>
          </p:contentPart>
        </mc:Choice>
        <mc:Fallback>
          <p:pic>
            <p:nvPicPr>
              <p:cNvPr id="3" name="Freihand 2">
                <a:extLst>
                  <a:ext uri="{FF2B5EF4-FFF2-40B4-BE49-F238E27FC236}">
                    <a16:creationId xmlns:a16="http://schemas.microsoft.com/office/drawing/2014/main" id="{FEF07686-B57C-42F7-9AC5-3761BA4B25F7}"/>
                  </a:ext>
                </a:extLst>
              </p:cNvPr>
              <p:cNvPicPr/>
              <p:nvPr/>
            </p:nvPicPr>
            <p:blipFill>
              <a:blip r:embed="rId8"/>
              <a:stretch>
                <a:fillRect/>
              </a:stretch>
            </p:blipFill>
            <p:spPr>
              <a:xfrm>
                <a:off x="658595" y="1461907"/>
                <a:ext cx="7838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AEF28585-C65E-4F76-ADC7-038F7CDF850F}"/>
                  </a:ext>
                </a:extLst>
              </p14:cNvPr>
              <p14:cNvContentPartPr/>
              <p14:nvPr/>
            </p14:nvContentPartPr>
            <p14:xfrm>
              <a:off x="3799235" y="1466227"/>
              <a:ext cx="2001960" cy="563760"/>
            </p14:xfrm>
          </p:contentPart>
        </mc:Choice>
        <mc:Fallback>
          <p:pic>
            <p:nvPicPr>
              <p:cNvPr id="4" name="Freihand 3">
                <a:extLst>
                  <a:ext uri="{FF2B5EF4-FFF2-40B4-BE49-F238E27FC236}">
                    <a16:creationId xmlns:a16="http://schemas.microsoft.com/office/drawing/2014/main" id="{AEF28585-C65E-4F76-ADC7-038F7CDF850F}"/>
                  </a:ext>
                </a:extLst>
              </p:cNvPr>
              <p:cNvPicPr/>
              <p:nvPr/>
            </p:nvPicPr>
            <p:blipFill>
              <a:blip r:embed="rId10"/>
              <a:stretch>
                <a:fillRect/>
              </a:stretch>
            </p:blipFill>
            <p:spPr>
              <a:xfrm>
                <a:off x="3794915" y="1461907"/>
                <a:ext cx="201060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813DD88A-917F-4B3B-98F0-765C7A1E83DE}"/>
                  </a:ext>
                </a:extLst>
              </p14:cNvPr>
              <p14:cNvContentPartPr/>
              <p14:nvPr/>
            </p14:nvContentPartPr>
            <p14:xfrm>
              <a:off x="3137195" y="2605627"/>
              <a:ext cx="1268280" cy="131760"/>
            </p14:xfrm>
          </p:contentPart>
        </mc:Choice>
        <mc:Fallback>
          <p:pic>
            <p:nvPicPr>
              <p:cNvPr id="8" name="Freihand 7">
                <a:extLst>
                  <a:ext uri="{FF2B5EF4-FFF2-40B4-BE49-F238E27FC236}">
                    <a16:creationId xmlns:a16="http://schemas.microsoft.com/office/drawing/2014/main" id="{813DD88A-917F-4B3B-98F0-765C7A1E83DE}"/>
                  </a:ext>
                </a:extLst>
              </p:cNvPr>
              <p:cNvPicPr/>
              <p:nvPr/>
            </p:nvPicPr>
            <p:blipFill>
              <a:blip r:embed="rId12"/>
              <a:stretch>
                <a:fillRect/>
              </a:stretch>
            </p:blipFill>
            <p:spPr>
              <a:xfrm>
                <a:off x="3132875" y="2601307"/>
                <a:ext cx="12769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6E485CC0-B6B5-43AA-84B9-98CB9651606F}"/>
                  </a:ext>
                </a:extLst>
              </p14:cNvPr>
              <p14:cNvContentPartPr/>
              <p14:nvPr/>
            </p14:nvContentPartPr>
            <p14:xfrm>
              <a:off x="76475" y="5568067"/>
              <a:ext cx="8038800" cy="891360"/>
            </p14:xfrm>
          </p:contentPart>
        </mc:Choice>
        <mc:Fallback>
          <p:pic>
            <p:nvPicPr>
              <p:cNvPr id="10" name="Freihand 9">
                <a:extLst>
                  <a:ext uri="{FF2B5EF4-FFF2-40B4-BE49-F238E27FC236}">
                    <a16:creationId xmlns:a16="http://schemas.microsoft.com/office/drawing/2014/main" id="{6E485CC0-B6B5-43AA-84B9-98CB9651606F}"/>
                  </a:ext>
                </a:extLst>
              </p:cNvPr>
              <p:cNvPicPr/>
              <p:nvPr/>
            </p:nvPicPr>
            <p:blipFill>
              <a:blip r:embed="rId14"/>
              <a:stretch>
                <a:fillRect/>
              </a:stretch>
            </p:blipFill>
            <p:spPr>
              <a:xfrm>
                <a:off x="72155" y="5563747"/>
                <a:ext cx="8047440" cy="900000"/>
              </a:xfrm>
              <a:prstGeom prst="rect">
                <a:avLst/>
              </a:prstGeom>
            </p:spPr>
          </p:pic>
        </mc:Fallback>
      </mc:AlternateContent>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B6FF8C8-7F9C-1A13-715A-A32019C5B296}"/>
                  </a:ext>
                </a:extLst>
              </p14:cNvPr>
              <p14:cNvContentPartPr/>
              <p14:nvPr/>
            </p14:nvContentPartPr>
            <p14:xfrm>
              <a:off x="-16265" y="4857022"/>
              <a:ext cx="3119040" cy="958320"/>
            </p14:xfrm>
          </p:contentPart>
        </mc:Choice>
        <mc:Fallback xmlns="">
          <p:pic>
            <p:nvPicPr>
              <p:cNvPr id="2" name="Freihand 1">
                <a:extLst>
                  <a:ext uri="{FF2B5EF4-FFF2-40B4-BE49-F238E27FC236}">
                    <a16:creationId xmlns:a16="http://schemas.microsoft.com/office/drawing/2014/main" id="{DB6FF8C8-7F9C-1A13-715A-A32019C5B296}"/>
                  </a:ext>
                </a:extLst>
              </p:cNvPr>
              <p:cNvPicPr/>
              <p:nvPr/>
            </p:nvPicPr>
            <p:blipFill>
              <a:blip r:embed="rId4"/>
              <a:stretch>
                <a:fillRect/>
              </a:stretch>
            </p:blipFill>
            <p:spPr>
              <a:xfrm>
                <a:off x="-24905" y="4848382"/>
                <a:ext cx="3136680" cy="975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F4A9348-1698-DFBD-0AAD-A8D9BED15940}"/>
                  </a:ext>
                </a:extLst>
              </p14:cNvPr>
              <p14:cNvContentPartPr/>
              <p14:nvPr/>
            </p14:nvContentPartPr>
            <p14:xfrm>
              <a:off x="4950655" y="1005742"/>
              <a:ext cx="3612240" cy="1214280"/>
            </p14:xfrm>
          </p:contentPart>
        </mc:Choice>
        <mc:Fallback xmlns="">
          <p:pic>
            <p:nvPicPr>
              <p:cNvPr id="3" name="Freihand 2">
                <a:extLst>
                  <a:ext uri="{FF2B5EF4-FFF2-40B4-BE49-F238E27FC236}">
                    <a16:creationId xmlns:a16="http://schemas.microsoft.com/office/drawing/2014/main" id="{4F4A9348-1698-DFBD-0AAD-A8D9BED15940}"/>
                  </a:ext>
                </a:extLst>
              </p:cNvPr>
              <p:cNvPicPr/>
              <p:nvPr/>
            </p:nvPicPr>
            <p:blipFill>
              <a:blip r:embed="rId6"/>
              <a:stretch>
                <a:fillRect/>
              </a:stretch>
            </p:blipFill>
            <p:spPr>
              <a:xfrm>
                <a:off x="4941655" y="997102"/>
                <a:ext cx="3629880" cy="1231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ADDDFD9-567F-94AC-593F-F087CCE039D7}"/>
                  </a:ext>
                </a:extLst>
              </p14:cNvPr>
              <p14:cNvContentPartPr/>
              <p14:nvPr/>
            </p14:nvContentPartPr>
            <p14:xfrm>
              <a:off x="23335" y="1135342"/>
              <a:ext cx="3754800" cy="933480"/>
            </p14:xfrm>
          </p:contentPart>
        </mc:Choice>
        <mc:Fallback xmlns="">
          <p:pic>
            <p:nvPicPr>
              <p:cNvPr id="4" name="Freihand 3">
                <a:extLst>
                  <a:ext uri="{FF2B5EF4-FFF2-40B4-BE49-F238E27FC236}">
                    <a16:creationId xmlns:a16="http://schemas.microsoft.com/office/drawing/2014/main" id="{5ADDDFD9-567F-94AC-593F-F087CCE039D7}"/>
                  </a:ext>
                </a:extLst>
              </p:cNvPr>
              <p:cNvPicPr/>
              <p:nvPr/>
            </p:nvPicPr>
            <p:blipFill>
              <a:blip r:embed="rId8"/>
              <a:stretch>
                <a:fillRect/>
              </a:stretch>
            </p:blipFill>
            <p:spPr>
              <a:xfrm>
                <a:off x="14695" y="1126702"/>
                <a:ext cx="3772440" cy="951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5DB4C3D-AE0B-1870-028C-4EF9DDE83471}"/>
                  </a:ext>
                </a:extLst>
              </p14:cNvPr>
              <p14:cNvContentPartPr/>
              <p14:nvPr/>
            </p14:nvContentPartPr>
            <p14:xfrm>
              <a:off x="4565815" y="4871782"/>
              <a:ext cx="3988800" cy="1092960"/>
            </p14:xfrm>
          </p:contentPart>
        </mc:Choice>
        <mc:Fallback xmlns="">
          <p:pic>
            <p:nvPicPr>
              <p:cNvPr id="5" name="Freihand 4">
                <a:extLst>
                  <a:ext uri="{FF2B5EF4-FFF2-40B4-BE49-F238E27FC236}">
                    <a16:creationId xmlns:a16="http://schemas.microsoft.com/office/drawing/2014/main" id="{05DB4C3D-AE0B-1870-028C-4EF9DDE83471}"/>
                  </a:ext>
                </a:extLst>
              </p:cNvPr>
              <p:cNvPicPr/>
              <p:nvPr/>
            </p:nvPicPr>
            <p:blipFill>
              <a:blip r:embed="rId10"/>
              <a:stretch>
                <a:fillRect/>
              </a:stretch>
            </p:blipFill>
            <p:spPr>
              <a:xfrm>
                <a:off x="4556815" y="4862782"/>
                <a:ext cx="4006440" cy="111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97223D1-9EF0-F95B-A525-861BBEB0FF3E}"/>
                  </a:ext>
                </a:extLst>
              </p14:cNvPr>
              <p14:cNvContentPartPr/>
              <p14:nvPr/>
            </p14:nvContentPartPr>
            <p14:xfrm>
              <a:off x="339055" y="1966222"/>
              <a:ext cx="3000240" cy="73440"/>
            </p14:xfrm>
          </p:contentPart>
        </mc:Choice>
        <mc:Fallback xmlns="">
          <p:pic>
            <p:nvPicPr>
              <p:cNvPr id="6" name="Freihand 5">
                <a:extLst>
                  <a:ext uri="{FF2B5EF4-FFF2-40B4-BE49-F238E27FC236}">
                    <a16:creationId xmlns:a16="http://schemas.microsoft.com/office/drawing/2014/main" id="{297223D1-9EF0-F95B-A525-861BBEB0FF3E}"/>
                  </a:ext>
                </a:extLst>
              </p:cNvPr>
              <p:cNvPicPr/>
              <p:nvPr/>
            </p:nvPicPr>
            <p:blipFill>
              <a:blip r:embed="rId12"/>
              <a:stretch>
                <a:fillRect/>
              </a:stretch>
            </p:blipFill>
            <p:spPr>
              <a:xfrm>
                <a:off x="330055" y="1957582"/>
                <a:ext cx="3017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27E76BBE-A4EE-4230-F79F-A2F4F7E241F5}"/>
                  </a:ext>
                </a:extLst>
              </p14:cNvPr>
              <p14:cNvContentPartPr/>
              <p14:nvPr/>
            </p14:nvContentPartPr>
            <p14:xfrm>
              <a:off x="5006815" y="1008262"/>
              <a:ext cx="3443040" cy="1121760"/>
            </p14:xfrm>
          </p:contentPart>
        </mc:Choice>
        <mc:Fallback xmlns="">
          <p:pic>
            <p:nvPicPr>
              <p:cNvPr id="7" name="Freihand 6">
                <a:extLst>
                  <a:ext uri="{FF2B5EF4-FFF2-40B4-BE49-F238E27FC236}">
                    <a16:creationId xmlns:a16="http://schemas.microsoft.com/office/drawing/2014/main" id="{27E76BBE-A4EE-4230-F79F-A2F4F7E241F5}"/>
                  </a:ext>
                </a:extLst>
              </p:cNvPr>
              <p:cNvPicPr/>
              <p:nvPr/>
            </p:nvPicPr>
            <p:blipFill>
              <a:blip r:embed="rId14"/>
              <a:stretch>
                <a:fillRect/>
              </a:stretch>
            </p:blipFill>
            <p:spPr>
              <a:xfrm>
                <a:off x="4998175" y="999622"/>
                <a:ext cx="3460680" cy="1139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AB3C4B1C-AFBC-4BA0-992F-E7E71261553E}"/>
                  </a:ext>
                </a:extLst>
              </p14:cNvPr>
              <p14:cNvContentPartPr/>
              <p14:nvPr/>
            </p14:nvContentPartPr>
            <p14:xfrm>
              <a:off x="-37645" y="4677787"/>
              <a:ext cx="3396960" cy="1378080"/>
            </p14:xfrm>
          </p:contentPart>
        </mc:Choice>
        <mc:Fallback>
          <p:pic>
            <p:nvPicPr>
              <p:cNvPr id="9" name="Freihand 8">
                <a:extLst>
                  <a:ext uri="{FF2B5EF4-FFF2-40B4-BE49-F238E27FC236}">
                    <a16:creationId xmlns:a16="http://schemas.microsoft.com/office/drawing/2014/main" id="{AB3C4B1C-AFBC-4BA0-992F-E7E71261553E}"/>
                  </a:ext>
                </a:extLst>
              </p:cNvPr>
              <p:cNvPicPr/>
              <p:nvPr/>
            </p:nvPicPr>
            <p:blipFill>
              <a:blip r:embed="rId16"/>
              <a:stretch>
                <a:fillRect/>
              </a:stretch>
            </p:blipFill>
            <p:spPr>
              <a:xfrm>
                <a:off x="-41965" y="4673467"/>
                <a:ext cx="3405600" cy="138672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76FB5E1-E1D8-499D-8D9B-B2A2F18A2DA8}"/>
                  </a:ext>
                </a:extLst>
              </p14:cNvPr>
              <p14:cNvContentPartPr/>
              <p14:nvPr/>
            </p14:nvContentPartPr>
            <p14:xfrm>
              <a:off x="2110115" y="2985067"/>
              <a:ext cx="2263680" cy="933120"/>
            </p14:xfrm>
          </p:contentPart>
        </mc:Choice>
        <mc:Fallback>
          <p:pic>
            <p:nvPicPr>
              <p:cNvPr id="2" name="Freihand 1">
                <a:extLst>
                  <a:ext uri="{FF2B5EF4-FFF2-40B4-BE49-F238E27FC236}">
                    <a16:creationId xmlns:a16="http://schemas.microsoft.com/office/drawing/2014/main" id="{B76FB5E1-E1D8-499D-8D9B-B2A2F18A2DA8}"/>
                  </a:ext>
                </a:extLst>
              </p:cNvPr>
              <p:cNvPicPr/>
              <p:nvPr/>
            </p:nvPicPr>
            <p:blipFill>
              <a:blip r:embed="rId5"/>
              <a:stretch>
                <a:fillRect/>
              </a:stretch>
            </p:blipFill>
            <p:spPr>
              <a:xfrm>
                <a:off x="2105795" y="2980747"/>
                <a:ext cx="2272320" cy="941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B184A2A7-EF4C-4F2B-A3A0-C899A2B1CF79}"/>
                  </a:ext>
                </a:extLst>
              </p14:cNvPr>
              <p14:cNvContentPartPr/>
              <p14:nvPr/>
            </p14:nvContentPartPr>
            <p14:xfrm>
              <a:off x="4642715" y="2710387"/>
              <a:ext cx="1838880" cy="86400"/>
            </p14:xfrm>
          </p:contentPart>
        </mc:Choice>
        <mc:Fallback>
          <p:pic>
            <p:nvPicPr>
              <p:cNvPr id="3" name="Freihand 2">
                <a:extLst>
                  <a:ext uri="{FF2B5EF4-FFF2-40B4-BE49-F238E27FC236}">
                    <a16:creationId xmlns:a16="http://schemas.microsoft.com/office/drawing/2014/main" id="{B184A2A7-EF4C-4F2B-A3A0-C899A2B1CF79}"/>
                  </a:ext>
                </a:extLst>
              </p:cNvPr>
              <p:cNvPicPr/>
              <p:nvPr/>
            </p:nvPicPr>
            <p:blipFill>
              <a:blip r:embed="rId7"/>
              <a:stretch>
                <a:fillRect/>
              </a:stretch>
            </p:blipFill>
            <p:spPr>
              <a:xfrm>
                <a:off x="4638395" y="2706067"/>
                <a:ext cx="1847520" cy="95040"/>
              </a:xfrm>
              <a:prstGeom prst="rect">
                <a:avLst/>
              </a:prstGeom>
            </p:spPr>
          </p:pic>
        </mc:Fallback>
      </mc:AlternateContent>
    </p:spTree>
    <p:extLst>
      <p:ext uri="{BB962C8B-B14F-4D97-AF65-F5344CB8AC3E}">
        <p14:creationId xmlns:p14="http://schemas.microsoft.com/office/powerpoint/2010/main" val="56443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ADD92673-6F53-4AA6-8416-6A2266A81D57}"/>
                  </a:ext>
                </a:extLst>
              </p14:cNvPr>
              <p14:cNvContentPartPr/>
              <p14:nvPr/>
            </p14:nvContentPartPr>
            <p14:xfrm>
              <a:off x="5380355" y="1731547"/>
              <a:ext cx="1769760" cy="840960"/>
            </p14:xfrm>
          </p:contentPart>
        </mc:Choice>
        <mc:Fallback>
          <p:pic>
            <p:nvPicPr>
              <p:cNvPr id="2" name="Freihand 1">
                <a:extLst>
                  <a:ext uri="{FF2B5EF4-FFF2-40B4-BE49-F238E27FC236}">
                    <a16:creationId xmlns:a16="http://schemas.microsoft.com/office/drawing/2014/main" id="{ADD92673-6F53-4AA6-8416-6A2266A81D57}"/>
                  </a:ext>
                </a:extLst>
              </p:cNvPr>
              <p:cNvPicPr/>
              <p:nvPr/>
            </p:nvPicPr>
            <p:blipFill>
              <a:blip r:embed="rId8"/>
              <a:stretch>
                <a:fillRect/>
              </a:stretch>
            </p:blipFill>
            <p:spPr>
              <a:xfrm>
                <a:off x="5376035" y="1727227"/>
                <a:ext cx="1778400" cy="849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9B92FD9B-CD62-4793-BB5A-2238C0661C4F}"/>
                  </a:ext>
                </a:extLst>
              </p14:cNvPr>
              <p14:cNvContentPartPr/>
              <p14:nvPr/>
            </p14:nvContentPartPr>
            <p14:xfrm>
              <a:off x="2631395" y="4460707"/>
              <a:ext cx="608400" cy="133560"/>
            </p14:xfrm>
          </p:contentPart>
        </mc:Choice>
        <mc:Fallback>
          <p:pic>
            <p:nvPicPr>
              <p:cNvPr id="3" name="Freihand 2">
                <a:extLst>
                  <a:ext uri="{FF2B5EF4-FFF2-40B4-BE49-F238E27FC236}">
                    <a16:creationId xmlns:a16="http://schemas.microsoft.com/office/drawing/2014/main" id="{9B92FD9B-CD62-4793-BB5A-2238C0661C4F}"/>
                  </a:ext>
                </a:extLst>
              </p:cNvPr>
              <p:cNvPicPr/>
              <p:nvPr/>
            </p:nvPicPr>
            <p:blipFill>
              <a:blip r:embed="rId10"/>
              <a:stretch>
                <a:fillRect/>
              </a:stretch>
            </p:blipFill>
            <p:spPr>
              <a:xfrm>
                <a:off x="2627075" y="4456387"/>
                <a:ext cx="617040" cy="142200"/>
              </a:xfrm>
              <a:prstGeom prst="rect">
                <a:avLst/>
              </a:prstGeom>
            </p:spPr>
          </p:pic>
        </mc:Fallback>
      </mc:AlternateContent>
      <p:grpSp>
        <p:nvGrpSpPr>
          <p:cNvPr id="9" name="Gruppieren 8">
            <a:extLst>
              <a:ext uri="{FF2B5EF4-FFF2-40B4-BE49-F238E27FC236}">
                <a16:creationId xmlns:a16="http://schemas.microsoft.com/office/drawing/2014/main" id="{B9CE6375-BB81-42F5-ACE5-431815703559}"/>
              </a:ext>
            </a:extLst>
          </p:cNvPr>
          <p:cNvGrpSpPr/>
          <p:nvPr/>
        </p:nvGrpSpPr>
        <p:grpSpPr>
          <a:xfrm>
            <a:off x="-36205" y="4887667"/>
            <a:ext cx="8348760" cy="1241640"/>
            <a:chOff x="-36205" y="4887667"/>
            <a:chExt cx="8348760" cy="1241640"/>
          </a:xfrm>
        </p:grpSpPr>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25CEE629-34FC-4738-8972-EFB11CF4F9FF}"/>
                    </a:ext>
                  </a:extLst>
                </p14:cNvPr>
                <p14:cNvContentPartPr/>
                <p14:nvPr/>
              </p14:nvContentPartPr>
              <p14:xfrm>
                <a:off x="-36205" y="4887667"/>
                <a:ext cx="8348760" cy="713520"/>
              </p14:xfrm>
            </p:contentPart>
          </mc:Choice>
          <mc:Fallback>
            <p:pic>
              <p:nvPicPr>
                <p:cNvPr id="5" name="Freihand 4">
                  <a:extLst>
                    <a:ext uri="{FF2B5EF4-FFF2-40B4-BE49-F238E27FC236}">
                      <a16:creationId xmlns:a16="http://schemas.microsoft.com/office/drawing/2014/main" id="{25CEE629-34FC-4738-8972-EFB11CF4F9FF}"/>
                    </a:ext>
                  </a:extLst>
                </p:cNvPr>
                <p:cNvPicPr/>
                <p:nvPr/>
              </p:nvPicPr>
              <p:blipFill>
                <a:blip r:embed="rId12"/>
                <a:stretch>
                  <a:fillRect/>
                </a:stretch>
              </p:blipFill>
              <p:spPr>
                <a:xfrm>
                  <a:off x="-40525" y="4883347"/>
                  <a:ext cx="8357400" cy="722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797DE827-58BD-48C3-9EDF-7529B2887C09}"/>
                    </a:ext>
                  </a:extLst>
                </p14:cNvPr>
                <p14:cNvContentPartPr/>
                <p14:nvPr/>
              </p14:nvContentPartPr>
              <p14:xfrm>
                <a:off x="7588595" y="5661667"/>
                <a:ext cx="112680" cy="467640"/>
              </p14:xfrm>
            </p:contentPart>
          </mc:Choice>
          <mc:Fallback>
            <p:pic>
              <p:nvPicPr>
                <p:cNvPr id="8" name="Freihand 7">
                  <a:extLst>
                    <a:ext uri="{FF2B5EF4-FFF2-40B4-BE49-F238E27FC236}">
                      <a16:creationId xmlns:a16="http://schemas.microsoft.com/office/drawing/2014/main" id="{797DE827-58BD-48C3-9EDF-7529B2887C09}"/>
                    </a:ext>
                  </a:extLst>
                </p:cNvPr>
                <p:cNvPicPr/>
                <p:nvPr/>
              </p:nvPicPr>
              <p:blipFill>
                <a:blip r:embed="rId14"/>
                <a:stretch>
                  <a:fillRect/>
                </a:stretch>
              </p:blipFill>
              <p:spPr>
                <a:xfrm>
                  <a:off x="7584275" y="5657347"/>
                  <a:ext cx="121320" cy="476280"/>
                </a:xfrm>
                <a:prstGeom prst="rect">
                  <a:avLst/>
                </a:prstGeom>
              </p:spPr>
            </p:pic>
          </mc:Fallback>
        </mc:AlternateContent>
      </p:grpSp>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080"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grpSp>
        <p:nvGrpSpPr>
          <p:cNvPr id="45" name="Gruppieren 44">
            <a:extLst>
              <a:ext uri="{FF2B5EF4-FFF2-40B4-BE49-F238E27FC236}">
                <a16:creationId xmlns:a16="http://schemas.microsoft.com/office/drawing/2014/main" id="{489717C9-83C6-4658-A0C2-FFD79771EA9B}"/>
              </a:ext>
            </a:extLst>
          </p:cNvPr>
          <p:cNvGrpSpPr/>
          <p:nvPr/>
        </p:nvGrpSpPr>
        <p:grpSpPr>
          <a:xfrm>
            <a:off x="7430195" y="2852587"/>
            <a:ext cx="538200" cy="169920"/>
            <a:chOff x="7430195" y="2852587"/>
            <a:chExt cx="538200" cy="169920"/>
          </a:xfrm>
        </p:grpSpPr>
        <mc:AlternateContent xmlns:mc="http://schemas.openxmlformats.org/markup-compatibility/2006">
          <mc:Choice xmlns:p14="http://schemas.microsoft.com/office/powerpoint/2010/main" Requires="p14">
            <p:contentPart p14:bwMode="auto" r:id="rId6">
              <p14:nvContentPartPr>
                <p14:cNvPr id="39" name="Freihand 38">
                  <a:extLst>
                    <a:ext uri="{FF2B5EF4-FFF2-40B4-BE49-F238E27FC236}">
                      <a16:creationId xmlns:a16="http://schemas.microsoft.com/office/drawing/2014/main" id="{8FA031A3-26EA-404F-8F04-CA6B756FDDC3}"/>
                    </a:ext>
                  </a:extLst>
                </p14:cNvPr>
                <p14:cNvContentPartPr/>
                <p14:nvPr/>
              </p14:nvContentPartPr>
              <p14:xfrm>
                <a:off x="7430195" y="2877427"/>
                <a:ext cx="111960" cy="109800"/>
              </p14:xfrm>
            </p:contentPart>
          </mc:Choice>
          <mc:Fallback>
            <p:pic>
              <p:nvPicPr>
                <p:cNvPr id="39" name="Freihand 38">
                  <a:extLst>
                    <a:ext uri="{FF2B5EF4-FFF2-40B4-BE49-F238E27FC236}">
                      <a16:creationId xmlns:a16="http://schemas.microsoft.com/office/drawing/2014/main" id="{8FA031A3-26EA-404F-8F04-CA6B756FDDC3}"/>
                    </a:ext>
                  </a:extLst>
                </p:cNvPr>
                <p:cNvPicPr/>
                <p:nvPr/>
              </p:nvPicPr>
              <p:blipFill>
                <a:blip r:embed="rId7"/>
                <a:stretch>
                  <a:fillRect/>
                </a:stretch>
              </p:blipFill>
              <p:spPr>
                <a:xfrm>
                  <a:off x="7425875" y="2873107"/>
                  <a:ext cx="120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0" name="Freihand 39">
                  <a:extLst>
                    <a:ext uri="{FF2B5EF4-FFF2-40B4-BE49-F238E27FC236}">
                      <a16:creationId xmlns:a16="http://schemas.microsoft.com/office/drawing/2014/main" id="{84B41949-B2C5-4730-873D-CD59742ACEE6}"/>
                    </a:ext>
                  </a:extLst>
                </p14:cNvPr>
                <p14:cNvContentPartPr/>
                <p14:nvPr/>
              </p14:nvContentPartPr>
              <p14:xfrm>
                <a:off x="7532435" y="2959507"/>
                <a:ext cx="23760" cy="57960"/>
              </p14:xfrm>
            </p:contentPart>
          </mc:Choice>
          <mc:Fallback>
            <p:pic>
              <p:nvPicPr>
                <p:cNvPr id="40" name="Freihand 39">
                  <a:extLst>
                    <a:ext uri="{FF2B5EF4-FFF2-40B4-BE49-F238E27FC236}">
                      <a16:creationId xmlns:a16="http://schemas.microsoft.com/office/drawing/2014/main" id="{84B41949-B2C5-4730-873D-CD59742ACEE6}"/>
                    </a:ext>
                  </a:extLst>
                </p:cNvPr>
                <p:cNvPicPr/>
                <p:nvPr/>
              </p:nvPicPr>
              <p:blipFill>
                <a:blip r:embed="rId9"/>
                <a:stretch>
                  <a:fillRect/>
                </a:stretch>
              </p:blipFill>
              <p:spPr>
                <a:xfrm>
                  <a:off x="7528115" y="2955187"/>
                  <a:ext cx="32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1" name="Freihand 40">
                  <a:extLst>
                    <a:ext uri="{FF2B5EF4-FFF2-40B4-BE49-F238E27FC236}">
                      <a16:creationId xmlns:a16="http://schemas.microsoft.com/office/drawing/2014/main" id="{6659575D-68E2-4938-9E74-8EA620095778}"/>
                    </a:ext>
                  </a:extLst>
                </p14:cNvPr>
                <p14:cNvContentPartPr/>
                <p14:nvPr/>
              </p14:nvContentPartPr>
              <p14:xfrm>
                <a:off x="7616315" y="2887147"/>
                <a:ext cx="81000" cy="89280"/>
              </p14:xfrm>
            </p:contentPart>
          </mc:Choice>
          <mc:Fallback>
            <p:pic>
              <p:nvPicPr>
                <p:cNvPr id="41" name="Freihand 40">
                  <a:extLst>
                    <a:ext uri="{FF2B5EF4-FFF2-40B4-BE49-F238E27FC236}">
                      <a16:creationId xmlns:a16="http://schemas.microsoft.com/office/drawing/2014/main" id="{6659575D-68E2-4938-9E74-8EA620095778}"/>
                    </a:ext>
                  </a:extLst>
                </p:cNvPr>
                <p:cNvPicPr/>
                <p:nvPr/>
              </p:nvPicPr>
              <p:blipFill>
                <a:blip r:embed="rId11"/>
                <a:stretch>
                  <a:fillRect/>
                </a:stretch>
              </p:blipFill>
              <p:spPr>
                <a:xfrm>
                  <a:off x="7611995" y="2882827"/>
                  <a:ext cx="89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2" name="Freihand 41">
                  <a:extLst>
                    <a:ext uri="{FF2B5EF4-FFF2-40B4-BE49-F238E27FC236}">
                      <a16:creationId xmlns:a16="http://schemas.microsoft.com/office/drawing/2014/main" id="{FAD5AB5B-E5F1-4874-A9B6-4D4E7D504236}"/>
                    </a:ext>
                  </a:extLst>
                </p14:cNvPr>
                <p14:cNvContentPartPr/>
                <p14:nvPr/>
              </p14:nvContentPartPr>
              <p14:xfrm>
                <a:off x="7716755" y="2854387"/>
                <a:ext cx="78840" cy="151920"/>
              </p14:xfrm>
            </p:contentPart>
          </mc:Choice>
          <mc:Fallback>
            <p:pic>
              <p:nvPicPr>
                <p:cNvPr id="42" name="Freihand 41">
                  <a:extLst>
                    <a:ext uri="{FF2B5EF4-FFF2-40B4-BE49-F238E27FC236}">
                      <a16:creationId xmlns:a16="http://schemas.microsoft.com/office/drawing/2014/main" id="{FAD5AB5B-E5F1-4874-A9B6-4D4E7D504236}"/>
                    </a:ext>
                  </a:extLst>
                </p:cNvPr>
                <p:cNvPicPr/>
                <p:nvPr/>
              </p:nvPicPr>
              <p:blipFill>
                <a:blip r:embed="rId13"/>
                <a:stretch>
                  <a:fillRect/>
                </a:stretch>
              </p:blipFill>
              <p:spPr>
                <a:xfrm>
                  <a:off x="7712435" y="2850067"/>
                  <a:ext cx="87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3" name="Freihand 42">
                  <a:extLst>
                    <a:ext uri="{FF2B5EF4-FFF2-40B4-BE49-F238E27FC236}">
                      <a16:creationId xmlns:a16="http://schemas.microsoft.com/office/drawing/2014/main" id="{4AE67D5A-3FC3-4660-BEB1-0856B8DDB857}"/>
                    </a:ext>
                  </a:extLst>
                </p14:cNvPr>
                <p14:cNvContentPartPr/>
                <p14:nvPr/>
              </p14:nvContentPartPr>
              <p14:xfrm>
                <a:off x="7814675" y="2866627"/>
                <a:ext cx="118440" cy="155880"/>
              </p14:xfrm>
            </p:contentPart>
          </mc:Choice>
          <mc:Fallback>
            <p:pic>
              <p:nvPicPr>
                <p:cNvPr id="43" name="Freihand 42">
                  <a:extLst>
                    <a:ext uri="{FF2B5EF4-FFF2-40B4-BE49-F238E27FC236}">
                      <a16:creationId xmlns:a16="http://schemas.microsoft.com/office/drawing/2014/main" id="{4AE67D5A-3FC3-4660-BEB1-0856B8DDB857}"/>
                    </a:ext>
                  </a:extLst>
                </p:cNvPr>
                <p:cNvPicPr/>
                <p:nvPr/>
              </p:nvPicPr>
              <p:blipFill>
                <a:blip r:embed="rId15"/>
                <a:stretch>
                  <a:fillRect/>
                </a:stretch>
              </p:blipFill>
              <p:spPr>
                <a:xfrm>
                  <a:off x="7810355" y="2862307"/>
                  <a:ext cx="127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4" name="Freihand 43">
                  <a:extLst>
                    <a:ext uri="{FF2B5EF4-FFF2-40B4-BE49-F238E27FC236}">
                      <a16:creationId xmlns:a16="http://schemas.microsoft.com/office/drawing/2014/main" id="{674F505C-3E15-4B62-93B9-6DFBF51D9C75}"/>
                    </a:ext>
                  </a:extLst>
                </p14:cNvPr>
                <p14:cNvContentPartPr/>
                <p14:nvPr/>
              </p14:nvContentPartPr>
              <p14:xfrm>
                <a:off x="7844915" y="2852587"/>
                <a:ext cx="123480" cy="20880"/>
              </p14:xfrm>
            </p:contentPart>
          </mc:Choice>
          <mc:Fallback>
            <p:pic>
              <p:nvPicPr>
                <p:cNvPr id="44" name="Freihand 43">
                  <a:extLst>
                    <a:ext uri="{FF2B5EF4-FFF2-40B4-BE49-F238E27FC236}">
                      <a16:creationId xmlns:a16="http://schemas.microsoft.com/office/drawing/2014/main" id="{674F505C-3E15-4B62-93B9-6DFBF51D9C75}"/>
                    </a:ext>
                  </a:extLst>
                </p:cNvPr>
                <p:cNvPicPr/>
                <p:nvPr/>
              </p:nvPicPr>
              <p:blipFill>
                <a:blip r:embed="rId17"/>
                <a:stretch>
                  <a:fillRect/>
                </a:stretch>
              </p:blipFill>
              <p:spPr>
                <a:xfrm>
                  <a:off x="7840595" y="2848267"/>
                  <a:ext cx="132120" cy="29520"/>
                </a:xfrm>
                <a:prstGeom prst="rect">
                  <a:avLst/>
                </a:prstGeom>
              </p:spPr>
            </p:pic>
          </mc:Fallback>
        </mc:AlternateContent>
      </p:grpSp>
      <p:grpSp>
        <p:nvGrpSpPr>
          <p:cNvPr id="76" name="Gruppieren 75">
            <a:extLst>
              <a:ext uri="{FF2B5EF4-FFF2-40B4-BE49-F238E27FC236}">
                <a16:creationId xmlns:a16="http://schemas.microsoft.com/office/drawing/2014/main" id="{EA6E117E-0A6E-4C9D-A289-E80023815B29}"/>
              </a:ext>
            </a:extLst>
          </p:cNvPr>
          <p:cNvGrpSpPr/>
          <p:nvPr/>
        </p:nvGrpSpPr>
        <p:grpSpPr>
          <a:xfrm>
            <a:off x="8608835" y="2034667"/>
            <a:ext cx="734760" cy="220320"/>
            <a:chOff x="8608835" y="2034667"/>
            <a:chExt cx="734760" cy="220320"/>
          </a:xfrm>
        </p:grpSpPr>
        <mc:AlternateContent xmlns:mc="http://schemas.openxmlformats.org/markup-compatibility/2006">
          <mc:Choice xmlns:p14="http://schemas.microsoft.com/office/powerpoint/2010/main" Requires="p14">
            <p:contentPart p14:bwMode="auto" r:id="rId18">
              <p14:nvContentPartPr>
                <p14:cNvPr id="46" name="Freihand 45">
                  <a:extLst>
                    <a:ext uri="{FF2B5EF4-FFF2-40B4-BE49-F238E27FC236}">
                      <a16:creationId xmlns:a16="http://schemas.microsoft.com/office/drawing/2014/main" id="{CB76297D-989B-4BE3-974B-1CC6E7D0564F}"/>
                    </a:ext>
                  </a:extLst>
                </p14:cNvPr>
                <p14:cNvContentPartPr/>
                <p14:nvPr/>
              </p14:nvContentPartPr>
              <p14:xfrm>
                <a:off x="8667875" y="2059147"/>
                <a:ext cx="87120" cy="83520"/>
              </p14:xfrm>
            </p:contentPart>
          </mc:Choice>
          <mc:Fallback>
            <p:pic>
              <p:nvPicPr>
                <p:cNvPr id="46" name="Freihand 45">
                  <a:extLst>
                    <a:ext uri="{FF2B5EF4-FFF2-40B4-BE49-F238E27FC236}">
                      <a16:creationId xmlns:a16="http://schemas.microsoft.com/office/drawing/2014/main" id="{CB76297D-989B-4BE3-974B-1CC6E7D0564F}"/>
                    </a:ext>
                  </a:extLst>
                </p:cNvPr>
                <p:cNvPicPr/>
                <p:nvPr/>
              </p:nvPicPr>
              <p:blipFill>
                <a:blip r:embed="rId19"/>
                <a:stretch>
                  <a:fillRect/>
                </a:stretch>
              </p:blipFill>
              <p:spPr>
                <a:xfrm>
                  <a:off x="8663555" y="2054827"/>
                  <a:ext cx="95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7" name="Freihand 46">
                  <a:extLst>
                    <a:ext uri="{FF2B5EF4-FFF2-40B4-BE49-F238E27FC236}">
                      <a16:creationId xmlns:a16="http://schemas.microsoft.com/office/drawing/2014/main" id="{88E04F42-5C0C-4766-9C23-1225F02C6648}"/>
                    </a:ext>
                  </a:extLst>
                </p14:cNvPr>
                <p14:cNvContentPartPr/>
                <p14:nvPr/>
              </p14:nvContentPartPr>
              <p14:xfrm>
                <a:off x="8608835" y="2034667"/>
                <a:ext cx="192600" cy="152280"/>
              </p14:xfrm>
            </p:contentPart>
          </mc:Choice>
          <mc:Fallback>
            <p:pic>
              <p:nvPicPr>
                <p:cNvPr id="47" name="Freihand 46">
                  <a:extLst>
                    <a:ext uri="{FF2B5EF4-FFF2-40B4-BE49-F238E27FC236}">
                      <a16:creationId xmlns:a16="http://schemas.microsoft.com/office/drawing/2014/main" id="{88E04F42-5C0C-4766-9C23-1225F02C6648}"/>
                    </a:ext>
                  </a:extLst>
                </p:cNvPr>
                <p:cNvPicPr/>
                <p:nvPr/>
              </p:nvPicPr>
              <p:blipFill>
                <a:blip r:embed="rId21"/>
                <a:stretch>
                  <a:fillRect/>
                </a:stretch>
              </p:blipFill>
              <p:spPr>
                <a:xfrm>
                  <a:off x="8604515" y="2030347"/>
                  <a:ext cx="201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3" name="Freihand 72">
                  <a:extLst>
                    <a:ext uri="{FF2B5EF4-FFF2-40B4-BE49-F238E27FC236}">
                      <a16:creationId xmlns:a16="http://schemas.microsoft.com/office/drawing/2014/main" id="{3C52C88D-85A6-4708-AE9A-E7D6F5ABFA17}"/>
                    </a:ext>
                  </a:extLst>
                </p14:cNvPr>
                <p14:cNvContentPartPr/>
                <p14:nvPr/>
              </p14:nvContentPartPr>
              <p14:xfrm>
                <a:off x="8896475" y="2125747"/>
                <a:ext cx="136080" cy="129240"/>
              </p14:xfrm>
            </p:contentPart>
          </mc:Choice>
          <mc:Fallback>
            <p:pic>
              <p:nvPicPr>
                <p:cNvPr id="73" name="Freihand 72">
                  <a:extLst>
                    <a:ext uri="{FF2B5EF4-FFF2-40B4-BE49-F238E27FC236}">
                      <a16:creationId xmlns:a16="http://schemas.microsoft.com/office/drawing/2014/main" id="{3C52C88D-85A6-4708-AE9A-E7D6F5ABFA17}"/>
                    </a:ext>
                  </a:extLst>
                </p:cNvPr>
                <p:cNvPicPr/>
                <p:nvPr/>
              </p:nvPicPr>
              <p:blipFill>
                <a:blip r:embed="rId23"/>
                <a:stretch>
                  <a:fillRect/>
                </a:stretch>
              </p:blipFill>
              <p:spPr>
                <a:xfrm>
                  <a:off x="8892155" y="2121427"/>
                  <a:ext cx="1447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4" name="Freihand 73">
                  <a:extLst>
                    <a:ext uri="{FF2B5EF4-FFF2-40B4-BE49-F238E27FC236}">
                      <a16:creationId xmlns:a16="http://schemas.microsoft.com/office/drawing/2014/main" id="{1E1010BE-DD58-49C3-BBA7-366BFC971988}"/>
                    </a:ext>
                  </a:extLst>
                </p14:cNvPr>
                <p14:cNvContentPartPr/>
                <p14:nvPr/>
              </p14:nvContentPartPr>
              <p14:xfrm>
                <a:off x="9121475" y="2126827"/>
                <a:ext cx="70560" cy="95040"/>
              </p14:xfrm>
            </p:contentPart>
          </mc:Choice>
          <mc:Fallback>
            <p:pic>
              <p:nvPicPr>
                <p:cNvPr id="74" name="Freihand 73">
                  <a:extLst>
                    <a:ext uri="{FF2B5EF4-FFF2-40B4-BE49-F238E27FC236}">
                      <a16:creationId xmlns:a16="http://schemas.microsoft.com/office/drawing/2014/main" id="{1E1010BE-DD58-49C3-BBA7-366BFC971988}"/>
                    </a:ext>
                  </a:extLst>
                </p:cNvPr>
                <p:cNvPicPr/>
                <p:nvPr/>
              </p:nvPicPr>
              <p:blipFill>
                <a:blip r:embed="rId25"/>
                <a:stretch>
                  <a:fillRect/>
                </a:stretch>
              </p:blipFill>
              <p:spPr>
                <a:xfrm>
                  <a:off x="9117155" y="2122507"/>
                  <a:ext cx="79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5" name="Freihand 74">
                  <a:extLst>
                    <a:ext uri="{FF2B5EF4-FFF2-40B4-BE49-F238E27FC236}">
                      <a16:creationId xmlns:a16="http://schemas.microsoft.com/office/drawing/2014/main" id="{8A7F27C5-8844-418F-A9F9-F51D9EA45113}"/>
                    </a:ext>
                  </a:extLst>
                </p14:cNvPr>
                <p14:cNvContentPartPr/>
                <p14:nvPr/>
              </p14:nvContentPartPr>
              <p14:xfrm>
                <a:off x="9234875" y="2106667"/>
                <a:ext cx="108720" cy="101160"/>
              </p14:xfrm>
            </p:contentPart>
          </mc:Choice>
          <mc:Fallback>
            <p:pic>
              <p:nvPicPr>
                <p:cNvPr id="75" name="Freihand 74">
                  <a:extLst>
                    <a:ext uri="{FF2B5EF4-FFF2-40B4-BE49-F238E27FC236}">
                      <a16:creationId xmlns:a16="http://schemas.microsoft.com/office/drawing/2014/main" id="{8A7F27C5-8844-418F-A9F9-F51D9EA45113}"/>
                    </a:ext>
                  </a:extLst>
                </p:cNvPr>
                <p:cNvPicPr/>
                <p:nvPr/>
              </p:nvPicPr>
              <p:blipFill>
                <a:blip r:embed="rId27"/>
                <a:stretch>
                  <a:fillRect/>
                </a:stretch>
              </p:blipFill>
              <p:spPr>
                <a:xfrm>
                  <a:off x="9230555" y="2102347"/>
                  <a:ext cx="117360" cy="109800"/>
                </a:xfrm>
                <a:prstGeom prst="rect">
                  <a:avLst/>
                </a:prstGeom>
              </p:spPr>
            </p:pic>
          </mc:Fallback>
        </mc:AlternateContent>
      </p:grpSp>
      <p:grpSp>
        <p:nvGrpSpPr>
          <p:cNvPr id="84" name="Gruppieren 83">
            <a:extLst>
              <a:ext uri="{FF2B5EF4-FFF2-40B4-BE49-F238E27FC236}">
                <a16:creationId xmlns:a16="http://schemas.microsoft.com/office/drawing/2014/main" id="{37FD4DE2-7B53-477D-B2FF-757073C9B54A}"/>
              </a:ext>
            </a:extLst>
          </p:cNvPr>
          <p:cNvGrpSpPr/>
          <p:nvPr/>
        </p:nvGrpSpPr>
        <p:grpSpPr>
          <a:xfrm>
            <a:off x="7277555" y="2004787"/>
            <a:ext cx="851400" cy="297720"/>
            <a:chOff x="7277555" y="2004787"/>
            <a:chExt cx="851400" cy="297720"/>
          </a:xfrm>
        </p:grpSpPr>
        <mc:AlternateContent xmlns:mc="http://schemas.openxmlformats.org/markup-compatibility/2006">
          <mc:Choice xmlns:p14="http://schemas.microsoft.com/office/powerpoint/2010/main" Requires="p14">
            <p:contentPart p14:bwMode="auto" r:id="rId28">
              <p14:nvContentPartPr>
                <p14:cNvPr id="3" name="Freihand 2">
                  <a:extLst>
                    <a:ext uri="{FF2B5EF4-FFF2-40B4-BE49-F238E27FC236}">
                      <a16:creationId xmlns:a16="http://schemas.microsoft.com/office/drawing/2014/main" id="{D119495B-F59E-4773-9AAC-F41683D8B664}"/>
                    </a:ext>
                  </a:extLst>
                </p14:cNvPr>
                <p14:cNvContentPartPr/>
                <p14:nvPr/>
              </p14:nvContentPartPr>
              <p14:xfrm>
                <a:off x="7369715" y="2087947"/>
                <a:ext cx="65880" cy="56520"/>
              </p14:xfrm>
            </p:contentPart>
          </mc:Choice>
          <mc:Fallback>
            <p:pic>
              <p:nvPicPr>
                <p:cNvPr id="3" name="Freihand 2">
                  <a:extLst>
                    <a:ext uri="{FF2B5EF4-FFF2-40B4-BE49-F238E27FC236}">
                      <a16:creationId xmlns:a16="http://schemas.microsoft.com/office/drawing/2014/main" id="{D119495B-F59E-4773-9AAC-F41683D8B664}"/>
                    </a:ext>
                  </a:extLst>
                </p:cNvPr>
                <p:cNvPicPr/>
                <p:nvPr/>
              </p:nvPicPr>
              <p:blipFill>
                <a:blip r:embed="rId29"/>
                <a:stretch>
                  <a:fillRect/>
                </a:stretch>
              </p:blipFill>
              <p:spPr>
                <a:xfrm>
                  <a:off x="7365395" y="2083627"/>
                  <a:ext cx="745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 name="Freihand 6">
                  <a:extLst>
                    <a:ext uri="{FF2B5EF4-FFF2-40B4-BE49-F238E27FC236}">
                      <a16:creationId xmlns:a16="http://schemas.microsoft.com/office/drawing/2014/main" id="{42A2FA18-9080-4503-852E-69356F5D7A14}"/>
                    </a:ext>
                  </a:extLst>
                </p14:cNvPr>
                <p14:cNvContentPartPr/>
                <p14:nvPr/>
              </p14:nvContentPartPr>
              <p14:xfrm>
                <a:off x="7277555" y="2004787"/>
                <a:ext cx="214560" cy="219600"/>
              </p14:xfrm>
            </p:contentPart>
          </mc:Choice>
          <mc:Fallback>
            <p:pic>
              <p:nvPicPr>
                <p:cNvPr id="7" name="Freihand 6">
                  <a:extLst>
                    <a:ext uri="{FF2B5EF4-FFF2-40B4-BE49-F238E27FC236}">
                      <a16:creationId xmlns:a16="http://schemas.microsoft.com/office/drawing/2014/main" id="{42A2FA18-9080-4503-852E-69356F5D7A14}"/>
                    </a:ext>
                  </a:extLst>
                </p:cNvPr>
                <p:cNvPicPr/>
                <p:nvPr/>
              </p:nvPicPr>
              <p:blipFill>
                <a:blip r:embed="rId31"/>
                <a:stretch>
                  <a:fillRect/>
                </a:stretch>
              </p:blipFill>
              <p:spPr>
                <a:xfrm>
                  <a:off x="7273235" y="2000467"/>
                  <a:ext cx="2232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9" name="Freihand 28">
                  <a:extLst>
                    <a:ext uri="{FF2B5EF4-FFF2-40B4-BE49-F238E27FC236}">
                      <a16:creationId xmlns:a16="http://schemas.microsoft.com/office/drawing/2014/main" id="{78248C56-C515-4943-BA23-7352F2412E8F}"/>
                    </a:ext>
                  </a:extLst>
                </p14:cNvPr>
                <p14:cNvContentPartPr/>
                <p14:nvPr/>
              </p14:nvContentPartPr>
              <p14:xfrm>
                <a:off x="7589675" y="2122147"/>
                <a:ext cx="82800" cy="111600"/>
              </p14:xfrm>
            </p:contentPart>
          </mc:Choice>
          <mc:Fallback>
            <p:pic>
              <p:nvPicPr>
                <p:cNvPr id="29" name="Freihand 28">
                  <a:extLst>
                    <a:ext uri="{FF2B5EF4-FFF2-40B4-BE49-F238E27FC236}">
                      <a16:creationId xmlns:a16="http://schemas.microsoft.com/office/drawing/2014/main" id="{78248C56-C515-4943-BA23-7352F2412E8F}"/>
                    </a:ext>
                  </a:extLst>
                </p:cNvPr>
                <p:cNvPicPr/>
                <p:nvPr/>
              </p:nvPicPr>
              <p:blipFill>
                <a:blip r:embed="rId33"/>
                <a:stretch>
                  <a:fillRect/>
                </a:stretch>
              </p:blipFill>
              <p:spPr>
                <a:xfrm>
                  <a:off x="7585355" y="2117827"/>
                  <a:ext cx="91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 name="Freihand 29">
                  <a:extLst>
                    <a:ext uri="{FF2B5EF4-FFF2-40B4-BE49-F238E27FC236}">
                      <a16:creationId xmlns:a16="http://schemas.microsoft.com/office/drawing/2014/main" id="{F1D00D4C-8862-4639-9E2B-56D568774DD8}"/>
                    </a:ext>
                  </a:extLst>
                </p14:cNvPr>
                <p14:cNvContentPartPr/>
                <p14:nvPr/>
              </p14:nvContentPartPr>
              <p14:xfrm>
                <a:off x="7710635" y="2202067"/>
                <a:ext cx="8280" cy="50400"/>
              </p14:xfrm>
            </p:contentPart>
          </mc:Choice>
          <mc:Fallback>
            <p:pic>
              <p:nvPicPr>
                <p:cNvPr id="30" name="Freihand 29">
                  <a:extLst>
                    <a:ext uri="{FF2B5EF4-FFF2-40B4-BE49-F238E27FC236}">
                      <a16:creationId xmlns:a16="http://schemas.microsoft.com/office/drawing/2014/main" id="{F1D00D4C-8862-4639-9E2B-56D568774DD8}"/>
                    </a:ext>
                  </a:extLst>
                </p:cNvPr>
                <p:cNvPicPr/>
                <p:nvPr/>
              </p:nvPicPr>
              <p:blipFill>
                <a:blip r:embed="rId35"/>
                <a:stretch>
                  <a:fillRect/>
                </a:stretch>
              </p:blipFill>
              <p:spPr>
                <a:xfrm>
                  <a:off x="7706315" y="2197747"/>
                  <a:ext cx="16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Freihand 30">
                  <a:extLst>
                    <a:ext uri="{FF2B5EF4-FFF2-40B4-BE49-F238E27FC236}">
                      <a16:creationId xmlns:a16="http://schemas.microsoft.com/office/drawing/2014/main" id="{4A390A8C-CEF4-4856-9085-2923E2B171BA}"/>
                    </a:ext>
                  </a:extLst>
                </p14:cNvPr>
                <p14:cNvContentPartPr/>
                <p14:nvPr/>
              </p14:nvContentPartPr>
              <p14:xfrm>
                <a:off x="7752035" y="2085427"/>
                <a:ext cx="133560" cy="142200"/>
              </p14:xfrm>
            </p:contentPart>
          </mc:Choice>
          <mc:Fallback>
            <p:pic>
              <p:nvPicPr>
                <p:cNvPr id="31" name="Freihand 30">
                  <a:extLst>
                    <a:ext uri="{FF2B5EF4-FFF2-40B4-BE49-F238E27FC236}">
                      <a16:creationId xmlns:a16="http://schemas.microsoft.com/office/drawing/2014/main" id="{4A390A8C-CEF4-4856-9085-2923E2B171BA}"/>
                    </a:ext>
                  </a:extLst>
                </p:cNvPr>
                <p:cNvPicPr/>
                <p:nvPr/>
              </p:nvPicPr>
              <p:blipFill>
                <a:blip r:embed="rId37"/>
                <a:stretch>
                  <a:fillRect/>
                </a:stretch>
              </p:blipFill>
              <p:spPr>
                <a:xfrm>
                  <a:off x="7747715" y="2081107"/>
                  <a:ext cx="142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Freihand 31">
                  <a:extLst>
                    <a:ext uri="{FF2B5EF4-FFF2-40B4-BE49-F238E27FC236}">
                      <a16:creationId xmlns:a16="http://schemas.microsoft.com/office/drawing/2014/main" id="{EC17F8D3-02C7-4B73-B472-FE59E3145FDB}"/>
                    </a:ext>
                  </a:extLst>
                </p14:cNvPr>
                <p14:cNvContentPartPr/>
                <p14:nvPr/>
              </p14:nvContentPartPr>
              <p14:xfrm>
                <a:off x="7900355" y="2106667"/>
                <a:ext cx="72720" cy="96840"/>
              </p14:xfrm>
            </p:contentPart>
          </mc:Choice>
          <mc:Fallback>
            <p:pic>
              <p:nvPicPr>
                <p:cNvPr id="32" name="Freihand 31">
                  <a:extLst>
                    <a:ext uri="{FF2B5EF4-FFF2-40B4-BE49-F238E27FC236}">
                      <a16:creationId xmlns:a16="http://schemas.microsoft.com/office/drawing/2014/main" id="{EC17F8D3-02C7-4B73-B472-FE59E3145FDB}"/>
                    </a:ext>
                  </a:extLst>
                </p:cNvPr>
                <p:cNvPicPr/>
                <p:nvPr/>
              </p:nvPicPr>
              <p:blipFill>
                <a:blip r:embed="rId39"/>
                <a:stretch>
                  <a:fillRect/>
                </a:stretch>
              </p:blipFill>
              <p:spPr>
                <a:xfrm>
                  <a:off x="7896035" y="2102347"/>
                  <a:ext cx="81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3" name="Freihand 82">
                  <a:extLst>
                    <a:ext uri="{FF2B5EF4-FFF2-40B4-BE49-F238E27FC236}">
                      <a16:creationId xmlns:a16="http://schemas.microsoft.com/office/drawing/2014/main" id="{E6B064D9-9F53-4005-B2FD-CC814D655835}"/>
                    </a:ext>
                  </a:extLst>
                </p14:cNvPr>
                <p14:cNvContentPartPr/>
                <p14:nvPr/>
              </p14:nvContentPartPr>
              <p14:xfrm>
                <a:off x="7515875" y="2275147"/>
                <a:ext cx="613080" cy="27360"/>
              </p14:xfrm>
            </p:contentPart>
          </mc:Choice>
          <mc:Fallback>
            <p:pic>
              <p:nvPicPr>
                <p:cNvPr id="83" name="Freihand 82">
                  <a:extLst>
                    <a:ext uri="{FF2B5EF4-FFF2-40B4-BE49-F238E27FC236}">
                      <a16:creationId xmlns:a16="http://schemas.microsoft.com/office/drawing/2014/main" id="{E6B064D9-9F53-4005-B2FD-CC814D655835}"/>
                    </a:ext>
                  </a:extLst>
                </p:cNvPr>
                <p:cNvPicPr/>
                <p:nvPr/>
              </p:nvPicPr>
              <p:blipFill>
                <a:blip r:embed="rId41"/>
                <a:stretch>
                  <a:fillRect/>
                </a:stretch>
              </p:blipFill>
              <p:spPr>
                <a:xfrm>
                  <a:off x="7511555" y="2270827"/>
                  <a:ext cx="621720" cy="36000"/>
                </a:xfrm>
                <a:prstGeom prst="rect">
                  <a:avLst/>
                </a:prstGeom>
              </p:spPr>
            </p:pic>
          </mc:Fallback>
        </mc:AlternateContent>
      </p:grpSp>
      <p:grpSp>
        <p:nvGrpSpPr>
          <p:cNvPr id="87" name="Gruppieren 86">
            <a:extLst>
              <a:ext uri="{FF2B5EF4-FFF2-40B4-BE49-F238E27FC236}">
                <a16:creationId xmlns:a16="http://schemas.microsoft.com/office/drawing/2014/main" id="{29EA24D1-3E0B-4E19-8EF1-155374F62D13}"/>
              </a:ext>
            </a:extLst>
          </p:cNvPr>
          <p:cNvGrpSpPr/>
          <p:nvPr/>
        </p:nvGrpSpPr>
        <p:grpSpPr>
          <a:xfrm>
            <a:off x="7408595" y="2461987"/>
            <a:ext cx="549720" cy="210960"/>
            <a:chOff x="7408595" y="2461987"/>
            <a:chExt cx="549720" cy="210960"/>
          </a:xfrm>
        </p:grpSpPr>
        <mc:AlternateContent xmlns:mc="http://schemas.openxmlformats.org/markup-compatibility/2006">
          <mc:Choice xmlns:p14="http://schemas.microsoft.com/office/powerpoint/2010/main" Requires="p14">
            <p:contentPart p14:bwMode="auto" r:id="rId42">
              <p14:nvContentPartPr>
                <p14:cNvPr id="34" name="Freihand 33">
                  <a:extLst>
                    <a:ext uri="{FF2B5EF4-FFF2-40B4-BE49-F238E27FC236}">
                      <a16:creationId xmlns:a16="http://schemas.microsoft.com/office/drawing/2014/main" id="{B096A34B-0237-40BE-A919-C61A3A762054}"/>
                    </a:ext>
                  </a:extLst>
                </p14:cNvPr>
                <p14:cNvContentPartPr/>
                <p14:nvPr/>
              </p14:nvContentPartPr>
              <p14:xfrm>
                <a:off x="7416875" y="2464507"/>
                <a:ext cx="125640" cy="142920"/>
              </p14:xfrm>
            </p:contentPart>
          </mc:Choice>
          <mc:Fallback>
            <p:pic>
              <p:nvPicPr>
                <p:cNvPr id="34" name="Freihand 33">
                  <a:extLst>
                    <a:ext uri="{FF2B5EF4-FFF2-40B4-BE49-F238E27FC236}">
                      <a16:creationId xmlns:a16="http://schemas.microsoft.com/office/drawing/2014/main" id="{B096A34B-0237-40BE-A919-C61A3A762054}"/>
                    </a:ext>
                  </a:extLst>
                </p:cNvPr>
                <p:cNvPicPr/>
                <p:nvPr/>
              </p:nvPicPr>
              <p:blipFill>
                <a:blip r:embed="rId43"/>
                <a:stretch>
                  <a:fillRect/>
                </a:stretch>
              </p:blipFill>
              <p:spPr>
                <a:xfrm>
                  <a:off x="7412555" y="2460187"/>
                  <a:ext cx="134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Freihand 34">
                  <a:extLst>
                    <a:ext uri="{FF2B5EF4-FFF2-40B4-BE49-F238E27FC236}">
                      <a16:creationId xmlns:a16="http://schemas.microsoft.com/office/drawing/2014/main" id="{64D3068C-2CFE-4DE9-AA4D-63BB2F4CFC96}"/>
                    </a:ext>
                  </a:extLst>
                </p14:cNvPr>
                <p14:cNvContentPartPr/>
                <p14:nvPr/>
              </p14:nvContentPartPr>
              <p14:xfrm>
                <a:off x="7568075" y="2557027"/>
                <a:ext cx="21240" cy="81360"/>
              </p14:xfrm>
            </p:contentPart>
          </mc:Choice>
          <mc:Fallback>
            <p:pic>
              <p:nvPicPr>
                <p:cNvPr id="35" name="Freihand 34">
                  <a:extLst>
                    <a:ext uri="{FF2B5EF4-FFF2-40B4-BE49-F238E27FC236}">
                      <a16:creationId xmlns:a16="http://schemas.microsoft.com/office/drawing/2014/main" id="{64D3068C-2CFE-4DE9-AA4D-63BB2F4CFC96}"/>
                    </a:ext>
                  </a:extLst>
                </p:cNvPr>
                <p:cNvPicPr/>
                <p:nvPr/>
              </p:nvPicPr>
              <p:blipFill>
                <a:blip r:embed="rId45"/>
                <a:stretch>
                  <a:fillRect/>
                </a:stretch>
              </p:blipFill>
              <p:spPr>
                <a:xfrm>
                  <a:off x="7563755" y="2552707"/>
                  <a:ext cx="29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Freihand 35">
                  <a:extLst>
                    <a:ext uri="{FF2B5EF4-FFF2-40B4-BE49-F238E27FC236}">
                      <a16:creationId xmlns:a16="http://schemas.microsoft.com/office/drawing/2014/main" id="{0F7CF650-FC03-4846-892D-6B61A6DB1E04}"/>
                    </a:ext>
                  </a:extLst>
                </p14:cNvPr>
                <p14:cNvContentPartPr/>
                <p14:nvPr/>
              </p14:nvContentPartPr>
              <p14:xfrm>
                <a:off x="7651235" y="2505187"/>
                <a:ext cx="58680" cy="72000"/>
              </p14:xfrm>
            </p:contentPart>
          </mc:Choice>
          <mc:Fallback>
            <p:pic>
              <p:nvPicPr>
                <p:cNvPr id="36" name="Freihand 35">
                  <a:extLst>
                    <a:ext uri="{FF2B5EF4-FFF2-40B4-BE49-F238E27FC236}">
                      <a16:creationId xmlns:a16="http://schemas.microsoft.com/office/drawing/2014/main" id="{0F7CF650-FC03-4846-892D-6B61A6DB1E04}"/>
                    </a:ext>
                  </a:extLst>
                </p:cNvPr>
                <p:cNvPicPr/>
                <p:nvPr/>
              </p:nvPicPr>
              <p:blipFill>
                <a:blip r:embed="rId47"/>
                <a:stretch>
                  <a:fillRect/>
                </a:stretch>
              </p:blipFill>
              <p:spPr>
                <a:xfrm>
                  <a:off x="7646915" y="2500867"/>
                  <a:ext cx="67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Freihand 36">
                  <a:extLst>
                    <a:ext uri="{FF2B5EF4-FFF2-40B4-BE49-F238E27FC236}">
                      <a16:creationId xmlns:a16="http://schemas.microsoft.com/office/drawing/2014/main" id="{5E81D8F7-CCD2-4208-89ED-5D4A2ACA5AA6}"/>
                    </a:ext>
                  </a:extLst>
                </p14:cNvPr>
                <p14:cNvContentPartPr/>
                <p14:nvPr/>
              </p14:nvContentPartPr>
              <p14:xfrm>
                <a:off x="7773995" y="2461987"/>
                <a:ext cx="84960" cy="118800"/>
              </p14:xfrm>
            </p:contentPart>
          </mc:Choice>
          <mc:Fallback>
            <p:pic>
              <p:nvPicPr>
                <p:cNvPr id="37" name="Freihand 36">
                  <a:extLst>
                    <a:ext uri="{FF2B5EF4-FFF2-40B4-BE49-F238E27FC236}">
                      <a16:creationId xmlns:a16="http://schemas.microsoft.com/office/drawing/2014/main" id="{5E81D8F7-CCD2-4208-89ED-5D4A2ACA5AA6}"/>
                    </a:ext>
                  </a:extLst>
                </p:cNvPr>
                <p:cNvPicPr/>
                <p:nvPr/>
              </p:nvPicPr>
              <p:blipFill>
                <a:blip r:embed="rId49"/>
                <a:stretch>
                  <a:fillRect/>
                </a:stretch>
              </p:blipFill>
              <p:spPr>
                <a:xfrm>
                  <a:off x="7769675" y="2457667"/>
                  <a:ext cx="93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5" name="Freihand 84">
                  <a:extLst>
                    <a:ext uri="{FF2B5EF4-FFF2-40B4-BE49-F238E27FC236}">
                      <a16:creationId xmlns:a16="http://schemas.microsoft.com/office/drawing/2014/main" id="{590F02F8-4BF5-4555-88E5-0965402FCD45}"/>
                    </a:ext>
                  </a:extLst>
                </p14:cNvPr>
                <p14:cNvContentPartPr/>
                <p14:nvPr/>
              </p14:nvContentPartPr>
              <p14:xfrm>
                <a:off x="7433795" y="2593027"/>
                <a:ext cx="66240" cy="51840"/>
              </p14:xfrm>
            </p:contentPart>
          </mc:Choice>
          <mc:Fallback>
            <p:pic>
              <p:nvPicPr>
                <p:cNvPr id="85" name="Freihand 84">
                  <a:extLst>
                    <a:ext uri="{FF2B5EF4-FFF2-40B4-BE49-F238E27FC236}">
                      <a16:creationId xmlns:a16="http://schemas.microsoft.com/office/drawing/2014/main" id="{590F02F8-4BF5-4555-88E5-0965402FCD45}"/>
                    </a:ext>
                  </a:extLst>
                </p:cNvPr>
                <p:cNvPicPr/>
                <p:nvPr/>
              </p:nvPicPr>
              <p:blipFill>
                <a:blip r:embed="rId51"/>
                <a:stretch>
                  <a:fillRect/>
                </a:stretch>
              </p:blipFill>
              <p:spPr>
                <a:xfrm>
                  <a:off x="7429475" y="2588707"/>
                  <a:ext cx="748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6" name="Freihand 85">
                  <a:extLst>
                    <a:ext uri="{FF2B5EF4-FFF2-40B4-BE49-F238E27FC236}">
                      <a16:creationId xmlns:a16="http://schemas.microsoft.com/office/drawing/2014/main" id="{B74005B0-3B86-4561-82CC-2A9A8D2DB0CF}"/>
                    </a:ext>
                  </a:extLst>
                </p14:cNvPr>
                <p14:cNvContentPartPr/>
                <p14:nvPr/>
              </p14:nvContentPartPr>
              <p14:xfrm>
                <a:off x="7408595" y="2611027"/>
                <a:ext cx="549720" cy="61920"/>
              </p14:xfrm>
            </p:contentPart>
          </mc:Choice>
          <mc:Fallback>
            <p:pic>
              <p:nvPicPr>
                <p:cNvPr id="86" name="Freihand 85">
                  <a:extLst>
                    <a:ext uri="{FF2B5EF4-FFF2-40B4-BE49-F238E27FC236}">
                      <a16:creationId xmlns:a16="http://schemas.microsoft.com/office/drawing/2014/main" id="{B74005B0-3B86-4561-82CC-2A9A8D2DB0CF}"/>
                    </a:ext>
                  </a:extLst>
                </p:cNvPr>
                <p:cNvPicPr/>
                <p:nvPr/>
              </p:nvPicPr>
              <p:blipFill>
                <a:blip r:embed="rId53"/>
                <a:stretch>
                  <a:fillRect/>
                </a:stretch>
              </p:blipFill>
              <p:spPr>
                <a:xfrm>
                  <a:off x="7404275" y="2606707"/>
                  <a:ext cx="558360" cy="70560"/>
                </a:xfrm>
                <a:prstGeom prst="rect">
                  <a:avLst/>
                </a:prstGeom>
              </p:spPr>
            </p:pic>
          </mc:Fallback>
        </mc:AlternateContent>
      </p:grpSp>
      <p:grpSp>
        <p:nvGrpSpPr>
          <p:cNvPr id="111" name="Gruppieren 110">
            <a:extLst>
              <a:ext uri="{FF2B5EF4-FFF2-40B4-BE49-F238E27FC236}">
                <a16:creationId xmlns:a16="http://schemas.microsoft.com/office/drawing/2014/main" id="{FEF861C1-BEFA-4018-B1DF-CAAB672E5163}"/>
              </a:ext>
            </a:extLst>
          </p:cNvPr>
          <p:cNvGrpSpPr/>
          <p:nvPr/>
        </p:nvGrpSpPr>
        <p:grpSpPr>
          <a:xfrm>
            <a:off x="8601275" y="2360107"/>
            <a:ext cx="381240" cy="231480"/>
            <a:chOff x="8601275" y="2360107"/>
            <a:chExt cx="381240" cy="231480"/>
          </a:xfrm>
        </p:grpSpPr>
        <mc:AlternateContent xmlns:mc="http://schemas.openxmlformats.org/markup-compatibility/2006">
          <mc:Choice xmlns:p14="http://schemas.microsoft.com/office/powerpoint/2010/main" Requires="p14">
            <p:contentPart p14:bwMode="auto" r:id="rId54">
              <p14:nvContentPartPr>
                <p14:cNvPr id="77" name="Freihand 76">
                  <a:extLst>
                    <a:ext uri="{FF2B5EF4-FFF2-40B4-BE49-F238E27FC236}">
                      <a16:creationId xmlns:a16="http://schemas.microsoft.com/office/drawing/2014/main" id="{0A9F5911-FB2C-4297-A94E-93996A5BC36C}"/>
                    </a:ext>
                  </a:extLst>
                </p14:cNvPr>
                <p14:cNvContentPartPr/>
                <p14:nvPr/>
              </p14:nvContentPartPr>
              <p14:xfrm>
                <a:off x="8705315" y="2397187"/>
                <a:ext cx="79920" cy="111240"/>
              </p14:xfrm>
            </p:contentPart>
          </mc:Choice>
          <mc:Fallback>
            <p:pic>
              <p:nvPicPr>
                <p:cNvPr id="77" name="Freihand 76">
                  <a:extLst>
                    <a:ext uri="{FF2B5EF4-FFF2-40B4-BE49-F238E27FC236}">
                      <a16:creationId xmlns:a16="http://schemas.microsoft.com/office/drawing/2014/main" id="{0A9F5911-FB2C-4297-A94E-93996A5BC36C}"/>
                    </a:ext>
                  </a:extLst>
                </p:cNvPr>
                <p:cNvPicPr/>
                <p:nvPr/>
              </p:nvPicPr>
              <p:blipFill>
                <a:blip r:embed="rId55"/>
                <a:stretch>
                  <a:fillRect/>
                </a:stretch>
              </p:blipFill>
              <p:spPr>
                <a:xfrm>
                  <a:off x="8700995" y="2392867"/>
                  <a:ext cx="885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8" name="Freihand 77">
                  <a:extLst>
                    <a:ext uri="{FF2B5EF4-FFF2-40B4-BE49-F238E27FC236}">
                      <a16:creationId xmlns:a16="http://schemas.microsoft.com/office/drawing/2014/main" id="{E8AFE9CE-17AC-40DD-9788-4F00875F9DE6}"/>
                    </a:ext>
                  </a:extLst>
                </p14:cNvPr>
                <p14:cNvContentPartPr/>
                <p14:nvPr/>
              </p14:nvContentPartPr>
              <p14:xfrm>
                <a:off x="8601275" y="2360107"/>
                <a:ext cx="206280" cy="215640"/>
              </p14:xfrm>
            </p:contentPart>
          </mc:Choice>
          <mc:Fallback>
            <p:pic>
              <p:nvPicPr>
                <p:cNvPr id="78" name="Freihand 77">
                  <a:extLst>
                    <a:ext uri="{FF2B5EF4-FFF2-40B4-BE49-F238E27FC236}">
                      <a16:creationId xmlns:a16="http://schemas.microsoft.com/office/drawing/2014/main" id="{E8AFE9CE-17AC-40DD-9788-4F00875F9DE6}"/>
                    </a:ext>
                  </a:extLst>
                </p:cNvPr>
                <p:cNvPicPr/>
                <p:nvPr/>
              </p:nvPicPr>
              <p:blipFill>
                <a:blip r:embed="rId57"/>
                <a:stretch>
                  <a:fillRect/>
                </a:stretch>
              </p:blipFill>
              <p:spPr>
                <a:xfrm>
                  <a:off x="8596955" y="2355787"/>
                  <a:ext cx="2149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0" name="Freihand 109">
                  <a:extLst>
                    <a:ext uri="{FF2B5EF4-FFF2-40B4-BE49-F238E27FC236}">
                      <a16:creationId xmlns:a16="http://schemas.microsoft.com/office/drawing/2014/main" id="{6AC1704D-ED86-401C-A45F-8CFBD2C674FF}"/>
                    </a:ext>
                  </a:extLst>
                </p14:cNvPr>
                <p14:cNvContentPartPr/>
                <p14:nvPr/>
              </p14:nvContentPartPr>
              <p14:xfrm>
                <a:off x="8832395" y="2432827"/>
                <a:ext cx="150120" cy="158760"/>
              </p14:xfrm>
            </p:contentPart>
          </mc:Choice>
          <mc:Fallback>
            <p:pic>
              <p:nvPicPr>
                <p:cNvPr id="110" name="Freihand 109">
                  <a:extLst>
                    <a:ext uri="{FF2B5EF4-FFF2-40B4-BE49-F238E27FC236}">
                      <a16:creationId xmlns:a16="http://schemas.microsoft.com/office/drawing/2014/main" id="{6AC1704D-ED86-401C-A45F-8CFBD2C674FF}"/>
                    </a:ext>
                  </a:extLst>
                </p:cNvPr>
                <p:cNvPicPr/>
                <p:nvPr/>
              </p:nvPicPr>
              <p:blipFill>
                <a:blip r:embed="rId59"/>
                <a:stretch>
                  <a:fillRect/>
                </a:stretch>
              </p:blipFill>
              <p:spPr>
                <a:xfrm>
                  <a:off x="8828075" y="2428507"/>
                  <a:ext cx="158760" cy="167400"/>
                </a:xfrm>
                <a:prstGeom prst="rect">
                  <a:avLst/>
                </a:prstGeom>
              </p:spPr>
            </p:pic>
          </mc:Fallback>
        </mc:AlternateContent>
      </p:grpSp>
      <p:grpSp>
        <p:nvGrpSpPr>
          <p:cNvPr id="118" name="Gruppieren 117">
            <a:extLst>
              <a:ext uri="{FF2B5EF4-FFF2-40B4-BE49-F238E27FC236}">
                <a16:creationId xmlns:a16="http://schemas.microsoft.com/office/drawing/2014/main" id="{15981ECD-FB45-4B17-83E4-06F6407340A6}"/>
              </a:ext>
            </a:extLst>
          </p:cNvPr>
          <p:cNvGrpSpPr/>
          <p:nvPr/>
        </p:nvGrpSpPr>
        <p:grpSpPr>
          <a:xfrm>
            <a:off x="8978915" y="2423107"/>
            <a:ext cx="561960" cy="205920"/>
            <a:chOff x="8978915" y="2423107"/>
            <a:chExt cx="561960" cy="205920"/>
          </a:xfrm>
        </p:grpSpPr>
        <mc:AlternateContent xmlns:mc="http://schemas.openxmlformats.org/markup-compatibility/2006">
          <mc:Choice xmlns:p14="http://schemas.microsoft.com/office/powerpoint/2010/main" Requires="p14">
            <p:contentPart p14:bwMode="auto" r:id="rId60">
              <p14:nvContentPartPr>
                <p14:cNvPr id="112" name="Freihand 111">
                  <a:extLst>
                    <a:ext uri="{FF2B5EF4-FFF2-40B4-BE49-F238E27FC236}">
                      <a16:creationId xmlns:a16="http://schemas.microsoft.com/office/drawing/2014/main" id="{720C5FFF-EAB7-4795-815A-1EFDBD7243E2}"/>
                    </a:ext>
                  </a:extLst>
                </p14:cNvPr>
                <p14:cNvContentPartPr/>
                <p14:nvPr/>
              </p14:nvContentPartPr>
              <p14:xfrm>
                <a:off x="8978915" y="2441107"/>
                <a:ext cx="109440" cy="120960"/>
              </p14:xfrm>
            </p:contentPart>
          </mc:Choice>
          <mc:Fallback>
            <p:pic>
              <p:nvPicPr>
                <p:cNvPr id="112" name="Freihand 111">
                  <a:extLst>
                    <a:ext uri="{FF2B5EF4-FFF2-40B4-BE49-F238E27FC236}">
                      <a16:creationId xmlns:a16="http://schemas.microsoft.com/office/drawing/2014/main" id="{720C5FFF-EAB7-4795-815A-1EFDBD7243E2}"/>
                    </a:ext>
                  </a:extLst>
                </p:cNvPr>
                <p:cNvPicPr/>
                <p:nvPr/>
              </p:nvPicPr>
              <p:blipFill>
                <a:blip r:embed="rId61"/>
                <a:stretch>
                  <a:fillRect/>
                </a:stretch>
              </p:blipFill>
              <p:spPr>
                <a:xfrm>
                  <a:off x="8974595" y="2436787"/>
                  <a:ext cx="118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3" name="Freihand 112">
                  <a:extLst>
                    <a:ext uri="{FF2B5EF4-FFF2-40B4-BE49-F238E27FC236}">
                      <a16:creationId xmlns:a16="http://schemas.microsoft.com/office/drawing/2014/main" id="{33A853F0-0645-4C59-A705-F0E5154FA42E}"/>
                    </a:ext>
                  </a:extLst>
                </p14:cNvPr>
                <p14:cNvContentPartPr/>
                <p14:nvPr/>
              </p14:nvContentPartPr>
              <p14:xfrm>
                <a:off x="9066755" y="2423107"/>
                <a:ext cx="126000" cy="188640"/>
              </p14:xfrm>
            </p:contentPart>
          </mc:Choice>
          <mc:Fallback>
            <p:pic>
              <p:nvPicPr>
                <p:cNvPr id="113" name="Freihand 112">
                  <a:extLst>
                    <a:ext uri="{FF2B5EF4-FFF2-40B4-BE49-F238E27FC236}">
                      <a16:creationId xmlns:a16="http://schemas.microsoft.com/office/drawing/2014/main" id="{33A853F0-0645-4C59-A705-F0E5154FA42E}"/>
                    </a:ext>
                  </a:extLst>
                </p:cNvPr>
                <p:cNvPicPr/>
                <p:nvPr/>
              </p:nvPicPr>
              <p:blipFill>
                <a:blip r:embed="rId63"/>
                <a:stretch>
                  <a:fillRect/>
                </a:stretch>
              </p:blipFill>
              <p:spPr>
                <a:xfrm>
                  <a:off x="9062435" y="2418787"/>
                  <a:ext cx="1346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14" name="Freihand 113">
                  <a:extLst>
                    <a:ext uri="{FF2B5EF4-FFF2-40B4-BE49-F238E27FC236}">
                      <a16:creationId xmlns:a16="http://schemas.microsoft.com/office/drawing/2014/main" id="{2F88D1D1-8965-40B2-9979-E88B7A10F00F}"/>
                    </a:ext>
                  </a:extLst>
                </p14:cNvPr>
                <p14:cNvContentPartPr/>
                <p14:nvPr/>
              </p14:nvContentPartPr>
              <p14:xfrm>
                <a:off x="9187355" y="2557027"/>
                <a:ext cx="18360" cy="72000"/>
              </p14:xfrm>
            </p:contentPart>
          </mc:Choice>
          <mc:Fallback>
            <p:pic>
              <p:nvPicPr>
                <p:cNvPr id="114" name="Freihand 113">
                  <a:extLst>
                    <a:ext uri="{FF2B5EF4-FFF2-40B4-BE49-F238E27FC236}">
                      <a16:creationId xmlns:a16="http://schemas.microsoft.com/office/drawing/2014/main" id="{2F88D1D1-8965-40B2-9979-E88B7A10F00F}"/>
                    </a:ext>
                  </a:extLst>
                </p:cNvPr>
                <p:cNvPicPr/>
                <p:nvPr/>
              </p:nvPicPr>
              <p:blipFill>
                <a:blip r:embed="rId65"/>
                <a:stretch>
                  <a:fillRect/>
                </a:stretch>
              </p:blipFill>
              <p:spPr>
                <a:xfrm>
                  <a:off x="9183035" y="2552707"/>
                  <a:ext cx="27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5" name="Freihand 114">
                  <a:extLst>
                    <a:ext uri="{FF2B5EF4-FFF2-40B4-BE49-F238E27FC236}">
                      <a16:creationId xmlns:a16="http://schemas.microsoft.com/office/drawing/2014/main" id="{ABA5CAC8-E261-421B-A1D3-B23BE9EB46BB}"/>
                    </a:ext>
                  </a:extLst>
                </p14:cNvPr>
                <p14:cNvContentPartPr/>
                <p14:nvPr/>
              </p14:nvContentPartPr>
              <p14:xfrm>
                <a:off x="9289595" y="2436787"/>
                <a:ext cx="73440" cy="162720"/>
              </p14:xfrm>
            </p:contentPart>
          </mc:Choice>
          <mc:Fallback>
            <p:pic>
              <p:nvPicPr>
                <p:cNvPr id="115" name="Freihand 114">
                  <a:extLst>
                    <a:ext uri="{FF2B5EF4-FFF2-40B4-BE49-F238E27FC236}">
                      <a16:creationId xmlns:a16="http://schemas.microsoft.com/office/drawing/2014/main" id="{ABA5CAC8-E261-421B-A1D3-B23BE9EB46BB}"/>
                    </a:ext>
                  </a:extLst>
                </p:cNvPr>
                <p:cNvPicPr/>
                <p:nvPr/>
              </p:nvPicPr>
              <p:blipFill>
                <a:blip r:embed="rId67"/>
                <a:stretch>
                  <a:fillRect/>
                </a:stretch>
              </p:blipFill>
              <p:spPr>
                <a:xfrm>
                  <a:off x="9285275" y="2432467"/>
                  <a:ext cx="820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16" name="Freihand 115">
                  <a:extLst>
                    <a:ext uri="{FF2B5EF4-FFF2-40B4-BE49-F238E27FC236}">
                      <a16:creationId xmlns:a16="http://schemas.microsoft.com/office/drawing/2014/main" id="{F337865E-8F24-4602-A542-29301017AF37}"/>
                    </a:ext>
                  </a:extLst>
                </p14:cNvPr>
                <p14:cNvContentPartPr/>
                <p14:nvPr/>
              </p14:nvContentPartPr>
              <p14:xfrm>
                <a:off x="9253235" y="2513467"/>
                <a:ext cx="103320" cy="18000"/>
              </p14:xfrm>
            </p:contentPart>
          </mc:Choice>
          <mc:Fallback>
            <p:pic>
              <p:nvPicPr>
                <p:cNvPr id="116" name="Freihand 115">
                  <a:extLst>
                    <a:ext uri="{FF2B5EF4-FFF2-40B4-BE49-F238E27FC236}">
                      <a16:creationId xmlns:a16="http://schemas.microsoft.com/office/drawing/2014/main" id="{F337865E-8F24-4602-A542-29301017AF37}"/>
                    </a:ext>
                  </a:extLst>
                </p:cNvPr>
                <p:cNvPicPr/>
                <p:nvPr/>
              </p:nvPicPr>
              <p:blipFill>
                <a:blip r:embed="rId69"/>
                <a:stretch>
                  <a:fillRect/>
                </a:stretch>
              </p:blipFill>
              <p:spPr>
                <a:xfrm>
                  <a:off x="9248915" y="2509147"/>
                  <a:ext cx="111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17" name="Freihand 116">
                  <a:extLst>
                    <a:ext uri="{FF2B5EF4-FFF2-40B4-BE49-F238E27FC236}">
                      <a16:creationId xmlns:a16="http://schemas.microsoft.com/office/drawing/2014/main" id="{052A17C7-61D7-4F05-BF94-1550490A1165}"/>
                    </a:ext>
                  </a:extLst>
                </p14:cNvPr>
                <p14:cNvContentPartPr/>
                <p14:nvPr/>
              </p14:nvContentPartPr>
              <p14:xfrm>
                <a:off x="9403355" y="2438587"/>
                <a:ext cx="137520" cy="164880"/>
              </p14:xfrm>
            </p:contentPart>
          </mc:Choice>
          <mc:Fallback>
            <p:pic>
              <p:nvPicPr>
                <p:cNvPr id="117" name="Freihand 116">
                  <a:extLst>
                    <a:ext uri="{FF2B5EF4-FFF2-40B4-BE49-F238E27FC236}">
                      <a16:creationId xmlns:a16="http://schemas.microsoft.com/office/drawing/2014/main" id="{052A17C7-61D7-4F05-BF94-1550490A1165}"/>
                    </a:ext>
                  </a:extLst>
                </p:cNvPr>
                <p:cNvPicPr/>
                <p:nvPr/>
              </p:nvPicPr>
              <p:blipFill>
                <a:blip r:embed="rId71"/>
                <a:stretch>
                  <a:fillRect/>
                </a:stretch>
              </p:blipFill>
              <p:spPr>
                <a:xfrm>
                  <a:off x="9399035" y="2434267"/>
                  <a:ext cx="146160" cy="173520"/>
                </a:xfrm>
                <a:prstGeom prst="rect">
                  <a:avLst/>
                </a:prstGeom>
              </p:spPr>
            </p:pic>
          </mc:Fallback>
        </mc:AlternateContent>
      </p:grpSp>
      <p:grpSp>
        <p:nvGrpSpPr>
          <p:cNvPr id="223" name="Gruppieren 222">
            <a:extLst>
              <a:ext uri="{FF2B5EF4-FFF2-40B4-BE49-F238E27FC236}">
                <a16:creationId xmlns:a16="http://schemas.microsoft.com/office/drawing/2014/main" id="{6DAE2A31-26C6-4827-9FFE-87793BE170A8}"/>
              </a:ext>
            </a:extLst>
          </p:cNvPr>
          <p:cNvGrpSpPr/>
          <p:nvPr/>
        </p:nvGrpSpPr>
        <p:grpSpPr>
          <a:xfrm>
            <a:off x="436115" y="3205387"/>
            <a:ext cx="8424360" cy="1411560"/>
            <a:chOff x="436115" y="3205387"/>
            <a:chExt cx="8424360" cy="1411560"/>
          </a:xfrm>
        </p:grpSpPr>
        <mc:AlternateContent xmlns:mc="http://schemas.openxmlformats.org/markup-compatibility/2006">
          <mc:Choice xmlns:p14="http://schemas.microsoft.com/office/powerpoint/2010/main" Requires="p14">
            <p:contentPart p14:bwMode="auto" r:id="rId72">
              <p14:nvContentPartPr>
                <p14:cNvPr id="9" name="Freihand 8">
                  <a:extLst>
                    <a:ext uri="{FF2B5EF4-FFF2-40B4-BE49-F238E27FC236}">
                      <a16:creationId xmlns:a16="http://schemas.microsoft.com/office/drawing/2014/main" id="{01B07543-13CD-4385-8430-FA0A852171E4}"/>
                    </a:ext>
                  </a:extLst>
                </p14:cNvPr>
                <p14:cNvContentPartPr/>
                <p14:nvPr/>
              </p14:nvContentPartPr>
              <p14:xfrm>
                <a:off x="599195" y="3522547"/>
                <a:ext cx="117360" cy="101160"/>
              </p14:xfrm>
            </p:contentPart>
          </mc:Choice>
          <mc:Fallback>
            <p:pic>
              <p:nvPicPr>
                <p:cNvPr id="9" name="Freihand 8">
                  <a:extLst>
                    <a:ext uri="{FF2B5EF4-FFF2-40B4-BE49-F238E27FC236}">
                      <a16:creationId xmlns:a16="http://schemas.microsoft.com/office/drawing/2014/main" id="{01B07543-13CD-4385-8430-FA0A852171E4}"/>
                    </a:ext>
                  </a:extLst>
                </p:cNvPr>
                <p:cNvPicPr/>
                <p:nvPr/>
              </p:nvPicPr>
              <p:blipFill>
                <a:blip r:embed="rId73"/>
                <a:stretch>
                  <a:fillRect/>
                </a:stretch>
              </p:blipFill>
              <p:spPr>
                <a:xfrm>
                  <a:off x="594875" y="3518227"/>
                  <a:ext cx="126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 name="Freihand 9">
                  <a:extLst>
                    <a:ext uri="{FF2B5EF4-FFF2-40B4-BE49-F238E27FC236}">
                      <a16:creationId xmlns:a16="http://schemas.microsoft.com/office/drawing/2014/main" id="{E9174B61-D1B9-4AFB-A699-A84465FB31F5}"/>
                    </a:ext>
                  </a:extLst>
                </p14:cNvPr>
                <p14:cNvContentPartPr/>
                <p14:nvPr/>
              </p14:nvContentPartPr>
              <p14:xfrm>
                <a:off x="492635" y="3433627"/>
                <a:ext cx="306720" cy="319320"/>
              </p14:xfrm>
            </p:contentPart>
          </mc:Choice>
          <mc:Fallback>
            <p:pic>
              <p:nvPicPr>
                <p:cNvPr id="10" name="Freihand 9">
                  <a:extLst>
                    <a:ext uri="{FF2B5EF4-FFF2-40B4-BE49-F238E27FC236}">
                      <a16:creationId xmlns:a16="http://schemas.microsoft.com/office/drawing/2014/main" id="{E9174B61-D1B9-4AFB-A699-A84465FB31F5}"/>
                    </a:ext>
                  </a:extLst>
                </p:cNvPr>
                <p:cNvPicPr/>
                <p:nvPr/>
              </p:nvPicPr>
              <p:blipFill>
                <a:blip r:embed="rId75"/>
                <a:stretch>
                  <a:fillRect/>
                </a:stretch>
              </p:blipFill>
              <p:spPr>
                <a:xfrm>
                  <a:off x="488315" y="3429307"/>
                  <a:ext cx="31536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2" name="Freihand 11">
                  <a:extLst>
                    <a:ext uri="{FF2B5EF4-FFF2-40B4-BE49-F238E27FC236}">
                      <a16:creationId xmlns:a16="http://schemas.microsoft.com/office/drawing/2014/main" id="{BA5E5F3B-CF46-4110-8C42-27279C217E91}"/>
                    </a:ext>
                  </a:extLst>
                </p14:cNvPr>
                <p14:cNvContentPartPr/>
                <p14:nvPr/>
              </p14:nvContentPartPr>
              <p14:xfrm>
                <a:off x="871355" y="3493747"/>
                <a:ext cx="106200" cy="129240"/>
              </p14:xfrm>
            </p:contentPart>
          </mc:Choice>
          <mc:Fallback>
            <p:pic>
              <p:nvPicPr>
                <p:cNvPr id="12" name="Freihand 11">
                  <a:extLst>
                    <a:ext uri="{FF2B5EF4-FFF2-40B4-BE49-F238E27FC236}">
                      <a16:creationId xmlns:a16="http://schemas.microsoft.com/office/drawing/2014/main" id="{BA5E5F3B-CF46-4110-8C42-27279C217E91}"/>
                    </a:ext>
                  </a:extLst>
                </p:cNvPr>
                <p:cNvPicPr/>
                <p:nvPr/>
              </p:nvPicPr>
              <p:blipFill>
                <a:blip r:embed="rId77"/>
                <a:stretch>
                  <a:fillRect/>
                </a:stretch>
              </p:blipFill>
              <p:spPr>
                <a:xfrm>
                  <a:off x="867035" y="3489427"/>
                  <a:ext cx="114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4" name="Freihand 13">
                  <a:extLst>
                    <a:ext uri="{FF2B5EF4-FFF2-40B4-BE49-F238E27FC236}">
                      <a16:creationId xmlns:a16="http://schemas.microsoft.com/office/drawing/2014/main" id="{522035B5-D99A-441D-8E7A-B7859E8E8294}"/>
                    </a:ext>
                  </a:extLst>
                </p14:cNvPr>
                <p14:cNvContentPartPr/>
                <p14:nvPr/>
              </p14:nvContentPartPr>
              <p14:xfrm>
                <a:off x="1085915" y="3538747"/>
                <a:ext cx="18360" cy="15480"/>
              </p14:xfrm>
            </p:contentPart>
          </mc:Choice>
          <mc:Fallback>
            <p:pic>
              <p:nvPicPr>
                <p:cNvPr id="14" name="Freihand 13">
                  <a:extLst>
                    <a:ext uri="{FF2B5EF4-FFF2-40B4-BE49-F238E27FC236}">
                      <a16:creationId xmlns:a16="http://schemas.microsoft.com/office/drawing/2014/main" id="{522035B5-D99A-441D-8E7A-B7859E8E8294}"/>
                    </a:ext>
                  </a:extLst>
                </p:cNvPr>
                <p:cNvPicPr/>
                <p:nvPr/>
              </p:nvPicPr>
              <p:blipFill>
                <a:blip r:embed="rId79"/>
                <a:stretch>
                  <a:fillRect/>
                </a:stretch>
              </p:blipFill>
              <p:spPr>
                <a:xfrm>
                  <a:off x="1081595" y="3534427"/>
                  <a:ext cx="27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5" name="Freihand 14">
                  <a:extLst>
                    <a:ext uri="{FF2B5EF4-FFF2-40B4-BE49-F238E27FC236}">
                      <a16:creationId xmlns:a16="http://schemas.microsoft.com/office/drawing/2014/main" id="{CB37D1DA-D454-4C8D-9CB3-21E7896969C2}"/>
                    </a:ext>
                  </a:extLst>
                </p14:cNvPr>
                <p14:cNvContentPartPr/>
                <p14:nvPr/>
              </p14:nvContentPartPr>
              <p14:xfrm>
                <a:off x="1148195" y="3523627"/>
                <a:ext cx="59400" cy="65160"/>
              </p14:xfrm>
            </p:contentPart>
          </mc:Choice>
          <mc:Fallback>
            <p:pic>
              <p:nvPicPr>
                <p:cNvPr id="15" name="Freihand 14">
                  <a:extLst>
                    <a:ext uri="{FF2B5EF4-FFF2-40B4-BE49-F238E27FC236}">
                      <a16:creationId xmlns:a16="http://schemas.microsoft.com/office/drawing/2014/main" id="{CB37D1DA-D454-4C8D-9CB3-21E7896969C2}"/>
                    </a:ext>
                  </a:extLst>
                </p:cNvPr>
                <p:cNvPicPr/>
                <p:nvPr/>
              </p:nvPicPr>
              <p:blipFill>
                <a:blip r:embed="rId81"/>
                <a:stretch>
                  <a:fillRect/>
                </a:stretch>
              </p:blipFill>
              <p:spPr>
                <a:xfrm>
                  <a:off x="1143875" y="3519307"/>
                  <a:ext cx="68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6" name="Freihand 15">
                  <a:extLst>
                    <a:ext uri="{FF2B5EF4-FFF2-40B4-BE49-F238E27FC236}">
                      <a16:creationId xmlns:a16="http://schemas.microsoft.com/office/drawing/2014/main" id="{288ADB81-3AA2-48A6-AA64-54E117E134E0}"/>
                    </a:ext>
                  </a:extLst>
                </p14:cNvPr>
                <p14:cNvContentPartPr/>
                <p14:nvPr/>
              </p14:nvContentPartPr>
              <p14:xfrm>
                <a:off x="1224875" y="3594547"/>
                <a:ext cx="9720" cy="57240"/>
              </p14:xfrm>
            </p:contentPart>
          </mc:Choice>
          <mc:Fallback>
            <p:pic>
              <p:nvPicPr>
                <p:cNvPr id="16" name="Freihand 15">
                  <a:extLst>
                    <a:ext uri="{FF2B5EF4-FFF2-40B4-BE49-F238E27FC236}">
                      <a16:creationId xmlns:a16="http://schemas.microsoft.com/office/drawing/2014/main" id="{288ADB81-3AA2-48A6-AA64-54E117E134E0}"/>
                    </a:ext>
                  </a:extLst>
                </p:cNvPr>
                <p:cNvPicPr/>
                <p:nvPr/>
              </p:nvPicPr>
              <p:blipFill>
                <a:blip r:embed="rId83"/>
                <a:stretch>
                  <a:fillRect/>
                </a:stretch>
              </p:blipFill>
              <p:spPr>
                <a:xfrm>
                  <a:off x="1220555" y="3590227"/>
                  <a:ext cx="18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7" name="Freihand 16">
                  <a:extLst>
                    <a:ext uri="{FF2B5EF4-FFF2-40B4-BE49-F238E27FC236}">
                      <a16:creationId xmlns:a16="http://schemas.microsoft.com/office/drawing/2014/main" id="{DE488F89-E72D-401A-8C01-18084DF55879}"/>
                    </a:ext>
                  </a:extLst>
                </p14:cNvPr>
                <p14:cNvContentPartPr/>
                <p14:nvPr/>
              </p14:nvContentPartPr>
              <p14:xfrm>
                <a:off x="1266995" y="3517507"/>
                <a:ext cx="68040" cy="83880"/>
              </p14:xfrm>
            </p:contentPart>
          </mc:Choice>
          <mc:Fallback>
            <p:pic>
              <p:nvPicPr>
                <p:cNvPr id="17" name="Freihand 16">
                  <a:extLst>
                    <a:ext uri="{FF2B5EF4-FFF2-40B4-BE49-F238E27FC236}">
                      <a16:creationId xmlns:a16="http://schemas.microsoft.com/office/drawing/2014/main" id="{DE488F89-E72D-401A-8C01-18084DF55879}"/>
                    </a:ext>
                  </a:extLst>
                </p:cNvPr>
                <p:cNvPicPr/>
                <p:nvPr/>
              </p:nvPicPr>
              <p:blipFill>
                <a:blip r:embed="rId85"/>
                <a:stretch>
                  <a:fillRect/>
                </a:stretch>
              </p:blipFill>
              <p:spPr>
                <a:xfrm>
                  <a:off x="1262675" y="3513187"/>
                  <a:ext cx="76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8" name="Freihand 17">
                  <a:extLst>
                    <a:ext uri="{FF2B5EF4-FFF2-40B4-BE49-F238E27FC236}">
                      <a16:creationId xmlns:a16="http://schemas.microsoft.com/office/drawing/2014/main" id="{6327BD73-4895-4EE2-924C-5A0796DA5455}"/>
                    </a:ext>
                  </a:extLst>
                </p14:cNvPr>
                <p14:cNvContentPartPr/>
                <p14:nvPr/>
              </p14:nvContentPartPr>
              <p14:xfrm>
                <a:off x="1403075" y="3533347"/>
                <a:ext cx="15840" cy="84240"/>
              </p14:xfrm>
            </p:contentPart>
          </mc:Choice>
          <mc:Fallback>
            <p:pic>
              <p:nvPicPr>
                <p:cNvPr id="18" name="Freihand 17">
                  <a:extLst>
                    <a:ext uri="{FF2B5EF4-FFF2-40B4-BE49-F238E27FC236}">
                      <a16:creationId xmlns:a16="http://schemas.microsoft.com/office/drawing/2014/main" id="{6327BD73-4895-4EE2-924C-5A0796DA5455}"/>
                    </a:ext>
                  </a:extLst>
                </p:cNvPr>
                <p:cNvPicPr/>
                <p:nvPr/>
              </p:nvPicPr>
              <p:blipFill>
                <a:blip r:embed="rId87"/>
                <a:stretch>
                  <a:fillRect/>
                </a:stretch>
              </p:blipFill>
              <p:spPr>
                <a:xfrm>
                  <a:off x="1398755" y="3529027"/>
                  <a:ext cx="24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9" name="Freihand 18">
                  <a:extLst>
                    <a:ext uri="{FF2B5EF4-FFF2-40B4-BE49-F238E27FC236}">
                      <a16:creationId xmlns:a16="http://schemas.microsoft.com/office/drawing/2014/main" id="{C2F4357E-5A9F-4D00-85AE-2FEEBC8F7799}"/>
                    </a:ext>
                  </a:extLst>
                </p14:cNvPr>
                <p14:cNvContentPartPr/>
                <p14:nvPr/>
              </p14:nvContentPartPr>
              <p14:xfrm>
                <a:off x="1374995" y="3560347"/>
                <a:ext cx="58680" cy="10080"/>
              </p14:xfrm>
            </p:contentPart>
          </mc:Choice>
          <mc:Fallback>
            <p:pic>
              <p:nvPicPr>
                <p:cNvPr id="19" name="Freihand 18">
                  <a:extLst>
                    <a:ext uri="{FF2B5EF4-FFF2-40B4-BE49-F238E27FC236}">
                      <a16:creationId xmlns:a16="http://schemas.microsoft.com/office/drawing/2014/main" id="{C2F4357E-5A9F-4D00-85AE-2FEEBC8F7799}"/>
                    </a:ext>
                  </a:extLst>
                </p:cNvPr>
                <p:cNvPicPr/>
                <p:nvPr/>
              </p:nvPicPr>
              <p:blipFill>
                <a:blip r:embed="rId89"/>
                <a:stretch>
                  <a:fillRect/>
                </a:stretch>
              </p:blipFill>
              <p:spPr>
                <a:xfrm>
                  <a:off x="1370675" y="3556027"/>
                  <a:ext cx="673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0" name="Freihand 19">
                  <a:extLst>
                    <a:ext uri="{FF2B5EF4-FFF2-40B4-BE49-F238E27FC236}">
                      <a16:creationId xmlns:a16="http://schemas.microsoft.com/office/drawing/2014/main" id="{12390632-CDDF-4F90-802B-F6F3A3CDED3B}"/>
                    </a:ext>
                  </a:extLst>
                </p14:cNvPr>
                <p14:cNvContentPartPr/>
                <p14:nvPr/>
              </p14:nvContentPartPr>
              <p14:xfrm>
                <a:off x="1585955" y="3500227"/>
                <a:ext cx="55440" cy="79560"/>
              </p14:xfrm>
            </p:contentPart>
          </mc:Choice>
          <mc:Fallback>
            <p:pic>
              <p:nvPicPr>
                <p:cNvPr id="20" name="Freihand 19">
                  <a:extLst>
                    <a:ext uri="{FF2B5EF4-FFF2-40B4-BE49-F238E27FC236}">
                      <a16:creationId xmlns:a16="http://schemas.microsoft.com/office/drawing/2014/main" id="{12390632-CDDF-4F90-802B-F6F3A3CDED3B}"/>
                    </a:ext>
                  </a:extLst>
                </p:cNvPr>
                <p:cNvPicPr/>
                <p:nvPr/>
              </p:nvPicPr>
              <p:blipFill>
                <a:blip r:embed="rId91"/>
                <a:stretch>
                  <a:fillRect/>
                </a:stretch>
              </p:blipFill>
              <p:spPr>
                <a:xfrm>
                  <a:off x="1581635" y="3495907"/>
                  <a:ext cx="64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1" name="Freihand 20">
                  <a:extLst>
                    <a:ext uri="{FF2B5EF4-FFF2-40B4-BE49-F238E27FC236}">
                      <a16:creationId xmlns:a16="http://schemas.microsoft.com/office/drawing/2014/main" id="{32341785-40F6-4993-9513-FEC5B8FBC84C}"/>
                    </a:ext>
                  </a:extLst>
                </p14:cNvPr>
                <p14:cNvContentPartPr/>
                <p14:nvPr/>
              </p14:nvContentPartPr>
              <p14:xfrm>
                <a:off x="1654355" y="3588067"/>
                <a:ext cx="18360" cy="69120"/>
              </p14:xfrm>
            </p:contentPart>
          </mc:Choice>
          <mc:Fallback>
            <p:pic>
              <p:nvPicPr>
                <p:cNvPr id="21" name="Freihand 20">
                  <a:extLst>
                    <a:ext uri="{FF2B5EF4-FFF2-40B4-BE49-F238E27FC236}">
                      <a16:creationId xmlns:a16="http://schemas.microsoft.com/office/drawing/2014/main" id="{32341785-40F6-4993-9513-FEC5B8FBC84C}"/>
                    </a:ext>
                  </a:extLst>
                </p:cNvPr>
                <p:cNvPicPr/>
                <p:nvPr/>
              </p:nvPicPr>
              <p:blipFill>
                <a:blip r:embed="rId93"/>
                <a:stretch>
                  <a:fillRect/>
                </a:stretch>
              </p:blipFill>
              <p:spPr>
                <a:xfrm>
                  <a:off x="1650035" y="3583747"/>
                  <a:ext cx="270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2" name="Freihand 21">
                  <a:extLst>
                    <a:ext uri="{FF2B5EF4-FFF2-40B4-BE49-F238E27FC236}">
                      <a16:creationId xmlns:a16="http://schemas.microsoft.com/office/drawing/2014/main" id="{08DCA37F-D8BE-4EC7-997E-0442739B0F1D}"/>
                    </a:ext>
                  </a:extLst>
                </p14:cNvPr>
                <p14:cNvContentPartPr/>
                <p14:nvPr/>
              </p14:nvContentPartPr>
              <p14:xfrm>
                <a:off x="1684235" y="3491227"/>
                <a:ext cx="80640" cy="119520"/>
              </p14:xfrm>
            </p:contentPart>
          </mc:Choice>
          <mc:Fallback>
            <p:pic>
              <p:nvPicPr>
                <p:cNvPr id="22" name="Freihand 21">
                  <a:extLst>
                    <a:ext uri="{FF2B5EF4-FFF2-40B4-BE49-F238E27FC236}">
                      <a16:creationId xmlns:a16="http://schemas.microsoft.com/office/drawing/2014/main" id="{08DCA37F-D8BE-4EC7-997E-0442739B0F1D}"/>
                    </a:ext>
                  </a:extLst>
                </p:cNvPr>
                <p:cNvPicPr/>
                <p:nvPr/>
              </p:nvPicPr>
              <p:blipFill>
                <a:blip r:embed="rId95"/>
                <a:stretch>
                  <a:fillRect/>
                </a:stretch>
              </p:blipFill>
              <p:spPr>
                <a:xfrm>
                  <a:off x="1679915" y="3486907"/>
                  <a:ext cx="89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3" name="Freihand 22">
                  <a:extLst>
                    <a:ext uri="{FF2B5EF4-FFF2-40B4-BE49-F238E27FC236}">
                      <a16:creationId xmlns:a16="http://schemas.microsoft.com/office/drawing/2014/main" id="{0D847A79-B3D8-423D-B942-68C173A4C6FE}"/>
                    </a:ext>
                  </a:extLst>
                </p14:cNvPr>
                <p14:cNvContentPartPr/>
                <p14:nvPr/>
              </p14:nvContentPartPr>
              <p14:xfrm>
                <a:off x="1784315" y="3563227"/>
                <a:ext cx="360" cy="360"/>
              </p14:xfrm>
            </p:contentPart>
          </mc:Choice>
          <mc:Fallback>
            <p:pic>
              <p:nvPicPr>
                <p:cNvPr id="23" name="Freihand 22">
                  <a:extLst>
                    <a:ext uri="{FF2B5EF4-FFF2-40B4-BE49-F238E27FC236}">
                      <a16:creationId xmlns:a16="http://schemas.microsoft.com/office/drawing/2014/main" id="{0D847A79-B3D8-423D-B942-68C173A4C6FE}"/>
                    </a:ext>
                  </a:extLst>
                </p:cNvPr>
                <p:cNvPicPr/>
                <p:nvPr/>
              </p:nvPicPr>
              <p:blipFill>
                <a:blip r:embed="rId97"/>
                <a:stretch>
                  <a:fillRect/>
                </a:stretch>
              </p:blipFill>
              <p:spPr>
                <a:xfrm>
                  <a:off x="1779995" y="3558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4" name="Freihand 23">
                  <a:extLst>
                    <a:ext uri="{FF2B5EF4-FFF2-40B4-BE49-F238E27FC236}">
                      <a16:creationId xmlns:a16="http://schemas.microsoft.com/office/drawing/2014/main" id="{85E828BB-00A1-4B43-A308-4962D9450903}"/>
                    </a:ext>
                  </a:extLst>
                </p14:cNvPr>
                <p14:cNvContentPartPr/>
                <p14:nvPr/>
              </p14:nvContentPartPr>
              <p14:xfrm>
                <a:off x="1837235" y="3495907"/>
                <a:ext cx="76320" cy="134280"/>
              </p14:xfrm>
            </p:contentPart>
          </mc:Choice>
          <mc:Fallback>
            <p:pic>
              <p:nvPicPr>
                <p:cNvPr id="24" name="Freihand 23">
                  <a:extLst>
                    <a:ext uri="{FF2B5EF4-FFF2-40B4-BE49-F238E27FC236}">
                      <a16:creationId xmlns:a16="http://schemas.microsoft.com/office/drawing/2014/main" id="{85E828BB-00A1-4B43-A308-4962D9450903}"/>
                    </a:ext>
                  </a:extLst>
                </p:cNvPr>
                <p:cNvPicPr/>
                <p:nvPr/>
              </p:nvPicPr>
              <p:blipFill>
                <a:blip r:embed="rId99"/>
                <a:stretch>
                  <a:fillRect/>
                </a:stretch>
              </p:blipFill>
              <p:spPr>
                <a:xfrm>
                  <a:off x="1832915" y="3491587"/>
                  <a:ext cx="849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5" name="Freihand 24">
                  <a:extLst>
                    <a:ext uri="{FF2B5EF4-FFF2-40B4-BE49-F238E27FC236}">
                      <a16:creationId xmlns:a16="http://schemas.microsoft.com/office/drawing/2014/main" id="{AF2C4CB2-9161-40B2-98D1-EEC430B5C49B}"/>
                    </a:ext>
                  </a:extLst>
                </p14:cNvPr>
                <p14:cNvContentPartPr/>
                <p14:nvPr/>
              </p14:nvContentPartPr>
              <p14:xfrm>
                <a:off x="1973315" y="3480427"/>
                <a:ext cx="102600" cy="109800"/>
              </p14:xfrm>
            </p:contentPart>
          </mc:Choice>
          <mc:Fallback>
            <p:pic>
              <p:nvPicPr>
                <p:cNvPr id="25" name="Freihand 24">
                  <a:extLst>
                    <a:ext uri="{FF2B5EF4-FFF2-40B4-BE49-F238E27FC236}">
                      <a16:creationId xmlns:a16="http://schemas.microsoft.com/office/drawing/2014/main" id="{AF2C4CB2-9161-40B2-98D1-EEC430B5C49B}"/>
                    </a:ext>
                  </a:extLst>
                </p:cNvPr>
                <p:cNvPicPr/>
                <p:nvPr/>
              </p:nvPicPr>
              <p:blipFill>
                <a:blip r:embed="rId101"/>
                <a:stretch>
                  <a:fillRect/>
                </a:stretch>
              </p:blipFill>
              <p:spPr>
                <a:xfrm>
                  <a:off x="1968995" y="3476107"/>
                  <a:ext cx="111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6" name="Freihand 25">
                  <a:extLst>
                    <a:ext uri="{FF2B5EF4-FFF2-40B4-BE49-F238E27FC236}">
                      <a16:creationId xmlns:a16="http://schemas.microsoft.com/office/drawing/2014/main" id="{0AFAA952-8F56-4F85-A26E-931165DA9654}"/>
                    </a:ext>
                  </a:extLst>
                </p14:cNvPr>
                <p14:cNvContentPartPr/>
                <p14:nvPr/>
              </p14:nvContentPartPr>
              <p14:xfrm>
                <a:off x="1981235" y="3525427"/>
                <a:ext cx="101880" cy="14760"/>
              </p14:xfrm>
            </p:contentPart>
          </mc:Choice>
          <mc:Fallback>
            <p:pic>
              <p:nvPicPr>
                <p:cNvPr id="26" name="Freihand 25">
                  <a:extLst>
                    <a:ext uri="{FF2B5EF4-FFF2-40B4-BE49-F238E27FC236}">
                      <a16:creationId xmlns:a16="http://schemas.microsoft.com/office/drawing/2014/main" id="{0AFAA952-8F56-4F85-A26E-931165DA9654}"/>
                    </a:ext>
                  </a:extLst>
                </p:cNvPr>
                <p:cNvPicPr/>
                <p:nvPr/>
              </p:nvPicPr>
              <p:blipFill>
                <a:blip r:embed="rId103"/>
                <a:stretch>
                  <a:fillRect/>
                </a:stretch>
              </p:blipFill>
              <p:spPr>
                <a:xfrm>
                  <a:off x="1976915" y="3521107"/>
                  <a:ext cx="110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9" name="Freihand 48">
                  <a:extLst>
                    <a:ext uri="{FF2B5EF4-FFF2-40B4-BE49-F238E27FC236}">
                      <a16:creationId xmlns:a16="http://schemas.microsoft.com/office/drawing/2014/main" id="{361CE31D-E4E8-47DC-B5CF-77E617E59454}"/>
                    </a:ext>
                  </a:extLst>
                </p14:cNvPr>
                <p14:cNvContentPartPr/>
                <p14:nvPr/>
              </p14:nvContentPartPr>
              <p14:xfrm>
                <a:off x="2543195" y="3383947"/>
                <a:ext cx="71640" cy="114480"/>
              </p14:xfrm>
            </p:contentPart>
          </mc:Choice>
          <mc:Fallback>
            <p:pic>
              <p:nvPicPr>
                <p:cNvPr id="49" name="Freihand 48">
                  <a:extLst>
                    <a:ext uri="{FF2B5EF4-FFF2-40B4-BE49-F238E27FC236}">
                      <a16:creationId xmlns:a16="http://schemas.microsoft.com/office/drawing/2014/main" id="{361CE31D-E4E8-47DC-B5CF-77E617E59454}"/>
                    </a:ext>
                  </a:extLst>
                </p:cNvPr>
                <p:cNvPicPr/>
                <p:nvPr/>
              </p:nvPicPr>
              <p:blipFill>
                <a:blip r:embed="rId105"/>
                <a:stretch>
                  <a:fillRect/>
                </a:stretch>
              </p:blipFill>
              <p:spPr>
                <a:xfrm>
                  <a:off x="2538875" y="3379627"/>
                  <a:ext cx="80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0" name="Freihand 49">
                  <a:extLst>
                    <a:ext uri="{FF2B5EF4-FFF2-40B4-BE49-F238E27FC236}">
                      <a16:creationId xmlns:a16="http://schemas.microsoft.com/office/drawing/2014/main" id="{74AEC8C5-5CBA-48A4-ACEB-1824B51DEFF3}"/>
                    </a:ext>
                  </a:extLst>
                </p14:cNvPr>
                <p14:cNvContentPartPr/>
                <p14:nvPr/>
              </p14:nvContentPartPr>
              <p14:xfrm>
                <a:off x="2459315" y="3368827"/>
                <a:ext cx="201240" cy="164160"/>
              </p14:xfrm>
            </p:contentPart>
          </mc:Choice>
          <mc:Fallback>
            <p:pic>
              <p:nvPicPr>
                <p:cNvPr id="50" name="Freihand 49">
                  <a:extLst>
                    <a:ext uri="{FF2B5EF4-FFF2-40B4-BE49-F238E27FC236}">
                      <a16:creationId xmlns:a16="http://schemas.microsoft.com/office/drawing/2014/main" id="{74AEC8C5-5CBA-48A4-ACEB-1824B51DEFF3}"/>
                    </a:ext>
                  </a:extLst>
                </p:cNvPr>
                <p:cNvPicPr/>
                <p:nvPr/>
              </p:nvPicPr>
              <p:blipFill>
                <a:blip r:embed="rId107"/>
                <a:stretch>
                  <a:fillRect/>
                </a:stretch>
              </p:blipFill>
              <p:spPr>
                <a:xfrm>
                  <a:off x="2454995" y="3364507"/>
                  <a:ext cx="2098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1" name="Freihand 50">
                  <a:extLst>
                    <a:ext uri="{FF2B5EF4-FFF2-40B4-BE49-F238E27FC236}">
                      <a16:creationId xmlns:a16="http://schemas.microsoft.com/office/drawing/2014/main" id="{7D1D8070-BA75-43F5-B0C0-9A702E3FA53A}"/>
                    </a:ext>
                  </a:extLst>
                </p14:cNvPr>
                <p14:cNvContentPartPr/>
                <p14:nvPr/>
              </p14:nvContentPartPr>
              <p14:xfrm>
                <a:off x="2764235" y="3392947"/>
                <a:ext cx="105840" cy="104040"/>
              </p14:xfrm>
            </p:contentPart>
          </mc:Choice>
          <mc:Fallback>
            <p:pic>
              <p:nvPicPr>
                <p:cNvPr id="51" name="Freihand 50">
                  <a:extLst>
                    <a:ext uri="{FF2B5EF4-FFF2-40B4-BE49-F238E27FC236}">
                      <a16:creationId xmlns:a16="http://schemas.microsoft.com/office/drawing/2014/main" id="{7D1D8070-BA75-43F5-B0C0-9A702E3FA53A}"/>
                    </a:ext>
                  </a:extLst>
                </p:cNvPr>
                <p:cNvPicPr/>
                <p:nvPr/>
              </p:nvPicPr>
              <p:blipFill>
                <a:blip r:embed="rId109"/>
                <a:stretch>
                  <a:fillRect/>
                </a:stretch>
              </p:blipFill>
              <p:spPr>
                <a:xfrm>
                  <a:off x="2759915" y="3388627"/>
                  <a:ext cx="114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2" name="Freihand 51">
                  <a:extLst>
                    <a:ext uri="{FF2B5EF4-FFF2-40B4-BE49-F238E27FC236}">
                      <a16:creationId xmlns:a16="http://schemas.microsoft.com/office/drawing/2014/main" id="{C0AF2070-FAFF-4604-82C0-301679442AB7}"/>
                    </a:ext>
                  </a:extLst>
                </p14:cNvPr>
                <p14:cNvContentPartPr/>
                <p14:nvPr/>
              </p14:nvContentPartPr>
              <p14:xfrm>
                <a:off x="2786555" y="3445867"/>
                <a:ext cx="164880" cy="45000"/>
              </p14:xfrm>
            </p:contentPart>
          </mc:Choice>
          <mc:Fallback>
            <p:pic>
              <p:nvPicPr>
                <p:cNvPr id="52" name="Freihand 51">
                  <a:extLst>
                    <a:ext uri="{FF2B5EF4-FFF2-40B4-BE49-F238E27FC236}">
                      <a16:creationId xmlns:a16="http://schemas.microsoft.com/office/drawing/2014/main" id="{C0AF2070-FAFF-4604-82C0-301679442AB7}"/>
                    </a:ext>
                  </a:extLst>
                </p:cNvPr>
                <p:cNvPicPr/>
                <p:nvPr/>
              </p:nvPicPr>
              <p:blipFill>
                <a:blip r:embed="rId111"/>
                <a:stretch>
                  <a:fillRect/>
                </a:stretch>
              </p:blipFill>
              <p:spPr>
                <a:xfrm>
                  <a:off x="2782235" y="3441547"/>
                  <a:ext cx="173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3" name="Freihand 52">
                  <a:extLst>
                    <a:ext uri="{FF2B5EF4-FFF2-40B4-BE49-F238E27FC236}">
                      <a16:creationId xmlns:a16="http://schemas.microsoft.com/office/drawing/2014/main" id="{3966EE07-6CA1-4625-B118-5F8B3538CA06}"/>
                    </a:ext>
                  </a:extLst>
                </p14:cNvPr>
                <p14:cNvContentPartPr/>
                <p14:nvPr/>
              </p14:nvContentPartPr>
              <p14:xfrm>
                <a:off x="3050075" y="3352627"/>
                <a:ext cx="12960" cy="103680"/>
              </p14:xfrm>
            </p:contentPart>
          </mc:Choice>
          <mc:Fallback>
            <p:pic>
              <p:nvPicPr>
                <p:cNvPr id="53" name="Freihand 52">
                  <a:extLst>
                    <a:ext uri="{FF2B5EF4-FFF2-40B4-BE49-F238E27FC236}">
                      <a16:creationId xmlns:a16="http://schemas.microsoft.com/office/drawing/2014/main" id="{3966EE07-6CA1-4625-B118-5F8B3538CA06}"/>
                    </a:ext>
                  </a:extLst>
                </p:cNvPr>
                <p:cNvPicPr/>
                <p:nvPr/>
              </p:nvPicPr>
              <p:blipFill>
                <a:blip r:embed="rId113"/>
                <a:stretch>
                  <a:fillRect/>
                </a:stretch>
              </p:blipFill>
              <p:spPr>
                <a:xfrm>
                  <a:off x="3045755" y="3348307"/>
                  <a:ext cx="21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4" name="Freihand 53">
                  <a:extLst>
                    <a:ext uri="{FF2B5EF4-FFF2-40B4-BE49-F238E27FC236}">
                      <a16:creationId xmlns:a16="http://schemas.microsoft.com/office/drawing/2014/main" id="{4BD147BA-911D-4EBA-AED3-3C1C34F07357}"/>
                    </a:ext>
                  </a:extLst>
                </p14:cNvPr>
                <p14:cNvContentPartPr/>
                <p14:nvPr/>
              </p14:nvContentPartPr>
              <p14:xfrm>
                <a:off x="2971235" y="3323827"/>
                <a:ext cx="165240" cy="198000"/>
              </p14:xfrm>
            </p:contentPart>
          </mc:Choice>
          <mc:Fallback>
            <p:pic>
              <p:nvPicPr>
                <p:cNvPr id="54" name="Freihand 53">
                  <a:extLst>
                    <a:ext uri="{FF2B5EF4-FFF2-40B4-BE49-F238E27FC236}">
                      <a16:creationId xmlns:a16="http://schemas.microsoft.com/office/drawing/2014/main" id="{4BD147BA-911D-4EBA-AED3-3C1C34F07357}"/>
                    </a:ext>
                  </a:extLst>
                </p:cNvPr>
                <p:cNvPicPr/>
                <p:nvPr/>
              </p:nvPicPr>
              <p:blipFill>
                <a:blip r:embed="rId115"/>
                <a:stretch>
                  <a:fillRect/>
                </a:stretch>
              </p:blipFill>
              <p:spPr>
                <a:xfrm>
                  <a:off x="2966915" y="3319507"/>
                  <a:ext cx="1738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5" name="Freihand 54">
                  <a:extLst>
                    <a:ext uri="{FF2B5EF4-FFF2-40B4-BE49-F238E27FC236}">
                      <a16:creationId xmlns:a16="http://schemas.microsoft.com/office/drawing/2014/main" id="{ADCDA222-9FFC-4DAC-950E-953E7547C2DA}"/>
                    </a:ext>
                  </a:extLst>
                </p14:cNvPr>
                <p14:cNvContentPartPr/>
                <p14:nvPr/>
              </p14:nvContentPartPr>
              <p14:xfrm>
                <a:off x="3158795" y="3502027"/>
                <a:ext cx="360" cy="360"/>
              </p14:xfrm>
            </p:contentPart>
          </mc:Choice>
          <mc:Fallback>
            <p:pic>
              <p:nvPicPr>
                <p:cNvPr id="55" name="Freihand 54">
                  <a:extLst>
                    <a:ext uri="{FF2B5EF4-FFF2-40B4-BE49-F238E27FC236}">
                      <a16:creationId xmlns:a16="http://schemas.microsoft.com/office/drawing/2014/main" id="{ADCDA222-9FFC-4DAC-950E-953E7547C2DA}"/>
                    </a:ext>
                  </a:extLst>
                </p:cNvPr>
                <p:cNvPicPr/>
                <p:nvPr/>
              </p:nvPicPr>
              <p:blipFill>
                <a:blip r:embed="rId97"/>
                <a:stretch>
                  <a:fillRect/>
                </a:stretch>
              </p:blipFill>
              <p:spPr>
                <a:xfrm>
                  <a:off x="3154475" y="3497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6" name="Freihand 55">
                  <a:extLst>
                    <a:ext uri="{FF2B5EF4-FFF2-40B4-BE49-F238E27FC236}">
                      <a16:creationId xmlns:a16="http://schemas.microsoft.com/office/drawing/2014/main" id="{0CE9B646-B37B-4BBB-833F-D5F39D5DAB78}"/>
                    </a:ext>
                  </a:extLst>
                </p14:cNvPr>
                <p14:cNvContentPartPr/>
                <p14:nvPr/>
              </p14:nvContentPartPr>
              <p14:xfrm>
                <a:off x="3324035" y="3374947"/>
                <a:ext cx="81360" cy="113400"/>
              </p14:xfrm>
            </p:contentPart>
          </mc:Choice>
          <mc:Fallback>
            <p:pic>
              <p:nvPicPr>
                <p:cNvPr id="56" name="Freihand 55">
                  <a:extLst>
                    <a:ext uri="{FF2B5EF4-FFF2-40B4-BE49-F238E27FC236}">
                      <a16:creationId xmlns:a16="http://schemas.microsoft.com/office/drawing/2014/main" id="{0CE9B646-B37B-4BBB-833F-D5F39D5DAB78}"/>
                    </a:ext>
                  </a:extLst>
                </p:cNvPr>
                <p:cNvPicPr/>
                <p:nvPr/>
              </p:nvPicPr>
              <p:blipFill>
                <a:blip r:embed="rId118"/>
                <a:stretch>
                  <a:fillRect/>
                </a:stretch>
              </p:blipFill>
              <p:spPr>
                <a:xfrm>
                  <a:off x="3319715" y="3370627"/>
                  <a:ext cx="90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7" name="Freihand 56">
                  <a:extLst>
                    <a:ext uri="{FF2B5EF4-FFF2-40B4-BE49-F238E27FC236}">
                      <a16:creationId xmlns:a16="http://schemas.microsoft.com/office/drawing/2014/main" id="{12820A8D-475F-438A-86B8-7337F0D12961}"/>
                    </a:ext>
                  </a:extLst>
                </p14:cNvPr>
                <p14:cNvContentPartPr/>
                <p14:nvPr/>
              </p14:nvContentPartPr>
              <p14:xfrm>
                <a:off x="3417275" y="3382147"/>
                <a:ext cx="111600" cy="85320"/>
              </p14:xfrm>
            </p:contentPart>
          </mc:Choice>
          <mc:Fallback>
            <p:pic>
              <p:nvPicPr>
                <p:cNvPr id="57" name="Freihand 56">
                  <a:extLst>
                    <a:ext uri="{FF2B5EF4-FFF2-40B4-BE49-F238E27FC236}">
                      <a16:creationId xmlns:a16="http://schemas.microsoft.com/office/drawing/2014/main" id="{12820A8D-475F-438A-86B8-7337F0D12961}"/>
                    </a:ext>
                  </a:extLst>
                </p:cNvPr>
                <p:cNvPicPr/>
                <p:nvPr/>
              </p:nvPicPr>
              <p:blipFill>
                <a:blip r:embed="rId120"/>
                <a:stretch>
                  <a:fillRect/>
                </a:stretch>
              </p:blipFill>
              <p:spPr>
                <a:xfrm>
                  <a:off x="3412955" y="3377827"/>
                  <a:ext cx="120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8" name="Freihand 57">
                  <a:extLst>
                    <a:ext uri="{FF2B5EF4-FFF2-40B4-BE49-F238E27FC236}">
                      <a16:creationId xmlns:a16="http://schemas.microsoft.com/office/drawing/2014/main" id="{BC6473B9-CC51-45FC-AC1B-7208F4CDA455}"/>
                    </a:ext>
                  </a:extLst>
                </p14:cNvPr>
                <p14:cNvContentPartPr/>
                <p14:nvPr/>
              </p14:nvContentPartPr>
              <p14:xfrm>
                <a:off x="3523835" y="3293947"/>
                <a:ext cx="117360" cy="152640"/>
              </p14:xfrm>
            </p:contentPart>
          </mc:Choice>
          <mc:Fallback>
            <p:pic>
              <p:nvPicPr>
                <p:cNvPr id="58" name="Freihand 57">
                  <a:extLst>
                    <a:ext uri="{FF2B5EF4-FFF2-40B4-BE49-F238E27FC236}">
                      <a16:creationId xmlns:a16="http://schemas.microsoft.com/office/drawing/2014/main" id="{BC6473B9-CC51-45FC-AC1B-7208F4CDA455}"/>
                    </a:ext>
                  </a:extLst>
                </p:cNvPr>
                <p:cNvPicPr/>
                <p:nvPr/>
              </p:nvPicPr>
              <p:blipFill>
                <a:blip r:embed="rId122"/>
                <a:stretch>
                  <a:fillRect/>
                </a:stretch>
              </p:blipFill>
              <p:spPr>
                <a:xfrm>
                  <a:off x="3519515" y="3289627"/>
                  <a:ext cx="1260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9" name="Freihand 58">
                  <a:extLst>
                    <a:ext uri="{FF2B5EF4-FFF2-40B4-BE49-F238E27FC236}">
                      <a16:creationId xmlns:a16="http://schemas.microsoft.com/office/drawing/2014/main" id="{0DEF9082-CC7A-4DBE-B750-329CE6D953EC}"/>
                    </a:ext>
                  </a:extLst>
                </p14:cNvPr>
                <p14:cNvContentPartPr/>
                <p14:nvPr/>
              </p14:nvContentPartPr>
              <p14:xfrm>
                <a:off x="3485675" y="3347587"/>
                <a:ext cx="97200" cy="7200"/>
              </p14:xfrm>
            </p:contentPart>
          </mc:Choice>
          <mc:Fallback>
            <p:pic>
              <p:nvPicPr>
                <p:cNvPr id="59" name="Freihand 58">
                  <a:extLst>
                    <a:ext uri="{FF2B5EF4-FFF2-40B4-BE49-F238E27FC236}">
                      <a16:creationId xmlns:a16="http://schemas.microsoft.com/office/drawing/2014/main" id="{0DEF9082-CC7A-4DBE-B750-329CE6D953EC}"/>
                    </a:ext>
                  </a:extLst>
                </p:cNvPr>
                <p:cNvPicPr/>
                <p:nvPr/>
              </p:nvPicPr>
              <p:blipFill>
                <a:blip r:embed="rId124"/>
                <a:stretch>
                  <a:fillRect/>
                </a:stretch>
              </p:blipFill>
              <p:spPr>
                <a:xfrm>
                  <a:off x="3481355" y="3343267"/>
                  <a:ext cx="105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0" name="Freihand 59">
                  <a:extLst>
                    <a:ext uri="{FF2B5EF4-FFF2-40B4-BE49-F238E27FC236}">
                      <a16:creationId xmlns:a16="http://schemas.microsoft.com/office/drawing/2014/main" id="{43E21C9F-4DC2-4B44-BC6C-A1D29DF44B8E}"/>
                    </a:ext>
                  </a:extLst>
                </p14:cNvPr>
                <p14:cNvContentPartPr/>
                <p14:nvPr/>
              </p14:nvContentPartPr>
              <p14:xfrm>
                <a:off x="3661355" y="3349747"/>
                <a:ext cx="91800" cy="85680"/>
              </p14:xfrm>
            </p:contentPart>
          </mc:Choice>
          <mc:Fallback>
            <p:pic>
              <p:nvPicPr>
                <p:cNvPr id="60" name="Freihand 59">
                  <a:extLst>
                    <a:ext uri="{FF2B5EF4-FFF2-40B4-BE49-F238E27FC236}">
                      <a16:creationId xmlns:a16="http://schemas.microsoft.com/office/drawing/2014/main" id="{43E21C9F-4DC2-4B44-BC6C-A1D29DF44B8E}"/>
                    </a:ext>
                  </a:extLst>
                </p:cNvPr>
                <p:cNvPicPr/>
                <p:nvPr/>
              </p:nvPicPr>
              <p:blipFill>
                <a:blip r:embed="rId126"/>
                <a:stretch>
                  <a:fillRect/>
                </a:stretch>
              </p:blipFill>
              <p:spPr>
                <a:xfrm>
                  <a:off x="3657035" y="3345427"/>
                  <a:ext cx="100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1" name="Freihand 60">
                  <a:extLst>
                    <a:ext uri="{FF2B5EF4-FFF2-40B4-BE49-F238E27FC236}">
                      <a16:creationId xmlns:a16="http://schemas.microsoft.com/office/drawing/2014/main" id="{F504B5B3-7B43-49E1-92AA-65E77B61DB5F}"/>
                    </a:ext>
                  </a:extLst>
                </p14:cNvPr>
                <p14:cNvContentPartPr/>
                <p14:nvPr/>
              </p14:nvContentPartPr>
              <p14:xfrm>
                <a:off x="3885995" y="3283507"/>
                <a:ext cx="99000" cy="135000"/>
              </p14:xfrm>
            </p:contentPart>
          </mc:Choice>
          <mc:Fallback>
            <p:pic>
              <p:nvPicPr>
                <p:cNvPr id="61" name="Freihand 60">
                  <a:extLst>
                    <a:ext uri="{FF2B5EF4-FFF2-40B4-BE49-F238E27FC236}">
                      <a16:creationId xmlns:a16="http://schemas.microsoft.com/office/drawing/2014/main" id="{F504B5B3-7B43-49E1-92AA-65E77B61DB5F}"/>
                    </a:ext>
                  </a:extLst>
                </p:cNvPr>
                <p:cNvPicPr/>
                <p:nvPr/>
              </p:nvPicPr>
              <p:blipFill>
                <a:blip r:embed="rId128"/>
                <a:stretch>
                  <a:fillRect/>
                </a:stretch>
              </p:blipFill>
              <p:spPr>
                <a:xfrm>
                  <a:off x="3881675" y="3279187"/>
                  <a:ext cx="107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2" name="Freihand 61">
                  <a:extLst>
                    <a:ext uri="{FF2B5EF4-FFF2-40B4-BE49-F238E27FC236}">
                      <a16:creationId xmlns:a16="http://schemas.microsoft.com/office/drawing/2014/main" id="{6365602F-A32D-491F-B552-44EAE16B916C}"/>
                    </a:ext>
                  </a:extLst>
                </p14:cNvPr>
                <p14:cNvContentPartPr/>
                <p14:nvPr/>
              </p14:nvContentPartPr>
              <p14:xfrm>
                <a:off x="4001195" y="3306907"/>
                <a:ext cx="108000" cy="92880"/>
              </p14:xfrm>
            </p:contentPart>
          </mc:Choice>
          <mc:Fallback>
            <p:pic>
              <p:nvPicPr>
                <p:cNvPr id="62" name="Freihand 61">
                  <a:extLst>
                    <a:ext uri="{FF2B5EF4-FFF2-40B4-BE49-F238E27FC236}">
                      <a16:creationId xmlns:a16="http://schemas.microsoft.com/office/drawing/2014/main" id="{6365602F-A32D-491F-B552-44EAE16B916C}"/>
                    </a:ext>
                  </a:extLst>
                </p:cNvPr>
                <p:cNvPicPr/>
                <p:nvPr/>
              </p:nvPicPr>
              <p:blipFill>
                <a:blip r:embed="rId130"/>
                <a:stretch>
                  <a:fillRect/>
                </a:stretch>
              </p:blipFill>
              <p:spPr>
                <a:xfrm>
                  <a:off x="3996875" y="3302587"/>
                  <a:ext cx="116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3" name="Freihand 62">
                  <a:extLst>
                    <a:ext uri="{FF2B5EF4-FFF2-40B4-BE49-F238E27FC236}">
                      <a16:creationId xmlns:a16="http://schemas.microsoft.com/office/drawing/2014/main" id="{C49438AF-1ECC-4803-96FE-6DC924EE0E6C}"/>
                    </a:ext>
                  </a:extLst>
                </p14:cNvPr>
                <p14:cNvContentPartPr/>
                <p14:nvPr/>
              </p14:nvContentPartPr>
              <p14:xfrm>
                <a:off x="4167155" y="3292147"/>
                <a:ext cx="51480" cy="130320"/>
              </p14:xfrm>
            </p:contentPart>
          </mc:Choice>
          <mc:Fallback>
            <p:pic>
              <p:nvPicPr>
                <p:cNvPr id="63" name="Freihand 62">
                  <a:extLst>
                    <a:ext uri="{FF2B5EF4-FFF2-40B4-BE49-F238E27FC236}">
                      <a16:creationId xmlns:a16="http://schemas.microsoft.com/office/drawing/2014/main" id="{C49438AF-1ECC-4803-96FE-6DC924EE0E6C}"/>
                    </a:ext>
                  </a:extLst>
                </p:cNvPr>
                <p:cNvPicPr/>
                <p:nvPr/>
              </p:nvPicPr>
              <p:blipFill>
                <a:blip r:embed="rId132"/>
                <a:stretch>
                  <a:fillRect/>
                </a:stretch>
              </p:blipFill>
              <p:spPr>
                <a:xfrm>
                  <a:off x="4162835" y="3287827"/>
                  <a:ext cx="601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4" name="Freihand 63">
                  <a:extLst>
                    <a:ext uri="{FF2B5EF4-FFF2-40B4-BE49-F238E27FC236}">
                      <a16:creationId xmlns:a16="http://schemas.microsoft.com/office/drawing/2014/main" id="{48F90665-4656-4327-B331-D51B94E7F1D6}"/>
                    </a:ext>
                  </a:extLst>
                </p14:cNvPr>
                <p14:cNvContentPartPr/>
                <p14:nvPr/>
              </p14:nvContentPartPr>
              <p14:xfrm>
                <a:off x="4257875" y="3291787"/>
                <a:ext cx="88920" cy="141840"/>
              </p14:xfrm>
            </p:contentPart>
          </mc:Choice>
          <mc:Fallback>
            <p:pic>
              <p:nvPicPr>
                <p:cNvPr id="64" name="Freihand 63">
                  <a:extLst>
                    <a:ext uri="{FF2B5EF4-FFF2-40B4-BE49-F238E27FC236}">
                      <a16:creationId xmlns:a16="http://schemas.microsoft.com/office/drawing/2014/main" id="{48F90665-4656-4327-B331-D51B94E7F1D6}"/>
                    </a:ext>
                  </a:extLst>
                </p:cNvPr>
                <p:cNvPicPr/>
                <p:nvPr/>
              </p:nvPicPr>
              <p:blipFill>
                <a:blip r:embed="rId134"/>
                <a:stretch>
                  <a:fillRect/>
                </a:stretch>
              </p:blipFill>
              <p:spPr>
                <a:xfrm>
                  <a:off x="4253555" y="3287467"/>
                  <a:ext cx="97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65" name="Freihand 64">
                  <a:extLst>
                    <a:ext uri="{FF2B5EF4-FFF2-40B4-BE49-F238E27FC236}">
                      <a16:creationId xmlns:a16="http://schemas.microsoft.com/office/drawing/2014/main" id="{71A7CDE6-54A6-4043-AE73-4F3BCAB14DE2}"/>
                    </a:ext>
                  </a:extLst>
                </p14:cNvPr>
                <p14:cNvContentPartPr/>
                <p14:nvPr/>
              </p14:nvContentPartPr>
              <p14:xfrm>
                <a:off x="4255355" y="3360547"/>
                <a:ext cx="93960" cy="19080"/>
              </p14:xfrm>
            </p:contentPart>
          </mc:Choice>
          <mc:Fallback>
            <p:pic>
              <p:nvPicPr>
                <p:cNvPr id="65" name="Freihand 64">
                  <a:extLst>
                    <a:ext uri="{FF2B5EF4-FFF2-40B4-BE49-F238E27FC236}">
                      <a16:creationId xmlns:a16="http://schemas.microsoft.com/office/drawing/2014/main" id="{71A7CDE6-54A6-4043-AE73-4F3BCAB14DE2}"/>
                    </a:ext>
                  </a:extLst>
                </p:cNvPr>
                <p:cNvPicPr/>
                <p:nvPr/>
              </p:nvPicPr>
              <p:blipFill>
                <a:blip r:embed="rId136"/>
                <a:stretch>
                  <a:fillRect/>
                </a:stretch>
              </p:blipFill>
              <p:spPr>
                <a:xfrm>
                  <a:off x="4251035" y="3356227"/>
                  <a:ext cx="1026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66" name="Freihand 65">
                  <a:extLst>
                    <a:ext uri="{FF2B5EF4-FFF2-40B4-BE49-F238E27FC236}">
                      <a16:creationId xmlns:a16="http://schemas.microsoft.com/office/drawing/2014/main" id="{B23C76A1-4D2D-474D-BEC3-EDC3FB919085}"/>
                    </a:ext>
                  </a:extLst>
                </p14:cNvPr>
                <p14:cNvContentPartPr/>
                <p14:nvPr/>
              </p14:nvContentPartPr>
              <p14:xfrm>
                <a:off x="4436075" y="3356227"/>
                <a:ext cx="168480" cy="54720"/>
              </p14:xfrm>
            </p:contentPart>
          </mc:Choice>
          <mc:Fallback>
            <p:pic>
              <p:nvPicPr>
                <p:cNvPr id="66" name="Freihand 65">
                  <a:extLst>
                    <a:ext uri="{FF2B5EF4-FFF2-40B4-BE49-F238E27FC236}">
                      <a16:creationId xmlns:a16="http://schemas.microsoft.com/office/drawing/2014/main" id="{B23C76A1-4D2D-474D-BEC3-EDC3FB919085}"/>
                    </a:ext>
                  </a:extLst>
                </p:cNvPr>
                <p:cNvPicPr/>
                <p:nvPr/>
              </p:nvPicPr>
              <p:blipFill>
                <a:blip r:embed="rId138"/>
                <a:stretch>
                  <a:fillRect/>
                </a:stretch>
              </p:blipFill>
              <p:spPr>
                <a:xfrm>
                  <a:off x="4431755" y="3351907"/>
                  <a:ext cx="177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67" name="Freihand 66">
                  <a:extLst>
                    <a:ext uri="{FF2B5EF4-FFF2-40B4-BE49-F238E27FC236}">
                      <a16:creationId xmlns:a16="http://schemas.microsoft.com/office/drawing/2014/main" id="{D6045F33-D397-46FB-8677-6971DD4014B8}"/>
                    </a:ext>
                  </a:extLst>
                </p14:cNvPr>
                <p14:cNvContentPartPr/>
                <p14:nvPr/>
              </p14:nvContentPartPr>
              <p14:xfrm>
                <a:off x="4450835" y="3205387"/>
                <a:ext cx="134640" cy="113040"/>
              </p14:xfrm>
            </p:contentPart>
          </mc:Choice>
          <mc:Fallback>
            <p:pic>
              <p:nvPicPr>
                <p:cNvPr id="67" name="Freihand 66">
                  <a:extLst>
                    <a:ext uri="{FF2B5EF4-FFF2-40B4-BE49-F238E27FC236}">
                      <a16:creationId xmlns:a16="http://schemas.microsoft.com/office/drawing/2014/main" id="{D6045F33-D397-46FB-8677-6971DD4014B8}"/>
                    </a:ext>
                  </a:extLst>
                </p:cNvPr>
                <p:cNvPicPr/>
                <p:nvPr/>
              </p:nvPicPr>
              <p:blipFill>
                <a:blip r:embed="rId140"/>
                <a:stretch>
                  <a:fillRect/>
                </a:stretch>
              </p:blipFill>
              <p:spPr>
                <a:xfrm>
                  <a:off x="4446515" y="3201067"/>
                  <a:ext cx="143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68" name="Freihand 67">
                  <a:extLst>
                    <a:ext uri="{FF2B5EF4-FFF2-40B4-BE49-F238E27FC236}">
                      <a16:creationId xmlns:a16="http://schemas.microsoft.com/office/drawing/2014/main" id="{EA6B8552-F34C-4087-96F5-8BE63E2BFE18}"/>
                    </a:ext>
                  </a:extLst>
                </p14:cNvPr>
                <p14:cNvContentPartPr/>
                <p14:nvPr/>
              </p14:nvContentPartPr>
              <p14:xfrm>
                <a:off x="4686995" y="3297907"/>
                <a:ext cx="158040" cy="123840"/>
              </p14:xfrm>
            </p:contentPart>
          </mc:Choice>
          <mc:Fallback>
            <p:pic>
              <p:nvPicPr>
                <p:cNvPr id="68" name="Freihand 67">
                  <a:extLst>
                    <a:ext uri="{FF2B5EF4-FFF2-40B4-BE49-F238E27FC236}">
                      <a16:creationId xmlns:a16="http://schemas.microsoft.com/office/drawing/2014/main" id="{EA6B8552-F34C-4087-96F5-8BE63E2BFE18}"/>
                    </a:ext>
                  </a:extLst>
                </p:cNvPr>
                <p:cNvPicPr/>
                <p:nvPr/>
              </p:nvPicPr>
              <p:blipFill>
                <a:blip r:embed="rId142"/>
                <a:stretch>
                  <a:fillRect/>
                </a:stretch>
              </p:blipFill>
              <p:spPr>
                <a:xfrm>
                  <a:off x="4682675" y="3293587"/>
                  <a:ext cx="1666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69" name="Freihand 68">
                  <a:extLst>
                    <a:ext uri="{FF2B5EF4-FFF2-40B4-BE49-F238E27FC236}">
                      <a16:creationId xmlns:a16="http://schemas.microsoft.com/office/drawing/2014/main" id="{9342615B-2CDF-4680-9F78-2512650F2C40}"/>
                    </a:ext>
                  </a:extLst>
                </p14:cNvPr>
                <p14:cNvContentPartPr/>
                <p14:nvPr/>
              </p14:nvContentPartPr>
              <p14:xfrm>
                <a:off x="4831355" y="3300067"/>
                <a:ext cx="146160" cy="141840"/>
              </p14:xfrm>
            </p:contentPart>
          </mc:Choice>
          <mc:Fallback>
            <p:pic>
              <p:nvPicPr>
                <p:cNvPr id="69" name="Freihand 68">
                  <a:extLst>
                    <a:ext uri="{FF2B5EF4-FFF2-40B4-BE49-F238E27FC236}">
                      <a16:creationId xmlns:a16="http://schemas.microsoft.com/office/drawing/2014/main" id="{9342615B-2CDF-4680-9F78-2512650F2C40}"/>
                    </a:ext>
                  </a:extLst>
                </p:cNvPr>
                <p:cNvPicPr/>
                <p:nvPr/>
              </p:nvPicPr>
              <p:blipFill>
                <a:blip r:embed="rId144"/>
                <a:stretch>
                  <a:fillRect/>
                </a:stretch>
              </p:blipFill>
              <p:spPr>
                <a:xfrm>
                  <a:off x="4827035" y="3295747"/>
                  <a:ext cx="154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0" name="Freihand 69">
                  <a:extLst>
                    <a:ext uri="{FF2B5EF4-FFF2-40B4-BE49-F238E27FC236}">
                      <a16:creationId xmlns:a16="http://schemas.microsoft.com/office/drawing/2014/main" id="{87981378-EFA7-4CC9-B07A-C913F5D3673B}"/>
                    </a:ext>
                  </a:extLst>
                </p14:cNvPr>
                <p14:cNvContentPartPr/>
                <p14:nvPr/>
              </p14:nvContentPartPr>
              <p14:xfrm>
                <a:off x="4994075" y="3321307"/>
                <a:ext cx="176760" cy="115920"/>
              </p14:xfrm>
            </p:contentPart>
          </mc:Choice>
          <mc:Fallback>
            <p:pic>
              <p:nvPicPr>
                <p:cNvPr id="70" name="Freihand 69">
                  <a:extLst>
                    <a:ext uri="{FF2B5EF4-FFF2-40B4-BE49-F238E27FC236}">
                      <a16:creationId xmlns:a16="http://schemas.microsoft.com/office/drawing/2014/main" id="{87981378-EFA7-4CC9-B07A-C913F5D3673B}"/>
                    </a:ext>
                  </a:extLst>
                </p:cNvPr>
                <p:cNvPicPr/>
                <p:nvPr/>
              </p:nvPicPr>
              <p:blipFill>
                <a:blip r:embed="rId146"/>
                <a:stretch>
                  <a:fillRect/>
                </a:stretch>
              </p:blipFill>
              <p:spPr>
                <a:xfrm>
                  <a:off x="4989755" y="3316987"/>
                  <a:ext cx="1854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0" name="Freihand 79">
                  <a:extLst>
                    <a:ext uri="{FF2B5EF4-FFF2-40B4-BE49-F238E27FC236}">
                      <a16:creationId xmlns:a16="http://schemas.microsoft.com/office/drawing/2014/main" id="{2A9511D3-D229-41F9-A5C5-355B09BC804B}"/>
                    </a:ext>
                  </a:extLst>
                </p14:cNvPr>
                <p14:cNvContentPartPr/>
                <p14:nvPr/>
              </p14:nvContentPartPr>
              <p14:xfrm>
                <a:off x="570395" y="3895147"/>
                <a:ext cx="99720" cy="156240"/>
              </p14:xfrm>
            </p:contentPart>
          </mc:Choice>
          <mc:Fallback>
            <p:pic>
              <p:nvPicPr>
                <p:cNvPr id="80" name="Freihand 79">
                  <a:extLst>
                    <a:ext uri="{FF2B5EF4-FFF2-40B4-BE49-F238E27FC236}">
                      <a16:creationId xmlns:a16="http://schemas.microsoft.com/office/drawing/2014/main" id="{2A9511D3-D229-41F9-A5C5-355B09BC804B}"/>
                    </a:ext>
                  </a:extLst>
                </p:cNvPr>
                <p:cNvPicPr/>
                <p:nvPr/>
              </p:nvPicPr>
              <p:blipFill>
                <a:blip r:embed="rId148"/>
                <a:stretch>
                  <a:fillRect/>
                </a:stretch>
              </p:blipFill>
              <p:spPr>
                <a:xfrm>
                  <a:off x="566075" y="3890827"/>
                  <a:ext cx="108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1" name="Freihand 80">
                  <a:extLst>
                    <a:ext uri="{FF2B5EF4-FFF2-40B4-BE49-F238E27FC236}">
                      <a16:creationId xmlns:a16="http://schemas.microsoft.com/office/drawing/2014/main" id="{00EB0760-50BF-40CF-9D8C-9FDEA77B0B22}"/>
                    </a:ext>
                  </a:extLst>
                </p14:cNvPr>
                <p14:cNvContentPartPr/>
                <p14:nvPr/>
              </p14:nvContentPartPr>
              <p14:xfrm>
                <a:off x="436115" y="3825667"/>
                <a:ext cx="326160" cy="318240"/>
              </p14:xfrm>
            </p:contentPart>
          </mc:Choice>
          <mc:Fallback>
            <p:pic>
              <p:nvPicPr>
                <p:cNvPr id="81" name="Freihand 80">
                  <a:extLst>
                    <a:ext uri="{FF2B5EF4-FFF2-40B4-BE49-F238E27FC236}">
                      <a16:creationId xmlns:a16="http://schemas.microsoft.com/office/drawing/2014/main" id="{00EB0760-50BF-40CF-9D8C-9FDEA77B0B22}"/>
                    </a:ext>
                  </a:extLst>
                </p:cNvPr>
                <p:cNvPicPr/>
                <p:nvPr/>
              </p:nvPicPr>
              <p:blipFill>
                <a:blip r:embed="rId150"/>
                <a:stretch>
                  <a:fillRect/>
                </a:stretch>
              </p:blipFill>
              <p:spPr>
                <a:xfrm>
                  <a:off x="431795" y="3821347"/>
                  <a:ext cx="33480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 name="Freihand 90">
                  <a:extLst>
                    <a:ext uri="{FF2B5EF4-FFF2-40B4-BE49-F238E27FC236}">
                      <a16:creationId xmlns:a16="http://schemas.microsoft.com/office/drawing/2014/main" id="{56C1C6BD-5CEF-4EF9-992C-7BEC672BD6C7}"/>
                    </a:ext>
                  </a:extLst>
                </p14:cNvPr>
                <p14:cNvContentPartPr/>
                <p14:nvPr/>
              </p14:nvContentPartPr>
              <p14:xfrm>
                <a:off x="924635" y="3839347"/>
                <a:ext cx="100080" cy="94680"/>
              </p14:xfrm>
            </p:contentPart>
          </mc:Choice>
          <mc:Fallback>
            <p:pic>
              <p:nvPicPr>
                <p:cNvPr id="91" name="Freihand 90">
                  <a:extLst>
                    <a:ext uri="{FF2B5EF4-FFF2-40B4-BE49-F238E27FC236}">
                      <a16:creationId xmlns:a16="http://schemas.microsoft.com/office/drawing/2014/main" id="{56C1C6BD-5CEF-4EF9-992C-7BEC672BD6C7}"/>
                    </a:ext>
                  </a:extLst>
                </p:cNvPr>
                <p:cNvPicPr/>
                <p:nvPr/>
              </p:nvPicPr>
              <p:blipFill>
                <a:blip r:embed="rId152"/>
                <a:stretch>
                  <a:fillRect/>
                </a:stretch>
              </p:blipFill>
              <p:spPr>
                <a:xfrm>
                  <a:off x="920315" y="3835027"/>
                  <a:ext cx="108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2" name="Freihand 91">
                  <a:extLst>
                    <a:ext uri="{FF2B5EF4-FFF2-40B4-BE49-F238E27FC236}">
                      <a16:creationId xmlns:a16="http://schemas.microsoft.com/office/drawing/2014/main" id="{C248DF91-3C76-4C21-8710-CAD68A4D4F5C}"/>
                    </a:ext>
                  </a:extLst>
                </p14:cNvPr>
                <p14:cNvContentPartPr/>
                <p14:nvPr/>
              </p14:nvContentPartPr>
              <p14:xfrm>
                <a:off x="1072955" y="3887947"/>
                <a:ext cx="11160" cy="56880"/>
              </p14:xfrm>
            </p:contentPart>
          </mc:Choice>
          <mc:Fallback>
            <p:pic>
              <p:nvPicPr>
                <p:cNvPr id="92" name="Freihand 91">
                  <a:extLst>
                    <a:ext uri="{FF2B5EF4-FFF2-40B4-BE49-F238E27FC236}">
                      <a16:creationId xmlns:a16="http://schemas.microsoft.com/office/drawing/2014/main" id="{C248DF91-3C76-4C21-8710-CAD68A4D4F5C}"/>
                    </a:ext>
                  </a:extLst>
                </p:cNvPr>
                <p:cNvPicPr/>
                <p:nvPr/>
              </p:nvPicPr>
              <p:blipFill>
                <a:blip r:embed="rId154"/>
                <a:stretch>
                  <a:fillRect/>
                </a:stretch>
              </p:blipFill>
              <p:spPr>
                <a:xfrm>
                  <a:off x="1068635" y="3883627"/>
                  <a:ext cx="19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3" name="Freihand 92">
                  <a:extLst>
                    <a:ext uri="{FF2B5EF4-FFF2-40B4-BE49-F238E27FC236}">
                      <a16:creationId xmlns:a16="http://schemas.microsoft.com/office/drawing/2014/main" id="{7DA6DA73-9E8C-419D-A7CC-3CB910A3B57F}"/>
                    </a:ext>
                  </a:extLst>
                </p14:cNvPr>
                <p14:cNvContentPartPr/>
                <p14:nvPr/>
              </p14:nvContentPartPr>
              <p14:xfrm>
                <a:off x="1125155" y="3846187"/>
                <a:ext cx="59400" cy="94680"/>
              </p14:xfrm>
            </p:contentPart>
          </mc:Choice>
          <mc:Fallback>
            <p:pic>
              <p:nvPicPr>
                <p:cNvPr id="93" name="Freihand 92">
                  <a:extLst>
                    <a:ext uri="{FF2B5EF4-FFF2-40B4-BE49-F238E27FC236}">
                      <a16:creationId xmlns:a16="http://schemas.microsoft.com/office/drawing/2014/main" id="{7DA6DA73-9E8C-419D-A7CC-3CB910A3B57F}"/>
                    </a:ext>
                  </a:extLst>
                </p:cNvPr>
                <p:cNvPicPr/>
                <p:nvPr/>
              </p:nvPicPr>
              <p:blipFill>
                <a:blip r:embed="rId156"/>
                <a:stretch>
                  <a:fillRect/>
                </a:stretch>
              </p:blipFill>
              <p:spPr>
                <a:xfrm>
                  <a:off x="1120835" y="3841867"/>
                  <a:ext cx="680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4" name="Freihand 93">
                  <a:extLst>
                    <a:ext uri="{FF2B5EF4-FFF2-40B4-BE49-F238E27FC236}">
                      <a16:creationId xmlns:a16="http://schemas.microsoft.com/office/drawing/2014/main" id="{B292F4FF-7062-4A27-8D9E-8E58EF2766B1}"/>
                    </a:ext>
                  </a:extLst>
                </p14:cNvPr>
                <p14:cNvContentPartPr/>
                <p14:nvPr/>
              </p14:nvContentPartPr>
              <p14:xfrm>
                <a:off x="1237835" y="3837907"/>
                <a:ext cx="79200" cy="104400"/>
              </p14:xfrm>
            </p:contentPart>
          </mc:Choice>
          <mc:Fallback>
            <p:pic>
              <p:nvPicPr>
                <p:cNvPr id="94" name="Freihand 93">
                  <a:extLst>
                    <a:ext uri="{FF2B5EF4-FFF2-40B4-BE49-F238E27FC236}">
                      <a16:creationId xmlns:a16="http://schemas.microsoft.com/office/drawing/2014/main" id="{B292F4FF-7062-4A27-8D9E-8E58EF2766B1}"/>
                    </a:ext>
                  </a:extLst>
                </p:cNvPr>
                <p:cNvPicPr/>
                <p:nvPr/>
              </p:nvPicPr>
              <p:blipFill>
                <a:blip r:embed="rId158"/>
                <a:stretch>
                  <a:fillRect/>
                </a:stretch>
              </p:blipFill>
              <p:spPr>
                <a:xfrm>
                  <a:off x="1233515" y="3833587"/>
                  <a:ext cx="87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5" name="Freihand 94">
                  <a:extLst>
                    <a:ext uri="{FF2B5EF4-FFF2-40B4-BE49-F238E27FC236}">
                      <a16:creationId xmlns:a16="http://schemas.microsoft.com/office/drawing/2014/main" id="{80A8F01F-B4B5-46CF-85D6-F1D5504802A0}"/>
                    </a:ext>
                  </a:extLst>
                </p14:cNvPr>
                <p14:cNvContentPartPr/>
                <p14:nvPr/>
              </p14:nvContentPartPr>
              <p14:xfrm>
                <a:off x="854435" y="3965347"/>
                <a:ext cx="532080" cy="54360"/>
              </p14:xfrm>
            </p:contentPart>
          </mc:Choice>
          <mc:Fallback>
            <p:pic>
              <p:nvPicPr>
                <p:cNvPr id="95" name="Freihand 94">
                  <a:extLst>
                    <a:ext uri="{FF2B5EF4-FFF2-40B4-BE49-F238E27FC236}">
                      <a16:creationId xmlns:a16="http://schemas.microsoft.com/office/drawing/2014/main" id="{80A8F01F-B4B5-46CF-85D6-F1D5504802A0}"/>
                    </a:ext>
                  </a:extLst>
                </p:cNvPr>
                <p:cNvPicPr/>
                <p:nvPr/>
              </p:nvPicPr>
              <p:blipFill>
                <a:blip r:embed="rId160"/>
                <a:stretch>
                  <a:fillRect/>
                </a:stretch>
              </p:blipFill>
              <p:spPr>
                <a:xfrm>
                  <a:off x="850115" y="3961027"/>
                  <a:ext cx="540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6" name="Freihand 95">
                  <a:extLst>
                    <a:ext uri="{FF2B5EF4-FFF2-40B4-BE49-F238E27FC236}">
                      <a16:creationId xmlns:a16="http://schemas.microsoft.com/office/drawing/2014/main" id="{8B38F6D8-D109-43D1-839D-9D265B03DCD1}"/>
                    </a:ext>
                  </a:extLst>
                </p14:cNvPr>
                <p14:cNvContentPartPr/>
                <p14:nvPr/>
              </p14:nvContentPartPr>
              <p14:xfrm>
                <a:off x="919595" y="4082707"/>
                <a:ext cx="75960" cy="79200"/>
              </p14:xfrm>
            </p:contentPart>
          </mc:Choice>
          <mc:Fallback>
            <p:pic>
              <p:nvPicPr>
                <p:cNvPr id="96" name="Freihand 95">
                  <a:extLst>
                    <a:ext uri="{FF2B5EF4-FFF2-40B4-BE49-F238E27FC236}">
                      <a16:creationId xmlns:a16="http://schemas.microsoft.com/office/drawing/2014/main" id="{8B38F6D8-D109-43D1-839D-9D265B03DCD1}"/>
                    </a:ext>
                  </a:extLst>
                </p:cNvPr>
                <p:cNvPicPr/>
                <p:nvPr/>
              </p:nvPicPr>
              <p:blipFill>
                <a:blip r:embed="rId162"/>
                <a:stretch>
                  <a:fillRect/>
                </a:stretch>
              </p:blipFill>
              <p:spPr>
                <a:xfrm>
                  <a:off x="915275" y="4078387"/>
                  <a:ext cx="84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7" name="Freihand 96">
                  <a:extLst>
                    <a:ext uri="{FF2B5EF4-FFF2-40B4-BE49-F238E27FC236}">
                      <a16:creationId xmlns:a16="http://schemas.microsoft.com/office/drawing/2014/main" id="{7C560152-CE2E-468C-A449-F339F513BCB1}"/>
                    </a:ext>
                  </a:extLst>
                </p14:cNvPr>
                <p14:cNvContentPartPr/>
                <p14:nvPr/>
              </p14:nvContentPartPr>
              <p14:xfrm>
                <a:off x="1025435" y="4140667"/>
                <a:ext cx="10440" cy="54720"/>
              </p14:xfrm>
            </p:contentPart>
          </mc:Choice>
          <mc:Fallback>
            <p:pic>
              <p:nvPicPr>
                <p:cNvPr id="97" name="Freihand 96">
                  <a:extLst>
                    <a:ext uri="{FF2B5EF4-FFF2-40B4-BE49-F238E27FC236}">
                      <a16:creationId xmlns:a16="http://schemas.microsoft.com/office/drawing/2014/main" id="{7C560152-CE2E-468C-A449-F339F513BCB1}"/>
                    </a:ext>
                  </a:extLst>
                </p:cNvPr>
                <p:cNvPicPr/>
                <p:nvPr/>
              </p:nvPicPr>
              <p:blipFill>
                <a:blip r:embed="rId164"/>
                <a:stretch>
                  <a:fillRect/>
                </a:stretch>
              </p:blipFill>
              <p:spPr>
                <a:xfrm>
                  <a:off x="1021115" y="4136347"/>
                  <a:ext cx="19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8" name="Freihand 97">
                  <a:extLst>
                    <a:ext uri="{FF2B5EF4-FFF2-40B4-BE49-F238E27FC236}">
                      <a16:creationId xmlns:a16="http://schemas.microsoft.com/office/drawing/2014/main" id="{F82A3F05-D11D-43EC-AF79-E28707BBDF4B}"/>
                    </a:ext>
                  </a:extLst>
                </p14:cNvPr>
                <p14:cNvContentPartPr/>
                <p14:nvPr/>
              </p14:nvContentPartPr>
              <p14:xfrm>
                <a:off x="1065395" y="4044187"/>
                <a:ext cx="79200" cy="129240"/>
              </p14:xfrm>
            </p:contentPart>
          </mc:Choice>
          <mc:Fallback>
            <p:pic>
              <p:nvPicPr>
                <p:cNvPr id="98" name="Freihand 97">
                  <a:extLst>
                    <a:ext uri="{FF2B5EF4-FFF2-40B4-BE49-F238E27FC236}">
                      <a16:creationId xmlns:a16="http://schemas.microsoft.com/office/drawing/2014/main" id="{F82A3F05-D11D-43EC-AF79-E28707BBDF4B}"/>
                    </a:ext>
                  </a:extLst>
                </p:cNvPr>
                <p:cNvPicPr/>
                <p:nvPr/>
              </p:nvPicPr>
              <p:blipFill>
                <a:blip r:embed="rId166"/>
                <a:stretch>
                  <a:fillRect/>
                </a:stretch>
              </p:blipFill>
              <p:spPr>
                <a:xfrm>
                  <a:off x="1061075" y="4039867"/>
                  <a:ext cx="87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9" name="Freihand 98">
                  <a:extLst>
                    <a:ext uri="{FF2B5EF4-FFF2-40B4-BE49-F238E27FC236}">
                      <a16:creationId xmlns:a16="http://schemas.microsoft.com/office/drawing/2014/main" id="{27D5501A-1ADB-42E3-A4A4-C624525F3035}"/>
                    </a:ext>
                  </a:extLst>
                </p14:cNvPr>
                <p14:cNvContentPartPr/>
                <p14:nvPr/>
              </p14:nvContentPartPr>
              <p14:xfrm>
                <a:off x="1169795" y="4058227"/>
                <a:ext cx="58320" cy="119880"/>
              </p14:xfrm>
            </p:contentPart>
          </mc:Choice>
          <mc:Fallback>
            <p:pic>
              <p:nvPicPr>
                <p:cNvPr id="99" name="Freihand 98">
                  <a:extLst>
                    <a:ext uri="{FF2B5EF4-FFF2-40B4-BE49-F238E27FC236}">
                      <a16:creationId xmlns:a16="http://schemas.microsoft.com/office/drawing/2014/main" id="{27D5501A-1ADB-42E3-A4A4-C624525F3035}"/>
                    </a:ext>
                  </a:extLst>
                </p:cNvPr>
                <p:cNvPicPr/>
                <p:nvPr/>
              </p:nvPicPr>
              <p:blipFill>
                <a:blip r:embed="rId168"/>
                <a:stretch>
                  <a:fillRect/>
                </a:stretch>
              </p:blipFill>
              <p:spPr>
                <a:xfrm>
                  <a:off x="1165475" y="4053907"/>
                  <a:ext cx="66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552292C3-AA93-4E1F-BC17-4D1843EC23F0}"/>
                    </a:ext>
                  </a:extLst>
                </p14:cNvPr>
                <p14:cNvContentPartPr/>
                <p14:nvPr/>
              </p14:nvContentPartPr>
              <p14:xfrm>
                <a:off x="1430075" y="3982627"/>
                <a:ext cx="9720" cy="1080"/>
              </p14:xfrm>
            </p:contentPart>
          </mc:Choice>
          <mc:Fallback>
            <p:pic>
              <p:nvPicPr>
                <p:cNvPr id="101" name="Freihand 100">
                  <a:extLst>
                    <a:ext uri="{FF2B5EF4-FFF2-40B4-BE49-F238E27FC236}">
                      <a16:creationId xmlns:a16="http://schemas.microsoft.com/office/drawing/2014/main" id="{552292C3-AA93-4E1F-BC17-4D1843EC23F0}"/>
                    </a:ext>
                  </a:extLst>
                </p:cNvPr>
                <p:cNvPicPr/>
                <p:nvPr/>
              </p:nvPicPr>
              <p:blipFill>
                <a:blip r:embed="rId170"/>
                <a:stretch>
                  <a:fillRect/>
                </a:stretch>
              </p:blipFill>
              <p:spPr>
                <a:xfrm>
                  <a:off x="1425755" y="3978307"/>
                  <a:ext cx="183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 name="Freihand 102">
                  <a:extLst>
                    <a:ext uri="{FF2B5EF4-FFF2-40B4-BE49-F238E27FC236}">
                      <a16:creationId xmlns:a16="http://schemas.microsoft.com/office/drawing/2014/main" id="{E8C57B99-F0D0-4391-B3B3-8F865F2EE293}"/>
                    </a:ext>
                  </a:extLst>
                </p14:cNvPr>
                <p14:cNvContentPartPr/>
                <p14:nvPr/>
              </p14:nvContentPartPr>
              <p14:xfrm>
                <a:off x="1522595" y="3898387"/>
                <a:ext cx="134640" cy="114480"/>
              </p14:xfrm>
            </p:contentPart>
          </mc:Choice>
          <mc:Fallback>
            <p:pic>
              <p:nvPicPr>
                <p:cNvPr id="103" name="Freihand 102">
                  <a:extLst>
                    <a:ext uri="{FF2B5EF4-FFF2-40B4-BE49-F238E27FC236}">
                      <a16:creationId xmlns:a16="http://schemas.microsoft.com/office/drawing/2014/main" id="{E8C57B99-F0D0-4391-B3B3-8F865F2EE293}"/>
                    </a:ext>
                  </a:extLst>
                </p:cNvPr>
                <p:cNvPicPr/>
                <p:nvPr/>
              </p:nvPicPr>
              <p:blipFill>
                <a:blip r:embed="rId172"/>
                <a:stretch>
                  <a:fillRect/>
                </a:stretch>
              </p:blipFill>
              <p:spPr>
                <a:xfrm>
                  <a:off x="1518275" y="3894067"/>
                  <a:ext cx="143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4" name="Freihand 103">
                  <a:extLst>
                    <a:ext uri="{FF2B5EF4-FFF2-40B4-BE49-F238E27FC236}">
                      <a16:creationId xmlns:a16="http://schemas.microsoft.com/office/drawing/2014/main" id="{2BBE1FF1-DF6D-460E-9E97-173D71E5FDE4}"/>
                    </a:ext>
                  </a:extLst>
                </p14:cNvPr>
                <p14:cNvContentPartPr/>
                <p14:nvPr/>
              </p14:nvContentPartPr>
              <p14:xfrm>
                <a:off x="1670555" y="3907027"/>
                <a:ext cx="87840" cy="94680"/>
              </p14:xfrm>
            </p:contentPart>
          </mc:Choice>
          <mc:Fallback>
            <p:pic>
              <p:nvPicPr>
                <p:cNvPr id="104" name="Freihand 103">
                  <a:extLst>
                    <a:ext uri="{FF2B5EF4-FFF2-40B4-BE49-F238E27FC236}">
                      <a16:creationId xmlns:a16="http://schemas.microsoft.com/office/drawing/2014/main" id="{2BBE1FF1-DF6D-460E-9E97-173D71E5FDE4}"/>
                    </a:ext>
                  </a:extLst>
                </p:cNvPr>
                <p:cNvPicPr/>
                <p:nvPr/>
              </p:nvPicPr>
              <p:blipFill>
                <a:blip r:embed="rId174"/>
                <a:stretch>
                  <a:fillRect/>
                </a:stretch>
              </p:blipFill>
              <p:spPr>
                <a:xfrm>
                  <a:off x="1666235" y="3902707"/>
                  <a:ext cx="96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5" name="Freihand 104">
                  <a:extLst>
                    <a:ext uri="{FF2B5EF4-FFF2-40B4-BE49-F238E27FC236}">
                      <a16:creationId xmlns:a16="http://schemas.microsoft.com/office/drawing/2014/main" id="{2D9216B9-A44B-439E-92A4-ED6063904F6B}"/>
                    </a:ext>
                  </a:extLst>
                </p14:cNvPr>
                <p14:cNvContentPartPr/>
                <p14:nvPr/>
              </p14:nvContentPartPr>
              <p14:xfrm>
                <a:off x="1782875" y="3891187"/>
                <a:ext cx="115920" cy="112680"/>
              </p14:xfrm>
            </p:contentPart>
          </mc:Choice>
          <mc:Fallback>
            <p:pic>
              <p:nvPicPr>
                <p:cNvPr id="105" name="Freihand 104">
                  <a:extLst>
                    <a:ext uri="{FF2B5EF4-FFF2-40B4-BE49-F238E27FC236}">
                      <a16:creationId xmlns:a16="http://schemas.microsoft.com/office/drawing/2014/main" id="{2D9216B9-A44B-439E-92A4-ED6063904F6B}"/>
                    </a:ext>
                  </a:extLst>
                </p:cNvPr>
                <p:cNvPicPr/>
                <p:nvPr/>
              </p:nvPicPr>
              <p:blipFill>
                <a:blip r:embed="rId176"/>
                <a:stretch>
                  <a:fillRect/>
                </a:stretch>
              </p:blipFill>
              <p:spPr>
                <a:xfrm>
                  <a:off x="1778555" y="3886867"/>
                  <a:ext cx="124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7" name="Freihand 106">
                  <a:extLst>
                    <a:ext uri="{FF2B5EF4-FFF2-40B4-BE49-F238E27FC236}">
                      <a16:creationId xmlns:a16="http://schemas.microsoft.com/office/drawing/2014/main" id="{BACBD0BB-EA01-45DB-ACF0-BC7285527F20}"/>
                    </a:ext>
                  </a:extLst>
                </p14:cNvPr>
                <p14:cNvContentPartPr/>
                <p14:nvPr/>
              </p14:nvContentPartPr>
              <p14:xfrm>
                <a:off x="2036315" y="3926107"/>
                <a:ext cx="180360" cy="21960"/>
              </p14:xfrm>
            </p:contentPart>
          </mc:Choice>
          <mc:Fallback>
            <p:pic>
              <p:nvPicPr>
                <p:cNvPr id="107" name="Freihand 106">
                  <a:extLst>
                    <a:ext uri="{FF2B5EF4-FFF2-40B4-BE49-F238E27FC236}">
                      <a16:creationId xmlns:a16="http://schemas.microsoft.com/office/drawing/2014/main" id="{BACBD0BB-EA01-45DB-ACF0-BC7285527F20}"/>
                    </a:ext>
                  </a:extLst>
                </p:cNvPr>
                <p:cNvPicPr/>
                <p:nvPr/>
              </p:nvPicPr>
              <p:blipFill>
                <a:blip r:embed="rId178"/>
                <a:stretch>
                  <a:fillRect/>
                </a:stretch>
              </p:blipFill>
              <p:spPr>
                <a:xfrm>
                  <a:off x="2031995" y="3921787"/>
                  <a:ext cx="1890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8" name="Freihand 107">
                  <a:extLst>
                    <a:ext uri="{FF2B5EF4-FFF2-40B4-BE49-F238E27FC236}">
                      <a16:creationId xmlns:a16="http://schemas.microsoft.com/office/drawing/2014/main" id="{26DE80B1-3FA3-40CB-B5F2-DE7AF9DE1AC3}"/>
                    </a:ext>
                  </a:extLst>
                </p14:cNvPr>
                <p14:cNvContentPartPr/>
                <p14:nvPr/>
              </p14:nvContentPartPr>
              <p14:xfrm>
                <a:off x="2080595" y="3972187"/>
                <a:ext cx="140760" cy="2880"/>
              </p14:xfrm>
            </p:contentPart>
          </mc:Choice>
          <mc:Fallback>
            <p:pic>
              <p:nvPicPr>
                <p:cNvPr id="108" name="Freihand 107">
                  <a:extLst>
                    <a:ext uri="{FF2B5EF4-FFF2-40B4-BE49-F238E27FC236}">
                      <a16:creationId xmlns:a16="http://schemas.microsoft.com/office/drawing/2014/main" id="{26DE80B1-3FA3-40CB-B5F2-DE7AF9DE1AC3}"/>
                    </a:ext>
                  </a:extLst>
                </p:cNvPr>
                <p:cNvPicPr/>
                <p:nvPr/>
              </p:nvPicPr>
              <p:blipFill>
                <a:blip r:embed="rId180"/>
                <a:stretch>
                  <a:fillRect/>
                </a:stretch>
              </p:blipFill>
              <p:spPr>
                <a:xfrm>
                  <a:off x="2076275" y="3967867"/>
                  <a:ext cx="1494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3" name="Freihand 122">
                  <a:extLst>
                    <a:ext uri="{FF2B5EF4-FFF2-40B4-BE49-F238E27FC236}">
                      <a16:creationId xmlns:a16="http://schemas.microsoft.com/office/drawing/2014/main" id="{96733B9D-F410-4C10-BCDA-88B5178FEF95}"/>
                    </a:ext>
                  </a:extLst>
                </p14:cNvPr>
                <p14:cNvContentPartPr/>
                <p14:nvPr/>
              </p14:nvContentPartPr>
              <p14:xfrm>
                <a:off x="2329355" y="3895147"/>
                <a:ext cx="149040" cy="124920"/>
              </p14:xfrm>
            </p:contentPart>
          </mc:Choice>
          <mc:Fallback>
            <p:pic>
              <p:nvPicPr>
                <p:cNvPr id="123" name="Freihand 122">
                  <a:extLst>
                    <a:ext uri="{FF2B5EF4-FFF2-40B4-BE49-F238E27FC236}">
                      <a16:creationId xmlns:a16="http://schemas.microsoft.com/office/drawing/2014/main" id="{96733B9D-F410-4C10-BCDA-88B5178FEF95}"/>
                    </a:ext>
                  </a:extLst>
                </p:cNvPr>
                <p:cNvPicPr/>
                <p:nvPr/>
              </p:nvPicPr>
              <p:blipFill>
                <a:blip r:embed="rId182"/>
                <a:stretch>
                  <a:fillRect/>
                </a:stretch>
              </p:blipFill>
              <p:spPr>
                <a:xfrm>
                  <a:off x="2325035" y="3890827"/>
                  <a:ext cx="157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4" name="Freihand 123">
                  <a:extLst>
                    <a:ext uri="{FF2B5EF4-FFF2-40B4-BE49-F238E27FC236}">
                      <a16:creationId xmlns:a16="http://schemas.microsoft.com/office/drawing/2014/main" id="{EA6ADD8C-4625-4A6A-B16A-D6830EDC040E}"/>
                    </a:ext>
                  </a:extLst>
                </p14:cNvPr>
                <p14:cNvContentPartPr/>
                <p14:nvPr/>
              </p14:nvContentPartPr>
              <p14:xfrm>
                <a:off x="2510075" y="3880747"/>
                <a:ext cx="118800" cy="106200"/>
              </p14:xfrm>
            </p:contentPart>
          </mc:Choice>
          <mc:Fallback>
            <p:pic>
              <p:nvPicPr>
                <p:cNvPr id="124" name="Freihand 123">
                  <a:extLst>
                    <a:ext uri="{FF2B5EF4-FFF2-40B4-BE49-F238E27FC236}">
                      <a16:creationId xmlns:a16="http://schemas.microsoft.com/office/drawing/2014/main" id="{EA6ADD8C-4625-4A6A-B16A-D6830EDC040E}"/>
                    </a:ext>
                  </a:extLst>
                </p:cNvPr>
                <p:cNvPicPr/>
                <p:nvPr/>
              </p:nvPicPr>
              <p:blipFill>
                <a:blip r:embed="rId184"/>
                <a:stretch>
                  <a:fillRect/>
                </a:stretch>
              </p:blipFill>
              <p:spPr>
                <a:xfrm>
                  <a:off x="2505755" y="3876427"/>
                  <a:ext cx="127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6" name="Freihand 125">
                  <a:extLst>
                    <a:ext uri="{FF2B5EF4-FFF2-40B4-BE49-F238E27FC236}">
                      <a16:creationId xmlns:a16="http://schemas.microsoft.com/office/drawing/2014/main" id="{C8E0E658-97AF-43F0-B561-8AA9B9CCB4E9}"/>
                    </a:ext>
                  </a:extLst>
                </p14:cNvPr>
                <p14:cNvContentPartPr/>
                <p14:nvPr/>
              </p14:nvContentPartPr>
              <p14:xfrm>
                <a:off x="2687555" y="3858067"/>
                <a:ext cx="95400" cy="152280"/>
              </p14:xfrm>
            </p:contentPart>
          </mc:Choice>
          <mc:Fallback>
            <p:pic>
              <p:nvPicPr>
                <p:cNvPr id="126" name="Freihand 125">
                  <a:extLst>
                    <a:ext uri="{FF2B5EF4-FFF2-40B4-BE49-F238E27FC236}">
                      <a16:creationId xmlns:a16="http://schemas.microsoft.com/office/drawing/2014/main" id="{C8E0E658-97AF-43F0-B561-8AA9B9CCB4E9}"/>
                    </a:ext>
                  </a:extLst>
                </p:cNvPr>
                <p:cNvPicPr/>
                <p:nvPr/>
              </p:nvPicPr>
              <p:blipFill>
                <a:blip r:embed="rId186"/>
                <a:stretch>
                  <a:fillRect/>
                </a:stretch>
              </p:blipFill>
              <p:spPr>
                <a:xfrm>
                  <a:off x="2683235" y="3853747"/>
                  <a:ext cx="1040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7" name="Freihand 126">
                  <a:extLst>
                    <a:ext uri="{FF2B5EF4-FFF2-40B4-BE49-F238E27FC236}">
                      <a16:creationId xmlns:a16="http://schemas.microsoft.com/office/drawing/2014/main" id="{55F0CBC5-B103-47B5-B8B4-5946517D2B99}"/>
                    </a:ext>
                  </a:extLst>
                </p14:cNvPr>
                <p14:cNvContentPartPr/>
                <p14:nvPr/>
              </p14:nvContentPartPr>
              <p14:xfrm>
                <a:off x="2833715" y="4001347"/>
                <a:ext cx="13680" cy="51840"/>
              </p14:xfrm>
            </p:contentPart>
          </mc:Choice>
          <mc:Fallback>
            <p:pic>
              <p:nvPicPr>
                <p:cNvPr id="127" name="Freihand 126">
                  <a:extLst>
                    <a:ext uri="{FF2B5EF4-FFF2-40B4-BE49-F238E27FC236}">
                      <a16:creationId xmlns:a16="http://schemas.microsoft.com/office/drawing/2014/main" id="{55F0CBC5-B103-47B5-B8B4-5946517D2B99}"/>
                    </a:ext>
                  </a:extLst>
                </p:cNvPr>
                <p:cNvPicPr/>
                <p:nvPr/>
              </p:nvPicPr>
              <p:blipFill>
                <a:blip r:embed="rId188"/>
                <a:stretch>
                  <a:fillRect/>
                </a:stretch>
              </p:blipFill>
              <p:spPr>
                <a:xfrm>
                  <a:off x="2829395" y="3997027"/>
                  <a:ext cx="22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8" name="Freihand 127">
                  <a:extLst>
                    <a:ext uri="{FF2B5EF4-FFF2-40B4-BE49-F238E27FC236}">
                      <a16:creationId xmlns:a16="http://schemas.microsoft.com/office/drawing/2014/main" id="{9E1C893D-56E1-48A0-8B41-6BBFBB67F764}"/>
                    </a:ext>
                  </a:extLst>
                </p14:cNvPr>
                <p14:cNvContentPartPr/>
                <p14:nvPr/>
              </p14:nvContentPartPr>
              <p14:xfrm>
                <a:off x="2903555" y="3850147"/>
                <a:ext cx="123840" cy="142920"/>
              </p14:xfrm>
            </p:contentPart>
          </mc:Choice>
          <mc:Fallback>
            <p:pic>
              <p:nvPicPr>
                <p:cNvPr id="128" name="Freihand 127">
                  <a:extLst>
                    <a:ext uri="{FF2B5EF4-FFF2-40B4-BE49-F238E27FC236}">
                      <a16:creationId xmlns:a16="http://schemas.microsoft.com/office/drawing/2014/main" id="{9E1C893D-56E1-48A0-8B41-6BBFBB67F764}"/>
                    </a:ext>
                  </a:extLst>
                </p:cNvPr>
                <p:cNvPicPr/>
                <p:nvPr/>
              </p:nvPicPr>
              <p:blipFill>
                <a:blip r:embed="rId190"/>
                <a:stretch>
                  <a:fillRect/>
                </a:stretch>
              </p:blipFill>
              <p:spPr>
                <a:xfrm>
                  <a:off x="2899235" y="3845827"/>
                  <a:ext cx="132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9" name="Freihand 128">
                  <a:extLst>
                    <a:ext uri="{FF2B5EF4-FFF2-40B4-BE49-F238E27FC236}">
                      <a16:creationId xmlns:a16="http://schemas.microsoft.com/office/drawing/2014/main" id="{42CD30DE-6438-44E5-ABFE-80BBEAF6B39F}"/>
                    </a:ext>
                  </a:extLst>
                </p14:cNvPr>
                <p14:cNvContentPartPr/>
                <p14:nvPr/>
              </p14:nvContentPartPr>
              <p14:xfrm>
                <a:off x="2920475" y="3921787"/>
                <a:ext cx="111240" cy="21600"/>
              </p14:xfrm>
            </p:contentPart>
          </mc:Choice>
          <mc:Fallback>
            <p:pic>
              <p:nvPicPr>
                <p:cNvPr id="129" name="Freihand 128">
                  <a:extLst>
                    <a:ext uri="{FF2B5EF4-FFF2-40B4-BE49-F238E27FC236}">
                      <a16:creationId xmlns:a16="http://schemas.microsoft.com/office/drawing/2014/main" id="{42CD30DE-6438-44E5-ABFE-80BBEAF6B39F}"/>
                    </a:ext>
                  </a:extLst>
                </p:cNvPr>
                <p:cNvPicPr/>
                <p:nvPr/>
              </p:nvPicPr>
              <p:blipFill>
                <a:blip r:embed="rId192"/>
                <a:stretch>
                  <a:fillRect/>
                </a:stretch>
              </p:blipFill>
              <p:spPr>
                <a:xfrm>
                  <a:off x="2916155" y="3917467"/>
                  <a:ext cx="1198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0" name="Freihand 129">
                  <a:extLst>
                    <a:ext uri="{FF2B5EF4-FFF2-40B4-BE49-F238E27FC236}">
                      <a16:creationId xmlns:a16="http://schemas.microsoft.com/office/drawing/2014/main" id="{CA148A26-B5F4-4AFD-882C-E1F28FCAA041}"/>
                    </a:ext>
                  </a:extLst>
                </p14:cNvPr>
                <p14:cNvContentPartPr/>
                <p14:nvPr/>
              </p14:nvContentPartPr>
              <p14:xfrm>
                <a:off x="3062675" y="3833947"/>
                <a:ext cx="109440" cy="156960"/>
              </p14:xfrm>
            </p:contentPart>
          </mc:Choice>
          <mc:Fallback>
            <p:pic>
              <p:nvPicPr>
                <p:cNvPr id="130" name="Freihand 129">
                  <a:extLst>
                    <a:ext uri="{FF2B5EF4-FFF2-40B4-BE49-F238E27FC236}">
                      <a16:creationId xmlns:a16="http://schemas.microsoft.com/office/drawing/2014/main" id="{CA148A26-B5F4-4AFD-882C-E1F28FCAA041}"/>
                    </a:ext>
                  </a:extLst>
                </p:cNvPr>
                <p:cNvPicPr/>
                <p:nvPr/>
              </p:nvPicPr>
              <p:blipFill>
                <a:blip r:embed="rId194"/>
                <a:stretch>
                  <a:fillRect/>
                </a:stretch>
              </p:blipFill>
              <p:spPr>
                <a:xfrm>
                  <a:off x="3058355" y="3829627"/>
                  <a:ext cx="118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1" name="Freihand 130">
                  <a:extLst>
                    <a:ext uri="{FF2B5EF4-FFF2-40B4-BE49-F238E27FC236}">
                      <a16:creationId xmlns:a16="http://schemas.microsoft.com/office/drawing/2014/main" id="{23209BF9-6101-46C8-B18A-BC32A945DBE6}"/>
                    </a:ext>
                  </a:extLst>
                </p14:cNvPr>
                <p14:cNvContentPartPr/>
                <p14:nvPr/>
              </p14:nvContentPartPr>
              <p14:xfrm>
                <a:off x="3079595" y="3908827"/>
                <a:ext cx="90360" cy="18720"/>
              </p14:xfrm>
            </p:contentPart>
          </mc:Choice>
          <mc:Fallback>
            <p:pic>
              <p:nvPicPr>
                <p:cNvPr id="131" name="Freihand 130">
                  <a:extLst>
                    <a:ext uri="{FF2B5EF4-FFF2-40B4-BE49-F238E27FC236}">
                      <a16:creationId xmlns:a16="http://schemas.microsoft.com/office/drawing/2014/main" id="{23209BF9-6101-46C8-B18A-BC32A945DBE6}"/>
                    </a:ext>
                  </a:extLst>
                </p:cNvPr>
                <p:cNvPicPr/>
                <p:nvPr/>
              </p:nvPicPr>
              <p:blipFill>
                <a:blip r:embed="rId196"/>
                <a:stretch>
                  <a:fillRect/>
                </a:stretch>
              </p:blipFill>
              <p:spPr>
                <a:xfrm>
                  <a:off x="3075275" y="3904507"/>
                  <a:ext cx="99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2" name="Freihand 131">
                  <a:extLst>
                    <a:ext uri="{FF2B5EF4-FFF2-40B4-BE49-F238E27FC236}">
                      <a16:creationId xmlns:a16="http://schemas.microsoft.com/office/drawing/2014/main" id="{7FC034D5-0895-4A1E-BF49-48588A0CF1AC}"/>
                    </a:ext>
                  </a:extLst>
                </p14:cNvPr>
                <p14:cNvContentPartPr/>
                <p14:nvPr/>
              </p14:nvContentPartPr>
              <p14:xfrm>
                <a:off x="3620315" y="3844387"/>
                <a:ext cx="49680" cy="71280"/>
              </p14:xfrm>
            </p:contentPart>
          </mc:Choice>
          <mc:Fallback>
            <p:pic>
              <p:nvPicPr>
                <p:cNvPr id="132" name="Freihand 131">
                  <a:extLst>
                    <a:ext uri="{FF2B5EF4-FFF2-40B4-BE49-F238E27FC236}">
                      <a16:creationId xmlns:a16="http://schemas.microsoft.com/office/drawing/2014/main" id="{7FC034D5-0895-4A1E-BF49-48588A0CF1AC}"/>
                    </a:ext>
                  </a:extLst>
                </p:cNvPr>
                <p:cNvPicPr/>
                <p:nvPr/>
              </p:nvPicPr>
              <p:blipFill>
                <a:blip r:embed="rId198"/>
                <a:stretch>
                  <a:fillRect/>
                </a:stretch>
              </p:blipFill>
              <p:spPr>
                <a:xfrm>
                  <a:off x="3615995" y="3840067"/>
                  <a:ext cx="58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3" name="Freihand 132">
                  <a:extLst>
                    <a:ext uri="{FF2B5EF4-FFF2-40B4-BE49-F238E27FC236}">
                      <a16:creationId xmlns:a16="http://schemas.microsoft.com/office/drawing/2014/main" id="{2D4ED423-6D3C-4A9A-9C92-778E4A23F449}"/>
                    </a:ext>
                  </a:extLst>
                </p14:cNvPr>
                <p14:cNvContentPartPr/>
                <p14:nvPr/>
              </p14:nvContentPartPr>
              <p14:xfrm>
                <a:off x="3646235" y="3878587"/>
                <a:ext cx="17280" cy="52200"/>
              </p14:xfrm>
            </p:contentPart>
          </mc:Choice>
          <mc:Fallback>
            <p:pic>
              <p:nvPicPr>
                <p:cNvPr id="133" name="Freihand 132">
                  <a:extLst>
                    <a:ext uri="{FF2B5EF4-FFF2-40B4-BE49-F238E27FC236}">
                      <a16:creationId xmlns:a16="http://schemas.microsoft.com/office/drawing/2014/main" id="{2D4ED423-6D3C-4A9A-9C92-778E4A23F449}"/>
                    </a:ext>
                  </a:extLst>
                </p:cNvPr>
                <p:cNvPicPr/>
                <p:nvPr/>
              </p:nvPicPr>
              <p:blipFill>
                <a:blip r:embed="rId200"/>
                <a:stretch>
                  <a:fillRect/>
                </a:stretch>
              </p:blipFill>
              <p:spPr>
                <a:xfrm>
                  <a:off x="3641915" y="3874267"/>
                  <a:ext cx="25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4" name="Freihand 133">
                  <a:extLst>
                    <a:ext uri="{FF2B5EF4-FFF2-40B4-BE49-F238E27FC236}">
                      <a16:creationId xmlns:a16="http://schemas.microsoft.com/office/drawing/2014/main" id="{7DB28293-3565-4EEF-8908-48C7B2892B48}"/>
                    </a:ext>
                  </a:extLst>
                </p14:cNvPr>
                <p14:cNvContentPartPr/>
                <p14:nvPr/>
              </p14:nvContentPartPr>
              <p14:xfrm>
                <a:off x="3506555" y="3785347"/>
                <a:ext cx="256680" cy="196200"/>
              </p14:xfrm>
            </p:contentPart>
          </mc:Choice>
          <mc:Fallback>
            <p:pic>
              <p:nvPicPr>
                <p:cNvPr id="134" name="Freihand 133">
                  <a:extLst>
                    <a:ext uri="{FF2B5EF4-FFF2-40B4-BE49-F238E27FC236}">
                      <a16:creationId xmlns:a16="http://schemas.microsoft.com/office/drawing/2014/main" id="{7DB28293-3565-4EEF-8908-48C7B2892B48}"/>
                    </a:ext>
                  </a:extLst>
                </p:cNvPr>
                <p:cNvPicPr/>
                <p:nvPr/>
              </p:nvPicPr>
              <p:blipFill>
                <a:blip r:embed="rId202"/>
                <a:stretch>
                  <a:fillRect/>
                </a:stretch>
              </p:blipFill>
              <p:spPr>
                <a:xfrm>
                  <a:off x="3502235" y="3781027"/>
                  <a:ext cx="265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7" name="Freihand 136">
                  <a:extLst>
                    <a:ext uri="{FF2B5EF4-FFF2-40B4-BE49-F238E27FC236}">
                      <a16:creationId xmlns:a16="http://schemas.microsoft.com/office/drawing/2014/main" id="{D4340DA9-AEF0-4F82-AFF4-5121628477FF}"/>
                    </a:ext>
                  </a:extLst>
                </p14:cNvPr>
                <p14:cNvContentPartPr/>
                <p14:nvPr/>
              </p14:nvContentPartPr>
              <p14:xfrm>
                <a:off x="3951515" y="3751147"/>
                <a:ext cx="98280" cy="142560"/>
              </p14:xfrm>
            </p:contentPart>
          </mc:Choice>
          <mc:Fallback>
            <p:pic>
              <p:nvPicPr>
                <p:cNvPr id="137" name="Freihand 136">
                  <a:extLst>
                    <a:ext uri="{FF2B5EF4-FFF2-40B4-BE49-F238E27FC236}">
                      <a16:creationId xmlns:a16="http://schemas.microsoft.com/office/drawing/2014/main" id="{D4340DA9-AEF0-4F82-AFF4-5121628477FF}"/>
                    </a:ext>
                  </a:extLst>
                </p:cNvPr>
                <p:cNvPicPr/>
                <p:nvPr/>
              </p:nvPicPr>
              <p:blipFill>
                <a:blip r:embed="rId204"/>
                <a:stretch>
                  <a:fillRect/>
                </a:stretch>
              </p:blipFill>
              <p:spPr>
                <a:xfrm>
                  <a:off x="3947195" y="3746827"/>
                  <a:ext cx="106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8" name="Freihand 137">
                  <a:extLst>
                    <a:ext uri="{FF2B5EF4-FFF2-40B4-BE49-F238E27FC236}">
                      <a16:creationId xmlns:a16="http://schemas.microsoft.com/office/drawing/2014/main" id="{AA8015D4-0A65-4223-91A8-F9F4AEFDA0D2}"/>
                    </a:ext>
                  </a:extLst>
                </p14:cNvPr>
                <p14:cNvContentPartPr/>
                <p14:nvPr/>
              </p14:nvContentPartPr>
              <p14:xfrm>
                <a:off x="4067075" y="3843307"/>
                <a:ext cx="14400" cy="72360"/>
              </p14:xfrm>
            </p:contentPart>
          </mc:Choice>
          <mc:Fallback>
            <p:pic>
              <p:nvPicPr>
                <p:cNvPr id="138" name="Freihand 137">
                  <a:extLst>
                    <a:ext uri="{FF2B5EF4-FFF2-40B4-BE49-F238E27FC236}">
                      <a16:creationId xmlns:a16="http://schemas.microsoft.com/office/drawing/2014/main" id="{AA8015D4-0A65-4223-91A8-F9F4AEFDA0D2}"/>
                    </a:ext>
                  </a:extLst>
                </p:cNvPr>
                <p:cNvPicPr/>
                <p:nvPr/>
              </p:nvPicPr>
              <p:blipFill>
                <a:blip r:embed="rId206"/>
                <a:stretch>
                  <a:fillRect/>
                </a:stretch>
              </p:blipFill>
              <p:spPr>
                <a:xfrm>
                  <a:off x="4062755" y="3838987"/>
                  <a:ext cx="23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9" name="Freihand 138">
                  <a:extLst>
                    <a:ext uri="{FF2B5EF4-FFF2-40B4-BE49-F238E27FC236}">
                      <a16:creationId xmlns:a16="http://schemas.microsoft.com/office/drawing/2014/main" id="{C23241F1-63DD-4D28-B7CF-B912190FF0C4}"/>
                    </a:ext>
                  </a:extLst>
                </p14:cNvPr>
                <p14:cNvContentPartPr/>
                <p14:nvPr/>
              </p14:nvContentPartPr>
              <p14:xfrm>
                <a:off x="4141235" y="3771667"/>
                <a:ext cx="52200" cy="75960"/>
              </p14:xfrm>
            </p:contentPart>
          </mc:Choice>
          <mc:Fallback>
            <p:pic>
              <p:nvPicPr>
                <p:cNvPr id="139" name="Freihand 138">
                  <a:extLst>
                    <a:ext uri="{FF2B5EF4-FFF2-40B4-BE49-F238E27FC236}">
                      <a16:creationId xmlns:a16="http://schemas.microsoft.com/office/drawing/2014/main" id="{C23241F1-63DD-4D28-B7CF-B912190FF0C4}"/>
                    </a:ext>
                  </a:extLst>
                </p:cNvPr>
                <p:cNvPicPr/>
                <p:nvPr/>
              </p:nvPicPr>
              <p:blipFill>
                <a:blip r:embed="rId208"/>
                <a:stretch>
                  <a:fillRect/>
                </a:stretch>
              </p:blipFill>
              <p:spPr>
                <a:xfrm>
                  <a:off x="4136915" y="3767347"/>
                  <a:ext cx="60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0" name="Freihand 139">
                  <a:extLst>
                    <a:ext uri="{FF2B5EF4-FFF2-40B4-BE49-F238E27FC236}">
                      <a16:creationId xmlns:a16="http://schemas.microsoft.com/office/drawing/2014/main" id="{516347B7-9CCC-4CFA-87C2-127545165E4B}"/>
                    </a:ext>
                  </a:extLst>
                </p14:cNvPr>
                <p14:cNvContentPartPr/>
                <p14:nvPr/>
              </p14:nvContentPartPr>
              <p14:xfrm>
                <a:off x="4217195" y="3727747"/>
                <a:ext cx="83880" cy="106560"/>
              </p14:xfrm>
            </p:contentPart>
          </mc:Choice>
          <mc:Fallback>
            <p:pic>
              <p:nvPicPr>
                <p:cNvPr id="140" name="Freihand 139">
                  <a:extLst>
                    <a:ext uri="{FF2B5EF4-FFF2-40B4-BE49-F238E27FC236}">
                      <a16:creationId xmlns:a16="http://schemas.microsoft.com/office/drawing/2014/main" id="{516347B7-9CCC-4CFA-87C2-127545165E4B}"/>
                    </a:ext>
                  </a:extLst>
                </p:cNvPr>
                <p:cNvPicPr/>
                <p:nvPr/>
              </p:nvPicPr>
              <p:blipFill>
                <a:blip r:embed="rId210"/>
                <a:stretch>
                  <a:fillRect/>
                </a:stretch>
              </p:blipFill>
              <p:spPr>
                <a:xfrm>
                  <a:off x="4212875" y="3723427"/>
                  <a:ext cx="92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1" name="Freihand 140">
                  <a:extLst>
                    <a:ext uri="{FF2B5EF4-FFF2-40B4-BE49-F238E27FC236}">
                      <a16:creationId xmlns:a16="http://schemas.microsoft.com/office/drawing/2014/main" id="{26110541-3264-454F-B404-48016C0AB721}"/>
                    </a:ext>
                  </a:extLst>
                </p14:cNvPr>
                <p14:cNvContentPartPr/>
                <p14:nvPr/>
              </p14:nvContentPartPr>
              <p14:xfrm>
                <a:off x="4271555" y="3782467"/>
                <a:ext cx="20520" cy="71280"/>
              </p14:xfrm>
            </p:contentPart>
          </mc:Choice>
          <mc:Fallback>
            <p:pic>
              <p:nvPicPr>
                <p:cNvPr id="141" name="Freihand 140">
                  <a:extLst>
                    <a:ext uri="{FF2B5EF4-FFF2-40B4-BE49-F238E27FC236}">
                      <a16:creationId xmlns:a16="http://schemas.microsoft.com/office/drawing/2014/main" id="{26110541-3264-454F-B404-48016C0AB721}"/>
                    </a:ext>
                  </a:extLst>
                </p:cNvPr>
                <p:cNvPicPr/>
                <p:nvPr/>
              </p:nvPicPr>
              <p:blipFill>
                <a:blip r:embed="rId212"/>
                <a:stretch>
                  <a:fillRect/>
                </a:stretch>
              </p:blipFill>
              <p:spPr>
                <a:xfrm>
                  <a:off x="4267235" y="3778147"/>
                  <a:ext cx="29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2" name="Freihand 141">
                  <a:extLst>
                    <a:ext uri="{FF2B5EF4-FFF2-40B4-BE49-F238E27FC236}">
                      <a16:creationId xmlns:a16="http://schemas.microsoft.com/office/drawing/2014/main" id="{7C4E88F1-C9E8-45ED-B8DE-2A10560D62C7}"/>
                    </a:ext>
                  </a:extLst>
                </p14:cNvPr>
                <p14:cNvContentPartPr/>
                <p14:nvPr/>
              </p14:nvContentPartPr>
              <p14:xfrm>
                <a:off x="4315115" y="3724507"/>
                <a:ext cx="112680" cy="125280"/>
              </p14:xfrm>
            </p:contentPart>
          </mc:Choice>
          <mc:Fallback>
            <p:pic>
              <p:nvPicPr>
                <p:cNvPr id="142" name="Freihand 141">
                  <a:extLst>
                    <a:ext uri="{FF2B5EF4-FFF2-40B4-BE49-F238E27FC236}">
                      <a16:creationId xmlns:a16="http://schemas.microsoft.com/office/drawing/2014/main" id="{7C4E88F1-C9E8-45ED-B8DE-2A10560D62C7}"/>
                    </a:ext>
                  </a:extLst>
                </p:cNvPr>
                <p:cNvPicPr/>
                <p:nvPr/>
              </p:nvPicPr>
              <p:blipFill>
                <a:blip r:embed="rId214"/>
                <a:stretch>
                  <a:fillRect/>
                </a:stretch>
              </p:blipFill>
              <p:spPr>
                <a:xfrm>
                  <a:off x="4310795" y="3720187"/>
                  <a:ext cx="121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3" name="Freihand 142">
                  <a:extLst>
                    <a:ext uri="{FF2B5EF4-FFF2-40B4-BE49-F238E27FC236}">
                      <a16:creationId xmlns:a16="http://schemas.microsoft.com/office/drawing/2014/main" id="{282793AB-8A9A-4022-8C85-CD0EED8F73EA}"/>
                    </a:ext>
                  </a:extLst>
                </p14:cNvPr>
                <p14:cNvContentPartPr/>
                <p14:nvPr/>
              </p14:nvContentPartPr>
              <p14:xfrm>
                <a:off x="3943955" y="3932947"/>
                <a:ext cx="508680" cy="26640"/>
              </p14:xfrm>
            </p:contentPart>
          </mc:Choice>
          <mc:Fallback>
            <p:pic>
              <p:nvPicPr>
                <p:cNvPr id="143" name="Freihand 142">
                  <a:extLst>
                    <a:ext uri="{FF2B5EF4-FFF2-40B4-BE49-F238E27FC236}">
                      <a16:creationId xmlns:a16="http://schemas.microsoft.com/office/drawing/2014/main" id="{282793AB-8A9A-4022-8C85-CD0EED8F73EA}"/>
                    </a:ext>
                  </a:extLst>
                </p:cNvPr>
                <p:cNvPicPr/>
                <p:nvPr/>
              </p:nvPicPr>
              <p:blipFill>
                <a:blip r:embed="rId216"/>
                <a:stretch>
                  <a:fillRect/>
                </a:stretch>
              </p:blipFill>
              <p:spPr>
                <a:xfrm>
                  <a:off x="3939635" y="3928627"/>
                  <a:ext cx="5173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5" name="Freihand 144">
                  <a:extLst>
                    <a:ext uri="{FF2B5EF4-FFF2-40B4-BE49-F238E27FC236}">
                      <a16:creationId xmlns:a16="http://schemas.microsoft.com/office/drawing/2014/main" id="{FFD0DAFE-B3EA-4C9B-9510-E243B20D1155}"/>
                    </a:ext>
                  </a:extLst>
                </p14:cNvPr>
                <p14:cNvContentPartPr/>
                <p14:nvPr/>
              </p14:nvContentPartPr>
              <p14:xfrm>
                <a:off x="3993635" y="4008547"/>
                <a:ext cx="100440" cy="105480"/>
              </p14:xfrm>
            </p:contentPart>
          </mc:Choice>
          <mc:Fallback>
            <p:pic>
              <p:nvPicPr>
                <p:cNvPr id="145" name="Freihand 144">
                  <a:extLst>
                    <a:ext uri="{FF2B5EF4-FFF2-40B4-BE49-F238E27FC236}">
                      <a16:creationId xmlns:a16="http://schemas.microsoft.com/office/drawing/2014/main" id="{FFD0DAFE-B3EA-4C9B-9510-E243B20D1155}"/>
                    </a:ext>
                  </a:extLst>
                </p:cNvPr>
                <p:cNvPicPr/>
                <p:nvPr/>
              </p:nvPicPr>
              <p:blipFill>
                <a:blip r:embed="rId218"/>
                <a:stretch>
                  <a:fillRect/>
                </a:stretch>
              </p:blipFill>
              <p:spPr>
                <a:xfrm>
                  <a:off x="3989315" y="4004227"/>
                  <a:ext cx="109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6" name="Freihand 145">
                  <a:extLst>
                    <a:ext uri="{FF2B5EF4-FFF2-40B4-BE49-F238E27FC236}">
                      <a16:creationId xmlns:a16="http://schemas.microsoft.com/office/drawing/2014/main" id="{45CB8C2A-58B5-4EA1-88A3-56666398A169}"/>
                    </a:ext>
                  </a:extLst>
                </p14:cNvPr>
                <p14:cNvContentPartPr/>
                <p14:nvPr/>
              </p14:nvContentPartPr>
              <p14:xfrm>
                <a:off x="4095875" y="4052107"/>
                <a:ext cx="23760" cy="111240"/>
              </p14:xfrm>
            </p:contentPart>
          </mc:Choice>
          <mc:Fallback>
            <p:pic>
              <p:nvPicPr>
                <p:cNvPr id="146" name="Freihand 145">
                  <a:extLst>
                    <a:ext uri="{FF2B5EF4-FFF2-40B4-BE49-F238E27FC236}">
                      <a16:creationId xmlns:a16="http://schemas.microsoft.com/office/drawing/2014/main" id="{45CB8C2A-58B5-4EA1-88A3-56666398A169}"/>
                    </a:ext>
                  </a:extLst>
                </p:cNvPr>
                <p:cNvPicPr/>
                <p:nvPr/>
              </p:nvPicPr>
              <p:blipFill>
                <a:blip r:embed="rId220"/>
                <a:stretch>
                  <a:fillRect/>
                </a:stretch>
              </p:blipFill>
              <p:spPr>
                <a:xfrm>
                  <a:off x="4091555" y="4047787"/>
                  <a:ext cx="32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8" name="Freihand 147">
                  <a:extLst>
                    <a:ext uri="{FF2B5EF4-FFF2-40B4-BE49-F238E27FC236}">
                      <a16:creationId xmlns:a16="http://schemas.microsoft.com/office/drawing/2014/main" id="{ADE37BBF-D6A8-475D-8E4E-E51E6358CCB2}"/>
                    </a:ext>
                  </a:extLst>
                </p14:cNvPr>
                <p14:cNvContentPartPr/>
                <p14:nvPr/>
              </p14:nvContentPartPr>
              <p14:xfrm>
                <a:off x="4157795" y="3987667"/>
                <a:ext cx="90720" cy="145440"/>
              </p14:xfrm>
            </p:contentPart>
          </mc:Choice>
          <mc:Fallback>
            <p:pic>
              <p:nvPicPr>
                <p:cNvPr id="148" name="Freihand 147">
                  <a:extLst>
                    <a:ext uri="{FF2B5EF4-FFF2-40B4-BE49-F238E27FC236}">
                      <a16:creationId xmlns:a16="http://schemas.microsoft.com/office/drawing/2014/main" id="{ADE37BBF-D6A8-475D-8E4E-E51E6358CCB2}"/>
                    </a:ext>
                  </a:extLst>
                </p:cNvPr>
                <p:cNvPicPr/>
                <p:nvPr/>
              </p:nvPicPr>
              <p:blipFill>
                <a:blip r:embed="rId222"/>
                <a:stretch>
                  <a:fillRect/>
                </a:stretch>
              </p:blipFill>
              <p:spPr>
                <a:xfrm>
                  <a:off x="4153475" y="3983347"/>
                  <a:ext cx="99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9" name="Freihand 148">
                  <a:extLst>
                    <a:ext uri="{FF2B5EF4-FFF2-40B4-BE49-F238E27FC236}">
                      <a16:creationId xmlns:a16="http://schemas.microsoft.com/office/drawing/2014/main" id="{70F8C2D6-8E1C-4ABD-B1D6-A9D6B635C495}"/>
                    </a:ext>
                  </a:extLst>
                </p14:cNvPr>
                <p14:cNvContentPartPr/>
                <p14:nvPr/>
              </p14:nvContentPartPr>
              <p14:xfrm>
                <a:off x="4271195" y="4012867"/>
                <a:ext cx="82800" cy="99000"/>
              </p14:xfrm>
            </p:contentPart>
          </mc:Choice>
          <mc:Fallback>
            <p:pic>
              <p:nvPicPr>
                <p:cNvPr id="149" name="Freihand 148">
                  <a:extLst>
                    <a:ext uri="{FF2B5EF4-FFF2-40B4-BE49-F238E27FC236}">
                      <a16:creationId xmlns:a16="http://schemas.microsoft.com/office/drawing/2014/main" id="{70F8C2D6-8E1C-4ABD-B1D6-A9D6B635C495}"/>
                    </a:ext>
                  </a:extLst>
                </p:cNvPr>
                <p:cNvPicPr/>
                <p:nvPr/>
              </p:nvPicPr>
              <p:blipFill>
                <a:blip r:embed="rId224"/>
                <a:stretch>
                  <a:fillRect/>
                </a:stretch>
              </p:blipFill>
              <p:spPr>
                <a:xfrm>
                  <a:off x="4266875" y="4008547"/>
                  <a:ext cx="91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0" name="Freihand 149">
                  <a:extLst>
                    <a:ext uri="{FF2B5EF4-FFF2-40B4-BE49-F238E27FC236}">
                      <a16:creationId xmlns:a16="http://schemas.microsoft.com/office/drawing/2014/main" id="{6976B42F-6614-45BD-9556-A174D0EBD86C}"/>
                    </a:ext>
                  </a:extLst>
                </p14:cNvPr>
                <p14:cNvContentPartPr/>
                <p14:nvPr/>
              </p14:nvContentPartPr>
              <p14:xfrm>
                <a:off x="4531475" y="3939067"/>
                <a:ext cx="360" cy="360"/>
              </p14:xfrm>
            </p:contentPart>
          </mc:Choice>
          <mc:Fallback>
            <p:pic>
              <p:nvPicPr>
                <p:cNvPr id="150" name="Freihand 149">
                  <a:extLst>
                    <a:ext uri="{FF2B5EF4-FFF2-40B4-BE49-F238E27FC236}">
                      <a16:creationId xmlns:a16="http://schemas.microsoft.com/office/drawing/2014/main" id="{6976B42F-6614-45BD-9556-A174D0EBD86C}"/>
                    </a:ext>
                  </a:extLst>
                </p:cNvPr>
                <p:cNvPicPr/>
                <p:nvPr/>
              </p:nvPicPr>
              <p:blipFill>
                <a:blip r:embed="rId97"/>
                <a:stretch>
                  <a:fillRect/>
                </a:stretch>
              </p:blipFill>
              <p:spPr>
                <a:xfrm>
                  <a:off x="4527155" y="3934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2" name="Freihand 151">
                  <a:extLst>
                    <a:ext uri="{FF2B5EF4-FFF2-40B4-BE49-F238E27FC236}">
                      <a16:creationId xmlns:a16="http://schemas.microsoft.com/office/drawing/2014/main" id="{DF512DDB-1405-49B0-A767-6BD106DAE772}"/>
                    </a:ext>
                  </a:extLst>
                </p14:cNvPr>
                <p14:cNvContentPartPr/>
                <p14:nvPr/>
              </p14:nvContentPartPr>
              <p14:xfrm>
                <a:off x="4580435" y="3827827"/>
                <a:ext cx="124560" cy="112320"/>
              </p14:xfrm>
            </p:contentPart>
          </mc:Choice>
          <mc:Fallback>
            <p:pic>
              <p:nvPicPr>
                <p:cNvPr id="152" name="Freihand 151">
                  <a:extLst>
                    <a:ext uri="{FF2B5EF4-FFF2-40B4-BE49-F238E27FC236}">
                      <a16:creationId xmlns:a16="http://schemas.microsoft.com/office/drawing/2014/main" id="{DF512DDB-1405-49B0-A767-6BD106DAE772}"/>
                    </a:ext>
                  </a:extLst>
                </p:cNvPr>
                <p:cNvPicPr/>
                <p:nvPr/>
              </p:nvPicPr>
              <p:blipFill>
                <a:blip r:embed="rId227"/>
                <a:stretch>
                  <a:fillRect/>
                </a:stretch>
              </p:blipFill>
              <p:spPr>
                <a:xfrm>
                  <a:off x="4576115" y="3823507"/>
                  <a:ext cx="133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3" name="Freihand 152">
                  <a:extLst>
                    <a:ext uri="{FF2B5EF4-FFF2-40B4-BE49-F238E27FC236}">
                      <a16:creationId xmlns:a16="http://schemas.microsoft.com/office/drawing/2014/main" id="{27874D0B-D1EC-4A3F-9E1F-BA8F49EAFCAF}"/>
                    </a:ext>
                  </a:extLst>
                </p14:cNvPr>
                <p14:cNvContentPartPr/>
                <p14:nvPr/>
              </p14:nvContentPartPr>
              <p14:xfrm>
                <a:off x="4717235" y="3839347"/>
                <a:ext cx="92880" cy="114480"/>
              </p14:xfrm>
            </p:contentPart>
          </mc:Choice>
          <mc:Fallback>
            <p:pic>
              <p:nvPicPr>
                <p:cNvPr id="153" name="Freihand 152">
                  <a:extLst>
                    <a:ext uri="{FF2B5EF4-FFF2-40B4-BE49-F238E27FC236}">
                      <a16:creationId xmlns:a16="http://schemas.microsoft.com/office/drawing/2014/main" id="{27874D0B-D1EC-4A3F-9E1F-BA8F49EAFCAF}"/>
                    </a:ext>
                  </a:extLst>
                </p:cNvPr>
                <p:cNvPicPr/>
                <p:nvPr/>
              </p:nvPicPr>
              <p:blipFill>
                <a:blip r:embed="rId229"/>
                <a:stretch>
                  <a:fillRect/>
                </a:stretch>
              </p:blipFill>
              <p:spPr>
                <a:xfrm>
                  <a:off x="4712915" y="3835027"/>
                  <a:ext cx="101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4" name="Freihand 153">
                  <a:extLst>
                    <a:ext uri="{FF2B5EF4-FFF2-40B4-BE49-F238E27FC236}">
                      <a16:creationId xmlns:a16="http://schemas.microsoft.com/office/drawing/2014/main" id="{1C569C44-B085-4EEB-9BA4-58471F7D062C}"/>
                    </a:ext>
                  </a:extLst>
                </p14:cNvPr>
                <p14:cNvContentPartPr/>
                <p14:nvPr/>
              </p14:nvContentPartPr>
              <p14:xfrm>
                <a:off x="4852595" y="3822067"/>
                <a:ext cx="97920" cy="117000"/>
              </p14:xfrm>
            </p:contentPart>
          </mc:Choice>
          <mc:Fallback>
            <p:pic>
              <p:nvPicPr>
                <p:cNvPr id="154" name="Freihand 153">
                  <a:extLst>
                    <a:ext uri="{FF2B5EF4-FFF2-40B4-BE49-F238E27FC236}">
                      <a16:creationId xmlns:a16="http://schemas.microsoft.com/office/drawing/2014/main" id="{1C569C44-B085-4EEB-9BA4-58471F7D062C}"/>
                    </a:ext>
                  </a:extLst>
                </p:cNvPr>
                <p:cNvPicPr/>
                <p:nvPr/>
              </p:nvPicPr>
              <p:blipFill>
                <a:blip r:embed="rId231"/>
                <a:stretch>
                  <a:fillRect/>
                </a:stretch>
              </p:blipFill>
              <p:spPr>
                <a:xfrm>
                  <a:off x="4848275" y="3817747"/>
                  <a:ext cx="1065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6" name="Freihand 155">
                  <a:extLst>
                    <a:ext uri="{FF2B5EF4-FFF2-40B4-BE49-F238E27FC236}">
                      <a16:creationId xmlns:a16="http://schemas.microsoft.com/office/drawing/2014/main" id="{69CFC4B0-2B4A-48E2-96E3-B41500F3907A}"/>
                    </a:ext>
                  </a:extLst>
                </p14:cNvPr>
                <p14:cNvContentPartPr/>
                <p14:nvPr/>
              </p14:nvContentPartPr>
              <p14:xfrm>
                <a:off x="5067515" y="3878227"/>
                <a:ext cx="143280" cy="23400"/>
              </p14:xfrm>
            </p:contentPart>
          </mc:Choice>
          <mc:Fallback>
            <p:pic>
              <p:nvPicPr>
                <p:cNvPr id="156" name="Freihand 155">
                  <a:extLst>
                    <a:ext uri="{FF2B5EF4-FFF2-40B4-BE49-F238E27FC236}">
                      <a16:creationId xmlns:a16="http://schemas.microsoft.com/office/drawing/2014/main" id="{69CFC4B0-2B4A-48E2-96E3-B41500F3907A}"/>
                    </a:ext>
                  </a:extLst>
                </p:cNvPr>
                <p:cNvPicPr/>
                <p:nvPr/>
              </p:nvPicPr>
              <p:blipFill>
                <a:blip r:embed="rId233"/>
                <a:stretch>
                  <a:fillRect/>
                </a:stretch>
              </p:blipFill>
              <p:spPr>
                <a:xfrm>
                  <a:off x="5063195" y="3873907"/>
                  <a:ext cx="1519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7" name="Freihand 156">
                  <a:extLst>
                    <a:ext uri="{FF2B5EF4-FFF2-40B4-BE49-F238E27FC236}">
                      <a16:creationId xmlns:a16="http://schemas.microsoft.com/office/drawing/2014/main" id="{8ABC9C9D-A005-4874-85C1-16CDE1B8AE89}"/>
                    </a:ext>
                  </a:extLst>
                </p14:cNvPr>
                <p14:cNvContentPartPr/>
                <p14:nvPr/>
              </p14:nvContentPartPr>
              <p14:xfrm>
                <a:off x="5093075" y="3928627"/>
                <a:ext cx="126720" cy="1080"/>
              </p14:xfrm>
            </p:contentPart>
          </mc:Choice>
          <mc:Fallback>
            <p:pic>
              <p:nvPicPr>
                <p:cNvPr id="157" name="Freihand 156">
                  <a:extLst>
                    <a:ext uri="{FF2B5EF4-FFF2-40B4-BE49-F238E27FC236}">
                      <a16:creationId xmlns:a16="http://schemas.microsoft.com/office/drawing/2014/main" id="{8ABC9C9D-A005-4874-85C1-16CDE1B8AE89}"/>
                    </a:ext>
                  </a:extLst>
                </p:cNvPr>
                <p:cNvPicPr/>
                <p:nvPr/>
              </p:nvPicPr>
              <p:blipFill>
                <a:blip r:embed="rId235"/>
                <a:stretch>
                  <a:fillRect/>
                </a:stretch>
              </p:blipFill>
              <p:spPr>
                <a:xfrm>
                  <a:off x="5088755" y="3924307"/>
                  <a:ext cx="1353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9" name="Freihand 158">
                  <a:extLst>
                    <a:ext uri="{FF2B5EF4-FFF2-40B4-BE49-F238E27FC236}">
                      <a16:creationId xmlns:a16="http://schemas.microsoft.com/office/drawing/2014/main" id="{4DF2778E-7B0D-4833-8116-542C694B87ED}"/>
                    </a:ext>
                  </a:extLst>
                </p14:cNvPr>
                <p14:cNvContentPartPr/>
                <p14:nvPr/>
              </p14:nvContentPartPr>
              <p14:xfrm>
                <a:off x="5310155" y="3685627"/>
                <a:ext cx="119160" cy="118080"/>
              </p14:xfrm>
            </p:contentPart>
          </mc:Choice>
          <mc:Fallback>
            <p:pic>
              <p:nvPicPr>
                <p:cNvPr id="159" name="Freihand 158">
                  <a:extLst>
                    <a:ext uri="{FF2B5EF4-FFF2-40B4-BE49-F238E27FC236}">
                      <a16:creationId xmlns:a16="http://schemas.microsoft.com/office/drawing/2014/main" id="{4DF2778E-7B0D-4833-8116-542C694B87ED}"/>
                    </a:ext>
                  </a:extLst>
                </p:cNvPr>
                <p:cNvPicPr/>
                <p:nvPr/>
              </p:nvPicPr>
              <p:blipFill>
                <a:blip r:embed="rId237"/>
                <a:stretch>
                  <a:fillRect/>
                </a:stretch>
              </p:blipFill>
              <p:spPr>
                <a:xfrm>
                  <a:off x="5305835" y="3681307"/>
                  <a:ext cx="127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0" name="Freihand 159">
                  <a:extLst>
                    <a:ext uri="{FF2B5EF4-FFF2-40B4-BE49-F238E27FC236}">
                      <a16:creationId xmlns:a16="http://schemas.microsoft.com/office/drawing/2014/main" id="{75AC116A-2CCA-440A-9614-FE1BBAB1EA2D}"/>
                    </a:ext>
                  </a:extLst>
                </p14:cNvPr>
                <p14:cNvContentPartPr/>
                <p14:nvPr/>
              </p14:nvContentPartPr>
              <p14:xfrm>
                <a:off x="5435795" y="3775987"/>
                <a:ext cx="21960" cy="68040"/>
              </p14:xfrm>
            </p:contentPart>
          </mc:Choice>
          <mc:Fallback>
            <p:pic>
              <p:nvPicPr>
                <p:cNvPr id="160" name="Freihand 159">
                  <a:extLst>
                    <a:ext uri="{FF2B5EF4-FFF2-40B4-BE49-F238E27FC236}">
                      <a16:creationId xmlns:a16="http://schemas.microsoft.com/office/drawing/2014/main" id="{75AC116A-2CCA-440A-9614-FE1BBAB1EA2D}"/>
                    </a:ext>
                  </a:extLst>
                </p:cNvPr>
                <p:cNvPicPr/>
                <p:nvPr/>
              </p:nvPicPr>
              <p:blipFill>
                <a:blip r:embed="rId239"/>
                <a:stretch>
                  <a:fillRect/>
                </a:stretch>
              </p:blipFill>
              <p:spPr>
                <a:xfrm>
                  <a:off x="5431475" y="3771667"/>
                  <a:ext cx="30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1" name="Freihand 160">
                  <a:extLst>
                    <a:ext uri="{FF2B5EF4-FFF2-40B4-BE49-F238E27FC236}">
                      <a16:creationId xmlns:a16="http://schemas.microsoft.com/office/drawing/2014/main" id="{DA7F18B5-EE73-4FC4-8D50-792B15D2085C}"/>
                    </a:ext>
                  </a:extLst>
                </p14:cNvPr>
                <p14:cNvContentPartPr/>
                <p14:nvPr/>
              </p14:nvContentPartPr>
              <p14:xfrm>
                <a:off x="5492675" y="3710467"/>
                <a:ext cx="64440" cy="69840"/>
              </p14:xfrm>
            </p:contentPart>
          </mc:Choice>
          <mc:Fallback>
            <p:pic>
              <p:nvPicPr>
                <p:cNvPr id="161" name="Freihand 160">
                  <a:extLst>
                    <a:ext uri="{FF2B5EF4-FFF2-40B4-BE49-F238E27FC236}">
                      <a16:creationId xmlns:a16="http://schemas.microsoft.com/office/drawing/2014/main" id="{DA7F18B5-EE73-4FC4-8D50-792B15D2085C}"/>
                    </a:ext>
                  </a:extLst>
                </p:cNvPr>
                <p:cNvPicPr/>
                <p:nvPr/>
              </p:nvPicPr>
              <p:blipFill>
                <a:blip r:embed="rId241"/>
                <a:stretch>
                  <a:fillRect/>
                </a:stretch>
              </p:blipFill>
              <p:spPr>
                <a:xfrm>
                  <a:off x="5488355" y="3706147"/>
                  <a:ext cx="73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2" name="Freihand 161">
                  <a:extLst>
                    <a:ext uri="{FF2B5EF4-FFF2-40B4-BE49-F238E27FC236}">
                      <a16:creationId xmlns:a16="http://schemas.microsoft.com/office/drawing/2014/main" id="{59830CCD-A016-46A4-A4E0-002E471103B7}"/>
                    </a:ext>
                  </a:extLst>
                </p14:cNvPr>
                <p14:cNvContentPartPr/>
                <p14:nvPr/>
              </p14:nvContentPartPr>
              <p14:xfrm>
                <a:off x="5575475" y="3689947"/>
                <a:ext cx="83880" cy="111960"/>
              </p14:xfrm>
            </p:contentPart>
          </mc:Choice>
          <mc:Fallback>
            <p:pic>
              <p:nvPicPr>
                <p:cNvPr id="162" name="Freihand 161">
                  <a:extLst>
                    <a:ext uri="{FF2B5EF4-FFF2-40B4-BE49-F238E27FC236}">
                      <a16:creationId xmlns:a16="http://schemas.microsoft.com/office/drawing/2014/main" id="{59830CCD-A016-46A4-A4E0-002E471103B7}"/>
                    </a:ext>
                  </a:extLst>
                </p:cNvPr>
                <p:cNvPicPr/>
                <p:nvPr/>
              </p:nvPicPr>
              <p:blipFill>
                <a:blip r:embed="rId243"/>
                <a:stretch>
                  <a:fillRect/>
                </a:stretch>
              </p:blipFill>
              <p:spPr>
                <a:xfrm>
                  <a:off x="5571155" y="3685627"/>
                  <a:ext cx="92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3" name="Freihand 162">
                  <a:extLst>
                    <a:ext uri="{FF2B5EF4-FFF2-40B4-BE49-F238E27FC236}">
                      <a16:creationId xmlns:a16="http://schemas.microsoft.com/office/drawing/2014/main" id="{6695D244-1F1C-4463-9B06-F15BF47A8F9D}"/>
                    </a:ext>
                  </a:extLst>
                </p14:cNvPr>
                <p14:cNvContentPartPr/>
                <p14:nvPr/>
              </p14:nvContentPartPr>
              <p14:xfrm>
                <a:off x="5688875" y="3696787"/>
                <a:ext cx="77040" cy="95400"/>
              </p14:xfrm>
            </p:contentPart>
          </mc:Choice>
          <mc:Fallback>
            <p:pic>
              <p:nvPicPr>
                <p:cNvPr id="163" name="Freihand 162">
                  <a:extLst>
                    <a:ext uri="{FF2B5EF4-FFF2-40B4-BE49-F238E27FC236}">
                      <a16:creationId xmlns:a16="http://schemas.microsoft.com/office/drawing/2014/main" id="{6695D244-1F1C-4463-9B06-F15BF47A8F9D}"/>
                    </a:ext>
                  </a:extLst>
                </p:cNvPr>
                <p:cNvPicPr/>
                <p:nvPr/>
              </p:nvPicPr>
              <p:blipFill>
                <a:blip r:embed="rId245"/>
                <a:stretch>
                  <a:fillRect/>
                </a:stretch>
              </p:blipFill>
              <p:spPr>
                <a:xfrm>
                  <a:off x="5684555" y="3692467"/>
                  <a:ext cx="85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4" name="Freihand 163">
                  <a:extLst>
                    <a:ext uri="{FF2B5EF4-FFF2-40B4-BE49-F238E27FC236}">
                      <a16:creationId xmlns:a16="http://schemas.microsoft.com/office/drawing/2014/main" id="{8F3E2573-292A-4D1F-9D1C-3BD88733DE1E}"/>
                    </a:ext>
                  </a:extLst>
                </p14:cNvPr>
                <p14:cNvContentPartPr/>
                <p14:nvPr/>
              </p14:nvContentPartPr>
              <p14:xfrm>
                <a:off x="5711915" y="3673027"/>
                <a:ext cx="74880" cy="7920"/>
              </p14:xfrm>
            </p:contentPart>
          </mc:Choice>
          <mc:Fallback>
            <p:pic>
              <p:nvPicPr>
                <p:cNvPr id="164" name="Freihand 163">
                  <a:extLst>
                    <a:ext uri="{FF2B5EF4-FFF2-40B4-BE49-F238E27FC236}">
                      <a16:creationId xmlns:a16="http://schemas.microsoft.com/office/drawing/2014/main" id="{8F3E2573-292A-4D1F-9D1C-3BD88733DE1E}"/>
                    </a:ext>
                  </a:extLst>
                </p:cNvPr>
                <p:cNvPicPr/>
                <p:nvPr/>
              </p:nvPicPr>
              <p:blipFill>
                <a:blip r:embed="rId247"/>
                <a:stretch>
                  <a:fillRect/>
                </a:stretch>
              </p:blipFill>
              <p:spPr>
                <a:xfrm>
                  <a:off x="5707595" y="3668707"/>
                  <a:ext cx="835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5" name="Freihand 164">
                  <a:extLst>
                    <a:ext uri="{FF2B5EF4-FFF2-40B4-BE49-F238E27FC236}">
                      <a16:creationId xmlns:a16="http://schemas.microsoft.com/office/drawing/2014/main" id="{286C2E6C-216B-4FCF-B308-15CF01C15A14}"/>
                    </a:ext>
                  </a:extLst>
                </p14:cNvPr>
                <p14:cNvContentPartPr/>
                <p14:nvPr/>
              </p14:nvContentPartPr>
              <p14:xfrm>
                <a:off x="5314115" y="3859507"/>
                <a:ext cx="466560" cy="35280"/>
              </p14:xfrm>
            </p:contentPart>
          </mc:Choice>
          <mc:Fallback>
            <p:pic>
              <p:nvPicPr>
                <p:cNvPr id="165" name="Freihand 164">
                  <a:extLst>
                    <a:ext uri="{FF2B5EF4-FFF2-40B4-BE49-F238E27FC236}">
                      <a16:creationId xmlns:a16="http://schemas.microsoft.com/office/drawing/2014/main" id="{286C2E6C-216B-4FCF-B308-15CF01C15A14}"/>
                    </a:ext>
                  </a:extLst>
                </p:cNvPr>
                <p:cNvPicPr/>
                <p:nvPr/>
              </p:nvPicPr>
              <p:blipFill>
                <a:blip r:embed="rId249"/>
                <a:stretch>
                  <a:fillRect/>
                </a:stretch>
              </p:blipFill>
              <p:spPr>
                <a:xfrm>
                  <a:off x="5309795" y="3855187"/>
                  <a:ext cx="4752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6" name="Freihand 165">
                  <a:extLst>
                    <a:ext uri="{FF2B5EF4-FFF2-40B4-BE49-F238E27FC236}">
                      <a16:creationId xmlns:a16="http://schemas.microsoft.com/office/drawing/2014/main" id="{125A86EB-B5BB-41AA-BFC0-32B254464129}"/>
                    </a:ext>
                  </a:extLst>
                </p14:cNvPr>
                <p14:cNvContentPartPr/>
                <p14:nvPr/>
              </p14:nvContentPartPr>
              <p14:xfrm>
                <a:off x="5283155" y="3946267"/>
                <a:ext cx="147960" cy="133920"/>
              </p14:xfrm>
            </p:contentPart>
          </mc:Choice>
          <mc:Fallback>
            <p:pic>
              <p:nvPicPr>
                <p:cNvPr id="166" name="Freihand 165">
                  <a:extLst>
                    <a:ext uri="{FF2B5EF4-FFF2-40B4-BE49-F238E27FC236}">
                      <a16:creationId xmlns:a16="http://schemas.microsoft.com/office/drawing/2014/main" id="{125A86EB-B5BB-41AA-BFC0-32B254464129}"/>
                    </a:ext>
                  </a:extLst>
                </p:cNvPr>
                <p:cNvPicPr/>
                <p:nvPr/>
              </p:nvPicPr>
              <p:blipFill>
                <a:blip r:embed="rId251"/>
                <a:stretch>
                  <a:fillRect/>
                </a:stretch>
              </p:blipFill>
              <p:spPr>
                <a:xfrm>
                  <a:off x="5278835" y="3941947"/>
                  <a:ext cx="156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7" name="Freihand 166">
                  <a:extLst>
                    <a:ext uri="{FF2B5EF4-FFF2-40B4-BE49-F238E27FC236}">
                      <a16:creationId xmlns:a16="http://schemas.microsoft.com/office/drawing/2014/main" id="{35BE0DE7-BE23-4AAB-9B5B-93EF74755D55}"/>
                    </a:ext>
                  </a:extLst>
                </p14:cNvPr>
                <p14:cNvContentPartPr/>
                <p14:nvPr/>
              </p14:nvContentPartPr>
              <p14:xfrm>
                <a:off x="5421755" y="4021867"/>
                <a:ext cx="28080" cy="75960"/>
              </p14:xfrm>
            </p:contentPart>
          </mc:Choice>
          <mc:Fallback>
            <p:pic>
              <p:nvPicPr>
                <p:cNvPr id="167" name="Freihand 166">
                  <a:extLst>
                    <a:ext uri="{FF2B5EF4-FFF2-40B4-BE49-F238E27FC236}">
                      <a16:creationId xmlns:a16="http://schemas.microsoft.com/office/drawing/2014/main" id="{35BE0DE7-BE23-4AAB-9B5B-93EF74755D55}"/>
                    </a:ext>
                  </a:extLst>
                </p:cNvPr>
                <p:cNvPicPr/>
                <p:nvPr/>
              </p:nvPicPr>
              <p:blipFill>
                <a:blip r:embed="rId253"/>
                <a:stretch>
                  <a:fillRect/>
                </a:stretch>
              </p:blipFill>
              <p:spPr>
                <a:xfrm>
                  <a:off x="5417435" y="4017547"/>
                  <a:ext cx="36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8" name="Freihand 167">
                  <a:extLst>
                    <a:ext uri="{FF2B5EF4-FFF2-40B4-BE49-F238E27FC236}">
                      <a16:creationId xmlns:a16="http://schemas.microsoft.com/office/drawing/2014/main" id="{F033B1C1-0B4C-4AEA-BC76-25A56946EA42}"/>
                    </a:ext>
                  </a:extLst>
                </p14:cNvPr>
                <p14:cNvContentPartPr/>
                <p14:nvPr/>
              </p14:nvContentPartPr>
              <p14:xfrm>
                <a:off x="5486195" y="3955267"/>
                <a:ext cx="75600" cy="87840"/>
              </p14:xfrm>
            </p:contentPart>
          </mc:Choice>
          <mc:Fallback>
            <p:pic>
              <p:nvPicPr>
                <p:cNvPr id="168" name="Freihand 167">
                  <a:extLst>
                    <a:ext uri="{FF2B5EF4-FFF2-40B4-BE49-F238E27FC236}">
                      <a16:creationId xmlns:a16="http://schemas.microsoft.com/office/drawing/2014/main" id="{F033B1C1-0B4C-4AEA-BC76-25A56946EA42}"/>
                    </a:ext>
                  </a:extLst>
                </p:cNvPr>
                <p:cNvPicPr/>
                <p:nvPr/>
              </p:nvPicPr>
              <p:blipFill>
                <a:blip r:embed="rId255"/>
                <a:stretch>
                  <a:fillRect/>
                </a:stretch>
              </p:blipFill>
              <p:spPr>
                <a:xfrm>
                  <a:off x="5481875" y="3950947"/>
                  <a:ext cx="84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9" name="Freihand 168">
                  <a:extLst>
                    <a:ext uri="{FF2B5EF4-FFF2-40B4-BE49-F238E27FC236}">
                      <a16:creationId xmlns:a16="http://schemas.microsoft.com/office/drawing/2014/main" id="{53105C0C-0631-441E-A749-44EE668233A8}"/>
                    </a:ext>
                  </a:extLst>
                </p14:cNvPr>
                <p14:cNvContentPartPr/>
                <p14:nvPr/>
              </p14:nvContentPartPr>
              <p14:xfrm>
                <a:off x="5573315" y="3939787"/>
                <a:ext cx="110160" cy="152640"/>
              </p14:xfrm>
            </p:contentPart>
          </mc:Choice>
          <mc:Fallback>
            <p:pic>
              <p:nvPicPr>
                <p:cNvPr id="169" name="Freihand 168">
                  <a:extLst>
                    <a:ext uri="{FF2B5EF4-FFF2-40B4-BE49-F238E27FC236}">
                      <a16:creationId xmlns:a16="http://schemas.microsoft.com/office/drawing/2014/main" id="{53105C0C-0631-441E-A749-44EE668233A8}"/>
                    </a:ext>
                  </a:extLst>
                </p:cNvPr>
                <p:cNvPicPr/>
                <p:nvPr/>
              </p:nvPicPr>
              <p:blipFill>
                <a:blip r:embed="rId257"/>
                <a:stretch>
                  <a:fillRect/>
                </a:stretch>
              </p:blipFill>
              <p:spPr>
                <a:xfrm>
                  <a:off x="5568995" y="3935467"/>
                  <a:ext cx="118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1" name="Freihand 170">
                  <a:extLst>
                    <a:ext uri="{FF2B5EF4-FFF2-40B4-BE49-F238E27FC236}">
                      <a16:creationId xmlns:a16="http://schemas.microsoft.com/office/drawing/2014/main" id="{024EC853-06A5-4635-B73C-EBAD0B9F752A}"/>
                    </a:ext>
                  </a:extLst>
                </p14:cNvPr>
                <p14:cNvContentPartPr/>
                <p14:nvPr/>
              </p14:nvContentPartPr>
              <p14:xfrm>
                <a:off x="5848355" y="3880747"/>
                <a:ext cx="18360" cy="6120"/>
              </p14:xfrm>
            </p:contentPart>
          </mc:Choice>
          <mc:Fallback>
            <p:pic>
              <p:nvPicPr>
                <p:cNvPr id="171" name="Freihand 170">
                  <a:extLst>
                    <a:ext uri="{FF2B5EF4-FFF2-40B4-BE49-F238E27FC236}">
                      <a16:creationId xmlns:a16="http://schemas.microsoft.com/office/drawing/2014/main" id="{024EC853-06A5-4635-B73C-EBAD0B9F752A}"/>
                    </a:ext>
                  </a:extLst>
                </p:cNvPr>
                <p:cNvPicPr/>
                <p:nvPr/>
              </p:nvPicPr>
              <p:blipFill>
                <a:blip r:embed="rId259"/>
                <a:stretch>
                  <a:fillRect/>
                </a:stretch>
              </p:blipFill>
              <p:spPr>
                <a:xfrm>
                  <a:off x="5844035" y="3876427"/>
                  <a:ext cx="270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2" name="Freihand 171">
                  <a:extLst>
                    <a:ext uri="{FF2B5EF4-FFF2-40B4-BE49-F238E27FC236}">
                      <a16:creationId xmlns:a16="http://schemas.microsoft.com/office/drawing/2014/main" id="{FF1D5DEE-77E7-4784-9A8C-723A98404902}"/>
                    </a:ext>
                  </a:extLst>
                </p14:cNvPr>
                <p14:cNvContentPartPr/>
                <p14:nvPr/>
              </p14:nvContentPartPr>
              <p14:xfrm>
                <a:off x="5941235" y="3788947"/>
                <a:ext cx="118800" cy="106200"/>
              </p14:xfrm>
            </p:contentPart>
          </mc:Choice>
          <mc:Fallback>
            <p:pic>
              <p:nvPicPr>
                <p:cNvPr id="172" name="Freihand 171">
                  <a:extLst>
                    <a:ext uri="{FF2B5EF4-FFF2-40B4-BE49-F238E27FC236}">
                      <a16:creationId xmlns:a16="http://schemas.microsoft.com/office/drawing/2014/main" id="{FF1D5DEE-77E7-4784-9A8C-723A98404902}"/>
                    </a:ext>
                  </a:extLst>
                </p:cNvPr>
                <p:cNvPicPr/>
                <p:nvPr/>
              </p:nvPicPr>
              <p:blipFill>
                <a:blip r:embed="rId261"/>
                <a:stretch>
                  <a:fillRect/>
                </a:stretch>
              </p:blipFill>
              <p:spPr>
                <a:xfrm>
                  <a:off x="5936915" y="3784627"/>
                  <a:ext cx="127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3" name="Freihand 172">
                  <a:extLst>
                    <a:ext uri="{FF2B5EF4-FFF2-40B4-BE49-F238E27FC236}">
                      <a16:creationId xmlns:a16="http://schemas.microsoft.com/office/drawing/2014/main" id="{1E0B5893-CD28-4C15-96FD-CDF432007321}"/>
                    </a:ext>
                  </a:extLst>
                </p14:cNvPr>
                <p14:cNvContentPartPr/>
                <p14:nvPr/>
              </p14:nvContentPartPr>
              <p14:xfrm>
                <a:off x="6091355" y="3782827"/>
                <a:ext cx="73440" cy="106920"/>
              </p14:xfrm>
            </p:contentPart>
          </mc:Choice>
          <mc:Fallback>
            <p:pic>
              <p:nvPicPr>
                <p:cNvPr id="173" name="Freihand 172">
                  <a:extLst>
                    <a:ext uri="{FF2B5EF4-FFF2-40B4-BE49-F238E27FC236}">
                      <a16:creationId xmlns:a16="http://schemas.microsoft.com/office/drawing/2014/main" id="{1E0B5893-CD28-4C15-96FD-CDF432007321}"/>
                    </a:ext>
                  </a:extLst>
                </p:cNvPr>
                <p:cNvPicPr/>
                <p:nvPr/>
              </p:nvPicPr>
              <p:blipFill>
                <a:blip r:embed="rId263"/>
                <a:stretch>
                  <a:fillRect/>
                </a:stretch>
              </p:blipFill>
              <p:spPr>
                <a:xfrm>
                  <a:off x="6087035" y="3778507"/>
                  <a:ext cx="82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4" name="Freihand 173">
                  <a:extLst>
                    <a:ext uri="{FF2B5EF4-FFF2-40B4-BE49-F238E27FC236}">
                      <a16:creationId xmlns:a16="http://schemas.microsoft.com/office/drawing/2014/main" id="{04B647C7-55F1-40F9-AD0E-BBB15296D164}"/>
                    </a:ext>
                  </a:extLst>
                </p14:cNvPr>
                <p14:cNvContentPartPr/>
                <p14:nvPr/>
              </p14:nvContentPartPr>
              <p14:xfrm>
                <a:off x="6202955" y="3786427"/>
                <a:ext cx="90360" cy="111600"/>
              </p14:xfrm>
            </p:contentPart>
          </mc:Choice>
          <mc:Fallback>
            <p:pic>
              <p:nvPicPr>
                <p:cNvPr id="174" name="Freihand 173">
                  <a:extLst>
                    <a:ext uri="{FF2B5EF4-FFF2-40B4-BE49-F238E27FC236}">
                      <a16:creationId xmlns:a16="http://schemas.microsoft.com/office/drawing/2014/main" id="{04B647C7-55F1-40F9-AD0E-BBB15296D164}"/>
                    </a:ext>
                  </a:extLst>
                </p:cNvPr>
                <p:cNvPicPr/>
                <p:nvPr/>
              </p:nvPicPr>
              <p:blipFill>
                <a:blip r:embed="rId265"/>
                <a:stretch>
                  <a:fillRect/>
                </a:stretch>
              </p:blipFill>
              <p:spPr>
                <a:xfrm>
                  <a:off x="6198635" y="3782107"/>
                  <a:ext cx="99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5" name="Freihand 174">
                  <a:extLst>
                    <a:ext uri="{FF2B5EF4-FFF2-40B4-BE49-F238E27FC236}">
                      <a16:creationId xmlns:a16="http://schemas.microsoft.com/office/drawing/2014/main" id="{43F2A58B-B58C-4735-A2C0-599A344DCAA8}"/>
                    </a:ext>
                  </a:extLst>
                </p14:cNvPr>
                <p14:cNvContentPartPr/>
                <p14:nvPr/>
              </p14:nvContentPartPr>
              <p14:xfrm>
                <a:off x="6309155" y="3865627"/>
                <a:ext cx="12960" cy="63000"/>
              </p14:xfrm>
            </p:contentPart>
          </mc:Choice>
          <mc:Fallback>
            <p:pic>
              <p:nvPicPr>
                <p:cNvPr id="175" name="Freihand 174">
                  <a:extLst>
                    <a:ext uri="{FF2B5EF4-FFF2-40B4-BE49-F238E27FC236}">
                      <a16:creationId xmlns:a16="http://schemas.microsoft.com/office/drawing/2014/main" id="{43F2A58B-B58C-4735-A2C0-599A344DCAA8}"/>
                    </a:ext>
                  </a:extLst>
                </p:cNvPr>
                <p:cNvPicPr/>
                <p:nvPr/>
              </p:nvPicPr>
              <p:blipFill>
                <a:blip r:embed="rId267"/>
                <a:stretch>
                  <a:fillRect/>
                </a:stretch>
              </p:blipFill>
              <p:spPr>
                <a:xfrm>
                  <a:off x="6304835" y="3861307"/>
                  <a:ext cx="216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6" name="Freihand 175">
                  <a:extLst>
                    <a:ext uri="{FF2B5EF4-FFF2-40B4-BE49-F238E27FC236}">
                      <a16:creationId xmlns:a16="http://schemas.microsoft.com/office/drawing/2014/main" id="{CA06706C-5D32-4491-A168-E74199A72FFB}"/>
                    </a:ext>
                  </a:extLst>
                </p14:cNvPr>
                <p14:cNvContentPartPr/>
                <p14:nvPr/>
              </p14:nvContentPartPr>
              <p14:xfrm>
                <a:off x="6394475" y="3763747"/>
                <a:ext cx="82800" cy="106920"/>
              </p14:xfrm>
            </p:contentPart>
          </mc:Choice>
          <mc:Fallback>
            <p:pic>
              <p:nvPicPr>
                <p:cNvPr id="176" name="Freihand 175">
                  <a:extLst>
                    <a:ext uri="{FF2B5EF4-FFF2-40B4-BE49-F238E27FC236}">
                      <a16:creationId xmlns:a16="http://schemas.microsoft.com/office/drawing/2014/main" id="{CA06706C-5D32-4491-A168-E74199A72FFB}"/>
                    </a:ext>
                  </a:extLst>
                </p:cNvPr>
                <p:cNvPicPr/>
                <p:nvPr/>
              </p:nvPicPr>
              <p:blipFill>
                <a:blip r:embed="rId269"/>
                <a:stretch>
                  <a:fillRect/>
                </a:stretch>
              </p:blipFill>
              <p:spPr>
                <a:xfrm>
                  <a:off x="6390155" y="3759427"/>
                  <a:ext cx="91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7" name="Freihand 176">
                  <a:extLst>
                    <a:ext uri="{FF2B5EF4-FFF2-40B4-BE49-F238E27FC236}">
                      <a16:creationId xmlns:a16="http://schemas.microsoft.com/office/drawing/2014/main" id="{20E5C9DE-1B0C-4C48-807E-5E279CFFF785}"/>
                    </a:ext>
                  </a:extLst>
                </p14:cNvPr>
                <p14:cNvContentPartPr/>
                <p14:nvPr/>
              </p14:nvContentPartPr>
              <p14:xfrm>
                <a:off x="6413195" y="3815227"/>
                <a:ext cx="89640" cy="7200"/>
              </p14:xfrm>
            </p:contentPart>
          </mc:Choice>
          <mc:Fallback>
            <p:pic>
              <p:nvPicPr>
                <p:cNvPr id="177" name="Freihand 176">
                  <a:extLst>
                    <a:ext uri="{FF2B5EF4-FFF2-40B4-BE49-F238E27FC236}">
                      <a16:creationId xmlns:a16="http://schemas.microsoft.com/office/drawing/2014/main" id="{20E5C9DE-1B0C-4C48-807E-5E279CFFF785}"/>
                    </a:ext>
                  </a:extLst>
                </p:cNvPr>
                <p:cNvPicPr/>
                <p:nvPr/>
              </p:nvPicPr>
              <p:blipFill>
                <a:blip r:embed="rId271"/>
                <a:stretch>
                  <a:fillRect/>
                </a:stretch>
              </p:blipFill>
              <p:spPr>
                <a:xfrm>
                  <a:off x="6408875" y="3810907"/>
                  <a:ext cx="98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8" name="Freihand 177">
                  <a:extLst>
                    <a:ext uri="{FF2B5EF4-FFF2-40B4-BE49-F238E27FC236}">
                      <a16:creationId xmlns:a16="http://schemas.microsoft.com/office/drawing/2014/main" id="{8D215B43-B7CC-411C-B9B0-FB1FF9AE3259}"/>
                    </a:ext>
                  </a:extLst>
                </p14:cNvPr>
                <p14:cNvContentPartPr/>
                <p14:nvPr/>
              </p14:nvContentPartPr>
              <p14:xfrm>
                <a:off x="6547475" y="3767707"/>
                <a:ext cx="81000" cy="121680"/>
              </p14:xfrm>
            </p:contentPart>
          </mc:Choice>
          <mc:Fallback>
            <p:pic>
              <p:nvPicPr>
                <p:cNvPr id="178" name="Freihand 177">
                  <a:extLst>
                    <a:ext uri="{FF2B5EF4-FFF2-40B4-BE49-F238E27FC236}">
                      <a16:creationId xmlns:a16="http://schemas.microsoft.com/office/drawing/2014/main" id="{8D215B43-B7CC-411C-B9B0-FB1FF9AE3259}"/>
                    </a:ext>
                  </a:extLst>
                </p:cNvPr>
                <p:cNvPicPr/>
                <p:nvPr/>
              </p:nvPicPr>
              <p:blipFill>
                <a:blip r:embed="rId273"/>
                <a:stretch>
                  <a:fillRect/>
                </a:stretch>
              </p:blipFill>
              <p:spPr>
                <a:xfrm>
                  <a:off x="6543155" y="3763387"/>
                  <a:ext cx="89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9" name="Freihand 178">
                  <a:extLst>
                    <a:ext uri="{FF2B5EF4-FFF2-40B4-BE49-F238E27FC236}">
                      <a16:creationId xmlns:a16="http://schemas.microsoft.com/office/drawing/2014/main" id="{310CD767-0A9C-4B44-9C83-B98C541EECAA}"/>
                    </a:ext>
                  </a:extLst>
                </p14:cNvPr>
                <p14:cNvContentPartPr/>
                <p14:nvPr/>
              </p14:nvContentPartPr>
              <p14:xfrm>
                <a:off x="6511835" y="3830347"/>
                <a:ext cx="124560" cy="2880"/>
              </p14:xfrm>
            </p:contentPart>
          </mc:Choice>
          <mc:Fallback>
            <p:pic>
              <p:nvPicPr>
                <p:cNvPr id="179" name="Freihand 178">
                  <a:extLst>
                    <a:ext uri="{FF2B5EF4-FFF2-40B4-BE49-F238E27FC236}">
                      <a16:creationId xmlns:a16="http://schemas.microsoft.com/office/drawing/2014/main" id="{310CD767-0A9C-4B44-9C83-B98C541EECAA}"/>
                    </a:ext>
                  </a:extLst>
                </p:cNvPr>
                <p:cNvPicPr/>
                <p:nvPr/>
              </p:nvPicPr>
              <p:blipFill>
                <a:blip r:embed="rId275"/>
                <a:stretch>
                  <a:fillRect/>
                </a:stretch>
              </p:blipFill>
              <p:spPr>
                <a:xfrm>
                  <a:off x="6507515" y="3826027"/>
                  <a:ext cx="1332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0" name="Freihand 179">
                  <a:extLst>
                    <a:ext uri="{FF2B5EF4-FFF2-40B4-BE49-F238E27FC236}">
                      <a16:creationId xmlns:a16="http://schemas.microsoft.com/office/drawing/2014/main" id="{91E229D2-9FF4-422A-A739-FF0FCAF5CD75}"/>
                    </a:ext>
                  </a:extLst>
                </p14:cNvPr>
                <p14:cNvContentPartPr/>
                <p14:nvPr/>
              </p14:nvContentPartPr>
              <p14:xfrm>
                <a:off x="6717035" y="3793987"/>
                <a:ext cx="166680" cy="57960"/>
              </p14:xfrm>
            </p:contentPart>
          </mc:Choice>
          <mc:Fallback>
            <p:pic>
              <p:nvPicPr>
                <p:cNvPr id="180" name="Freihand 179">
                  <a:extLst>
                    <a:ext uri="{FF2B5EF4-FFF2-40B4-BE49-F238E27FC236}">
                      <a16:creationId xmlns:a16="http://schemas.microsoft.com/office/drawing/2014/main" id="{91E229D2-9FF4-422A-A739-FF0FCAF5CD75}"/>
                    </a:ext>
                  </a:extLst>
                </p:cNvPr>
                <p:cNvPicPr/>
                <p:nvPr/>
              </p:nvPicPr>
              <p:blipFill>
                <a:blip r:embed="rId277"/>
                <a:stretch>
                  <a:fillRect/>
                </a:stretch>
              </p:blipFill>
              <p:spPr>
                <a:xfrm>
                  <a:off x="6712715" y="3789667"/>
                  <a:ext cx="175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2" name="Freihand 181">
                  <a:extLst>
                    <a:ext uri="{FF2B5EF4-FFF2-40B4-BE49-F238E27FC236}">
                      <a16:creationId xmlns:a16="http://schemas.microsoft.com/office/drawing/2014/main" id="{011CD4E5-2520-4E7E-BBA4-DC31EC6CD99B}"/>
                    </a:ext>
                  </a:extLst>
                </p14:cNvPr>
                <p14:cNvContentPartPr/>
                <p14:nvPr/>
              </p14:nvContentPartPr>
              <p14:xfrm>
                <a:off x="6964355" y="3648907"/>
                <a:ext cx="171000" cy="137160"/>
              </p14:xfrm>
            </p:contentPart>
          </mc:Choice>
          <mc:Fallback>
            <p:pic>
              <p:nvPicPr>
                <p:cNvPr id="182" name="Freihand 181">
                  <a:extLst>
                    <a:ext uri="{FF2B5EF4-FFF2-40B4-BE49-F238E27FC236}">
                      <a16:creationId xmlns:a16="http://schemas.microsoft.com/office/drawing/2014/main" id="{011CD4E5-2520-4E7E-BBA4-DC31EC6CD99B}"/>
                    </a:ext>
                  </a:extLst>
                </p:cNvPr>
                <p:cNvPicPr/>
                <p:nvPr/>
              </p:nvPicPr>
              <p:blipFill>
                <a:blip r:embed="rId279"/>
                <a:stretch>
                  <a:fillRect/>
                </a:stretch>
              </p:blipFill>
              <p:spPr>
                <a:xfrm>
                  <a:off x="6960035" y="3644587"/>
                  <a:ext cx="179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3" name="Freihand 182">
                  <a:extLst>
                    <a:ext uri="{FF2B5EF4-FFF2-40B4-BE49-F238E27FC236}">
                      <a16:creationId xmlns:a16="http://schemas.microsoft.com/office/drawing/2014/main" id="{A7C5905E-9848-47B7-9E79-68A79DF5C045}"/>
                    </a:ext>
                  </a:extLst>
                </p14:cNvPr>
                <p14:cNvContentPartPr/>
                <p14:nvPr/>
              </p14:nvContentPartPr>
              <p14:xfrm>
                <a:off x="7123115" y="3743587"/>
                <a:ext cx="29160" cy="72720"/>
              </p14:xfrm>
            </p:contentPart>
          </mc:Choice>
          <mc:Fallback>
            <p:pic>
              <p:nvPicPr>
                <p:cNvPr id="183" name="Freihand 182">
                  <a:extLst>
                    <a:ext uri="{FF2B5EF4-FFF2-40B4-BE49-F238E27FC236}">
                      <a16:creationId xmlns:a16="http://schemas.microsoft.com/office/drawing/2014/main" id="{A7C5905E-9848-47B7-9E79-68A79DF5C045}"/>
                    </a:ext>
                  </a:extLst>
                </p:cNvPr>
                <p:cNvPicPr/>
                <p:nvPr/>
              </p:nvPicPr>
              <p:blipFill>
                <a:blip r:embed="rId281"/>
                <a:stretch>
                  <a:fillRect/>
                </a:stretch>
              </p:blipFill>
              <p:spPr>
                <a:xfrm>
                  <a:off x="7118795" y="3739267"/>
                  <a:ext cx="37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4" name="Freihand 183">
                  <a:extLst>
                    <a:ext uri="{FF2B5EF4-FFF2-40B4-BE49-F238E27FC236}">
                      <a16:creationId xmlns:a16="http://schemas.microsoft.com/office/drawing/2014/main" id="{1614CD06-2496-41AB-B9B9-6495836613A6}"/>
                    </a:ext>
                  </a:extLst>
                </p14:cNvPr>
                <p14:cNvContentPartPr/>
                <p14:nvPr/>
              </p14:nvContentPartPr>
              <p14:xfrm>
                <a:off x="7214555" y="3651787"/>
                <a:ext cx="102240" cy="95760"/>
              </p14:xfrm>
            </p:contentPart>
          </mc:Choice>
          <mc:Fallback>
            <p:pic>
              <p:nvPicPr>
                <p:cNvPr id="184" name="Freihand 183">
                  <a:extLst>
                    <a:ext uri="{FF2B5EF4-FFF2-40B4-BE49-F238E27FC236}">
                      <a16:creationId xmlns:a16="http://schemas.microsoft.com/office/drawing/2014/main" id="{1614CD06-2496-41AB-B9B9-6495836613A6}"/>
                    </a:ext>
                  </a:extLst>
                </p:cNvPr>
                <p:cNvPicPr/>
                <p:nvPr/>
              </p:nvPicPr>
              <p:blipFill>
                <a:blip r:embed="rId283"/>
                <a:stretch>
                  <a:fillRect/>
                </a:stretch>
              </p:blipFill>
              <p:spPr>
                <a:xfrm>
                  <a:off x="7210235" y="3647467"/>
                  <a:ext cx="110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5" name="Freihand 184">
                  <a:extLst>
                    <a:ext uri="{FF2B5EF4-FFF2-40B4-BE49-F238E27FC236}">
                      <a16:creationId xmlns:a16="http://schemas.microsoft.com/office/drawing/2014/main" id="{E18516F6-9354-4215-BC45-886C6B3A7A4E}"/>
                    </a:ext>
                  </a:extLst>
                </p14:cNvPr>
                <p14:cNvContentPartPr/>
                <p14:nvPr/>
              </p14:nvContentPartPr>
              <p14:xfrm>
                <a:off x="7327595" y="3656467"/>
                <a:ext cx="77400" cy="111600"/>
              </p14:xfrm>
            </p:contentPart>
          </mc:Choice>
          <mc:Fallback>
            <p:pic>
              <p:nvPicPr>
                <p:cNvPr id="185" name="Freihand 184">
                  <a:extLst>
                    <a:ext uri="{FF2B5EF4-FFF2-40B4-BE49-F238E27FC236}">
                      <a16:creationId xmlns:a16="http://schemas.microsoft.com/office/drawing/2014/main" id="{E18516F6-9354-4215-BC45-886C6B3A7A4E}"/>
                    </a:ext>
                  </a:extLst>
                </p:cNvPr>
                <p:cNvPicPr/>
                <p:nvPr/>
              </p:nvPicPr>
              <p:blipFill>
                <a:blip r:embed="rId285"/>
                <a:stretch>
                  <a:fillRect/>
                </a:stretch>
              </p:blipFill>
              <p:spPr>
                <a:xfrm>
                  <a:off x="7323275" y="3652147"/>
                  <a:ext cx="86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6" name="Freihand 185">
                  <a:extLst>
                    <a:ext uri="{FF2B5EF4-FFF2-40B4-BE49-F238E27FC236}">
                      <a16:creationId xmlns:a16="http://schemas.microsoft.com/office/drawing/2014/main" id="{D993FAC7-0035-4F38-B4AB-4B60A63EAEFF}"/>
                    </a:ext>
                  </a:extLst>
                </p14:cNvPr>
                <p14:cNvContentPartPr/>
                <p14:nvPr/>
              </p14:nvContentPartPr>
              <p14:xfrm>
                <a:off x="7438835" y="3666547"/>
                <a:ext cx="65520" cy="106560"/>
              </p14:xfrm>
            </p:contentPart>
          </mc:Choice>
          <mc:Fallback>
            <p:pic>
              <p:nvPicPr>
                <p:cNvPr id="186" name="Freihand 185">
                  <a:extLst>
                    <a:ext uri="{FF2B5EF4-FFF2-40B4-BE49-F238E27FC236}">
                      <a16:creationId xmlns:a16="http://schemas.microsoft.com/office/drawing/2014/main" id="{D993FAC7-0035-4F38-B4AB-4B60A63EAEFF}"/>
                    </a:ext>
                  </a:extLst>
                </p:cNvPr>
                <p:cNvPicPr/>
                <p:nvPr/>
              </p:nvPicPr>
              <p:blipFill>
                <a:blip r:embed="rId287"/>
                <a:stretch>
                  <a:fillRect/>
                </a:stretch>
              </p:blipFill>
              <p:spPr>
                <a:xfrm>
                  <a:off x="7434515" y="3662227"/>
                  <a:ext cx="74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7" name="Freihand 186">
                  <a:extLst>
                    <a:ext uri="{FF2B5EF4-FFF2-40B4-BE49-F238E27FC236}">
                      <a16:creationId xmlns:a16="http://schemas.microsoft.com/office/drawing/2014/main" id="{42387406-966C-4207-9F14-F4A9A36900E3}"/>
                    </a:ext>
                  </a:extLst>
                </p14:cNvPr>
                <p14:cNvContentPartPr/>
                <p14:nvPr/>
              </p14:nvContentPartPr>
              <p14:xfrm>
                <a:off x="7474115" y="3637747"/>
                <a:ext cx="98640" cy="14760"/>
              </p14:xfrm>
            </p:contentPart>
          </mc:Choice>
          <mc:Fallback>
            <p:pic>
              <p:nvPicPr>
                <p:cNvPr id="187" name="Freihand 186">
                  <a:extLst>
                    <a:ext uri="{FF2B5EF4-FFF2-40B4-BE49-F238E27FC236}">
                      <a16:creationId xmlns:a16="http://schemas.microsoft.com/office/drawing/2014/main" id="{42387406-966C-4207-9F14-F4A9A36900E3}"/>
                    </a:ext>
                  </a:extLst>
                </p:cNvPr>
                <p:cNvPicPr/>
                <p:nvPr/>
              </p:nvPicPr>
              <p:blipFill>
                <a:blip r:embed="rId289"/>
                <a:stretch>
                  <a:fillRect/>
                </a:stretch>
              </p:blipFill>
              <p:spPr>
                <a:xfrm>
                  <a:off x="7469795" y="3633427"/>
                  <a:ext cx="107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8" name="Freihand 187">
                  <a:extLst>
                    <a:ext uri="{FF2B5EF4-FFF2-40B4-BE49-F238E27FC236}">
                      <a16:creationId xmlns:a16="http://schemas.microsoft.com/office/drawing/2014/main" id="{9C2E2751-3A0A-49B1-B208-2EF648ABD1A1}"/>
                    </a:ext>
                  </a:extLst>
                </p14:cNvPr>
                <p14:cNvContentPartPr/>
                <p14:nvPr/>
              </p14:nvContentPartPr>
              <p14:xfrm>
                <a:off x="6959675" y="3819187"/>
                <a:ext cx="545400" cy="22680"/>
              </p14:xfrm>
            </p:contentPart>
          </mc:Choice>
          <mc:Fallback>
            <p:pic>
              <p:nvPicPr>
                <p:cNvPr id="188" name="Freihand 187">
                  <a:extLst>
                    <a:ext uri="{FF2B5EF4-FFF2-40B4-BE49-F238E27FC236}">
                      <a16:creationId xmlns:a16="http://schemas.microsoft.com/office/drawing/2014/main" id="{9C2E2751-3A0A-49B1-B208-2EF648ABD1A1}"/>
                    </a:ext>
                  </a:extLst>
                </p:cNvPr>
                <p:cNvPicPr/>
                <p:nvPr/>
              </p:nvPicPr>
              <p:blipFill>
                <a:blip r:embed="rId291"/>
                <a:stretch>
                  <a:fillRect/>
                </a:stretch>
              </p:blipFill>
              <p:spPr>
                <a:xfrm>
                  <a:off x="6955355" y="3814867"/>
                  <a:ext cx="554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9" name="Freihand 188">
                  <a:extLst>
                    <a:ext uri="{FF2B5EF4-FFF2-40B4-BE49-F238E27FC236}">
                      <a16:creationId xmlns:a16="http://schemas.microsoft.com/office/drawing/2014/main" id="{7A5FB04D-67BD-4AA1-952B-3148D530C7C0}"/>
                    </a:ext>
                  </a:extLst>
                </p14:cNvPr>
                <p14:cNvContentPartPr/>
                <p14:nvPr/>
              </p14:nvContentPartPr>
              <p14:xfrm>
                <a:off x="6876875" y="3900547"/>
                <a:ext cx="166320" cy="118080"/>
              </p14:xfrm>
            </p:contentPart>
          </mc:Choice>
          <mc:Fallback>
            <p:pic>
              <p:nvPicPr>
                <p:cNvPr id="189" name="Freihand 188">
                  <a:extLst>
                    <a:ext uri="{FF2B5EF4-FFF2-40B4-BE49-F238E27FC236}">
                      <a16:creationId xmlns:a16="http://schemas.microsoft.com/office/drawing/2014/main" id="{7A5FB04D-67BD-4AA1-952B-3148D530C7C0}"/>
                    </a:ext>
                  </a:extLst>
                </p:cNvPr>
                <p:cNvPicPr/>
                <p:nvPr/>
              </p:nvPicPr>
              <p:blipFill>
                <a:blip r:embed="rId293"/>
                <a:stretch>
                  <a:fillRect/>
                </a:stretch>
              </p:blipFill>
              <p:spPr>
                <a:xfrm>
                  <a:off x="6872555" y="3896227"/>
                  <a:ext cx="174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0" name="Freihand 189">
                  <a:extLst>
                    <a:ext uri="{FF2B5EF4-FFF2-40B4-BE49-F238E27FC236}">
                      <a16:creationId xmlns:a16="http://schemas.microsoft.com/office/drawing/2014/main" id="{698D86E3-05B6-4B3E-A06D-6BFCB20F475F}"/>
                    </a:ext>
                  </a:extLst>
                </p14:cNvPr>
                <p14:cNvContentPartPr/>
                <p14:nvPr/>
              </p14:nvContentPartPr>
              <p14:xfrm>
                <a:off x="7036355" y="3991267"/>
                <a:ext cx="23760" cy="82440"/>
              </p14:xfrm>
            </p:contentPart>
          </mc:Choice>
          <mc:Fallback>
            <p:pic>
              <p:nvPicPr>
                <p:cNvPr id="190" name="Freihand 189">
                  <a:extLst>
                    <a:ext uri="{FF2B5EF4-FFF2-40B4-BE49-F238E27FC236}">
                      <a16:creationId xmlns:a16="http://schemas.microsoft.com/office/drawing/2014/main" id="{698D86E3-05B6-4B3E-A06D-6BFCB20F475F}"/>
                    </a:ext>
                  </a:extLst>
                </p:cNvPr>
                <p:cNvPicPr/>
                <p:nvPr/>
              </p:nvPicPr>
              <p:blipFill>
                <a:blip r:embed="rId295"/>
                <a:stretch>
                  <a:fillRect/>
                </a:stretch>
              </p:blipFill>
              <p:spPr>
                <a:xfrm>
                  <a:off x="7032035" y="3986947"/>
                  <a:ext cx="32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1" name="Freihand 190">
                  <a:extLst>
                    <a:ext uri="{FF2B5EF4-FFF2-40B4-BE49-F238E27FC236}">
                      <a16:creationId xmlns:a16="http://schemas.microsoft.com/office/drawing/2014/main" id="{6A2FAE9A-CBD4-453B-BA05-EA833B54C6A3}"/>
                    </a:ext>
                  </a:extLst>
                </p14:cNvPr>
                <p14:cNvContentPartPr/>
                <p14:nvPr/>
              </p14:nvContentPartPr>
              <p14:xfrm>
                <a:off x="7123835" y="3918547"/>
                <a:ext cx="92160" cy="92520"/>
              </p14:xfrm>
            </p:contentPart>
          </mc:Choice>
          <mc:Fallback>
            <p:pic>
              <p:nvPicPr>
                <p:cNvPr id="191" name="Freihand 190">
                  <a:extLst>
                    <a:ext uri="{FF2B5EF4-FFF2-40B4-BE49-F238E27FC236}">
                      <a16:creationId xmlns:a16="http://schemas.microsoft.com/office/drawing/2014/main" id="{6A2FAE9A-CBD4-453B-BA05-EA833B54C6A3}"/>
                    </a:ext>
                  </a:extLst>
                </p:cNvPr>
                <p:cNvPicPr/>
                <p:nvPr/>
              </p:nvPicPr>
              <p:blipFill>
                <a:blip r:embed="rId297"/>
                <a:stretch>
                  <a:fillRect/>
                </a:stretch>
              </p:blipFill>
              <p:spPr>
                <a:xfrm>
                  <a:off x="7119515" y="3914227"/>
                  <a:ext cx="100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3" name="Freihand 192">
                  <a:extLst>
                    <a:ext uri="{FF2B5EF4-FFF2-40B4-BE49-F238E27FC236}">
                      <a16:creationId xmlns:a16="http://schemas.microsoft.com/office/drawing/2014/main" id="{7005B99E-24F1-4BC2-8FD8-715E2C0DB9F2}"/>
                    </a:ext>
                  </a:extLst>
                </p14:cNvPr>
                <p14:cNvContentPartPr/>
                <p14:nvPr/>
              </p14:nvContentPartPr>
              <p14:xfrm>
                <a:off x="7233995" y="3900547"/>
                <a:ext cx="102960" cy="138960"/>
              </p14:xfrm>
            </p:contentPart>
          </mc:Choice>
          <mc:Fallback>
            <p:pic>
              <p:nvPicPr>
                <p:cNvPr id="193" name="Freihand 192">
                  <a:extLst>
                    <a:ext uri="{FF2B5EF4-FFF2-40B4-BE49-F238E27FC236}">
                      <a16:creationId xmlns:a16="http://schemas.microsoft.com/office/drawing/2014/main" id="{7005B99E-24F1-4BC2-8FD8-715E2C0DB9F2}"/>
                    </a:ext>
                  </a:extLst>
                </p:cNvPr>
                <p:cNvPicPr/>
                <p:nvPr/>
              </p:nvPicPr>
              <p:blipFill>
                <a:blip r:embed="rId299"/>
                <a:stretch>
                  <a:fillRect/>
                </a:stretch>
              </p:blipFill>
              <p:spPr>
                <a:xfrm>
                  <a:off x="7229675" y="3896227"/>
                  <a:ext cx="111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5" name="Freihand 194">
                  <a:extLst>
                    <a:ext uri="{FF2B5EF4-FFF2-40B4-BE49-F238E27FC236}">
                      <a16:creationId xmlns:a16="http://schemas.microsoft.com/office/drawing/2014/main" id="{E3D75674-D2BD-42CC-9C8C-7B956B461589}"/>
                    </a:ext>
                  </a:extLst>
                </p14:cNvPr>
                <p14:cNvContentPartPr/>
                <p14:nvPr/>
              </p14:nvContentPartPr>
              <p14:xfrm>
                <a:off x="7622075" y="3814867"/>
                <a:ext cx="34920" cy="23400"/>
              </p14:xfrm>
            </p:contentPart>
          </mc:Choice>
          <mc:Fallback>
            <p:pic>
              <p:nvPicPr>
                <p:cNvPr id="195" name="Freihand 194">
                  <a:extLst>
                    <a:ext uri="{FF2B5EF4-FFF2-40B4-BE49-F238E27FC236}">
                      <a16:creationId xmlns:a16="http://schemas.microsoft.com/office/drawing/2014/main" id="{E3D75674-D2BD-42CC-9C8C-7B956B461589}"/>
                    </a:ext>
                  </a:extLst>
                </p:cNvPr>
                <p:cNvPicPr/>
                <p:nvPr/>
              </p:nvPicPr>
              <p:blipFill>
                <a:blip r:embed="rId301"/>
                <a:stretch>
                  <a:fillRect/>
                </a:stretch>
              </p:blipFill>
              <p:spPr>
                <a:xfrm>
                  <a:off x="7617755" y="3810547"/>
                  <a:ext cx="43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7" name="Freihand 196">
                  <a:extLst>
                    <a:ext uri="{FF2B5EF4-FFF2-40B4-BE49-F238E27FC236}">
                      <a16:creationId xmlns:a16="http://schemas.microsoft.com/office/drawing/2014/main" id="{F706DD7D-1C72-4A3D-8F11-94D782A1AB2C}"/>
                    </a:ext>
                  </a:extLst>
                </p14:cNvPr>
                <p14:cNvContentPartPr/>
                <p14:nvPr/>
              </p14:nvContentPartPr>
              <p14:xfrm>
                <a:off x="5949875" y="3972547"/>
                <a:ext cx="583200" cy="15480"/>
              </p14:xfrm>
            </p:contentPart>
          </mc:Choice>
          <mc:Fallback>
            <p:pic>
              <p:nvPicPr>
                <p:cNvPr id="197" name="Freihand 196">
                  <a:extLst>
                    <a:ext uri="{FF2B5EF4-FFF2-40B4-BE49-F238E27FC236}">
                      <a16:creationId xmlns:a16="http://schemas.microsoft.com/office/drawing/2014/main" id="{F706DD7D-1C72-4A3D-8F11-94D782A1AB2C}"/>
                    </a:ext>
                  </a:extLst>
                </p:cNvPr>
                <p:cNvPicPr/>
                <p:nvPr/>
              </p:nvPicPr>
              <p:blipFill>
                <a:blip r:embed="rId303"/>
                <a:stretch>
                  <a:fillRect/>
                </a:stretch>
              </p:blipFill>
              <p:spPr>
                <a:xfrm>
                  <a:off x="5945555" y="3968227"/>
                  <a:ext cx="591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9" name="Freihand 198">
                  <a:extLst>
                    <a:ext uri="{FF2B5EF4-FFF2-40B4-BE49-F238E27FC236}">
                      <a16:creationId xmlns:a16="http://schemas.microsoft.com/office/drawing/2014/main" id="{D89A73B1-7FAF-4EA5-9CF9-70F58321370C}"/>
                    </a:ext>
                  </a:extLst>
                </p14:cNvPr>
                <p14:cNvContentPartPr/>
                <p14:nvPr/>
              </p14:nvContentPartPr>
              <p14:xfrm>
                <a:off x="2507555" y="4036267"/>
                <a:ext cx="3665880" cy="580680"/>
              </p14:xfrm>
            </p:contentPart>
          </mc:Choice>
          <mc:Fallback>
            <p:pic>
              <p:nvPicPr>
                <p:cNvPr id="199" name="Freihand 198">
                  <a:extLst>
                    <a:ext uri="{FF2B5EF4-FFF2-40B4-BE49-F238E27FC236}">
                      <a16:creationId xmlns:a16="http://schemas.microsoft.com/office/drawing/2014/main" id="{D89A73B1-7FAF-4EA5-9CF9-70F58321370C}"/>
                    </a:ext>
                  </a:extLst>
                </p:cNvPr>
                <p:cNvPicPr/>
                <p:nvPr/>
              </p:nvPicPr>
              <p:blipFill>
                <a:blip r:embed="rId305"/>
                <a:stretch>
                  <a:fillRect/>
                </a:stretch>
              </p:blipFill>
              <p:spPr>
                <a:xfrm>
                  <a:off x="2503235" y="4031947"/>
                  <a:ext cx="367452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0" name="Freihand 199">
                  <a:extLst>
                    <a:ext uri="{FF2B5EF4-FFF2-40B4-BE49-F238E27FC236}">
                      <a16:creationId xmlns:a16="http://schemas.microsoft.com/office/drawing/2014/main" id="{2084A699-06CA-4CAA-AE64-697B215A3A1E}"/>
                    </a:ext>
                  </a:extLst>
                </p14:cNvPr>
                <p14:cNvContentPartPr/>
                <p14:nvPr/>
              </p14:nvContentPartPr>
              <p14:xfrm>
                <a:off x="2366075" y="4027987"/>
                <a:ext cx="203760" cy="117720"/>
              </p14:xfrm>
            </p:contentPart>
          </mc:Choice>
          <mc:Fallback>
            <p:pic>
              <p:nvPicPr>
                <p:cNvPr id="200" name="Freihand 199">
                  <a:extLst>
                    <a:ext uri="{FF2B5EF4-FFF2-40B4-BE49-F238E27FC236}">
                      <a16:creationId xmlns:a16="http://schemas.microsoft.com/office/drawing/2014/main" id="{2084A699-06CA-4CAA-AE64-697B215A3A1E}"/>
                    </a:ext>
                  </a:extLst>
                </p:cNvPr>
                <p:cNvPicPr/>
                <p:nvPr/>
              </p:nvPicPr>
              <p:blipFill>
                <a:blip r:embed="rId307"/>
                <a:stretch>
                  <a:fillRect/>
                </a:stretch>
              </p:blipFill>
              <p:spPr>
                <a:xfrm>
                  <a:off x="2361755" y="4023667"/>
                  <a:ext cx="212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2" name="Freihand 201">
                  <a:extLst>
                    <a:ext uri="{FF2B5EF4-FFF2-40B4-BE49-F238E27FC236}">
                      <a16:creationId xmlns:a16="http://schemas.microsoft.com/office/drawing/2014/main" id="{4B7F760F-8CA5-4771-A1D3-FA9283D0262E}"/>
                    </a:ext>
                  </a:extLst>
                </p14:cNvPr>
                <p14:cNvContentPartPr/>
                <p14:nvPr/>
              </p14:nvContentPartPr>
              <p14:xfrm>
                <a:off x="1444115" y="4085587"/>
                <a:ext cx="1002600" cy="266760"/>
              </p14:xfrm>
            </p:contentPart>
          </mc:Choice>
          <mc:Fallback>
            <p:pic>
              <p:nvPicPr>
                <p:cNvPr id="202" name="Freihand 201">
                  <a:extLst>
                    <a:ext uri="{FF2B5EF4-FFF2-40B4-BE49-F238E27FC236}">
                      <a16:creationId xmlns:a16="http://schemas.microsoft.com/office/drawing/2014/main" id="{4B7F760F-8CA5-4771-A1D3-FA9283D0262E}"/>
                    </a:ext>
                  </a:extLst>
                </p:cNvPr>
                <p:cNvPicPr/>
                <p:nvPr/>
              </p:nvPicPr>
              <p:blipFill>
                <a:blip r:embed="rId309"/>
                <a:stretch>
                  <a:fillRect/>
                </a:stretch>
              </p:blipFill>
              <p:spPr>
                <a:xfrm>
                  <a:off x="1439795" y="4081267"/>
                  <a:ext cx="10112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3" name="Freihand 202">
                  <a:extLst>
                    <a:ext uri="{FF2B5EF4-FFF2-40B4-BE49-F238E27FC236}">
                      <a16:creationId xmlns:a16="http://schemas.microsoft.com/office/drawing/2014/main" id="{01E353C1-6FC1-4D8F-8043-7373FE507D48}"/>
                    </a:ext>
                  </a:extLst>
                </p14:cNvPr>
                <p14:cNvContentPartPr/>
                <p14:nvPr/>
              </p14:nvContentPartPr>
              <p14:xfrm>
                <a:off x="1316675" y="4098907"/>
                <a:ext cx="311400" cy="169920"/>
              </p14:xfrm>
            </p:contentPart>
          </mc:Choice>
          <mc:Fallback>
            <p:pic>
              <p:nvPicPr>
                <p:cNvPr id="203" name="Freihand 202">
                  <a:extLst>
                    <a:ext uri="{FF2B5EF4-FFF2-40B4-BE49-F238E27FC236}">
                      <a16:creationId xmlns:a16="http://schemas.microsoft.com/office/drawing/2014/main" id="{01E353C1-6FC1-4D8F-8043-7373FE507D48}"/>
                    </a:ext>
                  </a:extLst>
                </p:cNvPr>
                <p:cNvPicPr/>
                <p:nvPr/>
              </p:nvPicPr>
              <p:blipFill>
                <a:blip r:embed="rId311"/>
                <a:stretch>
                  <a:fillRect/>
                </a:stretch>
              </p:blipFill>
              <p:spPr>
                <a:xfrm>
                  <a:off x="1312355" y="4094587"/>
                  <a:ext cx="3200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5" name="Freihand 204">
                  <a:extLst>
                    <a:ext uri="{FF2B5EF4-FFF2-40B4-BE49-F238E27FC236}">
                      <a16:creationId xmlns:a16="http://schemas.microsoft.com/office/drawing/2014/main" id="{ED4C6E77-4F03-443C-BDC8-9A0657CD3E5E}"/>
                    </a:ext>
                  </a:extLst>
                </p14:cNvPr>
                <p14:cNvContentPartPr/>
                <p14:nvPr/>
              </p14:nvContentPartPr>
              <p14:xfrm>
                <a:off x="7789835" y="3632707"/>
                <a:ext cx="141480" cy="135000"/>
              </p14:xfrm>
            </p:contentPart>
          </mc:Choice>
          <mc:Fallback>
            <p:pic>
              <p:nvPicPr>
                <p:cNvPr id="205" name="Freihand 204">
                  <a:extLst>
                    <a:ext uri="{FF2B5EF4-FFF2-40B4-BE49-F238E27FC236}">
                      <a16:creationId xmlns:a16="http://schemas.microsoft.com/office/drawing/2014/main" id="{ED4C6E77-4F03-443C-BDC8-9A0657CD3E5E}"/>
                    </a:ext>
                  </a:extLst>
                </p:cNvPr>
                <p:cNvPicPr/>
                <p:nvPr/>
              </p:nvPicPr>
              <p:blipFill>
                <a:blip r:embed="rId313"/>
                <a:stretch>
                  <a:fillRect/>
                </a:stretch>
              </p:blipFill>
              <p:spPr>
                <a:xfrm>
                  <a:off x="7785515" y="3628387"/>
                  <a:ext cx="150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6" name="Freihand 205">
                  <a:extLst>
                    <a:ext uri="{FF2B5EF4-FFF2-40B4-BE49-F238E27FC236}">
                      <a16:creationId xmlns:a16="http://schemas.microsoft.com/office/drawing/2014/main" id="{05C10CEB-629B-4212-8EA2-8D13A5C9636A}"/>
                    </a:ext>
                  </a:extLst>
                </p14:cNvPr>
                <p14:cNvContentPartPr/>
                <p14:nvPr/>
              </p14:nvContentPartPr>
              <p14:xfrm>
                <a:off x="8020595" y="3692107"/>
                <a:ext cx="360" cy="360"/>
              </p14:xfrm>
            </p:contentPart>
          </mc:Choice>
          <mc:Fallback>
            <p:pic>
              <p:nvPicPr>
                <p:cNvPr id="206" name="Freihand 205">
                  <a:extLst>
                    <a:ext uri="{FF2B5EF4-FFF2-40B4-BE49-F238E27FC236}">
                      <a16:creationId xmlns:a16="http://schemas.microsoft.com/office/drawing/2014/main" id="{05C10CEB-629B-4212-8EA2-8D13A5C9636A}"/>
                    </a:ext>
                  </a:extLst>
                </p:cNvPr>
                <p:cNvPicPr/>
                <p:nvPr/>
              </p:nvPicPr>
              <p:blipFill>
                <a:blip r:embed="rId97"/>
                <a:stretch>
                  <a:fillRect/>
                </a:stretch>
              </p:blipFill>
              <p:spPr>
                <a:xfrm>
                  <a:off x="8016275" y="3687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7" name="Freihand 206">
                  <a:extLst>
                    <a:ext uri="{FF2B5EF4-FFF2-40B4-BE49-F238E27FC236}">
                      <a16:creationId xmlns:a16="http://schemas.microsoft.com/office/drawing/2014/main" id="{01012CDD-7E89-4B43-AD02-66C47E141FE4}"/>
                    </a:ext>
                  </a:extLst>
                </p14:cNvPr>
                <p14:cNvContentPartPr/>
                <p14:nvPr/>
              </p14:nvContentPartPr>
              <p14:xfrm>
                <a:off x="7954715" y="3745027"/>
                <a:ext cx="7920" cy="43920"/>
              </p14:xfrm>
            </p:contentPart>
          </mc:Choice>
          <mc:Fallback>
            <p:pic>
              <p:nvPicPr>
                <p:cNvPr id="207" name="Freihand 206">
                  <a:extLst>
                    <a:ext uri="{FF2B5EF4-FFF2-40B4-BE49-F238E27FC236}">
                      <a16:creationId xmlns:a16="http://schemas.microsoft.com/office/drawing/2014/main" id="{01012CDD-7E89-4B43-AD02-66C47E141FE4}"/>
                    </a:ext>
                  </a:extLst>
                </p:cNvPr>
                <p:cNvPicPr/>
                <p:nvPr/>
              </p:nvPicPr>
              <p:blipFill>
                <a:blip r:embed="rId316"/>
                <a:stretch>
                  <a:fillRect/>
                </a:stretch>
              </p:blipFill>
              <p:spPr>
                <a:xfrm>
                  <a:off x="7950395" y="3740707"/>
                  <a:ext cx="165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8" name="Freihand 207">
                  <a:extLst>
                    <a:ext uri="{FF2B5EF4-FFF2-40B4-BE49-F238E27FC236}">
                      <a16:creationId xmlns:a16="http://schemas.microsoft.com/office/drawing/2014/main" id="{41FA5BF5-7A69-4219-AC27-FEC50DDEBEEF}"/>
                    </a:ext>
                  </a:extLst>
                </p14:cNvPr>
                <p14:cNvContentPartPr/>
                <p14:nvPr/>
              </p14:nvContentPartPr>
              <p14:xfrm>
                <a:off x="8009075" y="3632707"/>
                <a:ext cx="82440" cy="120600"/>
              </p14:xfrm>
            </p:contentPart>
          </mc:Choice>
          <mc:Fallback>
            <p:pic>
              <p:nvPicPr>
                <p:cNvPr id="208" name="Freihand 207">
                  <a:extLst>
                    <a:ext uri="{FF2B5EF4-FFF2-40B4-BE49-F238E27FC236}">
                      <a16:creationId xmlns:a16="http://schemas.microsoft.com/office/drawing/2014/main" id="{41FA5BF5-7A69-4219-AC27-FEC50DDEBEEF}"/>
                    </a:ext>
                  </a:extLst>
                </p:cNvPr>
                <p:cNvPicPr/>
                <p:nvPr/>
              </p:nvPicPr>
              <p:blipFill>
                <a:blip r:embed="rId318"/>
                <a:stretch>
                  <a:fillRect/>
                </a:stretch>
              </p:blipFill>
              <p:spPr>
                <a:xfrm>
                  <a:off x="8004755" y="3628387"/>
                  <a:ext cx="91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9" name="Freihand 208">
                  <a:extLst>
                    <a:ext uri="{FF2B5EF4-FFF2-40B4-BE49-F238E27FC236}">
                      <a16:creationId xmlns:a16="http://schemas.microsoft.com/office/drawing/2014/main" id="{63D78F8D-94B4-45B8-A1C1-3B7CC8703377}"/>
                    </a:ext>
                  </a:extLst>
                </p14:cNvPr>
                <p14:cNvContentPartPr/>
                <p14:nvPr/>
              </p14:nvContentPartPr>
              <p14:xfrm>
                <a:off x="8077835" y="3616867"/>
                <a:ext cx="96480" cy="151560"/>
              </p14:xfrm>
            </p:contentPart>
          </mc:Choice>
          <mc:Fallback>
            <p:pic>
              <p:nvPicPr>
                <p:cNvPr id="209" name="Freihand 208">
                  <a:extLst>
                    <a:ext uri="{FF2B5EF4-FFF2-40B4-BE49-F238E27FC236}">
                      <a16:creationId xmlns:a16="http://schemas.microsoft.com/office/drawing/2014/main" id="{63D78F8D-94B4-45B8-A1C1-3B7CC8703377}"/>
                    </a:ext>
                  </a:extLst>
                </p:cNvPr>
                <p:cNvPicPr/>
                <p:nvPr/>
              </p:nvPicPr>
              <p:blipFill>
                <a:blip r:embed="rId320"/>
                <a:stretch>
                  <a:fillRect/>
                </a:stretch>
              </p:blipFill>
              <p:spPr>
                <a:xfrm>
                  <a:off x="8073515" y="3612547"/>
                  <a:ext cx="105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0" name="Freihand 209">
                  <a:extLst>
                    <a:ext uri="{FF2B5EF4-FFF2-40B4-BE49-F238E27FC236}">
                      <a16:creationId xmlns:a16="http://schemas.microsoft.com/office/drawing/2014/main" id="{4270BE51-75AE-46D8-952E-D3DBDAAE2709}"/>
                    </a:ext>
                  </a:extLst>
                </p14:cNvPr>
                <p14:cNvContentPartPr/>
                <p14:nvPr/>
              </p14:nvContentPartPr>
              <p14:xfrm>
                <a:off x="7750235" y="3810907"/>
                <a:ext cx="436680" cy="25200"/>
              </p14:xfrm>
            </p:contentPart>
          </mc:Choice>
          <mc:Fallback>
            <p:pic>
              <p:nvPicPr>
                <p:cNvPr id="210" name="Freihand 209">
                  <a:extLst>
                    <a:ext uri="{FF2B5EF4-FFF2-40B4-BE49-F238E27FC236}">
                      <a16:creationId xmlns:a16="http://schemas.microsoft.com/office/drawing/2014/main" id="{4270BE51-75AE-46D8-952E-D3DBDAAE2709}"/>
                    </a:ext>
                  </a:extLst>
                </p:cNvPr>
                <p:cNvPicPr/>
                <p:nvPr/>
              </p:nvPicPr>
              <p:blipFill>
                <a:blip r:embed="rId322"/>
                <a:stretch>
                  <a:fillRect/>
                </a:stretch>
              </p:blipFill>
              <p:spPr>
                <a:xfrm>
                  <a:off x="7745915" y="3806587"/>
                  <a:ext cx="4453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2" name="Freihand 211">
                  <a:extLst>
                    <a:ext uri="{FF2B5EF4-FFF2-40B4-BE49-F238E27FC236}">
                      <a16:creationId xmlns:a16="http://schemas.microsoft.com/office/drawing/2014/main" id="{F875C051-1961-4F1A-B18A-16E46DF67533}"/>
                    </a:ext>
                  </a:extLst>
                </p14:cNvPr>
                <p14:cNvContentPartPr/>
                <p14:nvPr/>
              </p14:nvContentPartPr>
              <p14:xfrm>
                <a:off x="7789835" y="3945187"/>
                <a:ext cx="68400" cy="83520"/>
              </p14:xfrm>
            </p:contentPart>
          </mc:Choice>
          <mc:Fallback>
            <p:pic>
              <p:nvPicPr>
                <p:cNvPr id="212" name="Freihand 211">
                  <a:extLst>
                    <a:ext uri="{FF2B5EF4-FFF2-40B4-BE49-F238E27FC236}">
                      <a16:creationId xmlns:a16="http://schemas.microsoft.com/office/drawing/2014/main" id="{F875C051-1961-4F1A-B18A-16E46DF67533}"/>
                    </a:ext>
                  </a:extLst>
                </p:cNvPr>
                <p:cNvPicPr/>
                <p:nvPr/>
              </p:nvPicPr>
              <p:blipFill>
                <a:blip r:embed="rId324"/>
                <a:stretch>
                  <a:fillRect/>
                </a:stretch>
              </p:blipFill>
              <p:spPr>
                <a:xfrm>
                  <a:off x="7785515" y="3940867"/>
                  <a:ext cx="77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3" name="Freihand 212">
                  <a:extLst>
                    <a:ext uri="{FF2B5EF4-FFF2-40B4-BE49-F238E27FC236}">
                      <a16:creationId xmlns:a16="http://schemas.microsoft.com/office/drawing/2014/main" id="{7150F9EC-B197-485F-B586-52B711BDC5F7}"/>
                    </a:ext>
                  </a:extLst>
                </p14:cNvPr>
                <p14:cNvContentPartPr/>
                <p14:nvPr/>
              </p14:nvContentPartPr>
              <p14:xfrm>
                <a:off x="7863275" y="4037347"/>
                <a:ext cx="9000" cy="54720"/>
              </p14:xfrm>
            </p:contentPart>
          </mc:Choice>
          <mc:Fallback>
            <p:pic>
              <p:nvPicPr>
                <p:cNvPr id="213" name="Freihand 212">
                  <a:extLst>
                    <a:ext uri="{FF2B5EF4-FFF2-40B4-BE49-F238E27FC236}">
                      <a16:creationId xmlns:a16="http://schemas.microsoft.com/office/drawing/2014/main" id="{7150F9EC-B197-485F-B586-52B711BDC5F7}"/>
                    </a:ext>
                  </a:extLst>
                </p:cNvPr>
                <p:cNvPicPr/>
                <p:nvPr/>
              </p:nvPicPr>
              <p:blipFill>
                <a:blip r:embed="rId326"/>
                <a:stretch>
                  <a:fillRect/>
                </a:stretch>
              </p:blipFill>
              <p:spPr>
                <a:xfrm>
                  <a:off x="7858955" y="4033027"/>
                  <a:ext cx="17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4" name="Freihand 213">
                  <a:extLst>
                    <a:ext uri="{FF2B5EF4-FFF2-40B4-BE49-F238E27FC236}">
                      <a16:creationId xmlns:a16="http://schemas.microsoft.com/office/drawing/2014/main" id="{7182E7D8-30F0-4B12-8280-B7EF13908130}"/>
                    </a:ext>
                  </a:extLst>
                </p14:cNvPr>
                <p14:cNvContentPartPr/>
                <p14:nvPr/>
              </p14:nvContentPartPr>
              <p14:xfrm>
                <a:off x="7912235" y="3899467"/>
                <a:ext cx="128880" cy="144720"/>
              </p14:xfrm>
            </p:contentPart>
          </mc:Choice>
          <mc:Fallback>
            <p:pic>
              <p:nvPicPr>
                <p:cNvPr id="214" name="Freihand 213">
                  <a:extLst>
                    <a:ext uri="{FF2B5EF4-FFF2-40B4-BE49-F238E27FC236}">
                      <a16:creationId xmlns:a16="http://schemas.microsoft.com/office/drawing/2014/main" id="{7182E7D8-30F0-4B12-8280-B7EF13908130}"/>
                    </a:ext>
                  </a:extLst>
                </p:cNvPr>
                <p:cNvPicPr/>
                <p:nvPr/>
              </p:nvPicPr>
              <p:blipFill>
                <a:blip r:embed="rId328"/>
                <a:stretch>
                  <a:fillRect/>
                </a:stretch>
              </p:blipFill>
              <p:spPr>
                <a:xfrm>
                  <a:off x="7907915" y="3895147"/>
                  <a:ext cx="137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5" name="Freihand 214">
                  <a:extLst>
                    <a:ext uri="{FF2B5EF4-FFF2-40B4-BE49-F238E27FC236}">
                      <a16:creationId xmlns:a16="http://schemas.microsoft.com/office/drawing/2014/main" id="{4F891458-DD8D-4E7B-82AB-52303BFCA2F5}"/>
                    </a:ext>
                  </a:extLst>
                </p14:cNvPr>
                <p14:cNvContentPartPr/>
                <p14:nvPr/>
              </p14:nvContentPartPr>
              <p14:xfrm>
                <a:off x="8052995" y="3928627"/>
                <a:ext cx="64080" cy="128880"/>
              </p14:xfrm>
            </p:contentPart>
          </mc:Choice>
          <mc:Fallback>
            <p:pic>
              <p:nvPicPr>
                <p:cNvPr id="215" name="Freihand 214">
                  <a:extLst>
                    <a:ext uri="{FF2B5EF4-FFF2-40B4-BE49-F238E27FC236}">
                      <a16:creationId xmlns:a16="http://schemas.microsoft.com/office/drawing/2014/main" id="{4F891458-DD8D-4E7B-82AB-52303BFCA2F5}"/>
                    </a:ext>
                  </a:extLst>
                </p:cNvPr>
                <p:cNvPicPr/>
                <p:nvPr/>
              </p:nvPicPr>
              <p:blipFill>
                <a:blip r:embed="rId330"/>
                <a:stretch>
                  <a:fillRect/>
                </a:stretch>
              </p:blipFill>
              <p:spPr>
                <a:xfrm>
                  <a:off x="8048675" y="3924307"/>
                  <a:ext cx="727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6" name="Freihand 215">
                  <a:extLst>
                    <a:ext uri="{FF2B5EF4-FFF2-40B4-BE49-F238E27FC236}">
                      <a16:creationId xmlns:a16="http://schemas.microsoft.com/office/drawing/2014/main" id="{DB906B27-C374-4AA2-A60B-DF4ED4D840A7}"/>
                    </a:ext>
                  </a:extLst>
                </p14:cNvPr>
                <p14:cNvContentPartPr/>
                <p14:nvPr/>
              </p14:nvContentPartPr>
              <p14:xfrm>
                <a:off x="8301395" y="3836467"/>
                <a:ext cx="32040" cy="2520"/>
              </p14:xfrm>
            </p:contentPart>
          </mc:Choice>
          <mc:Fallback>
            <p:pic>
              <p:nvPicPr>
                <p:cNvPr id="216" name="Freihand 215">
                  <a:extLst>
                    <a:ext uri="{FF2B5EF4-FFF2-40B4-BE49-F238E27FC236}">
                      <a16:creationId xmlns:a16="http://schemas.microsoft.com/office/drawing/2014/main" id="{DB906B27-C374-4AA2-A60B-DF4ED4D840A7}"/>
                    </a:ext>
                  </a:extLst>
                </p:cNvPr>
                <p:cNvPicPr/>
                <p:nvPr/>
              </p:nvPicPr>
              <p:blipFill>
                <a:blip r:embed="rId332"/>
                <a:stretch>
                  <a:fillRect/>
                </a:stretch>
              </p:blipFill>
              <p:spPr>
                <a:xfrm>
                  <a:off x="8297075" y="3832147"/>
                  <a:ext cx="406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7" name="Freihand 216">
                  <a:extLst>
                    <a:ext uri="{FF2B5EF4-FFF2-40B4-BE49-F238E27FC236}">
                      <a16:creationId xmlns:a16="http://schemas.microsoft.com/office/drawing/2014/main" id="{B6B4C26A-C59C-445A-88B6-4127F0DA652C}"/>
                    </a:ext>
                  </a:extLst>
                </p14:cNvPr>
                <p14:cNvContentPartPr/>
                <p14:nvPr/>
              </p14:nvContentPartPr>
              <p14:xfrm>
                <a:off x="8456195" y="3763387"/>
                <a:ext cx="120240" cy="95040"/>
              </p14:xfrm>
            </p:contentPart>
          </mc:Choice>
          <mc:Fallback>
            <p:pic>
              <p:nvPicPr>
                <p:cNvPr id="217" name="Freihand 216">
                  <a:extLst>
                    <a:ext uri="{FF2B5EF4-FFF2-40B4-BE49-F238E27FC236}">
                      <a16:creationId xmlns:a16="http://schemas.microsoft.com/office/drawing/2014/main" id="{B6B4C26A-C59C-445A-88B6-4127F0DA652C}"/>
                    </a:ext>
                  </a:extLst>
                </p:cNvPr>
                <p:cNvPicPr/>
                <p:nvPr/>
              </p:nvPicPr>
              <p:blipFill>
                <a:blip r:embed="rId334"/>
                <a:stretch>
                  <a:fillRect/>
                </a:stretch>
              </p:blipFill>
              <p:spPr>
                <a:xfrm>
                  <a:off x="8451875" y="3759067"/>
                  <a:ext cx="128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8" name="Freihand 217">
                  <a:extLst>
                    <a:ext uri="{FF2B5EF4-FFF2-40B4-BE49-F238E27FC236}">
                      <a16:creationId xmlns:a16="http://schemas.microsoft.com/office/drawing/2014/main" id="{384DA269-5F6D-4F85-80FD-E90EE1F0C832}"/>
                    </a:ext>
                  </a:extLst>
                </p14:cNvPr>
                <p14:cNvContentPartPr/>
                <p14:nvPr/>
              </p14:nvContentPartPr>
              <p14:xfrm>
                <a:off x="8608475" y="3755107"/>
                <a:ext cx="92160" cy="92880"/>
              </p14:xfrm>
            </p:contentPart>
          </mc:Choice>
          <mc:Fallback>
            <p:pic>
              <p:nvPicPr>
                <p:cNvPr id="218" name="Freihand 217">
                  <a:extLst>
                    <a:ext uri="{FF2B5EF4-FFF2-40B4-BE49-F238E27FC236}">
                      <a16:creationId xmlns:a16="http://schemas.microsoft.com/office/drawing/2014/main" id="{384DA269-5F6D-4F85-80FD-E90EE1F0C832}"/>
                    </a:ext>
                  </a:extLst>
                </p:cNvPr>
                <p:cNvPicPr/>
                <p:nvPr/>
              </p:nvPicPr>
              <p:blipFill>
                <a:blip r:embed="rId336"/>
                <a:stretch>
                  <a:fillRect/>
                </a:stretch>
              </p:blipFill>
              <p:spPr>
                <a:xfrm>
                  <a:off x="8604155" y="3750787"/>
                  <a:ext cx="100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9" name="Freihand 218">
                  <a:extLst>
                    <a:ext uri="{FF2B5EF4-FFF2-40B4-BE49-F238E27FC236}">
                      <a16:creationId xmlns:a16="http://schemas.microsoft.com/office/drawing/2014/main" id="{9DCD7940-5E00-4BDF-AAB1-7F474D2C70FB}"/>
                    </a:ext>
                  </a:extLst>
                </p14:cNvPr>
                <p14:cNvContentPartPr/>
                <p14:nvPr/>
              </p14:nvContentPartPr>
              <p14:xfrm>
                <a:off x="8762555" y="3755107"/>
                <a:ext cx="97920" cy="89640"/>
              </p14:xfrm>
            </p:contentPart>
          </mc:Choice>
          <mc:Fallback>
            <p:pic>
              <p:nvPicPr>
                <p:cNvPr id="219" name="Freihand 218">
                  <a:extLst>
                    <a:ext uri="{FF2B5EF4-FFF2-40B4-BE49-F238E27FC236}">
                      <a16:creationId xmlns:a16="http://schemas.microsoft.com/office/drawing/2014/main" id="{9DCD7940-5E00-4BDF-AAB1-7F474D2C70FB}"/>
                    </a:ext>
                  </a:extLst>
                </p:cNvPr>
                <p:cNvPicPr/>
                <p:nvPr/>
              </p:nvPicPr>
              <p:blipFill>
                <a:blip r:embed="rId338"/>
                <a:stretch>
                  <a:fillRect/>
                </a:stretch>
              </p:blipFill>
              <p:spPr>
                <a:xfrm>
                  <a:off x="8758235" y="3750787"/>
                  <a:ext cx="1065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1" name="Freihand 220">
                  <a:extLst>
                    <a:ext uri="{FF2B5EF4-FFF2-40B4-BE49-F238E27FC236}">
                      <a16:creationId xmlns:a16="http://schemas.microsoft.com/office/drawing/2014/main" id="{AA10871D-AE5D-476A-BEB6-81AE9D47DAD8}"/>
                    </a:ext>
                  </a:extLst>
                </p14:cNvPr>
                <p14:cNvContentPartPr/>
                <p14:nvPr/>
              </p14:nvContentPartPr>
              <p14:xfrm>
                <a:off x="7789835" y="3591307"/>
                <a:ext cx="458280" cy="194760"/>
              </p14:xfrm>
            </p:contentPart>
          </mc:Choice>
          <mc:Fallback>
            <p:pic>
              <p:nvPicPr>
                <p:cNvPr id="221" name="Freihand 220">
                  <a:extLst>
                    <a:ext uri="{FF2B5EF4-FFF2-40B4-BE49-F238E27FC236}">
                      <a16:creationId xmlns:a16="http://schemas.microsoft.com/office/drawing/2014/main" id="{AA10871D-AE5D-476A-BEB6-81AE9D47DAD8}"/>
                    </a:ext>
                  </a:extLst>
                </p:cNvPr>
                <p:cNvPicPr/>
                <p:nvPr/>
              </p:nvPicPr>
              <p:blipFill>
                <a:blip r:embed="rId340"/>
                <a:stretch>
                  <a:fillRect/>
                </a:stretch>
              </p:blipFill>
              <p:spPr>
                <a:xfrm>
                  <a:off x="7785515" y="3586987"/>
                  <a:ext cx="4669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2" name="Freihand 221">
                  <a:extLst>
                    <a:ext uri="{FF2B5EF4-FFF2-40B4-BE49-F238E27FC236}">
                      <a16:creationId xmlns:a16="http://schemas.microsoft.com/office/drawing/2014/main" id="{24814BE5-7481-479E-BC12-D1D4325F7920}"/>
                    </a:ext>
                  </a:extLst>
                </p14:cNvPr>
                <p14:cNvContentPartPr/>
                <p14:nvPr/>
              </p14:nvContentPartPr>
              <p14:xfrm>
                <a:off x="6913235" y="3880387"/>
                <a:ext cx="473040" cy="252000"/>
              </p14:xfrm>
            </p:contentPart>
          </mc:Choice>
          <mc:Fallback>
            <p:pic>
              <p:nvPicPr>
                <p:cNvPr id="222" name="Freihand 221">
                  <a:extLst>
                    <a:ext uri="{FF2B5EF4-FFF2-40B4-BE49-F238E27FC236}">
                      <a16:creationId xmlns:a16="http://schemas.microsoft.com/office/drawing/2014/main" id="{24814BE5-7481-479E-BC12-D1D4325F7920}"/>
                    </a:ext>
                  </a:extLst>
                </p:cNvPr>
                <p:cNvPicPr/>
                <p:nvPr/>
              </p:nvPicPr>
              <p:blipFill>
                <a:blip r:embed="rId342"/>
                <a:stretch>
                  <a:fillRect/>
                </a:stretch>
              </p:blipFill>
              <p:spPr>
                <a:xfrm>
                  <a:off x="6908915" y="3876067"/>
                  <a:ext cx="481680" cy="260640"/>
                </a:xfrm>
                <a:prstGeom prst="rect">
                  <a:avLst/>
                </a:prstGeom>
              </p:spPr>
            </p:pic>
          </mc:Fallback>
        </mc:AlternateContent>
      </p:grpSp>
      <p:grpSp>
        <p:nvGrpSpPr>
          <p:cNvPr id="233" name="Gruppieren 232">
            <a:extLst>
              <a:ext uri="{FF2B5EF4-FFF2-40B4-BE49-F238E27FC236}">
                <a16:creationId xmlns:a16="http://schemas.microsoft.com/office/drawing/2014/main" id="{01AE9422-5EF2-4D90-8D67-9AC257AF01CF}"/>
              </a:ext>
            </a:extLst>
          </p:cNvPr>
          <p:cNvGrpSpPr/>
          <p:nvPr/>
        </p:nvGrpSpPr>
        <p:grpSpPr>
          <a:xfrm>
            <a:off x="8950115" y="3695347"/>
            <a:ext cx="374400" cy="124200"/>
            <a:chOff x="8950115" y="3695347"/>
            <a:chExt cx="374400" cy="124200"/>
          </a:xfrm>
        </p:grpSpPr>
        <mc:AlternateContent xmlns:mc="http://schemas.openxmlformats.org/markup-compatibility/2006">
          <mc:Choice xmlns:p14="http://schemas.microsoft.com/office/powerpoint/2010/main" Requires="p14">
            <p:contentPart p14:bwMode="auto" r:id="rId343">
              <p14:nvContentPartPr>
                <p14:cNvPr id="224" name="Freihand 223">
                  <a:extLst>
                    <a:ext uri="{FF2B5EF4-FFF2-40B4-BE49-F238E27FC236}">
                      <a16:creationId xmlns:a16="http://schemas.microsoft.com/office/drawing/2014/main" id="{6135F7D5-D23A-4E6B-AA20-F89A4EF2F1B7}"/>
                    </a:ext>
                  </a:extLst>
                </p14:cNvPr>
                <p14:cNvContentPartPr/>
                <p14:nvPr/>
              </p14:nvContentPartPr>
              <p14:xfrm>
                <a:off x="8958395" y="3751867"/>
                <a:ext cx="178560" cy="3600"/>
              </p14:xfrm>
            </p:contentPart>
          </mc:Choice>
          <mc:Fallback>
            <p:pic>
              <p:nvPicPr>
                <p:cNvPr id="224" name="Freihand 223">
                  <a:extLst>
                    <a:ext uri="{FF2B5EF4-FFF2-40B4-BE49-F238E27FC236}">
                      <a16:creationId xmlns:a16="http://schemas.microsoft.com/office/drawing/2014/main" id="{6135F7D5-D23A-4E6B-AA20-F89A4EF2F1B7}"/>
                    </a:ext>
                  </a:extLst>
                </p:cNvPr>
                <p:cNvPicPr/>
                <p:nvPr/>
              </p:nvPicPr>
              <p:blipFill>
                <a:blip r:embed="rId344"/>
                <a:stretch>
                  <a:fillRect/>
                </a:stretch>
              </p:blipFill>
              <p:spPr>
                <a:xfrm>
                  <a:off x="8954075" y="3747547"/>
                  <a:ext cx="1872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5" name="Freihand 224">
                  <a:extLst>
                    <a:ext uri="{FF2B5EF4-FFF2-40B4-BE49-F238E27FC236}">
                      <a16:creationId xmlns:a16="http://schemas.microsoft.com/office/drawing/2014/main" id="{9447BE15-9DE4-4837-B171-46BCB79B673D}"/>
                    </a:ext>
                  </a:extLst>
                </p14:cNvPr>
                <p14:cNvContentPartPr/>
                <p14:nvPr/>
              </p14:nvContentPartPr>
              <p14:xfrm>
                <a:off x="8950115" y="3802627"/>
                <a:ext cx="150840" cy="8280"/>
              </p14:xfrm>
            </p:contentPart>
          </mc:Choice>
          <mc:Fallback>
            <p:pic>
              <p:nvPicPr>
                <p:cNvPr id="225" name="Freihand 224">
                  <a:extLst>
                    <a:ext uri="{FF2B5EF4-FFF2-40B4-BE49-F238E27FC236}">
                      <a16:creationId xmlns:a16="http://schemas.microsoft.com/office/drawing/2014/main" id="{9447BE15-9DE4-4837-B171-46BCB79B673D}"/>
                    </a:ext>
                  </a:extLst>
                </p:cNvPr>
                <p:cNvPicPr/>
                <p:nvPr/>
              </p:nvPicPr>
              <p:blipFill>
                <a:blip r:embed="rId346"/>
                <a:stretch>
                  <a:fillRect/>
                </a:stretch>
              </p:blipFill>
              <p:spPr>
                <a:xfrm>
                  <a:off x="8945795" y="3798307"/>
                  <a:ext cx="159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7" name="Freihand 226">
                  <a:extLst>
                    <a:ext uri="{FF2B5EF4-FFF2-40B4-BE49-F238E27FC236}">
                      <a16:creationId xmlns:a16="http://schemas.microsoft.com/office/drawing/2014/main" id="{AE44B1D9-F657-4AAD-8B65-2403B0F50EC7}"/>
                    </a:ext>
                  </a:extLst>
                </p14:cNvPr>
                <p14:cNvContentPartPr/>
                <p14:nvPr/>
              </p14:nvContentPartPr>
              <p14:xfrm>
                <a:off x="9163955" y="3695347"/>
                <a:ext cx="160560" cy="124200"/>
              </p14:xfrm>
            </p:contentPart>
          </mc:Choice>
          <mc:Fallback>
            <p:pic>
              <p:nvPicPr>
                <p:cNvPr id="227" name="Freihand 226">
                  <a:extLst>
                    <a:ext uri="{FF2B5EF4-FFF2-40B4-BE49-F238E27FC236}">
                      <a16:creationId xmlns:a16="http://schemas.microsoft.com/office/drawing/2014/main" id="{AE44B1D9-F657-4AAD-8B65-2403B0F50EC7}"/>
                    </a:ext>
                  </a:extLst>
                </p:cNvPr>
                <p:cNvPicPr/>
                <p:nvPr/>
              </p:nvPicPr>
              <p:blipFill>
                <a:blip r:embed="rId348"/>
                <a:stretch>
                  <a:fillRect/>
                </a:stretch>
              </p:blipFill>
              <p:spPr>
                <a:xfrm>
                  <a:off x="9159635" y="3691027"/>
                  <a:ext cx="169200" cy="132840"/>
                </a:xfrm>
                <a:prstGeom prst="rect">
                  <a:avLst/>
                </a:prstGeom>
              </p:spPr>
            </p:pic>
          </mc:Fallback>
        </mc:AlternateContent>
      </p:grpSp>
      <p:grpSp>
        <p:nvGrpSpPr>
          <p:cNvPr id="240" name="Gruppieren 239">
            <a:extLst>
              <a:ext uri="{FF2B5EF4-FFF2-40B4-BE49-F238E27FC236}">
                <a16:creationId xmlns:a16="http://schemas.microsoft.com/office/drawing/2014/main" id="{0062C960-C501-4E0E-9E66-FE3966667D14}"/>
              </a:ext>
            </a:extLst>
          </p:cNvPr>
          <p:cNvGrpSpPr/>
          <p:nvPr/>
        </p:nvGrpSpPr>
        <p:grpSpPr>
          <a:xfrm>
            <a:off x="9368075" y="3671227"/>
            <a:ext cx="556200" cy="163800"/>
            <a:chOff x="9368075" y="3671227"/>
            <a:chExt cx="556200" cy="163800"/>
          </a:xfrm>
        </p:grpSpPr>
        <mc:AlternateContent xmlns:mc="http://schemas.openxmlformats.org/markup-compatibility/2006">
          <mc:Choice xmlns:p14="http://schemas.microsoft.com/office/powerpoint/2010/main" Requires="p14">
            <p:contentPart p14:bwMode="auto" r:id="rId349">
              <p14:nvContentPartPr>
                <p14:cNvPr id="234" name="Freihand 233">
                  <a:extLst>
                    <a:ext uri="{FF2B5EF4-FFF2-40B4-BE49-F238E27FC236}">
                      <a16:creationId xmlns:a16="http://schemas.microsoft.com/office/drawing/2014/main" id="{64100C00-7990-454E-A6A2-3B80E055A7E7}"/>
                    </a:ext>
                  </a:extLst>
                </p14:cNvPr>
                <p14:cNvContentPartPr/>
                <p14:nvPr/>
              </p14:nvContentPartPr>
              <p14:xfrm>
                <a:off x="9368075" y="3682027"/>
                <a:ext cx="97560" cy="100440"/>
              </p14:xfrm>
            </p:contentPart>
          </mc:Choice>
          <mc:Fallback>
            <p:pic>
              <p:nvPicPr>
                <p:cNvPr id="234" name="Freihand 233">
                  <a:extLst>
                    <a:ext uri="{FF2B5EF4-FFF2-40B4-BE49-F238E27FC236}">
                      <a16:creationId xmlns:a16="http://schemas.microsoft.com/office/drawing/2014/main" id="{64100C00-7990-454E-A6A2-3B80E055A7E7}"/>
                    </a:ext>
                  </a:extLst>
                </p:cNvPr>
                <p:cNvPicPr/>
                <p:nvPr/>
              </p:nvPicPr>
              <p:blipFill>
                <a:blip r:embed="rId350"/>
                <a:stretch>
                  <a:fillRect/>
                </a:stretch>
              </p:blipFill>
              <p:spPr>
                <a:xfrm>
                  <a:off x="9363755" y="3677707"/>
                  <a:ext cx="106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35" name="Freihand 234">
                  <a:extLst>
                    <a:ext uri="{FF2B5EF4-FFF2-40B4-BE49-F238E27FC236}">
                      <a16:creationId xmlns:a16="http://schemas.microsoft.com/office/drawing/2014/main" id="{6E719E71-6E92-425D-AD2A-5522545ECB2A}"/>
                    </a:ext>
                  </a:extLst>
                </p14:cNvPr>
                <p14:cNvContentPartPr/>
                <p14:nvPr/>
              </p14:nvContentPartPr>
              <p14:xfrm>
                <a:off x="9465275" y="3671947"/>
                <a:ext cx="111240" cy="133920"/>
              </p14:xfrm>
            </p:contentPart>
          </mc:Choice>
          <mc:Fallback>
            <p:pic>
              <p:nvPicPr>
                <p:cNvPr id="235" name="Freihand 234">
                  <a:extLst>
                    <a:ext uri="{FF2B5EF4-FFF2-40B4-BE49-F238E27FC236}">
                      <a16:creationId xmlns:a16="http://schemas.microsoft.com/office/drawing/2014/main" id="{6E719E71-6E92-425D-AD2A-5522545ECB2A}"/>
                    </a:ext>
                  </a:extLst>
                </p:cNvPr>
                <p:cNvPicPr/>
                <p:nvPr/>
              </p:nvPicPr>
              <p:blipFill>
                <a:blip r:embed="rId352"/>
                <a:stretch>
                  <a:fillRect/>
                </a:stretch>
              </p:blipFill>
              <p:spPr>
                <a:xfrm>
                  <a:off x="9460955" y="3667627"/>
                  <a:ext cx="119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6" name="Freihand 235">
                  <a:extLst>
                    <a:ext uri="{FF2B5EF4-FFF2-40B4-BE49-F238E27FC236}">
                      <a16:creationId xmlns:a16="http://schemas.microsoft.com/office/drawing/2014/main" id="{8D162FBC-BD7E-4395-B965-36709C1BCE90}"/>
                    </a:ext>
                  </a:extLst>
                </p14:cNvPr>
                <p14:cNvContentPartPr/>
                <p14:nvPr/>
              </p14:nvContentPartPr>
              <p14:xfrm>
                <a:off x="9572555" y="3756907"/>
                <a:ext cx="25920" cy="78120"/>
              </p14:xfrm>
            </p:contentPart>
          </mc:Choice>
          <mc:Fallback>
            <p:pic>
              <p:nvPicPr>
                <p:cNvPr id="236" name="Freihand 235">
                  <a:extLst>
                    <a:ext uri="{FF2B5EF4-FFF2-40B4-BE49-F238E27FC236}">
                      <a16:creationId xmlns:a16="http://schemas.microsoft.com/office/drawing/2014/main" id="{8D162FBC-BD7E-4395-B965-36709C1BCE90}"/>
                    </a:ext>
                  </a:extLst>
                </p:cNvPr>
                <p:cNvPicPr/>
                <p:nvPr/>
              </p:nvPicPr>
              <p:blipFill>
                <a:blip r:embed="rId354"/>
                <a:stretch>
                  <a:fillRect/>
                </a:stretch>
              </p:blipFill>
              <p:spPr>
                <a:xfrm>
                  <a:off x="9568235" y="3752587"/>
                  <a:ext cx="34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37" name="Freihand 236">
                  <a:extLst>
                    <a:ext uri="{FF2B5EF4-FFF2-40B4-BE49-F238E27FC236}">
                      <a16:creationId xmlns:a16="http://schemas.microsoft.com/office/drawing/2014/main" id="{9FD0105F-3E9A-4375-B0FF-AB216616BB12}"/>
                    </a:ext>
                  </a:extLst>
                </p14:cNvPr>
                <p14:cNvContentPartPr/>
                <p14:nvPr/>
              </p14:nvContentPartPr>
              <p14:xfrm>
                <a:off x="9642395" y="3671227"/>
                <a:ext cx="104760" cy="149400"/>
              </p14:xfrm>
            </p:contentPart>
          </mc:Choice>
          <mc:Fallback>
            <p:pic>
              <p:nvPicPr>
                <p:cNvPr id="237" name="Freihand 236">
                  <a:extLst>
                    <a:ext uri="{FF2B5EF4-FFF2-40B4-BE49-F238E27FC236}">
                      <a16:creationId xmlns:a16="http://schemas.microsoft.com/office/drawing/2014/main" id="{9FD0105F-3E9A-4375-B0FF-AB216616BB12}"/>
                    </a:ext>
                  </a:extLst>
                </p:cNvPr>
                <p:cNvPicPr/>
                <p:nvPr/>
              </p:nvPicPr>
              <p:blipFill>
                <a:blip r:embed="rId356"/>
                <a:stretch>
                  <a:fillRect/>
                </a:stretch>
              </p:blipFill>
              <p:spPr>
                <a:xfrm>
                  <a:off x="9638075" y="3666907"/>
                  <a:ext cx="1134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8" name="Freihand 237">
                  <a:extLst>
                    <a:ext uri="{FF2B5EF4-FFF2-40B4-BE49-F238E27FC236}">
                      <a16:creationId xmlns:a16="http://schemas.microsoft.com/office/drawing/2014/main" id="{2BB46BC7-64D3-4C83-A246-F9F88D987CBB}"/>
                    </a:ext>
                  </a:extLst>
                </p14:cNvPr>
                <p14:cNvContentPartPr/>
                <p14:nvPr/>
              </p14:nvContentPartPr>
              <p14:xfrm>
                <a:off x="9662555" y="3682747"/>
                <a:ext cx="99000" cy="3600"/>
              </p14:xfrm>
            </p:contentPart>
          </mc:Choice>
          <mc:Fallback>
            <p:pic>
              <p:nvPicPr>
                <p:cNvPr id="238" name="Freihand 237">
                  <a:extLst>
                    <a:ext uri="{FF2B5EF4-FFF2-40B4-BE49-F238E27FC236}">
                      <a16:creationId xmlns:a16="http://schemas.microsoft.com/office/drawing/2014/main" id="{2BB46BC7-64D3-4C83-A246-F9F88D987CBB}"/>
                    </a:ext>
                  </a:extLst>
                </p:cNvPr>
                <p:cNvPicPr/>
                <p:nvPr/>
              </p:nvPicPr>
              <p:blipFill>
                <a:blip r:embed="rId358"/>
                <a:stretch>
                  <a:fillRect/>
                </a:stretch>
              </p:blipFill>
              <p:spPr>
                <a:xfrm>
                  <a:off x="9658235" y="3678427"/>
                  <a:ext cx="1076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9" name="Freihand 238">
                  <a:extLst>
                    <a:ext uri="{FF2B5EF4-FFF2-40B4-BE49-F238E27FC236}">
                      <a16:creationId xmlns:a16="http://schemas.microsoft.com/office/drawing/2014/main" id="{ACDD5864-4770-4164-AC0C-E5732822CBE4}"/>
                    </a:ext>
                  </a:extLst>
                </p14:cNvPr>
                <p14:cNvContentPartPr/>
                <p14:nvPr/>
              </p14:nvContentPartPr>
              <p14:xfrm>
                <a:off x="9799715" y="3680227"/>
                <a:ext cx="124560" cy="136080"/>
              </p14:xfrm>
            </p:contentPart>
          </mc:Choice>
          <mc:Fallback>
            <p:pic>
              <p:nvPicPr>
                <p:cNvPr id="239" name="Freihand 238">
                  <a:extLst>
                    <a:ext uri="{FF2B5EF4-FFF2-40B4-BE49-F238E27FC236}">
                      <a16:creationId xmlns:a16="http://schemas.microsoft.com/office/drawing/2014/main" id="{ACDD5864-4770-4164-AC0C-E5732822CBE4}"/>
                    </a:ext>
                  </a:extLst>
                </p:cNvPr>
                <p:cNvPicPr/>
                <p:nvPr/>
              </p:nvPicPr>
              <p:blipFill>
                <a:blip r:embed="rId360"/>
                <a:stretch>
                  <a:fillRect/>
                </a:stretch>
              </p:blipFill>
              <p:spPr>
                <a:xfrm>
                  <a:off x="9795395" y="3675907"/>
                  <a:ext cx="133200" cy="144720"/>
                </a:xfrm>
                <a:prstGeom prst="rect">
                  <a:avLst/>
                </a:prstGeom>
              </p:spPr>
            </p:pic>
          </mc:Fallback>
        </mc:AlternateContent>
      </p:grpSp>
      <p:grpSp>
        <p:nvGrpSpPr>
          <p:cNvPr id="249" name="Gruppieren 248">
            <a:extLst>
              <a:ext uri="{FF2B5EF4-FFF2-40B4-BE49-F238E27FC236}">
                <a16:creationId xmlns:a16="http://schemas.microsoft.com/office/drawing/2014/main" id="{73235AC5-608D-46CE-98A0-67FA0D192650}"/>
              </a:ext>
            </a:extLst>
          </p:cNvPr>
          <p:cNvGrpSpPr/>
          <p:nvPr/>
        </p:nvGrpSpPr>
        <p:grpSpPr>
          <a:xfrm>
            <a:off x="8543315" y="2759707"/>
            <a:ext cx="1008000" cy="240480"/>
            <a:chOff x="8543315" y="2759707"/>
            <a:chExt cx="1008000" cy="240480"/>
          </a:xfrm>
        </p:grpSpPr>
        <mc:AlternateContent xmlns:mc="http://schemas.openxmlformats.org/markup-compatibility/2006">
          <mc:Choice xmlns:p14="http://schemas.microsoft.com/office/powerpoint/2010/main" Requires="p14">
            <p:contentPart p14:bwMode="auto" r:id="rId361">
              <p14:nvContentPartPr>
                <p14:cNvPr id="119" name="Freihand 118">
                  <a:extLst>
                    <a:ext uri="{FF2B5EF4-FFF2-40B4-BE49-F238E27FC236}">
                      <a16:creationId xmlns:a16="http://schemas.microsoft.com/office/drawing/2014/main" id="{99B2D5BC-3DA9-444A-A63E-20C1FCB06216}"/>
                    </a:ext>
                  </a:extLst>
                </p14:cNvPr>
                <p14:cNvContentPartPr/>
                <p14:nvPr/>
              </p14:nvContentPartPr>
              <p14:xfrm>
                <a:off x="8626115" y="2796427"/>
                <a:ext cx="58680" cy="96120"/>
              </p14:xfrm>
            </p:contentPart>
          </mc:Choice>
          <mc:Fallback>
            <p:pic>
              <p:nvPicPr>
                <p:cNvPr id="119" name="Freihand 118">
                  <a:extLst>
                    <a:ext uri="{FF2B5EF4-FFF2-40B4-BE49-F238E27FC236}">
                      <a16:creationId xmlns:a16="http://schemas.microsoft.com/office/drawing/2014/main" id="{99B2D5BC-3DA9-444A-A63E-20C1FCB06216}"/>
                    </a:ext>
                  </a:extLst>
                </p:cNvPr>
                <p:cNvPicPr/>
                <p:nvPr/>
              </p:nvPicPr>
              <p:blipFill>
                <a:blip r:embed="rId362"/>
                <a:stretch>
                  <a:fillRect/>
                </a:stretch>
              </p:blipFill>
              <p:spPr>
                <a:xfrm>
                  <a:off x="8621795" y="2792107"/>
                  <a:ext cx="67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20" name="Freihand 119">
                  <a:extLst>
                    <a:ext uri="{FF2B5EF4-FFF2-40B4-BE49-F238E27FC236}">
                      <a16:creationId xmlns:a16="http://schemas.microsoft.com/office/drawing/2014/main" id="{CDEDE9BB-469D-4DB6-8DA1-567EF831B8D7}"/>
                    </a:ext>
                  </a:extLst>
                </p14:cNvPr>
                <p14:cNvContentPartPr/>
                <p14:nvPr/>
              </p14:nvContentPartPr>
              <p14:xfrm>
                <a:off x="8654915" y="2838547"/>
                <a:ext cx="31320" cy="89280"/>
              </p14:xfrm>
            </p:contentPart>
          </mc:Choice>
          <mc:Fallback>
            <p:pic>
              <p:nvPicPr>
                <p:cNvPr id="120" name="Freihand 119">
                  <a:extLst>
                    <a:ext uri="{FF2B5EF4-FFF2-40B4-BE49-F238E27FC236}">
                      <a16:creationId xmlns:a16="http://schemas.microsoft.com/office/drawing/2014/main" id="{CDEDE9BB-469D-4DB6-8DA1-567EF831B8D7}"/>
                    </a:ext>
                  </a:extLst>
                </p:cNvPr>
                <p:cNvPicPr/>
                <p:nvPr/>
              </p:nvPicPr>
              <p:blipFill>
                <a:blip r:embed="rId364"/>
                <a:stretch>
                  <a:fillRect/>
                </a:stretch>
              </p:blipFill>
              <p:spPr>
                <a:xfrm>
                  <a:off x="8650595" y="2834227"/>
                  <a:ext cx="39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21" name="Freihand 120">
                  <a:extLst>
                    <a:ext uri="{FF2B5EF4-FFF2-40B4-BE49-F238E27FC236}">
                      <a16:creationId xmlns:a16="http://schemas.microsoft.com/office/drawing/2014/main" id="{78454BCD-1E03-4FE2-AC31-00B9FDB6E0ED}"/>
                    </a:ext>
                  </a:extLst>
                </p14:cNvPr>
                <p14:cNvContentPartPr/>
                <p14:nvPr/>
              </p14:nvContentPartPr>
              <p14:xfrm>
                <a:off x="8543315" y="2759707"/>
                <a:ext cx="206640" cy="221040"/>
              </p14:xfrm>
            </p:contentPart>
          </mc:Choice>
          <mc:Fallback>
            <p:pic>
              <p:nvPicPr>
                <p:cNvPr id="121" name="Freihand 120">
                  <a:extLst>
                    <a:ext uri="{FF2B5EF4-FFF2-40B4-BE49-F238E27FC236}">
                      <a16:creationId xmlns:a16="http://schemas.microsoft.com/office/drawing/2014/main" id="{78454BCD-1E03-4FE2-AC31-00B9FDB6E0ED}"/>
                    </a:ext>
                  </a:extLst>
                </p:cNvPr>
                <p:cNvPicPr/>
                <p:nvPr/>
              </p:nvPicPr>
              <p:blipFill>
                <a:blip r:embed="rId366"/>
                <a:stretch>
                  <a:fillRect/>
                </a:stretch>
              </p:blipFill>
              <p:spPr>
                <a:xfrm>
                  <a:off x="8538995" y="2755387"/>
                  <a:ext cx="2152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41" name="Freihand 240">
                  <a:extLst>
                    <a:ext uri="{FF2B5EF4-FFF2-40B4-BE49-F238E27FC236}">
                      <a16:creationId xmlns:a16="http://schemas.microsoft.com/office/drawing/2014/main" id="{7CBC6807-74DA-4196-899F-C95A76C633E3}"/>
                    </a:ext>
                  </a:extLst>
                </p14:cNvPr>
                <p14:cNvContentPartPr/>
                <p14:nvPr/>
              </p14:nvContentPartPr>
              <p14:xfrm>
                <a:off x="8801435" y="2835307"/>
                <a:ext cx="95760" cy="150840"/>
              </p14:xfrm>
            </p:contentPart>
          </mc:Choice>
          <mc:Fallback>
            <p:pic>
              <p:nvPicPr>
                <p:cNvPr id="241" name="Freihand 240">
                  <a:extLst>
                    <a:ext uri="{FF2B5EF4-FFF2-40B4-BE49-F238E27FC236}">
                      <a16:creationId xmlns:a16="http://schemas.microsoft.com/office/drawing/2014/main" id="{7CBC6807-74DA-4196-899F-C95A76C633E3}"/>
                    </a:ext>
                  </a:extLst>
                </p:cNvPr>
                <p:cNvPicPr/>
                <p:nvPr/>
              </p:nvPicPr>
              <p:blipFill>
                <a:blip r:embed="rId368"/>
                <a:stretch>
                  <a:fillRect/>
                </a:stretch>
              </p:blipFill>
              <p:spPr>
                <a:xfrm>
                  <a:off x="8797115" y="2830987"/>
                  <a:ext cx="104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2" name="Freihand 241">
                  <a:extLst>
                    <a:ext uri="{FF2B5EF4-FFF2-40B4-BE49-F238E27FC236}">
                      <a16:creationId xmlns:a16="http://schemas.microsoft.com/office/drawing/2014/main" id="{C020678C-3F18-4098-8A63-5A8257079253}"/>
                    </a:ext>
                  </a:extLst>
                </p14:cNvPr>
                <p14:cNvContentPartPr/>
                <p14:nvPr/>
              </p14:nvContentPartPr>
              <p14:xfrm>
                <a:off x="8928515" y="2819467"/>
                <a:ext cx="116640" cy="142560"/>
              </p14:xfrm>
            </p:contentPart>
          </mc:Choice>
          <mc:Fallback>
            <p:pic>
              <p:nvPicPr>
                <p:cNvPr id="242" name="Freihand 241">
                  <a:extLst>
                    <a:ext uri="{FF2B5EF4-FFF2-40B4-BE49-F238E27FC236}">
                      <a16:creationId xmlns:a16="http://schemas.microsoft.com/office/drawing/2014/main" id="{C020678C-3F18-4098-8A63-5A8257079253}"/>
                    </a:ext>
                  </a:extLst>
                </p:cNvPr>
                <p:cNvPicPr/>
                <p:nvPr/>
              </p:nvPicPr>
              <p:blipFill>
                <a:blip r:embed="rId370"/>
                <a:stretch>
                  <a:fillRect/>
                </a:stretch>
              </p:blipFill>
              <p:spPr>
                <a:xfrm>
                  <a:off x="8924195" y="2815147"/>
                  <a:ext cx="125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3" name="Freihand 242">
                  <a:extLst>
                    <a:ext uri="{FF2B5EF4-FFF2-40B4-BE49-F238E27FC236}">
                      <a16:creationId xmlns:a16="http://schemas.microsoft.com/office/drawing/2014/main" id="{10105B23-75D9-4DB6-858A-E697526B7340}"/>
                    </a:ext>
                  </a:extLst>
                </p14:cNvPr>
                <p14:cNvContentPartPr/>
                <p14:nvPr/>
              </p14:nvContentPartPr>
              <p14:xfrm>
                <a:off x="9057755" y="2814787"/>
                <a:ext cx="91800" cy="113760"/>
              </p14:xfrm>
            </p:contentPart>
          </mc:Choice>
          <mc:Fallback>
            <p:pic>
              <p:nvPicPr>
                <p:cNvPr id="243" name="Freihand 242">
                  <a:extLst>
                    <a:ext uri="{FF2B5EF4-FFF2-40B4-BE49-F238E27FC236}">
                      <a16:creationId xmlns:a16="http://schemas.microsoft.com/office/drawing/2014/main" id="{10105B23-75D9-4DB6-858A-E697526B7340}"/>
                    </a:ext>
                  </a:extLst>
                </p:cNvPr>
                <p:cNvPicPr/>
                <p:nvPr/>
              </p:nvPicPr>
              <p:blipFill>
                <a:blip r:embed="rId372"/>
                <a:stretch>
                  <a:fillRect/>
                </a:stretch>
              </p:blipFill>
              <p:spPr>
                <a:xfrm>
                  <a:off x="9053435" y="2810467"/>
                  <a:ext cx="100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4" name="Freihand 243">
                  <a:extLst>
                    <a:ext uri="{FF2B5EF4-FFF2-40B4-BE49-F238E27FC236}">
                      <a16:creationId xmlns:a16="http://schemas.microsoft.com/office/drawing/2014/main" id="{52D50AAF-9BC1-46F5-8022-86D4023E41DB}"/>
                    </a:ext>
                  </a:extLst>
                </p14:cNvPr>
                <p14:cNvContentPartPr/>
                <p14:nvPr/>
              </p14:nvContentPartPr>
              <p14:xfrm>
                <a:off x="9158555" y="2935387"/>
                <a:ext cx="29160" cy="64800"/>
              </p14:xfrm>
            </p:contentPart>
          </mc:Choice>
          <mc:Fallback>
            <p:pic>
              <p:nvPicPr>
                <p:cNvPr id="244" name="Freihand 243">
                  <a:extLst>
                    <a:ext uri="{FF2B5EF4-FFF2-40B4-BE49-F238E27FC236}">
                      <a16:creationId xmlns:a16="http://schemas.microsoft.com/office/drawing/2014/main" id="{52D50AAF-9BC1-46F5-8022-86D4023E41DB}"/>
                    </a:ext>
                  </a:extLst>
                </p:cNvPr>
                <p:cNvPicPr/>
                <p:nvPr/>
              </p:nvPicPr>
              <p:blipFill>
                <a:blip r:embed="rId374"/>
                <a:stretch>
                  <a:fillRect/>
                </a:stretch>
              </p:blipFill>
              <p:spPr>
                <a:xfrm>
                  <a:off x="9154235" y="2931067"/>
                  <a:ext cx="37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6" name="Freihand 245">
                  <a:extLst>
                    <a:ext uri="{FF2B5EF4-FFF2-40B4-BE49-F238E27FC236}">
                      <a16:creationId xmlns:a16="http://schemas.microsoft.com/office/drawing/2014/main" id="{0D300179-0FB8-4D58-9646-45671146C8E5}"/>
                    </a:ext>
                  </a:extLst>
                </p14:cNvPr>
                <p14:cNvContentPartPr/>
                <p14:nvPr/>
              </p14:nvContentPartPr>
              <p14:xfrm>
                <a:off x="9249275" y="2798227"/>
                <a:ext cx="107280" cy="150840"/>
              </p14:xfrm>
            </p:contentPart>
          </mc:Choice>
          <mc:Fallback>
            <p:pic>
              <p:nvPicPr>
                <p:cNvPr id="246" name="Freihand 245">
                  <a:extLst>
                    <a:ext uri="{FF2B5EF4-FFF2-40B4-BE49-F238E27FC236}">
                      <a16:creationId xmlns:a16="http://schemas.microsoft.com/office/drawing/2014/main" id="{0D300179-0FB8-4D58-9646-45671146C8E5}"/>
                    </a:ext>
                  </a:extLst>
                </p:cNvPr>
                <p:cNvPicPr/>
                <p:nvPr/>
              </p:nvPicPr>
              <p:blipFill>
                <a:blip r:embed="rId376"/>
                <a:stretch>
                  <a:fillRect/>
                </a:stretch>
              </p:blipFill>
              <p:spPr>
                <a:xfrm>
                  <a:off x="9244955" y="2793907"/>
                  <a:ext cx="115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7" name="Freihand 246">
                  <a:extLst>
                    <a:ext uri="{FF2B5EF4-FFF2-40B4-BE49-F238E27FC236}">
                      <a16:creationId xmlns:a16="http://schemas.microsoft.com/office/drawing/2014/main" id="{406C58B8-DCBF-4848-98CB-29FB46500B1D}"/>
                    </a:ext>
                  </a:extLst>
                </p14:cNvPr>
                <p14:cNvContentPartPr/>
                <p14:nvPr/>
              </p14:nvContentPartPr>
              <p14:xfrm>
                <a:off x="9266195" y="2766187"/>
                <a:ext cx="141480" cy="20160"/>
              </p14:xfrm>
            </p:contentPart>
          </mc:Choice>
          <mc:Fallback>
            <p:pic>
              <p:nvPicPr>
                <p:cNvPr id="247" name="Freihand 246">
                  <a:extLst>
                    <a:ext uri="{FF2B5EF4-FFF2-40B4-BE49-F238E27FC236}">
                      <a16:creationId xmlns:a16="http://schemas.microsoft.com/office/drawing/2014/main" id="{406C58B8-DCBF-4848-98CB-29FB46500B1D}"/>
                    </a:ext>
                  </a:extLst>
                </p:cNvPr>
                <p:cNvPicPr/>
                <p:nvPr/>
              </p:nvPicPr>
              <p:blipFill>
                <a:blip r:embed="rId378"/>
                <a:stretch>
                  <a:fillRect/>
                </a:stretch>
              </p:blipFill>
              <p:spPr>
                <a:xfrm>
                  <a:off x="9261875" y="2761867"/>
                  <a:ext cx="1501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8" name="Freihand 247">
                  <a:extLst>
                    <a:ext uri="{FF2B5EF4-FFF2-40B4-BE49-F238E27FC236}">
                      <a16:creationId xmlns:a16="http://schemas.microsoft.com/office/drawing/2014/main" id="{CD9C830F-2953-423A-A27C-21603795D0FB}"/>
                    </a:ext>
                  </a:extLst>
                </p14:cNvPr>
                <p14:cNvContentPartPr/>
                <p14:nvPr/>
              </p14:nvContentPartPr>
              <p14:xfrm>
                <a:off x="9412355" y="2769067"/>
                <a:ext cx="138960" cy="181800"/>
              </p14:xfrm>
            </p:contentPart>
          </mc:Choice>
          <mc:Fallback>
            <p:pic>
              <p:nvPicPr>
                <p:cNvPr id="248" name="Freihand 247">
                  <a:extLst>
                    <a:ext uri="{FF2B5EF4-FFF2-40B4-BE49-F238E27FC236}">
                      <a16:creationId xmlns:a16="http://schemas.microsoft.com/office/drawing/2014/main" id="{CD9C830F-2953-423A-A27C-21603795D0FB}"/>
                    </a:ext>
                  </a:extLst>
                </p:cNvPr>
                <p:cNvPicPr/>
                <p:nvPr/>
              </p:nvPicPr>
              <p:blipFill>
                <a:blip r:embed="rId380"/>
                <a:stretch>
                  <a:fillRect/>
                </a:stretch>
              </p:blipFill>
              <p:spPr>
                <a:xfrm>
                  <a:off x="9408035" y="2764747"/>
                  <a:ext cx="147600" cy="19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1">
            <p14:nvContentPartPr>
              <p14:cNvPr id="250" name="Freihand 249">
                <a:extLst>
                  <a:ext uri="{FF2B5EF4-FFF2-40B4-BE49-F238E27FC236}">
                    <a16:creationId xmlns:a16="http://schemas.microsoft.com/office/drawing/2014/main" id="{A8FAD695-C3DC-4017-82CF-E7E65B177F76}"/>
                  </a:ext>
                </a:extLst>
              </p14:cNvPr>
              <p14:cNvContentPartPr/>
              <p14:nvPr/>
            </p14:nvContentPartPr>
            <p14:xfrm>
              <a:off x="10266635" y="2202787"/>
              <a:ext cx="612360" cy="24120"/>
            </p14:xfrm>
          </p:contentPart>
        </mc:Choice>
        <mc:Fallback>
          <p:pic>
            <p:nvPicPr>
              <p:cNvPr id="250" name="Freihand 249">
                <a:extLst>
                  <a:ext uri="{FF2B5EF4-FFF2-40B4-BE49-F238E27FC236}">
                    <a16:creationId xmlns:a16="http://schemas.microsoft.com/office/drawing/2014/main" id="{A8FAD695-C3DC-4017-82CF-E7E65B177F76}"/>
                  </a:ext>
                </a:extLst>
              </p:cNvPr>
              <p:cNvPicPr/>
              <p:nvPr/>
            </p:nvPicPr>
            <p:blipFill>
              <a:blip r:embed="rId382"/>
              <a:stretch>
                <a:fillRect/>
              </a:stretch>
            </p:blipFill>
            <p:spPr>
              <a:xfrm>
                <a:off x="10262315" y="2198467"/>
                <a:ext cx="6210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67" name="Freihand 366">
                <a:extLst>
                  <a:ext uri="{FF2B5EF4-FFF2-40B4-BE49-F238E27FC236}">
                    <a16:creationId xmlns:a16="http://schemas.microsoft.com/office/drawing/2014/main" id="{BE40EBC2-1220-4BFE-9AED-3D666806852A}"/>
                  </a:ext>
                </a:extLst>
              </p14:cNvPr>
              <p14:cNvContentPartPr/>
              <p14:nvPr/>
            </p14:nvContentPartPr>
            <p14:xfrm>
              <a:off x="3390275" y="617707"/>
              <a:ext cx="6373800" cy="144360"/>
            </p14:xfrm>
          </p:contentPart>
        </mc:Choice>
        <mc:Fallback>
          <p:pic>
            <p:nvPicPr>
              <p:cNvPr id="367" name="Freihand 366">
                <a:extLst>
                  <a:ext uri="{FF2B5EF4-FFF2-40B4-BE49-F238E27FC236}">
                    <a16:creationId xmlns:a16="http://schemas.microsoft.com/office/drawing/2014/main" id="{BE40EBC2-1220-4BFE-9AED-3D666806852A}"/>
                  </a:ext>
                </a:extLst>
              </p:cNvPr>
              <p:cNvPicPr/>
              <p:nvPr/>
            </p:nvPicPr>
            <p:blipFill>
              <a:blip r:embed="rId384"/>
              <a:stretch>
                <a:fillRect/>
              </a:stretch>
            </p:blipFill>
            <p:spPr>
              <a:xfrm>
                <a:off x="3385955" y="613387"/>
                <a:ext cx="63824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97" name="Freihand 396">
                <a:extLst>
                  <a:ext uri="{FF2B5EF4-FFF2-40B4-BE49-F238E27FC236}">
                    <a16:creationId xmlns:a16="http://schemas.microsoft.com/office/drawing/2014/main" id="{6F291803-808D-4D0E-8089-96B0BF690A7C}"/>
                  </a:ext>
                </a:extLst>
              </p14:cNvPr>
              <p14:cNvContentPartPr/>
              <p14:nvPr/>
            </p14:nvContentPartPr>
            <p14:xfrm>
              <a:off x="2430515" y="5201227"/>
              <a:ext cx="1402560" cy="314280"/>
            </p14:xfrm>
          </p:contentPart>
        </mc:Choice>
        <mc:Fallback>
          <p:pic>
            <p:nvPicPr>
              <p:cNvPr id="397" name="Freihand 396">
                <a:extLst>
                  <a:ext uri="{FF2B5EF4-FFF2-40B4-BE49-F238E27FC236}">
                    <a16:creationId xmlns:a16="http://schemas.microsoft.com/office/drawing/2014/main" id="{6F291803-808D-4D0E-8089-96B0BF690A7C}"/>
                  </a:ext>
                </a:extLst>
              </p:cNvPr>
              <p:cNvPicPr/>
              <p:nvPr/>
            </p:nvPicPr>
            <p:blipFill>
              <a:blip r:embed="rId386"/>
              <a:stretch>
                <a:fillRect/>
              </a:stretch>
            </p:blipFill>
            <p:spPr>
              <a:xfrm>
                <a:off x="2426195" y="5196907"/>
                <a:ext cx="141120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28" name="Freihand 427">
                <a:extLst>
                  <a:ext uri="{FF2B5EF4-FFF2-40B4-BE49-F238E27FC236}">
                    <a16:creationId xmlns:a16="http://schemas.microsoft.com/office/drawing/2014/main" id="{A990EB7D-F672-4B33-B618-96956501D4B5}"/>
                  </a:ext>
                </a:extLst>
              </p14:cNvPr>
              <p14:cNvContentPartPr/>
              <p14:nvPr/>
            </p14:nvContentPartPr>
            <p14:xfrm>
              <a:off x="2189315" y="5719987"/>
              <a:ext cx="101880" cy="89280"/>
            </p14:xfrm>
          </p:contentPart>
        </mc:Choice>
        <mc:Fallback>
          <p:pic>
            <p:nvPicPr>
              <p:cNvPr id="428" name="Freihand 427">
                <a:extLst>
                  <a:ext uri="{FF2B5EF4-FFF2-40B4-BE49-F238E27FC236}">
                    <a16:creationId xmlns:a16="http://schemas.microsoft.com/office/drawing/2014/main" id="{A990EB7D-F672-4B33-B618-96956501D4B5}"/>
                  </a:ext>
                </a:extLst>
              </p:cNvPr>
              <p:cNvPicPr/>
              <p:nvPr/>
            </p:nvPicPr>
            <p:blipFill>
              <a:blip r:embed="rId388"/>
              <a:stretch>
                <a:fillRect/>
              </a:stretch>
            </p:blipFill>
            <p:spPr>
              <a:xfrm>
                <a:off x="2184995" y="5715667"/>
                <a:ext cx="110520" cy="97920"/>
              </a:xfrm>
              <a:prstGeom prst="rect">
                <a:avLst/>
              </a:prstGeom>
            </p:spPr>
          </p:pic>
        </mc:Fallback>
      </mc:AlternateContent>
      <p:grpSp>
        <p:nvGrpSpPr>
          <p:cNvPr id="574" name="Gruppieren 573">
            <a:extLst>
              <a:ext uri="{FF2B5EF4-FFF2-40B4-BE49-F238E27FC236}">
                <a16:creationId xmlns:a16="http://schemas.microsoft.com/office/drawing/2014/main" id="{FA019C21-C807-455F-B2E5-34931349D321}"/>
              </a:ext>
            </a:extLst>
          </p:cNvPr>
          <p:cNvGrpSpPr/>
          <p:nvPr/>
        </p:nvGrpSpPr>
        <p:grpSpPr>
          <a:xfrm>
            <a:off x="9909875" y="2320507"/>
            <a:ext cx="1533960" cy="1066320"/>
            <a:chOff x="9909875" y="2320507"/>
            <a:chExt cx="1533960" cy="1066320"/>
          </a:xfrm>
        </p:grpSpPr>
        <mc:AlternateContent xmlns:mc="http://schemas.openxmlformats.org/markup-compatibility/2006">
          <mc:Choice xmlns:p14="http://schemas.microsoft.com/office/powerpoint/2010/main" Requires="p14">
            <p:contentPart p14:bwMode="auto" r:id="rId389">
              <p14:nvContentPartPr>
                <p14:cNvPr id="251" name="Freihand 250">
                  <a:extLst>
                    <a:ext uri="{FF2B5EF4-FFF2-40B4-BE49-F238E27FC236}">
                      <a16:creationId xmlns:a16="http://schemas.microsoft.com/office/drawing/2014/main" id="{B9FD0983-4CC6-435F-B34C-2C8ECBF3EFB1}"/>
                    </a:ext>
                  </a:extLst>
                </p14:cNvPr>
                <p14:cNvContentPartPr/>
                <p14:nvPr/>
              </p14:nvContentPartPr>
              <p14:xfrm>
                <a:off x="10012115" y="2411587"/>
                <a:ext cx="57960" cy="116640"/>
              </p14:xfrm>
            </p:contentPart>
          </mc:Choice>
          <mc:Fallback>
            <p:pic>
              <p:nvPicPr>
                <p:cNvPr id="251" name="Freihand 250">
                  <a:extLst>
                    <a:ext uri="{FF2B5EF4-FFF2-40B4-BE49-F238E27FC236}">
                      <a16:creationId xmlns:a16="http://schemas.microsoft.com/office/drawing/2014/main" id="{B9FD0983-4CC6-435F-B34C-2C8ECBF3EFB1}"/>
                    </a:ext>
                  </a:extLst>
                </p:cNvPr>
                <p:cNvPicPr/>
                <p:nvPr/>
              </p:nvPicPr>
              <p:blipFill>
                <a:blip r:embed="rId390"/>
                <a:stretch>
                  <a:fillRect/>
                </a:stretch>
              </p:blipFill>
              <p:spPr>
                <a:xfrm>
                  <a:off x="10007795" y="2407267"/>
                  <a:ext cx="66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2" name="Freihand 251">
                  <a:extLst>
                    <a:ext uri="{FF2B5EF4-FFF2-40B4-BE49-F238E27FC236}">
                      <a16:creationId xmlns:a16="http://schemas.microsoft.com/office/drawing/2014/main" id="{4CD4FFDB-6ADA-45D5-9710-2B6BA19ED8BD}"/>
                    </a:ext>
                  </a:extLst>
                </p14:cNvPr>
                <p14:cNvContentPartPr/>
                <p14:nvPr/>
              </p14:nvContentPartPr>
              <p14:xfrm>
                <a:off x="10017155" y="2392867"/>
                <a:ext cx="64080" cy="5760"/>
              </p14:xfrm>
            </p:contentPart>
          </mc:Choice>
          <mc:Fallback>
            <p:pic>
              <p:nvPicPr>
                <p:cNvPr id="252" name="Freihand 251">
                  <a:extLst>
                    <a:ext uri="{FF2B5EF4-FFF2-40B4-BE49-F238E27FC236}">
                      <a16:creationId xmlns:a16="http://schemas.microsoft.com/office/drawing/2014/main" id="{4CD4FFDB-6ADA-45D5-9710-2B6BA19ED8BD}"/>
                    </a:ext>
                  </a:extLst>
                </p:cNvPr>
                <p:cNvPicPr/>
                <p:nvPr/>
              </p:nvPicPr>
              <p:blipFill>
                <a:blip r:embed="rId392"/>
                <a:stretch>
                  <a:fillRect/>
                </a:stretch>
              </p:blipFill>
              <p:spPr>
                <a:xfrm>
                  <a:off x="10012835" y="2388547"/>
                  <a:ext cx="72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3" name="Freihand 252">
                  <a:extLst>
                    <a:ext uri="{FF2B5EF4-FFF2-40B4-BE49-F238E27FC236}">
                      <a16:creationId xmlns:a16="http://schemas.microsoft.com/office/drawing/2014/main" id="{04898235-8466-4D94-8B97-223E2117639C}"/>
                    </a:ext>
                  </a:extLst>
                </p14:cNvPr>
                <p14:cNvContentPartPr/>
                <p14:nvPr/>
              </p14:nvContentPartPr>
              <p14:xfrm>
                <a:off x="9909875" y="2320507"/>
                <a:ext cx="197280" cy="270000"/>
              </p14:xfrm>
            </p:contentPart>
          </mc:Choice>
          <mc:Fallback>
            <p:pic>
              <p:nvPicPr>
                <p:cNvPr id="253" name="Freihand 252">
                  <a:extLst>
                    <a:ext uri="{FF2B5EF4-FFF2-40B4-BE49-F238E27FC236}">
                      <a16:creationId xmlns:a16="http://schemas.microsoft.com/office/drawing/2014/main" id="{04898235-8466-4D94-8B97-223E2117639C}"/>
                    </a:ext>
                  </a:extLst>
                </p:cNvPr>
                <p:cNvPicPr/>
                <p:nvPr/>
              </p:nvPicPr>
              <p:blipFill>
                <a:blip r:embed="rId394"/>
                <a:stretch>
                  <a:fillRect/>
                </a:stretch>
              </p:blipFill>
              <p:spPr>
                <a:xfrm>
                  <a:off x="9905555" y="2316187"/>
                  <a:ext cx="2059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60" name="Freihand 259">
                  <a:extLst>
                    <a:ext uri="{FF2B5EF4-FFF2-40B4-BE49-F238E27FC236}">
                      <a16:creationId xmlns:a16="http://schemas.microsoft.com/office/drawing/2014/main" id="{152458D3-917B-49AC-B117-CFB003A3A26B}"/>
                    </a:ext>
                  </a:extLst>
                </p14:cNvPr>
                <p14:cNvContentPartPr/>
                <p14:nvPr/>
              </p14:nvContentPartPr>
              <p14:xfrm>
                <a:off x="10288595" y="2448667"/>
                <a:ext cx="100080" cy="101880"/>
              </p14:xfrm>
            </p:contentPart>
          </mc:Choice>
          <mc:Fallback>
            <p:pic>
              <p:nvPicPr>
                <p:cNvPr id="260" name="Freihand 259">
                  <a:extLst>
                    <a:ext uri="{FF2B5EF4-FFF2-40B4-BE49-F238E27FC236}">
                      <a16:creationId xmlns:a16="http://schemas.microsoft.com/office/drawing/2014/main" id="{152458D3-917B-49AC-B117-CFB003A3A26B}"/>
                    </a:ext>
                  </a:extLst>
                </p:cNvPr>
                <p:cNvPicPr/>
                <p:nvPr/>
              </p:nvPicPr>
              <p:blipFill>
                <a:blip r:embed="rId396"/>
                <a:stretch>
                  <a:fillRect/>
                </a:stretch>
              </p:blipFill>
              <p:spPr>
                <a:xfrm>
                  <a:off x="10284275" y="2444347"/>
                  <a:ext cx="108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61" name="Freihand 260">
                  <a:extLst>
                    <a:ext uri="{FF2B5EF4-FFF2-40B4-BE49-F238E27FC236}">
                      <a16:creationId xmlns:a16="http://schemas.microsoft.com/office/drawing/2014/main" id="{517A8DE9-91C4-469F-929B-C457C4A4F838}"/>
                    </a:ext>
                  </a:extLst>
                </p14:cNvPr>
                <p14:cNvContentPartPr/>
                <p14:nvPr/>
              </p14:nvContentPartPr>
              <p14:xfrm>
                <a:off x="10380395" y="2454067"/>
                <a:ext cx="91080" cy="137520"/>
              </p14:xfrm>
            </p:contentPart>
          </mc:Choice>
          <mc:Fallback>
            <p:pic>
              <p:nvPicPr>
                <p:cNvPr id="261" name="Freihand 260">
                  <a:extLst>
                    <a:ext uri="{FF2B5EF4-FFF2-40B4-BE49-F238E27FC236}">
                      <a16:creationId xmlns:a16="http://schemas.microsoft.com/office/drawing/2014/main" id="{517A8DE9-91C4-469F-929B-C457C4A4F838}"/>
                    </a:ext>
                  </a:extLst>
                </p:cNvPr>
                <p:cNvPicPr/>
                <p:nvPr/>
              </p:nvPicPr>
              <p:blipFill>
                <a:blip r:embed="rId398"/>
                <a:stretch>
                  <a:fillRect/>
                </a:stretch>
              </p:blipFill>
              <p:spPr>
                <a:xfrm>
                  <a:off x="10376075" y="2449747"/>
                  <a:ext cx="99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2" name="Freihand 261">
                  <a:extLst>
                    <a:ext uri="{FF2B5EF4-FFF2-40B4-BE49-F238E27FC236}">
                      <a16:creationId xmlns:a16="http://schemas.microsoft.com/office/drawing/2014/main" id="{5A3F4B4B-44D5-4A78-B1A3-C15502649B54}"/>
                    </a:ext>
                  </a:extLst>
                </p14:cNvPr>
                <p14:cNvContentPartPr/>
                <p14:nvPr/>
              </p14:nvContentPartPr>
              <p14:xfrm>
                <a:off x="10485515" y="2535067"/>
                <a:ext cx="11880" cy="69120"/>
              </p14:xfrm>
            </p:contentPart>
          </mc:Choice>
          <mc:Fallback>
            <p:pic>
              <p:nvPicPr>
                <p:cNvPr id="262" name="Freihand 261">
                  <a:extLst>
                    <a:ext uri="{FF2B5EF4-FFF2-40B4-BE49-F238E27FC236}">
                      <a16:creationId xmlns:a16="http://schemas.microsoft.com/office/drawing/2014/main" id="{5A3F4B4B-44D5-4A78-B1A3-C15502649B54}"/>
                    </a:ext>
                  </a:extLst>
                </p:cNvPr>
                <p:cNvPicPr/>
                <p:nvPr/>
              </p:nvPicPr>
              <p:blipFill>
                <a:blip r:embed="rId400"/>
                <a:stretch>
                  <a:fillRect/>
                </a:stretch>
              </p:blipFill>
              <p:spPr>
                <a:xfrm>
                  <a:off x="10481195" y="2530747"/>
                  <a:ext cx="20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3" name="Freihand 262">
                  <a:extLst>
                    <a:ext uri="{FF2B5EF4-FFF2-40B4-BE49-F238E27FC236}">
                      <a16:creationId xmlns:a16="http://schemas.microsoft.com/office/drawing/2014/main" id="{A56ADF9F-4F31-4704-AE55-715FE345831A}"/>
                    </a:ext>
                  </a:extLst>
                </p14:cNvPr>
                <p14:cNvContentPartPr/>
                <p14:nvPr/>
              </p14:nvContentPartPr>
              <p14:xfrm>
                <a:off x="10557515" y="2467387"/>
                <a:ext cx="4320" cy="6120"/>
              </p14:xfrm>
            </p:contentPart>
          </mc:Choice>
          <mc:Fallback>
            <p:pic>
              <p:nvPicPr>
                <p:cNvPr id="263" name="Freihand 262">
                  <a:extLst>
                    <a:ext uri="{FF2B5EF4-FFF2-40B4-BE49-F238E27FC236}">
                      <a16:creationId xmlns:a16="http://schemas.microsoft.com/office/drawing/2014/main" id="{A56ADF9F-4F31-4704-AE55-715FE345831A}"/>
                    </a:ext>
                  </a:extLst>
                </p:cNvPr>
                <p:cNvPicPr/>
                <p:nvPr/>
              </p:nvPicPr>
              <p:blipFill>
                <a:blip r:embed="rId402"/>
                <a:stretch>
                  <a:fillRect/>
                </a:stretch>
              </p:blipFill>
              <p:spPr>
                <a:xfrm>
                  <a:off x="10553195" y="2463067"/>
                  <a:ext cx="129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5" name="Freihand 264">
                  <a:extLst>
                    <a:ext uri="{FF2B5EF4-FFF2-40B4-BE49-F238E27FC236}">
                      <a16:creationId xmlns:a16="http://schemas.microsoft.com/office/drawing/2014/main" id="{EF8B2BCC-ACD1-4D8D-B84E-A635C794C392}"/>
                    </a:ext>
                  </a:extLst>
                </p14:cNvPr>
                <p14:cNvContentPartPr/>
                <p14:nvPr/>
              </p14:nvContentPartPr>
              <p14:xfrm>
                <a:off x="10537355" y="2437147"/>
                <a:ext cx="105480" cy="119880"/>
              </p14:xfrm>
            </p:contentPart>
          </mc:Choice>
          <mc:Fallback>
            <p:pic>
              <p:nvPicPr>
                <p:cNvPr id="265" name="Freihand 264">
                  <a:extLst>
                    <a:ext uri="{FF2B5EF4-FFF2-40B4-BE49-F238E27FC236}">
                      <a16:creationId xmlns:a16="http://schemas.microsoft.com/office/drawing/2014/main" id="{EF8B2BCC-ACD1-4D8D-B84E-A635C794C392}"/>
                    </a:ext>
                  </a:extLst>
                </p:cNvPr>
                <p:cNvPicPr/>
                <p:nvPr/>
              </p:nvPicPr>
              <p:blipFill>
                <a:blip r:embed="rId404"/>
                <a:stretch>
                  <a:fillRect/>
                </a:stretch>
              </p:blipFill>
              <p:spPr>
                <a:xfrm>
                  <a:off x="10533035" y="2432827"/>
                  <a:ext cx="114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66" name="Freihand 265">
                  <a:extLst>
                    <a:ext uri="{FF2B5EF4-FFF2-40B4-BE49-F238E27FC236}">
                      <a16:creationId xmlns:a16="http://schemas.microsoft.com/office/drawing/2014/main" id="{B0DEEBE2-53D3-4B38-A20E-6A870382D28C}"/>
                    </a:ext>
                  </a:extLst>
                </p14:cNvPr>
                <p14:cNvContentPartPr/>
                <p14:nvPr/>
              </p14:nvContentPartPr>
              <p14:xfrm>
                <a:off x="10557515" y="2496547"/>
                <a:ext cx="116640" cy="18000"/>
              </p14:xfrm>
            </p:contentPart>
          </mc:Choice>
          <mc:Fallback>
            <p:pic>
              <p:nvPicPr>
                <p:cNvPr id="266" name="Freihand 265">
                  <a:extLst>
                    <a:ext uri="{FF2B5EF4-FFF2-40B4-BE49-F238E27FC236}">
                      <a16:creationId xmlns:a16="http://schemas.microsoft.com/office/drawing/2014/main" id="{B0DEEBE2-53D3-4B38-A20E-6A870382D28C}"/>
                    </a:ext>
                  </a:extLst>
                </p:cNvPr>
                <p:cNvPicPr/>
                <p:nvPr/>
              </p:nvPicPr>
              <p:blipFill>
                <a:blip r:embed="rId406"/>
                <a:stretch>
                  <a:fillRect/>
                </a:stretch>
              </p:blipFill>
              <p:spPr>
                <a:xfrm>
                  <a:off x="10553195" y="2492227"/>
                  <a:ext cx="125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7" name="Freihand 266">
                  <a:extLst>
                    <a:ext uri="{FF2B5EF4-FFF2-40B4-BE49-F238E27FC236}">
                      <a16:creationId xmlns:a16="http://schemas.microsoft.com/office/drawing/2014/main" id="{08CB6A25-BB2F-4B49-A470-2D6C96E07E50}"/>
                    </a:ext>
                  </a:extLst>
                </p14:cNvPr>
                <p14:cNvContentPartPr/>
                <p14:nvPr/>
              </p14:nvContentPartPr>
              <p14:xfrm>
                <a:off x="10676315" y="2429227"/>
                <a:ext cx="100080" cy="129960"/>
              </p14:xfrm>
            </p:contentPart>
          </mc:Choice>
          <mc:Fallback>
            <p:pic>
              <p:nvPicPr>
                <p:cNvPr id="267" name="Freihand 266">
                  <a:extLst>
                    <a:ext uri="{FF2B5EF4-FFF2-40B4-BE49-F238E27FC236}">
                      <a16:creationId xmlns:a16="http://schemas.microsoft.com/office/drawing/2014/main" id="{08CB6A25-BB2F-4B49-A470-2D6C96E07E50}"/>
                    </a:ext>
                  </a:extLst>
                </p:cNvPr>
                <p:cNvPicPr/>
                <p:nvPr/>
              </p:nvPicPr>
              <p:blipFill>
                <a:blip r:embed="rId408"/>
                <a:stretch>
                  <a:fillRect/>
                </a:stretch>
              </p:blipFill>
              <p:spPr>
                <a:xfrm>
                  <a:off x="10671995" y="2424907"/>
                  <a:ext cx="1087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8" name="Freihand 267">
                  <a:extLst>
                    <a:ext uri="{FF2B5EF4-FFF2-40B4-BE49-F238E27FC236}">
                      <a16:creationId xmlns:a16="http://schemas.microsoft.com/office/drawing/2014/main" id="{12165CEB-FD28-4A8C-AFDE-25527E50DF80}"/>
                    </a:ext>
                  </a:extLst>
                </p14:cNvPr>
                <p14:cNvContentPartPr/>
                <p14:nvPr/>
              </p14:nvContentPartPr>
              <p14:xfrm>
                <a:off x="10679915" y="2470267"/>
                <a:ext cx="236880" cy="84240"/>
              </p14:xfrm>
            </p:contentPart>
          </mc:Choice>
          <mc:Fallback>
            <p:pic>
              <p:nvPicPr>
                <p:cNvPr id="268" name="Freihand 267">
                  <a:extLst>
                    <a:ext uri="{FF2B5EF4-FFF2-40B4-BE49-F238E27FC236}">
                      <a16:creationId xmlns:a16="http://schemas.microsoft.com/office/drawing/2014/main" id="{12165CEB-FD28-4A8C-AFDE-25527E50DF80}"/>
                    </a:ext>
                  </a:extLst>
                </p:cNvPr>
                <p:cNvPicPr/>
                <p:nvPr/>
              </p:nvPicPr>
              <p:blipFill>
                <a:blip r:embed="rId410"/>
                <a:stretch>
                  <a:fillRect/>
                </a:stretch>
              </p:blipFill>
              <p:spPr>
                <a:xfrm>
                  <a:off x="10675595" y="2465947"/>
                  <a:ext cx="245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9" name="Freihand 268">
                  <a:extLst>
                    <a:ext uri="{FF2B5EF4-FFF2-40B4-BE49-F238E27FC236}">
                      <a16:creationId xmlns:a16="http://schemas.microsoft.com/office/drawing/2014/main" id="{88E3EC40-048D-4DA0-B619-28FA3D10EAB7}"/>
                    </a:ext>
                  </a:extLst>
                </p14:cNvPr>
                <p14:cNvContentPartPr/>
                <p14:nvPr/>
              </p14:nvContentPartPr>
              <p14:xfrm>
                <a:off x="10773155" y="2405107"/>
                <a:ext cx="81720" cy="50040"/>
              </p14:xfrm>
            </p:contentPart>
          </mc:Choice>
          <mc:Fallback>
            <p:pic>
              <p:nvPicPr>
                <p:cNvPr id="269" name="Freihand 268">
                  <a:extLst>
                    <a:ext uri="{FF2B5EF4-FFF2-40B4-BE49-F238E27FC236}">
                      <a16:creationId xmlns:a16="http://schemas.microsoft.com/office/drawing/2014/main" id="{88E3EC40-048D-4DA0-B619-28FA3D10EAB7}"/>
                    </a:ext>
                  </a:extLst>
                </p:cNvPr>
                <p:cNvPicPr/>
                <p:nvPr/>
              </p:nvPicPr>
              <p:blipFill>
                <a:blip r:embed="rId412"/>
                <a:stretch>
                  <a:fillRect/>
                </a:stretch>
              </p:blipFill>
              <p:spPr>
                <a:xfrm>
                  <a:off x="10768835" y="2400787"/>
                  <a:ext cx="90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0" name="Freihand 269">
                  <a:extLst>
                    <a:ext uri="{FF2B5EF4-FFF2-40B4-BE49-F238E27FC236}">
                      <a16:creationId xmlns:a16="http://schemas.microsoft.com/office/drawing/2014/main" id="{BC4B2BFC-0DF1-4A23-87AA-951E7423632E}"/>
                    </a:ext>
                  </a:extLst>
                </p14:cNvPr>
                <p14:cNvContentPartPr/>
                <p14:nvPr/>
              </p14:nvContentPartPr>
              <p14:xfrm>
                <a:off x="10853075" y="2528947"/>
                <a:ext cx="92880" cy="50400"/>
              </p14:xfrm>
            </p:contentPart>
          </mc:Choice>
          <mc:Fallback>
            <p:pic>
              <p:nvPicPr>
                <p:cNvPr id="270" name="Freihand 269">
                  <a:extLst>
                    <a:ext uri="{FF2B5EF4-FFF2-40B4-BE49-F238E27FC236}">
                      <a16:creationId xmlns:a16="http://schemas.microsoft.com/office/drawing/2014/main" id="{BC4B2BFC-0DF1-4A23-87AA-951E7423632E}"/>
                    </a:ext>
                  </a:extLst>
                </p:cNvPr>
                <p:cNvPicPr/>
                <p:nvPr/>
              </p:nvPicPr>
              <p:blipFill>
                <a:blip r:embed="rId414"/>
                <a:stretch>
                  <a:fillRect/>
                </a:stretch>
              </p:blipFill>
              <p:spPr>
                <a:xfrm>
                  <a:off x="10848755" y="2524627"/>
                  <a:ext cx="1015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04" name="Freihand 303">
                  <a:extLst>
                    <a:ext uri="{FF2B5EF4-FFF2-40B4-BE49-F238E27FC236}">
                      <a16:creationId xmlns:a16="http://schemas.microsoft.com/office/drawing/2014/main" id="{D821E68F-7A94-48F7-B390-7972FDD48181}"/>
                    </a:ext>
                  </a:extLst>
                </p14:cNvPr>
                <p14:cNvContentPartPr/>
                <p14:nvPr/>
              </p14:nvContentPartPr>
              <p14:xfrm>
                <a:off x="10020395" y="2742427"/>
                <a:ext cx="46080" cy="123480"/>
              </p14:xfrm>
            </p:contentPart>
          </mc:Choice>
          <mc:Fallback>
            <p:pic>
              <p:nvPicPr>
                <p:cNvPr id="304" name="Freihand 303">
                  <a:extLst>
                    <a:ext uri="{FF2B5EF4-FFF2-40B4-BE49-F238E27FC236}">
                      <a16:creationId xmlns:a16="http://schemas.microsoft.com/office/drawing/2014/main" id="{D821E68F-7A94-48F7-B390-7972FDD48181}"/>
                    </a:ext>
                  </a:extLst>
                </p:cNvPr>
                <p:cNvPicPr/>
                <p:nvPr/>
              </p:nvPicPr>
              <p:blipFill>
                <a:blip r:embed="rId416"/>
                <a:stretch>
                  <a:fillRect/>
                </a:stretch>
              </p:blipFill>
              <p:spPr>
                <a:xfrm>
                  <a:off x="10016075" y="2738107"/>
                  <a:ext cx="54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05" name="Freihand 304">
                  <a:extLst>
                    <a:ext uri="{FF2B5EF4-FFF2-40B4-BE49-F238E27FC236}">
                      <a16:creationId xmlns:a16="http://schemas.microsoft.com/office/drawing/2014/main" id="{54F034B9-DB3A-405C-9E2E-E890978E4EE3}"/>
                    </a:ext>
                  </a:extLst>
                </p14:cNvPr>
                <p14:cNvContentPartPr/>
                <p14:nvPr/>
              </p14:nvContentPartPr>
              <p14:xfrm>
                <a:off x="9942635" y="2695267"/>
                <a:ext cx="178200" cy="231120"/>
              </p14:xfrm>
            </p:contentPart>
          </mc:Choice>
          <mc:Fallback>
            <p:pic>
              <p:nvPicPr>
                <p:cNvPr id="305" name="Freihand 304">
                  <a:extLst>
                    <a:ext uri="{FF2B5EF4-FFF2-40B4-BE49-F238E27FC236}">
                      <a16:creationId xmlns:a16="http://schemas.microsoft.com/office/drawing/2014/main" id="{54F034B9-DB3A-405C-9E2E-E890978E4EE3}"/>
                    </a:ext>
                  </a:extLst>
                </p:cNvPr>
                <p:cNvPicPr/>
                <p:nvPr/>
              </p:nvPicPr>
              <p:blipFill>
                <a:blip r:embed="rId418"/>
                <a:stretch>
                  <a:fillRect/>
                </a:stretch>
              </p:blipFill>
              <p:spPr>
                <a:xfrm>
                  <a:off x="9938315" y="2690947"/>
                  <a:ext cx="1868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59" name="Freihand 358">
                  <a:extLst>
                    <a:ext uri="{FF2B5EF4-FFF2-40B4-BE49-F238E27FC236}">
                      <a16:creationId xmlns:a16="http://schemas.microsoft.com/office/drawing/2014/main" id="{BC7F6C2D-1F99-48A8-A8E8-241DD825363D}"/>
                    </a:ext>
                  </a:extLst>
                </p14:cNvPr>
                <p14:cNvContentPartPr/>
                <p14:nvPr/>
              </p14:nvContentPartPr>
              <p14:xfrm>
                <a:off x="10271675" y="2813347"/>
                <a:ext cx="184680" cy="181800"/>
              </p14:xfrm>
            </p:contentPart>
          </mc:Choice>
          <mc:Fallback>
            <p:pic>
              <p:nvPicPr>
                <p:cNvPr id="359" name="Freihand 358">
                  <a:extLst>
                    <a:ext uri="{FF2B5EF4-FFF2-40B4-BE49-F238E27FC236}">
                      <a16:creationId xmlns:a16="http://schemas.microsoft.com/office/drawing/2014/main" id="{BC7F6C2D-1F99-48A8-A8E8-241DD825363D}"/>
                    </a:ext>
                  </a:extLst>
                </p:cNvPr>
                <p:cNvPicPr/>
                <p:nvPr/>
              </p:nvPicPr>
              <p:blipFill>
                <a:blip r:embed="rId420"/>
                <a:stretch>
                  <a:fillRect/>
                </a:stretch>
              </p:blipFill>
              <p:spPr>
                <a:xfrm>
                  <a:off x="10267355" y="2809027"/>
                  <a:ext cx="1933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60" name="Freihand 359">
                  <a:extLst>
                    <a:ext uri="{FF2B5EF4-FFF2-40B4-BE49-F238E27FC236}">
                      <a16:creationId xmlns:a16="http://schemas.microsoft.com/office/drawing/2014/main" id="{3DE58B3A-E614-497B-9638-7BDB5F9CCA10}"/>
                    </a:ext>
                  </a:extLst>
                </p14:cNvPr>
                <p14:cNvContentPartPr/>
                <p14:nvPr/>
              </p14:nvContentPartPr>
              <p14:xfrm>
                <a:off x="10452755" y="2952667"/>
                <a:ext cx="24480" cy="84240"/>
              </p14:xfrm>
            </p:contentPart>
          </mc:Choice>
          <mc:Fallback>
            <p:pic>
              <p:nvPicPr>
                <p:cNvPr id="360" name="Freihand 359">
                  <a:extLst>
                    <a:ext uri="{FF2B5EF4-FFF2-40B4-BE49-F238E27FC236}">
                      <a16:creationId xmlns:a16="http://schemas.microsoft.com/office/drawing/2014/main" id="{3DE58B3A-E614-497B-9638-7BDB5F9CCA10}"/>
                    </a:ext>
                  </a:extLst>
                </p:cNvPr>
                <p:cNvPicPr/>
                <p:nvPr/>
              </p:nvPicPr>
              <p:blipFill>
                <a:blip r:embed="rId422"/>
                <a:stretch>
                  <a:fillRect/>
                </a:stretch>
              </p:blipFill>
              <p:spPr>
                <a:xfrm>
                  <a:off x="10448435" y="2948347"/>
                  <a:ext cx="33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61" name="Freihand 360">
                  <a:extLst>
                    <a:ext uri="{FF2B5EF4-FFF2-40B4-BE49-F238E27FC236}">
                      <a16:creationId xmlns:a16="http://schemas.microsoft.com/office/drawing/2014/main" id="{77AD4015-4EEF-4ECD-8435-95D158EF4886}"/>
                    </a:ext>
                  </a:extLst>
                </p14:cNvPr>
                <p14:cNvContentPartPr/>
                <p14:nvPr/>
              </p14:nvContentPartPr>
              <p14:xfrm>
                <a:off x="10535555" y="2816227"/>
                <a:ext cx="105120" cy="131040"/>
              </p14:xfrm>
            </p:contentPart>
          </mc:Choice>
          <mc:Fallback>
            <p:pic>
              <p:nvPicPr>
                <p:cNvPr id="361" name="Freihand 360">
                  <a:extLst>
                    <a:ext uri="{FF2B5EF4-FFF2-40B4-BE49-F238E27FC236}">
                      <a16:creationId xmlns:a16="http://schemas.microsoft.com/office/drawing/2014/main" id="{77AD4015-4EEF-4ECD-8435-95D158EF4886}"/>
                    </a:ext>
                  </a:extLst>
                </p:cNvPr>
                <p:cNvPicPr/>
                <p:nvPr/>
              </p:nvPicPr>
              <p:blipFill>
                <a:blip r:embed="rId424"/>
                <a:stretch>
                  <a:fillRect/>
                </a:stretch>
              </p:blipFill>
              <p:spPr>
                <a:xfrm>
                  <a:off x="10531235" y="2811907"/>
                  <a:ext cx="113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62" name="Freihand 361">
                  <a:extLst>
                    <a:ext uri="{FF2B5EF4-FFF2-40B4-BE49-F238E27FC236}">
                      <a16:creationId xmlns:a16="http://schemas.microsoft.com/office/drawing/2014/main" id="{DB69F8F2-BB37-4233-8D49-B9DFE94E3A65}"/>
                    </a:ext>
                  </a:extLst>
                </p14:cNvPr>
                <p14:cNvContentPartPr/>
                <p14:nvPr/>
              </p14:nvContentPartPr>
              <p14:xfrm>
                <a:off x="10614035" y="2812987"/>
                <a:ext cx="214200" cy="150120"/>
              </p14:xfrm>
            </p:contentPart>
          </mc:Choice>
          <mc:Fallback>
            <p:pic>
              <p:nvPicPr>
                <p:cNvPr id="362" name="Freihand 361">
                  <a:extLst>
                    <a:ext uri="{FF2B5EF4-FFF2-40B4-BE49-F238E27FC236}">
                      <a16:creationId xmlns:a16="http://schemas.microsoft.com/office/drawing/2014/main" id="{DB69F8F2-BB37-4233-8D49-B9DFE94E3A65}"/>
                    </a:ext>
                  </a:extLst>
                </p:cNvPr>
                <p:cNvPicPr/>
                <p:nvPr/>
              </p:nvPicPr>
              <p:blipFill>
                <a:blip r:embed="rId426"/>
                <a:stretch>
                  <a:fillRect/>
                </a:stretch>
              </p:blipFill>
              <p:spPr>
                <a:xfrm>
                  <a:off x="10609715" y="2808667"/>
                  <a:ext cx="222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63" name="Freihand 362">
                  <a:extLst>
                    <a:ext uri="{FF2B5EF4-FFF2-40B4-BE49-F238E27FC236}">
                      <a16:creationId xmlns:a16="http://schemas.microsoft.com/office/drawing/2014/main" id="{11E936B7-5AE3-4186-B37E-4EDF1991E0CB}"/>
                    </a:ext>
                  </a:extLst>
                </p14:cNvPr>
                <p14:cNvContentPartPr/>
                <p14:nvPr/>
              </p14:nvContentPartPr>
              <p14:xfrm>
                <a:off x="10929395" y="2837467"/>
                <a:ext cx="92880" cy="123120"/>
              </p14:xfrm>
            </p:contentPart>
          </mc:Choice>
          <mc:Fallback>
            <p:pic>
              <p:nvPicPr>
                <p:cNvPr id="363" name="Freihand 362">
                  <a:extLst>
                    <a:ext uri="{FF2B5EF4-FFF2-40B4-BE49-F238E27FC236}">
                      <a16:creationId xmlns:a16="http://schemas.microsoft.com/office/drawing/2014/main" id="{11E936B7-5AE3-4186-B37E-4EDF1991E0CB}"/>
                    </a:ext>
                  </a:extLst>
                </p:cNvPr>
                <p:cNvPicPr/>
                <p:nvPr/>
              </p:nvPicPr>
              <p:blipFill>
                <a:blip r:embed="rId428"/>
                <a:stretch>
                  <a:fillRect/>
                </a:stretch>
              </p:blipFill>
              <p:spPr>
                <a:xfrm>
                  <a:off x="10925075" y="2833147"/>
                  <a:ext cx="101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64" name="Freihand 363">
                  <a:extLst>
                    <a:ext uri="{FF2B5EF4-FFF2-40B4-BE49-F238E27FC236}">
                      <a16:creationId xmlns:a16="http://schemas.microsoft.com/office/drawing/2014/main" id="{641D5A3A-6AD6-42A6-9935-D2A36B81EA19}"/>
                    </a:ext>
                  </a:extLst>
                </p14:cNvPr>
                <p14:cNvContentPartPr/>
                <p14:nvPr/>
              </p14:nvContentPartPr>
              <p14:xfrm>
                <a:off x="10878995" y="2790667"/>
                <a:ext cx="90360" cy="75240"/>
              </p14:xfrm>
            </p:contentPart>
          </mc:Choice>
          <mc:Fallback>
            <p:pic>
              <p:nvPicPr>
                <p:cNvPr id="364" name="Freihand 363">
                  <a:extLst>
                    <a:ext uri="{FF2B5EF4-FFF2-40B4-BE49-F238E27FC236}">
                      <a16:creationId xmlns:a16="http://schemas.microsoft.com/office/drawing/2014/main" id="{641D5A3A-6AD6-42A6-9935-D2A36B81EA19}"/>
                    </a:ext>
                  </a:extLst>
                </p:cNvPr>
                <p:cNvPicPr/>
                <p:nvPr/>
              </p:nvPicPr>
              <p:blipFill>
                <a:blip r:embed="rId430"/>
                <a:stretch>
                  <a:fillRect/>
                </a:stretch>
              </p:blipFill>
              <p:spPr>
                <a:xfrm>
                  <a:off x="10874675" y="2786347"/>
                  <a:ext cx="99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65" name="Freihand 364">
                  <a:extLst>
                    <a:ext uri="{FF2B5EF4-FFF2-40B4-BE49-F238E27FC236}">
                      <a16:creationId xmlns:a16="http://schemas.microsoft.com/office/drawing/2014/main" id="{B86DD85D-9A1B-4188-B1A7-BE71A7CA8D10}"/>
                    </a:ext>
                  </a:extLst>
                </p14:cNvPr>
                <p14:cNvContentPartPr/>
                <p14:nvPr/>
              </p14:nvContentPartPr>
              <p14:xfrm>
                <a:off x="11003195" y="2903347"/>
                <a:ext cx="88200" cy="61560"/>
              </p14:xfrm>
            </p:contentPart>
          </mc:Choice>
          <mc:Fallback>
            <p:pic>
              <p:nvPicPr>
                <p:cNvPr id="365" name="Freihand 364">
                  <a:extLst>
                    <a:ext uri="{FF2B5EF4-FFF2-40B4-BE49-F238E27FC236}">
                      <a16:creationId xmlns:a16="http://schemas.microsoft.com/office/drawing/2014/main" id="{B86DD85D-9A1B-4188-B1A7-BE71A7CA8D10}"/>
                    </a:ext>
                  </a:extLst>
                </p:cNvPr>
                <p:cNvPicPr/>
                <p:nvPr/>
              </p:nvPicPr>
              <p:blipFill>
                <a:blip r:embed="rId432"/>
                <a:stretch>
                  <a:fillRect/>
                </a:stretch>
              </p:blipFill>
              <p:spPr>
                <a:xfrm>
                  <a:off x="10998875" y="2899027"/>
                  <a:ext cx="96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492" name="Freihand 491">
                  <a:extLst>
                    <a:ext uri="{FF2B5EF4-FFF2-40B4-BE49-F238E27FC236}">
                      <a16:creationId xmlns:a16="http://schemas.microsoft.com/office/drawing/2014/main" id="{B2E3A57E-CEF3-4A7D-9A52-D7B2C859330C}"/>
                    </a:ext>
                  </a:extLst>
                </p14:cNvPr>
                <p14:cNvContentPartPr/>
                <p14:nvPr/>
              </p14:nvContentPartPr>
              <p14:xfrm>
                <a:off x="10518635" y="3036547"/>
                <a:ext cx="137520" cy="23760"/>
              </p14:xfrm>
            </p:contentPart>
          </mc:Choice>
          <mc:Fallback>
            <p:pic>
              <p:nvPicPr>
                <p:cNvPr id="492" name="Freihand 491">
                  <a:extLst>
                    <a:ext uri="{FF2B5EF4-FFF2-40B4-BE49-F238E27FC236}">
                      <a16:creationId xmlns:a16="http://schemas.microsoft.com/office/drawing/2014/main" id="{B2E3A57E-CEF3-4A7D-9A52-D7B2C859330C}"/>
                    </a:ext>
                  </a:extLst>
                </p:cNvPr>
                <p:cNvPicPr/>
                <p:nvPr/>
              </p:nvPicPr>
              <p:blipFill>
                <a:blip r:embed="rId434"/>
                <a:stretch>
                  <a:fillRect/>
                </a:stretch>
              </p:blipFill>
              <p:spPr>
                <a:xfrm>
                  <a:off x="10514315" y="3032227"/>
                  <a:ext cx="1461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93" name="Freihand 492">
                  <a:extLst>
                    <a:ext uri="{FF2B5EF4-FFF2-40B4-BE49-F238E27FC236}">
                      <a16:creationId xmlns:a16="http://schemas.microsoft.com/office/drawing/2014/main" id="{5FC6A2FF-C273-4707-B61D-2EDC6595C005}"/>
                    </a:ext>
                  </a:extLst>
                </p14:cNvPr>
                <p14:cNvContentPartPr/>
                <p14:nvPr/>
              </p14:nvContentPartPr>
              <p14:xfrm>
                <a:off x="10172315" y="3044827"/>
                <a:ext cx="935640" cy="45720"/>
              </p14:xfrm>
            </p:contentPart>
          </mc:Choice>
          <mc:Fallback>
            <p:pic>
              <p:nvPicPr>
                <p:cNvPr id="493" name="Freihand 492">
                  <a:extLst>
                    <a:ext uri="{FF2B5EF4-FFF2-40B4-BE49-F238E27FC236}">
                      <a16:creationId xmlns:a16="http://schemas.microsoft.com/office/drawing/2014/main" id="{5FC6A2FF-C273-4707-B61D-2EDC6595C005}"/>
                    </a:ext>
                  </a:extLst>
                </p:cNvPr>
                <p:cNvPicPr/>
                <p:nvPr/>
              </p:nvPicPr>
              <p:blipFill>
                <a:blip r:embed="rId436"/>
                <a:stretch>
                  <a:fillRect/>
                </a:stretch>
              </p:blipFill>
              <p:spPr>
                <a:xfrm>
                  <a:off x="10167995" y="3040507"/>
                  <a:ext cx="9442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573" name="Freihand 572">
                  <a:extLst>
                    <a:ext uri="{FF2B5EF4-FFF2-40B4-BE49-F238E27FC236}">
                      <a16:creationId xmlns:a16="http://schemas.microsoft.com/office/drawing/2014/main" id="{2AE679D5-B228-41DD-B0F3-045326B0D861}"/>
                    </a:ext>
                  </a:extLst>
                </p14:cNvPr>
                <p14:cNvContentPartPr/>
                <p14:nvPr/>
              </p14:nvContentPartPr>
              <p14:xfrm>
                <a:off x="10013195" y="2641987"/>
                <a:ext cx="1430640" cy="744840"/>
              </p14:xfrm>
            </p:contentPart>
          </mc:Choice>
          <mc:Fallback>
            <p:pic>
              <p:nvPicPr>
                <p:cNvPr id="573" name="Freihand 572">
                  <a:extLst>
                    <a:ext uri="{FF2B5EF4-FFF2-40B4-BE49-F238E27FC236}">
                      <a16:creationId xmlns:a16="http://schemas.microsoft.com/office/drawing/2014/main" id="{2AE679D5-B228-41DD-B0F3-045326B0D861}"/>
                    </a:ext>
                  </a:extLst>
                </p:cNvPr>
                <p:cNvPicPr/>
                <p:nvPr/>
              </p:nvPicPr>
              <p:blipFill>
                <a:blip r:embed="rId438"/>
                <a:stretch>
                  <a:fillRect/>
                </a:stretch>
              </p:blipFill>
              <p:spPr>
                <a:xfrm>
                  <a:off x="10008875" y="2637667"/>
                  <a:ext cx="1439280" cy="753480"/>
                </a:xfrm>
                <a:prstGeom prst="rect">
                  <a:avLst/>
                </a:prstGeom>
              </p:spPr>
            </p:pic>
          </mc:Fallback>
        </mc:AlternateContent>
      </p:grpSp>
      <p:grpSp>
        <p:nvGrpSpPr>
          <p:cNvPr id="641" name="Gruppieren 640">
            <a:extLst>
              <a:ext uri="{FF2B5EF4-FFF2-40B4-BE49-F238E27FC236}">
                <a16:creationId xmlns:a16="http://schemas.microsoft.com/office/drawing/2014/main" id="{4C33C09A-A7D9-4CD7-8239-757B46165934}"/>
              </a:ext>
            </a:extLst>
          </p:cNvPr>
          <p:cNvGrpSpPr/>
          <p:nvPr/>
        </p:nvGrpSpPr>
        <p:grpSpPr>
          <a:xfrm>
            <a:off x="-28645" y="4555387"/>
            <a:ext cx="8620200" cy="2119680"/>
            <a:chOff x="-28645" y="4555387"/>
            <a:chExt cx="8620200" cy="2119680"/>
          </a:xfrm>
        </p:grpSpPr>
        <mc:AlternateContent xmlns:mc="http://schemas.openxmlformats.org/markup-compatibility/2006">
          <mc:Choice xmlns:p14="http://schemas.microsoft.com/office/powerpoint/2010/main" Requires="p14">
            <p:contentPart p14:bwMode="auto" r:id="rId439">
              <p14:nvContentPartPr>
                <p14:cNvPr id="351" name="Freihand 350">
                  <a:extLst>
                    <a:ext uri="{FF2B5EF4-FFF2-40B4-BE49-F238E27FC236}">
                      <a16:creationId xmlns:a16="http://schemas.microsoft.com/office/drawing/2014/main" id="{B42395CD-DB57-47C9-BC1B-C79615C5E759}"/>
                    </a:ext>
                  </a:extLst>
                </p14:cNvPr>
                <p14:cNvContentPartPr/>
                <p14:nvPr/>
              </p14:nvContentPartPr>
              <p14:xfrm>
                <a:off x="6705515" y="4652227"/>
                <a:ext cx="174600" cy="176400"/>
              </p14:xfrm>
            </p:contentPart>
          </mc:Choice>
          <mc:Fallback>
            <p:pic>
              <p:nvPicPr>
                <p:cNvPr id="351" name="Freihand 350">
                  <a:extLst>
                    <a:ext uri="{FF2B5EF4-FFF2-40B4-BE49-F238E27FC236}">
                      <a16:creationId xmlns:a16="http://schemas.microsoft.com/office/drawing/2014/main" id="{B42395CD-DB57-47C9-BC1B-C79615C5E759}"/>
                    </a:ext>
                  </a:extLst>
                </p:cNvPr>
                <p:cNvPicPr/>
                <p:nvPr/>
              </p:nvPicPr>
              <p:blipFill>
                <a:blip r:embed="rId440"/>
                <a:stretch>
                  <a:fillRect/>
                </a:stretch>
              </p:blipFill>
              <p:spPr>
                <a:xfrm>
                  <a:off x="6701195" y="4647907"/>
                  <a:ext cx="1832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52" name="Freihand 351">
                  <a:extLst>
                    <a:ext uri="{FF2B5EF4-FFF2-40B4-BE49-F238E27FC236}">
                      <a16:creationId xmlns:a16="http://schemas.microsoft.com/office/drawing/2014/main" id="{EF7FED0C-AE25-47BC-B9C5-7300FC6378D5}"/>
                    </a:ext>
                  </a:extLst>
                </p14:cNvPr>
                <p14:cNvContentPartPr/>
                <p14:nvPr/>
              </p14:nvContentPartPr>
              <p14:xfrm>
                <a:off x="6885155" y="4768867"/>
                <a:ext cx="29160" cy="75600"/>
              </p14:xfrm>
            </p:contentPart>
          </mc:Choice>
          <mc:Fallback>
            <p:pic>
              <p:nvPicPr>
                <p:cNvPr id="352" name="Freihand 351">
                  <a:extLst>
                    <a:ext uri="{FF2B5EF4-FFF2-40B4-BE49-F238E27FC236}">
                      <a16:creationId xmlns:a16="http://schemas.microsoft.com/office/drawing/2014/main" id="{EF7FED0C-AE25-47BC-B9C5-7300FC6378D5}"/>
                    </a:ext>
                  </a:extLst>
                </p:cNvPr>
                <p:cNvPicPr/>
                <p:nvPr/>
              </p:nvPicPr>
              <p:blipFill>
                <a:blip r:embed="rId442"/>
                <a:stretch>
                  <a:fillRect/>
                </a:stretch>
              </p:blipFill>
              <p:spPr>
                <a:xfrm>
                  <a:off x="6880835" y="4764547"/>
                  <a:ext cx="37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53" name="Freihand 352">
                  <a:extLst>
                    <a:ext uri="{FF2B5EF4-FFF2-40B4-BE49-F238E27FC236}">
                      <a16:creationId xmlns:a16="http://schemas.microsoft.com/office/drawing/2014/main" id="{B8C2E866-635B-4561-8181-EADE265E0F38}"/>
                    </a:ext>
                  </a:extLst>
                </p14:cNvPr>
                <p14:cNvContentPartPr/>
                <p14:nvPr/>
              </p14:nvContentPartPr>
              <p14:xfrm>
                <a:off x="6962195" y="4635667"/>
                <a:ext cx="96480" cy="180360"/>
              </p14:xfrm>
            </p:contentPart>
          </mc:Choice>
          <mc:Fallback>
            <p:pic>
              <p:nvPicPr>
                <p:cNvPr id="353" name="Freihand 352">
                  <a:extLst>
                    <a:ext uri="{FF2B5EF4-FFF2-40B4-BE49-F238E27FC236}">
                      <a16:creationId xmlns:a16="http://schemas.microsoft.com/office/drawing/2014/main" id="{B8C2E866-635B-4561-8181-EADE265E0F38}"/>
                    </a:ext>
                  </a:extLst>
                </p:cNvPr>
                <p:cNvPicPr/>
                <p:nvPr/>
              </p:nvPicPr>
              <p:blipFill>
                <a:blip r:embed="rId444"/>
                <a:stretch>
                  <a:fillRect/>
                </a:stretch>
              </p:blipFill>
              <p:spPr>
                <a:xfrm>
                  <a:off x="6957875" y="4631347"/>
                  <a:ext cx="1051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54" name="Freihand 353">
                  <a:extLst>
                    <a:ext uri="{FF2B5EF4-FFF2-40B4-BE49-F238E27FC236}">
                      <a16:creationId xmlns:a16="http://schemas.microsoft.com/office/drawing/2014/main" id="{BD4FFDD1-D4BE-4379-95B8-4E5BB835C9FB}"/>
                    </a:ext>
                  </a:extLst>
                </p14:cNvPr>
                <p14:cNvContentPartPr/>
                <p14:nvPr/>
              </p14:nvContentPartPr>
              <p14:xfrm>
                <a:off x="7111235" y="4640707"/>
                <a:ext cx="101520" cy="165240"/>
              </p14:xfrm>
            </p:contentPart>
          </mc:Choice>
          <mc:Fallback>
            <p:pic>
              <p:nvPicPr>
                <p:cNvPr id="354" name="Freihand 353">
                  <a:extLst>
                    <a:ext uri="{FF2B5EF4-FFF2-40B4-BE49-F238E27FC236}">
                      <a16:creationId xmlns:a16="http://schemas.microsoft.com/office/drawing/2014/main" id="{BD4FFDD1-D4BE-4379-95B8-4E5BB835C9FB}"/>
                    </a:ext>
                  </a:extLst>
                </p:cNvPr>
                <p:cNvPicPr/>
                <p:nvPr/>
              </p:nvPicPr>
              <p:blipFill>
                <a:blip r:embed="rId446"/>
                <a:stretch>
                  <a:fillRect/>
                </a:stretch>
              </p:blipFill>
              <p:spPr>
                <a:xfrm>
                  <a:off x="7106915" y="4636387"/>
                  <a:ext cx="1101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55" name="Freihand 354">
                  <a:extLst>
                    <a:ext uri="{FF2B5EF4-FFF2-40B4-BE49-F238E27FC236}">
                      <a16:creationId xmlns:a16="http://schemas.microsoft.com/office/drawing/2014/main" id="{3E7409E8-8DF4-4379-8765-0B9443F8F885}"/>
                    </a:ext>
                  </a:extLst>
                </p14:cNvPr>
                <p14:cNvContentPartPr/>
                <p14:nvPr/>
              </p14:nvContentPartPr>
              <p14:xfrm>
                <a:off x="7325435" y="4655107"/>
                <a:ext cx="93960" cy="119160"/>
              </p14:xfrm>
            </p:contentPart>
          </mc:Choice>
          <mc:Fallback>
            <p:pic>
              <p:nvPicPr>
                <p:cNvPr id="355" name="Freihand 354">
                  <a:extLst>
                    <a:ext uri="{FF2B5EF4-FFF2-40B4-BE49-F238E27FC236}">
                      <a16:creationId xmlns:a16="http://schemas.microsoft.com/office/drawing/2014/main" id="{3E7409E8-8DF4-4379-8765-0B9443F8F885}"/>
                    </a:ext>
                  </a:extLst>
                </p:cNvPr>
                <p:cNvPicPr/>
                <p:nvPr/>
              </p:nvPicPr>
              <p:blipFill>
                <a:blip r:embed="rId448"/>
                <a:stretch>
                  <a:fillRect/>
                </a:stretch>
              </p:blipFill>
              <p:spPr>
                <a:xfrm>
                  <a:off x="7321115" y="4650787"/>
                  <a:ext cx="102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56" name="Freihand 355">
                  <a:extLst>
                    <a:ext uri="{FF2B5EF4-FFF2-40B4-BE49-F238E27FC236}">
                      <a16:creationId xmlns:a16="http://schemas.microsoft.com/office/drawing/2014/main" id="{325B5738-ED0E-4468-882E-02FB202450A1}"/>
                    </a:ext>
                  </a:extLst>
                </p14:cNvPr>
                <p14:cNvContentPartPr/>
                <p14:nvPr/>
              </p14:nvContentPartPr>
              <p14:xfrm>
                <a:off x="7266395" y="4586707"/>
                <a:ext cx="81720" cy="73800"/>
              </p14:xfrm>
            </p:contentPart>
          </mc:Choice>
          <mc:Fallback>
            <p:pic>
              <p:nvPicPr>
                <p:cNvPr id="356" name="Freihand 355">
                  <a:extLst>
                    <a:ext uri="{FF2B5EF4-FFF2-40B4-BE49-F238E27FC236}">
                      <a16:creationId xmlns:a16="http://schemas.microsoft.com/office/drawing/2014/main" id="{325B5738-ED0E-4468-882E-02FB202450A1}"/>
                    </a:ext>
                  </a:extLst>
                </p:cNvPr>
                <p:cNvPicPr/>
                <p:nvPr/>
              </p:nvPicPr>
              <p:blipFill>
                <a:blip r:embed="rId450"/>
                <a:stretch>
                  <a:fillRect/>
                </a:stretch>
              </p:blipFill>
              <p:spPr>
                <a:xfrm>
                  <a:off x="7262075" y="4582387"/>
                  <a:ext cx="90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57" name="Freihand 356">
                  <a:extLst>
                    <a:ext uri="{FF2B5EF4-FFF2-40B4-BE49-F238E27FC236}">
                      <a16:creationId xmlns:a16="http://schemas.microsoft.com/office/drawing/2014/main" id="{6F56E742-C45A-4D6A-B6A5-175F13165459}"/>
                    </a:ext>
                  </a:extLst>
                </p14:cNvPr>
                <p14:cNvContentPartPr/>
                <p14:nvPr/>
              </p14:nvContentPartPr>
              <p14:xfrm>
                <a:off x="7394195" y="4723507"/>
                <a:ext cx="116280" cy="103680"/>
              </p14:xfrm>
            </p:contentPart>
          </mc:Choice>
          <mc:Fallback>
            <p:pic>
              <p:nvPicPr>
                <p:cNvPr id="357" name="Freihand 356">
                  <a:extLst>
                    <a:ext uri="{FF2B5EF4-FFF2-40B4-BE49-F238E27FC236}">
                      <a16:creationId xmlns:a16="http://schemas.microsoft.com/office/drawing/2014/main" id="{6F56E742-C45A-4D6A-B6A5-175F13165459}"/>
                    </a:ext>
                  </a:extLst>
                </p:cNvPr>
                <p:cNvPicPr/>
                <p:nvPr/>
              </p:nvPicPr>
              <p:blipFill>
                <a:blip r:embed="rId452"/>
                <a:stretch>
                  <a:fillRect/>
                </a:stretch>
              </p:blipFill>
              <p:spPr>
                <a:xfrm>
                  <a:off x="7389875" y="4719187"/>
                  <a:ext cx="124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495" name="Freihand 494">
                  <a:extLst>
                    <a:ext uri="{FF2B5EF4-FFF2-40B4-BE49-F238E27FC236}">
                      <a16:creationId xmlns:a16="http://schemas.microsoft.com/office/drawing/2014/main" id="{D2FDCA3D-6733-4BBA-B18D-3222A6961E5D}"/>
                    </a:ext>
                  </a:extLst>
                </p14:cNvPr>
                <p14:cNvContentPartPr/>
                <p14:nvPr/>
              </p14:nvContentPartPr>
              <p14:xfrm>
                <a:off x="7062635" y="5062987"/>
                <a:ext cx="203400" cy="1505160"/>
              </p14:xfrm>
            </p:contentPart>
          </mc:Choice>
          <mc:Fallback>
            <p:pic>
              <p:nvPicPr>
                <p:cNvPr id="495" name="Freihand 494">
                  <a:extLst>
                    <a:ext uri="{FF2B5EF4-FFF2-40B4-BE49-F238E27FC236}">
                      <a16:creationId xmlns:a16="http://schemas.microsoft.com/office/drawing/2014/main" id="{D2FDCA3D-6733-4BBA-B18D-3222A6961E5D}"/>
                    </a:ext>
                  </a:extLst>
                </p:cNvPr>
                <p:cNvPicPr/>
                <p:nvPr/>
              </p:nvPicPr>
              <p:blipFill>
                <a:blip r:embed="rId454"/>
                <a:stretch>
                  <a:fillRect/>
                </a:stretch>
              </p:blipFill>
              <p:spPr>
                <a:xfrm>
                  <a:off x="7058315" y="5058667"/>
                  <a:ext cx="212040" cy="15138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496" name="Freihand 495">
                  <a:extLst>
                    <a:ext uri="{FF2B5EF4-FFF2-40B4-BE49-F238E27FC236}">
                      <a16:creationId xmlns:a16="http://schemas.microsoft.com/office/drawing/2014/main" id="{3373004B-0A7B-4643-A4FA-32FA290ED331}"/>
                    </a:ext>
                  </a:extLst>
                </p14:cNvPr>
                <p14:cNvContentPartPr/>
                <p14:nvPr/>
              </p14:nvContentPartPr>
              <p14:xfrm>
                <a:off x="7321115" y="5165227"/>
                <a:ext cx="115200" cy="110880"/>
              </p14:xfrm>
            </p:contentPart>
          </mc:Choice>
          <mc:Fallback>
            <p:pic>
              <p:nvPicPr>
                <p:cNvPr id="496" name="Freihand 495">
                  <a:extLst>
                    <a:ext uri="{FF2B5EF4-FFF2-40B4-BE49-F238E27FC236}">
                      <a16:creationId xmlns:a16="http://schemas.microsoft.com/office/drawing/2014/main" id="{3373004B-0A7B-4643-A4FA-32FA290ED331}"/>
                    </a:ext>
                  </a:extLst>
                </p:cNvPr>
                <p:cNvPicPr/>
                <p:nvPr/>
              </p:nvPicPr>
              <p:blipFill>
                <a:blip r:embed="rId456"/>
                <a:stretch>
                  <a:fillRect/>
                </a:stretch>
              </p:blipFill>
              <p:spPr>
                <a:xfrm>
                  <a:off x="7316795" y="5160907"/>
                  <a:ext cx="123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97" name="Freihand 496">
                  <a:extLst>
                    <a:ext uri="{FF2B5EF4-FFF2-40B4-BE49-F238E27FC236}">
                      <a16:creationId xmlns:a16="http://schemas.microsoft.com/office/drawing/2014/main" id="{EBF731C0-6762-4F69-91E2-D09CE54257D4}"/>
                    </a:ext>
                  </a:extLst>
                </p14:cNvPr>
                <p14:cNvContentPartPr/>
                <p14:nvPr/>
              </p14:nvContentPartPr>
              <p14:xfrm>
                <a:off x="7442435" y="5232907"/>
                <a:ext cx="25920" cy="90720"/>
              </p14:xfrm>
            </p:contentPart>
          </mc:Choice>
          <mc:Fallback>
            <p:pic>
              <p:nvPicPr>
                <p:cNvPr id="497" name="Freihand 496">
                  <a:extLst>
                    <a:ext uri="{FF2B5EF4-FFF2-40B4-BE49-F238E27FC236}">
                      <a16:creationId xmlns:a16="http://schemas.microsoft.com/office/drawing/2014/main" id="{EBF731C0-6762-4F69-91E2-D09CE54257D4}"/>
                    </a:ext>
                  </a:extLst>
                </p:cNvPr>
                <p:cNvPicPr/>
                <p:nvPr/>
              </p:nvPicPr>
              <p:blipFill>
                <a:blip r:embed="rId458"/>
                <a:stretch>
                  <a:fillRect/>
                </a:stretch>
              </p:blipFill>
              <p:spPr>
                <a:xfrm>
                  <a:off x="7438115" y="5228587"/>
                  <a:ext cx="34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498" name="Freihand 497">
                  <a:extLst>
                    <a:ext uri="{FF2B5EF4-FFF2-40B4-BE49-F238E27FC236}">
                      <a16:creationId xmlns:a16="http://schemas.microsoft.com/office/drawing/2014/main" id="{F37DAAC0-6E42-447A-8552-4114B2B4041F}"/>
                    </a:ext>
                  </a:extLst>
                </p14:cNvPr>
                <p14:cNvContentPartPr/>
                <p14:nvPr/>
              </p14:nvContentPartPr>
              <p14:xfrm>
                <a:off x="7504715" y="5137867"/>
                <a:ext cx="55440" cy="101520"/>
              </p14:xfrm>
            </p:contentPart>
          </mc:Choice>
          <mc:Fallback>
            <p:pic>
              <p:nvPicPr>
                <p:cNvPr id="498" name="Freihand 497">
                  <a:extLst>
                    <a:ext uri="{FF2B5EF4-FFF2-40B4-BE49-F238E27FC236}">
                      <a16:creationId xmlns:a16="http://schemas.microsoft.com/office/drawing/2014/main" id="{F37DAAC0-6E42-447A-8552-4114B2B4041F}"/>
                    </a:ext>
                  </a:extLst>
                </p:cNvPr>
                <p:cNvPicPr/>
                <p:nvPr/>
              </p:nvPicPr>
              <p:blipFill>
                <a:blip r:embed="rId460"/>
                <a:stretch>
                  <a:fillRect/>
                </a:stretch>
              </p:blipFill>
              <p:spPr>
                <a:xfrm>
                  <a:off x="7500395" y="5133547"/>
                  <a:ext cx="64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499" name="Freihand 498">
                  <a:extLst>
                    <a:ext uri="{FF2B5EF4-FFF2-40B4-BE49-F238E27FC236}">
                      <a16:creationId xmlns:a16="http://schemas.microsoft.com/office/drawing/2014/main" id="{BCC8A1B0-969A-447D-8F4B-B1A796A01017}"/>
                    </a:ext>
                  </a:extLst>
                </p14:cNvPr>
                <p14:cNvContentPartPr/>
                <p14:nvPr/>
              </p14:nvContentPartPr>
              <p14:xfrm>
                <a:off x="7549355" y="5186827"/>
                <a:ext cx="18360" cy="65160"/>
              </p14:xfrm>
            </p:contentPart>
          </mc:Choice>
          <mc:Fallback>
            <p:pic>
              <p:nvPicPr>
                <p:cNvPr id="499" name="Freihand 498">
                  <a:extLst>
                    <a:ext uri="{FF2B5EF4-FFF2-40B4-BE49-F238E27FC236}">
                      <a16:creationId xmlns:a16="http://schemas.microsoft.com/office/drawing/2014/main" id="{BCC8A1B0-969A-447D-8F4B-B1A796A01017}"/>
                    </a:ext>
                  </a:extLst>
                </p:cNvPr>
                <p:cNvPicPr/>
                <p:nvPr/>
              </p:nvPicPr>
              <p:blipFill>
                <a:blip r:embed="rId462"/>
                <a:stretch>
                  <a:fillRect/>
                </a:stretch>
              </p:blipFill>
              <p:spPr>
                <a:xfrm>
                  <a:off x="7545035" y="5182507"/>
                  <a:ext cx="27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500" name="Freihand 499">
                  <a:extLst>
                    <a:ext uri="{FF2B5EF4-FFF2-40B4-BE49-F238E27FC236}">
                      <a16:creationId xmlns:a16="http://schemas.microsoft.com/office/drawing/2014/main" id="{26F8D04C-34E1-46FD-8421-59D5F545475A}"/>
                    </a:ext>
                  </a:extLst>
                </p14:cNvPr>
                <p14:cNvContentPartPr/>
                <p14:nvPr/>
              </p14:nvContentPartPr>
              <p14:xfrm>
                <a:off x="7581395" y="5136787"/>
                <a:ext cx="70920" cy="132480"/>
              </p14:xfrm>
            </p:contentPart>
          </mc:Choice>
          <mc:Fallback>
            <p:pic>
              <p:nvPicPr>
                <p:cNvPr id="500" name="Freihand 499">
                  <a:extLst>
                    <a:ext uri="{FF2B5EF4-FFF2-40B4-BE49-F238E27FC236}">
                      <a16:creationId xmlns:a16="http://schemas.microsoft.com/office/drawing/2014/main" id="{26F8D04C-34E1-46FD-8421-59D5F545475A}"/>
                    </a:ext>
                  </a:extLst>
                </p:cNvPr>
                <p:cNvPicPr/>
                <p:nvPr/>
              </p:nvPicPr>
              <p:blipFill>
                <a:blip r:embed="rId464"/>
                <a:stretch>
                  <a:fillRect/>
                </a:stretch>
              </p:blipFill>
              <p:spPr>
                <a:xfrm>
                  <a:off x="7577075" y="5132467"/>
                  <a:ext cx="79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501" name="Freihand 500">
                  <a:extLst>
                    <a:ext uri="{FF2B5EF4-FFF2-40B4-BE49-F238E27FC236}">
                      <a16:creationId xmlns:a16="http://schemas.microsoft.com/office/drawing/2014/main" id="{763A5E2E-E0B4-4963-A8BA-84F31C7C7A0B}"/>
                    </a:ext>
                  </a:extLst>
                </p14:cNvPr>
                <p14:cNvContentPartPr/>
                <p14:nvPr/>
              </p14:nvContentPartPr>
              <p14:xfrm>
                <a:off x="7694075" y="5132107"/>
                <a:ext cx="57240" cy="109800"/>
              </p14:xfrm>
            </p:contentPart>
          </mc:Choice>
          <mc:Fallback>
            <p:pic>
              <p:nvPicPr>
                <p:cNvPr id="501" name="Freihand 500">
                  <a:extLst>
                    <a:ext uri="{FF2B5EF4-FFF2-40B4-BE49-F238E27FC236}">
                      <a16:creationId xmlns:a16="http://schemas.microsoft.com/office/drawing/2014/main" id="{763A5E2E-E0B4-4963-A8BA-84F31C7C7A0B}"/>
                    </a:ext>
                  </a:extLst>
                </p:cNvPr>
                <p:cNvPicPr/>
                <p:nvPr/>
              </p:nvPicPr>
              <p:blipFill>
                <a:blip r:embed="rId466"/>
                <a:stretch>
                  <a:fillRect/>
                </a:stretch>
              </p:blipFill>
              <p:spPr>
                <a:xfrm>
                  <a:off x="7689755" y="5127787"/>
                  <a:ext cx="65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502" name="Freihand 501">
                  <a:extLst>
                    <a:ext uri="{FF2B5EF4-FFF2-40B4-BE49-F238E27FC236}">
                      <a16:creationId xmlns:a16="http://schemas.microsoft.com/office/drawing/2014/main" id="{4E2573FC-DEB2-4950-894D-DE5DB78957E6}"/>
                    </a:ext>
                  </a:extLst>
                </p14:cNvPr>
                <p14:cNvContentPartPr/>
                <p14:nvPr/>
              </p14:nvContentPartPr>
              <p14:xfrm>
                <a:off x="7651595" y="5078467"/>
                <a:ext cx="78480" cy="69840"/>
              </p14:xfrm>
            </p:contentPart>
          </mc:Choice>
          <mc:Fallback>
            <p:pic>
              <p:nvPicPr>
                <p:cNvPr id="502" name="Freihand 501">
                  <a:extLst>
                    <a:ext uri="{FF2B5EF4-FFF2-40B4-BE49-F238E27FC236}">
                      <a16:creationId xmlns:a16="http://schemas.microsoft.com/office/drawing/2014/main" id="{4E2573FC-DEB2-4950-894D-DE5DB78957E6}"/>
                    </a:ext>
                  </a:extLst>
                </p:cNvPr>
                <p:cNvPicPr/>
                <p:nvPr/>
              </p:nvPicPr>
              <p:blipFill>
                <a:blip r:embed="rId468"/>
                <a:stretch>
                  <a:fillRect/>
                </a:stretch>
              </p:blipFill>
              <p:spPr>
                <a:xfrm>
                  <a:off x="7647275" y="5074147"/>
                  <a:ext cx="87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503" name="Freihand 502">
                  <a:extLst>
                    <a:ext uri="{FF2B5EF4-FFF2-40B4-BE49-F238E27FC236}">
                      <a16:creationId xmlns:a16="http://schemas.microsoft.com/office/drawing/2014/main" id="{1DBDECD5-137F-40D2-BE8D-BC2F1B31F85F}"/>
                    </a:ext>
                  </a:extLst>
                </p14:cNvPr>
                <p14:cNvContentPartPr/>
                <p14:nvPr/>
              </p14:nvContentPartPr>
              <p14:xfrm>
                <a:off x="7739435" y="5190067"/>
                <a:ext cx="58320" cy="44640"/>
              </p14:xfrm>
            </p:contentPart>
          </mc:Choice>
          <mc:Fallback>
            <p:pic>
              <p:nvPicPr>
                <p:cNvPr id="503" name="Freihand 502">
                  <a:extLst>
                    <a:ext uri="{FF2B5EF4-FFF2-40B4-BE49-F238E27FC236}">
                      <a16:creationId xmlns:a16="http://schemas.microsoft.com/office/drawing/2014/main" id="{1DBDECD5-137F-40D2-BE8D-BC2F1B31F85F}"/>
                    </a:ext>
                  </a:extLst>
                </p:cNvPr>
                <p:cNvPicPr/>
                <p:nvPr/>
              </p:nvPicPr>
              <p:blipFill>
                <a:blip r:embed="rId470"/>
                <a:stretch>
                  <a:fillRect/>
                </a:stretch>
              </p:blipFill>
              <p:spPr>
                <a:xfrm>
                  <a:off x="7735115" y="5185747"/>
                  <a:ext cx="66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504" name="Freihand 503">
                  <a:extLst>
                    <a:ext uri="{FF2B5EF4-FFF2-40B4-BE49-F238E27FC236}">
                      <a16:creationId xmlns:a16="http://schemas.microsoft.com/office/drawing/2014/main" id="{2074F0B6-4B90-428F-8055-7A5012F344A9}"/>
                    </a:ext>
                  </a:extLst>
                </p14:cNvPr>
                <p14:cNvContentPartPr/>
                <p14:nvPr/>
              </p14:nvContentPartPr>
              <p14:xfrm>
                <a:off x="7859315" y="5163067"/>
                <a:ext cx="105120" cy="37440"/>
              </p14:xfrm>
            </p:contentPart>
          </mc:Choice>
          <mc:Fallback>
            <p:pic>
              <p:nvPicPr>
                <p:cNvPr id="504" name="Freihand 503">
                  <a:extLst>
                    <a:ext uri="{FF2B5EF4-FFF2-40B4-BE49-F238E27FC236}">
                      <a16:creationId xmlns:a16="http://schemas.microsoft.com/office/drawing/2014/main" id="{2074F0B6-4B90-428F-8055-7A5012F344A9}"/>
                    </a:ext>
                  </a:extLst>
                </p:cNvPr>
                <p:cNvPicPr/>
                <p:nvPr/>
              </p:nvPicPr>
              <p:blipFill>
                <a:blip r:embed="rId472"/>
                <a:stretch>
                  <a:fillRect/>
                </a:stretch>
              </p:blipFill>
              <p:spPr>
                <a:xfrm>
                  <a:off x="7854995" y="5158747"/>
                  <a:ext cx="1137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506" name="Freihand 505">
                  <a:extLst>
                    <a:ext uri="{FF2B5EF4-FFF2-40B4-BE49-F238E27FC236}">
                      <a16:creationId xmlns:a16="http://schemas.microsoft.com/office/drawing/2014/main" id="{7470181C-A716-45B9-B652-B1CF98A622C0}"/>
                    </a:ext>
                  </a:extLst>
                </p14:cNvPr>
                <p14:cNvContentPartPr/>
                <p14:nvPr/>
              </p14:nvContentPartPr>
              <p14:xfrm>
                <a:off x="7998635" y="5135347"/>
                <a:ext cx="130320" cy="103680"/>
              </p14:xfrm>
            </p:contentPart>
          </mc:Choice>
          <mc:Fallback>
            <p:pic>
              <p:nvPicPr>
                <p:cNvPr id="506" name="Freihand 505">
                  <a:extLst>
                    <a:ext uri="{FF2B5EF4-FFF2-40B4-BE49-F238E27FC236}">
                      <a16:creationId xmlns:a16="http://schemas.microsoft.com/office/drawing/2014/main" id="{7470181C-A716-45B9-B652-B1CF98A622C0}"/>
                    </a:ext>
                  </a:extLst>
                </p:cNvPr>
                <p:cNvPicPr/>
                <p:nvPr/>
              </p:nvPicPr>
              <p:blipFill>
                <a:blip r:embed="rId474"/>
                <a:stretch>
                  <a:fillRect/>
                </a:stretch>
              </p:blipFill>
              <p:spPr>
                <a:xfrm>
                  <a:off x="7994315" y="5131027"/>
                  <a:ext cx="138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507" name="Freihand 506">
                  <a:extLst>
                    <a:ext uri="{FF2B5EF4-FFF2-40B4-BE49-F238E27FC236}">
                      <a16:creationId xmlns:a16="http://schemas.microsoft.com/office/drawing/2014/main" id="{22B413C8-F98C-419C-9B93-C5DFD40138D7}"/>
                    </a:ext>
                  </a:extLst>
                </p14:cNvPr>
                <p14:cNvContentPartPr/>
                <p14:nvPr/>
              </p14:nvContentPartPr>
              <p14:xfrm>
                <a:off x="8112755" y="5206267"/>
                <a:ext cx="15120" cy="77400"/>
              </p14:xfrm>
            </p:contentPart>
          </mc:Choice>
          <mc:Fallback>
            <p:pic>
              <p:nvPicPr>
                <p:cNvPr id="507" name="Freihand 506">
                  <a:extLst>
                    <a:ext uri="{FF2B5EF4-FFF2-40B4-BE49-F238E27FC236}">
                      <a16:creationId xmlns:a16="http://schemas.microsoft.com/office/drawing/2014/main" id="{22B413C8-F98C-419C-9B93-C5DFD40138D7}"/>
                    </a:ext>
                  </a:extLst>
                </p:cNvPr>
                <p:cNvPicPr/>
                <p:nvPr/>
              </p:nvPicPr>
              <p:blipFill>
                <a:blip r:embed="rId476"/>
                <a:stretch>
                  <a:fillRect/>
                </a:stretch>
              </p:blipFill>
              <p:spPr>
                <a:xfrm>
                  <a:off x="8108435" y="5201947"/>
                  <a:ext cx="23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508" name="Freihand 507">
                  <a:extLst>
                    <a:ext uri="{FF2B5EF4-FFF2-40B4-BE49-F238E27FC236}">
                      <a16:creationId xmlns:a16="http://schemas.microsoft.com/office/drawing/2014/main" id="{AF898C5F-AD50-44F1-A13D-4E2EB2D0D030}"/>
                    </a:ext>
                  </a:extLst>
                </p14:cNvPr>
                <p14:cNvContentPartPr/>
                <p14:nvPr/>
              </p14:nvContentPartPr>
              <p14:xfrm>
                <a:off x="8187995" y="5138947"/>
                <a:ext cx="73800" cy="83880"/>
              </p14:xfrm>
            </p:contentPart>
          </mc:Choice>
          <mc:Fallback>
            <p:pic>
              <p:nvPicPr>
                <p:cNvPr id="508" name="Freihand 507">
                  <a:extLst>
                    <a:ext uri="{FF2B5EF4-FFF2-40B4-BE49-F238E27FC236}">
                      <a16:creationId xmlns:a16="http://schemas.microsoft.com/office/drawing/2014/main" id="{AF898C5F-AD50-44F1-A13D-4E2EB2D0D030}"/>
                    </a:ext>
                  </a:extLst>
                </p:cNvPr>
                <p:cNvPicPr/>
                <p:nvPr/>
              </p:nvPicPr>
              <p:blipFill>
                <a:blip r:embed="rId478"/>
                <a:stretch>
                  <a:fillRect/>
                </a:stretch>
              </p:blipFill>
              <p:spPr>
                <a:xfrm>
                  <a:off x="8183675" y="5134627"/>
                  <a:ext cx="82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509" name="Freihand 508">
                  <a:extLst>
                    <a:ext uri="{FF2B5EF4-FFF2-40B4-BE49-F238E27FC236}">
                      <a16:creationId xmlns:a16="http://schemas.microsoft.com/office/drawing/2014/main" id="{80C52719-31C8-4F4D-8014-3F3375C708B0}"/>
                    </a:ext>
                  </a:extLst>
                </p14:cNvPr>
                <p14:cNvContentPartPr/>
                <p14:nvPr/>
              </p14:nvContentPartPr>
              <p14:xfrm>
                <a:off x="8261075" y="5127787"/>
                <a:ext cx="138240" cy="119160"/>
              </p14:xfrm>
            </p:contentPart>
          </mc:Choice>
          <mc:Fallback>
            <p:pic>
              <p:nvPicPr>
                <p:cNvPr id="509" name="Freihand 508">
                  <a:extLst>
                    <a:ext uri="{FF2B5EF4-FFF2-40B4-BE49-F238E27FC236}">
                      <a16:creationId xmlns:a16="http://schemas.microsoft.com/office/drawing/2014/main" id="{80C52719-31C8-4F4D-8014-3F3375C708B0}"/>
                    </a:ext>
                  </a:extLst>
                </p:cNvPr>
                <p:cNvPicPr/>
                <p:nvPr/>
              </p:nvPicPr>
              <p:blipFill>
                <a:blip r:embed="rId480"/>
                <a:stretch>
                  <a:fillRect/>
                </a:stretch>
              </p:blipFill>
              <p:spPr>
                <a:xfrm>
                  <a:off x="8256755" y="5123467"/>
                  <a:ext cx="1468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510" name="Freihand 509">
                  <a:extLst>
                    <a:ext uri="{FF2B5EF4-FFF2-40B4-BE49-F238E27FC236}">
                      <a16:creationId xmlns:a16="http://schemas.microsoft.com/office/drawing/2014/main" id="{65B2590C-6496-4C3D-8176-7586FAA1E9E1}"/>
                    </a:ext>
                  </a:extLst>
                </p14:cNvPr>
                <p14:cNvContentPartPr/>
                <p14:nvPr/>
              </p14:nvContentPartPr>
              <p14:xfrm>
                <a:off x="8397155" y="5108347"/>
                <a:ext cx="78480" cy="118440"/>
              </p14:xfrm>
            </p:contentPart>
          </mc:Choice>
          <mc:Fallback>
            <p:pic>
              <p:nvPicPr>
                <p:cNvPr id="510" name="Freihand 509">
                  <a:extLst>
                    <a:ext uri="{FF2B5EF4-FFF2-40B4-BE49-F238E27FC236}">
                      <a16:creationId xmlns:a16="http://schemas.microsoft.com/office/drawing/2014/main" id="{65B2590C-6496-4C3D-8176-7586FAA1E9E1}"/>
                    </a:ext>
                  </a:extLst>
                </p:cNvPr>
                <p:cNvPicPr/>
                <p:nvPr/>
              </p:nvPicPr>
              <p:blipFill>
                <a:blip r:embed="rId482"/>
                <a:stretch>
                  <a:fillRect/>
                </a:stretch>
              </p:blipFill>
              <p:spPr>
                <a:xfrm>
                  <a:off x="8392835" y="5104027"/>
                  <a:ext cx="87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511" name="Freihand 510">
                  <a:extLst>
                    <a:ext uri="{FF2B5EF4-FFF2-40B4-BE49-F238E27FC236}">
                      <a16:creationId xmlns:a16="http://schemas.microsoft.com/office/drawing/2014/main" id="{27230CDC-63D8-4A75-8B59-E92C314279D6}"/>
                    </a:ext>
                  </a:extLst>
                </p14:cNvPr>
                <p14:cNvContentPartPr/>
                <p14:nvPr/>
              </p14:nvContentPartPr>
              <p14:xfrm>
                <a:off x="8443955" y="5168827"/>
                <a:ext cx="33840" cy="78480"/>
              </p14:xfrm>
            </p:contentPart>
          </mc:Choice>
          <mc:Fallback>
            <p:pic>
              <p:nvPicPr>
                <p:cNvPr id="511" name="Freihand 510">
                  <a:extLst>
                    <a:ext uri="{FF2B5EF4-FFF2-40B4-BE49-F238E27FC236}">
                      <a16:creationId xmlns:a16="http://schemas.microsoft.com/office/drawing/2014/main" id="{27230CDC-63D8-4A75-8B59-E92C314279D6}"/>
                    </a:ext>
                  </a:extLst>
                </p:cNvPr>
                <p:cNvPicPr/>
                <p:nvPr/>
              </p:nvPicPr>
              <p:blipFill>
                <a:blip r:embed="rId484"/>
                <a:stretch>
                  <a:fillRect/>
                </a:stretch>
              </p:blipFill>
              <p:spPr>
                <a:xfrm>
                  <a:off x="8439635" y="5164507"/>
                  <a:ext cx="42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512" name="Freihand 511">
                  <a:extLst>
                    <a:ext uri="{FF2B5EF4-FFF2-40B4-BE49-F238E27FC236}">
                      <a16:creationId xmlns:a16="http://schemas.microsoft.com/office/drawing/2014/main" id="{69C5C9C4-01A6-4427-850C-85C2559B0B8E}"/>
                    </a:ext>
                  </a:extLst>
                </p14:cNvPr>
                <p14:cNvContentPartPr/>
                <p14:nvPr/>
              </p14:nvContentPartPr>
              <p14:xfrm>
                <a:off x="8499035" y="5132107"/>
                <a:ext cx="69480" cy="123840"/>
              </p14:xfrm>
            </p:contentPart>
          </mc:Choice>
          <mc:Fallback>
            <p:pic>
              <p:nvPicPr>
                <p:cNvPr id="512" name="Freihand 511">
                  <a:extLst>
                    <a:ext uri="{FF2B5EF4-FFF2-40B4-BE49-F238E27FC236}">
                      <a16:creationId xmlns:a16="http://schemas.microsoft.com/office/drawing/2014/main" id="{69C5C9C4-01A6-4427-850C-85C2559B0B8E}"/>
                    </a:ext>
                  </a:extLst>
                </p:cNvPr>
                <p:cNvPicPr/>
                <p:nvPr/>
              </p:nvPicPr>
              <p:blipFill>
                <a:blip r:embed="rId486"/>
                <a:stretch>
                  <a:fillRect/>
                </a:stretch>
              </p:blipFill>
              <p:spPr>
                <a:xfrm>
                  <a:off x="8494715" y="5127787"/>
                  <a:ext cx="78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514" name="Freihand 513">
                  <a:extLst>
                    <a:ext uri="{FF2B5EF4-FFF2-40B4-BE49-F238E27FC236}">
                      <a16:creationId xmlns:a16="http://schemas.microsoft.com/office/drawing/2014/main" id="{E6F834A4-7950-4BBC-8E52-F5D95F3977DE}"/>
                    </a:ext>
                  </a:extLst>
                </p14:cNvPr>
                <p14:cNvContentPartPr/>
                <p14:nvPr/>
              </p14:nvContentPartPr>
              <p14:xfrm>
                <a:off x="7250915" y="5539267"/>
                <a:ext cx="91800" cy="115560"/>
              </p14:xfrm>
            </p:contentPart>
          </mc:Choice>
          <mc:Fallback>
            <p:pic>
              <p:nvPicPr>
                <p:cNvPr id="514" name="Freihand 513">
                  <a:extLst>
                    <a:ext uri="{FF2B5EF4-FFF2-40B4-BE49-F238E27FC236}">
                      <a16:creationId xmlns:a16="http://schemas.microsoft.com/office/drawing/2014/main" id="{E6F834A4-7950-4BBC-8E52-F5D95F3977DE}"/>
                    </a:ext>
                  </a:extLst>
                </p:cNvPr>
                <p:cNvPicPr/>
                <p:nvPr/>
              </p:nvPicPr>
              <p:blipFill>
                <a:blip r:embed="rId488"/>
                <a:stretch>
                  <a:fillRect/>
                </a:stretch>
              </p:blipFill>
              <p:spPr>
                <a:xfrm>
                  <a:off x="7246595" y="5534947"/>
                  <a:ext cx="100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515" name="Freihand 514">
                  <a:extLst>
                    <a:ext uri="{FF2B5EF4-FFF2-40B4-BE49-F238E27FC236}">
                      <a16:creationId xmlns:a16="http://schemas.microsoft.com/office/drawing/2014/main" id="{742DA507-1490-4A21-9522-B7198719A596}"/>
                    </a:ext>
                  </a:extLst>
                </p14:cNvPr>
                <p14:cNvContentPartPr/>
                <p14:nvPr/>
              </p14:nvContentPartPr>
              <p14:xfrm>
                <a:off x="7359635" y="5524147"/>
                <a:ext cx="88920" cy="135000"/>
              </p14:xfrm>
            </p:contentPart>
          </mc:Choice>
          <mc:Fallback>
            <p:pic>
              <p:nvPicPr>
                <p:cNvPr id="515" name="Freihand 514">
                  <a:extLst>
                    <a:ext uri="{FF2B5EF4-FFF2-40B4-BE49-F238E27FC236}">
                      <a16:creationId xmlns:a16="http://schemas.microsoft.com/office/drawing/2014/main" id="{742DA507-1490-4A21-9522-B7198719A596}"/>
                    </a:ext>
                  </a:extLst>
                </p:cNvPr>
                <p:cNvPicPr/>
                <p:nvPr/>
              </p:nvPicPr>
              <p:blipFill>
                <a:blip r:embed="rId490"/>
                <a:stretch>
                  <a:fillRect/>
                </a:stretch>
              </p:blipFill>
              <p:spPr>
                <a:xfrm>
                  <a:off x="7355315" y="5519827"/>
                  <a:ext cx="97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516" name="Freihand 515">
                  <a:extLst>
                    <a:ext uri="{FF2B5EF4-FFF2-40B4-BE49-F238E27FC236}">
                      <a16:creationId xmlns:a16="http://schemas.microsoft.com/office/drawing/2014/main" id="{3FDCFC6B-196F-40BA-BABC-16A7C2B46967}"/>
                    </a:ext>
                  </a:extLst>
                </p14:cNvPr>
                <p14:cNvContentPartPr/>
                <p14:nvPr/>
              </p14:nvContentPartPr>
              <p14:xfrm>
                <a:off x="7442435" y="5629267"/>
                <a:ext cx="17280" cy="60480"/>
              </p14:xfrm>
            </p:contentPart>
          </mc:Choice>
          <mc:Fallback>
            <p:pic>
              <p:nvPicPr>
                <p:cNvPr id="516" name="Freihand 515">
                  <a:extLst>
                    <a:ext uri="{FF2B5EF4-FFF2-40B4-BE49-F238E27FC236}">
                      <a16:creationId xmlns:a16="http://schemas.microsoft.com/office/drawing/2014/main" id="{3FDCFC6B-196F-40BA-BABC-16A7C2B46967}"/>
                    </a:ext>
                  </a:extLst>
                </p:cNvPr>
                <p:cNvPicPr/>
                <p:nvPr/>
              </p:nvPicPr>
              <p:blipFill>
                <a:blip r:embed="rId492"/>
                <a:stretch>
                  <a:fillRect/>
                </a:stretch>
              </p:blipFill>
              <p:spPr>
                <a:xfrm>
                  <a:off x="7438115" y="5624947"/>
                  <a:ext cx="25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517" name="Freihand 516">
                  <a:extLst>
                    <a:ext uri="{FF2B5EF4-FFF2-40B4-BE49-F238E27FC236}">
                      <a16:creationId xmlns:a16="http://schemas.microsoft.com/office/drawing/2014/main" id="{D8C6EDD7-338A-4C1F-A03F-C2DCFC14DE4A}"/>
                    </a:ext>
                  </a:extLst>
                </p14:cNvPr>
                <p14:cNvContentPartPr/>
                <p14:nvPr/>
              </p14:nvContentPartPr>
              <p14:xfrm>
                <a:off x="7488875" y="5529187"/>
                <a:ext cx="64800" cy="134280"/>
              </p14:xfrm>
            </p:contentPart>
          </mc:Choice>
          <mc:Fallback>
            <p:pic>
              <p:nvPicPr>
                <p:cNvPr id="517" name="Freihand 516">
                  <a:extLst>
                    <a:ext uri="{FF2B5EF4-FFF2-40B4-BE49-F238E27FC236}">
                      <a16:creationId xmlns:a16="http://schemas.microsoft.com/office/drawing/2014/main" id="{D8C6EDD7-338A-4C1F-A03F-C2DCFC14DE4A}"/>
                    </a:ext>
                  </a:extLst>
                </p:cNvPr>
                <p:cNvPicPr/>
                <p:nvPr/>
              </p:nvPicPr>
              <p:blipFill>
                <a:blip r:embed="rId494"/>
                <a:stretch>
                  <a:fillRect/>
                </a:stretch>
              </p:blipFill>
              <p:spPr>
                <a:xfrm>
                  <a:off x="7484555" y="5524867"/>
                  <a:ext cx="73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518" name="Freihand 517">
                  <a:extLst>
                    <a:ext uri="{FF2B5EF4-FFF2-40B4-BE49-F238E27FC236}">
                      <a16:creationId xmlns:a16="http://schemas.microsoft.com/office/drawing/2014/main" id="{0B77268E-27EB-42B2-8FEF-DE3AB54FBAE5}"/>
                    </a:ext>
                  </a:extLst>
                </p14:cNvPr>
                <p14:cNvContentPartPr/>
                <p14:nvPr/>
              </p14:nvContentPartPr>
              <p14:xfrm>
                <a:off x="7578875" y="5533507"/>
                <a:ext cx="81720" cy="126720"/>
              </p14:xfrm>
            </p:contentPart>
          </mc:Choice>
          <mc:Fallback>
            <p:pic>
              <p:nvPicPr>
                <p:cNvPr id="518" name="Freihand 517">
                  <a:extLst>
                    <a:ext uri="{FF2B5EF4-FFF2-40B4-BE49-F238E27FC236}">
                      <a16:creationId xmlns:a16="http://schemas.microsoft.com/office/drawing/2014/main" id="{0B77268E-27EB-42B2-8FEF-DE3AB54FBAE5}"/>
                    </a:ext>
                  </a:extLst>
                </p:cNvPr>
                <p:cNvPicPr/>
                <p:nvPr/>
              </p:nvPicPr>
              <p:blipFill>
                <a:blip r:embed="rId496"/>
                <a:stretch>
                  <a:fillRect/>
                </a:stretch>
              </p:blipFill>
              <p:spPr>
                <a:xfrm>
                  <a:off x="7574555" y="5529187"/>
                  <a:ext cx="90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519" name="Freihand 518">
                  <a:extLst>
                    <a:ext uri="{FF2B5EF4-FFF2-40B4-BE49-F238E27FC236}">
                      <a16:creationId xmlns:a16="http://schemas.microsoft.com/office/drawing/2014/main" id="{D9E4762C-F46B-457D-A2D5-0697F1BF864B}"/>
                    </a:ext>
                  </a:extLst>
                </p14:cNvPr>
                <p14:cNvContentPartPr/>
                <p14:nvPr/>
              </p14:nvContentPartPr>
              <p14:xfrm>
                <a:off x="7590755" y="5548267"/>
                <a:ext cx="167040" cy="95040"/>
              </p14:xfrm>
            </p:contentPart>
          </mc:Choice>
          <mc:Fallback>
            <p:pic>
              <p:nvPicPr>
                <p:cNvPr id="519" name="Freihand 518">
                  <a:extLst>
                    <a:ext uri="{FF2B5EF4-FFF2-40B4-BE49-F238E27FC236}">
                      <a16:creationId xmlns:a16="http://schemas.microsoft.com/office/drawing/2014/main" id="{D9E4762C-F46B-457D-A2D5-0697F1BF864B}"/>
                    </a:ext>
                  </a:extLst>
                </p:cNvPr>
                <p:cNvPicPr/>
                <p:nvPr/>
              </p:nvPicPr>
              <p:blipFill>
                <a:blip r:embed="rId498"/>
                <a:stretch>
                  <a:fillRect/>
                </a:stretch>
              </p:blipFill>
              <p:spPr>
                <a:xfrm>
                  <a:off x="7586435" y="5543947"/>
                  <a:ext cx="175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520" name="Freihand 519">
                  <a:extLst>
                    <a:ext uri="{FF2B5EF4-FFF2-40B4-BE49-F238E27FC236}">
                      <a16:creationId xmlns:a16="http://schemas.microsoft.com/office/drawing/2014/main" id="{BC87ED3A-98E8-458C-B7AE-18CEB2B0C95E}"/>
                    </a:ext>
                  </a:extLst>
                </p14:cNvPr>
                <p14:cNvContentPartPr/>
                <p14:nvPr/>
              </p14:nvContentPartPr>
              <p14:xfrm>
                <a:off x="7649795" y="5494627"/>
                <a:ext cx="58680" cy="55440"/>
              </p14:xfrm>
            </p:contentPart>
          </mc:Choice>
          <mc:Fallback>
            <p:pic>
              <p:nvPicPr>
                <p:cNvPr id="520" name="Freihand 519">
                  <a:extLst>
                    <a:ext uri="{FF2B5EF4-FFF2-40B4-BE49-F238E27FC236}">
                      <a16:creationId xmlns:a16="http://schemas.microsoft.com/office/drawing/2014/main" id="{BC87ED3A-98E8-458C-B7AE-18CEB2B0C95E}"/>
                    </a:ext>
                  </a:extLst>
                </p:cNvPr>
                <p:cNvPicPr/>
                <p:nvPr/>
              </p:nvPicPr>
              <p:blipFill>
                <a:blip r:embed="rId500"/>
                <a:stretch>
                  <a:fillRect/>
                </a:stretch>
              </p:blipFill>
              <p:spPr>
                <a:xfrm>
                  <a:off x="7645475" y="5490307"/>
                  <a:ext cx="67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521" name="Freihand 520">
                  <a:extLst>
                    <a:ext uri="{FF2B5EF4-FFF2-40B4-BE49-F238E27FC236}">
                      <a16:creationId xmlns:a16="http://schemas.microsoft.com/office/drawing/2014/main" id="{0DB85438-923A-4D88-8CD7-FACB4D717764}"/>
                    </a:ext>
                  </a:extLst>
                </p14:cNvPr>
                <p14:cNvContentPartPr/>
                <p14:nvPr/>
              </p14:nvContentPartPr>
              <p14:xfrm>
                <a:off x="7732955" y="5593627"/>
                <a:ext cx="48960" cy="54000"/>
              </p14:xfrm>
            </p:contentPart>
          </mc:Choice>
          <mc:Fallback>
            <p:pic>
              <p:nvPicPr>
                <p:cNvPr id="521" name="Freihand 520">
                  <a:extLst>
                    <a:ext uri="{FF2B5EF4-FFF2-40B4-BE49-F238E27FC236}">
                      <a16:creationId xmlns:a16="http://schemas.microsoft.com/office/drawing/2014/main" id="{0DB85438-923A-4D88-8CD7-FACB4D717764}"/>
                    </a:ext>
                  </a:extLst>
                </p:cNvPr>
                <p:cNvPicPr/>
                <p:nvPr/>
              </p:nvPicPr>
              <p:blipFill>
                <a:blip r:embed="rId502"/>
                <a:stretch>
                  <a:fillRect/>
                </a:stretch>
              </p:blipFill>
              <p:spPr>
                <a:xfrm>
                  <a:off x="7728635" y="5589307"/>
                  <a:ext cx="576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522" name="Freihand 521">
                  <a:extLst>
                    <a:ext uri="{FF2B5EF4-FFF2-40B4-BE49-F238E27FC236}">
                      <a16:creationId xmlns:a16="http://schemas.microsoft.com/office/drawing/2014/main" id="{45A02850-ABE9-4F9C-882B-0D2D73FB93E8}"/>
                    </a:ext>
                  </a:extLst>
                </p14:cNvPr>
                <p14:cNvContentPartPr/>
                <p14:nvPr/>
              </p14:nvContentPartPr>
              <p14:xfrm>
                <a:off x="7827635" y="5556547"/>
                <a:ext cx="93240" cy="12240"/>
              </p14:xfrm>
            </p:contentPart>
          </mc:Choice>
          <mc:Fallback>
            <p:pic>
              <p:nvPicPr>
                <p:cNvPr id="522" name="Freihand 521">
                  <a:extLst>
                    <a:ext uri="{FF2B5EF4-FFF2-40B4-BE49-F238E27FC236}">
                      <a16:creationId xmlns:a16="http://schemas.microsoft.com/office/drawing/2014/main" id="{45A02850-ABE9-4F9C-882B-0D2D73FB93E8}"/>
                    </a:ext>
                  </a:extLst>
                </p:cNvPr>
                <p:cNvPicPr/>
                <p:nvPr/>
              </p:nvPicPr>
              <p:blipFill>
                <a:blip r:embed="rId504"/>
                <a:stretch>
                  <a:fillRect/>
                </a:stretch>
              </p:blipFill>
              <p:spPr>
                <a:xfrm>
                  <a:off x="7823315" y="5552227"/>
                  <a:ext cx="1018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523" name="Freihand 522">
                  <a:extLst>
                    <a:ext uri="{FF2B5EF4-FFF2-40B4-BE49-F238E27FC236}">
                      <a16:creationId xmlns:a16="http://schemas.microsoft.com/office/drawing/2014/main" id="{D2DDC974-247B-4160-8FA4-A01B7C3AA49C}"/>
                    </a:ext>
                  </a:extLst>
                </p14:cNvPr>
                <p14:cNvContentPartPr/>
                <p14:nvPr/>
              </p14:nvContentPartPr>
              <p14:xfrm>
                <a:off x="7812875" y="5597227"/>
                <a:ext cx="93240" cy="7200"/>
              </p14:xfrm>
            </p:contentPart>
          </mc:Choice>
          <mc:Fallback>
            <p:pic>
              <p:nvPicPr>
                <p:cNvPr id="523" name="Freihand 522">
                  <a:extLst>
                    <a:ext uri="{FF2B5EF4-FFF2-40B4-BE49-F238E27FC236}">
                      <a16:creationId xmlns:a16="http://schemas.microsoft.com/office/drawing/2014/main" id="{D2DDC974-247B-4160-8FA4-A01B7C3AA49C}"/>
                    </a:ext>
                  </a:extLst>
                </p:cNvPr>
                <p:cNvPicPr/>
                <p:nvPr/>
              </p:nvPicPr>
              <p:blipFill>
                <a:blip r:embed="rId506"/>
                <a:stretch>
                  <a:fillRect/>
                </a:stretch>
              </p:blipFill>
              <p:spPr>
                <a:xfrm>
                  <a:off x="7808555" y="5592907"/>
                  <a:ext cx="1018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525" name="Freihand 524">
                  <a:extLst>
                    <a:ext uri="{FF2B5EF4-FFF2-40B4-BE49-F238E27FC236}">
                      <a16:creationId xmlns:a16="http://schemas.microsoft.com/office/drawing/2014/main" id="{5682298C-50F2-4A5B-B5B2-6FD7B106819D}"/>
                    </a:ext>
                  </a:extLst>
                </p14:cNvPr>
                <p14:cNvContentPartPr/>
                <p14:nvPr/>
              </p14:nvContentPartPr>
              <p14:xfrm>
                <a:off x="7993595" y="5508667"/>
                <a:ext cx="84600" cy="79560"/>
              </p14:xfrm>
            </p:contentPart>
          </mc:Choice>
          <mc:Fallback>
            <p:pic>
              <p:nvPicPr>
                <p:cNvPr id="525" name="Freihand 524">
                  <a:extLst>
                    <a:ext uri="{FF2B5EF4-FFF2-40B4-BE49-F238E27FC236}">
                      <a16:creationId xmlns:a16="http://schemas.microsoft.com/office/drawing/2014/main" id="{5682298C-50F2-4A5B-B5B2-6FD7B106819D}"/>
                    </a:ext>
                  </a:extLst>
                </p:cNvPr>
                <p:cNvPicPr/>
                <p:nvPr/>
              </p:nvPicPr>
              <p:blipFill>
                <a:blip r:embed="rId508"/>
                <a:stretch>
                  <a:fillRect/>
                </a:stretch>
              </p:blipFill>
              <p:spPr>
                <a:xfrm>
                  <a:off x="7989275" y="5504347"/>
                  <a:ext cx="93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526" name="Freihand 525">
                  <a:extLst>
                    <a:ext uri="{FF2B5EF4-FFF2-40B4-BE49-F238E27FC236}">
                      <a16:creationId xmlns:a16="http://schemas.microsoft.com/office/drawing/2014/main" id="{96661811-4E0A-467A-86BC-C2D786E50CC7}"/>
                    </a:ext>
                  </a:extLst>
                </p14:cNvPr>
                <p14:cNvContentPartPr/>
                <p14:nvPr/>
              </p14:nvContentPartPr>
              <p14:xfrm>
                <a:off x="8059475" y="5564827"/>
                <a:ext cx="25200" cy="104400"/>
              </p14:xfrm>
            </p:contentPart>
          </mc:Choice>
          <mc:Fallback>
            <p:pic>
              <p:nvPicPr>
                <p:cNvPr id="526" name="Freihand 525">
                  <a:extLst>
                    <a:ext uri="{FF2B5EF4-FFF2-40B4-BE49-F238E27FC236}">
                      <a16:creationId xmlns:a16="http://schemas.microsoft.com/office/drawing/2014/main" id="{96661811-4E0A-467A-86BC-C2D786E50CC7}"/>
                    </a:ext>
                  </a:extLst>
                </p:cNvPr>
                <p:cNvPicPr/>
                <p:nvPr/>
              </p:nvPicPr>
              <p:blipFill>
                <a:blip r:embed="rId510"/>
                <a:stretch>
                  <a:fillRect/>
                </a:stretch>
              </p:blipFill>
              <p:spPr>
                <a:xfrm>
                  <a:off x="8055155" y="5560507"/>
                  <a:ext cx="33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527" name="Freihand 526">
                  <a:extLst>
                    <a:ext uri="{FF2B5EF4-FFF2-40B4-BE49-F238E27FC236}">
                      <a16:creationId xmlns:a16="http://schemas.microsoft.com/office/drawing/2014/main" id="{C05D8018-6369-4888-9AC9-AE5B8DBF8980}"/>
                    </a:ext>
                  </a:extLst>
                </p14:cNvPr>
                <p14:cNvContentPartPr/>
                <p14:nvPr/>
              </p14:nvContentPartPr>
              <p14:xfrm>
                <a:off x="8125355" y="5479867"/>
                <a:ext cx="92880" cy="101520"/>
              </p14:xfrm>
            </p:contentPart>
          </mc:Choice>
          <mc:Fallback>
            <p:pic>
              <p:nvPicPr>
                <p:cNvPr id="527" name="Freihand 526">
                  <a:extLst>
                    <a:ext uri="{FF2B5EF4-FFF2-40B4-BE49-F238E27FC236}">
                      <a16:creationId xmlns:a16="http://schemas.microsoft.com/office/drawing/2014/main" id="{C05D8018-6369-4888-9AC9-AE5B8DBF8980}"/>
                    </a:ext>
                  </a:extLst>
                </p:cNvPr>
                <p:cNvPicPr/>
                <p:nvPr/>
              </p:nvPicPr>
              <p:blipFill>
                <a:blip r:embed="rId512"/>
                <a:stretch>
                  <a:fillRect/>
                </a:stretch>
              </p:blipFill>
              <p:spPr>
                <a:xfrm>
                  <a:off x="8121035" y="5475547"/>
                  <a:ext cx="101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528" name="Freihand 527">
                  <a:extLst>
                    <a:ext uri="{FF2B5EF4-FFF2-40B4-BE49-F238E27FC236}">
                      <a16:creationId xmlns:a16="http://schemas.microsoft.com/office/drawing/2014/main" id="{516FCC40-3E28-492F-8B42-02E9D56D5C01}"/>
                    </a:ext>
                  </a:extLst>
                </p14:cNvPr>
                <p14:cNvContentPartPr/>
                <p14:nvPr/>
              </p14:nvContentPartPr>
              <p14:xfrm>
                <a:off x="8242715" y="5465827"/>
                <a:ext cx="71280" cy="139320"/>
              </p14:xfrm>
            </p:contentPart>
          </mc:Choice>
          <mc:Fallback>
            <p:pic>
              <p:nvPicPr>
                <p:cNvPr id="528" name="Freihand 527">
                  <a:extLst>
                    <a:ext uri="{FF2B5EF4-FFF2-40B4-BE49-F238E27FC236}">
                      <a16:creationId xmlns:a16="http://schemas.microsoft.com/office/drawing/2014/main" id="{516FCC40-3E28-492F-8B42-02E9D56D5C01}"/>
                    </a:ext>
                  </a:extLst>
                </p:cNvPr>
                <p:cNvPicPr/>
                <p:nvPr/>
              </p:nvPicPr>
              <p:blipFill>
                <a:blip r:embed="rId514"/>
                <a:stretch>
                  <a:fillRect/>
                </a:stretch>
              </p:blipFill>
              <p:spPr>
                <a:xfrm>
                  <a:off x="8238395" y="5461507"/>
                  <a:ext cx="79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529" name="Freihand 528">
                  <a:extLst>
                    <a:ext uri="{FF2B5EF4-FFF2-40B4-BE49-F238E27FC236}">
                      <a16:creationId xmlns:a16="http://schemas.microsoft.com/office/drawing/2014/main" id="{CCB23F0A-98EE-4D99-91C4-6D2680768549}"/>
                    </a:ext>
                  </a:extLst>
                </p14:cNvPr>
                <p14:cNvContentPartPr/>
                <p14:nvPr/>
              </p14:nvContentPartPr>
              <p14:xfrm>
                <a:off x="8342435" y="5477347"/>
                <a:ext cx="95400" cy="113040"/>
              </p14:xfrm>
            </p:contentPart>
          </mc:Choice>
          <mc:Fallback>
            <p:pic>
              <p:nvPicPr>
                <p:cNvPr id="529" name="Freihand 528">
                  <a:extLst>
                    <a:ext uri="{FF2B5EF4-FFF2-40B4-BE49-F238E27FC236}">
                      <a16:creationId xmlns:a16="http://schemas.microsoft.com/office/drawing/2014/main" id="{CCB23F0A-98EE-4D99-91C4-6D2680768549}"/>
                    </a:ext>
                  </a:extLst>
                </p:cNvPr>
                <p:cNvPicPr/>
                <p:nvPr/>
              </p:nvPicPr>
              <p:blipFill>
                <a:blip r:embed="rId516"/>
                <a:stretch>
                  <a:fillRect/>
                </a:stretch>
              </p:blipFill>
              <p:spPr>
                <a:xfrm>
                  <a:off x="8338115" y="5473027"/>
                  <a:ext cx="104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530" name="Freihand 529">
                  <a:extLst>
                    <a:ext uri="{FF2B5EF4-FFF2-40B4-BE49-F238E27FC236}">
                      <a16:creationId xmlns:a16="http://schemas.microsoft.com/office/drawing/2014/main" id="{2F8A856C-27A6-4E91-8E65-784ADE831818}"/>
                    </a:ext>
                  </a:extLst>
                </p14:cNvPr>
                <p14:cNvContentPartPr/>
                <p14:nvPr/>
              </p14:nvContentPartPr>
              <p14:xfrm>
                <a:off x="8346395" y="5530987"/>
                <a:ext cx="95040" cy="4680"/>
              </p14:xfrm>
            </p:contentPart>
          </mc:Choice>
          <mc:Fallback>
            <p:pic>
              <p:nvPicPr>
                <p:cNvPr id="530" name="Freihand 529">
                  <a:extLst>
                    <a:ext uri="{FF2B5EF4-FFF2-40B4-BE49-F238E27FC236}">
                      <a16:creationId xmlns:a16="http://schemas.microsoft.com/office/drawing/2014/main" id="{2F8A856C-27A6-4E91-8E65-784ADE831818}"/>
                    </a:ext>
                  </a:extLst>
                </p:cNvPr>
                <p:cNvPicPr/>
                <p:nvPr/>
              </p:nvPicPr>
              <p:blipFill>
                <a:blip r:embed="rId518"/>
                <a:stretch>
                  <a:fillRect/>
                </a:stretch>
              </p:blipFill>
              <p:spPr>
                <a:xfrm>
                  <a:off x="8342075" y="5526667"/>
                  <a:ext cx="1036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531" name="Freihand 530">
                  <a:extLst>
                    <a:ext uri="{FF2B5EF4-FFF2-40B4-BE49-F238E27FC236}">
                      <a16:creationId xmlns:a16="http://schemas.microsoft.com/office/drawing/2014/main" id="{FD6DD794-3184-4978-BF45-78CC6F60A6A5}"/>
                    </a:ext>
                  </a:extLst>
                </p14:cNvPr>
                <p14:cNvContentPartPr/>
                <p14:nvPr/>
              </p14:nvContentPartPr>
              <p14:xfrm>
                <a:off x="8479595" y="5448907"/>
                <a:ext cx="93600" cy="145080"/>
              </p14:xfrm>
            </p:contentPart>
          </mc:Choice>
          <mc:Fallback>
            <p:pic>
              <p:nvPicPr>
                <p:cNvPr id="531" name="Freihand 530">
                  <a:extLst>
                    <a:ext uri="{FF2B5EF4-FFF2-40B4-BE49-F238E27FC236}">
                      <a16:creationId xmlns:a16="http://schemas.microsoft.com/office/drawing/2014/main" id="{FD6DD794-3184-4978-BF45-78CC6F60A6A5}"/>
                    </a:ext>
                  </a:extLst>
                </p:cNvPr>
                <p:cNvPicPr/>
                <p:nvPr/>
              </p:nvPicPr>
              <p:blipFill>
                <a:blip r:embed="rId520"/>
                <a:stretch>
                  <a:fillRect/>
                </a:stretch>
              </p:blipFill>
              <p:spPr>
                <a:xfrm>
                  <a:off x="8475275" y="5444587"/>
                  <a:ext cx="1022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532" name="Freihand 531">
                  <a:extLst>
                    <a:ext uri="{FF2B5EF4-FFF2-40B4-BE49-F238E27FC236}">
                      <a16:creationId xmlns:a16="http://schemas.microsoft.com/office/drawing/2014/main" id="{5668393A-F8E4-41BA-BAB5-C4136B35E224}"/>
                    </a:ext>
                  </a:extLst>
                </p14:cNvPr>
                <p14:cNvContentPartPr/>
                <p14:nvPr/>
              </p14:nvContentPartPr>
              <p14:xfrm>
                <a:off x="8481755" y="5532427"/>
                <a:ext cx="109800" cy="14400"/>
              </p14:xfrm>
            </p:contentPart>
          </mc:Choice>
          <mc:Fallback>
            <p:pic>
              <p:nvPicPr>
                <p:cNvPr id="532" name="Freihand 531">
                  <a:extLst>
                    <a:ext uri="{FF2B5EF4-FFF2-40B4-BE49-F238E27FC236}">
                      <a16:creationId xmlns:a16="http://schemas.microsoft.com/office/drawing/2014/main" id="{5668393A-F8E4-41BA-BAB5-C4136B35E224}"/>
                    </a:ext>
                  </a:extLst>
                </p:cNvPr>
                <p:cNvPicPr/>
                <p:nvPr/>
              </p:nvPicPr>
              <p:blipFill>
                <a:blip r:embed="rId522"/>
                <a:stretch>
                  <a:fillRect/>
                </a:stretch>
              </p:blipFill>
              <p:spPr>
                <a:xfrm>
                  <a:off x="8477435" y="5528107"/>
                  <a:ext cx="1184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0" name="Freihand 309">
                  <a:extLst>
                    <a:ext uri="{FF2B5EF4-FFF2-40B4-BE49-F238E27FC236}">
                      <a16:creationId xmlns:a16="http://schemas.microsoft.com/office/drawing/2014/main" id="{EBCB3E08-E1D4-4958-9AB3-D17CD0219A22}"/>
                    </a:ext>
                  </a:extLst>
                </p14:cNvPr>
                <p14:cNvContentPartPr/>
                <p14:nvPr/>
              </p14:nvContentPartPr>
              <p14:xfrm>
                <a:off x="4793195" y="4592107"/>
                <a:ext cx="129600" cy="116640"/>
              </p14:xfrm>
            </p:contentPart>
          </mc:Choice>
          <mc:Fallback>
            <p:pic>
              <p:nvPicPr>
                <p:cNvPr id="310" name="Freihand 309">
                  <a:extLst>
                    <a:ext uri="{FF2B5EF4-FFF2-40B4-BE49-F238E27FC236}">
                      <a16:creationId xmlns:a16="http://schemas.microsoft.com/office/drawing/2014/main" id="{EBCB3E08-E1D4-4958-9AB3-D17CD0219A22}"/>
                    </a:ext>
                  </a:extLst>
                </p:cNvPr>
                <p:cNvPicPr/>
                <p:nvPr/>
              </p:nvPicPr>
              <p:blipFill>
                <a:blip r:embed="rId524"/>
                <a:stretch>
                  <a:fillRect/>
                </a:stretch>
              </p:blipFill>
              <p:spPr>
                <a:xfrm>
                  <a:off x="4788875" y="4587787"/>
                  <a:ext cx="138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1" name="Freihand 310">
                  <a:extLst>
                    <a:ext uri="{FF2B5EF4-FFF2-40B4-BE49-F238E27FC236}">
                      <a16:creationId xmlns:a16="http://schemas.microsoft.com/office/drawing/2014/main" id="{5D901E3B-848C-4777-8C7B-2B90FFDC6FC7}"/>
                    </a:ext>
                  </a:extLst>
                </p14:cNvPr>
                <p14:cNvContentPartPr/>
                <p14:nvPr/>
              </p14:nvContentPartPr>
              <p14:xfrm>
                <a:off x="4968875" y="4574107"/>
                <a:ext cx="89280" cy="122040"/>
              </p14:xfrm>
            </p:contentPart>
          </mc:Choice>
          <mc:Fallback>
            <p:pic>
              <p:nvPicPr>
                <p:cNvPr id="311" name="Freihand 310">
                  <a:extLst>
                    <a:ext uri="{FF2B5EF4-FFF2-40B4-BE49-F238E27FC236}">
                      <a16:creationId xmlns:a16="http://schemas.microsoft.com/office/drawing/2014/main" id="{5D901E3B-848C-4777-8C7B-2B90FFDC6FC7}"/>
                    </a:ext>
                  </a:extLst>
                </p:cNvPr>
                <p:cNvPicPr/>
                <p:nvPr/>
              </p:nvPicPr>
              <p:blipFill>
                <a:blip r:embed="rId526"/>
                <a:stretch>
                  <a:fillRect/>
                </a:stretch>
              </p:blipFill>
              <p:spPr>
                <a:xfrm>
                  <a:off x="4964555" y="4569787"/>
                  <a:ext cx="97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12" name="Freihand 311">
                  <a:extLst>
                    <a:ext uri="{FF2B5EF4-FFF2-40B4-BE49-F238E27FC236}">
                      <a16:creationId xmlns:a16="http://schemas.microsoft.com/office/drawing/2014/main" id="{637C3E72-BF41-4B12-9848-F0059EA3B037}"/>
                    </a:ext>
                  </a:extLst>
                </p14:cNvPr>
                <p14:cNvContentPartPr/>
                <p14:nvPr/>
              </p14:nvContentPartPr>
              <p14:xfrm>
                <a:off x="5082995" y="4590667"/>
                <a:ext cx="110160" cy="108360"/>
              </p14:xfrm>
            </p:contentPart>
          </mc:Choice>
          <mc:Fallback>
            <p:pic>
              <p:nvPicPr>
                <p:cNvPr id="312" name="Freihand 311">
                  <a:extLst>
                    <a:ext uri="{FF2B5EF4-FFF2-40B4-BE49-F238E27FC236}">
                      <a16:creationId xmlns:a16="http://schemas.microsoft.com/office/drawing/2014/main" id="{637C3E72-BF41-4B12-9848-F0059EA3B037}"/>
                    </a:ext>
                  </a:extLst>
                </p:cNvPr>
                <p:cNvPicPr/>
                <p:nvPr/>
              </p:nvPicPr>
              <p:blipFill>
                <a:blip r:embed="rId528"/>
                <a:stretch>
                  <a:fillRect/>
                </a:stretch>
              </p:blipFill>
              <p:spPr>
                <a:xfrm>
                  <a:off x="5078675" y="4586347"/>
                  <a:ext cx="118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13" name="Freihand 312">
                  <a:extLst>
                    <a:ext uri="{FF2B5EF4-FFF2-40B4-BE49-F238E27FC236}">
                      <a16:creationId xmlns:a16="http://schemas.microsoft.com/office/drawing/2014/main" id="{6DA76667-AFB1-4EF9-89EC-56286192C75C}"/>
                    </a:ext>
                  </a:extLst>
                </p14:cNvPr>
                <p14:cNvContentPartPr/>
                <p14:nvPr/>
              </p14:nvContentPartPr>
              <p14:xfrm>
                <a:off x="5182355" y="4643947"/>
                <a:ext cx="45360" cy="84960"/>
              </p14:xfrm>
            </p:contentPart>
          </mc:Choice>
          <mc:Fallback>
            <p:pic>
              <p:nvPicPr>
                <p:cNvPr id="313" name="Freihand 312">
                  <a:extLst>
                    <a:ext uri="{FF2B5EF4-FFF2-40B4-BE49-F238E27FC236}">
                      <a16:creationId xmlns:a16="http://schemas.microsoft.com/office/drawing/2014/main" id="{6DA76667-AFB1-4EF9-89EC-56286192C75C}"/>
                    </a:ext>
                  </a:extLst>
                </p:cNvPr>
                <p:cNvPicPr/>
                <p:nvPr/>
              </p:nvPicPr>
              <p:blipFill>
                <a:blip r:embed="rId530"/>
                <a:stretch>
                  <a:fillRect/>
                </a:stretch>
              </p:blipFill>
              <p:spPr>
                <a:xfrm>
                  <a:off x="5178035" y="4639627"/>
                  <a:ext cx="54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14" name="Freihand 313">
                  <a:extLst>
                    <a:ext uri="{FF2B5EF4-FFF2-40B4-BE49-F238E27FC236}">
                      <a16:creationId xmlns:a16="http://schemas.microsoft.com/office/drawing/2014/main" id="{FE934572-A388-407A-9AD1-15D1332348DE}"/>
                    </a:ext>
                  </a:extLst>
                </p14:cNvPr>
                <p14:cNvContentPartPr/>
                <p14:nvPr/>
              </p14:nvContentPartPr>
              <p14:xfrm>
                <a:off x="5260835" y="4561147"/>
                <a:ext cx="121320" cy="115920"/>
              </p14:xfrm>
            </p:contentPart>
          </mc:Choice>
          <mc:Fallback>
            <p:pic>
              <p:nvPicPr>
                <p:cNvPr id="314" name="Freihand 313">
                  <a:extLst>
                    <a:ext uri="{FF2B5EF4-FFF2-40B4-BE49-F238E27FC236}">
                      <a16:creationId xmlns:a16="http://schemas.microsoft.com/office/drawing/2014/main" id="{FE934572-A388-407A-9AD1-15D1332348DE}"/>
                    </a:ext>
                  </a:extLst>
                </p:cNvPr>
                <p:cNvPicPr/>
                <p:nvPr/>
              </p:nvPicPr>
              <p:blipFill>
                <a:blip r:embed="rId532"/>
                <a:stretch>
                  <a:fillRect/>
                </a:stretch>
              </p:blipFill>
              <p:spPr>
                <a:xfrm>
                  <a:off x="5256515" y="4556827"/>
                  <a:ext cx="129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15" name="Freihand 314">
                  <a:extLst>
                    <a:ext uri="{FF2B5EF4-FFF2-40B4-BE49-F238E27FC236}">
                      <a16:creationId xmlns:a16="http://schemas.microsoft.com/office/drawing/2014/main" id="{C645FA11-9EE3-4562-962D-E420CC0FF706}"/>
                    </a:ext>
                  </a:extLst>
                </p14:cNvPr>
                <p14:cNvContentPartPr/>
                <p14:nvPr/>
              </p14:nvContentPartPr>
              <p14:xfrm>
                <a:off x="5423555" y="4576627"/>
                <a:ext cx="111240" cy="104400"/>
              </p14:xfrm>
            </p:contentPart>
          </mc:Choice>
          <mc:Fallback>
            <p:pic>
              <p:nvPicPr>
                <p:cNvPr id="315" name="Freihand 314">
                  <a:extLst>
                    <a:ext uri="{FF2B5EF4-FFF2-40B4-BE49-F238E27FC236}">
                      <a16:creationId xmlns:a16="http://schemas.microsoft.com/office/drawing/2014/main" id="{C645FA11-9EE3-4562-962D-E420CC0FF706}"/>
                    </a:ext>
                  </a:extLst>
                </p:cNvPr>
                <p:cNvPicPr/>
                <p:nvPr/>
              </p:nvPicPr>
              <p:blipFill>
                <a:blip r:embed="rId534"/>
                <a:stretch>
                  <a:fillRect/>
                </a:stretch>
              </p:blipFill>
              <p:spPr>
                <a:xfrm>
                  <a:off x="5419235" y="4572307"/>
                  <a:ext cx="1198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16" name="Freihand 315">
                  <a:extLst>
                    <a:ext uri="{FF2B5EF4-FFF2-40B4-BE49-F238E27FC236}">
                      <a16:creationId xmlns:a16="http://schemas.microsoft.com/office/drawing/2014/main" id="{D1F3D973-B8DE-4DA9-A0E9-E5A4F5126B14}"/>
                    </a:ext>
                  </a:extLst>
                </p14:cNvPr>
                <p14:cNvContentPartPr/>
                <p14:nvPr/>
              </p14:nvContentPartPr>
              <p14:xfrm>
                <a:off x="5601755" y="4640707"/>
                <a:ext cx="93960" cy="6120"/>
              </p14:xfrm>
            </p:contentPart>
          </mc:Choice>
          <mc:Fallback>
            <p:pic>
              <p:nvPicPr>
                <p:cNvPr id="316" name="Freihand 315">
                  <a:extLst>
                    <a:ext uri="{FF2B5EF4-FFF2-40B4-BE49-F238E27FC236}">
                      <a16:creationId xmlns:a16="http://schemas.microsoft.com/office/drawing/2014/main" id="{D1F3D973-B8DE-4DA9-A0E9-E5A4F5126B14}"/>
                    </a:ext>
                  </a:extLst>
                </p:cNvPr>
                <p:cNvPicPr/>
                <p:nvPr/>
              </p:nvPicPr>
              <p:blipFill>
                <a:blip r:embed="rId536"/>
                <a:stretch>
                  <a:fillRect/>
                </a:stretch>
              </p:blipFill>
              <p:spPr>
                <a:xfrm>
                  <a:off x="5597435" y="4636387"/>
                  <a:ext cx="1026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17" name="Freihand 316">
                  <a:extLst>
                    <a:ext uri="{FF2B5EF4-FFF2-40B4-BE49-F238E27FC236}">
                      <a16:creationId xmlns:a16="http://schemas.microsoft.com/office/drawing/2014/main" id="{886419BD-5E0F-4724-8200-98B1A0A28C85}"/>
                    </a:ext>
                  </a:extLst>
                </p14:cNvPr>
                <p14:cNvContentPartPr/>
                <p14:nvPr/>
              </p14:nvContentPartPr>
              <p14:xfrm>
                <a:off x="5801915" y="4570867"/>
                <a:ext cx="134280" cy="99360"/>
              </p14:xfrm>
            </p:contentPart>
          </mc:Choice>
          <mc:Fallback>
            <p:pic>
              <p:nvPicPr>
                <p:cNvPr id="317" name="Freihand 316">
                  <a:extLst>
                    <a:ext uri="{FF2B5EF4-FFF2-40B4-BE49-F238E27FC236}">
                      <a16:creationId xmlns:a16="http://schemas.microsoft.com/office/drawing/2014/main" id="{886419BD-5E0F-4724-8200-98B1A0A28C85}"/>
                    </a:ext>
                  </a:extLst>
                </p:cNvPr>
                <p:cNvPicPr/>
                <p:nvPr/>
              </p:nvPicPr>
              <p:blipFill>
                <a:blip r:embed="rId538"/>
                <a:stretch>
                  <a:fillRect/>
                </a:stretch>
              </p:blipFill>
              <p:spPr>
                <a:xfrm>
                  <a:off x="5797595" y="4566547"/>
                  <a:ext cx="142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18" name="Freihand 317">
                  <a:extLst>
                    <a:ext uri="{FF2B5EF4-FFF2-40B4-BE49-F238E27FC236}">
                      <a16:creationId xmlns:a16="http://schemas.microsoft.com/office/drawing/2014/main" id="{B36AD90D-BF51-49A3-A15F-FC1CAFA90833}"/>
                    </a:ext>
                  </a:extLst>
                </p14:cNvPr>
                <p14:cNvContentPartPr/>
                <p14:nvPr/>
              </p14:nvContentPartPr>
              <p14:xfrm>
                <a:off x="5946635" y="4577707"/>
                <a:ext cx="120960" cy="87840"/>
              </p14:xfrm>
            </p:contentPart>
          </mc:Choice>
          <mc:Fallback>
            <p:pic>
              <p:nvPicPr>
                <p:cNvPr id="318" name="Freihand 317">
                  <a:extLst>
                    <a:ext uri="{FF2B5EF4-FFF2-40B4-BE49-F238E27FC236}">
                      <a16:creationId xmlns:a16="http://schemas.microsoft.com/office/drawing/2014/main" id="{B36AD90D-BF51-49A3-A15F-FC1CAFA90833}"/>
                    </a:ext>
                  </a:extLst>
                </p:cNvPr>
                <p:cNvPicPr/>
                <p:nvPr/>
              </p:nvPicPr>
              <p:blipFill>
                <a:blip r:embed="rId540"/>
                <a:stretch>
                  <a:fillRect/>
                </a:stretch>
              </p:blipFill>
              <p:spPr>
                <a:xfrm>
                  <a:off x="5942315" y="4573387"/>
                  <a:ext cx="129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19" name="Freihand 318">
                  <a:extLst>
                    <a:ext uri="{FF2B5EF4-FFF2-40B4-BE49-F238E27FC236}">
                      <a16:creationId xmlns:a16="http://schemas.microsoft.com/office/drawing/2014/main" id="{93BF9EF4-18F6-45A0-AD6F-76183B8F496D}"/>
                    </a:ext>
                  </a:extLst>
                </p14:cNvPr>
                <p14:cNvContentPartPr/>
                <p14:nvPr/>
              </p14:nvContentPartPr>
              <p14:xfrm>
                <a:off x="6102515" y="4560067"/>
                <a:ext cx="70920" cy="125640"/>
              </p14:xfrm>
            </p:contentPart>
          </mc:Choice>
          <mc:Fallback>
            <p:pic>
              <p:nvPicPr>
                <p:cNvPr id="319" name="Freihand 318">
                  <a:extLst>
                    <a:ext uri="{FF2B5EF4-FFF2-40B4-BE49-F238E27FC236}">
                      <a16:creationId xmlns:a16="http://schemas.microsoft.com/office/drawing/2014/main" id="{93BF9EF4-18F6-45A0-AD6F-76183B8F496D}"/>
                    </a:ext>
                  </a:extLst>
                </p:cNvPr>
                <p:cNvPicPr/>
                <p:nvPr/>
              </p:nvPicPr>
              <p:blipFill>
                <a:blip r:embed="rId542"/>
                <a:stretch>
                  <a:fillRect/>
                </a:stretch>
              </p:blipFill>
              <p:spPr>
                <a:xfrm>
                  <a:off x="6098195" y="4555747"/>
                  <a:ext cx="79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0" name="Freihand 319">
                  <a:extLst>
                    <a:ext uri="{FF2B5EF4-FFF2-40B4-BE49-F238E27FC236}">
                      <a16:creationId xmlns:a16="http://schemas.microsoft.com/office/drawing/2014/main" id="{B53EF98B-513D-49B9-83A1-43D2040101F8}"/>
                    </a:ext>
                  </a:extLst>
                </p14:cNvPr>
                <p14:cNvContentPartPr/>
                <p14:nvPr/>
              </p14:nvContentPartPr>
              <p14:xfrm>
                <a:off x="6233195" y="4663027"/>
                <a:ext cx="23040" cy="58320"/>
              </p14:xfrm>
            </p:contentPart>
          </mc:Choice>
          <mc:Fallback>
            <p:pic>
              <p:nvPicPr>
                <p:cNvPr id="320" name="Freihand 319">
                  <a:extLst>
                    <a:ext uri="{FF2B5EF4-FFF2-40B4-BE49-F238E27FC236}">
                      <a16:creationId xmlns:a16="http://schemas.microsoft.com/office/drawing/2014/main" id="{B53EF98B-513D-49B9-83A1-43D2040101F8}"/>
                    </a:ext>
                  </a:extLst>
                </p:cNvPr>
                <p:cNvPicPr/>
                <p:nvPr/>
              </p:nvPicPr>
              <p:blipFill>
                <a:blip r:embed="rId544"/>
                <a:stretch>
                  <a:fillRect/>
                </a:stretch>
              </p:blipFill>
              <p:spPr>
                <a:xfrm>
                  <a:off x="6228875" y="4658707"/>
                  <a:ext cx="31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21" name="Freihand 320">
                  <a:extLst>
                    <a:ext uri="{FF2B5EF4-FFF2-40B4-BE49-F238E27FC236}">
                      <a16:creationId xmlns:a16="http://schemas.microsoft.com/office/drawing/2014/main" id="{AD74173F-130F-4C72-BA3F-67A381F495DF}"/>
                    </a:ext>
                  </a:extLst>
                </p14:cNvPr>
                <p14:cNvContentPartPr/>
                <p14:nvPr/>
              </p14:nvContentPartPr>
              <p14:xfrm>
                <a:off x="6299435" y="4556467"/>
                <a:ext cx="113400" cy="150480"/>
              </p14:xfrm>
            </p:contentPart>
          </mc:Choice>
          <mc:Fallback>
            <p:pic>
              <p:nvPicPr>
                <p:cNvPr id="321" name="Freihand 320">
                  <a:extLst>
                    <a:ext uri="{FF2B5EF4-FFF2-40B4-BE49-F238E27FC236}">
                      <a16:creationId xmlns:a16="http://schemas.microsoft.com/office/drawing/2014/main" id="{AD74173F-130F-4C72-BA3F-67A381F495DF}"/>
                    </a:ext>
                  </a:extLst>
                </p:cNvPr>
                <p:cNvPicPr/>
                <p:nvPr/>
              </p:nvPicPr>
              <p:blipFill>
                <a:blip r:embed="rId546"/>
                <a:stretch>
                  <a:fillRect/>
                </a:stretch>
              </p:blipFill>
              <p:spPr>
                <a:xfrm>
                  <a:off x="6295115" y="4552147"/>
                  <a:ext cx="122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22" name="Freihand 321">
                  <a:extLst>
                    <a:ext uri="{FF2B5EF4-FFF2-40B4-BE49-F238E27FC236}">
                      <a16:creationId xmlns:a16="http://schemas.microsoft.com/office/drawing/2014/main" id="{0CA94EC2-28E0-4C33-971E-DFDD478F1AA3}"/>
                    </a:ext>
                  </a:extLst>
                </p14:cNvPr>
                <p14:cNvContentPartPr/>
                <p14:nvPr/>
              </p14:nvContentPartPr>
              <p14:xfrm>
                <a:off x="6296195" y="4625947"/>
                <a:ext cx="92520" cy="8640"/>
              </p14:xfrm>
            </p:contentPart>
          </mc:Choice>
          <mc:Fallback>
            <p:pic>
              <p:nvPicPr>
                <p:cNvPr id="322" name="Freihand 321">
                  <a:extLst>
                    <a:ext uri="{FF2B5EF4-FFF2-40B4-BE49-F238E27FC236}">
                      <a16:creationId xmlns:a16="http://schemas.microsoft.com/office/drawing/2014/main" id="{0CA94EC2-28E0-4C33-971E-DFDD478F1AA3}"/>
                    </a:ext>
                  </a:extLst>
                </p:cNvPr>
                <p:cNvPicPr/>
                <p:nvPr/>
              </p:nvPicPr>
              <p:blipFill>
                <a:blip r:embed="rId548"/>
                <a:stretch>
                  <a:fillRect/>
                </a:stretch>
              </p:blipFill>
              <p:spPr>
                <a:xfrm>
                  <a:off x="6291875" y="4621627"/>
                  <a:ext cx="1011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23" name="Freihand 322">
                  <a:extLst>
                    <a:ext uri="{FF2B5EF4-FFF2-40B4-BE49-F238E27FC236}">
                      <a16:creationId xmlns:a16="http://schemas.microsoft.com/office/drawing/2014/main" id="{6DA8EEDE-5D86-4750-9E34-133C09BA0CF2}"/>
                    </a:ext>
                  </a:extLst>
                </p14:cNvPr>
                <p14:cNvContentPartPr/>
                <p14:nvPr/>
              </p14:nvContentPartPr>
              <p14:xfrm>
                <a:off x="6447395" y="4562227"/>
                <a:ext cx="81000" cy="129960"/>
              </p14:xfrm>
            </p:contentPart>
          </mc:Choice>
          <mc:Fallback>
            <p:pic>
              <p:nvPicPr>
                <p:cNvPr id="323" name="Freihand 322">
                  <a:extLst>
                    <a:ext uri="{FF2B5EF4-FFF2-40B4-BE49-F238E27FC236}">
                      <a16:creationId xmlns:a16="http://schemas.microsoft.com/office/drawing/2014/main" id="{6DA8EEDE-5D86-4750-9E34-133C09BA0CF2}"/>
                    </a:ext>
                  </a:extLst>
                </p:cNvPr>
                <p:cNvPicPr/>
                <p:nvPr/>
              </p:nvPicPr>
              <p:blipFill>
                <a:blip r:embed="rId550"/>
                <a:stretch>
                  <a:fillRect/>
                </a:stretch>
              </p:blipFill>
              <p:spPr>
                <a:xfrm>
                  <a:off x="6443075" y="4557907"/>
                  <a:ext cx="89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24" name="Freihand 323">
                  <a:extLst>
                    <a:ext uri="{FF2B5EF4-FFF2-40B4-BE49-F238E27FC236}">
                      <a16:creationId xmlns:a16="http://schemas.microsoft.com/office/drawing/2014/main" id="{F4170B0E-EF5E-40BF-BDEF-ECC2B5B7F751}"/>
                    </a:ext>
                  </a:extLst>
                </p14:cNvPr>
                <p14:cNvContentPartPr/>
                <p14:nvPr/>
              </p14:nvContentPartPr>
              <p14:xfrm>
                <a:off x="4906235" y="4753027"/>
                <a:ext cx="1503360" cy="27720"/>
              </p14:xfrm>
            </p:contentPart>
          </mc:Choice>
          <mc:Fallback>
            <p:pic>
              <p:nvPicPr>
                <p:cNvPr id="324" name="Freihand 323">
                  <a:extLst>
                    <a:ext uri="{FF2B5EF4-FFF2-40B4-BE49-F238E27FC236}">
                      <a16:creationId xmlns:a16="http://schemas.microsoft.com/office/drawing/2014/main" id="{F4170B0E-EF5E-40BF-BDEF-ECC2B5B7F751}"/>
                    </a:ext>
                  </a:extLst>
                </p:cNvPr>
                <p:cNvPicPr/>
                <p:nvPr/>
              </p:nvPicPr>
              <p:blipFill>
                <a:blip r:embed="rId552"/>
                <a:stretch>
                  <a:fillRect/>
                </a:stretch>
              </p:blipFill>
              <p:spPr>
                <a:xfrm>
                  <a:off x="4901915" y="4748707"/>
                  <a:ext cx="15120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26" name="Freihand 325">
                  <a:extLst>
                    <a:ext uri="{FF2B5EF4-FFF2-40B4-BE49-F238E27FC236}">
                      <a16:creationId xmlns:a16="http://schemas.microsoft.com/office/drawing/2014/main" id="{0F00BC18-CF35-474E-A035-53CE6A8A56EF}"/>
                    </a:ext>
                  </a:extLst>
                </p14:cNvPr>
                <p14:cNvContentPartPr/>
                <p14:nvPr/>
              </p14:nvContentPartPr>
              <p14:xfrm>
                <a:off x="5291795" y="4845547"/>
                <a:ext cx="155520" cy="92160"/>
              </p14:xfrm>
            </p:contentPart>
          </mc:Choice>
          <mc:Fallback>
            <p:pic>
              <p:nvPicPr>
                <p:cNvPr id="326" name="Freihand 325">
                  <a:extLst>
                    <a:ext uri="{FF2B5EF4-FFF2-40B4-BE49-F238E27FC236}">
                      <a16:creationId xmlns:a16="http://schemas.microsoft.com/office/drawing/2014/main" id="{0F00BC18-CF35-474E-A035-53CE6A8A56EF}"/>
                    </a:ext>
                  </a:extLst>
                </p:cNvPr>
                <p:cNvPicPr/>
                <p:nvPr/>
              </p:nvPicPr>
              <p:blipFill>
                <a:blip r:embed="rId554"/>
                <a:stretch>
                  <a:fillRect/>
                </a:stretch>
              </p:blipFill>
              <p:spPr>
                <a:xfrm>
                  <a:off x="5287475" y="4841227"/>
                  <a:ext cx="164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27" name="Freihand 326">
                  <a:extLst>
                    <a:ext uri="{FF2B5EF4-FFF2-40B4-BE49-F238E27FC236}">
                      <a16:creationId xmlns:a16="http://schemas.microsoft.com/office/drawing/2014/main" id="{66B9EEE0-C6B7-4631-A722-0CB7462EA22F}"/>
                    </a:ext>
                  </a:extLst>
                </p14:cNvPr>
                <p14:cNvContentPartPr/>
                <p14:nvPr/>
              </p14:nvContentPartPr>
              <p14:xfrm>
                <a:off x="5462075" y="4846267"/>
                <a:ext cx="119880" cy="95400"/>
              </p14:xfrm>
            </p:contentPart>
          </mc:Choice>
          <mc:Fallback>
            <p:pic>
              <p:nvPicPr>
                <p:cNvPr id="327" name="Freihand 326">
                  <a:extLst>
                    <a:ext uri="{FF2B5EF4-FFF2-40B4-BE49-F238E27FC236}">
                      <a16:creationId xmlns:a16="http://schemas.microsoft.com/office/drawing/2014/main" id="{66B9EEE0-C6B7-4631-A722-0CB7462EA22F}"/>
                    </a:ext>
                  </a:extLst>
                </p:cNvPr>
                <p:cNvPicPr/>
                <p:nvPr/>
              </p:nvPicPr>
              <p:blipFill>
                <a:blip r:embed="rId556"/>
                <a:stretch>
                  <a:fillRect/>
                </a:stretch>
              </p:blipFill>
              <p:spPr>
                <a:xfrm>
                  <a:off x="5457755" y="4841947"/>
                  <a:ext cx="128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28" name="Freihand 327">
                  <a:extLst>
                    <a:ext uri="{FF2B5EF4-FFF2-40B4-BE49-F238E27FC236}">
                      <a16:creationId xmlns:a16="http://schemas.microsoft.com/office/drawing/2014/main" id="{968E8C5F-9212-4399-AC57-32C787788472}"/>
                    </a:ext>
                  </a:extLst>
                </p14:cNvPr>
                <p14:cNvContentPartPr/>
                <p14:nvPr/>
              </p14:nvContentPartPr>
              <p14:xfrm>
                <a:off x="5579075" y="4830787"/>
                <a:ext cx="106560" cy="126360"/>
              </p14:xfrm>
            </p:contentPart>
          </mc:Choice>
          <mc:Fallback>
            <p:pic>
              <p:nvPicPr>
                <p:cNvPr id="328" name="Freihand 327">
                  <a:extLst>
                    <a:ext uri="{FF2B5EF4-FFF2-40B4-BE49-F238E27FC236}">
                      <a16:creationId xmlns:a16="http://schemas.microsoft.com/office/drawing/2014/main" id="{968E8C5F-9212-4399-AC57-32C787788472}"/>
                    </a:ext>
                  </a:extLst>
                </p:cNvPr>
                <p:cNvPicPr/>
                <p:nvPr/>
              </p:nvPicPr>
              <p:blipFill>
                <a:blip r:embed="rId558"/>
                <a:stretch>
                  <a:fillRect/>
                </a:stretch>
              </p:blipFill>
              <p:spPr>
                <a:xfrm>
                  <a:off x="5574755" y="4826467"/>
                  <a:ext cx="115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29" name="Freihand 328">
                  <a:extLst>
                    <a:ext uri="{FF2B5EF4-FFF2-40B4-BE49-F238E27FC236}">
                      <a16:creationId xmlns:a16="http://schemas.microsoft.com/office/drawing/2014/main" id="{F250EABB-4992-414B-8421-DCC7944D6C48}"/>
                    </a:ext>
                  </a:extLst>
                </p14:cNvPr>
                <p14:cNvContentPartPr/>
                <p14:nvPr/>
              </p14:nvContentPartPr>
              <p14:xfrm>
                <a:off x="5705435" y="4918987"/>
                <a:ext cx="25920" cy="69480"/>
              </p14:xfrm>
            </p:contentPart>
          </mc:Choice>
          <mc:Fallback>
            <p:pic>
              <p:nvPicPr>
                <p:cNvPr id="329" name="Freihand 328">
                  <a:extLst>
                    <a:ext uri="{FF2B5EF4-FFF2-40B4-BE49-F238E27FC236}">
                      <a16:creationId xmlns:a16="http://schemas.microsoft.com/office/drawing/2014/main" id="{F250EABB-4992-414B-8421-DCC7944D6C48}"/>
                    </a:ext>
                  </a:extLst>
                </p:cNvPr>
                <p:cNvPicPr/>
                <p:nvPr/>
              </p:nvPicPr>
              <p:blipFill>
                <a:blip r:embed="rId560"/>
                <a:stretch>
                  <a:fillRect/>
                </a:stretch>
              </p:blipFill>
              <p:spPr>
                <a:xfrm>
                  <a:off x="5701115" y="4914667"/>
                  <a:ext cx="34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31" name="Freihand 330">
                  <a:extLst>
                    <a:ext uri="{FF2B5EF4-FFF2-40B4-BE49-F238E27FC236}">
                      <a16:creationId xmlns:a16="http://schemas.microsoft.com/office/drawing/2014/main" id="{628D3E40-543D-4E30-8B2B-B250B728BE12}"/>
                    </a:ext>
                  </a:extLst>
                </p14:cNvPr>
                <p14:cNvContentPartPr/>
                <p14:nvPr/>
              </p14:nvContentPartPr>
              <p14:xfrm>
                <a:off x="5761235" y="4817827"/>
                <a:ext cx="93600" cy="132120"/>
              </p14:xfrm>
            </p:contentPart>
          </mc:Choice>
          <mc:Fallback>
            <p:pic>
              <p:nvPicPr>
                <p:cNvPr id="331" name="Freihand 330">
                  <a:extLst>
                    <a:ext uri="{FF2B5EF4-FFF2-40B4-BE49-F238E27FC236}">
                      <a16:creationId xmlns:a16="http://schemas.microsoft.com/office/drawing/2014/main" id="{628D3E40-543D-4E30-8B2B-B250B728BE12}"/>
                    </a:ext>
                  </a:extLst>
                </p:cNvPr>
                <p:cNvPicPr/>
                <p:nvPr/>
              </p:nvPicPr>
              <p:blipFill>
                <a:blip r:embed="rId562"/>
                <a:stretch>
                  <a:fillRect/>
                </a:stretch>
              </p:blipFill>
              <p:spPr>
                <a:xfrm>
                  <a:off x="5756915" y="4813507"/>
                  <a:ext cx="102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32" name="Freihand 331">
                  <a:extLst>
                    <a:ext uri="{FF2B5EF4-FFF2-40B4-BE49-F238E27FC236}">
                      <a16:creationId xmlns:a16="http://schemas.microsoft.com/office/drawing/2014/main" id="{A986276B-0331-495D-84C1-9F1F9420F42B}"/>
                    </a:ext>
                  </a:extLst>
                </p14:cNvPr>
                <p14:cNvContentPartPr/>
                <p14:nvPr/>
              </p14:nvContentPartPr>
              <p14:xfrm>
                <a:off x="5752235" y="4873627"/>
                <a:ext cx="138240" cy="9720"/>
              </p14:xfrm>
            </p:contentPart>
          </mc:Choice>
          <mc:Fallback>
            <p:pic>
              <p:nvPicPr>
                <p:cNvPr id="332" name="Freihand 331">
                  <a:extLst>
                    <a:ext uri="{FF2B5EF4-FFF2-40B4-BE49-F238E27FC236}">
                      <a16:creationId xmlns:a16="http://schemas.microsoft.com/office/drawing/2014/main" id="{A986276B-0331-495D-84C1-9F1F9420F42B}"/>
                    </a:ext>
                  </a:extLst>
                </p:cNvPr>
                <p:cNvPicPr/>
                <p:nvPr/>
              </p:nvPicPr>
              <p:blipFill>
                <a:blip r:embed="rId564"/>
                <a:stretch>
                  <a:fillRect/>
                </a:stretch>
              </p:blipFill>
              <p:spPr>
                <a:xfrm>
                  <a:off x="5747915" y="4869307"/>
                  <a:ext cx="1468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33" name="Freihand 332">
                  <a:extLst>
                    <a:ext uri="{FF2B5EF4-FFF2-40B4-BE49-F238E27FC236}">
                      <a16:creationId xmlns:a16="http://schemas.microsoft.com/office/drawing/2014/main" id="{068369C9-A71B-4BEC-91B8-82459467941E}"/>
                    </a:ext>
                  </a:extLst>
                </p14:cNvPr>
                <p14:cNvContentPartPr/>
                <p14:nvPr/>
              </p14:nvContentPartPr>
              <p14:xfrm>
                <a:off x="5890115" y="4808107"/>
                <a:ext cx="81360" cy="155520"/>
              </p14:xfrm>
            </p:contentPart>
          </mc:Choice>
          <mc:Fallback>
            <p:pic>
              <p:nvPicPr>
                <p:cNvPr id="333" name="Freihand 332">
                  <a:extLst>
                    <a:ext uri="{FF2B5EF4-FFF2-40B4-BE49-F238E27FC236}">
                      <a16:creationId xmlns:a16="http://schemas.microsoft.com/office/drawing/2014/main" id="{068369C9-A71B-4BEC-91B8-82459467941E}"/>
                    </a:ext>
                  </a:extLst>
                </p:cNvPr>
                <p:cNvPicPr/>
                <p:nvPr/>
              </p:nvPicPr>
              <p:blipFill>
                <a:blip r:embed="rId566"/>
                <a:stretch>
                  <a:fillRect/>
                </a:stretch>
              </p:blipFill>
              <p:spPr>
                <a:xfrm>
                  <a:off x="5885795" y="4803787"/>
                  <a:ext cx="900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34" name="Freihand 333">
                  <a:extLst>
                    <a:ext uri="{FF2B5EF4-FFF2-40B4-BE49-F238E27FC236}">
                      <a16:creationId xmlns:a16="http://schemas.microsoft.com/office/drawing/2014/main" id="{1CCA0F50-236B-4285-BE93-B1E7FAFB6F11}"/>
                    </a:ext>
                  </a:extLst>
                </p14:cNvPr>
                <p14:cNvContentPartPr/>
                <p14:nvPr/>
              </p14:nvContentPartPr>
              <p14:xfrm>
                <a:off x="5899115" y="4868227"/>
                <a:ext cx="87840" cy="8280"/>
              </p14:xfrm>
            </p:contentPart>
          </mc:Choice>
          <mc:Fallback>
            <p:pic>
              <p:nvPicPr>
                <p:cNvPr id="334" name="Freihand 333">
                  <a:extLst>
                    <a:ext uri="{FF2B5EF4-FFF2-40B4-BE49-F238E27FC236}">
                      <a16:creationId xmlns:a16="http://schemas.microsoft.com/office/drawing/2014/main" id="{1CCA0F50-236B-4285-BE93-B1E7FAFB6F11}"/>
                    </a:ext>
                  </a:extLst>
                </p:cNvPr>
                <p:cNvPicPr/>
                <p:nvPr/>
              </p:nvPicPr>
              <p:blipFill>
                <a:blip r:embed="rId568"/>
                <a:stretch>
                  <a:fillRect/>
                </a:stretch>
              </p:blipFill>
              <p:spPr>
                <a:xfrm>
                  <a:off x="5894795" y="4863907"/>
                  <a:ext cx="96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48" name="Freihand 347">
                  <a:extLst>
                    <a:ext uri="{FF2B5EF4-FFF2-40B4-BE49-F238E27FC236}">
                      <a16:creationId xmlns:a16="http://schemas.microsoft.com/office/drawing/2014/main" id="{CA098BEF-BFC0-48C7-9A7B-02521BDC5722}"/>
                    </a:ext>
                  </a:extLst>
                </p14:cNvPr>
                <p14:cNvContentPartPr/>
                <p14:nvPr/>
              </p14:nvContentPartPr>
              <p14:xfrm>
                <a:off x="6502475" y="4746187"/>
                <a:ext cx="149040" cy="21600"/>
              </p14:xfrm>
            </p:contentPart>
          </mc:Choice>
          <mc:Fallback>
            <p:pic>
              <p:nvPicPr>
                <p:cNvPr id="348" name="Freihand 347">
                  <a:extLst>
                    <a:ext uri="{FF2B5EF4-FFF2-40B4-BE49-F238E27FC236}">
                      <a16:creationId xmlns:a16="http://schemas.microsoft.com/office/drawing/2014/main" id="{CA098BEF-BFC0-48C7-9A7B-02521BDC5722}"/>
                    </a:ext>
                  </a:extLst>
                </p:cNvPr>
                <p:cNvPicPr/>
                <p:nvPr/>
              </p:nvPicPr>
              <p:blipFill>
                <a:blip r:embed="rId570"/>
                <a:stretch>
                  <a:fillRect/>
                </a:stretch>
              </p:blipFill>
              <p:spPr>
                <a:xfrm>
                  <a:off x="6498155" y="4741867"/>
                  <a:ext cx="1576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49" name="Freihand 348">
                  <a:extLst>
                    <a:ext uri="{FF2B5EF4-FFF2-40B4-BE49-F238E27FC236}">
                      <a16:creationId xmlns:a16="http://schemas.microsoft.com/office/drawing/2014/main" id="{EC7E35C9-8B6E-46F6-AE1C-187B76BA67EE}"/>
                    </a:ext>
                  </a:extLst>
                </p14:cNvPr>
                <p14:cNvContentPartPr/>
                <p14:nvPr/>
              </p14:nvContentPartPr>
              <p14:xfrm>
                <a:off x="6517235" y="4799827"/>
                <a:ext cx="140760" cy="20880"/>
              </p14:xfrm>
            </p:contentPart>
          </mc:Choice>
          <mc:Fallback>
            <p:pic>
              <p:nvPicPr>
                <p:cNvPr id="349" name="Freihand 348">
                  <a:extLst>
                    <a:ext uri="{FF2B5EF4-FFF2-40B4-BE49-F238E27FC236}">
                      <a16:creationId xmlns:a16="http://schemas.microsoft.com/office/drawing/2014/main" id="{EC7E35C9-8B6E-46F6-AE1C-187B76BA67EE}"/>
                    </a:ext>
                  </a:extLst>
                </p:cNvPr>
                <p:cNvPicPr/>
                <p:nvPr/>
              </p:nvPicPr>
              <p:blipFill>
                <a:blip r:embed="rId572"/>
                <a:stretch>
                  <a:fillRect/>
                </a:stretch>
              </p:blipFill>
              <p:spPr>
                <a:xfrm>
                  <a:off x="6512915" y="4795507"/>
                  <a:ext cx="149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55" name="Freihand 254">
                  <a:extLst>
                    <a:ext uri="{FF2B5EF4-FFF2-40B4-BE49-F238E27FC236}">
                      <a16:creationId xmlns:a16="http://schemas.microsoft.com/office/drawing/2014/main" id="{A53F7E4C-C58D-475D-9628-AC5C65D4AB21}"/>
                    </a:ext>
                  </a:extLst>
                </p14:cNvPr>
                <p14:cNvContentPartPr/>
                <p14:nvPr/>
              </p14:nvContentPartPr>
              <p14:xfrm>
                <a:off x="465275" y="4634227"/>
                <a:ext cx="101880" cy="164160"/>
              </p14:xfrm>
            </p:contentPart>
          </mc:Choice>
          <mc:Fallback>
            <p:pic>
              <p:nvPicPr>
                <p:cNvPr id="255" name="Freihand 254">
                  <a:extLst>
                    <a:ext uri="{FF2B5EF4-FFF2-40B4-BE49-F238E27FC236}">
                      <a16:creationId xmlns:a16="http://schemas.microsoft.com/office/drawing/2014/main" id="{A53F7E4C-C58D-475D-9628-AC5C65D4AB21}"/>
                    </a:ext>
                  </a:extLst>
                </p:cNvPr>
                <p:cNvPicPr/>
                <p:nvPr/>
              </p:nvPicPr>
              <p:blipFill>
                <a:blip r:embed="rId574"/>
                <a:stretch>
                  <a:fillRect/>
                </a:stretch>
              </p:blipFill>
              <p:spPr>
                <a:xfrm>
                  <a:off x="460955" y="4629907"/>
                  <a:ext cx="1105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56" name="Freihand 255">
                  <a:extLst>
                    <a:ext uri="{FF2B5EF4-FFF2-40B4-BE49-F238E27FC236}">
                      <a16:creationId xmlns:a16="http://schemas.microsoft.com/office/drawing/2014/main" id="{A1D60269-5F8A-464D-B61B-AB96483685FB}"/>
                    </a:ext>
                  </a:extLst>
                </p14:cNvPr>
                <p14:cNvContentPartPr/>
                <p14:nvPr/>
              </p14:nvContentPartPr>
              <p14:xfrm>
                <a:off x="469235" y="4626307"/>
                <a:ext cx="105120" cy="11520"/>
              </p14:xfrm>
            </p:contentPart>
          </mc:Choice>
          <mc:Fallback>
            <p:pic>
              <p:nvPicPr>
                <p:cNvPr id="256" name="Freihand 255">
                  <a:extLst>
                    <a:ext uri="{FF2B5EF4-FFF2-40B4-BE49-F238E27FC236}">
                      <a16:creationId xmlns:a16="http://schemas.microsoft.com/office/drawing/2014/main" id="{A1D60269-5F8A-464D-B61B-AB96483685FB}"/>
                    </a:ext>
                  </a:extLst>
                </p:cNvPr>
                <p:cNvPicPr/>
                <p:nvPr/>
              </p:nvPicPr>
              <p:blipFill>
                <a:blip r:embed="rId576"/>
                <a:stretch>
                  <a:fillRect/>
                </a:stretch>
              </p:blipFill>
              <p:spPr>
                <a:xfrm>
                  <a:off x="464915" y="4621987"/>
                  <a:ext cx="113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57" name="Freihand 256">
                  <a:extLst>
                    <a:ext uri="{FF2B5EF4-FFF2-40B4-BE49-F238E27FC236}">
                      <a16:creationId xmlns:a16="http://schemas.microsoft.com/office/drawing/2014/main" id="{92F278ED-F203-46BC-9F5C-942B04E38ECC}"/>
                    </a:ext>
                  </a:extLst>
                </p14:cNvPr>
                <p14:cNvContentPartPr/>
                <p14:nvPr/>
              </p14:nvContentPartPr>
              <p14:xfrm>
                <a:off x="352235" y="4555387"/>
                <a:ext cx="324360" cy="362880"/>
              </p14:xfrm>
            </p:contentPart>
          </mc:Choice>
          <mc:Fallback>
            <p:pic>
              <p:nvPicPr>
                <p:cNvPr id="257" name="Freihand 256">
                  <a:extLst>
                    <a:ext uri="{FF2B5EF4-FFF2-40B4-BE49-F238E27FC236}">
                      <a16:creationId xmlns:a16="http://schemas.microsoft.com/office/drawing/2014/main" id="{92F278ED-F203-46BC-9F5C-942B04E38ECC}"/>
                    </a:ext>
                  </a:extLst>
                </p:cNvPr>
                <p:cNvPicPr/>
                <p:nvPr/>
              </p:nvPicPr>
              <p:blipFill>
                <a:blip r:embed="rId578"/>
                <a:stretch>
                  <a:fillRect/>
                </a:stretch>
              </p:blipFill>
              <p:spPr>
                <a:xfrm>
                  <a:off x="347915" y="4551067"/>
                  <a:ext cx="33300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72" name="Freihand 271">
                  <a:extLst>
                    <a:ext uri="{FF2B5EF4-FFF2-40B4-BE49-F238E27FC236}">
                      <a16:creationId xmlns:a16="http://schemas.microsoft.com/office/drawing/2014/main" id="{ABBFA75A-EFA4-48C6-8F37-9FBF03AD21CD}"/>
                    </a:ext>
                  </a:extLst>
                </p14:cNvPr>
                <p14:cNvContentPartPr/>
                <p14:nvPr/>
              </p14:nvContentPartPr>
              <p14:xfrm>
                <a:off x="820955" y="4655467"/>
                <a:ext cx="120240" cy="108360"/>
              </p14:xfrm>
            </p:contentPart>
          </mc:Choice>
          <mc:Fallback>
            <p:pic>
              <p:nvPicPr>
                <p:cNvPr id="272" name="Freihand 271">
                  <a:extLst>
                    <a:ext uri="{FF2B5EF4-FFF2-40B4-BE49-F238E27FC236}">
                      <a16:creationId xmlns:a16="http://schemas.microsoft.com/office/drawing/2014/main" id="{ABBFA75A-EFA4-48C6-8F37-9FBF03AD21CD}"/>
                    </a:ext>
                  </a:extLst>
                </p:cNvPr>
                <p:cNvPicPr/>
                <p:nvPr/>
              </p:nvPicPr>
              <p:blipFill>
                <a:blip r:embed="rId580"/>
                <a:stretch>
                  <a:fillRect/>
                </a:stretch>
              </p:blipFill>
              <p:spPr>
                <a:xfrm>
                  <a:off x="816635" y="4651147"/>
                  <a:ext cx="128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73" name="Freihand 272">
                  <a:extLst>
                    <a:ext uri="{FF2B5EF4-FFF2-40B4-BE49-F238E27FC236}">
                      <a16:creationId xmlns:a16="http://schemas.microsoft.com/office/drawing/2014/main" id="{36896F26-CC22-4273-9FAE-FAD74C42E71E}"/>
                    </a:ext>
                  </a:extLst>
                </p14:cNvPr>
                <p14:cNvContentPartPr/>
                <p14:nvPr/>
              </p14:nvContentPartPr>
              <p14:xfrm>
                <a:off x="996995" y="4641067"/>
                <a:ext cx="90720" cy="96480"/>
              </p14:xfrm>
            </p:contentPart>
          </mc:Choice>
          <mc:Fallback>
            <p:pic>
              <p:nvPicPr>
                <p:cNvPr id="273" name="Freihand 272">
                  <a:extLst>
                    <a:ext uri="{FF2B5EF4-FFF2-40B4-BE49-F238E27FC236}">
                      <a16:creationId xmlns:a16="http://schemas.microsoft.com/office/drawing/2014/main" id="{36896F26-CC22-4273-9FAE-FAD74C42E71E}"/>
                    </a:ext>
                  </a:extLst>
                </p:cNvPr>
                <p:cNvPicPr/>
                <p:nvPr/>
              </p:nvPicPr>
              <p:blipFill>
                <a:blip r:embed="rId582"/>
                <a:stretch>
                  <a:fillRect/>
                </a:stretch>
              </p:blipFill>
              <p:spPr>
                <a:xfrm>
                  <a:off x="992675" y="4636747"/>
                  <a:ext cx="99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74" name="Freihand 273">
                  <a:extLst>
                    <a:ext uri="{FF2B5EF4-FFF2-40B4-BE49-F238E27FC236}">
                      <a16:creationId xmlns:a16="http://schemas.microsoft.com/office/drawing/2014/main" id="{EDAB93C1-41BB-40C4-BCAA-6407EA0F67CB}"/>
                    </a:ext>
                  </a:extLst>
                </p14:cNvPr>
                <p14:cNvContentPartPr/>
                <p14:nvPr/>
              </p14:nvContentPartPr>
              <p14:xfrm>
                <a:off x="1136675" y="4625947"/>
                <a:ext cx="80640" cy="138960"/>
              </p14:xfrm>
            </p:contentPart>
          </mc:Choice>
          <mc:Fallback>
            <p:pic>
              <p:nvPicPr>
                <p:cNvPr id="274" name="Freihand 273">
                  <a:extLst>
                    <a:ext uri="{FF2B5EF4-FFF2-40B4-BE49-F238E27FC236}">
                      <a16:creationId xmlns:a16="http://schemas.microsoft.com/office/drawing/2014/main" id="{EDAB93C1-41BB-40C4-BCAA-6407EA0F67CB}"/>
                    </a:ext>
                  </a:extLst>
                </p:cNvPr>
                <p:cNvPicPr/>
                <p:nvPr/>
              </p:nvPicPr>
              <p:blipFill>
                <a:blip r:embed="rId584"/>
                <a:stretch>
                  <a:fillRect/>
                </a:stretch>
              </p:blipFill>
              <p:spPr>
                <a:xfrm>
                  <a:off x="1132355" y="4621627"/>
                  <a:ext cx="89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75" name="Freihand 274">
                  <a:extLst>
                    <a:ext uri="{FF2B5EF4-FFF2-40B4-BE49-F238E27FC236}">
                      <a16:creationId xmlns:a16="http://schemas.microsoft.com/office/drawing/2014/main" id="{9AE1A658-3127-406D-9505-1ADD91D51B75}"/>
                    </a:ext>
                  </a:extLst>
                </p14:cNvPr>
                <p14:cNvContentPartPr/>
                <p14:nvPr/>
              </p14:nvContentPartPr>
              <p14:xfrm>
                <a:off x="1247195" y="4743667"/>
                <a:ext cx="11160" cy="57960"/>
              </p14:xfrm>
            </p:contentPart>
          </mc:Choice>
          <mc:Fallback>
            <p:pic>
              <p:nvPicPr>
                <p:cNvPr id="275" name="Freihand 274">
                  <a:extLst>
                    <a:ext uri="{FF2B5EF4-FFF2-40B4-BE49-F238E27FC236}">
                      <a16:creationId xmlns:a16="http://schemas.microsoft.com/office/drawing/2014/main" id="{9AE1A658-3127-406D-9505-1ADD91D51B75}"/>
                    </a:ext>
                  </a:extLst>
                </p:cNvPr>
                <p:cNvPicPr/>
                <p:nvPr/>
              </p:nvPicPr>
              <p:blipFill>
                <a:blip r:embed="rId586"/>
                <a:stretch>
                  <a:fillRect/>
                </a:stretch>
              </p:blipFill>
              <p:spPr>
                <a:xfrm>
                  <a:off x="1242875" y="4739347"/>
                  <a:ext cx="198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276" name="Freihand 275">
                  <a:extLst>
                    <a:ext uri="{FF2B5EF4-FFF2-40B4-BE49-F238E27FC236}">
                      <a16:creationId xmlns:a16="http://schemas.microsoft.com/office/drawing/2014/main" id="{AFD3330F-9C76-4D1C-9B7C-F692E5444D17}"/>
                    </a:ext>
                  </a:extLst>
                </p14:cNvPr>
                <p14:cNvContentPartPr/>
                <p14:nvPr/>
              </p14:nvContentPartPr>
              <p14:xfrm>
                <a:off x="1319915" y="4628827"/>
                <a:ext cx="82440" cy="124200"/>
              </p14:xfrm>
            </p:contentPart>
          </mc:Choice>
          <mc:Fallback>
            <p:pic>
              <p:nvPicPr>
                <p:cNvPr id="276" name="Freihand 275">
                  <a:extLst>
                    <a:ext uri="{FF2B5EF4-FFF2-40B4-BE49-F238E27FC236}">
                      <a16:creationId xmlns:a16="http://schemas.microsoft.com/office/drawing/2014/main" id="{AFD3330F-9C76-4D1C-9B7C-F692E5444D17}"/>
                    </a:ext>
                  </a:extLst>
                </p:cNvPr>
                <p:cNvPicPr/>
                <p:nvPr/>
              </p:nvPicPr>
              <p:blipFill>
                <a:blip r:embed="rId588"/>
                <a:stretch>
                  <a:fillRect/>
                </a:stretch>
              </p:blipFill>
              <p:spPr>
                <a:xfrm>
                  <a:off x="1315595" y="4624507"/>
                  <a:ext cx="910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277" name="Freihand 276">
                  <a:extLst>
                    <a:ext uri="{FF2B5EF4-FFF2-40B4-BE49-F238E27FC236}">
                      <a16:creationId xmlns:a16="http://schemas.microsoft.com/office/drawing/2014/main" id="{CDA32448-47A5-4165-A8C7-AB97D1DC3D74}"/>
                    </a:ext>
                  </a:extLst>
                </p14:cNvPr>
                <p14:cNvContentPartPr/>
                <p14:nvPr/>
              </p14:nvContentPartPr>
              <p14:xfrm>
                <a:off x="1325675" y="4694347"/>
                <a:ext cx="104400" cy="12240"/>
              </p14:xfrm>
            </p:contentPart>
          </mc:Choice>
          <mc:Fallback>
            <p:pic>
              <p:nvPicPr>
                <p:cNvPr id="277" name="Freihand 276">
                  <a:extLst>
                    <a:ext uri="{FF2B5EF4-FFF2-40B4-BE49-F238E27FC236}">
                      <a16:creationId xmlns:a16="http://schemas.microsoft.com/office/drawing/2014/main" id="{CDA32448-47A5-4165-A8C7-AB97D1DC3D74}"/>
                    </a:ext>
                  </a:extLst>
                </p:cNvPr>
                <p:cNvPicPr/>
                <p:nvPr/>
              </p:nvPicPr>
              <p:blipFill>
                <a:blip r:embed="rId590"/>
                <a:stretch>
                  <a:fillRect/>
                </a:stretch>
              </p:blipFill>
              <p:spPr>
                <a:xfrm>
                  <a:off x="1321355" y="4690027"/>
                  <a:ext cx="113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278" name="Freihand 277">
                  <a:extLst>
                    <a:ext uri="{FF2B5EF4-FFF2-40B4-BE49-F238E27FC236}">
                      <a16:creationId xmlns:a16="http://schemas.microsoft.com/office/drawing/2014/main" id="{32A5D4B1-7C6D-45BB-8EC5-074DAFA7D2C1}"/>
                    </a:ext>
                  </a:extLst>
                </p14:cNvPr>
                <p14:cNvContentPartPr/>
                <p14:nvPr/>
              </p14:nvContentPartPr>
              <p14:xfrm>
                <a:off x="1464995" y="4621627"/>
                <a:ext cx="94320" cy="136440"/>
              </p14:xfrm>
            </p:contentPart>
          </mc:Choice>
          <mc:Fallback>
            <p:pic>
              <p:nvPicPr>
                <p:cNvPr id="278" name="Freihand 277">
                  <a:extLst>
                    <a:ext uri="{FF2B5EF4-FFF2-40B4-BE49-F238E27FC236}">
                      <a16:creationId xmlns:a16="http://schemas.microsoft.com/office/drawing/2014/main" id="{32A5D4B1-7C6D-45BB-8EC5-074DAFA7D2C1}"/>
                    </a:ext>
                  </a:extLst>
                </p:cNvPr>
                <p:cNvPicPr/>
                <p:nvPr/>
              </p:nvPicPr>
              <p:blipFill>
                <a:blip r:embed="rId592"/>
                <a:stretch>
                  <a:fillRect/>
                </a:stretch>
              </p:blipFill>
              <p:spPr>
                <a:xfrm>
                  <a:off x="1460675" y="4617307"/>
                  <a:ext cx="102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279" name="Freihand 278">
                  <a:extLst>
                    <a:ext uri="{FF2B5EF4-FFF2-40B4-BE49-F238E27FC236}">
                      <a16:creationId xmlns:a16="http://schemas.microsoft.com/office/drawing/2014/main" id="{B3C40B42-FB99-43C4-98AB-11D99E1E8CDB}"/>
                    </a:ext>
                  </a:extLst>
                </p14:cNvPr>
                <p14:cNvContentPartPr/>
                <p14:nvPr/>
              </p14:nvContentPartPr>
              <p14:xfrm>
                <a:off x="1475075" y="4697947"/>
                <a:ext cx="217440" cy="11880"/>
              </p14:xfrm>
            </p:contentPart>
          </mc:Choice>
          <mc:Fallback>
            <p:pic>
              <p:nvPicPr>
                <p:cNvPr id="279" name="Freihand 278">
                  <a:extLst>
                    <a:ext uri="{FF2B5EF4-FFF2-40B4-BE49-F238E27FC236}">
                      <a16:creationId xmlns:a16="http://schemas.microsoft.com/office/drawing/2014/main" id="{B3C40B42-FB99-43C4-98AB-11D99E1E8CDB}"/>
                    </a:ext>
                  </a:extLst>
                </p:cNvPr>
                <p:cNvPicPr/>
                <p:nvPr/>
              </p:nvPicPr>
              <p:blipFill>
                <a:blip r:embed="rId594"/>
                <a:stretch>
                  <a:fillRect/>
                </a:stretch>
              </p:blipFill>
              <p:spPr>
                <a:xfrm>
                  <a:off x="1470755" y="4693627"/>
                  <a:ext cx="2260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280" name="Freihand 279">
                  <a:extLst>
                    <a:ext uri="{FF2B5EF4-FFF2-40B4-BE49-F238E27FC236}">
                      <a16:creationId xmlns:a16="http://schemas.microsoft.com/office/drawing/2014/main" id="{29FADD21-407C-4753-8CE2-9A865D7156D2}"/>
                    </a:ext>
                  </a:extLst>
                </p14:cNvPr>
                <p14:cNvContentPartPr/>
                <p14:nvPr/>
              </p14:nvContentPartPr>
              <p14:xfrm>
                <a:off x="1776035" y="4636747"/>
                <a:ext cx="104040" cy="99360"/>
              </p14:xfrm>
            </p:contentPart>
          </mc:Choice>
          <mc:Fallback>
            <p:pic>
              <p:nvPicPr>
                <p:cNvPr id="280" name="Freihand 279">
                  <a:extLst>
                    <a:ext uri="{FF2B5EF4-FFF2-40B4-BE49-F238E27FC236}">
                      <a16:creationId xmlns:a16="http://schemas.microsoft.com/office/drawing/2014/main" id="{29FADD21-407C-4753-8CE2-9A865D7156D2}"/>
                    </a:ext>
                  </a:extLst>
                </p:cNvPr>
                <p:cNvPicPr/>
                <p:nvPr/>
              </p:nvPicPr>
              <p:blipFill>
                <a:blip r:embed="rId596"/>
                <a:stretch>
                  <a:fillRect/>
                </a:stretch>
              </p:blipFill>
              <p:spPr>
                <a:xfrm>
                  <a:off x="1771715" y="4632427"/>
                  <a:ext cx="112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281" name="Freihand 280">
                  <a:extLst>
                    <a:ext uri="{FF2B5EF4-FFF2-40B4-BE49-F238E27FC236}">
                      <a16:creationId xmlns:a16="http://schemas.microsoft.com/office/drawing/2014/main" id="{A25D2F8B-7118-4D04-A774-A295292C61B6}"/>
                    </a:ext>
                  </a:extLst>
                </p14:cNvPr>
                <p14:cNvContentPartPr/>
                <p14:nvPr/>
              </p14:nvContentPartPr>
              <p14:xfrm>
                <a:off x="1908155" y="4644667"/>
                <a:ext cx="103680" cy="80640"/>
              </p14:xfrm>
            </p:contentPart>
          </mc:Choice>
          <mc:Fallback>
            <p:pic>
              <p:nvPicPr>
                <p:cNvPr id="281" name="Freihand 280">
                  <a:extLst>
                    <a:ext uri="{FF2B5EF4-FFF2-40B4-BE49-F238E27FC236}">
                      <a16:creationId xmlns:a16="http://schemas.microsoft.com/office/drawing/2014/main" id="{A25D2F8B-7118-4D04-A774-A295292C61B6}"/>
                    </a:ext>
                  </a:extLst>
                </p:cNvPr>
                <p:cNvPicPr/>
                <p:nvPr/>
              </p:nvPicPr>
              <p:blipFill>
                <a:blip r:embed="rId598"/>
                <a:stretch>
                  <a:fillRect/>
                </a:stretch>
              </p:blipFill>
              <p:spPr>
                <a:xfrm>
                  <a:off x="1903835" y="4640347"/>
                  <a:ext cx="112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282" name="Freihand 281">
                  <a:extLst>
                    <a:ext uri="{FF2B5EF4-FFF2-40B4-BE49-F238E27FC236}">
                      <a16:creationId xmlns:a16="http://schemas.microsoft.com/office/drawing/2014/main" id="{011D3E7D-2EED-424F-9010-0680DB164D03}"/>
                    </a:ext>
                  </a:extLst>
                </p14:cNvPr>
                <p14:cNvContentPartPr/>
                <p14:nvPr/>
              </p14:nvContentPartPr>
              <p14:xfrm>
                <a:off x="2039195" y="4630627"/>
                <a:ext cx="100440" cy="92520"/>
              </p14:xfrm>
            </p:contentPart>
          </mc:Choice>
          <mc:Fallback>
            <p:pic>
              <p:nvPicPr>
                <p:cNvPr id="282" name="Freihand 281">
                  <a:extLst>
                    <a:ext uri="{FF2B5EF4-FFF2-40B4-BE49-F238E27FC236}">
                      <a16:creationId xmlns:a16="http://schemas.microsoft.com/office/drawing/2014/main" id="{011D3E7D-2EED-424F-9010-0680DB164D03}"/>
                    </a:ext>
                  </a:extLst>
                </p:cNvPr>
                <p:cNvPicPr/>
                <p:nvPr/>
              </p:nvPicPr>
              <p:blipFill>
                <a:blip r:embed="rId600"/>
                <a:stretch>
                  <a:fillRect/>
                </a:stretch>
              </p:blipFill>
              <p:spPr>
                <a:xfrm>
                  <a:off x="2034875" y="4626307"/>
                  <a:ext cx="109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283" name="Freihand 282">
                  <a:extLst>
                    <a:ext uri="{FF2B5EF4-FFF2-40B4-BE49-F238E27FC236}">
                      <a16:creationId xmlns:a16="http://schemas.microsoft.com/office/drawing/2014/main" id="{2CF53E67-5D6A-465E-A7EA-136F60A55371}"/>
                    </a:ext>
                  </a:extLst>
                </p14:cNvPr>
                <p14:cNvContentPartPr/>
                <p14:nvPr/>
              </p14:nvContentPartPr>
              <p14:xfrm>
                <a:off x="789995" y="4819627"/>
                <a:ext cx="1479240" cy="57600"/>
              </p14:xfrm>
            </p:contentPart>
          </mc:Choice>
          <mc:Fallback>
            <p:pic>
              <p:nvPicPr>
                <p:cNvPr id="283" name="Freihand 282">
                  <a:extLst>
                    <a:ext uri="{FF2B5EF4-FFF2-40B4-BE49-F238E27FC236}">
                      <a16:creationId xmlns:a16="http://schemas.microsoft.com/office/drawing/2014/main" id="{2CF53E67-5D6A-465E-A7EA-136F60A55371}"/>
                    </a:ext>
                  </a:extLst>
                </p:cNvPr>
                <p:cNvPicPr/>
                <p:nvPr/>
              </p:nvPicPr>
              <p:blipFill>
                <a:blip r:embed="rId602"/>
                <a:stretch>
                  <a:fillRect/>
                </a:stretch>
              </p:blipFill>
              <p:spPr>
                <a:xfrm>
                  <a:off x="785675" y="4815307"/>
                  <a:ext cx="1487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284" name="Freihand 283">
                  <a:extLst>
                    <a:ext uri="{FF2B5EF4-FFF2-40B4-BE49-F238E27FC236}">
                      <a16:creationId xmlns:a16="http://schemas.microsoft.com/office/drawing/2014/main" id="{673C35A1-7707-411A-B1E2-CFA70C20B5E5}"/>
                    </a:ext>
                  </a:extLst>
                </p14:cNvPr>
                <p14:cNvContentPartPr/>
                <p14:nvPr/>
              </p14:nvContentPartPr>
              <p14:xfrm>
                <a:off x="1315595" y="4947067"/>
                <a:ext cx="115200" cy="84960"/>
              </p14:xfrm>
            </p:contentPart>
          </mc:Choice>
          <mc:Fallback>
            <p:pic>
              <p:nvPicPr>
                <p:cNvPr id="284" name="Freihand 283">
                  <a:extLst>
                    <a:ext uri="{FF2B5EF4-FFF2-40B4-BE49-F238E27FC236}">
                      <a16:creationId xmlns:a16="http://schemas.microsoft.com/office/drawing/2014/main" id="{673C35A1-7707-411A-B1E2-CFA70C20B5E5}"/>
                    </a:ext>
                  </a:extLst>
                </p:cNvPr>
                <p:cNvPicPr/>
                <p:nvPr/>
              </p:nvPicPr>
              <p:blipFill>
                <a:blip r:embed="rId604"/>
                <a:stretch>
                  <a:fillRect/>
                </a:stretch>
              </p:blipFill>
              <p:spPr>
                <a:xfrm>
                  <a:off x="1311275" y="4942747"/>
                  <a:ext cx="123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285" name="Freihand 284">
                  <a:extLst>
                    <a:ext uri="{FF2B5EF4-FFF2-40B4-BE49-F238E27FC236}">
                      <a16:creationId xmlns:a16="http://schemas.microsoft.com/office/drawing/2014/main" id="{538197B6-7246-4B32-BB94-FD12D5C23A58}"/>
                    </a:ext>
                  </a:extLst>
                </p14:cNvPr>
                <p14:cNvContentPartPr/>
                <p14:nvPr/>
              </p14:nvContentPartPr>
              <p14:xfrm>
                <a:off x="1462835" y="4963627"/>
                <a:ext cx="67320" cy="57240"/>
              </p14:xfrm>
            </p:contentPart>
          </mc:Choice>
          <mc:Fallback>
            <p:pic>
              <p:nvPicPr>
                <p:cNvPr id="285" name="Freihand 284">
                  <a:extLst>
                    <a:ext uri="{FF2B5EF4-FFF2-40B4-BE49-F238E27FC236}">
                      <a16:creationId xmlns:a16="http://schemas.microsoft.com/office/drawing/2014/main" id="{538197B6-7246-4B32-BB94-FD12D5C23A58}"/>
                    </a:ext>
                  </a:extLst>
                </p:cNvPr>
                <p:cNvPicPr/>
                <p:nvPr/>
              </p:nvPicPr>
              <p:blipFill>
                <a:blip r:embed="rId606"/>
                <a:stretch>
                  <a:fillRect/>
                </a:stretch>
              </p:blipFill>
              <p:spPr>
                <a:xfrm>
                  <a:off x="1458515" y="4959307"/>
                  <a:ext cx="75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286" name="Freihand 285">
                  <a:extLst>
                    <a:ext uri="{FF2B5EF4-FFF2-40B4-BE49-F238E27FC236}">
                      <a16:creationId xmlns:a16="http://schemas.microsoft.com/office/drawing/2014/main" id="{78598BE6-0C38-4818-BEDF-F44F3062069C}"/>
                    </a:ext>
                  </a:extLst>
                </p14:cNvPr>
                <p14:cNvContentPartPr/>
                <p14:nvPr/>
              </p14:nvContentPartPr>
              <p14:xfrm>
                <a:off x="1585955" y="4947427"/>
                <a:ext cx="110520" cy="66600"/>
              </p14:xfrm>
            </p:contentPart>
          </mc:Choice>
          <mc:Fallback>
            <p:pic>
              <p:nvPicPr>
                <p:cNvPr id="286" name="Freihand 285">
                  <a:extLst>
                    <a:ext uri="{FF2B5EF4-FFF2-40B4-BE49-F238E27FC236}">
                      <a16:creationId xmlns:a16="http://schemas.microsoft.com/office/drawing/2014/main" id="{78598BE6-0C38-4818-BEDF-F44F3062069C}"/>
                    </a:ext>
                  </a:extLst>
                </p:cNvPr>
                <p:cNvPicPr/>
                <p:nvPr/>
              </p:nvPicPr>
              <p:blipFill>
                <a:blip r:embed="rId608"/>
                <a:stretch>
                  <a:fillRect/>
                </a:stretch>
              </p:blipFill>
              <p:spPr>
                <a:xfrm>
                  <a:off x="1581635" y="4943107"/>
                  <a:ext cx="119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287" name="Freihand 286">
                  <a:extLst>
                    <a:ext uri="{FF2B5EF4-FFF2-40B4-BE49-F238E27FC236}">
                      <a16:creationId xmlns:a16="http://schemas.microsoft.com/office/drawing/2014/main" id="{742C4B98-00C7-42F5-8CA9-E05CD85DA414}"/>
                    </a:ext>
                  </a:extLst>
                </p14:cNvPr>
                <p14:cNvContentPartPr/>
                <p14:nvPr/>
              </p14:nvContentPartPr>
              <p14:xfrm>
                <a:off x="2382635" y="4796587"/>
                <a:ext cx="157680" cy="21240"/>
              </p14:xfrm>
            </p:contentPart>
          </mc:Choice>
          <mc:Fallback>
            <p:pic>
              <p:nvPicPr>
                <p:cNvPr id="287" name="Freihand 286">
                  <a:extLst>
                    <a:ext uri="{FF2B5EF4-FFF2-40B4-BE49-F238E27FC236}">
                      <a16:creationId xmlns:a16="http://schemas.microsoft.com/office/drawing/2014/main" id="{742C4B98-00C7-42F5-8CA9-E05CD85DA414}"/>
                    </a:ext>
                  </a:extLst>
                </p:cNvPr>
                <p:cNvPicPr/>
                <p:nvPr/>
              </p:nvPicPr>
              <p:blipFill>
                <a:blip r:embed="rId610"/>
                <a:stretch>
                  <a:fillRect/>
                </a:stretch>
              </p:blipFill>
              <p:spPr>
                <a:xfrm>
                  <a:off x="2378315" y="4792267"/>
                  <a:ext cx="166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288" name="Freihand 287">
                  <a:extLst>
                    <a:ext uri="{FF2B5EF4-FFF2-40B4-BE49-F238E27FC236}">
                      <a16:creationId xmlns:a16="http://schemas.microsoft.com/office/drawing/2014/main" id="{4D9D4F81-D5E3-45F3-BF4C-88A3D0384EE8}"/>
                    </a:ext>
                  </a:extLst>
                </p14:cNvPr>
                <p14:cNvContentPartPr/>
                <p14:nvPr/>
              </p14:nvContentPartPr>
              <p14:xfrm>
                <a:off x="2386595" y="4843027"/>
                <a:ext cx="149760" cy="16560"/>
              </p14:xfrm>
            </p:contentPart>
          </mc:Choice>
          <mc:Fallback>
            <p:pic>
              <p:nvPicPr>
                <p:cNvPr id="288" name="Freihand 287">
                  <a:extLst>
                    <a:ext uri="{FF2B5EF4-FFF2-40B4-BE49-F238E27FC236}">
                      <a16:creationId xmlns:a16="http://schemas.microsoft.com/office/drawing/2014/main" id="{4D9D4F81-D5E3-45F3-BF4C-88A3D0384EE8}"/>
                    </a:ext>
                  </a:extLst>
                </p:cNvPr>
                <p:cNvPicPr/>
                <p:nvPr/>
              </p:nvPicPr>
              <p:blipFill>
                <a:blip r:embed="rId612"/>
                <a:stretch>
                  <a:fillRect/>
                </a:stretch>
              </p:blipFill>
              <p:spPr>
                <a:xfrm>
                  <a:off x="2382275" y="4838707"/>
                  <a:ext cx="1584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289" name="Freihand 288">
                  <a:extLst>
                    <a:ext uri="{FF2B5EF4-FFF2-40B4-BE49-F238E27FC236}">
                      <a16:creationId xmlns:a16="http://schemas.microsoft.com/office/drawing/2014/main" id="{8AB36BC2-4DD7-45FF-A61F-E0F4D623093F}"/>
                    </a:ext>
                  </a:extLst>
                </p14:cNvPr>
                <p14:cNvContentPartPr/>
                <p14:nvPr/>
              </p14:nvContentPartPr>
              <p14:xfrm>
                <a:off x="2654795" y="4653667"/>
                <a:ext cx="145440" cy="103680"/>
              </p14:xfrm>
            </p:contentPart>
          </mc:Choice>
          <mc:Fallback>
            <p:pic>
              <p:nvPicPr>
                <p:cNvPr id="289" name="Freihand 288">
                  <a:extLst>
                    <a:ext uri="{FF2B5EF4-FFF2-40B4-BE49-F238E27FC236}">
                      <a16:creationId xmlns:a16="http://schemas.microsoft.com/office/drawing/2014/main" id="{8AB36BC2-4DD7-45FF-A61F-E0F4D623093F}"/>
                    </a:ext>
                  </a:extLst>
                </p:cNvPr>
                <p:cNvPicPr/>
                <p:nvPr/>
              </p:nvPicPr>
              <p:blipFill>
                <a:blip r:embed="rId614"/>
                <a:stretch>
                  <a:fillRect/>
                </a:stretch>
              </p:blipFill>
              <p:spPr>
                <a:xfrm>
                  <a:off x="2650475" y="4649347"/>
                  <a:ext cx="154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290" name="Freihand 289">
                  <a:extLst>
                    <a:ext uri="{FF2B5EF4-FFF2-40B4-BE49-F238E27FC236}">
                      <a16:creationId xmlns:a16="http://schemas.microsoft.com/office/drawing/2014/main" id="{AC265858-84D3-4B6C-A2C3-CB596D036D4B}"/>
                    </a:ext>
                  </a:extLst>
                </p14:cNvPr>
                <p14:cNvContentPartPr/>
                <p14:nvPr/>
              </p14:nvContentPartPr>
              <p14:xfrm>
                <a:off x="2838035" y="4650067"/>
                <a:ext cx="103320" cy="98640"/>
              </p14:xfrm>
            </p:contentPart>
          </mc:Choice>
          <mc:Fallback>
            <p:pic>
              <p:nvPicPr>
                <p:cNvPr id="290" name="Freihand 289">
                  <a:extLst>
                    <a:ext uri="{FF2B5EF4-FFF2-40B4-BE49-F238E27FC236}">
                      <a16:creationId xmlns:a16="http://schemas.microsoft.com/office/drawing/2014/main" id="{AC265858-84D3-4B6C-A2C3-CB596D036D4B}"/>
                    </a:ext>
                  </a:extLst>
                </p:cNvPr>
                <p:cNvPicPr/>
                <p:nvPr/>
              </p:nvPicPr>
              <p:blipFill>
                <a:blip r:embed="rId616"/>
                <a:stretch>
                  <a:fillRect/>
                </a:stretch>
              </p:blipFill>
              <p:spPr>
                <a:xfrm>
                  <a:off x="2833715" y="4645747"/>
                  <a:ext cx="111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291" name="Freihand 290">
                  <a:extLst>
                    <a:ext uri="{FF2B5EF4-FFF2-40B4-BE49-F238E27FC236}">
                      <a16:creationId xmlns:a16="http://schemas.microsoft.com/office/drawing/2014/main" id="{4F559315-DB5E-4AB3-88A8-D05BF11A79D6}"/>
                    </a:ext>
                  </a:extLst>
                </p14:cNvPr>
                <p14:cNvContentPartPr/>
                <p14:nvPr/>
              </p14:nvContentPartPr>
              <p14:xfrm>
                <a:off x="2975555" y="4643227"/>
                <a:ext cx="77400" cy="102960"/>
              </p14:xfrm>
            </p:contentPart>
          </mc:Choice>
          <mc:Fallback>
            <p:pic>
              <p:nvPicPr>
                <p:cNvPr id="291" name="Freihand 290">
                  <a:extLst>
                    <a:ext uri="{FF2B5EF4-FFF2-40B4-BE49-F238E27FC236}">
                      <a16:creationId xmlns:a16="http://schemas.microsoft.com/office/drawing/2014/main" id="{4F559315-DB5E-4AB3-88A8-D05BF11A79D6}"/>
                    </a:ext>
                  </a:extLst>
                </p:cNvPr>
                <p:cNvPicPr/>
                <p:nvPr/>
              </p:nvPicPr>
              <p:blipFill>
                <a:blip r:embed="rId618"/>
                <a:stretch>
                  <a:fillRect/>
                </a:stretch>
              </p:blipFill>
              <p:spPr>
                <a:xfrm>
                  <a:off x="2971235" y="4638907"/>
                  <a:ext cx="86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292" name="Freihand 291">
                  <a:extLst>
                    <a:ext uri="{FF2B5EF4-FFF2-40B4-BE49-F238E27FC236}">
                      <a16:creationId xmlns:a16="http://schemas.microsoft.com/office/drawing/2014/main" id="{3B4A2DA1-4792-42B8-B1A9-F9199009C02B}"/>
                    </a:ext>
                  </a:extLst>
                </p14:cNvPr>
                <p14:cNvContentPartPr/>
                <p14:nvPr/>
              </p14:nvContentPartPr>
              <p14:xfrm>
                <a:off x="3105155" y="4745107"/>
                <a:ext cx="1800" cy="55080"/>
              </p14:xfrm>
            </p:contentPart>
          </mc:Choice>
          <mc:Fallback>
            <p:pic>
              <p:nvPicPr>
                <p:cNvPr id="292" name="Freihand 291">
                  <a:extLst>
                    <a:ext uri="{FF2B5EF4-FFF2-40B4-BE49-F238E27FC236}">
                      <a16:creationId xmlns:a16="http://schemas.microsoft.com/office/drawing/2014/main" id="{3B4A2DA1-4792-42B8-B1A9-F9199009C02B}"/>
                    </a:ext>
                  </a:extLst>
                </p:cNvPr>
                <p:cNvPicPr/>
                <p:nvPr/>
              </p:nvPicPr>
              <p:blipFill>
                <a:blip r:embed="rId620"/>
                <a:stretch>
                  <a:fillRect/>
                </a:stretch>
              </p:blipFill>
              <p:spPr>
                <a:xfrm>
                  <a:off x="3100835" y="4740787"/>
                  <a:ext cx="10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293" name="Freihand 292">
                  <a:extLst>
                    <a:ext uri="{FF2B5EF4-FFF2-40B4-BE49-F238E27FC236}">
                      <a16:creationId xmlns:a16="http://schemas.microsoft.com/office/drawing/2014/main" id="{CA3715D7-1BB1-44E8-AF37-75BD41F9D05E}"/>
                    </a:ext>
                  </a:extLst>
                </p14:cNvPr>
                <p14:cNvContentPartPr/>
                <p14:nvPr/>
              </p14:nvContentPartPr>
              <p14:xfrm>
                <a:off x="3139355" y="4641427"/>
                <a:ext cx="78120" cy="120960"/>
              </p14:xfrm>
            </p:contentPart>
          </mc:Choice>
          <mc:Fallback>
            <p:pic>
              <p:nvPicPr>
                <p:cNvPr id="293" name="Freihand 292">
                  <a:extLst>
                    <a:ext uri="{FF2B5EF4-FFF2-40B4-BE49-F238E27FC236}">
                      <a16:creationId xmlns:a16="http://schemas.microsoft.com/office/drawing/2014/main" id="{CA3715D7-1BB1-44E8-AF37-75BD41F9D05E}"/>
                    </a:ext>
                  </a:extLst>
                </p:cNvPr>
                <p:cNvPicPr/>
                <p:nvPr/>
              </p:nvPicPr>
              <p:blipFill>
                <a:blip r:embed="rId622"/>
                <a:stretch>
                  <a:fillRect/>
                </a:stretch>
              </p:blipFill>
              <p:spPr>
                <a:xfrm>
                  <a:off x="3135035" y="4637107"/>
                  <a:ext cx="86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294" name="Freihand 293">
                  <a:extLst>
                    <a:ext uri="{FF2B5EF4-FFF2-40B4-BE49-F238E27FC236}">
                      <a16:creationId xmlns:a16="http://schemas.microsoft.com/office/drawing/2014/main" id="{6999BFBD-BDEC-4224-9099-51DEF4056617}"/>
                    </a:ext>
                  </a:extLst>
                </p14:cNvPr>
                <p14:cNvContentPartPr/>
                <p14:nvPr/>
              </p14:nvContentPartPr>
              <p14:xfrm>
                <a:off x="3154835" y="4704787"/>
                <a:ext cx="83160" cy="11520"/>
              </p14:xfrm>
            </p:contentPart>
          </mc:Choice>
          <mc:Fallback>
            <p:pic>
              <p:nvPicPr>
                <p:cNvPr id="294" name="Freihand 293">
                  <a:extLst>
                    <a:ext uri="{FF2B5EF4-FFF2-40B4-BE49-F238E27FC236}">
                      <a16:creationId xmlns:a16="http://schemas.microsoft.com/office/drawing/2014/main" id="{6999BFBD-BDEC-4224-9099-51DEF4056617}"/>
                    </a:ext>
                  </a:extLst>
                </p:cNvPr>
                <p:cNvPicPr/>
                <p:nvPr/>
              </p:nvPicPr>
              <p:blipFill>
                <a:blip r:embed="rId624"/>
                <a:stretch>
                  <a:fillRect/>
                </a:stretch>
              </p:blipFill>
              <p:spPr>
                <a:xfrm>
                  <a:off x="3150515" y="4700467"/>
                  <a:ext cx="91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295" name="Freihand 294">
                  <a:extLst>
                    <a:ext uri="{FF2B5EF4-FFF2-40B4-BE49-F238E27FC236}">
                      <a16:creationId xmlns:a16="http://schemas.microsoft.com/office/drawing/2014/main" id="{6478609E-AB30-4853-964B-263D6BE4A0D4}"/>
                    </a:ext>
                  </a:extLst>
                </p14:cNvPr>
                <p14:cNvContentPartPr/>
                <p14:nvPr/>
              </p14:nvContentPartPr>
              <p14:xfrm>
                <a:off x="3248435" y="4630987"/>
                <a:ext cx="81360" cy="104400"/>
              </p14:xfrm>
            </p:contentPart>
          </mc:Choice>
          <mc:Fallback>
            <p:pic>
              <p:nvPicPr>
                <p:cNvPr id="295" name="Freihand 294">
                  <a:extLst>
                    <a:ext uri="{FF2B5EF4-FFF2-40B4-BE49-F238E27FC236}">
                      <a16:creationId xmlns:a16="http://schemas.microsoft.com/office/drawing/2014/main" id="{6478609E-AB30-4853-964B-263D6BE4A0D4}"/>
                    </a:ext>
                  </a:extLst>
                </p:cNvPr>
                <p:cNvPicPr/>
                <p:nvPr/>
              </p:nvPicPr>
              <p:blipFill>
                <a:blip r:embed="rId626"/>
                <a:stretch>
                  <a:fillRect/>
                </a:stretch>
              </p:blipFill>
              <p:spPr>
                <a:xfrm>
                  <a:off x="3244115" y="4626667"/>
                  <a:ext cx="90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296" name="Freihand 295">
                  <a:extLst>
                    <a:ext uri="{FF2B5EF4-FFF2-40B4-BE49-F238E27FC236}">
                      <a16:creationId xmlns:a16="http://schemas.microsoft.com/office/drawing/2014/main" id="{74613930-5658-405D-97E9-0F021699D741}"/>
                    </a:ext>
                  </a:extLst>
                </p14:cNvPr>
                <p14:cNvContentPartPr/>
                <p14:nvPr/>
              </p14:nvContentPartPr>
              <p14:xfrm>
                <a:off x="3262475" y="4684267"/>
                <a:ext cx="70920" cy="2160"/>
              </p14:xfrm>
            </p:contentPart>
          </mc:Choice>
          <mc:Fallback>
            <p:pic>
              <p:nvPicPr>
                <p:cNvPr id="296" name="Freihand 295">
                  <a:extLst>
                    <a:ext uri="{FF2B5EF4-FFF2-40B4-BE49-F238E27FC236}">
                      <a16:creationId xmlns:a16="http://schemas.microsoft.com/office/drawing/2014/main" id="{74613930-5658-405D-97E9-0F021699D741}"/>
                    </a:ext>
                  </a:extLst>
                </p:cNvPr>
                <p:cNvPicPr/>
                <p:nvPr/>
              </p:nvPicPr>
              <p:blipFill>
                <a:blip r:embed="rId628"/>
                <a:stretch>
                  <a:fillRect/>
                </a:stretch>
              </p:blipFill>
              <p:spPr>
                <a:xfrm>
                  <a:off x="3258155" y="4679947"/>
                  <a:ext cx="795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297" name="Freihand 296">
                  <a:extLst>
                    <a:ext uri="{FF2B5EF4-FFF2-40B4-BE49-F238E27FC236}">
                      <a16:creationId xmlns:a16="http://schemas.microsoft.com/office/drawing/2014/main" id="{07CFF8F1-EE72-4EB9-84FF-C4FFB31C1394}"/>
                    </a:ext>
                  </a:extLst>
                </p14:cNvPr>
                <p14:cNvContentPartPr/>
                <p14:nvPr/>
              </p14:nvContentPartPr>
              <p14:xfrm>
                <a:off x="2584955" y="4776787"/>
                <a:ext cx="713520" cy="53640"/>
              </p14:xfrm>
            </p:contentPart>
          </mc:Choice>
          <mc:Fallback>
            <p:pic>
              <p:nvPicPr>
                <p:cNvPr id="297" name="Freihand 296">
                  <a:extLst>
                    <a:ext uri="{FF2B5EF4-FFF2-40B4-BE49-F238E27FC236}">
                      <a16:creationId xmlns:a16="http://schemas.microsoft.com/office/drawing/2014/main" id="{07CFF8F1-EE72-4EB9-84FF-C4FFB31C1394}"/>
                    </a:ext>
                  </a:extLst>
                </p:cNvPr>
                <p:cNvPicPr/>
                <p:nvPr/>
              </p:nvPicPr>
              <p:blipFill>
                <a:blip r:embed="rId630"/>
                <a:stretch>
                  <a:fillRect/>
                </a:stretch>
              </p:blipFill>
              <p:spPr>
                <a:xfrm>
                  <a:off x="2580635" y="4772467"/>
                  <a:ext cx="7221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298" name="Freihand 297">
                  <a:extLst>
                    <a:ext uri="{FF2B5EF4-FFF2-40B4-BE49-F238E27FC236}">
                      <a16:creationId xmlns:a16="http://schemas.microsoft.com/office/drawing/2014/main" id="{B864AB32-B1B5-4B82-A64D-58B5CAF4FEDA}"/>
                    </a:ext>
                  </a:extLst>
                </p14:cNvPr>
                <p14:cNvContentPartPr/>
                <p14:nvPr/>
              </p14:nvContentPartPr>
              <p14:xfrm>
                <a:off x="2713115" y="4849147"/>
                <a:ext cx="123840" cy="109080"/>
              </p14:xfrm>
            </p:contentPart>
          </mc:Choice>
          <mc:Fallback>
            <p:pic>
              <p:nvPicPr>
                <p:cNvPr id="298" name="Freihand 297">
                  <a:extLst>
                    <a:ext uri="{FF2B5EF4-FFF2-40B4-BE49-F238E27FC236}">
                      <a16:creationId xmlns:a16="http://schemas.microsoft.com/office/drawing/2014/main" id="{B864AB32-B1B5-4B82-A64D-58B5CAF4FEDA}"/>
                    </a:ext>
                  </a:extLst>
                </p:cNvPr>
                <p:cNvPicPr/>
                <p:nvPr/>
              </p:nvPicPr>
              <p:blipFill>
                <a:blip r:embed="rId632"/>
                <a:stretch>
                  <a:fillRect/>
                </a:stretch>
              </p:blipFill>
              <p:spPr>
                <a:xfrm>
                  <a:off x="2708795" y="4844827"/>
                  <a:ext cx="132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299" name="Freihand 298">
                  <a:extLst>
                    <a:ext uri="{FF2B5EF4-FFF2-40B4-BE49-F238E27FC236}">
                      <a16:creationId xmlns:a16="http://schemas.microsoft.com/office/drawing/2014/main" id="{64417183-6838-4974-94DA-6CA9789143C2}"/>
                    </a:ext>
                  </a:extLst>
                </p14:cNvPr>
                <p14:cNvContentPartPr/>
                <p14:nvPr/>
              </p14:nvContentPartPr>
              <p14:xfrm>
                <a:off x="2855315" y="4855987"/>
                <a:ext cx="71640" cy="81720"/>
              </p14:xfrm>
            </p:contentPart>
          </mc:Choice>
          <mc:Fallback>
            <p:pic>
              <p:nvPicPr>
                <p:cNvPr id="299" name="Freihand 298">
                  <a:extLst>
                    <a:ext uri="{FF2B5EF4-FFF2-40B4-BE49-F238E27FC236}">
                      <a16:creationId xmlns:a16="http://schemas.microsoft.com/office/drawing/2014/main" id="{64417183-6838-4974-94DA-6CA9789143C2}"/>
                    </a:ext>
                  </a:extLst>
                </p:cNvPr>
                <p:cNvPicPr/>
                <p:nvPr/>
              </p:nvPicPr>
              <p:blipFill>
                <a:blip r:embed="rId634"/>
                <a:stretch>
                  <a:fillRect/>
                </a:stretch>
              </p:blipFill>
              <p:spPr>
                <a:xfrm>
                  <a:off x="2850995" y="4851667"/>
                  <a:ext cx="80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00" name="Freihand 299">
                  <a:extLst>
                    <a:ext uri="{FF2B5EF4-FFF2-40B4-BE49-F238E27FC236}">
                      <a16:creationId xmlns:a16="http://schemas.microsoft.com/office/drawing/2014/main" id="{CCFBE2B6-C5BF-4EA5-8A46-739DD12B6EAF}"/>
                    </a:ext>
                  </a:extLst>
                </p14:cNvPr>
                <p14:cNvContentPartPr/>
                <p14:nvPr/>
              </p14:nvContentPartPr>
              <p14:xfrm>
                <a:off x="2930915" y="4863907"/>
                <a:ext cx="96480" cy="83880"/>
              </p14:xfrm>
            </p:contentPart>
          </mc:Choice>
          <mc:Fallback>
            <p:pic>
              <p:nvPicPr>
                <p:cNvPr id="300" name="Freihand 299">
                  <a:extLst>
                    <a:ext uri="{FF2B5EF4-FFF2-40B4-BE49-F238E27FC236}">
                      <a16:creationId xmlns:a16="http://schemas.microsoft.com/office/drawing/2014/main" id="{CCFBE2B6-C5BF-4EA5-8A46-739DD12B6EAF}"/>
                    </a:ext>
                  </a:extLst>
                </p:cNvPr>
                <p:cNvPicPr/>
                <p:nvPr/>
              </p:nvPicPr>
              <p:blipFill>
                <a:blip r:embed="rId636"/>
                <a:stretch>
                  <a:fillRect/>
                </a:stretch>
              </p:blipFill>
              <p:spPr>
                <a:xfrm>
                  <a:off x="2926595" y="4859587"/>
                  <a:ext cx="105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01" name="Freihand 300">
                  <a:extLst>
                    <a:ext uri="{FF2B5EF4-FFF2-40B4-BE49-F238E27FC236}">
                      <a16:creationId xmlns:a16="http://schemas.microsoft.com/office/drawing/2014/main" id="{22BF5092-C6FF-4F93-8428-9BCD314BDD3B}"/>
                    </a:ext>
                  </a:extLst>
                </p14:cNvPr>
                <p14:cNvContentPartPr/>
                <p14:nvPr/>
              </p14:nvContentPartPr>
              <p14:xfrm>
                <a:off x="3413675" y="4826467"/>
                <a:ext cx="142920" cy="14040"/>
              </p14:xfrm>
            </p:contentPart>
          </mc:Choice>
          <mc:Fallback>
            <p:pic>
              <p:nvPicPr>
                <p:cNvPr id="301" name="Freihand 300">
                  <a:extLst>
                    <a:ext uri="{FF2B5EF4-FFF2-40B4-BE49-F238E27FC236}">
                      <a16:creationId xmlns:a16="http://schemas.microsoft.com/office/drawing/2014/main" id="{22BF5092-C6FF-4F93-8428-9BCD314BDD3B}"/>
                    </a:ext>
                  </a:extLst>
                </p:cNvPr>
                <p:cNvPicPr/>
                <p:nvPr/>
              </p:nvPicPr>
              <p:blipFill>
                <a:blip r:embed="rId638"/>
                <a:stretch>
                  <a:fillRect/>
                </a:stretch>
              </p:blipFill>
              <p:spPr>
                <a:xfrm>
                  <a:off x="3409355" y="4822147"/>
                  <a:ext cx="1515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02" name="Freihand 301">
                  <a:extLst>
                    <a:ext uri="{FF2B5EF4-FFF2-40B4-BE49-F238E27FC236}">
                      <a16:creationId xmlns:a16="http://schemas.microsoft.com/office/drawing/2014/main" id="{207CCD1D-7160-4A65-BBC8-914728676D40}"/>
                    </a:ext>
                  </a:extLst>
                </p14:cNvPr>
                <p14:cNvContentPartPr/>
                <p14:nvPr/>
              </p14:nvContentPartPr>
              <p14:xfrm>
                <a:off x="3677195" y="4728907"/>
                <a:ext cx="113400" cy="133560"/>
              </p14:xfrm>
            </p:contentPart>
          </mc:Choice>
          <mc:Fallback>
            <p:pic>
              <p:nvPicPr>
                <p:cNvPr id="302" name="Freihand 301">
                  <a:extLst>
                    <a:ext uri="{FF2B5EF4-FFF2-40B4-BE49-F238E27FC236}">
                      <a16:creationId xmlns:a16="http://schemas.microsoft.com/office/drawing/2014/main" id="{207CCD1D-7160-4A65-BBC8-914728676D40}"/>
                    </a:ext>
                  </a:extLst>
                </p:cNvPr>
                <p:cNvPicPr/>
                <p:nvPr/>
              </p:nvPicPr>
              <p:blipFill>
                <a:blip r:embed="rId640"/>
                <a:stretch>
                  <a:fillRect/>
                </a:stretch>
              </p:blipFill>
              <p:spPr>
                <a:xfrm>
                  <a:off x="3672875" y="4724587"/>
                  <a:ext cx="122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07" name="Freihand 306">
                  <a:extLst>
                    <a:ext uri="{FF2B5EF4-FFF2-40B4-BE49-F238E27FC236}">
                      <a16:creationId xmlns:a16="http://schemas.microsoft.com/office/drawing/2014/main" id="{3DDB39DD-A5FF-4946-9B6A-1C952A97BFBA}"/>
                    </a:ext>
                  </a:extLst>
                </p14:cNvPr>
                <p14:cNvContentPartPr/>
                <p14:nvPr/>
              </p14:nvContentPartPr>
              <p14:xfrm>
                <a:off x="4428875" y="4670587"/>
                <a:ext cx="80280" cy="124560"/>
              </p14:xfrm>
            </p:contentPart>
          </mc:Choice>
          <mc:Fallback>
            <p:pic>
              <p:nvPicPr>
                <p:cNvPr id="307" name="Freihand 306">
                  <a:extLst>
                    <a:ext uri="{FF2B5EF4-FFF2-40B4-BE49-F238E27FC236}">
                      <a16:creationId xmlns:a16="http://schemas.microsoft.com/office/drawing/2014/main" id="{3DDB39DD-A5FF-4946-9B6A-1C952A97BFBA}"/>
                    </a:ext>
                  </a:extLst>
                </p:cNvPr>
                <p:cNvPicPr/>
                <p:nvPr/>
              </p:nvPicPr>
              <p:blipFill>
                <a:blip r:embed="rId642"/>
                <a:stretch>
                  <a:fillRect/>
                </a:stretch>
              </p:blipFill>
              <p:spPr>
                <a:xfrm>
                  <a:off x="4424555" y="4666267"/>
                  <a:ext cx="88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08" name="Freihand 307">
                  <a:extLst>
                    <a:ext uri="{FF2B5EF4-FFF2-40B4-BE49-F238E27FC236}">
                      <a16:creationId xmlns:a16="http://schemas.microsoft.com/office/drawing/2014/main" id="{A2E33081-C174-4682-9A3B-AA6D54572E12}"/>
                    </a:ext>
                  </a:extLst>
                </p14:cNvPr>
                <p14:cNvContentPartPr/>
                <p14:nvPr/>
              </p14:nvContentPartPr>
              <p14:xfrm>
                <a:off x="4318355" y="4593187"/>
                <a:ext cx="268560" cy="279720"/>
              </p14:xfrm>
            </p:contentPart>
          </mc:Choice>
          <mc:Fallback>
            <p:pic>
              <p:nvPicPr>
                <p:cNvPr id="308" name="Freihand 307">
                  <a:extLst>
                    <a:ext uri="{FF2B5EF4-FFF2-40B4-BE49-F238E27FC236}">
                      <a16:creationId xmlns:a16="http://schemas.microsoft.com/office/drawing/2014/main" id="{A2E33081-C174-4682-9A3B-AA6D54572E12}"/>
                    </a:ext>
                  </a:extLst>
                </p:cNvPr>
                <p:cNvPicPr/>
                <p:nvPr/>
              </p:nvPicPr>
              <p:blipFill>
                <a:blip r:embed="rId644"/>
                <a:stretch>
                  <a:fillRect/>
                </a:stretch>
              </p:blipFill>
              <p:spPr>
                <a:xfrm>
                  <a:off x="4314035" y="4588867"/>
                  <a:ext cx="27720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36" name="Freihand 335">
                  <a:extLst>
                    <a:ext uri="{FF2B5EF4-FFF2-40B4-BE49-F238E27FC236}">
                      <a16:creationId xmlns:a16="http://schemas.microsoft.com/office/drawing/2014/main" id="{4ABC9A55-5C70-44EF-9045-6B81CB9C0D82}"/>
                    </a:ext>
                  </a:extLst>
                </p14:cNvPr>
                <p14:cNvContentPartPr/>
                <p14:nvPr/>
              </p14:nvContentPartPr>
              <p14:xfrm>
                <a:off x="3794195" y="4767067"/>
                <a:ext cx="64080" cy="10080"/>
              </p14:xfrm>
            </p:contentPart>
          </mc:Choice>
          <mc:Fallback>
            <p:pic>
              <p:nvPicPr>
                <p:cNvPr id="336" name="Freihand 335">
                  <a:extLst>
                    <a:ext uri="{FF2B5EF4-FFF2-40B4-BE49-F238E27FC236}">
                      <a16:creationId xmlns:a16="http://schemas.microsoft.com/office/drawing/2014/main" id="{4ABC9A55-5C70-44EF-9045-6B81CB9C0D82}"/>
                    </a:ext>
                  </a:extLst>
                </p:cNvPr>
                <p:cNvPicPr/>
                <p:nvPr/>
              </p:nvPicPr>
              <p:blipFill>
                <a:blip r:embed="rId646"/>
                <a:stretch>
                  <a:fillRect/>
                </a:stretch>
              </p:blipFill>
              <p:spPr>
                <a:xfrm>
                  <a:off x="3789875" y="4762747"/>
                  <a:ext cx="72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37" name="Freihand 336">
                  <a:extLst>
                    <a:ext uri="{FF2B5EF4-FFF2-40B4-BE49-F238E27FC236}">
                      <a16:creationId xmlns:a16="http://schemas.microsoft.com/office/drawing/2014/main" id="{8A7F8689-F6B4-498C-9614-844B3942F4A8}"/>
                    </a:ext>
                  </a:extLst>
                </p14:cNvPr>
                <p14:cNvContentPartPr/>
                <p14:nvPr/>
              </p14:nvContentPartPr>
              <p14:xfrm>
                <a:off x="3783395" y="4799107"/>
                <a:ext cx="62280" cy="15840"/>
              </p14:xfrm>
            </p:contentPart>
          </mc:Choice>
          <mc:Fallback>
            <p:pic>
              <p:nvPicPr>
                <p:cNvPr id="337" name="Freihand 336">
                  <a:extLst>
                    <a:ext uri="{FF2B5EF4-FFF2-40B4-BE49-F238E27FC236}">
                      <a16:creationId xmlns:a16="http://schemas.microsoft.com/office/drawing/2014/main" id="{8A7F8689-F6B4-498C-9614-844B3942F4A8}"/>
                    </a:ext>
                  </a:extLst>
                </p:cNvPr>
                <p:cNvPicPr/>
                <p:nvPr/>
              </p:nvPicPr>
              <p:blipFill>
                <a:blip r:embed="rId648"/>
                <a:stretch>
                  <a:fillRect/>
                </a:stretch>
              </p:blipFill>
              <p:spPr>
                <a:xfrm>
                  <a:off x="3779075" y="4794787"/>
                  <a:ext cx="709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38" name="Freihand 337">
                  <a:extLst>
                    <a:ext uri="{FF2B5EF4-FFF2-40B4-BE49-F238E27FC236}">
                      <a16:creationId xmlns:a16="http://schemas.microsoft.com/office/drawing/2014/main" id="{9AD6716D-88B2-4A94-8C0E-6DD7F15B04FD}"/>
                    </a:ext>
                  </a:extLst>
                </p14:cNvPr>
                <p14:cNvContentPartPr/>
                <p14:nvPr/>
              </p14:nvContentPartPr>
              <p14:xfrm>
                <a:off x="3876995" y="4698307"/>
                <a:ext cx="19800" cy="145440"/>
              </p14:xfrm>
            </p:contentPart>
          </mc:Choice>
          <mc:Fallback>
            <p:pic>
              <p:nvPicPr>
                <p:cNvPr id="338" name="Freihand 337">
                  <a:extLst>
                    <a:ext uri="{FF2B5EF4-FFF2-40B4-BE49-F238E27FC236}">
                      <a16:creationId xmlns:a16="http://schemas.microsoft.com/office/drawing/2014/main" id="{9AD6716D-88B2-4A94-8C0E-6DD7F15B04FD}"/>
                    </a:ext>
                  </a:extLst>
                </p:cNvPr>
                <p:cNvPicPr/>
                <p:nvPr/>
              </p:nvPicPr>
              <p:blipFill>
                <a:blip r:embed="rId650"/>
                <a:stretch>
                  <a:fillRect/>
                </a:stretch>
              </p:blipFill>
              <p:spPr>
                <a:xfrm>
                  <a:off x="3872675" y="4693987"/>
                  <a:ext cx="28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39" name="Freihand 338">
                  <a:extLst>
                    <a:ext uri="{FF2B5EF4-FFF2-40B4-BE49-F238E27FC236}">
                      <a16:creationId xmlns:a16="http://schemas.microsoft.com/office/drawing/2014/main" id="{BD2D4FD7-D6E6-42A1-A33E-7C31D04D06CA}"/>
                    </a:ext>
                  </a:extLst>
                </p14:cNvPr>
                <p14:cNvContentPartPr/>
                <p14:nvPr/>
              </p14:nvContentPartPr>
              <p14:xfrm>
                <a:off x="3878075" y="4706947"/>
                <a:ext cx="64800" cy="136800"/>
              </p14:xfrm>
            </p:contentPart>
          </mc:Choice>
          <mc:Fallback>
            <p:pic>
              <p:nvPicPr>
                <p:cNvPr id="339" name="Freihand 338">
                  <a:extLst>
                    <a:ext uri="{FF2B5EF4-FFF2-40B4-BE49-F238E27FC236}">
                      <a16:creationId xmlns:a16="http://schemas.microsoft.com/office/drawing/2014/main" id="{BD2D4FD7-D6E6-42A1-A33E-7C31D04D06CA}"/>
                    </a:ext>
                  </a:extLst>
                </p:cNvPr>
                <p:cNvPicPr/>
                <p:nvPr/>
              </p:nvPicPr>
              <p:blipFill>
                <a:blip r:embed="rId652"/>
                <a:stretch>
                  <a:fillRect/>
                </a:stretch>
              </p:blipFill>
              <p:spPr>
                <a:xfrm>
                  <a:off x="3873755" y="4702627"/>
                  <a:ext cx="73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40" name="Freihand 339">
                  <a:extLst>
                    <a:ext uri="{FF2B5EF4-FFF2-40B4-BE49-F238E27FC236}">
                      <a16:creationId xmlns:a16="http://schemas.microsoft.com/office/drawing/2014/main" id="{F50787AF-A114-43B9-BCFC-9E65BDD85A43}"/>
                    </a:ext>
                  </a:extLst>
                </p14:cNvPr>
                <p14:cNvContentPartPr/>
                <p14:nvPr/>
              </p14:nvContentPartPr>
              <p14:xfrm>
                <a:off x="3942875" y="4820707"/>
                <a:ext cx="5760" cy="65520"/>
              </p14:xfrm>
            </p:contentPart>
          </mc:Choice>
          <mc:Fallback>
            <p:pic>
              <p:nvPicPr>
                <p:cNvPr id="340" name="Freihand 339">
                  <a:extLst>
                    <a:ext uri="{FF2B5EF4-FFF2-40B4-BE49-F238E27FC236}">
                      <a16:creationId xmlns:a16="http://schemas.microsoft.com/office/drawing/2014/main" id="{F50787AF-A114-43B9-BCFC-9E65BDD85A43}"/>
                    </a:ext>
                  </a:extLst>
                </p:cNvPr>
                <p:cNvPicPr/>
                <p:nvPr/>
              </p:nvPicPr>
              <p:blipFill>
                <a:blip r:embed="rId654"/>
                <a:stretch>
                  <a:fillRect/>
                </a:stretch>
              </p:blipFill>
              <p:spPr>
                <a:xfrm>
                  <a:off x="3938555" y="4816387"/>
                  <a:ext cx="14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41" name="Freihand 340">
                  <a:extLst>
                    <a:ext uri="{FF2B5EF4-FFF2-40B4-BE49-F238E27FC236}">
                      <a16:creationId xmlns:a16="http://schemas.microsoft.com/office/drawing/2014/main" id="{C3D03E66-0730-4EF2-AFFD-794AA8E08387}"/>
                    </a:ext>
                  </a:extLst>
                </p14:cNvPr>
                <p14:cNvContentPartPr/>
                <p14:nvPr/>
              </p14:nvContentPartPr>
              <p14:xfrm>
                <a:off x="3973835" y="4703707"/>
                <a:ext cx="55440" cy="122040"/>
              </p14:xfrm>
            </p:contentPart>
          </mc:Choice>
          <mc:Fallback>
            <p:pic>
              <p:nvPicPr>
                <p:cNvPr id="341" name="Freihand 340">
                  <a:extLst>
                    <a:ext uri="{FF2B5EF4-FFF2-40B4-BE49-F238E27FC236}">
                      <a16:creationId xmlns:a16="http://schemas.microsoft.com/office/drawing/2014/main" id="{C3D03E66-0730-4EF2-AFFD-794AA8E08387}"/>
                    </a:ext>
                  </a:extLst>
                </p:cNvPr>
                <p:cNvPicPr/>
                <p:nvPr/>
              </p:nvPicPr>
              <p:blipFill>
                <a:blip r:embed="rId656"/>
                <a:stretch>
                  <a:fillRect/>
                </a:stretch>
              </p:blipFill>
              <p:spPr>
                <a:xfrm>
                  <a:off x="3969515" y="4699387"/>
                  <a:ext cx="64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42" name="Freihand 341">
                  <a:extLst>
                    <a:ext uri="{FF2B5EF4-FFF2-40B4-BE49-F238E27FC236}">
                      <a16:creationId xmlns:a16="http://schemas.microsoft.com/office/drawing/2014/main" id="{793FA4A5-8182-4492-93BB-0FC690C3F111}"/>
                    </a:ext>
                  </a:extLst>
                </p14:cNvPr>
                <p14:cNvContentPartPr/>
                <p14:nvPr/>
              </p14:nvContentPartPr>
              <p14:xfrm>
                <a:off x="3973835" y="4767787"/>
                <a:ext cx="58680" cy="11160"/>
              </p14:xfrm>
            </p:contentPart>
          </mc:Choice>
          <mc:Fallback>
            <p:pic>
              <p:nvPicPr>
                <p:cNvPr id="342" name="Freihand 341">
                  <a:extLst>
                    <a:ext uri="{FF2B5EF4-FFF2-40B4-BE49-F238E27FC236}">
                      <a16:creationId xmlns:a16="http://schemas.microsoft.com/office/drawing/2014/main" id="{793FA4A5-8182-4492-93BB-0FC690C3F111}"/>
                    </a:ext>
                  </a:extLst>
                </p:cNvPr>
                <p:cNvPicPr/>
                <p:nvPr/>
              </p:nvPicPr>
              <p:blipFill>
                <a:blip r:embed="rId658"/>
                <a:stretch>
                  <a:fillRect/>
                </a:stretch>
              </p:blipFill>
              <p:spPr>
                <a:xfrm>
                  <a:off x="3969515" y="4763467"/>
                  <a:ext cx="67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43" name="Freihand 342">
                  <a:extLst>
                    <a:ext uri="{FF2B5EF4-FFF2-40B4-BE49-F238E27FC236}">
                      <a16:creationId xmlns:a16="http://schemas.microsoft.com/office/drawing/2014/main" id="{7E731E6D-D714-490B-937A-AFC1FD080AE7}"/>
                    </a:ext>
                  </a:extLst>
                </p14:cNvPr>
                <p14:cNvContentPartPr/>
                <p14:nvPr/>
              </p14:nvContentPartPr>
              <p14:xfrm>
                <a:off x="4052315" y="4694347"/>
                <a:ext cx="74880" cy="129600"/>
              </p14:xfrm>
            </p:contentPart>
          </mc:Choice>
          <mc:Fallback>
            <p:pic>
              <p:nvPicPr>
                <p:cNvPr id="343" name="Freihand 342">
                  <a:extLst>
                    <a:ext uri="{FF2B5EF4-FFF2-40B4-BE49-F238E27FC236}">
                      <a16:creationId xmlns:a16="http://schemas.microsoft.com/office/drawing/2014/main" id="{7E731E6D-D714-490B-937A-AFC1FD080AE7}"/>
                    </a:ext>
                  </a:extLst>
                </p:cNvPr>
                <p:cNvPicPr/>
                <p:nvPr/>
              </p:nvPicPr>
              <p:blipFill>
                <a:blip r:embed="rId660"/>
                <a:stretch>
                  <a:fillRect/>
                </a:stretch>
              </p:blipFill>
              <p:spPr>
                <a:xfrm>
                  <a:off x="4047995" y="4690027"/>
                  <a:ext cx="83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44" name="Freihand 343">
                  <a:extLst>
                    <a:ext uri="{FF2B5EF4-FFF2-40B4-BE49-F238E27FC236}">
                      <a16:creationId xmlns:a16="http://schemas.microsoft.com/office/drawing/2014/main" id="{24E25B42-10C8-4C80-95FC-8C91EEC0F8CD}"/>
                    </a:ext>
                  </a:extLst>
                </p14:cNvPr>
                <p14:cNvContentPartPr/>
                <p14:nvPr/>
              </p14:nvContentPartPr>
              <p14:xfrm>
                <a:off x="4057715" y="4720987"/>
                <a:ext cx="134280" cy="102960"/>
              </p14:xfrm>
            </p:contentPart>
          </mc:Choice>
          <mc:Fallback>
            <p:pic>
              <p:nvPicPr>
                <p:cNvPr id="344" name="Freihand 343">
                  <a:extLst>
                    <a:ext uri="{FF2B5EF4-FFF2-40B4-BE49-F238E27FC236}">
                      <a16:creationId xmlns:a16="http://schemas.microsoft.com/office/drawing/2014/main" id="{24E25B42-10C8-4C80-95FC-8C91EEC0F8CD}"/>
                    </a:ext>
                  </a:extLst>
                </p:cNvPr>
                <p:cNvPicPr/>
                <p:nvPr/>
              </p:nvPicPr>
              <p:blipFill>
                <a:blip r:embed="rId662"/>
                <a:stretch>
                  <a:fillRect/>
                </a:stretch>
              </p:blipFill>
              <p:spPr>
                <a:xfrm>
                  <a:off x="4053395" y="4716667"/>
                  <a:ext cx="1429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45" name="Freihand 344">
                  <a:extLst>
                    <a:ext uri="{FF2B5EF4-FFF2-40B4-BE49-F238E27FC236}">
                      <a16:creationId xmlns:a16="http://schemas.microsoft.com/office/drawing/2014/main" id="{0E66EDD3-8AC0-4F41-873F-B3A4B8A9F0CD}"/>
                    </a:ext>
                  </a:extLst>
                </p14:cNvPr>
                <p14:cNvContentPartPr/>
                <p14:nvPr/>
              </p14:nvContentPartPr>
              <p14:xfrm>
                <a:off x="4111355" y="4656907"/>
                <a:ext cx="81720" cy="75600"/>
              </p14:xfrm>
            </p:contentPart>
          </mc:Choice>
          <mc:Fallback>
            <p:pic>
              <p:nvPicPr>
                <p:cNvPr id="345" name="Freihand 344">
                  <a:extLst>
                    <a:ext uri="{FF2B5EF4-FFF2-40B4-BE49-F238E27FC236}">
                      <a16:creationId xmlns:a16="http://schemas.microsoft.com/office/drawing/2014/main" id="{0E66EDD3-8AC0-4F41-873F-B3A4B8A9F0CD}"/>
                    </a:ext>
                  </a:extLst>
                </p:cNvPr>
                <p:cNvPicPr/>
                <p:nvPr/>
              </p:nvPicPr>
              <p:blipFill>
                <a:blip r:embed="rId664"/>
                <a:stretch>
                  <a:fillRect/>
                </a:stretch>
              </p:blipFill>
              <p:spPr>
                <a:xfrm>
                  <a:off x="4107035" y="4652587"/>
                  <a:ext cx="90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46" name="Freihand 345">
                  <a:extLst>
                    <a:ext uri="{FF2B5EF4-FFF2-40B4-BE49-F238E27FC236}">
                      <a16:creationId xmlns:a16="http://schemas.microsoft.com/office/drawing/2014/main" id="{4D4CA843-B4EA-4C69-9716-1D948A25DB1F}"/>
                    </a:ext>
                  </a:extLst>
                </p14:cNvPr>
                <p14:cNvContentPartPr/>
                <p14:nvPr/>
              </p14:nvContentPartPr>
              <p14:xfrm>
                <a:off x="4190195" y="4792987"/>
                <a:ext cx="73080" cy="68760"/>
              </p14:xfrm>
            </p:contentPart>
          </mc:Choice>
          <mc:Fallback>
            <p:pic>
              <p:nvPicPr>
                <p:cNvPr id="346" name="Freihand 345">
                  <a:extLst>
                    <a:ext uri="{FF2B5EF4-FFF2-40B4-BE49-F238E27FC236}">
                      <a16:creationId xmlns:a16="http://schemas.microsoft.com/office/drawing/2014/main" id="{4D4CA843-B4EA-4C69-9716-1D948A25DB1F}"/>
                    </a:ext>
                  </a:extLst>
                </p:cNvPr>
                <p:cNvPicPr/>
                <p:nvPr/>
              </p:nvPicPr>
              <p:blipFill>
                <a:blip r:embed="rId666"/>
                <a:stretch>
                  <a:fillRect/>
                </a:stretch>
              </p:blipFill>
              <p:spPr>
                <a:xfrm>
                  <a:off x="4185875" y="4788667"/>
                  <a:ext cx="81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68" name="Freihand 367">
                  <a:extLst>
                    <a:ext uri="{FF2B5EF4-FFF2-40B4-BE49-F238E27FC236}">
                      <a16:creationId xmlns:a16="http://schemas.microsoft.com/office/drawing/2014/main" id="{1F90DF13-58EE-4354-B907-B25EEE8A67EF}"/>
                    </a:ext>
                  </a:extLst>
                </p14:cNvPr>
                <p14:cNvContentPartPr/>
                <p14:nvPr/>
              </p14:nvContentPartPr>
              <p14:xfrm>
                <a:off x="295715" y="5233987"/>
                <a:ext cx="145080" cy="137520"/>
              </p14:xfrm>
            </p:contentPart>
          </mc:Choice>
          <mc:Fallback>
            <p:pic>
              <p:nvPicPr>
                <p:cNvPr id="368" name="Freihand 367">
                  <a:extLst>
                    <a:ext uri="{FF2B5EF4-FFF2-40B4-BE49-F238E27FC236}">
                      <a16:creationId xmlns:a16="http://schemas.microsoft.com/office/drawing/2014/main" id="{1F90DF13-58EE-4354-B907-B25EEE8A67EF}"/>
                    </a:ext>
                  </a:extLst>
                </p:cNvPr>
                <p:cNvPicPr/>
                <p:nvPr/>
              </p:nvPicPr>
              <p:blipFill>
                <a:blip r:embed="rId668"/>
                <a:stretch>
                  <a:fillRect/>
                </a:stretch>
              </p:blipFill>
              <p:spPr>
                <a:xfrm>
                  <a:off x="291395" y="5229667"/>
                  <a:ext cx="153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69" name="Freihand 368">
                  <a:extLst>
                    <a:ext uri="{FF2B5EF4-FFF2-40B4-BE49-F238E27FC236}">
                      <a16:creationId xmlns:a16="http://schemas.microsoft.com/office/drawing/2014/main" id="{24213BAC-2FC6-4101-AC77-85E94635B294}"/>
                    </a:ext>
                  </a:extLst>
                </p14:cNvPr>
                <p14:cNvContentPartPr/>
                <p14:nvPr/>
              </p14:nvContentPartPr>
              <p14:xfrm>
                <a:off x="286355" y="5176027"/>
                <a:ext cx="146880" cy="241560"/>
              </p14:xfrm>
            </p:contentPart>
          </mc:Choice>
          <mc:Fallback>
            <p:pic>
              <p:nvPicPr>
                <p:cNvPr id="369" name="Freihand 368">
                  <a:extLst>
                    <a:ext uri="{FF2B5EF4-FFF2-40B4-BE49-F238E27FC236}">
                      <a16:creationId xmlns:a16="http://schemas.microsoft.com/office/drawing/2014/main" id="{24213BAC-2FC6-4101-AC77-85E94635B294}"/>
                    </a:ext>
                  </a:extLst>
                </p:cNvPr>
                <p:cNvPicPr/>
                <p:nvPr/>
              </p:nvPicPr>
              <p:blipFill>
                <a:blip r:embed="rId670"/>
                <a:stretch>
                  <a:fillRect/>
                </a:stretch>
              </p:blipFill>
              <p:spPr>
                <a:xfrm>
                  <a:off x="282035" y="5171707"/>
                  <a:ext cx="1555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70" name="Freihand 369">
                  <a:extLst>
                    <a:ext uri="{FF2B5EF4-FFF2-40B4-BE49-F238E27FC236}">
                      <a16:creationId xmlns:a16="http://schemas.microsoft.com/office/drawing/2014/main" id="{C0DDB6F4-CEFF-42E8-975E-295A80ED62B6}"/>
                    </a:ext>
                  </a:extLst>
                </p14:cNvPr>
                <p14:cNvContentPartPr/>
                <p14:nvPr/>
              </p14:nvContentPartPr>
              <p14:xfrm>
                <a:off x="497675" y="5293387"/>
                <a:ext cx="91080" cy="2520"/>
              </p14:xfrm>
            </p:contentPart>
          </mc:Choice>
          <mc:Fallback>
            <p:pic>
              <p:nvPicPr>
                <p:cNvPr id="370" name="Freihand 369">
                  <a:extLst>
                    <a:ext uri="{FF2B5EF4-FFF2-40B4-BE49-F238E27FC236}">
                      <a16:creationId xmlns:a16="http://schemas.microsoft.com/office/drawing/2014/main" id="{C0DDB6F4-CEFF-42E8-975E-295A80ED62B6}"/>
                    </a:ext>
                  </a:extLst>
                </p:cNvPr>
                <p:cNvPicPr/>
                <p:nvPr/>
              </p:nvPicPr>
              <p:blipFill>
                <a:blip r:embed="rId672"/>
                <a:stretch>
                  <a:fillRect/>
                </a:stretch>
              </p:blipFill>
              <p:spPr>
                <a:xfrm>
                  <a:off x="493355" y="5289067"/>
                  <a:ext cx="997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71" name="Freihand 370">
                  <a:extLst>
                    <a:ext uri="{FF2B5EF4-FFF2-40B4-BE49-F238E27FC236}">
                      <a16:creationId xmlns:a16="http://schemas.microsoft.com/office/drawing/2014/main" id="{5A0EAA4D-F030-474A-859B-AFC078551A1B}"/>
                    </a:ext>
                  </a:extLst>
                </p14:cNvPr>
                <p14:cNvContentPartPr/>
                <p14:nvPr/>
              </p14:nvContentPartPr>
              <p14:xfrm>
                <a:off x="738155" y="5247307"/>
                <a:ext cx="15120" cy="102240"/>
              </p14:xfrm>
            </p:contentPart>
          </mc:Choice>
          <mc:Fallback>
            <p:pic>
              <p:nvPicPr>
                <p:cNvPr id="371" name="Freihand 370">
                  <a:extLst>
                    <a:ext uri="{FF2B5EF4-FFF2-40B4-BE49-F238E27FC236}">
                      <a16:creationId xmlns:a16="http://schemas.microsoft.com/office/drawing/2014/main" id="{5A0EAA4D-F030-474A-859B-AFC078551A1B}"/>
                    </a:ext>
                  </a:extLst>
                </p:cNvPr>
                <p:cNvPicPr/>
                <p:nvPr/>
              </p:nvPicPr>
              <p:blipFill>
                <a:blip r:embed="rId674"/>
                <a:stretch>
                  <a:fillRect/>
                </a:stretch>
              </p:blipFill>
              <p:spPr>
                <a:xfrm>
                  <a:off x="733835" y="5242987"/>
                  <a:ext cx="23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72" name="Freihand 371">
                  <a:extLst>
                    <a:ext uri="{FF2B5EF4-FFF2-40B4-BE49-F238E27FC236}">
                      <a16:creationId xmlns:a16="http://schemas.microsoft.com/office/drawing/2014/main" id="{14447869-3AA0-44EC-BE19-0A743FF13316}"/>
                    </a:ext>
                  </a:extLst>
                </p14:cNvPr>
                <p14:cNvContentPartPr/>
                <p14:nvPr/>
              </p14:nvContentPartPr>
              <p14:xfrm>
                <a:off x="673715" y="5346307"/>
                <a:ext cx="127440" cy="9360"/>
              </p14:xfrm>
            </p:contentPart>
          </mc:Choice>
          <mc:Fallback>
            <p:pic>
              <p:nvPicPr>
                <p:cNvPr id="372" name="Freihand 371">
                  <a:extLst>
                    <a:ext uri="{FF2B5EF4-FFF2-40B4-BE49-F238E27FC236}">
                      <a16:creationId xmlns:a16="http://schemas.microsoft.com/office/drawing/2014/main" id="{14447869-3AA0-44EC-BE19-0A743FF13316}"/>
                    </a:ext>
                  </a:extLst>
                </p:cNvPr>
                <p:cNvPicPr/>
                <p:nvPr/>
              </p:nvPicPr>
              <p:blipFill>
                <a:blip r:embed="rId676"/>
                <a:stretch>
                  <a:fillRect/>
                </a:stretch>
              </p:blipFill>
              <p:spPr>
                <a:xfrm>
                  <a:off x="669395" y="5341987"/>
                  <a:ext cx="136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73" name="Freihand 372">
                  <a:extLst>
                    <a:ext uri="{FF2B5EF4-FFF2-40B4-BE49-F238E27FC236}">
                      <a16:creationId xmlns:a16="http://schemas.microsoft.com/office/drawing/2014/main" id="{573CFA36-7D2A-4547-9E79-82AC84ADE59F}"/>
                    </a:ext>
                  </a:extLst>
                </p14:cNvPr>
                <p14:cNvContentPartPr/>
                <p14:nvPr/>
              </p14:nvContentPartPr>
              <p14:xfrm>
                <a:off x="648155" y="5236867"/>
                <a:ext cx="140040" cy="6840"/>
              </p14:xfrm>
            </p:contentPart>
          </mc:Choice>
          <mc:Fallback>
            <p:pic>
              <p:nvPicPr>
                <p:cNvPr id="373" name="Freihand 372">
                  <a:extLst>
                    <a:ext uri="{FF2B5EF4-FFF2-40B4-BE49-F238E27FC236}">
                      <a16:creationId xmlns:a16="http://schemas.microsoft.com/office/drawing/2014/main" id="{573CFA36-7D2A-4547-9E79-82AC84ADE59F}"/>
                    </a:ext>
                  </a:extLst>
                </p:cNvPr>
                <p:cNvPicPr/>
                <p:nvPr/>
              </p:nvPicPr>
              <p:blipFill>
                <a:blip r:embed="rId678"/>
                <a:stretch>
                  <a:fillRect/>
                </a:stretch>
              </p:blipFill>
              <p:spPr>
                <a:xfrm>
                  <a:off x="643835" y="5232547"/>
                  <a:ext cx="148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74" name="Freihand 373">
                  <a:extLst>
                    <a:ext uri="{FF2B5EF4-FFF2-40B4-BE49-F238E27FC236}">
                      <a16:creationId xmlns:a16="http://schemas.microsoft.com/office/drawing/2014/main" id="{21598858-A682-4503-B361-8638B051E111}"/>
                    </a:ext>
                  </a:extLst>
                </p14:cNvPr>
                <p14:cNvContentPartPr/>
                <p14:nvPr/>
              </p14:nvContentPartPr>
              <p14:xfrm>
                <a:off x="813395" y="5279707"/>
                <a:ext cx="74880" cy="63720"/>
              </p14:xfrm>
            </p:contentPart>
          </mc:Choice>
          <mc:Fallback>
            <p:pic>
              <p:nvPicPr>
                <p:cNvPr id="374" name="Freihand 373">
                  <a:extLst>
                    <a:ext uri="{FF2B5EF4-FFF2-40B4-BE49-F238E27FC236}">
                      <a16:creationId xmlns:a16="http://schemas.microsoft.com/office/drawing/2014/main" id="{21598858-A682-4503-B361-8638B051E111}"/>
                    </a:ext>
                  </a:extLst>
                </p:cNvPr>
                <p:cNvPicPr/>
                <p:nvPr/>
              </p:nvPicPr>
              <p:blipFill>
                <a:blip r:embed="rId680"/>
                <a:stretch>
                  <a:fillRect/>
                </a:stretch>
              </p:blipFill>
              <p:spPr>
                <a:xfrm>
                  <a:off x="809075" y="5275387"/>
                  <a:ext cx="835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75" name="Freihand 374">
                  <a:extLst>
                    <a:ext uri="{FF2B5EF4-FFF2-40B4-BE49-F238E27FC236}">
                      <a16:creationId xmlns:a16="http://schemas.microsoft.com/office/drawing/2014/main" id="{61DD2873-633E-4C1C-83D5-821493986195}"/>
                    </a:ext>
                  </a:extLst>
                </p14:cNvPr>
                <p14:cNvContentPartPr/>
                <p14:nvPr/>
              </p14:nvContentPartPr>
              <p14:xfrm>
                <a:off x="924995" y="5197627"/>
                <a:ext cx="131400" cy="180000"/>
              </p14:xfrm>
            </p:contentPart>
          </mc:Choice>
          <mc:Fallback>
            <p:pic>
              <p:nvPicPr>
                <p:cNvPr id="375" name="Freihand 374">
                  <a:extLst>
                    <a:ext uri="{FF2B5EF4-FFF2-40B4-BE49-F238E27FC236}">
                      <a16:creationId xmlns:a16="http://schemas.microsoft.com/office/drawing/2014/main" id="{61DD2873-633E-4C1C-83D5-821493986195}"/>
                    </a:ext>
                  </a:extLst>
                </p:cNvPr>
                <p:cNvPicPr/>
                <p:nvPr/>
              </p:nvPicPr>
              <p:blipFill>
                <a:blip r:embed="rId682"/>
                <a:stretch>
                  <a:fillRect/>
                </a:stretch>
              </p:blipFill>
              <p:spPr>
                <a:xfrm>
                  <a:off x="920675" y="5193307"/>
                  <a:ext cx="1400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76" name="Freihand 375">
                  <a:extLst>
                    <a:ext uri="{FF2B5EF4-FFF2-40B4-BE49-F238E27FC236}">
                      <a16:creationId xmlns:a16="http://schemas.microsoft.com/office/drawing/2014/main" id="{E9D0862A-2724-4A5C-8B28-9611B874AD11}"/>
                    </a:ext>
                  </a:extLst>
                </p14:cNvPr>
                <p14:cNvContentPartPr/>
                <p14:nvPr/>
              </p14:nvContentPartPr>
              <p14:xfrm>
                <a:off x="1057835" y="5256667"/>
                <a:ext cx="98280" cy="68040"/>
              </p14:xfrm>
            </p:contentPart>
          </mc:Choice>
          <mc:Fallback>
            <p:pic>
              <p:nvPicPr>
                <p:cNvPr id="376" name="Freihand 375">
                  <a:extLst>
                    <a:ext uri="{FF2B5EF4-FFF2-40B4-BE49-F238E27FC236}">
                      <a16:creationId xmlns:a16="http://schemas.microsoft.com/office/drawing/2014/main" id="{E9D0862A-2724-4A5C-8B28-9611B874AD11}"/>
                    </a:ext>
                  </a:extLst>
                </p:cNvPr>
                <p:cNvPicPr/>
                <p:nvPr/>
              </p:nvPicPr>
              <p:blipFill>
                <a:blip r:embed="rId684"/>
                <a:stretch>
                  <a:fillRect/>
                </a:stretch>
              </p:blipFill>
              <p:spPr>
                <a:xfrm>
                  <a:off x="1053515" y="5252347"/>
                  <a:ext cx="106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77" name="Freihand 376">
                  <a:extLst>
                    <a:ext uri="{FF2B5EF4-FFF2-40B4-BE49-F238E27FC236}">
                      <a16:creationId xmlns:a16="http://schemas.microsoft.com/office/drawing/2014/main" id="{505A42ED-C561-4574-97D0-62D8388AD802}"/>
                    </a:ext>
                  </a:extLst>
                </p14:cNvPr>
                <p14:cNvContentPartPr/>
                <p14:nvPr/>
              </p14:nvContentPartPr>
              <p14:xfrm>
                <a:off x="1186715" y="5170267"/>
                <a:ext cx="122760" cy="164520"/>
              </p14:xfrm>
            </p:contentPart>
          </mc:Choice>
          <mc:Fallback>
            <p:pic>
              <p:nvPicPr>
                <p:cNvPr id="377" name="Freihand 376">
                  <a:extLst>
                    <a:ext uri="{FF2B5EF4-FFF2-40B4-BE49-F238E27FC236}">
                      <a16:creationId xmlns:a16="http://schemas.microsoft.com/office/drawing/2014/main" id="{505A42ED-C561-4574-97D0-62D8388AD802}"/>
                    </a:ext>
                  </a:extLst>
                </p:cNvPr>
                <p:cNvPicPr/>
                <p:nvPr/>
              </p:nvPicPr>
              <p:blipFill>
                <a:blip r:embed="rId686"/>
                <a:stretch>
                  <a:fillRect/>
                </a:stretch>
              </p:blipFill>
              <p:spPr>
                <a:xfrm>
                  <a:off x="1182395" y="5165947"/>
                  <a:ext cx="131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78" name="Freihand 377">
                  <a:extLst>
                    <a:ext uri="{FF2B5EF4-FFF2-40B4-BE49-F238E27FC236}">
                      <a16:creationId xmlns:a16="http://schemas.microsoft.com/office/drawing/2014/main" id="{A5F6EE8A-2224-4F4D-90AE-7E8001E95B4A}"/>
                    </a:ext>
                  </a:extLst>
                </p14:cNvPr>
                <p14:cNvContentPartPr/>
                <p14:nvPr/>
              </p14:nvContentPartPr>
              <p14:xfrm>
                <a:off x="1294355" y="5173867"/>
                <a:ext cx="360" cy="360"/>
              </p14:xfrm>
            </p:contentPart>
          </mc:Choice>
          <mc:Fallback>
            <p:pic>
              <p:nvPicPr>
                <p:cNvPr id="378" name="Freihand 377">
                  <a:extLst>
                    <a:ext uri="{FF2B5EF4-FFF2-40B4-BE49-F238E27FC236}">
                      <a16:creationId xmlns:a16="http://schemas.microsoft.com/office/drawing/2014/main" id="{A5F6EE8A-2224-4F4D-90AE-7E8001E95B4A}"/>
                    </a:ext>
                  </a:extLst>
                </p:cNvPr>
                <p:cNvPicPr/>
                <p:nvPr/>
              </p:nvPicPr>
              <p:blipFill>
                <a:blip r:embed="rId97"/>
                <a:stretch>
                  <a:fillRect/>
                </a:stretch>
              </p:blipFill>
              <p:spPr>
                <a:xfrm>
                  <a:off x="1290035" y="5169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79" name="Freihand 378">
                  <a:extLst>
                    <a:ext uri="{FF2B5EF4-FFF2-40B4-BE49-F238E27FC236}">
                      <a16:creationId xmlns:a16="http://schemas.microsoft.com/office/drawing/2014/main" id="{8CA559B9-74C8-4CAE-9CEC-B93BBFDB7234}"/>
                    </a:ext>
                  </a:extLst>
                </p14:cNvPr>
                <p14:cNvContentPartPr/>
                <p14:nvPr/>
              </p14:nvContentPartPr>
              <p14:xfrm>
                <a:off x="1309115" y="5271427"/>
                <a:ext cx="161640" cy="50040"/>
              </p14:xfrm>
            </p:contentPart>
          </mc:Choice>
          <mc:Fallback>
            <p:pic>
              <p:nvPicPr>
                <p:cNvPr id="379" name="Freihand 378">
                  <a:extLst>
                    <a:ext uri="{FF2B5EF4-FFF2-40B4-BE49-F238E27FC236}">
                      <a16:creationId xmlns:a16="http://schemas.microsoft.com/office/drawing/2014/main" id="{8CA559B9-74C8-4CAE-9CEC-B93BBFDB7234}"/>
                    </a:ext>
                  </a:extLst>
                </p:cNvPr>
                <p:cNvPicPr/>
                <p:nvPr/>
              </p:nvPicPr>
              <p:blipFill>
                <a:blip r:embed="rId689"/>
                <a:stretch>
                  <a:fillRect/>
                </a:stretch>
              </p:blipFill>
              <p:spPr>
                <a:xfrm>
                  <a:off x="1304795" y="5267107"/>
                  <a:ext cx="170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80" name="Freihand 379">
                  <a:extLst>
                    <a:ext uri="{FF2B5EF4-FFF2-40B4-BE49-F238E27FC236}">
                      <a16:creationId xmlns:a16="http://schemas.microsoft.com/office/drawing/2014/main" id="{0FBF2609-DBB5-41A8-B2B4-476A9162830A}"/>
                    </a:ext>
                  </a:extLst>
                </p14:cNvPr>
                <p14:cNvContentPartPr/>
                <p14:nvPr/>
              </p14:nvContentPartPr>
              <p14:xfrm>
                <a:off x="1470395" y="5251267"/>
                <a:ext cx="85320" cy="70560"/>
              </p14:xfrm>
            </p:contentPart>
          </mc:Choice>
          <mc:Fallback>
            <p:pic>
              <p:nvPicPr>
                <p:cNvPr id="380" name="Freihand 379">
                  <a:extLst>
                    <a:ext uri="{FF2B5EF4-FFF2-40B4-BE49-F238E27FC236}">
                      <a16:creationId xmlns:a16="http://schemas.microsoft.com/office/drawing/2014/main" id="{0FBF2609-DBB5-41A8-B2B4-476A9162830A}"/>
                    </a:ext>
                  </a:extLst>
                </p:cNvPr>
                <p:cNvPicPr/>
                <p:nvPr/>
              </p:nvPicPr>
              <p:blipFill>
                <a:blip r:embed="rId691"/>
                <a:stretch>
                  <a:fillRect/>
                </a:stretch>
              </p:blipFill>
              <p:spPr>
                <a:xfrm>
                  <a:off x="1466075" y="5246947"/>
                  <a:ext cx="93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81" name="Freihand 380">
                  <a:extLst>
                    <a:ext uri="{FF2B5EF4-FFF2-40B4-BE49-F238E27FC236}">
                      <a16:creationId xmlns:a16="http://schemas.microsoft.com/office/drawing/2014/main" id="{EEA65ECA-554A-4241-B202-67C55E36FFE4}"/>
                    </a:ext>
                  </a:extLst>
                </p14:cNvPr>
                <p14:cNvContentPartPr/>
                <p14:nvPr/>
              </p14:nvContentPartPr>
              <p14:xfrm>
                <a:off x="1583795" y="5242987"/>
                <a:ext cx="51120" cy="91080"/>
              </p14:xfrm>
            </p:contentPart>
          </mc:Choice>
          <mc:Fallback>
            <p:pic>
              <p:nvPicPr>
                <p:cNvPr id="381" name="Freihand 380">
                  <a:extLst>
                    <a:ext uri="{FF2B5EF4-FFF2-40B4-BE49-F238E27FC236}">
                      <a16:creationId xmlns:a16="http://schemas.microsoft.com/office/drawing/2014/main" id="{EEA65ECA-554A-4241-B202-67C55E36FFE4}"/>
                    </a:ext>
                  </a:extLst>
                </p:cNvPr>
                <p:cNvPicPr/>
                <p:nvPr/>
              </p:nvPicPr>
              <p:blipFill>
                <a:blip r:embed="rId693"/>
                <a:stretch>
                  <a:fillRect/>
                </a:stretch>
              </p:blipFill>
              <p:spPr>
                <a:xfrm>
                  <a:off x="1579475" y="5238667"/>
                  <a:ext cx="59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82" name="Freihand 381">
                  <a:extLst>
                    <a:ext uri="{FF2B5EF4-FFF2-40B4-BE49-F238E27FC236}">
                      <a16:creationId xmlns:a16="http://schemas.microsoft.com/office/drawing/2014/main" id="{6F3BC8C6-5E28-4258-969B-671DB8F91EDE}"/>
                    </a:ext>
                  </a:extLst>
                </p14:cNvPr>
                <p14:cNvContentPartPr/>
                <p14:nvPr/>
              </p14:nvContentPartPr>
              <p14:xfrm>
                <a:off x="1634915" y="5164147"/>
                <a:ext cx="301680" cy="170640"/>
              </p14:xfrm>
            </p:contentPart>
          </mc:Choice>
          <mc:Fallback>
            <p:pic>
              <p:nvPicPr>
                <p:cNvPr id="382" name="Freihand 381">
                  <a:extLst>
                    <a:ext uri="{FF2B5EF4-FFF2-40B4-BE49-F238E27FC236}">
                      <a16:creationId xmlns:a16="http://schemas.microsoft.com/office/drawing/2014/main" id="{6F3BC8C6-5E28-4258-969B-671DB8F91EDE}"/>
                    </a:ext>
                  </a:extLst>
                </p:cNvPr>
                <p:cNvPicPr/>
                <p:nvPr/>
              </p:nvPicPr>
              <p:blipFill>
                <a:blip r:embed="rId695"/>
                <a:stretch>
                  <a:fillRect/>
                </a:stretch>
              </p:blipFill>
              <p:spPr>
                <a:xfrm>
                  <a:off x="1630595" y="5159827"/>
                  <a:ext cx="310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84" name="Freihand 383">
                  <a:extLst>
                    <a:ext uri="{FF2B5EF4-FFF2-40B4-BE49-F238E27FC236}">
                      <a16:creationId xmlns:a16="http://schemas.microsoft.com/office/drawing/2014/main" id="{38431478-7AE9-4BC5-AC4A-9236A99813E0}"/>
                    </a:ext>
                  </a:extLst>
                </p14:cNvPr>
                <p14:cNvContentPartPr/>
                <p14:nvPr/>
              </p14:nvContentPartPr>
              <p14:xfrm>
                <a:off x="2017595" y="5096107"/>
                <a:ext cx="167400" cy="143640"/>
              </p14:xfrm>
            </p:contentPart>
          </mc:Choice>
          <mc:Fallback>
            <p:pic>
              <p:nvPicPr>
                <p:cNvPr id="384" name="Freihand 383">
                  <a:extLst>
                    <a:ext uri="{FF2B5EF4-FFF2-40B4-BE49-F238E27FC236}">
                      <a16:creationId xmlns:a16="http://schemas.microsoft.com/office/drawing/2014/main" id="{38431478-7AE9-4BC5-AC4A-9236A99813E0}"/>
                    </a:ext>
                  </a:extLst>
                </p:cNvPr>
                <p:cNvPicPr/>
                <p:nvPr/>
              </p:nvPicPr>
              <p:blipFill>
                <a:blip r:embed="rId697"/>
                <a:stretch>
                  <a:fillRect/>
                </a:stretch>
              </p:blipFill>
              <p:spPr>
                <a:xfrm>
                  <a:off x="2013275" y="5091787"/>
                  <a:ext cx="176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85" name="Freihand 384">
                  <a:extLst>
                    <a:ext uri="{FF2B5EF4-FFF2-40B4-BE49-F238E27FC236}">
                      <a16:creationId xmlns:a16="http://schemas.microsoft.com/office/drawing/2014/main" id="{07756681-82F9-4BCB-A401-BCAD40068A5D}"/>
                    </a:ext>
                  </a:extLst>
                </p14:cNvPr>
                <p14:cNvContentPartPr/>
                <p14:nvPr/>
              </p14:nvContentPartPr>
              <p14:xfrm>
                <a:off x="2089595" y="5314267"/>
                <a:ext cx="42840" cy="11520"/>
              </p14:xfrm>
            </p:contentPart>
          </mc:Choice>
          <mc:Fallback>
            <p:pic>
              <p:nvPicPr>
                <p:cNvPr id="385" name="Freihand 384">
                  <a:extLst>
                    <a:ext uri="{FF2B5EF4-FFF2-40B4-BE49-F238E27FC236}">
                      <a16:creationId xmlns:a16="http://schemas.microsoft.com/office/drawing/2014/main" id="{07756681-82F9-4BCB-A401-BCAD40068A5D}"/>
                    </a:ext>
                  </a:extLst>
                </p:cNvPr>
                <p:cNvPicPr/>
                <p:nvPr/>
              </p:nvPicPr>
              <p:blipFill>
                <a:blip r:embed="rId699"/>
                <a:stretch>
                  <a:fillRect/>
                </a:stretch>
              </p:blipFill>
              <p:spPr>
                <a:xfrm>
                  <a:off x="2085275" y="5309947"/>
                  <a:ext cx="51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87" name="Freihand 386">
                  <a:extLst>
                    <a:ext uri="{FF2B5EF4-FFF2-40B4-BE49-F238E27FC236}">
                      <a16:creationId xmlns:a16="http://schemas.microsoft.com/office/drawing/2014/main" id="{19249223-6E4C-45F5-8CE0-D2710035CA2C}"/>
                    </a:ext>
                  </a:extLst>
                </p14:cNvPr>
                <p14:cNvContentPartPr/>
                <p14:nvPr/>
              </p14:nvContentPartPr>
              <p14:xfrm>
                <a:off x="423515" y="5439907"/>
                <a:ext cx="95040" cy="131040"/>
              </p14:xfrm>
            </p:contentPart>
          </mc:Choice>
          <mc:Fallback>
            <p:pic>
              <p:nvPicPr>
                <p:cNvPr id="387" name="Freihand 386">
                  <a:extLst>
                    <a:ext uri="{FF2B5EF4-FFF2-40B4-BE49-F238E27FC236}">
                      <a16:creationId xmlns:a16="http://schemas.microsoft.com/office/drawing/2014/main" id="{19249223-6E4C-45F5-8CE0-D2710035CA2C}"/>
                    </a:ext>
                  </a:extLst>
                </p:cNvPr>
                <p:cNvPicPr/>
                <p:nvPr/>
              </p:nvPicPr>
              <p:blipFill>
                <a:blip r:embed="rId701"/>
                <a:stretch>
                  <a:fillRect/>
                </a:stretch>
              </p:blipFill>
              <p:spPr>
                <a:xfrm>
                  <a:off x="419195" y="5435587"/>
                  <a:ext cx="103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88" name="Freihand 387">
                  <a:extLst>
                    <a:ext uri="{FF2B5EF4-FFF2-40B4-BE49-F238E27FC236}">
                      <a16:creationId xmlns:a16="http://schemas.microsoft.com/office/drawing/2014/main" id="{15F18E8D-4C7A-49F0-BB1D-7844113E12BF}"/>
                    </a:ext>
                  </a:extLst>
                </p14:cNvPr>
                <p14:cNvContentPartPr/>
                <p14:nvPr/>
              </p14:nvContentPartPr>
              <p14:xfrm>
                <a:off x="554195" y="5445307"/>
                <a:ext cx="65520" cy="99000"/>
              </p14:xfrm>
            </p:contentPart>
          </mc:Choice>
          <mc:Fallback>
            <p:pic>
              <p:nvPicPr>
                <p:cNvPr id="388" name="Freihand 387">
                  <a:extLst>
                    <a:ext uri="{FF2B5EF4-FFF2-40B4-BE49-F238E27FC236}">
                      <a16:creationId xmlns:a16="http://schemas.microsoft.com/office/drawing/2014/main" id="{15F18E8D-4C7A-49F0-BB1D-7844113E12BF}"/>
                    </a:ext>
                  </a:extLst>
                </p:cNvPr>
                <p:cNvPicPr/>
                <p:nvPr/>
              </p:nvPicPr>
              <p:blipFill>
                <a:blip r:embed="rId703"/>
                <a:stretch>
                  <a:fillRect/>
                </a:stretch>
              </p:blipFill>
              <p:spPr>
                <a:xfrm>
                  <a:off x="549875" y="5440987"/>
                  <a:ext cx="74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89" name="Freihand 388">
                  <a:extLst>
                    <a:ext uri="{FF2B5EF4-FFF2-40B4-BE49-F238E27FC236}">
                      <a16:creationId xmlns:a16="http://schemas.microsoft.com/office/drawing/2014/main" id="{F2F0E7C9-EEB2-4D57-8F94-2F6696B56A3D}"/>
                    </a:ext>
                  </a:extLst>
                </p14:cNvPr>
                <p14:cNvContentPartPr/>
                <p14:nvPr/>
              </p14:nvContentPartPr>
              <p14:xfrm>
                <a:off x="651035" y="5454667"/>
                <a:ext cx="8280" cy="102240"/>
              </p14:xfrm>
            </p:contentPart>
          </mc:Choice>
          <mc:Fallback>
            <p:pic>
              <p:nvPicPr>
                <p:cNvPr id="389" name="Freihand 388">
                  <a:extLst>
                    <a:ext uri="{FF2B5EF4-FFF2-40B4-BE49-F238E27FC236}">
                      <a16:creationId xmlns:a16="http://schemas.microsoft.com/office/drawing/2014/main" id="{F2F0E7C9-EEB2-4D57-8F94-2F6696B56A3D}"/>
                    </a:ext>
                  </a:extLst>
                </p:cNvPr>
                <p:cNvPicPr/>
                <p:nvPr/>
              </p:nvPicPr>
              <p:blipFill>
                <a:blip r:embed="rId705"/>
                <a:stretch>
                  <a:fillRect/>
                </a:stretch>
              </p:blipFill>
              <p:spPr>
                <a:xfrm>
                  <a:off x="646715" y="5450347"/>
                  <a:ext cx="16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90" name="Freihand 389">
                  <a:extLst>
                    <a:ext uri="{FF2B5EF4-FFF2-40B4-BE49-F238E27FC236}">
                      <a16:creationId xmlns:a16="http://schemas.microsoft.com/office/drawing/2014/main" id="{3585AEEF-5380-4E3E-A994-23664055E6D8}"/>
                    </a:ext>
                  </a:extLst>
                </p14:cNvPr>
                <p14:cNvContentPartPr/>
                <p14:nvPr/>
              </p14:nvContentPartPr>
              <p14:xfrm>
                <a:off x="685235" y="5447467"/>
                <a:ext cx="92160" cy="108720"/>
              </p14:xfrm>
            </p:contentPart>
          </mc:Choice>
          <mc:Fallback>
            <p:pic>
              <p:nvPicPr>
                <p:cNvPr id="390" name="Freihand 389">
                  <a:extLst>
                    <a:ext uri="{FF2B5EF4-FFF2-40B4-BE49-F238E27FC236}">
                      <a16:creationId xmlns:a16="http://schemas.microsoft.com/office/drawing/2014/main" id="{3585AEEF-5380-4E3E-A994-23664055E6D8}"/>
                    </a:ext>
                  </a:extLst>
                </p:cNvPr>
                <p:cNvPicPr/>
                <p:nvPr/>
              </p:nvPicPr>
              <p:blipFill>
                <a:blip r:embed="rId707"/>
                <a:stretch>
                  <a:fillRect/>
                </a:stretch>
              </p:blipFill>
              <p:spPr>
                <a:xfrm>
                  <a:off x="680915" y="5443147"/>
                  <a:ext cx="1008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91" name="Freihand 390">
                  <a:extLst>
                    <a:ext uri="{FF2B5EF4-FFF2-40B4-BE49-F238E27FC236}">
                      <a16:creationId xmlns:a16="http://schemas.microsoft.com/office/drawing/2014/main" id="{5A594975-4F44-4C27-B9A6-A0934EDB7C00}"/>
                    </a:ext>
                  </a:extLst>
                </p14:cNvPr>
                <p14:cNvContentPartPr/>
                <p14:nvPr/>
              </p14:nvContentPartPr>
              <p14:xfrm>
                <a:off x="707915" y="5489947"/>
                <a:ext cx="202680" cy="26280"/>
              </p14:xfrm>
            </p:contentPart>
          </mc:Choice>
          <mc:Fallback>
            <p:pic>
              <p:nvPicPr>
                <p:cNvPr id="391" name="Freihand 390">
                  <a:extLst>
                    <a:ext uri="{FF2B5EF4-FFF2-40B4-BE49-F238E27FC236}">
                      <a16:creationId xmlns:a16="http://schemas.microsoft.com/office/drawing/2014/main" id="{5A594975-4F44-4C27-B9A6-A0934EDB7C00}"/>
                    </a:ext>
                  </a:extLst>
                </p:cNvPr>
                <p:cNvPicPr/>
                <p:nvPr/>
              </p:nvPicPr>
              <p:blipFill>
                <a:blip r:embed="rId709"/>
                <a:stretch>
                  <a:fillRect/>
                </a:stretch>
              </p:blipFill>
              <p:spPr>
                <a:xfrm>
                  <a:off x="703595" y="5485627"/>
                  <a:ext cx="211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92" name="Freihand 391">
                  <a:extLst>
                    <a:ext uri="{FF2B5EF4-FFF2-40B4-BE49-F238E27FC236}">
                      <a16:creationId xmlns:a16="http://schemas.microsoft.com/office/drawing/2014/main" id="{D5BDDED7-903C-48E0-A700-FEC2310BC5CD}"/>
                    </a:ext>
                  </a:extLst>
                </p14:cNvPr>
                <p14:cNvContentPartPr/>
                <p14:nvPr/>
              </p14:nvContentPartPr>
              <p14:xfrm>
                <a:off x="981515" y="5443507"/>
                <a:ext cx="53640" cy="84240"/>
              </p14:xfrm>
            </p:contentPart>
          </mc:Choice>
          <mc:Fallback>
            <p:pic>
              <p:nvPicPr>
                <p:cNvPr id="392" name="Freihand 391">
                  <a:extLst>
                    <a:ext uri="{FF2B5EF4-FFF2-40B4-BE49-F238E27FC236}">
                      <a16:creationId xmlns:a16="http://schemas.microsoft.com/office/drawing/2014/main" id="{D5BDDED7-903C-48E0-A700-FEC2310BC5CD}"/>
                    </a:ext>
                  </a:extLst>
                </p:cNvPr>
                <p:cNvPicPr/>
                <p:nvPr/>
              </p:nvPicPr>
              <p:blipFill>
                <a:blip r:embed="rId711"/>
                <a:stretch>
                  <a:fillRect/>
                </a:stretch>
              </p:blipFill>
              <p:spPr>
                <a:xfrm>
                  <a:off x="977195" y="5439187"/>
                  <a:ext cx="62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93" name="Freihand 392">
                  <a:extLst>
                    <a:ext uri="{FF2B5EF4-FFF2-40B4-BE49-F238E27FC236}">
                      <a16:creationId xmlns:a16="http://schemas.microsoft.com/office/drawing/2014/main" id="{A1AD4FE5-FA6B-4C77-A72C-5B73A565170B}"/>
                    </a:ext>
                  </a:extLst>
                </p14:cNvPr>
                <p14:cNvContentPartPr/>
                <p14:nvPr/>
              </p14:nvContentPartPr>
              <p14:xfrm>
                <a:off x="1040915" y="5450347"/>
                <a:ext cx="80280" cy="76320"/>
              </p14:xfrm>
            </p:contentPart>
          </mc:Choice>
          <mc:Fallback>
            <p:pic>
              <p:nvPicPr>
                <p:cNvPr id="393" name="Freihand 392">
                  <a:extLst>
                    <a:ext uri="{FF2B5EF4-FFF2-40B4-BE49-F238E27FC236}">
                      <a16:creationId xmlns:a16="http://schemas.microsoft.com/office/drawing/2014/main" id="{A1AD4FE5-FA6B-4C77-A72C-5B73A565170B}"/>
                    </a:ext>
                  </a:extLst>
                </p:cNvPr>
                <p:cNvPicPr/>
                <p:nvPr/>
              </p:nvPicPr>
              <p:blipFill>
                <a:blip r:embed="rId713"/>
                <a:stretch>
                  <a:fillRect/>
                </a:stretch>
              </p:blipFill>
              <p:spPr>
                <a:xfrm>
                  <a:off x="1036595" y="5446027"/>
                  <a:ext cx="88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94" name="Freihand 393">
                  <a:extLst>
                    <a:ext uri="{FF2B5EF4-FFF2-40B4-BE49-F238E27FC236}">
                      <a16:creationId xmlns:a16="http://schemas.microsoft.com/office/drawing/2014/main" id="{D0636625-9D5D-4229-B5D4-019A959C9505}"/>
                    </a:ext>
                  </a:extLst>
                </p14:cNvPr>
                <p14:cNvContentPartPr/>
                <p14:nvPr/>
              </p14:nvContentPartPr>
              <p14:xfrm>
                <a:off x="1151795" y="5453947"/>
                <a:ext cx="28080" cy="81720"/>
              </p14:xfrm>
            </p:contentPart>
          </mc:Choice>
          <mc:Fallback>
            <p:pic>
              <p:nvPicPr>
                <p:cNvPr id="394" name="Freihand 393">
                  <a:extLst>
                    <a:ext uri="{FF2B5EF4-FFF2-40B4-BE49-F238E27FC236}">
                      <a16:creationId xmlns:a16="http://schemas.microsoft.com/office/drawing/2014/main" id="{D0636625-9D5D-4229-B5D4-019A959C9505}"/>
                    </a:ext>
                  </a:extLst>
                </p:cNvPr>
                <p:cNvPicPr/>
                <p:nvPr/>
              </p:nvPicPr>
              <p:blipFill>
                <a:blip r:embed="rId715"/>
                <a:stretch>
                  <a:fillRect/>
                </a:stretch>
              </p:blipFill>
              <p:spPr>
                <a:xfrm>
                  <a:off x="1147475" y="5449627"/>
                  <a:ext cx="36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95" name="Freihand 394">
                  <a:extLst>
                    <a:ext uri="{FF2B5EF4-FFF2-40B4-BE49-F238E27FC236}">
                      <a16:creationId xmlns:a16="http://schemas.microsoft.com/office/drawing/2014/main" id="{6A215EB0-518F-4B10-9755-5A5603B1AA6B}"/>
                    </a:ext>
                  </a:extLst>
                </p14:cNvPr>
                <p14:cNvContentPartPr/>
                <p14:nvPr/>
              </p14:nvContentPartPr>
              <p14:xfrm>
                <a:off x="1188515" y="5432707"/>
                <a:ext cx="109800" cy="124920"/>
              </p14:xfrm>
            </p:contentPart>
          </mc:Choice>
          <mc:Fallback>
            <p:pic>
              <p:nvPicPr>
                <p:cNvPr id="395" name="Freihand 394">
                  <a:extLst>
                    <a:ext uri="{FF2B5EF4-FFF2-40B4-BE49-F238E27FC236}">
                      <a16:creationId xmlns:a16="http://schemas.microsoft.com/office/drawing/2014/main" id="{6A215EB0-518F-4B10-9755-5A5603B1AA6B}"/>
                    </a:ext>
                  </a:extLst>
                </p:cNvPr>
                <p:cNvPicPr/>
                <p:nvPr/>
              </p:nvPicPr>
              <p:blipFill>
                <a:blip r:embed="rId717"/>
                <a:stretch>
                  <a:fillRect/>
                </a:stretch>
              </p:blipFill>
              <p:spPr>
                <a:xfrm>
                  <a:off x="1184195" y="5428387"/>
                  <a:ext cx="118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98" name="Freihand 397">
                  <a:extLst>
                    <a:ext uri="{FF2B5EF4-FFF2-40B4-BE49-F238E27FC236}">
                      <a16:creationId xmlns:a16="http://schemas.microsoft.com/office/drawing/2014/main" id="{985E6114-93FD-4DFF-A4AF-701DDF251147}"/>
                    </a:ext>
                  </a:extLst>
                </p14:cNvPr>
                <p14:cNvContentPartPr/>
                <p14:nvPr/>
              </p14:nvContentPartPr>
              <p14:xfrm>
                <a:off x="2586755" y="5335867"/>
                <a:ext cx="105120" cy="122760"/>
              </p14:xfrm>
            </p:contentPart>
          </mc:Choice>
          <mc:Fallback>
            <p:pic>
              <p:nvPicPr>
                <p:cNvPr id="398" name="Freihand 397">
                  <a:extLst>
                    <a:ext uri="{FF2B5EF4-FFF2-40B4-BE49-F238E27FC236}">
                      <a16:creationId xmlns:a16="http://schemas.microsoft.com/office/drawing/2014/main" id="{985E6114-93FD-4DFF-A4AF-701DDF251147}"/>
                    </a:ext>
                  </a:extLst>
                </p:cNvPr>
                <p:cNvPicPr/>
                <p:nvPr/>
              </p:nvPicPr>
              <p:blipFill>
                <a:blip r:embed="rId719"/>
                <a:stretch>
                  <a:fillRect/>
                </a:stretch>
              </p:blipFill>
              <p:spPr>
                <a:xfrm>
                  <a:off x="2582435" y="5331547"/>
                  <a:ext cx="113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99" name="Freihand 398">
                  <a:extLst>
                    <a:ext uri="{FF2B5EF4-FFF2-40B4-BE49-F238E27FC236}">
                      <a16:creationId xmlns:a16="http://schemas.microsoft.com/office/drawing/2014/main" id="{4185335A-F417-432D-91F3-D2829B9716B4}"/>
                    </a:ext>
                  </a:extLst>
                </p14:cNvPr>
                <p14:cNvContentPartPr/>
                <p14:nvPr/>
              </p14:nvContentPartPr>
              <p14:xfrm>
                <a:off x="2716715" y="5423347"/>
                <a:ext cx="15840" cy="80640"/>
              </p14:xfrm>
            </p:contentPart>
          </mc:Choice>
          <mc:Fallback>
            <p:pic>
              <p:nvPicPr>
                <p:cNvPr id="399" name="Freihand 398">
                  <a:extLst>
                    <a:ext uri="{FF2B5EF4-FFF2-40B4-BE49-F238E27FC236}">
                      <a16:creationId xmlns:a16="http://schemas.microsoft.com/office/drawing/2014/main" id="{4185335A-F417-432D-91F3-D2829B9716B4}"/>
                    </a:ext>
                  </a:extLst>
                </p:cNvPr>
                <p:cNvPicPr/>
                <p:nvPr/>
              </p:nvPicPr>
              <p:blipFill>
                <a:blip r:embed="rId721"/>
                <a:stretch>
                  <a:fillRect/>
                </a:stretch>
              </p:blipFill>
              <p:spPr>
                <a:xfrm>
                  <a:off x="2712395" y="5419027"/>
                  <a:ext cx="24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00" name="Freihand 399">
                  <a:extLst>
                    <a:ext uri="{FF2B5EF4-FFF2-40B4-BE49-F238E27FC236}">
                      <a16:creationId xmlns:a16="http://schemas.microsoft.com/office/drawing/2014/main" id="{D27966BA-E74A-496E-A315-70A63EC71F9E}"/>
                    </a:ext>
                  </a:extLst>
                </p14:cNvPr>
                <p14:cNvContentPartPr/>
                <p14:nvPr/>
              </p14:nvContentPartPr>
              <p14:xfrm>
                <a:off x="2755235" y="5321827"/>
                <a:ext cx="80280" cy="108360"/>
              </p14:xfrm>
            </p:contentPart>
          </mc:Choice>
          <mc:Fallback>
            <p:pic>
              <p:nvPicPr>
                <p:cNvPr id="400" name="Freihand 399">
                  <a:extLst>
                    <a:ext uri="{FF2B5EF4-FFF2-40B4-BE49-F238E27FC236}">
                      <a16:creationId xmlns:a16="http://schemas.microsoft.com/office/drawing/2014/main" id="{D27966BA-E74A-496E-A315-70A63EC71F9E}"/>
                    </a:ext>
                  </a:extLst>
                </p:cNvPr>
                <p:cNvPicPr/>
                <p:nvPr/>
              </p:nvPicPr>
              <p:blipFill>
                <a:blip r:embed="rId723"/>
                <a:stretch>
                  <a:fillRect/>
                </a:stretch>
              </p:blipFill>
              <p:spPr>
                <a:xfrm>
                  <a:off x="2750915" y="5317507"/>
                  <a:ext cx="88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01" name="Freihand 400">
                  <a:extLst>
                    <a:ext uri="{FF2B5EF4-FFF2-40B4-BE49-F238E27FC236}">
                      <a16:creationId xmlns:a16="http://schemas.microsoft.com/office/drawing/2014/main" id="{0B2949C8-E4F1-46BF-BA4F-48CFAFFCA4D7}"/>
                    </a:ext>
                  </a:extLst>
                </p14:cNvPr>
                <p14:cNvContentPartPr/>
                <p14:nvPr/>
              </p14:nvContentPartPr>
              <p14:xfrm>
                <a:off x="2847755" y="5316067"/>
                <a:ext cx="67680" cy="109440"/>
              </p14:xfrm>
            </p:contentPart>
          </mc:Choice>
          <mc:Fallback>
            <p:pic>
              <p:nvPicPr>
                <p:cNvPr id="401" name="Freihand 400">
                  <a:extLst>
                    <a:ext uri="{FF2B5EF4-FFF2-40B4-BE49-F238E27FC236}">
                      <a16:creationId xmlns:a16="http://schemas.microsoft.com/office/drawing/2014/main" id="{0B2949C8-E4F1-46BF-BA4F-48CFAFFCA4D7}"/>
                    </a:ext>
                  </a:extLst>
                </p:cNvPr>
                <p:cNvPicPr/>
                <p:nvPr/>
              </p:nvPicPr>
              <p:blipFill>
                <a:blip r:embed="rId725"/>
                <a:stretch>
                  <a:fillRect/>
                </a:stretch>
              </p:blipFill>
              <p:spPr>
                <a:xfrm>
                  <a:off x="2843435" y="5311747"/>
                  <a:ext cx="76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02" name="Freihand 401">
                  <a:extLst>
                    <a:ext uri="{FF2B5EF4-FFF2-40B4-BE49-F238E27FC236}">
                      <a16:creationId xmlns:a16="http://schemas.microsoft.com/office/drawing/2014/main" id="{34DB2903-BF59-43A2-B17E-2F176E0339C5}"/>
                    </a:ext>
                  </a:extLst>
                </p14:cNvPr>
                <p14:cNvContentPartPr/>
                <p14:nvPr/>
              </p14:nvContentPartPr>
              <p14:xfrm>
                <a:off x="2939915" y="5315347"/>
                <a:ext cx="82800" cy="117000"/>
              </p14:xfrm>
            </p:contentPart>
          </mc:Choice>
          <mc:Fallback>
            <p:pic>
              <p:nvPicPr>
                <p:cNvPr id="402" name="Freihand 401">
                  <a:extLst>
                    <a:ext uri="{FF2B5EF4-FFF2-40B4-BE49-F238E27FC236}">
                      <a16:creationId xmlns:a16="http://schemas.microsoft.com/office/drawing/2014/main" id="{34DB2903-BF59-43A2-B17E-2F176E0339C5}"/>
                    </a:ext>
                  </a:extLst>
                </p:cNvPr>
                <p:cNvPicPr/>
                <p:nvPr/>
              </p:nvPicPr>
              <p:blipFill>
                <a:blip r:embed="rId727"/>
                <a:stretch>
                  <a:fillRect/>
                </a:stretch>
              </p:blipFill>
              <p:spPr>
                <a:xfrm>
                  <a:off x="2935595" y="5311027"/>
                  <a:ext cx="91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03" name="Freihand 402">
                  <a:extLst>
                    <a:ext uri="{FF2B5EF4-FFF2-40B4-BE49-F238E27FC236}">
                      <a16:creationId xmlns:a16="http://schemas.microsoft.com/office/drawing/2014/main" id="{ADFE15C4-7298-4EAA-9891-5964D37F7BCD}"/>
                    </a:ext>
                  </a:extLst>
                </p14:cNvPr>
                <p14:cNvContentPartPr/>
                <p14:nvPr/>
              </p14:nvContentPartPr>
              <p14:xfrm>
                <a:off x="2965475" y="5367187"/>
                <a:ext cx="68760" cy="19080"/>
              </p14:xfrm>
            </p:contentPart>
          </mc:Choice>
          <mc:Fallback>
            <p:pic>
              <p:nvPicPr>
                <p:cNvPr id="403" name="Freihand 402">
                  <a:extLst>
                    <a:ext uri="{FF2B5EF4-FFF2-40B4-BE49-F238E27FC236}">
                      <a16:creationId xmlns:a16="http://schemas.microsoft.com/office/drawing/2014/main" id="{ADFE15C4-7298-4EAA-9891-5964D37F7BCD}"/>
                    </a:ext>
                  </a:extLst>
                </p:cNvPr>
                <p:cNvPicPr/>
                <p:nvPr/>
              </p:nvPicPr>
              <p:blipFill>
                <a:blip r:embed="rId729"/>
                <a:stretch>
                  <a:fillRect/>
                </a:stretch>
              </p:blipFill>
              <p:spPr>
                <a:xfrm>
                  <a:off x="2961155" y="5362867"/>
                  <a:ext cx="77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04" name="Freihand 403">
                  <a:extLst>
                    <a:ext uri="{FF2B5EF4-FFF2-40B4-BE49-F238E27FC236}">
                      <a16:creationId xmlns:a16="http://schemas.microsoft.com/office/drawing/2014/main" id="{3F24A63B-B2E5-47B2-A766-B4DCD44C93F7}"/>
                    </a:ext>
                  </a:extLst>
                </p14:cNvPr>
                <p14:cNvContentPartPr/>
                <p14:nvPr/>
              </p14:nvContentPartPr>
              <p14:xfrm>
                <a:off x="3052235" y="5298067"/>
                <a:ext cx="97200" cy="117000"/>
              </p14:xfrm>
            </p:contentPart>
          </mc:Choice>
          <mc:Fallback>
            <p:pic>
              <p:nvPicPr>
                <p:cNvPr id="404" name="Freihand 403">
                  <a:extLst>
                    <a:ext uri="{FF2B5EF4-FFF2-40B4-BE49-F238E27FC236}">
                      <a16:creationId xmlns:a16="http://schemas.microsoft.com/office/drawing/2014/main" id="{3F24A63B-B2E5-47B2-A766-B4DCD44C93F7}"/>
                    </a:ext>
                  </a:extLst>
                </p:cNvPr>
                <p:cNvPicPr/>
                <p:nvPr/>
              </p:nvPicPr>
              <p:blipFill>
                <a:blip r:embed="rId731"/>
                <a:stretch>
                  <a:fillRect/>
                </a:stretch>
              </p:blipFill>
              <p:spPr>
                <a:xfrm>
                  <a:off x="3047915" y="5293747"/>
                  <a:ext cx="105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05" name="Freihand 404">
                  <a:extLst>
                    <a:ext uri="{FF2B5EF4-FFF2-40B4-BE49-F238E27FC236}">
                      <a16:creationId xmlns:a16="http://schemas.microsoft.com/office/drawing/2014/main" id="{B58FFDB2-31C9-4ACA-8A3E-F8F8EB1538FD}"/>
                    </a:ext>
                  </a:extLst>
                </p14:cNvPr>
                <p14:cNvContentPartPr/>
                <p14:nvPr/>
              </p14:nvContentPartPr>
              <p14:xfrm>
                <a:off x="3201995" y="5345947"/>
                <a:ext cx="38160" cy="27360"/>
              </p14:xfrm>
            </p:contentPart>
          </mc:Choice>
          <mc:Fallback>
            <p:pic>
              <p:nvPicPr>
                <p:cNvPr id="405" name="Freihand 404">
                  <a:extLst>
                    <a:ext uri="{FF2B5EF4-FFF2-40B4-BE49-F238E27FC236}">
                      <a16:creationId xmlns:a16="http://schemas.microsoft.com/office/drawing/2014/main" id="{B58FFDB2-31C9-4ACA-8A3E-F8F8EB1538FD}"/>
                    </a:ext>
                  </a:extLst>
                </p:cNvPr>
                <p:cNvPicPr/>
                <p:nvPr/>
              </p:nvPicPr>
              <p:blipFill>
                <a:blip r:embed="rId733"/>
                <a:stretch>
                  <a:fillRect/>
                </a:stretch>
              </p:blipFill>
              <p:spPr>
                <a:xfrm>
                  <a:off x="3197675" y="5341627"/>
                  <a:ext cx="46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07" name="Freihand 406">
                  <a:extLst>
                    <a:ext uri="{FF2B5EF4-FFF2-40B4-BE49-F238E27FC236}">
                      <a16:creationId xmlns:a16="http://schemas.microsoft.com/office/drawing/2014/main" id="{D81E296F-1416-4895-BF1A-7EF1391D6A17}"/>
                    </a:ext>
                  </a:extLst>
                </p14:cNvPr>
                <p14:cNvContentPartPr/>
                <p14:nvPr/>
              </p14:nvContentPartPr>
              <p14:xfrm>
                <a:off x="3258875" y="5293747"/>
                <a:ext cx="68400" cy="102600"/>
              </p14:xfrm>
            </p:contentPart>
          </mc:Choice>
          <mc:Fallback>
            <p:pic>
              <p:nvPicPr>
                <p:cNvPr id="407" name="Freihand 406">
                  <a:extLst>
                    <a:ext uri="{FF2B5EF4-FFF2-40B4-BE49-F238E27FC236}">
                      <a16:creationId xmlns:a16="http://schemas.microsoft.com/office/drawing/2014/main" id="{D81E296F-1416-4895-BF1A-7EF1391D6A17}"/>
                    </a:ext>
                  </a:extLst>
                </p:cNvPr>
                <p:cNvPicPr/>
                <p:nvPr/>
              </p:nvPicPr>
              <p:blipFill>
                <a:blip r:embed="rId735"/>
                <a:stretch>
                  <a:fillRect/>
                </a:stretch>
              </p:blipFill>
              <p:spPr>
                <a:xfrm>
                  <a:off x="3254555" y="5289427"/>
                  <a:ext cx="77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08" name="Freihand 407">
                  <a:extLst>
                    <a:ext uri="{FF2B5EF4-FFF2-40B4-BE49-F238E27FC236}">
                      <a16:creationId xmlns:a16="http://schemas.microsoft.com/office/drawing/2014/main" id="{1D9CE31D-7C16-42F3-9B1E-ADFBE0C1B6C9}"/>
                    </a:ext>
                  </a:extLst>
                </p14:cNvPr>
                <p14:cNvContentPartPr/>
                <p14:nvPr/>
              </p14:nvContentPartPr>
              <p14:xfrm>
                <a:off x="3326195" y="5362507"/>
                <a:ext cx="16560" cy="74880"/>
              </p14:xfrm>
            </p:contentPart>
          </mc:Choice>
          <mc:Fallback>
            <p:pic>
              <p:nvPicPr>
                <p:cNvPr id="408" name="Freihand 407">
                  <a:extLst>
                    <a:ext uri="{FF2B5EF4-FFF2-40B4-BE49-F238E27FC236}">
                      <a16:creationId xmlns:a16="http://schemas.microsoft.com/office/drawing/2014/main" id="{1D9CE31D-7C16-42F3-9B1E-ADFBE0C1B6C9}"/>
                    </a:ext>
                  </a:extLst>
                </p:cNvPr>
                <p:cNvPicPr/>
                <p:nvPr/>
              </p:nvPicPr>
              <p:blipFill>
                <a:blip r:embed="rId737"/>
                <a:stretch>
                  <a:fillRect/>
                </a:stretch>
              </p:blipFill>
              <p:spPr>
                <a:xfrm>
                  <a:off x="3321875" y="5358187"/>
                  <a:ext cx="25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09" name="Freihand 408">
                  <a:extLst>
                    <a:ext uri="{FF2B5EF4-FFF2-40B4-BE49-F238E27FC236}">
                      <a16:creationId xmlns:a16="http://schemas.microsoft.com/office/drawing/2014/main" id="{F8C83866-1ACF-4CC6-B249-8DCBA8D016A5}"/>
                    </a:ext>
                  </a:extLst>
                </p14:cNvPr>
                <p14:cNvContentPartPr/>
                <p14:nvPr/>
              </p14:nvContentPartPr>
              <p14:xfrm>
                <a:off x="3375875" y="5315707"/>
                <a:ext cx="48960" cy="68040"/>
              </p14:xfrm>
            </p:contentPart>
          </mc:Choice>
          <mc:Fallback>
            <p:pic>
              <p:nvPicPr>
                <p:cNvPr id="409" name="Freihand 408">
                  <a:extLst>
                    <a:ext uri="{FF2B5EF4-FFF2-40B4-BE49-F238E27FC236}">
                      <a16:creationId xmlns:a16="http://schemas.microsoft.com/office/drawing/2014/main" id="{F8C83866-1ACF-4CC6-B249-8DCBA8D016A5}"/>
                    </a:ext>
                  </a:extLst>
                </p:cNvPr>
                <p:cNvPicPr/>
                <p:nvPr/>
              </p:nvPicPr>
              <p:blipFill>
                <a:blip r:embed="rId739"/>
                <a:stretch>
                  <a:fillRect/>
                </a:stretch>
              </p:blipFill>
              <p:spPr>
                <a:xfrm>
                  <a:off x="3371555" y="5311387"/>
                  <a:ext cx="57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10" name="Freihand 409">
                  <a:extLst>
                    <a:ext uri="{FF2B5EF4-FFF2-40B4-BE49-F238E27FC236}">
                      <a16:creationId xmlns:a16="http://schemas.microsoft.com/office/drawing/2014/main" id="{99CA7220-EBDB-4D54-A775-D15376F11AB7}"/>
                    </a:ext>
                  </a:extLst>
                </p14:cNvPr>
                <p14:cNvContentPartPr/>
                <p14:nvPr/>
              </p14:nvContentPartPr>
              <p14:xfrm>
                <a:off x="3426635" y="5291227"/>
                <a:ext cx="67680" cy="82800"/>
              </p14:xfrm>
            </p:contentPart>
          </mc:Choice>
          <mc:Fallback>
            <p:pic>
              <p:nvPicPr>
                <p:cNvPr id="410" name="Freihand 409">
                  <a:extLst>
                    <a:ext uri="{FF2B5EF4-FFF2-40B4-BE49-F238E27FC236}">
                      <a16:creationId xmlns:a16="http://schemas.microsoft.com/office/drawing/2014/main" id="{99CA7220-EBDB-4D54-A775-D15376F11AB7}"/>
                    </a:ext>
                  </a:extLst>
                </p:cNvPr>
                <p:cNvPicPr/>
                <p:nvPr/>
              </p:nvPicPr>
              <p:blipFill>
                <a:blip r:embed="rId741"/>
                <a:stretch>
                  <a:fillRect/>
                </a:stretch>
              </p:blipFill>
              <p:spPr>
                <a:xfrm>
                  <a:off x="3422315" y="5286907"/>
                  <a:ext cx="76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11" name="Freihand 410">
                  <a:extLst>
                    <a:ext uri="{FF2B5EF4-FFF2-40B4-BE49-F238E27FC236}">
                      <a16:creationId xmlns:a16="http://schemas.microsoft.com/office/drawing/2014/main" id="{8A27CEEB-F9C7-4419-94CF-DF23127285EE}"/>
                    </a:ext>
                  </a:extLst>
                </p14:cNvPr>
                <p14:cNvContentPartPr/>
                <p14:nvPr/>
              </p14:nvContentPartPr>
              <p14:xfrm>
                <a:off x="3496835" y="5288347"/>
                <a:ext cx="51480" cy="75240"/>
              </p14:xfrm>
            </p:contentPart>
          </mc:Choice>
          <mc:Fallback>
            <p:pic>
              <p:nvPicPr>
                <p:cNvPr id="411" name="Freihand 410">
                  <a:extLst>
                    <a:ext uri="{FF2B5EF4-FFF2-40B4-BE49-F238E27FC236}">
                      <a16:creationId xmlns:a16="http://schemas.microsoft.com/office/drawing/2014/main" id="{8A27CEEB-F9C7-4419-94CF-DF23127285EE}"/>
                    </a:ext>
                  </a:extLst>
                </p:cNvPr>
                <p:cNvPicPr/>
                <p:nvPr/>
              </p:nvPicPr>
              <p:blipFill>
                <a:blip r:embed="rId743"/>
                <a:stretch>
                  <a:fillRect/>
                </a:stretch>
              </p:blipFill>
              <p:spPr>
                <a:xfrm>
                  <a:off x="3492515" y="5284027"/>
                  <a:ext cx="60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12" name="Freihand 411">
                  <a:extLst>
                    <a:ext uri="{FF2B5EF4-FFF2-40B4-BE49-F238E27FC236}">
                      <a16:creationId xmlns:a16="http://schemas.microsoft.com/office/drawing/2014/main" id="{661299AB-9BBA-4162-BF8A-9997B22C9425}"/>
                    </a:ext>
                  </a:extLst>
                </p14:cNvPr>
                <p14:cNvContentPartPr/>
                <p14:nvPr/>
              </p14:nvContentPartPr>
              <p14:xfrm>
                <a:off x="3531395" y="5327947"/>
                <a:ext cx="16560" cy="65160"/>
              </p14:xfrm>
            </p:contentPart>
          </mc:Choice>
          <mc:Fallback>
            <p:pic>
              <p:nvPicPr>
                <p:cNvPr id="412" name="Freihand 411">
                  <a:extLst>
                    <a:ext uri="{FF2B5EF4-FFF2-40B4-BE49-F238E27FC236}">
                      <a16:creationId xmlns:a16="http://schemas.microsoft.com/office/drawing/2014/main" id="{661299AB-9BBA-4162-BF8A-9997B22C9425}"/>
                    </a:ext>
                  </a:extLst>
                </p:cNvPr>
                <p:cNvPicPr/>
                <p:nvPr/>
              </p:nvPicPr>
              <p:blipFill>
                <a:blip r:embed="rId745"/>
                <a:stretch>
                  <a:fillRect/>
                </a:stretch>
              </p:blipFill>
              <p:spPr>
                <a:xfrm>
                  <a:off x="3527075" y="5323627"/>
                  <a:ext cx="25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13" name="Freihand 412">
                  <a:extLst>
                    <a:ext uri="{FF2B5EF4-FFF2-40B4-BE49-F238E27FC236}">
                      <a16:creationId xmlns:a16="http://schemas.microsoft.com/office/drawing/2014/main" id="{E3BA532F-AA22-41D2-A43E-8C82594AC378}"/>
                    </a:ext>
                  </a:extLst>
                </p14:cNvPr>
                <p14:cNvContentPartPr/>
                <p14:nvPr/>
              </p14:nvContentPartPr>
              <p14:xfrm>
                <a:off x="3583955" y="5298067"/>
                <a:ext cx="76680" cy="100440"/>
              </p14:xfrm>
            </p:contentPart>
          </mc:Choice>
          <mc:Fallback>
            <p:pic>
              <p:nvPicPr>
                <p:cNvPr id="413" name="Freihand 412">
                  <a:extLst>
                    <a:ext uri="{FF2B5EF4-FFF2-40B4-BE49-F238E27FC236}">
                      <a16:creationId xmlns:a16="http://schemas.microsoft.com/office/drawing/2014/main" id="{E3BA532F-AA22-41D2-A43E-8C82594AC378}"/>
                    </a:ext>
                  </a:extLst>
                </p:cNvPr>
                <p:cNvPicPr/>
                <p:nvPr/>
              </p:nvPicPr>
              <p:blipFill>
                <a:blip r:embed="rId747"/>
                <a:stretch>
                  <a:fillRect/>
                </a:stretch>
              </p:blipFill>
              <p:spPr>
                <a:xfrm>
                  <a:off x="3579635" y="5293747"/>
                  <a:ext cx="85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21" name="Freihand 420">
                  <a:extLst>
                    <a:ext uri="{FF2B5EF4-FFF2-40B4-BE49-F238E27FC236}">
                      <a16:creationId xmlns:a16="http://schemas.microsoft.com/office/drawing/2014/main" id="{2FFFF424-7EC9-40E3-9985-F4EB6A7A45B6}"/>
                    </a:ext>
                  </a:extLst>
                </p14:cNvPr>
                <p14:cNvContentPartPr/>
                <p14:nvPr/>
              </p14:nvContentPartPr>
              <p14:xfrm>
                <a:off x="1808795" y="5839507"/>
                <a:ext cx="136440" cy="11880"/>
              </p14:xfrm>
            </p:contentPart>
          </mc:Choice>
          <mc:Fallback>
            <p:pic>
              <p:nvPicPr>
                <p:cNvPr id="421" name="Freihand 420">
                  <a:extLst>
                    <a:ext uri="{FF2B5EF4-FFF2-40B4-BE49-F238E27FC236}">
                      <a16:creationId xmlns:a16="http://schemas.microsoft.com/office/drawing/2014/main" id="{2FFFF424-7EC9-40E3-9985-F4EB6A7A45B6}"/>
                    </a:ext>
                  </a:extLst>
                </p:cNvPr>
                <p:cNvPicPr/>
                <p:nvPr/>
              </p:nvPicPr>
              <p:blipFill>
                <a:blip r:embed="rId749"/>
                <a:stretch>
                  <a:fillRect/>
                </a:stretch>
              </p:blipFill>
              <p:spPr>
                <a:xfrm>
                  <a:off x="1804475" y="5835187"/>
                  <a:ext cx="1450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22" name="Freihand 421">
                  <a:extLst>
                    <a:ext uri="{FF2B5EF4-FFF2-40B4-BE49-F238E27FC236}">
                      <a16:creationId xmlns:a16="http://schemas.microsoft.com/office/drawing/2014/main" id="{788DFCF0-6DD7-4E8E-B5BF-C9CDC34A8220}"/>
                    </a:ext>
                  </a:extLst>
                </p14:cNvPr>
                <p14:cNvContentPartPr/>
                <p14:nvPr/>
              </p14:nvContentPartPr>
              <p14:xfrm>
                <a:off x="1836155" y="5884147"/>
                <a:ext cx="134640" cy="10080"/>
              </p14:xfrm>
            </p:contentPart>
          </mc:Choice>
          <mc:Fallback>
            <p:pic>
              <p:nvPicPr>
                <p:cNvPr id="422" name="Freihand 421">
                  <a:extLst>
                    <a:ext uri="{FF2B5EF4-FFF2-40B4-BE49-F238E27FC236}">
                      <a16:creationId xmlns:a16="http://schemas.microsoft.com/office/drawing/2014/main" id="{788DFCF0-6DD7-4E8E-B5BF-C9CDC34A8220}"/>
                    </a:ext>
                  </a:extLst>
                </p:cNvPr>
                <p:cNvPicPr/>
                <p:nvPr/>
              </p:nvPicPr>
              <p:blipFill>
                <a:blip r:embed="rId751"/>
                <a:stretch>
                  <a:fillRect/>
                </a:stretch>
              </p:blipFill>
              <p:spPr>
                <a:xfrm>
                  <a:off x="1831835" y="5879827"/>
                  <a:ext cx="1432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24" name="Freihand 423">
                  <a:extLst>
                    <a:ext uri="{FF2B5EF4-FFF2-40B4-BE49-F238E27FC236}">
                      <a16:creationId xmlns:a16="http://schemas.microsoft.com/office/drawing/2014/main" id="{DE320CEB-BAAE-4605-8C3F-4D15FBB77158}"/>
                    </a:ext>
                  </a:extLst>
                </p14:cNvPr>
                <p14:cNvContentPartPr/>
                <p14:nvPr/>
              </p14:nvContentPartPr>
              <p14:xfrm>
                <a:off x="1991315" y="5668147"/>
                <a:ext cx="82800" cy="284400"/>
              </p14:xfrm>
            </p:contentPart>
          </mc:Choice>
          <mc:Fallback>
            <p:pic>
              <p:nvPicPr>
                <p:cNvPr id="424" name="Freihand 423">
                  <a:extLst>
                    <a:ext uri="{FF2B5EF4-FFF2-40B4-BE49-F238E27FC236}">
                      <a16:creationId xmlns:a16="http://schemas.microsoft.com/office/drawing/2014/main" id="{DE320CEB-BAAE-4605-8C3F-4D15FBB77158}"/>
                    </a:ext>
                  </a:extLst>
                </p:cNvPr>
                <p:cNvPicPr/>
                <p:nvPr/>
              </p:nvPicPr>
              <p:blipFill>
                <a:blip r:embed="rId753"/>
                <a:stretch>
                  <a:fillRect/>
                </a:stretch>
              </p:blipFill>
              <p:spPr>
                <a:xfrm>
                  <a:off x="1986995" y="5663827"/>
                  <a:ext cx="914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26" name="Freihand 425">
                  <a:extLst>
                    <a:ext uri="{FF2B5EF4-FFF2-40B4-BE49-F238E27FC236}">
                      <a16:creationId xmlns:a16="http://schemas.microsoft.com/office/drawing/2014/main" id="{614D30E9-C608-4CBE-A2DF-0FF092557D01}"/>
                    </a:ext>
                  </a:extLst>
                </p14:cNvPr>
                <p14:cNvContentPartPr/>
                <p14:nvPr/>
              </p14:nvContentPartPr>
              <p14:xfrm>
                <a:off x="2047835" y="5597227"/>
                <a:ext cx="1794600" cy="66240"/>
              </p14:xfrm>
            </p:contentPart>
          </mc:Choice>
          <mc:Fallback>
            <p:pic>
              <p:nvPicPr>
                <p:cNvPr id="426" name="Freihand 425">
                  <a:extLst>
                    <a:ext uri="{FF2B5EF4-FFF2-40B4-BE49-F238E27FC236}">
                      <a16:creationId xmlns:a16="http://schemas.microsoft.com/office/drawing/2014/main" id="{614D30E9-C608-4CBE-A2DF-0FF092557D01}"/>
                    </a:ext>
                  </a:extLst>
                </p:cNvPr>
                <p:cNvPicPr/>
                <p:nvPr/>
              </p:nvPicPr>
              <p:blipFill>
                <a:blip r:embed="rId755"/>
                <a:stretch>
                  <a:fillRect/>
                </a:stretch>
              </p:blipFill>
              <p:spPr>
                <a:xfrm>
                  <a:off x="2043515" y="5592907"/>
                  <a:ext cx="1803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30" name="Freihand 429">
                  <a:extLst>
                    <a:ext uri="{FF2B5EF4-FFF2-40B4-BE49-F238E27FC236}">
                      <a16:creationId xmlns:a16="http://schemas.microsoft.com/office/drawing/2014/main" id="{69301478-FBCF-478D-B1E5-2E8B9DAB1CFF}"/>
                    </a:ext>
                  </a:extLst>
                </p14:cNvPr>
                <p14:cNvContentPartPr/>
                <p14:nvPr/>
              </p14:nvContentPartPr>
              <p14:xfrm>
                <a:off x="2276435" y="5785147"/>
                <a:ext cx="20520" cy="56880"/>
              </p14:xfrm>
            </p:contentPart>
          </mc:Choice>
          <mc:Fallback>
            <p:pic>
              <p:nvPicPr>
                <p:cNvPr id="430" name="Freihand 429">
                  <a:extLst>
                    <a:ext uri="{FF2B5EF4-FFF2-40B4-BE49-F238E27FC236}">
                      <a16:creationId xmlns:a16="http://schemas.microsoft.com/office/drawing/2014/main" id="{69301478-FBCF-478D-B1E5-2E8B9DAB1CFF}"/>
                    </a:ext>
                  </a:extLst>
                </p:cNvPr>
                <p:cNvPicPr/>
                <p:nvPr/>
              </p:nvPicPr>
              <p:blipFill>
                <a:blip r:embed="rId757"/>
                <a:stretch>
                  <a:fillRect/>
                </a:stretch>
              </p:blipFill>
              <p:spPr>
                <a:xfrm>
                  <a:off x="2272115" y="5780827"/>
                  <a:ext cx="29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31" name="Freihand 430">
                  <a:extLst>
                    <a:ext uri="{FF2B5EF4-FFF2-40B4-BE49-F238E27FC236}">
                      <a16:creationId xmlns:a16="http://schemas.microsoft.com/office/drawing/2014/main" id="{17CA66C6-0F6C-4A01-87F9-2EA5257261AB}"/>
                    </a:ext>
                  </a:extLst>
                </p14:cNvPr>
                <p14:cNvContentPartPr/>
                <p14:nvPr/>
              </p14:nvContentPartPr>
              <p14:xfrm>
                <a:off x="2361395" y="5709547"/>
                <a:ext cx="65160" cy="83880"/>
              </p14:xfrm>
            </p:contentPart>
          </mc:Choice>
          <mc:Fallback>
            <p:pic>
              <p:nvPicPr>
                <p:cNvPr id="431" name="Freihand 430">
                  <a:extLst>
                    <a:ext uri="{FF2B5EF4-FFF2-40B4-BE49-F238E27FC236}">
                      <a16:creationId xmlns:a16="http://schemas.microsoft.com/office/drawing/2014/main" id="{17CA66C6-0F6C-4A01-87F9-2EA5257261AB}"/>
                    </a:ext>
                  </a:extLst>
                </p:cNvPr>
                <p:cNvPicPr/>
                <p:nvPr/>
              </p:nvPicPr>
              <p:blipFill>
                <a:blip r:embed="rId759"/>
                <a:stretch>
                  <a:fillRect/>
                </a:stretch>
              </p:blipFill>
              <p:spPr>
                <a:xfrm>
                  <a:off x="2357075" y="5705227"/>
                  <a:ext cx="73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32" name="Freihand 431">
                  <a:extLst>
                    <a:ext uri="{FF2B5EF4-FFF2-40B4-BE49-F238E27FC236}">
                      <a16:creationId xmlns:a16="http://schemas.microsoft.com/office/drawing/2014/main" id="{52F2B41D-662B-4F00-AD67-A66F9E6512AD}"/>
                    </a:ext>
                  </a:extLst>
                </p14:cNvPr>
                <p14:cNvContentPartPr/>
                <p14:nvPr/>
              </p14:nvContentPartPr>
              <p14:xfrm>
                <a:off x="2450675" y="5703787"/>
                <a:ext cx="67320" cy="73080"/>
              </p14:xfrm>
            </p:contentPart>
          </mc:Choice>
          <mc:Fallback>
            <p:pic>
              <p:nvPicPr>
                <p:cNvPr id="432" name="Freihand 431">
                  <a:extLst>
                    <a:ext uri="{FF2B5EF4-FFF2-40B4-BE49-F238E27FC236}">
                      <a16:creationId xmlns:a16="http://schemas.microsoft.com/office/drawing/2014/main" id="{52F2B41D-662B-4F00-AD67-A66F9E6512AD}"/>
                    </a:ext>
                  </a:extLst>
                </p:cNvPr>
                <p:cNvPicPr/>
                <p:nvPr/>
              </p:nvPicPr>
              <p:blipFill>
                <a:blip r:embed="rId761"/>
                <a:stretch>
                  <a:fillRect/>
                </a:stretch>
              </p:blipFill>
              <p:spPr>
                <a:xfrm>
                  <a:off x="2446355" y="5699467"/>
                  <a:ext cx="75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33" name="Freihand 432">
                  <a:extLst>
                    <a:ext uri="{FF2B5EF4-FFF2-40B4-BE49-F238E27FC236}">
                      <a16:creationId xmlns:a16="http://schemas.microsoft.com/office/drawing/2014/main" id="{074B3E7F-9A57-48A5-90D1-46FB894DCF4D}"/>
                    </a:ext>
                  </a:extLst>
                </p14:cNvPr>
                <p14:cNvContentPartPr/>
                <p14:nvPr/>
              </p14:nvContentPartPr>
              <p14:xfrm>
                <a:off x="2143595" y="5812507"/>
                <a:ext cx="378360" cy="21240"/>
              </p14:xfrm>
            </p:contentPart>
          </mc:Choice>
          <mc:Fallback>
            <p:pic>
              <p:nvPicPr>
                <p:cNvPr id="433" name="Freihand 432">
                  <a:extLst>
                    <a:ext uri="{FF2B5EF4-FFF2-40B4-BE49-F238E27FC236}">
                      <a16:creationId xmlns:a16="http://schemas.microsoft.com/office/drawing/2014/main" id="{074B3E7F-9A57-48A5-90D1-46FB894DCF4D}"/>
                    </a:ext>
                  </a:extLst>
                </p:cNvPr>
                <p:cNvPicPr/>
                <p:nvPr/>
              </p:nvPicPr>
              <p:blipFill>
                <a:blip r:embed="rId763"/>
                <a:stretch>
                  <a:fillRect/>
                </a:stretch>
              </p:blipFill>
              <p:spPr>
                <a:xfrm>
                  <a:off x="2139275" y="5808187"/>
                  <a:ext cx="3870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34" name="Freihand 433">
                  <a:extLst>
                    <a:ext uri="{FF2B5EF4-FFF2-40B4-BE49-F238E27FC236}">
                      <a16:creationId xmlns:a16="http://schemas.microsoft.com/office/drawing/2014/main" id="{8D8F3F7A-F18C-43BC-B018-D852B4918CE2}"/>
                    </a:ext>
                  </a:extLst>
                </p14:cNvPr>
                <p14:cNvContentPartPr/>
                <p14:nvPr/>
              </p14:nvContentPartPr>
              <p14:xfrm>
                <a:off x="2180675" y="5906107"/>
                <a:ext cx="74520" cy="75240"/>
              </p14:xfrm>
            </p:contentPart>
          </mc:Choice>
          <mc:Fallback>
            <p:pic>
              <p:nvPicPr>
                <p:cNvPr id="434" name="Freihand 433">
                  <a:extLst>
                    <a:ext uri="{FF2B5EF4-FFF2-40B4-BE49-F238E27FC236}">
                      <a16:creationId xmlns:a16="http://schemas.microsoft.com/office/drawing/2014/main" id="{8D8F3F7A-F18C-43BC-B018-D852B4918CE2}"/>
                    </a:ext>
                  </a:extLst>
                </p:cNvPr>
                <p:cNvPicPr/>
                <p:nvPr/>
              </p:nvPicPr>
              <p:blipFill>
                <a:blip r:embed="rId765"/>
                <a:stretch>
                  <a:fillRect/>
                </a:stretch>
              </p:blipFill>
              <p:spPr>
                <a:xfrm>
                  <a:off x="2176355" y="5901787"/>
                  <a:ext cx="83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35" name="Freihand 434">
                  <a:extLst>
                    <a:ext uri="{FF2B5EF4-FFF2-40B4-BE49-F238E27FC236}">
                      <a16:creationId xmlns:a16="http://schemas.microsoft.com/office/drawing/2014/main" id="{9DC416F8-289D-4970-A0C8-DF06B42381EA}"/>
                    </a:ext>
                  </a:extLst>
                </p14:cNvPr>
                <p14:cNvContentPartPr/>
                <p14:nvPr/>
              </p14:nvContentPartPr>
              <p14:xfrm>
                <a:off x="2272115" y="5970547"/>
                <a:ext cx="13680" cy="60120"/>
              </p14:xfrm>
            </p:contentPart>
          </mc:Choice>
          <mc:Fallback>
            <p:pic>
              <p:nvPicPr>
                <p:cNvPr id="435" name="Freihand 434">
                  <a:extLst>
                    <a:ext uri="{FF2B5EF4-FFF2-40B4-BE49-F238E27FC236}">
                      <a16:creationId xmlns:a16="http://schemas.microsoft.com/office/drawing/2014/main" id="{9DC416F8-289D-4970-A0C8-DF06B42381EA}"/>
                    </a:ext>
                  </a:extLst>
                </p:cNvPr>
                <p:cNvPicPr/>
                <p:nvPr/>
              </p:nvPicPr>
              <p:blipFill>
                <a:blip r:embed="rId767"/>
                <a:stretch>
                  <a:fillRect/>
                </a:stretch>
              </p:blipFill>
              <p:spPr>
                <a:xfrm>
                  <a:off x="2267795" y="5966227"/>
                  <a:ext cx="22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37" name="Freihand 436">
                  <a:extLst>
                    <a:ext uri="{FF2B5EF4-FFF2-40B4-BE49-F238E27FC236}">
                      <a16:creationId xmlns:a16="http://schemas.microsoft.com/office/drawing/2014/main" id="{6365D19B-7632-4275-A3E5-BE0D627BF2F3}"/>
                    </a:ext>
                  </a:extLst>
                </p14:cNvPr>
                <p14:cNvContentPartPr/>
                <p14:nvPr/>
              </p14:nvContentPartPr>
              <p14:xfrm>
                <a:off x="2311355" y="5865787"/>
                <a:ext cx="86760" cy="131040"/>
              </p14:xfrm>
            </p:contentPart>
          </mc:Choice>
          <mc:Fallback>
            <p:pic>
              <p:nvPicPr>
                <p:cNvPr id="437" name="Freihand 436">
                  <a:extLst>
                    <a:ext uri="{FF2B5EF4-FFF2-40B4-BE49-F238E27FC236}">
                      <a16:creationId xmlns:a16="http://schemas.microsoft.com/office/drawing/2014/main" id="{6365D19B-7632-4275-A3E5-BE0D627BF2F3}"/>
                    </a:ext>
                  </a:extLst>
                </p:cNvPr>
                <p:cNvPicPr/>
                <p:nvPr/>
              </p:nvPicPr>
              <p:blipFill>
                <a:blip r:embed="rId769"/>
                <a:stretch>
                  <a:fillRect/>
                </a:stretch>
              </p:blipFill>
              <p:spPr>
                <a:xfrm>
                  <a:off x="2307035" y="5861467"/>
                  <a:ext cx="95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38" name="Freihand 437">
                  <a:extLst>
                    <a:ext uri="{FF2B5EF4-FFF2-40B4-BE49-F238E27FC236}">
                      <a16:creationId xmlns:a16="http://schemas.microsoft.com/office/drawing/2014/main" id="{C29340A5-712A-44BF-B73B-73777C971CCA}"/>
                    </a:ext>
                  </a:extLst>
                </p14:cNvPr>
                <p14:cNvContentPartPr/>
                <p14:nvPr/>
              </p14:nvContentPartPr>
              <p14:xfrm>
                <a:off x="2416475" y="5880907"/>
                <a:ext cx="72000" cy="89280"/>
              </p14:xfrm>
            </p:contentPart>
          </mc:Choice>
          <mc:Fallback>
            <p:pic>
              <p:nvPicPr>
                <p:cNvPr id="438" name="Freihand 437">
                  <a:extLst>
                    <a:ext uri="{FF2B5EF4-FFF2-40B4-BE49-F238E27FC236}">
                      <a16:creationId xmlns:a16="http://schemas.microsoft.com/office/drawing/2014/main" id="{C29340A5-712A-44BF-B73B-73777C971CCA}"/>
                    </a:ext>
                  </a:extLst>
                </p:cNvPr>
                <p:cNvPicPr/>
                <p:nvPr/>
              </p:nvPicPr>
              <p:blipFill>
                <a:blip r:embed="rId771"/>
                <a:stretch>
                  <a:fillRect/>
                </a:stretch>
              </p:blipFill>
              <p:spPr>
                <a:xfrm>
                  <a:off x="2412155" y="5876587"/>
                  <a:ext cx="80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39" name="Freihand 438">
                  <a:extLst>
                    <a:ext uri="{FF2B5EF4-FFF2-40B4-BE49-F238E27FC236}">
                      <a16:creationId xmlns:a16="http://schemas.microsoft.com/office/drawing/2014/main" id="{51B943FD-ABF1-46FB-B269-029F9B931C6A}"/>
                    </a:ext>
                  </a:extLst>
                </p14:cNvPr>
                <p14:cNvContentPartPr/>
                <p14:nvPr/>
              </p14:nvContentPartPr>
              <p14:xfrm>
                <a:off x="2647955" y="5831587"/>
                <a:ext cx="52200" cy="27720"/>
              </p14:xfrm>
            </p:contentPart>
          </mc:Choice>
          <mc:Fallback>
            <p:pic>
              <p:nvPicPr>
                <p:cNvPr id="439" name="Freihand 438">
                  <a:extLst>
                    <a:ext uri="{FF2B5EF4-FFF2-40B4-BE49-F238E27FC236}">
                      <a16:creationId xmlns:a16="http://schemas.microsoft.com/office/drawing/2014/main" id="{51B943FD-ABF1-46FB-B269-029F9B931C6A}"/>
                    </a:ext>
                  </a:extLst>
                </p:cNvPr>
                <p:cNvPicPr/>
                <p:nvPr/>
              </p:nvPicPr>
              <p:blipFill>
                <a:blip r:embed="rId773"/>
                <a:stretch>
                  <a:fillRect/>
                </a:stretch>
              </p:blipFill>
              <p:spPr>
                <a:xfrm>
                  <a:off x="2643635" y="5827267"/>
                  <a:ext cx="60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41" name="Freihand 440">
                  <a:extLst>
                    <a:ext uri="{FF2B5EF4-FFF2-40B4-BE49-F238E27FC236}">
                      <a16:creationId xmlns:a16="http://schemas.microsoft.com/office/drawing/2014/main" id="{A167E441-6F79-4188-BDF6-C6950EB608FC}"/>
                    </a:ext>
                  </a:extLst>
                </p14:cNvPr>
                <p14:cNvContentPartPr/>
                <p14:nvPr/>
              </p14:nvContentPartPr>
              <p14:xfrm>
                <a:off x="2829035" y="5685427"/>
                <a:ext cx="104400" cy="72000"/>
              </p14:xfrm>
            </p:contentPart>
          </mc:Choice>
          <mc:Fallback>
            <p:pic>
              <p:nvPicPr>
                <p:cNvPr id="441" name="Freihand 440">
                  <a:extLst>
                    <a:ext uri="{FF2B5EF4-FFF2-40B4-BE49-F238E27FC236}">
                      <a16:creationId xmlns:a16="http://schemas.microsoft.com/office/drawing/2014/main" id="{A167E441-6F79-4188-BDF6-C6950EB608FC}"/>
                    </a:ext>
                  </a:extLst>
                </p:cNvPr>
                <p:cNvPicPr/>
                <p:nvPr/>
              </p:nvPicPr>
              <p:blipFill>
                <a:blip r:embed="rId775"/>
                <a:stretch>
                  <a:fillRect/>
                </a:stretch>
              </p:blipFill>
              <p:spPr>
                <a:xfrm>
                  <a:off x="2824715" y="5681107"/>
                  <a:ext cx="1130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42" name="Freihand 441">
                  <a:extLst>
                    <a:ext uri="{FF2B5EF4-FFF2-40B4-BE49-F238E27FC236}">
                      <a16:creationId xmlns:a16="http://schemas.microsoft.com/office/drawing/2014/main" id="{419EE6B7-F388-4F7E-80AF-5B967597D34E}"/>
                    </a:ext>
                  </a:extLst>
                </p14:cNvPr>
                <p14:cNvContentPartPr/>
                <p14:nvPr/>
              </p14:nvContentPartPr>
              <p14:xfrm>
                <a:off x="2951075" y="5705587"/>
                <a:ext cx="16560" cy="83520"/>
              </p14:xfrm>
            </p:contentPart>
          </mc:Choice>
          <mc:Fallback>
            <p:pic>
              <p:nvPicPr>
                <p:cNvPr id="442" name="Freihand 441">
                  <a:extLst>
                    <a:ext uri="{FF2B5EF4-FFF2-40B4-BE49-F238E27FC236}">
                      <a16:creationId xmlns:a16="http://schemas.microsoft.com/office/drawing/2014/main" id="{419EE6B7-F388-4F7E-80AF-5B967597D34E}"/>
                    </a:ext>
                  </a:extLst>
                </p:cNvPr>
                <p:cNvPicPr/>
                <p:nvPr/>
              </p:nvPicPr>
              <p:blipFill>
                <a:blip r:embed="rId777"/>
                <a:stretch>
                  <a:fillRect/>
                </a:stretch>
              </p:blipFill>
              <p:spPr>
                <a:xfrm>
                  <a:off x="2946755" y="5701267"/>
                  <a:ext cx="25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43" name="Freihand 442">
                  <a:extLst>
                    <a:ext uri="{FF2B5EF4-FFF2-40B4-BE49-F238E27FC236}">
                      <a16:creationId xmlns:a16="http://schemas.microsoft.com/office/drawing/2014/main" id="{BDBCFFB0-C451-41F2-ACD3-265BCCE3E517}"/>
                    </a:ext>
                  </a:extLst>
                </p14:cNvPr>
                <p14:cNvContentPartPr/>
                <p14:nvPr/>
              </p14:nvContentPartPr>
              <p14:xfrm>
                <a:off x="2995355" y="5677867"/>
                <a:ext cx="52920" cy="69480"/>
              </p14:xfrm>
            </p:contentPart>
          </mc:Choice>
          <mc:Fallback>
            <p:pic>
              <p:nvPicPr>
                <p:cNvPr id="443" name="Freihand 442">
                  <a:extLst>
                    <a:ext uri="{FF2B5EF4-FFF2-40B4-BE49-F238E27FC236}">
                      <a16:creationId xmlns:a16="http://schemas.microsoft.com/office/drawing/2014/main" id="{BDBCFFB0-C451-41F2-ACD3-265BCCE3E517}"/>
                    </a:ext>
                  </a:extLst>
                </p:cNvPr>
                <p:cNvPicPr/>
                <p:nvPr/>
              </p:nvPicPr>
              <p:blipFill>
                <a:blip r:embed="rId779"/>
                <a:stretch>
                  <a:fillRect/>
                </a:stretch>
              </p:blipFill>
              <p:spPr>
                <a:xfrm>
                  <a:off x="2991035" y="5673547"/>
                  <a:ext cx="61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44" name="Freihand 443">
                  <a:extLst>
                    <a:ext uri="{FF2B5EF4-FFF2-40B4-BE49-F238E27FC236}">
                      <a16:creationId xmlns:a16="http://schemas.microsoft.com/office/drawing/2014/main" id="{4B4F80E8-D1F0-4112-8439-C859D17BFCE2}"/>
                    </a:ext>
                  </a:extLst>
                </p14:cNvPr>
                <p14:cNvContentPartPr/>
                <p14:nvPr/>
              </p14:nvContentPartPr>
              <p14:xfrm>
                <a:off x="2993915" y="5678587"/>
                <a:ext cx="65160" cy="91080"/>
              </p14:xfrm>
            </p:contentPart>
          </mc:Choice>
          <mc:Fallback>
            <p:pic>
              <p:nvPicPr>
                <p:cNvPr id="444" name="Freihand 443">
                  <a:extLst>
                    <a:ext uri="{FF2B5EF4-FFF2-40B4-BE49-F238E27FC236}">
                      <a16:creationId xmlns:a16="http://schemas.microsoft.com/office/drawing/2014/main" id="{4B4F80E8-D1F0-4112-8439-C859D17BFCE2}"/>
                    </a:ext>
                  </a:extLst>
                </p:cNvPr>
                <p:cNvPicPr/>
                <p:nvPr/>
              </p:nvPicPr>
              <p:blipFill>
                <a:blip r:embed="rId781"/>
                <a:stretch>
                  <a:fillRect/>
                </a:stretch>
              </p:blipFill>
              <p:spPr>
                <a:xfrm>
                  <a:off x="2989595" y="5674267"/>
                  <a:ext cx="73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45" name="Freihand 444">
                  <a:extLst>
                    <a:ext uri="{FF2B5EF4-FFF2-40B4-BE49-F238E27FC236}">
                      <a16:creationId xmlns:a16="http://schemas.microsoft.com/office/drawing/2014/main" id="{A678C84A-1E4C-41E1-B343-E8694D397F49}"/>
                    </a:ext>
                  </a:extLst>
                </p14:cNvPr>
                <p14:cNvContentPartPr/>
                <p14:nvPr/>
              </p14:nvContentPartPr>
              <p14:xfrm>
                <a:off x="3082835" y="5665987"/>
                <a:ext cx="42120" cy="72000"/>
              </p14:xfrm>
            </p:contentPart>
          </mc:Choice>
          <mc:Fallback>
            <p:pic>
              <p:nvPicPr>
                <p:cNvPr id="445" name="Freihand 444">
                  <a:extLst>
                    <a:ext uri="{FF2B5EF4-FFF2-40B4-BE49-F238E27FC236}">
                      <a16:creationId xmlns:a16="http://schemas.microsoft.com/office/drawing/2014/main" id="{A678C84A-1E4C-41E1-B343-E8694D397F49}"/>
                    </a:ext>
                  </a:extLst>
                </p:cNvPr>
                <p:cNvPicPr/>
                <p:nvPr/>
              </p:nvPicPr>
              <p:blipFill>
                <a:blip r:embed="rId783"/>
                <a:stretch>
                  <a:fillRect/>
                </a:stretch>
              </p:blipFill>
              <p:spPr>
                <a:xfrm>
                  <a:off x="3078515" y="5661667"/>
                  <a:ext cx="50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46" name="Freihand 445">
                  <a:extLst>
                    <a:ext uri="{FF2B5EF4-FFF2-40B4-BE49-F238E27FC236}">
                      <a16:creationId xmlns:a16="http://schemas.microsoft.com/office/drawing/2014/main" id="{07221C61-4FE3-4717-8F47-A05115098F86}"/>
                    </a:ext>
                  </a:extLst>
                </p14:cNvPr>
                <p14:cNvContentPartPr/>
                <p14:nvPr/>
              </p14:nvContentPartPr>
              <p14:xfrm>
                <a:off x="3109835" y="5704147"/>
                <a:ext cx="18000" cy="59040"/>
              </p14:xfrm>
            </p:contentPart>
          </mc:Choice>
          <mc:Fallback>
            <p:pic>
              <p:nvPicPr>
                <p:cNvPr id="446" name="Freihand 445">
                  <a:extLst>
                    <a:ext uri="{FF2B5EF4-FFF2-40B4-BE49-F238E27FC236}">
                      <a16:creationId xmlns:a16="http://schemas.microsoft.com/office/drawing/2014/main" id="{07221C61-4FE3-4717-8F47-A05115098F86}"/>
                    </a:ext>
                  </a:extLst>
                </p:cNvPr>
                <p:cNvPicPr/>
                <p:nvPr/>
              </p:nvPicPr>
              <p:blipFill>
                <a:blip r:embed="rId785"/>
                <a:stretch>
                  <a:fillRect/>
                </a:stretch>
              </p:blipFill>
              <p:spPr>
                <a:xfrm>
                  <a:off x="3105515" y="5699827"/>
                  <a:ext cx="266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47" name="Freihand 446">
                  <a:extLst>
                    <a:ext uri="{FF2B5EF4-FFF2-40B4-BE49-F238E27FC236}">
                      <a16:creationId xmlns:a16="http://schemas.microsoft.com/office/drawing/2014/main" id="{14085D36-267C-4A8E-9C1E-A36CCD97847F}"/>
                    </a:ext>
                  </a:extLst>
                </p14:cNvPr>
                <p14:cNvContentPartPr/>
                <p14:nvPr/>
              </p14:nvContentPartPr>
              <p14:xfrm>
                <a:off x="3154115" y="5679667"/>
                <a:ext cx="64440" cy="84960"/>
              </p14:xfrm>
            </p:contentPart>
          </mc:Choice>
          <mc:Fallback>
            <p:pic>
              <p:nvPicPr>
                <p:cNvPr id="447" name="Freihand 446">
                  <a:extLst>
                    <a:ext uri="{FF2B5EF4-FFF2-40B4-BE49-F238E27FC236}">
                      <a16:creationId xmlns:a16="http://schemas.microsoft.com/office/drawing/2014/main" id="{14085D36-267C-4A8E-9C1E-A36CCD97847F}"/>
                    </a:ext>
                  </a:extLst>
                </p:cNvPr>
                <p:cNvPicPr/>
                <p:nvPr/>
              </p:nvPicPr>
              <p:blipFill>
                <a:blip r:embed="rId787"/>
                <a:stretch>
                  <a:fillRect/>
                </a:stretch>
              </p:blipFill>
              <p:spPr>
                <a:xfrm>
                  <a:off x="3149795" y="5675347"/>
                  <a:ext cx="73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48" name="Freihand 447">
                  <a:extLst>
                    <a:ext uri="{FF2B5EF4-FFF2-40B4-BE49-F238E27FC236}">
                      <a16:creationId xmlns:a16="http://schemas.microsoft.com/office/drawing/2014/main" id="{140534AC-3B34-4E7E-8711-526864F6A89F}"/>
                    </a:ext>
                  </a:extLst>
                </p14:cNvPr>
                <p14:cNvContentPartPr/>
                <p14:nvPr/>
              </p14:nvContentPartPr>
              <p14:xfrm>
                <a:off x="3154835" y="5642227"/>
                <a:ext cx="82800" cy="37440"/>
              </p14:xfrm>
            </p:contentPart>
          </mc:Choice>
          <mc:Fallback>
            <p:pic>
              <p:nvPicPr>
                <p:cNvPr id="448" name="Freihand 447">
                  <a:extLst>
                    <a:ext uri="{FF2B5EF4-FFF2-40B4-BE49-F238E27FC236}">
                      <a16:creationId xmlns:a16="http://schemas.microsoft.com/office/drawing/2014/main" id="{140534AC-3B34-4E7E-8711-526864F6A89F}"/>
                    </a:ext>
                  </a:extLst>
                </p:cNvPr>
                <p:cNvPicPr/>
                <p:nvPr/>
              </p:nvPicPr>
              <p:blipFill>
                <a:blip r:embed="rId789"/>
                <a:stretch>
                  <a:fillRect/>
                </a:stretch>
              </p:blipFill>
              <p:spPr>
                <a:xfrm>
                  <a:off x="3150515" y="5637907"/>
                  <a:ext cx="914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49" name="Freihand 448">
                  <a:extLst>
                    <a:ext uri="{FF2B5EF4-FFF2-40B4-BE49-F238E27FC236}">
                      <a16:creationId xmlns:a16="http://schemas.microsoft.com/office/drawing/2014/main" id="{C53E7D34-5D19-4F0E-9ECF-B45440E54CCE}"/>
                    </a:ext>
                  </a:extLst>
                </p14:cNvPr>
                <p14:cNvContentPartPr/>
                <p14:nvPr/>
              </p14:nvContentPartPr>
              <p14:xfrm>
                <a:off x="2822915" y="5813227"/>
                <a:ext cx="463680" cy="10080"/>
              </p14:xfrm>
            </p:contentPart>
          </mc:Choice>
          <mc:Fallback>
            <p:pic>
              <p:nvPicPr>
                <p:cNvPr id="449" name="Freihand 448">
                  <a:extLst>
                    <a:ext uri="{FF2B5EF4-FFF2-40B4-BE49-F238E27FC236}">
                      <a16:creationId xmlns:a16="http://schemas.microsoft.com/office/drawing/2014/main" id="{C53E7D34-5D19-4F0E-9ECF-B45440E54CCE}"/>
                    </a:ext>
                  </a:extLst>
                </p:cNvPr>
                <p:cNvPicPr/>
                <p:nvPr/>
              </p:nvPicPr>
              <p:blipFill>
                <a:blip r:embed="rId791"/>
                <a:stretch>
                  <a:fillRect/>
                </a:stretch>
              </p:blipFill>
              <p:spPr>
                <a:xfrm>
                  <a:off x="2818595" y="5808907"/>
                  <a:ext cx="4723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50" name="Freihand 449">
                  <a:extLst>
                    <a:ext uri="{FF2B5EF4-FFF2-40B4-BE49-F238E27FC236}">
                      <a16:creationId xmlns:a16="http://schemas.microsoft.com/office/drawing/2014/main" id="{6F1FF6AE-1499-4A14-813C-8C2482CF2BEE}"/>
                    </a:ext>
                  </a:extLst>
                </p14:cNvPr>
                <p14:cNvContentPartPr/>
                <p14:nvPr/>
              </p14:nvContentPartPr>
              <p14:xfrm>
                <a:off x="2837675" y="5876587"/>
                <a:ext cx="121320" cy="94320"/>
              </p14:xfrm>
            </p:contentPart>
          </mc:Choice>
          <mc:Fallback>
            <p:pic>
              <p:nvPicPr>
                <p:cNvPr id="450" name="Freihand 449">
                  <a:extLst>
                    <a:ext uri="{FF2B5EF4-FFF2-40B4-BE49-F238E27FC236}">
                      <a16:creationId xmlns:a16="http://schemas.microsoft.com/office/drawing/2014/main" id="{6F1FF6AE-1499-4A14-813C-8C2482CF2BEE}"/>
                    </a:ext>
                  </a:extLst>
                </p:cNvPr>
                <p:cNvPicPr/>
                <p:nvPr/>
              </p:nvPicPr>
              <p:blipFill>
                <a:blip r:embed="rId793"/>
                <a:stretch>
                  <a:fillRect/>
                </a:stretch>
              </p:blipFill>
              <p:spPr>
                <a:xfrm>
                  <a:off x="2833355" y="5872267"/>
                  <a:ext cx="129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51" name="Freihand 450">
                  <a:extLst>
                    <a:ext uri="{FF2B5EF4-FFF2-40B4-BE49-F238E27FC236}">
                      <a16:creationId xmlns:a16="http://schemas.microsoft.com/office/drawing/2014/main" id="{369AF456-59D6-4503-B888-D37FF3C0282C}"/>
                    </a:ext>
                  </a:extLst>
                </p14:cNvPr>
                <p14:cNvContentPartPr/>
                <p14:nvPr/>
              </p14:nvContentPartPr>
              <p14:xfrm>
                <a:off x="2980235" y="5908267"/>
                <a:ext cx="21960" cy="82440"/>
              </p14:xfrm>
            </p:contentPart>
          </mc:Choice>
          <mc:Fallback>
            <p:pic>
              <p:nvPicPr>
                <p:cNvPr id="451" name="Freihand 450">
                  <a:extLst>
                    <a:ext uri="{FF2B5EF4-FFF2-40B4-BE49-F238E27FC236}">
                      <a16:creationId xmlns:a16="http://schemas.microsoft.com/office/drawing/2014/main" id="{369AF456-59D6-4503-B888-D37FF3C0282C}"/>
                    </a:ext>
                  </a:extLst>
                </p:cNvPr>
                <p:cNvPicPr/>
                <p:nvPr/>
              </p:nvPicPr>
              <p:blipFill>
                <a:blip r:embed="rId795"/>
                <a:stretch>
                  <a:fillRect/>
                </a:stretch>
              </p:blipFill>
              <p:spPr>
                <a:xfrm>
                  <a:off x="2975915" y="5903947"/>
                  <a:ext cx="30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52" name="Freihand 451">
                  <a:extLst>
                    <a:ext uri="{FF2B5EF4-FFF2-40B4-BE49-F238E27FC236}">
                      <a16:creationId xmlns:a16="http://schemas.microsoft.com/office/drawing/2014/main" id="{99D7A8CC-4DC5-40B6-838D-8632A84E3DA2}"/>
                    </a:ext>
                  </a:extLst>
                </p14:cNvPr>
                <p14:cNvContentPartPr/>
                <p14:nvPr/>
              </p14:nvContentPartPr>
              <p14:xfrm>
                <a:off x="3038915" y="5883787"/>
                <a:ext cx="69120" cy="71640"/>
              </p14:xfrm>
            </p:contentPart>
          </mc:Choice>
          <mc:Fallback>
            <p:pic>
              <p:nvPicPr>
                <p:cNvPr id="452" name="Freihand 451">
                  <a:extLst>
                    <a:ext uri="{FF2B5EF4-FFF2-40B4-BE49-F238E27FC236}">
                      <a16:creationId xmlns:a16="http://schemas.microsoft.com/office/drawing/2014/main" id="{99D7A8CC-4DC5-40B6-838D-8632A84E3DA2}"/>
                    </a:ext>
                  </a:extLst>
                </p:cNvPr>
                <p:cNvPicPr/>
                <p:nvPr/>
              </p:nvPicPr>
              <p:blipFill>
                <a:blip r:embed="rId797"/>
                <a:stretch>
                  <a:fillRect/>
                </a:stretch>
              </p:blipFill>
              <p:spPr>
                <a:xfrm>
                  <a:off x="3034595" y="5879467"/>
                  <a:ext cx="77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53" name="Freihand 452">
                  <a:extLst>
                    <a:ext uri="{FF2B5EF4-FFF2-40B4-BE49-F238E27FC236}">
                      <a16:creationId xmlns:a16="http://schemas.microsoft.com/office/drawing/2014/main" id="{66BB841A-C1DD-4F9F-9884-BAD57157AC1E}"/>
                    </a:ext>
                  </a:extLst>
                </p14:cNvPr>
                <p14:cNvContentPartPr/>
                <p14:nvPr/>
              </p14:nvContentPartPr>
              <p14:xfrm>
                <a:off x="3154115" y="5867947"/>
                <a:ext cx="81000" cy="83880"/>
              </p14:xfrm>
            </p:contentPart>
          </mc:Choice>
          <mc:Fallback>
            <p:pic>
              <p:nvPicPr>
                <p:cNvPr id="453" name="Freihand 452">
                  <a:extLst>
                    <a:ext uri="{FF2B5EF4-FFF2-40B4-BE49-F238E27FC236}">
                      <a16:creationId xmlns:a16="http://schemas.microsoft.com/office/drawing/2014/main" id="{66BB841A-C1DD-4F9F-9884-BAD57157AC1E}"/>
                    </a:ext>
                  </a:extLst>
                </p:cNvPr>
                <p:cNvPicPr/>
                <p:nvPr/>
              </p:nvPicPr>
              <p:blipFill>
                <a:blip r:embed="rId799"/>
                <a:stretch>
                  <a:fillRect/>
                </a:stretch>
              </p:blipFill>
              <p:spPr>
                <a:xfrm>
                  <a:off x="3149795" y="5863627"/>
                  <a:ext cx="89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55" name="Freihand 454">
                  <a:extLst>
                    <a:ext uri="{FF2B5EF4-FFF2-40B4-BE49-F238E27FC236}">
                      <a16:creationId xmlns:a16="http://schemas.microsoft.com/office/drawing/2014/main" id="{7440CDCE-21FC-406C-9F91-E987C5DED0C1}"/>
                    </a:ext>
                  </a:extLst>
                </p14:cNvPr>
                <p14:cNvContentPartPr/>
                <p14:nvPr/>
              </p14:nvContentPartPr>
              <p14:xfrm>
                <a:off x="3893195" y="5796307"/>
                <a:ext cx="139680" cy="18000"/>
              </p14:xfrm>
            </p:contentPart>
          </mc:Choice>
          <mc:Fallback>
            <p:pic>
              <p:nvPicPr>
                <p:cNvPr id="455" name="Freihand 454">
                  <a:extLst>
                    <a:ext uri="{FF2B5EF4-FFF2-40B4-BE49-F238E27FC236}">
                      <a16:creationId xmlns:a16="http://schemas.microsoft.com/office/drawing/2014/main" id="{7440CDCE-21FC-406C-9F91-E987C5DED0C1}"/>
                    </a:ext>
                  </a:extLst>
                </p:cNvPr>
                <p:cNvPicPr/>
                <p:nvPr/>
              </p:nvPicPr>
              <p:blipFill>
                <a:blip r:embed="rId801"/>
                <a:stretch>
                  <a:fillRect/>
                </a:stretch>
              </p:blipFill>
              <p:spPr>
                <a:xfrm>
                  <a:off x="3888875" y="5791987"/>
                  <a:ext cx="148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56" name="Freihand 455">
                  <a:extLst>
                    <a:ext uri="{FF2B5EF4-FFF2-40B4-BE49-F238E27FC236}">
                      <a16:creationId xmlns:a16="http://schemas.microsoft.com/office/drawing/2014/main" id="{B4F6A921-2416-4FBA-AB1D-B4822F087B42}"/>
                    </a:ext>
                  </a:extLst>
                </p14:cNvPr>
                <p14:cNvContentPartPr/>
                <p14:nvPr/>
              </p14:nvContentPartPr>
              <p14:xfrm>
                <a:off x="4180115" y="5706667"/>
                <a:ext cx="144000" cy="144000"/>
              </p14:xfrm>
            </p:contentPart>
          </mc:Choice>
          <mc:Fallback>
            <p:pic>
              <p:nvPicPr>
                <p:cNvPr id="456" name="Freihand 455">
                  <a:extLst>
                    <a:ext uri="{FF2B5EF4-FFF2-40B4-BE49-F238E27FC236}">
                      <a16:creationId xmlns:a16="http://schemas.microsoft.com/office/drawing/2014/main" id="{B4F6A921-2416-4FBA-AB1D-B4822F087B42}"/>
                    </a:ext>
                  </a:extLst>
                </p:cNvPr>
                <p:cNvPicPr/>
                <p:nvPr/>
              </p:nvPicPr>
              <p:blipFill>
                <a:blip r:embed="rId803"/>
                <a:stretch>
                  <a:fillRect/>
                </a:stretch>
              </p:blipFill>
              <p:spPr>
                <a:xfrm>
                  <a:off x="4175795" y="5702347"/>
                  <a:ext cx="152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57" name="Freihand 456">
                  <a:extLst>
                    <a:ext uri="{FF2B5EF4-FFF2-40B4-BE49-F238E27FC236}">
                      <a16:creationId xmlns:a16="http://schemas.microsoft.com/office/drawing/2014/main" id="{80D68C76-FDA3-4135-8E4C-B479B3759EF4}"/>
                    </a:ext>
                  </a:extLst>
                </p14:cNvPr>
                <p14:cNvContentPartPr/>
                <p14:nvPr/>
              </p14:nvContentPartPr>
              <p14:xfrm>
                <a:off x="2015435" y="6088267"/>
                <a:ext cx="825120" cy="152640"/>
              </p14:xfrm>
            </p:contentPart>
          </mc:Choice>
          <mc:Fallback>
            <p:pic>
              <p:nvPicPr>
                <p:cNvPr id="457" name="Freihand 456">
                  <a:extLst>
                    <a:ext uri="{FF2B5EF4-FFF2-40B4-BE49-F238E27FC236}">
                      <a16:creationId xmlns:a16="http://schemas.microsoft.com/office/drawing/2014/main" id="{80D68C76-FDA3-4135-8E4C-B479B3759EF4}"/>
                    </a:ext>
                  </a:extLst>
                </p:cNvPr>
                <p:cNvPicPr/>
                <p:nvPr/>
              </p:nvPicPr>
              <p:blipFill>
                <a:blip r:embed="rId805"/>
                <a:stretch>
                  <a:fillRect/>
                </a:stretch>
              </p:blipFill>
              <p:spPr>
                <a:xfrm>
                  <a:off x="2011115" y="6083947"/>
                  <a:ext cx="833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58" name="Freihand 457">
                  <a:extLst>
                    <a:ext uri="{FF2B5EF4-FFF2-40B4-BE49-F238E27FC236}">
                      <a16:creationId xmlns:a16="http://schemas.microsoft.com/office/drawing/2014/main" id="{8E355D8D-B8B9-42F6-9DF7-0A905FAE6CC4}"/>
                    </a:ext>
                  </a:extLst>
                </p14:cNvPr>
                <p14:cNvContentPartPr/>
                <p14:nvPr/>
              </p14:nvContentPartPr>
              <p14:xfrm>
                <a:off x="2823275" y="6092227"/>
                <a:ext cx="877320" cy="120240"/>
              </p14:xfrm>
            </p:contentPart>
          </mc:Choice>
          <mc:Fallback>
            <p:pic>
              <p:nvPicPr>
                <p:cNvPr id="458" name="Freihand 457">
                  <a:extLst>
                    <a:ext uri="{FF2B5EF4-FFF2-40B4-BE49-F238E27FC236}">
                      <a16:creationId xmlns:a16="http://schemas.microsoft.com/office/drawing/2014/main" id="{8E355D8D-B8B9-42F6-9DF7-0A905FAE6CC4}"/>
                    </a:ext>
                  </a:extLst>
                </p:cNvPr>
                <p:cNvPicPr/>
                <p:nvPr/>
              </p:nvPicPr>
              <p:blipFill>
                <a:blip r:embed="rId807"/>
                <a:stretch>
                  <a:fillRect/>
                </a:stretch>
              </p:blipFill>
              <p:spPr>
                <a:xfrm>
                  <a:off x="2818955" y="6087907"/>
                  <a:ext cx="885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61" name="Freihand 460">
                  <a:extLst>
                    <a:ext uri="{FF2B5EF4-FFF2-40B4-BE49-F238E27FC236}">
                      <a16:creationId xmlns:a16="http://schemas.microsoft.com/office/drawing/2014/main" id="{ECEAD0A3-4E16-4A77-BD11-64DA126B26EA}"/>
                    </a:ext>
                  </a:extLst>
                </p14:cNvPr>
                <p14:cNvContentPartPr/>
                <p14:nvPr/>
              </p14:nvContentPartPr>
              <p14:xfrm>
                <a:off x="2331515" y="6340627"/>
                <a:ext cx="80280" cy="168120"/>
              </p14:xfrm>
            </p:contentPart>
          </mc:Choice>
          <mc:Fallback>
            <p:pic>
              <p:nvPicPr>
                <p:cNvPr id="461" name="Freihand 460">
                  <a:extLst>
                    <a:ext uri="{FF2B5EF4-FFF2-40B4-BE49-F238E27FC236}">
                      <a16:creationId xmlns:a16="http://schemas.microsoft.com/office/drawing/2014/main" id="{ECEAD0A3-4E16-4A77-BD11-64DA126B26EA}"/>
                    </a:ext>
                  </a:extLst>
                </p:cNvPr>
                <p:cNvPicPr/>
                <p:nvPr/>
              </p:nvPicPr>
              <p:blipFill>
                <a:blip r:embed="rId809"/>
                <a:stretch>
                  <a:fillRect/>
                </a:stretch>
              </p:blipFill>
              <p:spPr>
                <a:xfrm>
                  <a:off x="2327195" y="6336307"/>
                  <a:ext cx="889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62" name="Freihand 461">
                  <a:extLst>
                    <a:ext uri="{FF2B5EF4-FFF2-40B4-BE49-F238E27FC236}">
                      <a16:creationId xmlns:a16="http://schemas.microsoft.com/office/drawing/2014/main" id="{10892784-B6B2-499D-9207-15D9DF874820}"/>
                    </a:ext>
                  </a:extLst>
                </p14:cNvPr>
                <p14:cNvContentPartPr/>
                <p14:nvPr/>
              </p14:nvContentPartPr>
              <p14:xfrm>
                <a:off x="2444915" y="6330187"/>
                <a:ext cx="67680" cy="84960"/>
              </p14:xfrm>
            </p:contentPart>
          </mc:Choice>
          <mc:Fallback>
            <p:pic>
              <p:nvPicPr>
                <p:cNvPr id="462" name="Freihand 461">
                  <a:extLst>
                    <a:ext uri="{FF2B5EF4-FFF2-40B4-BE49-F238E27FC236}">
                      <a16:creationId xmlns:a16="http://schemas.microsoft.com/office/drawing/2014/main" id="{10892784-B6B2-499D-9207-15D9DF874820}"/>
                    </a:ext>
                  </a:extLst>
                </p:cNvPr>
                <p:cNvPicPr/>
                <p:nvPr/>
              </p:nvPicPr>
              <p:blipFill>
                <a:blip r:embed="rId811"/>
                <a:stretch>
                  <a:fillRect/>
                </a:stretch>
              </p:blipFill>
              <p:spPr>
                <a:xfrm>
                  <a:off x="2440595" y="6325867"/>
                  <a:ext cx="76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63" name="Freihand 462">
                  <a:extLst>
                    <a:ext uri="{FF2B5EF4-FFF2-40B4-BE49-F238E27FC236}">
                      <a16:creationId xmlns:a16="http://schemas.microsoft.com/office/drawing/2014/main" id="{CD4281C9-8A13-4D27-8356-BCFE565A98AD}"/>
                    </a:ext>
                  </a:extLst>
                </p14:cNvPr>
                <p14:cNvContentPartPr/>
                <p14:nvPr/>
              </p14:nvContentPartPr>
              <p14:xfrm>
                <a:off x="2541395" y="6351787"/>
                <a:ext cx="285840" cy="61920"/>
              </p14:xfrm>
            </p:contentPart>
          </mc:Choice>
          <mc:Fallback>
            <p:pic>
              <p:nvPicPr>
                <p:cNvPr id="463" name="Freihand 462">
                  <a:extLst>
                    <a:ext uri="{FF2B5EF4-FFF2-40B4-BE49-F238E27FC236}">
                      <a16:creationId xmlns:a16="http://schemas.microsoft.com/office/drawing/2014/main" id="{CD4281C9-8A13-4D27-8356-BCFE565A98AD}"/>
                    </a:ext>
                  </a:extLst>
                </p:cNvPr>
                <p:cNvPicPr/>
                <p:nvPr/>
              </p:nvPicPr>
              <p:blipFill>
                <a:blip r:embed="rId813"/>
                <a:stretch>
                  <a:fillRect/>
                </a:stretch>
              </p:blipFill>
              <p:spPr>
                <a:xfrm>
                  <a:off x="2537075" y="6347467"/>
                  <a:ext cx="294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64" name="Freihand 463">
                  <a:extLst>
                    <a:ext uri="{FF2B5EF4-FFF2-40B4-BE49-F238E27FC236}">
                      <a16:creationId xmlns:a16="http://schemas.microsoft.com/office/drawing/2014/main" id="{E66DF806-CABD-4D1F-BB13-206E3C402AC4}"/>
                    </a:ext>
                  </a:extLst>
                </p14:cNvPr>
                <p14:cNvContentPartPr/>
                <p14:nvPr/>
              </p14:nvContentPartPr>
              <p14:xfrm>
                <a:off x="2877995" y="6338827"/>
                <a:ext cx="58320" cy="57600"/>
              </p14:xfrm>
            </p:contentPart>
          </mc:Choice>
          <mc:Fallback>
            <p:pic>
              <p:nvPicPr>
                <p:cNvPr id="464" name="Freihand 463">
                  <a:extLst>
                    <a:ext uri="{FF2B5EF4-FFF2-40B4-BE49-F238E27FC236}">
                      <a16:creationId xmlns:a16="http://schemas.microsoft.com/office/drawing/2014/main" id="{E66DF806-CABD-4D1F-BB13-206E3C402AC4}"/>
                    </a:ext>
                  </a:extLst>
                </p:cNvPr>
                <p:cNvPicPr/>
                <p:nvPr/>
              </p:nvPicPr>
              <p:blipFill>
                <a:blip r:embed="rId815"/>
                <a:stretch>
                  <a:fillRect/>
                </a:stretch>
              </p:blipFill>
              <p:spPr>
                <a:xfrm>
                  <a:off x="2873675" y="6334507"/>
                  <a:ext cx="66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65" name="Freihand 464">
                  <a:extLst>
                    <a:ext uri="{FF2B5EF4-FFF2-40B4-BE49-F238E27FC236}">
                      <a16:creationId xmlns:a16="http://schemas.microsoft.com/office/drawing/2014/main" id="{E8D21413-968B-4C71-ABEC-3BC055ECA2D0}"/>
                    </a:ext>
                  </a:extLst>
                </p14:cNvPr>
                <p14:cNvContentPartPr/>
                <p14:nvPr/>
              </p14:nvContentPartPr>
              <p14:xfrm>
                <a:off x="2971955" y="6266467"/>
                <a:ext cx="170640" cy="124560"/>
              </p14:xfrm>
            </p:contentPart>
          </mc:Choice>
          <mc:Fallback>
            <p:pic>
              <p:nvPicPr>
                <p:cNvPr id="465" name="Freihand 464">
                  <a:extLst>
                    <a:ext uri="{FF2B5EF4-FFF2-40B4-BE49-F238E27FC236}">
                      <a16:creationId xmlns:a16="http://schemas.microsoft.com/office/drawing/2014/main" id="{E8D21413-968B-4C71-ABEC-3BC055ECA2D0}"/>
                    </a:ext>
                  </a:extLst>
                </p:cNvPr>
                <p:cNvPicPr/>
                <p:nvPr/>
              </p:nvPicPr>
              <p:blipFill>
                <a:blip r:embed="rId817"/>
                <a:stretch>
                  <a:fillRect/>
                </a:stretch>
              </p:blipFill>
              <p:spPr>
                <a:xfrm>
                  <a:off x="2967635" y="6262147"/>
                  <a:ext cx="179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66" name="Freihand 465">
                  <a:extLst>
                    <a:ext uri="{FF2B5EF4-FFF2-40B4-BE49-F238E27FC236}">
                      <a16:creationId xmlns:a16="http://schemas.microsoft.com/office/drawing/2014/main" id="{DFF4FFDC-3E7F-4DE9-A0BD-724D9FAA39D1}"/>
                    </a:ext>
                  </a:extLst>
                </p14:cNvPr>
                <p14:cNvContentPartPr/>
                <p14:nvPr/>
              </p14:nvContentPartPr>
              <p14:xfrm>
                <a:off x="3143315" y="6263227"/>
                <a:ext cx="29160" cy="29520"/>
              </p14:xfrm>
            </p:contentPart>
          </mc:Choice>
          <mc:Fallback>
            <p:pic>
              <p:nvPicPr>
                <p:cNvPr id="466" name="Freihand 465">
                  <a:extLst>
                    <a:ext uri="{FF2B5EF4-FFF2-40B4-BE49-F238E27FC236}">
                      <a16:creationId xmlns:a16="http://schemas.microsoft.com/office/drawing/2014/main" id="{DFF4FFDC-3E7F-4DE9-A0BD-724D9FAA39D1}"/>
                    </a:ext>
                  </a:extLst>
                </p:cNvPr>
                <p:cNvPicPr/>
                <p:nvPr/>
              </p:nvPicPr>
              <p:blipFill>
                <a:blip r:embed="rId819"/>
                <a:stretch>
                  <a:fillRect/>
                </a:stretch>
              </p:blipFill>
              <p:spPr>
                <a:xfrm>
                  <a:off x="3138995" y="6258907"/>
                  <a:ext cx="37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67" name="Freihand 466">
                  <a:extLst>
                    <a:ext uri="{FF2B5EF4-FFF2-40B4-BE49-F238E27FC236}">
                      <a16:creationId xmlns:a16="http://schemas.microsoft.com/office/drawing/2014/main" id="{9868B144-E7A5-4A57-BF94-74637765402E}"/>
                    </a:ext>
                  </a:extLst>
                </p14:cNvPr>
                <p14:cNvContentPartPr/>
                <p14:nvPr/>
              </p14:nvContentPartPr>
              <p14:xfrm>
                <a:off x="3157715" y="6300307"/>
                <a:ext cx="73080" cy="93240"/>
              </p14:xfrm>
            </p:contentPart>
          </mc:Choice>
          <mc:Fallback>
            <p:pic>
              <p:nvPicPr>
                <p:cNvPr id="467" name="Freihand 466">
                  <a:extLst>
                    <a:ext uri="{FF2B5EF4-FFF2-40B4-BE49-F238E27FC236}">
                      <a16:creationId xmlns:a16="http://schemas.microsoft.com/office/drawing/2014/main" id="{9868B144-E7A5-4A57-BF94-74637765402E}"/>
                    </a:ext>
                  </a:extLst>
                </p:cNvPr>
                <p:cNvPicPr/>
                <p:nvPr/>
              </p:nvPicPr>
              <p:blipFill>
                <a:blip r:embed="rId821"/>
                <a:stretch>
                  <a:fillRect/>
                </a:stretch>
              </p:blipFill>
              <p:spPr>
                <a:xfrm>
                  <a:off x="3153395" y="6295987"/>
                  <a:ext cx="81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68" name="Freihand 467">
                  <a:extLst>
                    <a:ext uri="{FF2B5EF4-FFF2-40B4-BE49-F238E27FC236}">
                      <a16:creationId xmlns:a16="http://schemas.microsoft.com/office/drawing/2014/main" id="{C59B5363-D22F-4C66-8E0E-0780BC1B7D52}"/>
                    </a:ext>
                  </a:extLst>
                </p14:cNvPr>
                <p14:cNvContentPartPr/>
                <p14:nvPr/>
              </p14:nvContentPartPr>
              <p14:xfrm>
                <a:off x="3245195" y="6320467"/>
                <a:ext cx="43200" cy="50760"/>
              </p14:xfrm>
            </p:contentPart>
          </mc:Choice>
          <mc:Fallback>
            <p:pic>
              <p:nvPicPr>
                <p:cNvPr id="468" name="Freihand 467">
                  <a:extLst>
                    <a:ext uri="{FF2B5EF4-FFF2-40B4-BE49-F238E27FC236}">
                      <a16:creationId xmlns:a16="http://schemas.microsoft.com/office/drawing/2014/main" id="{C59B5363-D22F-4C66-8E0E-0780BC1B7D52}"/>
                    </a:ext>
                  </a:extLst>
                </p:cNvPr>
                <p:cNvPicPr/>
                <p:nvPr/>
              </p:nvPicPr>
              <p:blipFill>
                <a:blip r:embed="rId823"/>
                <a:stretch>
                  <a:fillRect/>
                </a:stretch>
              </p:blipFill>
              <p:spPr>
                <a:xfrm>
                  <a:off x="3240875" y="6316147"/>
                  <a:ext cx="51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69" name="Freihand 468">
                  <a:extLst>
                    <a:ext uri="{FF2B5EF4-FFF2-40B4-BE49-F238E27FC236}">
                      <a16:creationId xmlns:a16="http://schemas.microsoft.com/office/drawing/2014/main" id="{DBB03D72-9E39-4A48-80A6-D2F119EE4EB5}"/>
                    </a:ext>
                  </a:extLst>
                </p14:cNvPr>
                <p14:cNvContentPartPr/>
                <p14:nvPr/>
              </p14:nvContentPartPr>
              <p14:xfrm>
                <a:off x="3331595" y="6216787"/>
                <a:ext cx="88560" cy="160920"/>
              </p14:xfrm>
            </p:contentPart>
          </mc:Choice>
          <mc:Fallback>
            <p:pic>
              <p:nvPicPr>
                <p:cNvPr id="469" name="Freihand 468">
                  <a:extLst>
                    <a:ext uri="{FF2B5EF4-FFF2-40B4-BE49-F238E27FC236}">
                      <a16:creationId xmlns:a16="http://schemas.microsoft.com/office/drawing/2014/main" id="{DBB03D72-9E39-4A48-80A6-D2F119EE4EB5}"/>
                    </a:ext>
                  </a:extLst>
                </p:cNvPr>
                <p:cNvPicPr/>
                <p:nvPr/>
              </p:nvPicPr>
              <p:blipFill>
                <a:blip r:embed="rId825"/>
                <a:stretch>
                  <a:fillRect/>
                </a:stretch>
              </p:blipFill>
              <p:spPr>
                <a:xfrm>
                  <a:off x="3327275" y="6212467"/>
                  <a:ext cx="97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70" name="Freihand 469">
                  <a:extLst>
                    <a:ext uri="{FF2B5EF4-FFF2-40B4-BE49-F238E27FC236}">
                      <a16:creationId xmlns:a16="http://schemas.microsoft.com/office/drawing/2014/main" id="{12CE87F1-2FDB-4573-ADAB-FD8BB33D0E14}"/>
                    </a:ext>
                  </a:extLst>
                </p14:cNvPr>
                <p14:cNvContentPartPr/>
                <p14:nvPr/>
              </p14:nvContentPartPr>
              <p14:xfrm>
                <a:off x="3462275" y="6294187"/>
                <a:ext cx="77400" cy="75600"/>
              </p14:xfrm>
            </p:contentPart>
          </mc:Choice>
          <mc:Fallback>
            <p:pic>
              <p:nvPicPr>
                <p:cNvPr id="470" name="Freihand 469">
                  <a:extLst>
                    <a:ext uri="{FF2B5EF4-FFF2-40B4-BE49-F238E27FC236}">
                      <a16:creationId xmlns:a16="http://schemas.microsoft.com/office/drawing/2014/main" id="{12CE87F1-2FDB-4573-ADAB-FD8BB33D0E14}"/>
                    </a:ext>
                  </a:extLst>
                </p:cNvPr>
                <p:cNvPicPr/>
                <p:nvPr/>
              </p:nvPicPr>
              <p:blipFill>
                <a:blip r:embed="rId827"/>
                <a:stretch>
                  <a:fillRect/>
                </a:stretch>
              </p:blipFill>
              <p:spPr>
                <a:xfrm>
                  <a:off x="3457955" y="6289867"/>
                  <a:ext cx="86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72" name="Freihand 471">
                  <a:extLst>
                    <a:ext uri="{FF2B5EF4-FFF2-40B4-BE49-F238E27FC236}">
                      <a16:creationId xmlns:a16="http://schemas.microsoft.com/office/drawing/2014/main" id="{1E7E2129-7F4C-4545-920D-F66205D3F04C}"/>
                    </a:ext>
                  </a:extLst>
                </p14:cNvPr>
                <p14:cNvContentPartPr/>
                <p14:nvPr/>
              </p14:nvContentPartPr>
              <p14:xfrm>
                <a:off x="3664955" y="6266827"/>
                <a:ext cx="153000" cy="74160"/>
              </p14:xfrm>
            </p:contentPart>
          </mc:Choice>
          <mc:Fallback>
            <p:pic>
              <p:nvPicPr>
                <p:cNvPr id="472" name="Freihand 471">
                  <a:extLst>
                    <a:ext uri="{FF2B5EF4-FFF2-40B4-BE49-F238E27FC236}">
                      <a16:creationId xmlns:a16="http://schemas.microsoft.com/office/drawing/2014/main" id="{1E7E2129-7F4C-4545-920D-F66205D3F04C}"/>
                    </a:ext>
                  </a:extLst>
                </p:cNvPr>
                <p:cNvPicPr/>
                <p:nvPr/>
              </p:nvPicPr>
              <p:blipFill>
                <a:blip r:embed="rId829"/>
                <a:stretch>
                  <a:fillRect/>
                </a:stretch>
              </p:blipFill>
              <p:spPr>
                <a:xfrm>
                  <a:off x="3660635" y="6262507"/>
                  <a:ext cx="1616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73" name="Freihand 472">
                  <a:extLst>
                    <a:ext uri="{FF2B5EF4-FFF2-40B4-BE49-F238E27FC236}">
                      <a16:creationId xmlns:a16="http://schemas.microsoft.com/office/drawing/2014/main" id="{C86D503B-94DA-48CF-A52D-136862FC34B4}"/>
                    </a:ext>
                  </a:extLst>
                </p14:cNvPr>
                <p14:cNvContentPartPr/>
                <p14:nvPr/>
              </p14:nvContentPartPr>
              <p14:xfrm>
                <a:off x="3651635" y="6162427"/>
                <a:ext cx="118080" cy="194760"/>
              </p14:xfrm>
            </p:contentPart>
          </mc:Choice>
          <mc:Fallback>
            <p:pic>
              <p:nvPicPr>
                <p:cNvPr id="473" name="Freihand 472">
                  <a:extLst>
                    <a:ext uri="{FF2B5EF4-FFF2-40B4-BE49-F238E27FC236}">
                      <a16:creationId xmlns:a16="http://schemas.microsoft.com/office/drawing/2014/main" id="{C86D503B-94DA-48CF-A52D-136862FC34B4}"/>
                    </a:ext>
                  </a:extLst>
                </p:cNvPr>
                <p:cNvPicPr/>
                <p:nvPr/>
              </p:nvPicPr>
              <p:blipFill>
                <a:blip r:embed="rId831"/>
                <a:stretch>
                  <a:fillRect/>
                </a:stretch>
              </p:blipFill>
              <p:spPr>
                <a:xfrm>
                  <a:off x="3647315" y="6158107"/>
                  <a:ext cx="1267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74" name="Freihand 473">
                  <a:extLst>
                    <a:ext uri="{FF2B5EF4-FFF2-40B4-BE49-F238E27FC236}">
                      <a16:creationId xmlns:a16="http://schemas.microsoft.com/office/drawing/2014/main" id="{29095838-93DA-4091-AC4F-CA5F554AFA6A}"/>
                    </a:ext>
                  </a:extLst>
                </p14:cNvPr>
                <p14:cNvContentPartPr/>
                <p14:nvPr/>
              </p14:nvContentPartPr>
              <p14:xfrm>
                <a:off x="3775475" y="6262147"/>
                <a:ext cx="13320" cy="103680"/>
              </p14:xfrm>
            </p:contentPart>
          </mc:Choice>
          <mc:Fallback>
            <p:pic>
              <p:nvPicPr>
                <p:cNvPr id="474" name="Freihand 473">
                  <a:extLst>
                    <a:ext uri="{FF2B5EF4-FFF2-40B4-BE49-F238E27FC236}">
                      <a16:creationId xmlns:a16="http://schemas.microsoft.com/office/drawing/2014/main" id="{29095838-93DA-4091-AC4F-CA5F554AFA6A}"/>
                    </a:ext>
                  </a:extLst>
                </p:cNvPr>
                <p:cNvPicPr/>
                <p:nvPr/>
              </p:nvPicPr>
              <p:blipFill>
                <a:blip r:embed="rId833"/>
                <a:stretch>
                  <a:fillRect/>
                </a:stretch>
              </p:blipFill>
              <p:spPr>
                <a:xfrm>
                  <a:off x="3771155" y="6257827"/>
                  <a:ext cx="21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75" name="Freihand 474">
                  <a:extLst>
                    <a:ext uri="{FF2B5EF4-FFF2-40B4-BE49-F238E27FC236}">
                      <a16:creationId xmlns:a16="http://schemas.microsoft.com/office/drawing/2014/main" id="{ABA7614A-22C1-479F-A6F6-16458CE4E141}"/>
                    </a:ext>
                  </a:extLst>
                </p14:cNvPr>
                <p14:cNvContentPartPr/>
                <p14:nvPr/>
              </p14:nvContentPartPr>
              <p14:xfrm>
                <a:off x="3824075" y="6135067"/>
                <a:ext cx="347760" cy="229320"/>
              </p14:xfrm>
            </p:contentPart>
          </mc:Choice>
          <mc:Fallback>
            <p:pic>
              <p:nvPicPr>
                <p:cNvPr id="475" name="Freihand 474">
                  <a:extLst>
                    <a:ext uri="{FF2B5EF4-FFF2-40B4-BE49-F238E27FC236}">
                      <a16:creationId xmlns:a16="http://schemas.microsoft.com/office/drawing/2014/main" id="{ABA7614A-22C1-479F-A6F6-16458CE4E141}"/>
                    </a:ext>
                  </a:extLst>
                </p:cNvPr>
                <p:cNvPicPr/>
                <p:nvPr/>
              </p:nvPicPr>
              <p:blipFill>
                <a:blip r:embed="rId835"/>
                <a:stretch>
                  <a:fillRect/>
                </a:stretch>
              </p:blipFill>
              <p:spPr>
                <a:xfrm>
                  <a:off x="3819755" y="6130747"/>
                  <a:ext cx="3564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76" name="Freihand 475">
                  <a:extLst>
                    <a:ext uri="{FF2B5EF4-FFF2-40B4-BE49-F238E27FC236}">
                      <a16:creationId xmlns:a16="http://schemas.microsoft.com/office/drawing/2014/main" id="{D7695EE4-F385-4E23-9E99-7AC232305ED8}"/>
                    </a:ext>
                  </a:extLst>
                </p14:cNvPr>
                <p14:cNvContentPartPr/>
                <p14:nvPr/>
              </p14:nvContentPartPr>
              <p14:xfrm>
                <a:off x="3777995" y="6085747"/>
                <a:ext cx="33120" cy="14400"/>
              </p14:xfrm>
            </p:contentPart>
          </mc:Choice>
          <mc:Fallback>
            <p:pic>
              <p:nvPicPr>
                <p:cNvPr id="476" name="Freihand 475">
                  <a:extLst>
                    <a:ext uri="{FF2B5EF4-FFF2-40B4-BE49-F238E27FC236}">
                      <a16:creationId xmlns:a16="http://schemas.microsoft.com/office/drawing/2014/main" id="{D7695EE4-F385-4E23-9E99-7AC232305ED8}"/>
                    </a:ext>
                  </a:extLst>
                </p:cNvPr>
                <p:cNvPicPr/>
                <p:nvPr/>
              </p:nvPicPr>
              <p:blipFill>
                <a:blip r:embed="rId837"/>
                <a:stretch>
                  <a:fillRect/>
                </a:stretch>
              </p:blipFill>
              <p:spPr>
                <a:xfrm>
                  <a:off x="3773675" y="6081427"/>
                  <a:ext cx="417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77" name="Freihand 476">
                  <a:extLst>
                    <a:ext uri="{FF2B5EF4-FFF2-40B4-BE49-F238E27FC236}">
                      <a16:creationId xmlns:a16="http://schemas.microsoft.com/office/drawing/2014/main" id="{14F97A87-CF05-4DEA-A014-501A668F0583}"/>
                    </a:ext>
                  </a:extLst>
                </p14:cNvPr>
                <p14:cNvContentPartPr/>
                <p14:nvPr/>
              </p14:nvContentPartPr>
              <p14:xfrm>
                <a:off x="4271915" y="6155227"/>
                <a:ext cx="292320" cy="136800"/>
              </p14:xfrm>
            </p:contentPart>
          </mc:Choice>
          <mc:Fallback>
            <p:pic>
              <p:nvPicPr>
                <p:cNvPr id="477" name="Freihand 476">
                  <a:extLst>
                    <a:ext uri="{FF2B5EF4-FFF2-40B4-BE49-F238E27FC236}">
                      <a16:creationId xmlns:a16="http://schemas.microsoft.com/office/drawing/2014/main" id="{14F97A87-CF05-4DEA-A014-501A668F0583}"/>
                    </a:ext>
                  </a:extLst>
                </p:cNvPr>
                <p:cNvPicPr/>
                <p:nvPr/>
              </p:nvPicPr>
              <p:blipFill>
                <a:blip r:embed="rId839"/>
                <a:stretch>
                  <a:fillRect/>
                </a:stretch>
              </p:blipFill>
              <p:spPr>
                <a:xfrm>
                  <a:off x="4267595" y="6150907"/>
                  <a:ext cx="300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79" name="Freihand 478">
                  <a:extLst>
                    <a:ext uri="{FF2B5EF4-FFF2-40B4-BE49-F238E27FC236}">
                      <a16:creationId xmlns:a16="http://schemas.microsoft.com/office/drawing/2014/main" id="{5151A129-1814-4F30-B9B9-E84A46111730}"/>
                    </a:ext>
                  </a:extLst>
                </p14:cNvPr>
                <p14:cNvContentPartPr/>
                <p14:nvPr/>
              </p14:nvContentPartPr>
              <p14:xfrm>
                <a:off x="2431955" y="6527467"/>
                <a:ext cx="223200" cy="100440"/>
              </p14:xfrm>
            </p:contentPart>
          </mc:Choice>
          <mc:Fallback>
            <p:pic>
              <p:nvPicPr>
                <p:cNvPr id="479" name="Freihand 478">
                  <a:extLst>
                    <a:ext uri="{FF2B5EF4-FFF2-40B4-BE49-F238E27FC236}">
                      <a16:creationId xmlns:a16="http://schemas.microsoft.com/office/drawing/2014/main" id="{5151A129-1814-4F30-B9B9-E84A46111730}"/>
                    </a:ext>
                  </a:extLst>
                </p:cNvPr>
                <p:cNvPicPr/>
                <p:nvPr/>
              </p:nvPicPr>
              <p:blipFill>
                <a:blip r:embed="rId841"/>
                <a:stretch>
                  <a:fillRect/>
                </a:stretch>
              </p:blipFill>
              <p:spPr>
                <a:xfrm>
                  <a:off x="2427635" y="6523147"/>
                  <a:ext cx="231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80" name="Freihand 479">
                  <a:extLst>
                    <a:ext uri="{FF2B5EF4-FFF2-40B4-BE49-F238E27FC236}">
                      <a16:creationId xmlns:a16="http://schemas.microsoft.com/office/drawing/2014/main" id="{1B134A84-162C-48A2-8F91-5578C6A959E5}"/>
                    </a:ext>
                  </a:extLst>
                </p14:cNvPr>
                <p14:cNvContentPartPr/>
                <p14:nvPr/>
              </p14:nvContentPartPr>
              <p14:xfrm>
                <a:off x="2677835" y="6589027"/>
                <a:ext cx="97920" cy="55800"/>
              </p14:xfrm>
            </p:contentPart>
          </mc:Choice>
          <mc:Fallback>
            <p:pic>
              <p:nvPicPr>
                <p:cNvPr id="480" name="Freihand 479">
                  <a:extLst>
                    <a:ext uri="{FF2B5EF4-FFF2-40B4-BE49-F238E27FC236}">
                      <a16:creationId xmlns:a16="http://schemas.microsoft.com/office/drawing/2014/main" id="{1B134A84-162C-48A2-8F91-5578C6A959E5}"/>
                    </a:ext>
                  </a:extLst>
                </p:cNvPr>
                <p:cNvPicPr/>
                <p:nvPr/>
              </p:nvPicPr>
              <p:blipFill>
                <a:blip r:embed="rId843"/>
                <a:stretch>
                  <a:fillRect/>
                </a:stretch>
              </p:blipFill>
              <p:spPr>
                <a:xfrm>
                  <a:off x="2673515" y="6584707"/>
                  <a:ext cx="1065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81" name="Freihand 480">
                  <a:extLst>
                    <a:ext uri="{FF2B5EF4-FFF2-40B4-BE49-F238E27FC236}">
                      <a16:creationId xmlns:a16="http://schemas.microsoft.com/office/drawing/2014/main" id="{76BD02D3-89E4-4057-B377-64FCF2038721}"/>
                    </a:ext>
                  </a:extLst>
                </p14:cNvPr>
                <p14:cNvContentPartPr/>
                <p14:nvPr/>
              </p14:nvContentPartPr>
              <p14:xfrm>
                <a:off x="2831555" y="6478147"/>
                <a:ext cx="145440" cy="154440"/>
              </p14:xfrm>
            </p:contentPart>
          </mc:Choice>
          <mc:Fallback>
            <p:pic>
              <p:nvPicPr>
                <p:cNvPr id="481" name="Freihand 480">
                  <a:extLst>
                    <a:ext uri="{FF2B5EF4-FFF2-40B4-BE49-F238E27FC236}">
                      <a16:creationId xmlns:a16="http://schemas.microsoft.com/office/drawing/2014/main" id="{76BD02D3-89E4-4057-B377-64FCF2038721}"/>
                    </a:ext>
                  </a:extLst>
                </p:cNvPr>
                <p:cNvPicPr/>
                <p:nvPr/>
              </p:nvPicPr>
              <p:blipFill>
                <a:blip r:embed="rId845"/>
                <a:stretch>
                  <a:fillRect/>
                </a:stretch>
              </p:blipFill>
              <p:spPr>
                <a:xfrm>
                  <a:off x="2827235" y="6473827"/>
                  <a:ext cx="154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82" name="Freihand 481">
                  <a:extLst>
                    <a:ext uri="{FF2B5EF4-FFF2-40B4-BE49-F238E27FC236}">
                      <a16:creationId xmlns:a16="http://schemas.microsoft.com/office/drawing/2014/main" id="{397660C7-EA8B-46DF-922F-94425D387233}"/>
                    </a:ext>
                  </a:extLst>
                </p14:cNvPr>
                <p14:cNvContentPartPr/>
                <p14:nvPr/>
              </p14:nvContentPartPr>
              <p14:xfrm>
                <a:off x="3012275" y="6551587"/>
                <a:ext cx="74160" cy="78480"/>
              </p14:xfrm>
            </p:contentPart>
          </mc:Choice>
          <mc:Fallback>
            <p:pic>
              <p:nvPicPr>
                <p:cNvPr id="482" name="Freihand 481">
                  <a:extLst>
                    <a:ext uri="{FF2B5EF4-FFF2-40B4-BE49-F238E27FC236}">
                      <a16:creationId xmlns:a16="http://schemas.microsoft.com/office/drawing/2014/main" id="{397660C7-EA8B-46DF-922F-94425D387233}"/>
                    </a:ext>
                  </a:extLst>
                </p:cNvPr>
                <p:cNvPicPr/>
                <p:nvPr/>
              </p:nvPicPr>
              <p:blipFill>
                <a:blip r:embed="rId847"/>
                <a:stretch>
                  <a:fillRect/>
                </a:stretch>
              </p:blipFill>
              <p:spPr>
                <a:xfrm>
                  <a:off x="3007955" y="6547267"/>
                  <a:ext cx="82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83" name="Freihand 482">
                  <a:extLst>
                    <a:ext uri="{FF2B5EF4-FFF2-40B4-BE49-F238E27FC236}">
                      <a16:creationId xmlns:a16="http://schemas.microsoft.com/office/drawing/2014/main" id="{13C2E92C-316D-482B-BF06-DB6B396E7FC7}"/>
                    </a:ext>
                  </a:extLst>
                </p14:cNvPr>
                <p14:cNvContentPartPr/>
                <p14:nvPr/>
              </p14:nvContentPartPr>
              <p14:xfrm>
                <a:off x="3128555" y="6465547"/>
                <a:ext cx="429840" cy="161640"/>
              </p14:xfrm>
            </p:contentPart>
          </mc:Choice>
          <mc:Fallback>
            <p:pic>
              <p:nvPicPr>
                <p:cNvPr id="483" name="Freihand 482">
                  <a:extLst>
                    <a:ext uri="{FF2B5EF4-FFF2-40B4-BE49-F238E27FC236}">
                      <a16:creationId xmlns:a16="http://schemas.microsoft.com/office/drawing/2014/main" id="{13C2E92C-316D-482B-BF06-DB6B396E7FC7}"/>
                    </a:ext>
                  </a:extLst>
                </p:cNvPr>
                <p:cNvPicPr/>
                <p:nvPr/>
              </p:nvPicPr>
              <p:blipFill>
                <a:blip r:embed="rId849"/>
                <a:stretch>
                  <a:fillRect/>
                </a:stretch>
              </p:blipFill>
              <p:spPr>
                <a:xfrm>
                  <a:off x="3124235" y="6461227"/>
                  <a:ext cx="438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84" name="Freihand 483">
                  <a:extLst>
                    <a:ext uri="{FF2B5EF4-FFF2-40B4-BE49-F238E27FC236}">
                      <a16:creationId xmlns:a16="http://schemas.microsoft.com/office/drawing/2014/main" id="{4319D64D-5955-4F55-936F-A25EEA177D0E}"/>
                    </a:ext>
                  </a:extLst>
                </p14:cNvPr>
                <p14:cNvContentPartPr/>
                <p14:nvPr/>
              </p14:nvContentPartPr>
              <p14:xfrm>
                <a:off x="3570995" y="6518107"/>
                <a:ext cx="92520" cy="83520"/>
              </p14:xfrm>
            </p:contentPart>
          </mc:Choice>
          <mc:Fallback>
            <p:pic>
              <p:nvPicPr>
                <p:cNvPr id="484" name="Freihand 483">
                  <a:extLst>
                    <a:ext uri="{FF2B5EF4-FFF2-40B4-BE49-F238E27FC236}">
                      <a16:creationId xmlns:a16="http://schemas.microsoft.com/office/drawing/2014/main" id="{4319D64D-5955-4F55-936F-A25EEA177D0E}"/>
                    </a:ext>
                  </a:extLst>
                </p:cNvPr>
                <p:cNvPicPr/>
                <p:nvPr/>
              </p:nvPicPr>
              <p:blipFill>
                <a:blip r:embed="rId851"/>
                <a:stretch>
                  <a:fillRect/>
                </a:stretch>
              </p:blipFill>
              <p:spPr>
                <a:xfrm>
                  <a:off x="3566675" y="6513787"/>
                  <a:ext cx="101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86" name="Freihand 485">
                  <a:extLst>
                    <a:ext uri="{FF2B5EF4-FFF2-40B4-BE49-F238E27FC236}">
                      <a16:creationId xmlns:a16="http://schemas.microsoft.com/office/drawing/2014/main" id="{F8CF44D8-7AC3-46A6-8AEB-355497B7654A}"/>
                    </a:ext>
                  </a:extLst>
                </p14:cNvPr>
                <p14:cNvContentPartPr/>
                <p14:nvPr/>
              </p14:nvContentPartPr>
              <p14:xfrm>
                <a:off x="3706355" y="6433147"/>
                <a:ext cx="190440" cy="221040"/>
              </p14:xfrm>
            </p:contentPart>
          </mc:Choice>
          <mc:Fallback>
            <p:pic>
              <p:nvPicPr>
                <p:cNvPr id="486" name="Freihand 485">
                  <a:extLst>
                    <a:ext uri="{FF2B5EF4-FFF2-40B4-BE49-F238E27FC236}">
                      <a16:creationId xmlns:a16="http://schemas.microsoft.com/office/drawing/2014/main" id="{F8CF44D8-7AC3-46A6-8AEB-355497B7654A}"/>
                    </a:ext>
                  </a:extLst>
                </p:cNvPr>
                <p:cNvPicPr/>
                <p:nvPr/>
              </p:nvPicPr>
              <p:blipFill>
                <a:blip r:embed="rId853"/>
                <a:stretch>
                  <a:fillRect/>
                </a:stretch>
              </p:blipFill>
              <p:spPr>
                <a:xfrm>
                  <a:off x="3702035" y="6428827"/>
                  <a:ext cx="1990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87" name="Freihand 486">
                  <a:extLst>
                    <a:ext uri="{FF2B5EF4-FFF2-40B4-BE49-F238E27FC236}">
                      <a16:creationId xmlns:a16="http://schemas.microsoft.com/office/drawing/2014/main" id="{32856A70-8538-413B-8227-FF0A3742936B}"/>
                    </a:ext>
                  </a:extLst>
                </p14:cNvPr>
                <p14:cNvContentPartPr/>
                <p14:nvPr/>
              </p14:nvContentPartPr>
              <p14:xfrm>
                <a:off x="3934595" y="6432787"/>
                <a:ext cx="98640" cy="131400"/>
              </p14:xfrm>
            </p:contentPart>
          </mc:Choice>
          <mc:Fallback>
            <p:pic>
              <p:nvPicPr>
                <p:cNvPr id="487" name="Freihand 486">
                  <a:extLst>
                    <a:ext uri="{FF2B5EF4-FFF2-40B4-BE49-F238E27FC236}">
                      <a16:creationId xmlns:a16="http://schemas.microsoft.com/office/drawing/2014/main" id="{32856A70-8538-413B-8227-FF0A3742936B}"/>
                    </a:ext>
                  </a:extLst>
                </p:cNvPr>
                <p:cNvPicPr/>
                <p:nvPr/>
              </p:nvPicPr>
              <p:blipFill>
                <a:blip r:embed="rId855"/>
                <a:stretch>
                  <a:fillRect/>
                </a:stretch>
              </p:blipFill>
              <p:spPr>
                <a:xfrm>
                  <a:off x="3930275" y="6428467"/>
                  <a:ext cx="1072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88" name="Freihand 487">
                  <a:extLst>
                    <a:ext uri="{FF2B5EF4-FFF2-40B4-BE49-F238E27FC236}">
                      <a16:creationId xmlns:a16="http://schemas.microsoft.com/office/drawing/2014/main" id="{CF0375FF-5908-42F1-BE59-D8E8D99D26ED}"/>
                    </a:ext>
                  </a:extLst>
                </p14:cNvPr>
                <p14:cNvContentPartPr/>
                <p14:nvPr/>
              </p14:nvContentPartPr>
              <p14:xfrm>
                <a:off x="3974915" y="6414787"/>
                <a:ext cx="136080" cy="161640"/>
              </p14:xfrm>
            </p:contentPart>
          </mc:Choice>
          <mc:Fallback>
            <p:pic>
              <p:nvPicPr>
                <p:cNvPr id="488" name="Freihand 487">
                  <a:extLst>
                    <a:ext uri="{FF2B5EF4-FFF2-40B4-BE49-F238E27FC236}">
                      <a16:creationId xmlns:a16="http://schemas.microsoft.com/office/drawing/2014/main" id="{CF0375FF-5908-42F1-BE59-D8E8D99D26ED}"/>
                    </a:ext>
                  </a:extLst>
                </p:cNvPr>
                <p:cNvPicPr/>
                <p:nvPr/>
              </p:nvPicPr>
              <p:blipFill>
                <a:blip r:embed="rId857"/>
                <a:stretch>
                  <a:fillRect/>
                </a:stretch>
              </p:blipFill>
              <p:spPr>
                <a:xfrm>
                  <a:off x="3970595" y="6410467"/>
                  <a:ext cx="144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89" name="Freihand 488">
                  <a:extLst>
                    <a:ext uri="{FF2B5EF4-FFF2-40B4-BE49-F238E27FC236}">
                      <a16:creationId xmlns:a16="http://schemas.microsoft.com/office/drawing/2014/main" id="{1856CC97-79DC-430C-9A67-226234893A0D}"/>
                    </a:ext>
                  </a:extLst>
                </p14:cNvPr>
                <p14:cNvContentPartPr/>
                <p14:nvPr/>
              </p14:nvContentPartPr>
              <p14:xfrm>
                <a:off x="4059875" y="6502267"/>
                <a:ext cx="83880" cy="25920"/>
              </p14:xfrm>
            </p:contentPart>
          </mc:Choice>
          <mc:Fallback>
            <p:pic>
              <p:nvPicPr>
                <p:cNvPr id="489" name="Freihand 488">
                  <a:extLst>
                    <a:ext uri="{FF2B5EF4-FFF2-40B4-BE49-F238E27FC236}">
                      <a16:creationId xmlns:a16="http://schemas.microsoft.com/office/drawing/2014/main" id="{1856CC97-79DC-430C-9A67-226234893A0D}"/>
                    </a:ext>
                  </a:extLst>
                </p:cNvPr>
                <p:cNvPicPr/>
                <p:nvPr/>
              </p:nvPicPr>
              <p:blipFill>
                <a:blip r:embed="rId859"/>
                <a:stretch>
                  <a:fillRect/>
                </a:stretch>
              </p:blipFill>
              <p:spPr>
                <a:xfrm>
                  <a:off x="4055555" y="6497947"/>
                  <a:ext cx="925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90" name="Freihand 489">
                  <a:extLst>
                    <a:ext uri="{FF2B5EF4-FFF2-40B4-BE49-F238E27FC236}">
                      <a16:creationId xmlns:a16="http://schemas.microsoft.com/office/drawing/2014/main" id="{0E747C7B-DE14-451B-9A79-43C3B7807CCD}"/>
                    </a:ext>
                  </a:extLst>
                </p14:cNvPr>
                <p14:cNvContentPartPr/>
                <p14:nvPr/>
              </p14:nvContentPartPr>
              <p14:xfrm>
                <a:off x="4158155" y="6478507"/>
                <a:ext cx="405000" cy="80280"/>
              </p14:xfrm>
            </p:contentPart>
          </mc:Choice>
          <mc:Fallback>
            <p:pic>
              <p:nvPicPr>
                <p:cNvPr id="490" name="Freihand 489">
                  <a:extLst>
                    <a:ext uri="{FF2B5EF4-FFF2-40B4-BE49-F238E27FC236}">
                      <a16:creationId xmlns:a16="http://schemas.microsoft.com/office/drawing/2014/main" id="{0E747C7B-DE14-451B-9A79-43C3B7807CCD}"/>
                    </a:ext>
                  </a:extLst>
                </p:cNvPr>
                <p:cNvPicPr/>
                <p:nvPr/>
              </p:nvPicPr>
              <p:blipFill>
                <a:blip r:embed="rId861"/>
                <a:stretch>
                  <a:fillRect/>
                </a:stretch>
              </p:blipFill>
              <p:spPr>
                <a:xfrm>
                  <a:off x="4153835" y="6474187"/>
                  <a:ext cx="413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34" name="Freihand 533">
                  <a:extLst>
                    <a:ext uri="{FF2B5EF4-FFF2-40B4-BE49-F238E27FC236}">
                      <a16:creationId xmlns:a16="http://schemas.microsoft.com/office/drawing/2014/main" id="{7046E520-873D-4931-BE5C-419DDF967E61}"/>
                    </a:ext>
                  </a:extLst>
                </p14:cNvPr>
                <p14:cNvContentPartPr/>
                <p14:nvPr/>
              </p14:nvContentPartPr>
              <p14:xfrm>
                <a:off x="2869355" y="5464387"/>
                <a:ext cx="360" cy="360"/>
              </p14:xfrm>
            </p:contentPart>
          </mc:Choice>
          <mc:Fallback>
            <p:pic>
              <p:nvPicPr>
                <p:cNvPr id="534" name="Freihand 533">
                  <a:extLst>
                    <a:ext uri="{FF2B5EF4-FFF2-40B4-BE49-F238E27FC236}">
                      <a16:creationId xmlns:a16="http://schemas.microsoft.com/office/drawing/2014/main" id="{7046E520-873D-4931-BE5C-419DDF967E61}"/>
                    </a:ext>
                  </a:extLst>
                </p:cNvPr>
                <p:cNvPicPr/>
                <p:nvPr/>
              </p:nvPicPr>
              <p:blipFill>
                <a:blip r:embed="rId97"/>
                <a:stretch>
                  <a:fillRect/>
                </a:stretch>
              </p:blipFill>
              <p:spPr>
                <a:xfrm>
                  <a:off x="2865035" y="5460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35" name="Freihand 534">
                  <a:extLst>
                    <a:ext uri="{FF2B5EF4-FFF2-40B4-BE49-F238E27FC236}">
                      <a16:creationId xmlns:a16="http://schemas.microsoft.com/office/drawing/2014/main" id="{1EC929F5-D414-439E-8311-20128B1A2A31}"/>
                    </a:ext>
                  </a:extLst>
                </p14:cNvPr>
                <p14:cNvContentPartPr/>
                <p14:nvPr/>
              </p14:nvContentPartPr>
              <p14:xfrm>
                <a:off x="2511155" y="5434147"/>
                <a:ext cx="317160" cy="95760"/>
              </p14:xfrm>
            </p:contentPart>
          </mc:Choice>
          <mc:Fallback>
            <p:pic>
              <p:nvPicPr>
                <p:cNvPr id="535" name="Freihand 534">
                  <a:extLst>
                    <a:ext uri="{FF2B5EF4-FFF2-40B4-BE49-F238E27FC236}">
                      <a16:creationId xmlns:a16="http://schemas.microsoft.com/office/drawing/2014/main" id="{1EC929F5-D414-439E-8311-20128B1A2A31}"/>
                    </a:ext>
                  </a:extLst>
                </p:cNvPr>
                <p:cNvPicPr/>
                <p:nvPr/>
              </p:nvPicPr>
              <p:blipFill>
                <a:blip r:embed="rId864"/>
                <a:stretch>
                  <a:fillRect/>
                </a:stretch>
              </p:blipFill>
              <p:spPr>
                <a:xfrm>
                  <a:off x="2506835" y="5429827"/>
                  <a:ext cx="325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36" name="Freihand 535">
                  <a:extLst>
                    <a:ext uri="{FF2B5EF4-FFF2-40B4-BE49-F238E27FC236}">
                      <a16:creationId xmlns:a16="http://schemas.microsoft.com/office/drawing/2014/main" id="{8E3DE6B4-7201-4355-8948-4AD61980BEB3}"/>
                    </a:ext>
                  </a:extLst>
                </p14:cNvPr>
                <p14:cNvContentPartPr/>
                <p14:nvPr/>
              </p14:nvContentPartPr>
              <p14:xfrm>
                <a:off x="2818235" y="5439547"/>
                <a:ext cx="287280" cy="61200"/>
              </p14:xfrm>
            </p:contentPart>
          </mc:Choice>
          <mc:Fallback>
            <p:pic>
              <p:nvPicPr>
                <p:cNvPr id="536" name="Freihand 535">
                  <a:extLst>
                    <a:ext uri="{FF2B5EF4-FFF2-40B4-BE49-F238E27FC236}">
                      <a16:creationId xmlns:a16="http://schemas.microsoft.com/office/drawing/2014/main" id="{8E3DE6B4-7201-4355-8948-4AD61980BEB3}"/>
                    </a:ext>
                  </a:extLst>
                </p:cNvPr>
                <p:cNvPicPr/>
                <p:nvPr/>
              </p:nvPicPr>
              <p:blipFill>
                <a:blip r:embed="rId866"/>
                <a:stretch>
                  <a:fillRect/>
                </a:stretch>
              </p:blipFill>
              <p:spPr>
                <a:xfrm>
                  <a:off x="2813915" y="5435227"/>
                  <a:ext cx="2959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37" name="Freihand 536">
                  <a:extLst>
                    <a:ext uri="{FF2B5EF4-FFF2-40B4-BE49-F238E27FC236}">
                      <a16:creationId xmlns:a16="http://schemas.microsoft.com/office/drawing/2014/main" id="{12566E9A-73B7-4E00-ABBC-5F3B9471E2E2}"/>
                    </a:ext>
                  </a:extLst>
                </p14:cNvPr>
                <p14:cNvContentPartPr/>
                <p14:nvPr/>
              </p14:nvContentPartPr>
              <p14:xfrm>
                <a:off x="1029395" y="5512627"/>
                <a:ext cx="1761120" cy="345240"/>
              </p14:xfrm>
            </p:contentPart>
          </mc:Choice>
          <mc:Fallback>
            <p:pic>
              <p:nvPicPr>
                <p:cNvPr id="537" name="Freihand 536">
                  <a:extLst>
                    <a:ext uri="{FF2B5EF4-FFF2-40B4-BE49-F238E27FC236}">
                      <a16:creationId xmlns:a16="http://schemas.microsoft.com/office/drawing/2014/main" id="{12566E9A-73B7-4E00-ABBC-5F3B9471E2E2}"/>
                    </a:ext>
                  </a:extLst>
                </p:cNvPr>
                <p:cNvPicPr/>
                <p:nvPr/>
              </p:nvPicPr>
              <p:blipFill>
                <a:blip r:embed="rId868"/>
                <a:stretch>
                  <a:fillRect/>
                </a:stretch>
              </p:blipFill>
              <p:spPr>
                <a:xfrm>
                  <a:off x="1025075" y="5508307"/>
                  <a:ext cx="176976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39" name="Freihand 538">
                  <a:extLst>
                    <a:ext uri="{FF2B5EF4-FFF2-40B4-BE49-F238E27FC236}">
                      <a16:creationId xmlns:a16="http://schemas.microsoft.com/office/drawing/2014/main" id="{88AD4604-18CB-4802-8708-A40FAD221062}"/>
                    </a:ext>
                  </a:extLst>
                </p14:cNvPr>
                <p14:cNvContentPartPr/>
                <p14:nvPr/>
              </p14:nvContentPartPr>
              <p14:xfrm>
                <a:off x="-28645" y="5884867"/>
                <a:ext cx="163440" cy="155880"/>
              </p14:xfrm>
            </p:contentPart>
          </mc:Choice>
          <mc:Fallback>
            <p:pic>
              <p:nvPicPr>
                <p:cNvPr id="539" name="Freihand 538">
                  <a:extLst>
                    <a:ext uri="{FF2B5EF4-FFF2-40B4-BE49-F238E27FC236}">
                      <a16:creationId xmlns:a16="http://schemas.microsoft.com/office/drawing/2014/main" id="{88AD4604-18CB-4802-8708-A40FAD221062}"/>
                    </a:ext>
                  </a:extLst>
                </p:cNvPr>
                <p:cNvPicPr/>
                <p:nvPr/>
              </p:nvPicPr>
              <p:blipFill>
                <a:blip r:embed="rId870"/>
                <a:stretch>
                  <a:fillRect/>
                </a:stretch>
              </p:blipFill>
              <p:spPr>
                <a:xfrm>
                  <a:off x="-32965" y="5880547"/>
                  <a:ext cx="172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40" name="Freihand 539">
                  <a:extLst>
                    <a:ext uri="{FF2B5EF4-FFF2-40B4-BE49-F238E27FC236}">
                      <a16:creationId xmlns:a16="http://schemas.microsoft.com/office/drawing/2014/main" id="{39EFDA8E-E7FD-4A4F-AD8A-96B8D5AB8AD3}"/>
                    </a:ext>
                  </a:extLst>
                </p14:cNvPr>
                <p14:cNvContentPartPr/>
                <p14:nvPr/>
              </p14:nvContentPartPr>
              <p14:xfrm>
                <a:off x="167555" y="5928067"/>
                <a:ext cx="26640" cy="109080"/>
              </p14:xfrm>
            </p:contentPart>
          </mc:Choice>
          <mc:Fallback>
            <p:pic>
              <p:nvPicPr>
                <p:cNvPr id="540" name="Freihand 539">
                  <a:extLst>
                    <a:ext uri="{FF2B5EF4-FFF2-40B4-BE49-F238E27FC236}">
                      <a16:creationId xmlns:a16="http://schemas.microsoft.com/office/drawing/2014/main" id="{39EFDA8E-E7FD-4A4F-AD8A-96B8D5AB8AD3}"/>
                    </a:ext>
                  </a:extLst>
                </p:cNvPr>
                <p:cNvPicPr/>
                <p:nvPr/>
              </p:nvPicPr>
              <p:blipFill>
                <a:blip r:embed="rId872"/>
                <a:stretch>
                  <a:fillRect/>
                </a:stretch>
              </p:blipFill>
              <p:spPr>
                <a:xfrm>
                  <a:off x="163235" y="5923747"/>
                  <a:ext cx="35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41" name="Freihand 540">
                  <a:extLst>
                    <a:ext uri="{FF2B5EF4-FFF2-40B4-BE49-F238E27FC236}">
                      <a16:creationId xmlns:a16="http://schemas.microsoft.com/office/drawing/2014/main" id="{5227BFB4-3070-420B-8501-794CAA76E6B2}"/>
                    </a:ext>
                  </a:extLst>
                </p14:cNvPr>
                <p14:cNvContentPartPr/>
                <p14:nvPr/>
              </p14:nvContentPartPr>
              <p14:xfrm>
                <a:off x="136595" y="5962987"/>
                <a:ext cx="106560" cy="13320"/>
              </p14:xfrm>
            </p:contentPart>
          </mc:Choice>
          <mc:Fallback>
            <p:pic>
              <p:nvPicPr>
                <p:cNvPr id="541" name="Freihand 540">
                  <a:extLst>
                    <a:ext uri="{FF2B5EF4-FFF2-40B4-BE49-F238E27FC236}">
                      <a16:creationId xmlns:a16="http://schemas.microsoft.com/office/drawing/2014/main" id="{5227BFB4-3070-420B-8501-794CAA76E6B2}"/>
                    </a:ext>
                  </a:extLst>
                </p:cNvPr>
                <p:cNvPicPr/>
                <p:nvPr/>
              </p:nvPicPr>
              <p:blipFill>
                <a:blip r:embed="rId874"/>
                <a:stretch>
                  <a:fillRect/>
                </a:stretch>
              </p:blipFill>
              <p:spPr>
                <a:xfrm>
                  <a:off x="132275" y="5958667"/>
                  <a:ext cx="115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43" name="Freihand 542">
                  <a:extLst>
                    <a:ext uri="{FF2B5EF4-FFF2-40B4-BE49-F238E27FC236}">
                      <a16:creationId xmlns:a16="http://schemas.microsoft.com/office/drawing/2014/main" id="{FC1DC58F-F945-4371-BD5B-46A00E2CB51F}"/>
                    </a:ext>
                  </a:extLst>
                </p14:cNvPr>
                <p14:cNvContentPartPr/>
                <p14:nvPr/>
              </p14:nvContentPartPr>
              <p14:xfrm>
                <a:off x="240275" y="5914387"/>
                <a:ext cx="129240" cy="101880"/>
              </p14:xfrm>
            </p:contentPart>
          </mc:Choice>
          <mc:Fallback>
            <p:pic>
              <p:nvPicPr>
                <p:cNvPr id="543" name="Freihand 542">
                  <a:extLst>
                    <a:ext uri="{FF2B5EF4-FFF2-40B4-BE49-F238E27FC236}">
                      <a16:creationId xmlns:a16="http://schemas.microsoft.com/office/drawing/2014/main" id="{FC1DC58F-F945-4371-BD5B-46A00E2CB51F}"/>
                    </a:ext>
                  </a:extLst>
                </p:cNvPr>
                <p:cNvPicPr/>
                <p:nvPr/>
              </p:nvPicPr>
              <p:blipFill>
                <a:blip r:embed="rId876"/>
                <a:stretch>
                  <a:fillRect/>
                </a:stretch>
              </p:blipFill>
              <p:spPr>
                <a:xfrm>
                  <a:off x="235955" y="5910067"/>
                  <a:ext cx="137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44" name="Freihand 543">
                  <a:extLst>
                    <a:ext uri="{FF2B5EF4-FFF2-40B4-BE49-F238E27FC236}">
                      <a16:creationId xmlns:a16="http://schemas.microsoft.com/office/drawing/2014/main" id="{DEB7B1BC-38A9-466D-9D6E-C503E9BC94C1}"/>
                    </a:ext>
                  </a:extLst>
                </p14:cNvPr>
                <p14:cNvContentPartPr/>
                <p14:nvPr/>
              </p14:nvContentPartPr>
              <p14:xfrm>
                <a:off x="450515" y="5920147"/>
                <a:ext cx="360" cy="360"/>
              </p14:xfrm>
            </p:contentPart>
          </mc:Choice>
          <mc:Fallback>
            <p:pic>
              <p:nvPicPr>
                <p:cNvPr id="544" name="Freihand 543">
                  <a:extLst>
                    <a:ext uri="{FF2B5EF4-FFF2-40B4-BE49-F238E27FC236}">
                      <a16:creationId xmlns:a16="http://schemas.microsoft.com/office/drawing/2014/main" id="{DEB7B1BC-38A9-466D-9D6E-C503E9BC94C1}"/>
                    </a:ext>
                  </a:extLst>
                </p:cNvPr>
                <p:cNvPicPr/>
                <p:nvPr/>
              </p:nvPicPr>
              <p:blipFill>
                <a:blip r:embed="rId97"/>
                <a:stretch>
                  <a:fillRect/>
                </a:stretch>
              </p:blipFill>
              <p:spPr>
                <a:xfrm>
                  <a:off x="446195" y="5915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45" name="Freihand 544">
                  <a:extLst>
                    <a:ext uri="{FF2B5EF4-FFF2-40B4-BE49-F238E27FC236}">
                      <a16:creationId xmlns:a16="http://schemas.microsoft.com/office/drawing/2014/main" id="{3A8C2EE7-669C-4D95-A863-7AE61061D64A}"/>
                    </a:ext>
                  </a:extLst>
                </p14:cNvPr>
                <p14:cNvContentPartPr/>
                <p14:nvPr/>
              </p14:nvContentPartPr>
              <p14:xfrm>
                <a:off x="379955" y="5898187"/>
                <a:ext cx="102600" cy="112320"/>
              </p14:xfrm>
            </p:contentPart>
          </mc:Choice>
          <mc:Fallback>
            <p:pic>
              <p:nvPicPr>
                <p:cNvPr id="545" name="Freihand 544">
                  <a:extLst>
                    <a:ext uri="{FF2B5EF4-FFF2-40B4-BE49-F238E27FC236}">
                      <a16:creationId xmlns:a16="http://schemas.microsoft.com/office/drawing/2014/main" id="{3A8C2EE7-669C-4D95-A863-7AE61061D64A}"/>
                    </a:ext>
                  </a:extLst>
                </p:cNvPr>
                <p:cNvPicPr/>
                <p:nvPr/>
              </p:nvPicPr>
              <p:blipFill>
                <a:blip r:embed="rId879"/>
                <a:stretch>
                  <a:fillRect/>
                </a:stretch>
              </p:blipFill>
              <p:spPr>
                <a:xfrm>
                  <a:off x="375635" y="5893867"/>
                  <a:ext cx="111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46" name="Freihand 545">
                  <a:extLst>
                    <a:ext uri="{FF2B5EF4-FFF2-40B4-BE49-F238E27FC236}">
                      <a16:creationId xmlns:a16="http://schemas.microsoft.com/office/drawing/2014/main" id="{D32555C7-316F-499B-B2CF-C63C453B19EE}"/>
                    </a:ext>
                  </a:extLst>
                </p14:cNvPr>
                <p14:cNvContentPartPr/>
                <p14:nvPr/>
              </p14:nvContentPartPr>
              <p14:xfrm>
                <a:off x="443675" y="5989987"/>
                <a:ext cx="38520" cy="86400"/>
              </p14:xfrm>
            </p:contentPart>
          </mc:Choice>
          <mc:Fallback>
            <p:pic>
              <p:nvPicPr>
                <p:cNvPr id="546" name="Freihand 545">
                  <a:extLst>
                    <a:ext uri="{FF2B5EF4-FFF2-40B4-BE49-F238E27FC236}">
                      <a16:creationId xmlns:a16="http://schemas.microsoft.com/office/drawing/2014/main" id="{D32555C7-316F-499B-B2CF-C63C453B19EE}"/>
                    </a:ext>
                  </a:extLst>
                </p:cNvPr>
                <p:cNvPicPr/>
                <p:nvPr/>
              </p:nvPicPr>
              <p:blipFill>
                <a:blip r:embed="rId881"/>
                <a:stretch>
                  <a:fillRect/>
                </a:stretch>
              </p:blipFill>
              <p:spPr>
                <a:xfrm>
                  <a:off x="439355" y="5985667"/>
                  <a:ext cx="47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47" name="Freihand 546">
                  <a:extLst>
                    <a:ext uri="{FF2B5EF4-FFF2-40B4-BE49-F238E27FC236}">
                      <a16:creationId xmlns:a16="http://schemas.microsoft.com/office/drawing/2014/main" id="{37B7D41D-585B-44B7-A2EC-36D8E8B17B4A}"/>
                    </a:ext>
                  </a:extLst>
                </p14:cNvPr>
                <p14:cNvContentPartPr/>
                <p14:nvPr/>
              </p14:nvContentPartPr>
              <p14:xfrm>
                <a:off x="531155" y="5900707"/>
                <a:ext cx="46800" cy="110880"/>
              </p14:xfrm>
            </p:contentPart>
          </mc:Choice>
          <mc:Fallback>
            <p:pic>
              <p:nvPicPr>
                <p:cNvPr id="547" name="Freihand 546">
                  <a:extLst>
                    <a:ext uri="{FF2B5EF4-FFF2-40B4-BE49-F238E27FC236}">
                      <a16:creationId xmlns:a16="http://schemas.microsoft.com/office/drawing/2014/main" id="{37B7D41D-585B-44B7-A2EC-36D8E8B17B4A}"/>
                    </a:ext>
                  </a:extLst>
                </p:cNvPr>
                <p:cNvPicPr/>
                <p:nvPr/>
              </p:nvPicPr>
              <p:blipFill>
                <a:blip r:embed="rId883"/>
                <a:stretch>
                  <a:fillRect/>
                </a:stretch>
              </p:blipFill>
              <p:spPr>
                <a:xfrm>
                  <a:off x="526835" y="5896387"/>
                  <a:ext cx="55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48" name="Freihand 547">
                  <a:extLst>
                    <a:ext uri="{FF2B5EF4-FFF2-40B4-BE49-F238E27FC236}">
                      <a16:creationId xmlns:a16="http://schemas.microsoft.com/office/drawing/2014/main" id="{D32A3D14-B974-4C46-9DE4-E0721200B78E}"/>
                    </a:ext>
                  </a:extLst>
                </p14:cNvPr>
                <p14:cNvContentPartPr/>
                <p14:nvPr/>
              </p14:nvContentPartPr>
              <p14:xfrm>
                <a:off x="521075" y="5960107"/>
                <a:ext cx="81000" cy="6840"/>
              </p14:xfrm>
            </p:contentPart>
          </mc:Choice>
          <mc:Fallback>
            <p:pic>
              <p:nvPicPr>
                <p:cNvPr id="548" name="Freihand 547">
                  <a:extLst>
                    <a:ext uri="{FF2B5EF4-FFF2-40B4-BE49-F238E27FC236}">
                      <a16:creationId xmlns:a16="http://schemas.microsoft.com/office/drawing/2014/main" id="{D32A3D14-B974-4C46-9DE4-E0721200B78E}"/>
                    </a:ext>
                  </a:extLst>
                </p:cNvPr>
                <p:cNvPicPr/>
                <p:nvPr/>
              </p:nvPicPr>
              <p:blipFill>
                <a:blip r:embed="rId885"/>
                <a:stretch>
                  <a:fillRect/>
                </a:stretch>
              </p:blipFill>
              <p:spPr>
                <a:xfrm>
                  <a:off x="516755" y="5955787"/>
                  <a:ext cx="896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49" name="Freihand 548">
                  <a:extLst>
                    <a:ext uri="{FF2B5EF4-FFF2-40B4-BE49-F238E27FC236}">
                      <a16:creationId xmlns:a16="http://schemas.microsoft.com/office/drawing/2014/main" id="{C324385A-E107-426A-8981-D65D644B3804}"/>
                    </a:ext>
                  </a:extLst>
                </p14:cNvPr>
                <p14:cNvContentPartPr/>
                <p14:nvPr/>
              </p14:nvContentPartPr>
              <p14:xfrm>
                <a:off x="614675" y="5894227"/>
                <a:ext cx="81360" cy="110520"/>
              </p14:xfrm>
            </p:contentPart>
          </mc:Choice>
          <mc:Fallback>
            <p:pic>
              <p:nvPicPr>
                <p:cNvPr id="549" name="Freihand 548">
                  <a:extLst>
                    <a:ext uri="{FF2B5EF4-FFF2-40B4-BE49-F238E27FC236}">
                      <a16:creationId xmlns:a16="http://schemas.microsoft.com/office/drawing/2014/main" id="{C324385A-E107-426A-8981-D65D644B3804}"/>
                    </a:ext>
                  </a:extLst>
                </p:cNvPr>
                <p:cNvPicPr/>
                <p:nvPr/>
              </p:nvPicPr>
              <p:blipFill>
                <a:blip r:embed="rId887"/>
                <a:stretch>
                  <a:fillRect/>
                </a:stretch>
              </p:blipFill>
              <p:spPr>
                <a:xfrm>
                  <a:off x="610355" y="5889907"/>
                  <a:ext cx="90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50" name="Freihand 549">
                  <a:extLst>
                    <a:ext uri="{FF2B5EF4-FFF2-40B4-BE49-F238E27FC236}">
                      <a16:creationId xmlns:a16="http://schemas.microsoft.com/office/drawing/2014/main" id="{7717DF9B-C3E2-44F4-9607-A97B53F61555}"/>
                    </a:ext>
                  </a:extLst>
                </p14:cNvPr>
                <p14:cNvContentPartPr/>
                <p14:nvPr/>
              </p14:nvContentPartPr>
              <p14:xfrm>
                <a:off x="622595" y="5942827"/>
                <a:ext cx="88920" cy="7560"/>
              </p14:xfrm>
            </p:contentPart>
          </mc:Choice>
          <mc:Fallback>
            <p:pic>
              <p:nvPicPr>
                <p:cNvPr id="550" name="Freihand 549">
                  <a:extLst>
                    <a:ext uri="{FF2B5EF4-FFF2-40B4-BE49-F238E27FC236}">
                      <a16:creationId xmlns:a16="http://schemas.microsoft.com/office/drawing/2014/main" id="{7717DF9B-C3E2-44F4-9607-A97B53F61555}"/>
                    </a:ext>
                  </a:extLst>
                </p:cNvPr>
                <p:cNvPicPr/>
                <p:nvPr/>
              </p:nvPicPr>
              <p:blipFill>
                <a:blip r:embed="rId889"/>
                <a:stretch>
                  <a:fillRect/>
                </a:stretch>
              </p:blipFill>
              <p:spPr>
                <a:xfrm>
                  <a:off x="618275" y="5938507"/>
                  <a:ext cx="975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51" name="Freihand 550">
                  <a:extLst>
                    <a:ext uri="{FF2B5EF4-FFF2-40B4-BE49-F238E27FC236}">
                      <a16:creationId xmlns:a16="http://schemas.microsoft.com/office/drawing/2014/main" id="{B533812F-2FFB-47EB-AB04-12477CA94B6D}"/>
                    </a:ext>
                  </a:extLst>
                </p14:cNvPr>
                <p14:cNvContentPartPr/>
                <p14:nvPr/>
              </p14:nvContentPartPr>
              <p14:xfrm>
                <a:off x="754715" y="5900707"/>
                <a:ext cx="84600" cy="99000"/>
              </p14:xfrm>
            </p:contentPart>
          </mc:Choice>
          <mc:Fallback>
            <p:pic>
              <p:nvPicPr>
                <p:cNvPr id="551" name="Freihand 550">
                  <a:extLst>
                    <a:ext uri="{FF2B5EF4-FFF2-40B4-BE49-F238E27FC236}">
                      <a16:creationId xmlns:a16="http://schemas.microsoft.com/office/drawing/2014/main" id="{B533812F-2FFB-47EB-AB04-12477CA94B6D}"/>
                    </a:ext>
                  </a:extLst>
                </p:cNvPr>
                <p:cNvPicPr/>
                <p:nvPr/>
              </p:nvPicPr>
              <p:blipFill>
                <a:blip r:embed="rId891"/>
                <a:stretch>
                  <a:fillRect/>
                </a:stretch>
              </p:blipFill>
              <p:spPr>
                <a:xfrm>
                  <a:off x="750395" y="5896387"/>
                  <a:ext cx="93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52" name="Freihand 551">
                  <a:extLst>
                    <a:ext uri="{FF2B5EF4-FFF2-40B4-BE49-F238E27FC236}">
                      <a16:creationId xmlns:a16="http://schemas.microsoft.com/office/drawing/2014/main" id="{9BD21F04-AB01-4CC9-87DD-92B00045957F}"/>
                    </a:ext>
                  </a:extLst>
                </p14:cNvPr>
                <p14:cNvContentPartPr/>
                <p14:nvPr/>
              </p14:nvContentPartPr>
              <p14:xfrm>
                <a:off x="723035" y="5856787"/>
                <a:ext cx="70200" cy="51480"/>
              </p14:xfrm>
            </p:contentPart>
          </mc:Choice>
          <mc:Fallback>
            <p:pic>
              <p:nvPicPr>
                <p:cNvPr id="552" name="Freihand 551">
                  <a:extLst>
                    <a:ext uri="{FF2B5EF4-FFF2-40B4-BE49-F238E27FC236}">
                      <a16:creationId xmlns:a16="http://schemas.microsoft.com/office/drawing/2014/main" id="{9BD21F04-AB01-4CC9-87DD-92B00045957F}"/>
                    </a:ext>
                  </a:extLst>
                </p:cNvPr>
                <p:cNvPicPr/>
                <p:nvPr/>
              </p:nvPicPr>
              <p:blipFill>
                <a:blip r:embed="rId893"/>
                <a:stretch>
                  <a:fillRect/>
                </a:stretch>
              </p:blipFill>
              <p:spPr>
                <a:xfrm>
                  <a:off x="718715" y="5852467"/>
                  <a:ext cx="788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53" name="Freihand 552">
                  <a:extLst>
                    <a:ext uri="{FF2B5EF4-FFF2-40B4-BE49-F238E27FC236}">
                      <a16:creationId xmlns:a16="http://schemas.microsoft.com/office/drawing/2014/main" id="{761E225C-5E36-4CC6-900F-107C744D0325}"/>
                    </a:ext>
                  </a:extLst>
                </p14:cNvPr>
                <p14:cNvContentPartPr/>
                <p14:nvPr/>
              </p14:nvContentPartPr>
              <p14:xfrm>
                <a:off x="807635" y="5937787"/>
                <a:ext cx="88200" cy="73440"/>
              </p14:xfrm>
            </p:contentPart>
          </mc:Choice>
          <mc:Fallback>
            <p:pic>
              <p:nvPicPr>
                <p:cNvPr id="553" name="Freihand 552">
                  <a:extLst>
                    <a:ext uri="{FF2B5EF4-FFF2-40B4-BE49-F238E27FC236}">
                      <a16:creationId xmlns:a16="http://schemas.microsoft.com/office/drawing/2014/main" id="{761E225C-5E36-4CC6-900F-107C744D0325}"/>
                    </a:ext>
                  </a:extLst>
                </p:cNvPr>
                <p:cNvPicPr/>
                <p:nvPr/>
              </p:nvPicPr>
              <p:blipFill>
                <a:blip r:embed="rId895"/>
                <a:stretch>
                  <a:fillRect/>
                </a:stretch>
              </p:blipFill>
              <p:spPr>
                <a:xfrm>
                  <a:off x="803315" y="5933467"/>
                  <a:ext cx="96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55" name="Freihand 554">
                  <a:extLst>
                    <a:ext uri="{FF2B5EF4-FFF2-40B4-BE49-F238E27FC236}">
                      <a16:creationId xmlns:a16="http://schemas.microsoft.com/office/drawing/2014/main" id="{2F5CAF23-0302-4CBB-B3AD-B3A4B3635274}"/>
                    </a:ext>
                  </a:extLst>
                </p14:cNvPr>
                <p14:cNvContentPartPr/>
                <p14:nvPr/>
              </p14:nvContentPartPr>
              <p14:xfrm>
                <a:off x="1251515" y="5437747"/>
                <a:ext cx="2123640" cy="772920"/>
              </p14:xfrm>
            </p:contentPart>
          </mc:Choice>
          <mc:Fallback>
            <p:pic>
              <p:nvPicPr>
                <p:cNvPr id="555" name="Freihand 554">
                  <a:extLst>
                    <a:ext uri="{FF2B5EF4-FFF2-40B4-BE49-F238E27FC236}">
                      <a16:creationId xmlns:a16="http://schemas.microsoft.com/office/drawing/2014/main" id="{2F5CAF23-0302-4CBB-B3AD-B3A4B3635274}"/>
                    </a:ext>
                  </a:extLst>
                </p:cNvPr>
                <p:cNvPicPr/>
                <p:nvPr/>
              </p:nvPicPr>
              <p:blipFill>
                <a:blip r:embed="rId897"/>
                <a:stretch>
                  <a:fillRect/>
                </a:stretch>
              </p:blipFill>
              <p:spPr>
                <a:xfrm>
                  <a:off x="1247195" y="5433427"/>
                  <a:ext cx="2132280" cy="78156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56" name="Freihand 555">
                  <a:extLst>
                    <a:ext uri="{FF2B5EF4-FFF2-40B4-BE49-F238E27FC236}">
                      <a16:creationId xmlns:a16="http://schemas.microsoft.com/office/drawing/2014/main" id="{8565E3D7-9258-4201-AC34-76BC1E6DC7DC}"/>
                    </a:ext>
                  </a:extLst>
                </p14:cNvPr>
                <p14:cNvContentPartPr/>
                <p14:nvPr/>
              </p14:nvContentPartPr>
              <p14:xfrm>
                <a:off x="484715" y="6338107"/>
                <a:ext cx="171720" cy="139320"/>
              </p14:xfrm>
            </p:contentPart>
          </mc:Choice>
          <mc:Fallback>
            <p:pic>
              <p:nvPicPr>
                <p:cNvPr id="556" name="Freihand 555">
                  <a:extLst>
                    <a:ext uri="{FF2B5EF4-FFF2-40B4-BE49-F238E27FC236}">
                      <a16:creationId xmlns:a16="http://schemas.microsoft.com/office/drawing/2014/main" id="{8565E3D7-9258-4201-AC34-76BC1E6DC7DC}"/>
                    </a:ext>
                  </a:extLst>
                </p:cNvPr>
                <p:cNvPicPr/>
                <p:nvPr/>
              </p:nvPicPr>
              <p:blipFill>
                <a:blip r:embed="rId899"/>
                <a:stretch>
                  <a:fillRect/>
                </a:stretch>
              </p:blipFill>
              <p:spPr>
                <a:xfrm>
                  <a:off x="480395" y="6333787"/>
                  <a:ext cx="180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57" name="Freihand 556">
                  <a:extLst>
                    <a:ext uri="{FF2B5EF4-FFF2-40B4-BE49-F238E27FC236}">
                      <a16:creationId xmlns:a16="http://schemas.microsoft.com/office/drawing/2014/main" id="{CE77F7A6-4DB1-4BFB-A06D-0D5FFB862DED}"/>
                    </a:ext>
                  </a:extLst>
                </p14:cNvPr>
                <p14:cNvContentPartPr/>
                <p14:nvPr/>
              </p14:nvContentPartPr>
              <p14:xfrm>
                <a:off x="695315" y="6358987"/>
                <a:ext cx="29880" cy="130680"/>
              </p14:xfrm>
            </p:contentPart>
          </mc:Choice>
          <mc:Fallback>
            <p:pic>
              <p:nvPicPr>
                <p:cNvPr id="557" name="Freihand 556">
                  <a:extLst>
                    <a:ext uri="{FF2B5EF4-FFF2-40B4-BE49-F238E27FC236}">
                      <a16:creationId xmlns:a16="http://schemas.microsoft.com/office/drawing/2014/main" id="{CE77F7A6-4DB1-4BFB-A06D-0D5FFB862DED}"/>
                    </a:ext>
                  </a:extLst>
                </p:cNvPr>
                <p:cNvPicPr/>
                <p:nvPr/>
              </p:nvPicPr>
              <p:blipFill>
                <a:blip r:embed="rId901"/>
                <a:stretch>
                  <a:fillRect/>
                </a:stretch>
              </p:blipFill>
              <p:spPr>
                <a:xfrm>
                  <a:off x="690995" y="6354667"/>
                  <a:ext cx="38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58" name="Freihand 557">
                  <a:extLst>
                    <a:ext uri="{FF2B5EF4-FFF2-40B4-BE49-F238E27FC236}">
                      <a16:creationId xmlns:a16="http://schemas.microsoft.com/office/drawing/2014/main" id="{4F73A5C8-EBD5-469E-A1B4-D9C0C7C65793}"/>
                    </a:ext>
                  </a:extLst>
                </p14:cNvPr>
                <p14:cNvContentPartPr/>
                <p14:nvPr/>
              </p14:nvContentPartPr>
              <p14:xfrm>
                <a:off x="665075" y="6414787"/>
                <a:ext cx="84960" cy="5400"/>
              </p14:xfrm>
            </p:contentPart>
          </mc:Choice>
          <mc:Fallback>
            <p:pic>
              <p:nvPicPr>
                <p:cNvPr id="558" name="Freihand 557">
                  <a:extLst>
                    <a:ext uri="{FF2B5EF4-FFF2-40B4-BE49-F238E27FC236}">
                      <a16:creationId xmlns:a16="http://schemas.microsoft.com/office/drawing/2014/main" id="{4F73A5C8-EBD5-469E-A1B4-D9C0C7C65793}"/>
                    </a:ext>
                  </a:extLst>
                </p:cNvPr>
                <p:cNvPicPr/>
                <p:nvPr/>
              </p:nvPicPr>
              <p:blipFill>
                <a:blip r:embed="rId903"/>
                <a:stretch>
                  <a:fillRect/>
                </a:stretch>
              </p:blipFill>
              <p:spPr>
                <a:xfrm>
                  <a:off x="660755" y="6410467"/>
                  <a:ext cx="936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59" name="Freihand 558">
                  <a:extLst>
                    <a:ext uri="{FF2B5EF4-FFF2-40B4-BE49-F238E27FC236}">
                      <a16:creationId xmlns:a16="http://schemas.microsoft.com/office/drawing/2014/main" id="{680CB3D8-5629-44DA-9477-4274707A365C}"/>
                    </a:ext>
                  </a:extLst>
                </p14:cNvPr>
                <p14:cNvContentPartPr/>
                <p14:nvPr/>
              </p14:nvContentPartPr>
              <p14:xfrm>
                <a:off x="823475" y="6328027"/>
                <a:ext cx="84600" cy="122400"/>
              </p14:xfrm>
            </p:contentPart>
          </mc:Choice>
          <mc:Fallback>
            <p:pic>
              <p:nvPicPr>
                <p:cNvPr id="559" name="Freihand 558">
                  <a:extLst>
                    <a:ext uri="{FF2B5EF4-FFF2-40B4-BE49-F238E27FC236}">
                      <a16:creationId xmlns:a16="http://schemas.microsoft.com/office/drawing/2014/main" id="{680CB3D8-5629-44DA-9477-4274707A365C}"/>
                    </a:ext>
                  </a:extLst>
                </p:cNvPr>
                <p:cNvPicPr/>
                <p:nvPr/>
              </p:nvPicPr>
              <p:blipFill>
                <a:blip r:embed="rId905"/>
                <a:stretch>
                  <a:fillRect/>
                </a:stretch>
              </p:blipFill>
              <p:spPr>
                <a:xfrm>
                  <a:off x="819155" y="6323707"/>
                  <a:ext cx="93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60" name="Freihand 559">
                  <a:extLst>
                    <a:ext uri="{FF2B5EF4-FFF2-40B4-BE49-F238E27FC236}">
                      <a16:creationId xmlns:a16="http://schemas.microsoft.com/office/drawing/2014/main" id="{CF0CC31E-9FCC-4EA5-B49B-B398A34EA88F}"/>
                    </a:ext>
                  </a:extLst>
                </p14:cNvPr>
                <p14:cNvContentPartPr/>
                <p14:nvPr/>
              </p14:nvContentPartPr>
              <p14:xfrm>
                <a:off x="886115" y="6388507"/>
                <a:ext cx="40680" cy="98640"/>
              </p14:xfrm>
            </p:contentPart>
          </mc:Choice>
          <mc:Fallback>
            <p:pic>
              <p:nvPicPr>
                <p:cNvPr id="560" name="Freihand 559">
                  <a:extLst>
                    <a:ext uri="{FF2B5EF4-FFF2-40B4-BE49-F238E27FC236}">
                      <a16:creationId xmlns:a16="http://schemas.microsoft.com/office/drawing/2014/main" id="{CF0CC31E-9FCC-4EA5-B49B-B398A34EA88F}"/>
                    </a:ext>
                  </a:extLst>
                </p:cNvPr>
                <p:cNvPicPr/>
                <p:nvPr/>
              </p:nvPicPr>
              <p:blipFill>
                <a:blip r:embed="rId907"/>
                <a:stretch>
                  <a:fillRect/>
                </a:stretch>
              </p:blipFill>
              <p:spPr>
                <a:xfrm>
                  <a:off x="881795" y="6384187"/>
                  <a:ext cx="49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61" name="Freihand 560">
                  <a:extLst>
                    <a:ext uri="{FF2B5EF4-FFF2-40B4-BE49-F238E27FC236}">
                      <a16:creationId xmlns:a16="http://schemas.microsoft.com/office/drawing/2014/main" id="{EFA7C177-A34C-42E3-81C3-EF9F3620FB47}"/>
                    </a:ext>
                  </a:extLst>
                </p14:cNvPr>
                <p14:cNvContentPartPr/>
                <p14:nvPr/>
              </p14:nvContentPartPr>
              <p14:xfrm>
                <a:off x="953795" y="6325147"/>
                <a:ext cx="71640" cy="114840"/>
              </p14:xfrm>
            </p:contentPart>
          </mc:Choice>
          <mc:Fallback>
            <p:pic>
              <p:nvPicPr>
                <p:cNvPr id="561" name="Freihand 560">
                  <a:extLst>
                    <a:ext uri="{FF2B5EF4-FFF2-40B4-BE49-F238E27FC236}">
                      <a16:creationId xmlns:a16="http://schemas.microsoft.com/office/drawing/2014/main" id="{EFA7C177-A34C-42E3-81C3-EF9F3620FB47}"/>
                    </a:ext>
                  </a:extLst>
                </p:cNvPr>
                <p:cNvPicPr/>
                <p:nvPr/>
              </p:nvPicPr>
              <p:blipFill>
                <a:blip r:embed="rId909"/>
                <a:stretch>
                  <a:fillRect/>
                </a:stretch>
              </p:blipFill>
              <p:spPr>
                <a:xfrm>
                  <a:off x="949475" y="6320827"/>
                  <a:ext cx="802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62" name="Freihand 561">
                  <a:extLst>
                    <a:ext uri="{FF2B5EF4-FFF2-40B4-BE49-F238E27FC236}">
                      <a16:creationId xmlns:a16="http://schemas.microsoft.com/office/drawing/2014/main" id="{2B140FFD-3FED-456E-945C-9A5445E22DCB}"/>
                    </a:ext>
                  </a:extLst>
                </p14:cNvPr>
                <p14:cNvContentPartPr/>
                <p14:nvPr/>
              </p14:nvContentPartPr>
              <p14:xfrm>
                <a:off x="1049555" y="6314707"/>
                <a:ext cx="62280" cy="133920"/>
              </p14:xfrm>
            </p:contentPart>
          </mc:Choice>
          <mc:Fallback>
            <p:pic>
              <p:nvPicPr>
                <p:cNvPr id="562" name="Freihand 561">
                  <a:extLst>
                    <a:ext uri="{FF2B5EF4-FFF2-40B4-BE49-F238E27FC236}">
                      <a16:creationId xmlns:a16="http://schemas.microsoft.com/office/drawing/2014/main" id="{2B140FFD-3FED-456E-945C-9A5445E22DCB}"/>
                    </a:ext>
                  </a:extLst>
                </p:cNvPr>
                <p:cNvPicPr/>
                <p:nvPr/>
              </p:nvPicPr>
              <p:blipFill>
                <a:blip r:embed="rId911"/>
                <a:stretch>
                  <a:fillRect/>
                </a:stretch>
              </p:blipFill>
              <p:spPr>
                <a:xfrm>
                  <a:off x="1045235" y="6310387"/>
                  <a:ext cx="70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63" name="Freihand 562">
                  <a:extLst>
                    <a:ext uri="{FF2B5EF4-FFF2-40B4-BE49-F238E27FC236}">
                      <a16:creationId xmlns:a16="http://schemas.microsoft.com/office/drawing/2014/main" id="{AF207374-ACE9-4412-BB76-D51DAD9DE813}"/>
                    </a:ext>
                  </a:extLst>
                </p14:cNvPr>
                <p14:cNvContentPartPr/>
                <p14:nvPr/>
              </p14:nvContentPartPr>
              <p14:xfrm>
                <a:off x="1171235" y="6335947"/>
                <a:ext cx="53280" cy="93600"/>
              </p14:xfrm>
            </p:contentPart>
          </mc:Choice>
          <mc:Fallback>
            <p:pic>
              <p:nvPicPr>
                <p:cNvPr id="563" name="Freihand 562">
                  <a:extLst>
                    <a:ext uri="{FF2B5EF4-FFF2-40B4-BE49-F238E27FC236}">
                      <a16:creationId xmlns:a16="http://schemas.microsoft.com/office/drawing/2014/main" id="{AF207374-ACE9-4412-BB76-D51DAD9DE813}"/>
                    </a:ext>
                  </a:extLst>
                </p:cNvPr>
                <p:cNvPicPr/>
                <p:nvPr/>
              </p:nvPicPr>
              <p:blipFill>
                <a:blip r:embed="rId913"/>
                <a:stretch>
                  <a:fillRect/>
                </a:stretch>
              </p:blipFill>
              <p:spPr>
                <a:xfrm>
                  <a:off x="1166915" y="6331627"/>
                  <a:ext cx="61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64" name="Freihand 563">
                  <a:extLst>
                    <a:ext uri="{FF2B5EF4-FFF2-40B4-BE49-F238E27FC236}">
                      <a16:creationId xmlns:a16="http://schemas.microsoft.com/office/drawing/2014/main" id="{B786954E-B1A0-4142-9ADD-8DEDFF416971}"/>
                    </a:ext>
                  </a:extLst>
                </p14:cNvPr>
                <p14:cNvContentPartPr/>
                <p14:nvPr/>
              </p14:nvContentPartPr>
              <p14:xfrm>
                <a:off x="1120835" y="6282667"/>
                <a:ext cx="74160" cy="56880"/>
              </p14:xfrm>
            </p:contentPart>
          </mc:Choice>
          <mc:Fallback>
            <p:pic>
              <p:nvPicPr>
                <p:cNvPr id="564" name="Freihand 563">
                  <a:extLst>
                    <a:ext uri="{FF2B5EF4-FFF2-40B4-BE49-F238E27FC236}">
                      <a16:creationId xmlns:a16="http://schemas.microsoft.com/office/drawing/2014/main" id="{B786954E-B1A0-4142-9ADD-8DEDFF416971}"/>
                    </a:ext>
                  </a:extLst>
                </p:cNvPr>
                <p:cNvPicPr/>
                <p:nvPr/>
              </p:nvPicPr>
              <p:blipFill>
                <a:blip r:embed="rId915"/>
                <a:stretch>
                  <a:fillRect/>
                </a:stretch>
              </p:blipFill>
              <p:spPr>
                <a:xfrm>
                  <a:off x="1116515" y="6278347"/>
                  <a:ext cx="82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65" name="Freihand 564">
                  <a:extLst>
                    <a:ext uri="{FF2B5EF4-FFF2-40B4-BE49-F238E27FC236}">
                      <a16:creationId xmlns:a16="http://schemas.microsoft.com/office/drawing/2014/main" id="{77891519-0820-49AE-B376-F5259A60DEE0}"/>
                    </a:ext>
                  </a:extLst>
                </p14:cNvPr>
                <p14:cNvContentPartPr/>
                <p14:nvPr/>
              </p14:nvContentPartPr>
              <p14:xfrm>
                <a:off x="1217675" y="6377347"/>
                <a:ext cx="77040" cy="72000"/>
              </p14:xfrm>
            </p:contentPart>
          </mc:Choice>
          <mc:Fallback>
            <p:pic>
              <p:nvPicPr>
                <p:cNvPr id="565" name="Freihand 564">
                  <a:extLst>
                    <a:ext uri="{FF2B5EF4-FFF2-40B4-BE49-F238E27FC236}">
                      <a16:creationId xmlns:a16="http://schemas.microsoft.com/office/drawing/2014/main" id="{77891519-0820-49AE-B376-F5259A60DEE0}"/>
                    </a:ext>
                  </a:extLst>
                </p:cNvPr>
                <p:cNvPicPr/>
                <p:nvPr/>
              </p:nvPicPr>
              <p:blipFill>
                <a:blip r:embed="rId917"/>
                <a:stretch>
                  <a:fillRect/>
                </a:stretch>
              </p:blipFill>
              <p:spPr>
                <a:xfrm>
                  <a:off x="1213355" y="6373027"/>
                  <a:ext cx="85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67" name="Freihand 566">
                  <a:extLst>
                    <a:ext uri="{FF2B5EF4-FFF2-40B4-BE49-F238E27FC236}">
                      <a16:creationId xmlns:a16="http://schemas.microsoft.com/office/drawing/2014/main" id="{48237AFA-B50D-4E1F-B270-748BDFAC676C}"/>
                    </a:ext>
                  </a:extLst>
                </p14:cNvPr>
                <p14:cNvContentPartPr/>
                <p14:nvPr/>
              </p14:nvContentPartPr>
              <p14:xfrm>
                <a:off x="433595" y="6501907"/>
                <a:ext cx="807840" cy="85320"/>
              </p14:xfrm>
            </p:contentPart>
          </mc:Choice>
          <mc:Fallback>
            <p:pic>
              <p:nvPicPr>
                <p:cNvPr id="567" name="Freihand 566">
                  <a:extLst>
                    <a:ext uri="{FF2B5EF4-FFF2-40B4-BE49-F238E27FC236}">
                      <a16:creationId xmlns:a16="http://schemas.microsoft.com/office/drawing/2014/main" id="{48237AFA-B50D-4E1F-B270-748BDFAC676C}"/>
                    </a:ext>
                  </a:extLst>
                </p:cNvPr>
                <p:cNvPicPr/>
                <p:nvPr/>
              </p:nvPicPr>
              <p:blipFill>
                <a:blip r:embed="rId919"/>
                <a:stretch>
                  <a:fillRect/>
                </a:stretch>
              </p:blipFill>
              <p:spPr>
                <a:xfrm>
                  <a:off x="429275" y="6497587"/>
                  <a:ext cx="816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68" name="Freihand 567">
                  <a:extLst>
                    <a:ext uri="{FF2B5EF4-FFF2-40B4-BE49-F238E27FC236}">
                      <a16:creationId xmlns:a16="http://schemas.microsoft.com/office/drawing/2014/main" id="{44158418-22D6-4DAF-9CE9-6A30D319DC98}"/>
                    </a:ext>
                  </a:extLst>
                </p14:cNvPr>
                <p14:cNvContentPartPr/>
                <p14:nvPr/>
              </p14:nvContentPartPr>
              <p14:xfrm>
                <a:off x="2675" y="6094747"/>
                <a:ext cx="1043640" cy="92160"/>
              </p14:xfrm>
            </p:contentPart>
          </mc:Choice>
          <mc:Fallback>
            <p:pic>
              <p:nvPicPr>
                <p:cNvPr id="568" name="Freihand 567">
                  <a:extLst>
                    <a:ext uri="{FF2B5EF4-FFF2-40B4-BE49-F238E27FC236}">
                      <a16:creationId xmlns:a16="http://schemas.microsoft.com/office/drawing/2014/main" id="{44158418-22D6-4DAF-9CE9-6A30D319DC98}"/>
                    </a:ext>
                  </a:extLst>
                </p:cNvPr>
                <p:cNvPicPr/>
                <p:nvPr/>
              </p:nvPicPr>
              <p:blipFill>
                <a:blip r:embed="rId921"/>
                <a:stretch>
                  <a:fillRect/>
                </a:stretch>
              </p:blipFill>
              <p:spPr>
                <a:xfrm>
                  <a:off x="-1645" y="6090427"/>
                  <a:ext cx="1052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70" name="Freihand 569">
                  <a:extLst>
                    <a:ext uri="{FF2B5EF4-FFF2-40B4-BE49-F238E27FC236}">
                      <a16:creationId xmlns:a16="http://schemas.microsoft.com/office/drawing/2014/main" id="{F0169509-469A-411D-A50B-F82036DC5815}"/>
                    </a:ext>
                  </a:extLst>
                </p14:cNvPr>
                <p14:cNvContentPartPr/>
                <p14:nvPr/>
              </p14:nvContentPartPr>
              <p14:xfrm>
                <a:off x="4483235" y="5741587"/>
                <a:ext cx="242280" cy="10800"/>
              </p14:xfrm>
            </p:contentPart>
          </mc:Choice>
          <mc:Fallback>
            <p:pic>
              <p:nvPicPr>
                <p:cNvPr id="570" name="Freihand 569">
                  <a:extLst>
                    <a:ext uri="{FF2B5EF4-FFF2-40B4-BE49-F238E27FC236}">
                      <a16:creationId xmlns:a16="http://schemas.microsoft.com/office/drawing/2014/main" id="{F0169509-469A-411D-A50B-F82036DC5815}"/>
                    </a:ext>
                  </a:extLst>
                </p:cNvPr>
                <p:cNvPicPr/>
                <p:nvPr/>
              </p:nvPicPr>
              <p:blipFill>
                <a:blip r:embed="rId923"/>
                <a:stretch>
                  <a:fillRect/>
                </a:stretch>
              </p:blipFill>
              <p:spPr>
                <a:xfrm>
                  <a:off x="4478915" y="5737267"/>
                  <a:ext cx="250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71" name="Freihand 570">
                  <a:extLst>
                    <a:ext uri="{FF2B5EF4-FFF2-40B4-BE49-F238E27FC236}">
                      <a16:creationId xmlns:a16="http://schemas.microsoft.com/office/drawing/2014/main" id="{09181054-E732-42D1-B7C9-3BABF2181A3E}"/>
                    </a:ext>
                  </a:extLst>
                </p14:cNvPr>
                <p14:cNvContentPartPr/>
                <p14:nvPr/>
              </p14:nvContentPartPr>
              <p14:xfrm>
                <a:off x="4483235" y="5805667"/>
                <a:ext cx="207360" cy="30240"/>
              </p14:xfrm>
            </p:contentPart>
          </mc:Choice>
          <mc:Fallback>
            <p:pic>
              <p:nvPicPr>
                <p:cNvPr id="571" name="Freihand 570">
                  <a:extLst>
                    <a:ext uri="{FF2B5EF4-FFF2-40B4-BE49-F238E27FC236}">
                      <a16:creationId xmlns:a16="http://schemas.microsoft.com/office/drawing/2014/main" id="{09181054-E732-42D1-B7C9-3BABF2181A3E}"/>
                    </a:ext>
                  </a:extLst>
                </p:cNvPr>
                <p:cNvPicPr/>
                <p:nvPr/>
              </p:nvPicPr>
              <p:blipFill>
                <a:blip r:embed="rId925"/>
                <a:stretch>
                  <a:fillRect/>
                </a:stretch>
              </p:blipFill>
              <p:spPr>
                <a:xfrm>
                  <a:off x="4478915" y="5801347"/>
                  <a:ext cx="216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415" name="Freihand 414">
                  <a:extLst>
                    <a:ext uri="{FF2B5EF4-FFF2-40B4-BE49-F238E27FC236}">
                      <a16:creationId xmlns:a16="http://schemas.microsoft.com/office/drawing/2014/main" id="{58F4DD35-987E-4AA5-AD12-946B2A91E37E}"/>
                    </a:ext>
                  </a:extLst>
                </p14:cNvPr>
                <p14:cNvContentPartPr/>
                <p14:nvPr/>
              </p14:nvContentPartPr>
              <p14:xfrm>
                <a:off x="3947195" y="5352787"/>
                <a:ext cx="167040" cy="18720"/>
              </p14:xfrm>
            </p:contentPart>
          </mc:Choice>
          <mc:Fallback>
            <p:pic>
              <p:nvPicPr>
                <p:cNvPr id="415" name="Freihand 414">
                  <a:extLst>
                    <a:ext uri="{FF2B5EF4-FFF2-40B4-BE49-F238E27FC236}">
                      <a16:creationId xmlns:a16="http://schemas.microsoft.com/office/drawing/2014/main" id="{58F4DD35-987E-4AA5-AD12-946B2A91E37E}"/>
                    </a:ext>
                  </a:extLst>
                </p:cNvPr>
                <p:cNvPicPr/>
                <p:nvPr/>
              </p:nvPicPr>
              <p:blipFill>
                <a:blip r:embed="rId927"/>
                <a:stretch>
                  <a:fillRect/>
                </a:stretch>
              </p:blipFill>
              <p:spPr>
                <a:xfrm>
                  <a:off x="3942875" y="5348467"/>
                  <a:ext cx="1756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416" name="Freihand 415">
                  <a:extLst>
                    <a:ext uri="{FF2B5EF4-FFF2-40B4-BE49-F238E27FC236}">
                      <a16:creationId xmlns:a16="http://schemas.microsoft.com/office/drawing/2014/main" id="{1F8746BA-1AB9-4994-8560-C7F0EB429901}"/>
                    </a:ext>
                  </a:extLst>
                </p14:cNvPr>
                <p14:cNvContentPartPr/>
                <p14:nvPr/>
              </p14:nvContentPartPr>
              <p14:xfrm>
                <a:off x="4215035" y="5247307"/>
                <a:ext cx="197640" cy="180000"/>
              </p14:xfrm>
            </p:contentPart>
          </mc:Choice>
          <mc:Fallback>
            <p:pic>
              <p:nvPicPr>
                <p:cNvPr id="416" name="Freihand 415">
                  <a:extLst>
                    <a:ext uri="{FF2B5EF4-FFF2-40B4-BE49-F238E27FC236}">
                      <a16:creationId xmlns:a16="http://schemas.microsoft.com/office/drawing/2014/main" id="{1F8746BA-1AB9-4994-8560-C7F0EB429901}"/>
                    </a:ext>
                  </a:extLst>
                </p:cNvPr>
                <p:cNvPicPr/>
                <p:nvPr/>
              </p:nvPicPr>
              <p:blipFill>
                <a:blip r:embed="rId929"/>
                <a:stretch>
                  <a:fillRect/>
                </a:stretch>
              </p:blipFill>
              <p:spPr>
                <a:xfrm>
                  <a:off x="4210715" y="5242987"/>
                  <a:ext cx="206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418" name="Freihand 417">
                  <a:extLst>
                    <a:ext uri="{FF2B5EF4-FFF2-40B4-BE49-F238E27FC236}">
                      <a16:creationId xmlns:a16="http://schemas.microsoft.com/office/drawing/2014/main" id="{FF28F116-DEB9-4D6E-8D4E-7601E589A897}"/>
                    </a:ext>
                  </a:extLst>
                </p14:cNvPr>
                <p14:cNvContentPartPr/>
                <p14:nvPr/>
              </p14:nvContentPartPr>
              <p14:xfrm>
                <a:off x="4510595" y="5347747"/>
                <a:ext cx="179640" cy="11520"/>
              </p14:xfrm>
            </p:contentPart>
          </mc:Choice>
          <mc:Fallback>
            <p:pic>
              <p:nvPicPr>
                <p:cNvPr id="418" name="Freihand 417">
                  <a:extLst>
                    <a:ext uri="{FF2B5EF4-FFF2-40B4-BE49-F238E27FC236}">
                      <a16:creationId xmlns:a16="http://schemas.microsoft.com/office/drawing/2014/main" id="{FF28F116-DEB9-4D6E-8D4E-7601E589A897}"/>
                    </a:ext>
                  </a:extLst>
                </p:cNvPr>
                <p:cNvPicPr/>
                <p:nvPr/>
              </p:nvPicPr>
              <p:blipFill>
                <a:blip r:embed="rId931"/>
                <a:stretch>
                  <a:fillRect/>
                </a:stretch>
              </p:blipFill>
              <p:spPr>
                <a:xfrm>
                  <a:off x="4506275" y="5343427"/>
                  <a:ext cx="1882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419" name="Freihand 418">
                  <a:extLst>
                    <a:ext uri="{FF2B5EF4-FFF2-40B4-BE49-F238E27FC236}">
                      <a16:creationId xmlns:a16="http://schemas.microsoft.com/office/drawing/2014/main" id="{1234D21D-642F-4227-9322-E16E59A4833E}"/>
                    </a:ext>
                  </a:extLst>
                </p14:cNvPr>
                <p14:cNvContentPartPr/>
                <p14:nvPr/>
              </p14:nvContentPartPr>
              <p14:xfrm>
                <a:off x="4531475" y="5385907"/>
                <a:ext cx="194040" cy="30240"/>
              </p14:xfrm>
            </p:contentPart>
          </mc:Choice>
          <mc:Fallback>
            <p:pic>
              <p:nvPicPr>
                <p:cNvPr id="419" name="Freihand 418">
                  <a:extLst>
                    <a:ext uri="{FF2B5EF4-FFF2-40B4-BE49-F238E27FC236}">
                      <a16:creationId xmlns:a16="http://schemas.microsoft.com/office/drawing/2014/main" id="{1234D21D-642F-4227-9322-E16E59A4833E}"/>
                    </a:ext>
                  </a:extLst>
                </p:cNvPr>
                <p:cNvPicPr/>
                <p:nvPr/>
              </p:nvPicPr>
              <p:blipFill>
                <a:blip r:embed="rId933"/>
                <a:stretch>
                  <a:fillRect/>
                </a:stretch>
              </p:blipFill>
              <p:spPr>
                <a:xfrm>
                  <a:off x="4527155" y="5381587"/>
                  <a:ext cx="2026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75" name="Freihand 574">
                  <a:extLst>
                    <a:ext uri="{FF2B5EF4-FFF2-40B4-BE49-F238E27FC236}">
                      <a16:creationId xmlns:a16="http://schemas.microsoft.com/office/drawing/2014/main" id="{CBA9C954-6854-45BF-8D19-CAF6E2FD782A}"/>
                    </a:ext>
                  </a:extLst>
                </p14:cNvPr>
                <p14:cNvContentPartPr/>
                <p14:nvPr/>
              </p14:nvContentPartPr>
              <p14:xfrm>
                <a:off x="4851515" y="5216707"/>
                <a:ext cx="250560" cy="160920"/>
              </p14:xfrm>
            </p:contentPart>
          </mc:Choice>
          <mc:Fallback>
            <p:pic>
              <p:nvPicPr>
                <p:cNvPr id="575" name="Freihand 574">
                  <a:extLst>
                    <a:ext uri="{FF2B5EF4-FFF2-40B4-BE49-F238E27FC236}">
                      <a16:creationId xmlns:a16="http://schemas.microsoft.com/office/drawing/2014/main" id="{CBA9C954-6854-45BF-8D19-CAF6E2FD782A}"/>
                    </a:ext>
                  </a:extLst>
                </p:cNvPr>
                <p:cNvPicPr/>
                <p:nvPr/>
              </p:nvPicPr>
              <p:blipFill>
                <a:blip r:embed="rId935"/>
                <a:stretch>
                  <a:fillRect/>
                </a:stretch>
              </p:blipFill>
              <p:spPr>
                <a:xfrm>
                  <a:off x="4847195" y="5212387"/>
                  <a:ext cx="259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76" name="Freihand 575">
                  <a:extLst>
                    <a:ext uri="{FF2B5EF4-FFF2-40B4-BE49-F238E27FC236}">
                      <a16:creationId xmlns:a16="http://schemas.microsoft.com/office/drawing/2014/main" id="{E2622F2C-F1BF-4AF4-B60B-09CE3BEBA213}"/>
                    </a:ext>
                  </a:extLst>
                </p14:cNvPr>
                <p14:cNvContentPartPr/>
                <p14:nvPr/>
              </p14:nvContentPartPr>
              <p14:xfrm>
                <a:off x="5120075" y="5216707"/>
                <a:ext cx="167760" cy="119880"/>
              </p14:xfrm>
            </p:contentPart>
          </mc:Choice>
          <mc:Fallback>
            <p:pic>
              <p:nvPicPr>
                <p:cNvPr id="576" name="Freihand 575">
                  <a:extLst>
                    <a:ext uri="{FF2B5EF4-FFF2-40B4-BE49-F238E27FC236}">
                      <a16:creationId xmlns:a16="http://schemas.microsoft.com/office/drawing/2014/main" id="{E2622F2C-F1BF-4AF4-B60B-09CE3BEBA213}"/>
                    </a:ext>
                  </a:extLst>
                </p:cNvPr>
                <p:cNvPicPr/>
                <p:nvPr/>
              </p:nvPicPr>
              <p:blipFill>
                <a:blip r:embed="rId937"/>
                <a:stretch>
                  <a:fillRect/>
                </a:stretch>
              </p:blipFill>
              <p:spPr>
                <a:xfrm>
                  <a:off x="5115755" y="5212387"/>
                  <a:ext cx="176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77" name="Freihand 576">
                  <a:extLst>
                    <a:ext uri="{FF2B5EF4-FFF2-40B4-BE49-F238E27FC236}">
                      <a16:creationId xmlns:a16="http://schemas.microsoft.com/office/drawing/2014/main" id="{4711E52E-6ECA-4216-8C83-FFB3E7E08E14}"/>
                    </a:ext>
                  </a:extLst>
                </p14:cNvPr>
                <p14:cNvContentPartPr/>
                <p14:nvPr/>
              </p14:nvContentPartPr>
              <p14:xfrm>
                <a:off x="5290715" y="5288707"/>
                <a:ext cx="18360" cy="119160"/>
              </p14:xfrm>
            </p:contentPart>
          </mc:Choice>
          <mc:Fallback>
            <p:pic>
              <p:nvPicPr>
                <p:cNvPr id="577" name="Freihand 576">
                  <a:extLst>
                    <a:ext uri="{FF2B5EF4-FFF2-40B4-BE49-F238E27FC236}">
                      <a16:creationId xmlns:a16="http://schemas.microsoft.com/office/drawing/2014/main" id="{4711E52E-6ECA-4216-8C83-FFB3E7E08E14}"/>
                    </a:ext>
                  </a:extLst>
                </p:cNvPr>
                <p:cNvPicPr/>
                <p:nvPr/>
              </p:nvPicPr>
              <p:blipFill>
                <a:blip r:embed="rId939"/>
                <a:stretch>
                  <a:fillRect/>
                </a:stretch>
              </p:blipFill>
              <p:spPr>
                <a:xfrm>
                  <a:off x="5286395" y="5284387"/>
                  <a:ext cx="27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78" name="Freihand 577">
                  <a:extLst>
                    <a:ext uri="{FF2B5EF4-FFF2-40B4-BE49-F238E27FC236}">
                      <a16:creationId xmlns:a16="http://schemas.microsoft.com/office/drawing/2014/main" id="{059227D8-70E1-4856-B1AB-3B152E9AF0D7}"/>
                    </a:ext>
                  </a:extLst>
                </p14:cNvPr>
                <p14:cNvContentPartPr/>
                <p14:nvPr/>
              </p14:nvContentPartPr>
              <p14:xfrm>
                <a:off x="5379995" y="5192587"/>
                <a:ext cx="149760" cy="137160"/>
              </p14:xfrm>
            </p:contentPart>
          </mc:Choice>
          <mc:Fallback>
            <p:pic>
              <p:nvPicPr>
                <p:cNvPr id="578" name="Freihand 577">
                  <a:extLst>
                    <a:ext uri="{FF2B5EF4-FFF2-40B4-BE49-F238E27FC236}">
                      <a16:creationId xmlns:a16="http://schemas.microsoft.com/office/drawing/2014/main" id="{059227D8-70E1-4856-B1AB-3B152E9AF0D7}"/>
                    </a:ext>
                  </a:extLst>
                </p:cNvPr>
                <p:cNvPicPr/>
                <p:nvPr/>
              </p:nvPicPr>
              <p:blipFill>
                <a:blip r:embed="rId941"/>
                <a:stretch>
                  <a:fillRect/>
                </a:stretch>
              </p:blipFill>
              <p:spPr>
                <a:xfrm>
                  <a:off x="5375675" y="5188267"/>
                  <a:ext cx="1584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79" name="Freihand 578">
                  <a:extLst>
                    <a:ext uri="{FF2B5EF4-FFF2-40B4-BE49-F238E27FC236}">
                      <a16:creationId xmlns:a16="http://schemas.microsoft.com/office/drawing/2014/main" id="{4A50D08B-44AE-4328-B78D-8BDECA7AF49B}"/>
                    </a:ext>
                  </a:extLst>
                </p14:cNvPr>
                <p14:cNvContentPartPr/>
                <p14:nvPr/>
              </p14:nvContentPartPr>
              <p14:xfrm>
                <a:off x="5573675" y="5164507"/>
                <a:ext cx="128880" cy="149760"/>
              </p14:xfrm>
            </p:contentPart>
          </mc:Choice>
          <mc:Fallback>
            <p:pic>
              <p:nvPicPr>
                <p:cNvPr id="579" name="Freihand 578">
                  <a:extLst>
                    <a:ext uri="{FF2B5EF4-FFF2-40B4-BE49-F238E27FC236}">
                      <a16:creationId xmlns:a16="http://schemas.microsoft.com/office/drawing/2014/main" id="{4A50D08B-44AE-4328-B78D-8BDECA7AF49B}"/>
                    </a:ext>
                  </a:extLst>
                </p:cNvPr>
                <p:cNvPicPr/>
                <p:nvPr/>
              </p:nvPicPr>
              <p:blipFill>
                <a:blip r:embed="rId943"/>
                <a:stretch>
                  <a:fillRect/>
                </a:stretch>
              </p:blipFill>
              <p:spPr>
                <a:xfrm>
                  <a:off x="5569355" y="5160187"/>
                  <a:ext cx="1375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80" name="Freihand 579">
                  <a:extLst>
                    <a:ext uri="{FF2B5EF4-FFF2-40B4-BE49-F238E27FC236}">
                      <a16:creationId xmlns:a16="http://schemas.microsoft.com/office/drawing/2014/main" id="{A83153C6-66F9-4190-B0C8-FB7A8057E657}"/>
                    </a:ext>
                  </a:extLst>
                </p14:cNvPr>
                <p14:cNvContentPartPr/>
                <p14:nvPr/>
              </p14:nvContentPartPr>
              <p14:xfrm>
                <a:off x="5799395" y="5205547"/>
                <a:ext cx="117360" cy="130680"/>
              </p14:xfrm>
            </p:contentPart>
          </mc:Choice>
          <mc:Fallback>
            <p:pic>
              <p:nvPicPr>
                <p:cNvPr id="580" name="Freihand 579">
                  <a:extLst>
                    <a:ext uri="{FF2B5EF4-FFF2-40B4-BE49-F238E27FC236}">
                      <a16:creationId xmlns:a16="http://schemas.microsoft.com/office/drawing/2014/main" id="{A83153C6-66F9-4190-B0C8-FB7A8057E657}"/>
                    </a:ext>
                  </a:extLst>
                </p:cNvPr>
                <p:cNvPicPr/>
                <p:nvPr/>
              </p:nvPicPr>
              <p:blipFill>
                <a:blip r:embed="rId945"/>
                <a:stretch>
                  <a:fillRect/>
                </a:stretch>
              </p:blipFill>
              <p:spPr>
                <a:xfrm>
                  <a:off x="5795075" y="5201227"/>
                  <a:ext cx="126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81" name="Freihand 580">
                  <a:extLst>
                    <a:ext uri="{FF2B5EF4-FFF2-40B4-BE49-F238E27FC236}">
                      <a16:creationId xmlns:a16="http://schemas.microsoft.com/office/drawing/2014/main" id="{B0EC5E6B-D43F-4A16-B14D-345706C02FEE}"/>
                    </a:ext>
                  </a:extLst>
                </p14:cNvPr>
                <p14:cNvContentPartPr/>
                <p14:nvPr/>
              </p14:nvContentPartPr>
              <p14:xfrm>
                <a:off x="5743235" y="5137867"/>
                <a:ext cx="96120" cy="82800"/>
              </p14:xfrm>
            </p:contentPart>
          </mc:Choice>
          <mc:Fallback>
            <p:pic>
              <p:nvPicPr>
                <p:cNvPr id="581" name="Freihand 580">
                  <a:extLst>
                    <a:ext uri="{FF2B5EF4-FFF2-40B4-BE49-F238E27FC236}">
                      <a16:creationId xmlns:a16="http://schemas.microsoft.com/office/drawing/2014/main" id="{B0EC5E6B-D43F-4A16-B14D-345706C02FEE}"/>
                    </a:ext>
                  </a:extLst>
                </p:cNvPr>
                <p:cNvPicPr/>
                <p:nvPr/>
              </p:nvPicPr>
              <p:blipFill>
                <a:blip r:embed="rId947"/>
                <a:stretch>
                  <a:fillRect/>
                </a:stretch>
              </p:blipFill>
              <p:spPr>
                <a:xfrm>
                  <a:off x="5738915" y="5133547"/>
                  <a:ext cx="104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82" name="Freihand 581">
                  <a:extLst>
                    <a:ext uri="{FF2B5EF4-FFF2-40B4-BE49-F238E27FC236}">
                      <a16:creationId xmlns:a16="http://schemas.microsoft.com/office/drawing/2014/main" id="{CCDD7BCA-BF6B-4C9F-9576-7A245E950F77}"/>
                    </a:ext>
                  </a:extLst>
                </p14:cNvPr>
                <p14:cNvContentPartPr/>
                <p14:nvPr/>
              </p14:nvContentPartPr>
              <p14:xfrm>
                <a:off x="5871395" y="5283667"/>
                <a:ext cx="91800" cy="75240"/>
              </p14:xfrm>
            </p:contentPart>
          </mc:Choice>
          <mc:Fallback>
            <p:pic>
              <p:nvPicPr>
                <p:cNvPr id="582" name="Freihand 581">
                  <a:extLst>
                    <a:ext uri="{FF2B5EF4-FFF2-40B4-BE49-F238E27FC236}">
                      <a16:creationId xmlns:a16="http://schemas.microsoft.com/office/drawing/2014/main" id="{CCDD7BCA-BF6B-4C9F-9576-7A245E950F77}"/>
                    </a:ext>
                  </a:extLst>
                </p:cNvPr>
                <p:cNvPicPr/>
                <p:nvPr/>
              </p:nvPicPr>
              <p:blipFill>
                <a:blip r:embed="rId949"/>
                <a:stretch>
                  <a:fillRect/>
                </a:stretch>
              </p:blipFill>
              <p:spPr>
                <a:xfrm>
                  <a:off x="5867075" y="5279347"/>
                  <a:ext cx="100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83" name="Freihand 582">
                  <a:extLst>
                    <a:ext uri="{FF2B5EF4-FFF2-40B4-BE49-F238E27FC236}">
                      <a16:creationId xmlns:a16="http://schemas.microsoft.com/office/drawing/2014/main" id="{0048E1D4-0B2F-4441-8981-A573882575B8}"/>
                    </a:ext>
                  </a:extLst>
                </p14:cNvPr>
                <p14:cNvContentPartPr/>
                <p14:nvPr/>
              </p14:nvContentPartPr>
              <p14:xfrm>
                <a:off x="4921355" y="5620267"/>
                <a:ext cx="182520" cy="190440"/>
              </p14:xfrm>
            </p:contentPart>
          </mc:Choice>
          <mc:Fallback>
            <p:pic>
              <p:nvPicPr>
                <p:cNvPr id="583" name="Freihand 582">
                  <a:extLst>
                    <a:ext uri="{FF2B5EF4-FFF2-40B4-BE49-F238E27FC236}">
                      <a16:creationId xmlns:a16="http://schemas.microsoft.com/office/drawing/2014/main" id="{0048E1D4-0B2F-4441-8981-A573882575B8}"/>
                    </a:ext>
                  </a:extLst>
                </p:cNvPr>
                <p:cNvPicPr/>
                <p:nvPr/>
              </p:nvPicPr>
              <p:blipFill>
                <a:blip r:embed="rId951"/>
                <a:stretch>
                  <a:fillRect/>
                </a:stretch>
              </p:blipFill>
              <p:spPr>
                <a:xfrm>
                  <a:off x="4917035" y="5615947"/>
                  <a:ext cx="1911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84" name="Freihand 583">
                  <a:extLst>
                    <a:ext uri="{FF2B5EF4-FFF2-40B4-BE49-F238E27FC236}">
                      <a16:creationId xmlns:a16="http://schemas.microsoft.com/office/drawing/2014/main" id="{21D04D9A-E2F6-4A11-B15B-75F2CB0CA905}"/>
                    </a:ext>
                  </a:extLst>
                </p14:cNvPr>
                <p14:cNvContentPartPr/>
                <p14:nvPr/>
              </p14:nvContentPartPr>
              <p14:xfrm>
                <a:off x="5108195" y="5617747"/>
                <a:ext cx="159480" cy="151920"/>
              </p14:xfrm>
            </p:contentPart>
          </mc:Choice>
          <mc:Fallback>
            <p:pic>
              <p:nvPicPr>
                <p:cNvPr id="584" name="Freihand 583">
                  <a:extLst>
                    <a:ext uri="{FF2B5EF4-FFF2-40B4-BE49-F238E27FC236}">
                      <a16:creationId xmlns:a16="http://schemas.microsoft.com/office/drawing/2014/main" id="{21D04D9A-E2F6-4A11-B15B-75F2CB0CA905}"/>
                    </a:ext>
                  </a:extLst>
                </p:cNvPr>
                <p:cNvPicPr/>
                <p:nvPr/>
              </p:nvPicPr>
              <p:blipFill>
                <a:blip r:embed="rId953"/>
                <a:stretch>
                  <a:fillRect/>
                </a:stretch>
              </p:blipFill>
              <p:spPr>
                <a:xfrm>
                  <a:off x="5103875" y="5613427"/>
                  <a:ext cx="1681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85" name="Freihand 584">
                  <a:extLst>
                    <a:ext uri="{FF2B5EF4-FFF2-40B4-BE49-F238E27FC236}">
                      <a16:creationId xmlns:a16="http://schemas.microsoft.com/office/drawing/2014/main" id="{AA49616E-212A-467D-8AD6-B9C8709F464C}"/>
                    </a:ext>
                  </a:extLst>
                </p14:cNvPr>
                <p14:cNvContentPartPr/>
                <p14:nvPr/>
              </p14:nvContentPartPr>
              <p14:xfrm>
                <a:off x="5265155" y="5716027"/>
                <a:ext cx="46080" cy="142920"/>
              </p14:xfrm>
            </p:contentPart>
          </mc:Choice>
          <mc:Fallback>
            <p:pic>
              <p:nvPicPr>
                <p:cNvPr id="585" name="Freihand 584">
                  <a:extLst>
                    <a:ext uri="{FF2B5EF4-FFF2-40B4-BE49-F238E27FC236}">
                      <a16:creationId xmlns:a16="http://schemas.microsoft.com/office/drawing/2014/main" id="{AA49616E-212A-467D-8AD6-B9C8709F464C}"/>
                    </a:ext>
                  </a:extLst>
                </p:cNvPr>
                <p:cNvPicPr/>
                <p:nvPr/>
              </p:nvPicPr>
              <p:blipFill>
                <a:blip r:embed="rId955"/>
                <a:stretch>
                  <a:fillRect/>
                </a:stretch>
              </p:blipFill>
              <p:spPr>
                <a:xfrm>
                  <a:off x="5260835" y="5711707"/>
                  <a:ext cx="54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86" name="Freihand 585">
                  <a:extLst>
                    <a:ext uri="{FF2B5EF4-FFF2-40B4-BE49-F238E27FC236}">
                      <a16:creationId xmlns:a16="http://schemas.microsoft.com/office/drawing/2014/main" id="{3E158E5C-9836-4F2D-812F-A4116224E0BF}"/>
                    </a:ext>
                  </a:extLst>
                </p14:cNvPr>
                <p14:cNvContentPartPr/>
                <p14:nvPr/>
              </p14:nvContentPartPr>
              <p14:xfrm>
                <a:off x="5374595" y="5621707"/>
                <a:ext cx="129600" cy="150840"/>
              </p14:xfrm>
            </p:contentPart>
          </mc:Choice>
          <mc:Fallback>
            <p:pic>
              <p:nvPicPr>
                <p:cNvPr id="586" name="Freihand 585">
                  <a:extLst>
                    <a:ext uri="{FF2B5EF4-FFF2-40B4-BE49-F238E27FC236}">
                      <a16:creationId xmlns:a16="http://schemas.microsoft.com/office/drawing/2014/main" id="{3E158E5C-9836-4F2D-812F-A4116224E0BF}"/>
                    </a:ext>
                  </a:extLst>
                </p:cNvPr>
                <p:cNvPicPr/>
                <p:nvPr/>
              </p:nvPicPr>
              <p:blipFill>
                <a:blip r:embed="rId957"/>
                <a:stretch>
                  <a:fillRect/>
                </a:stretch>
              </p:blipFill>
              <p:spPr>
                <a:xfrm>
                  <a:off x="5370275" y="5617387"/>
                  <a:ext cx="138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87" name="Freihand 586">
                  <a:extLst>
                    <a:ext uri="{FF2B5EF4-FFF2-40B4-BE49-F238E27FC236}">
                      <a16:creationId xmlns:a16="http://schemas.microsoft.com/office/drawing/2014/main" id="{046EC845-D2A7-40E5-B446-01CF4C06611A}"/>
                    </a:ext>
                  </a:extLst>
                </p14:cNvPr>
                <p14:cNvContentPartPr/>
                <p14:nvPr/>
              </p14:nvContentPartPr>
              <p14:xfrm>
                <a:off x="5522195" y="5622787"/>
                <a:ext cx="113400" cy="163440"/>
              </p14:xfrm>
            </p:contentPart>
          </mc:Choice>
          <mc:Fallback>
            <p:pic>
              <p:nvPicPr>
                <p:cNvPr id="587" name="Freihand 586">
                  <a:extLst>
                    <a:ext uri="{FF2B5EF4-FFF2-40B4-BE49-F238E27FC236}">
                      <a16:creationId xmlns:a16="http://schemas.microsoft.com/office/drawing/2014/main" id="{046EC845-D2A7-40E5-B446-01CF4C06611A}"/>
                    </a:ext>
                  </a:extLst>
                </p:cNvPr>
                <p:cNvPicPr/>
                <p:nvPr/>
              </p:nvPicPr>
              <p:blipFill>
                <a:blip r:embed="rId959"/>
                <a:stretch>
                  <a:fillRect/>
                </a:stretch>
              </p:blipFill>
              <p:spPr>
                <a:xfrm>
                  <a:off x="5517875" y="5618467"/>
                  <a:ext cx="122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88" name="Freihand 587">
                  <a:extLst>
                    <a:ext uri="{FF2B5EF4-FFF2-40B4-BE49-F238E27FC236}">
                      <a16:creationId xmlns:a16="http://schemas.microsoft.com/office/drawing/2014/main" id="{9C004812-E401-44A6-9CDF-8BEBC60A34DB}"/>
                    </a:ext>
                  </a:extLst>
                </p14:cNvPr>
                <p14:cNvContentPartPr/>
                <p14:nvPr/>
              </p14:nvContentPartPr>
              <p14:xfrm>
                <a:off x="5764115" y="5639707"/>
                <a:ext cx="101160" cy="110520"/>
              </p14:xfrm>
            </p:contentPart>
          </mc:Choice>
          <mc:Fallback>
            <p:pic>
              <p:nvPicPr>
                <p:cNvPr id="588" name="Freihand 587">
                  <a:extLst>
                    <a:ext uri="{FF2B5EF4-FFF2-40B4-BE49-F238E27FC236}">
                      <a16:creationId xmlns:a16="http://schemas.microsoft.com/office/drawing/2014/main" id="{9C004812-E401-44A6-9CDF-8BEBC60A34DB}"/>
                    </a:ext>
                  </a:extLst>
                </p:cNvPr>
                <p:cNvPicPr/>
                <p:nvPr/>
              </p:nvPicPr>
              <p:blipFill>
                <a:blip r:embed="rId961"/>
                <a:stretch>
                  <a:fillRect/>
                </a:stretch>
              </p:blipFill>
              <p:spPr>
                <a:xfrm>
                  <a:off x="5759795" y="5635387"/>
                  <a:ext cx="109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89" name="Freihand 588">
                  <a:extLst>
                    <a:ext uri="{FF2B5EF4-FFF2-40B4-BE49-F238E27FC236}">
                      <a16:creationId xmlns:a16="http://schemas.microsoft.com/office/drawing/2014/main" id="{D2E156FC-04F5-4584-96AD-7C4547597C0B}"/>
                    </a:ext>
                  </a:extLst>
                </p14:cNvPr>
                <p14:cNvContentPartPr/>
                <p14:nvPr/>
              </p14:nvContentPartPr>
              <p14:xfrm>
                <a:off x="5673755" y="5579947"/>
                <a:ext cx="102600" cy="74160"/>
              </p14:xfrm>
            </p:contentPart>
          </mc:Choice>
          <mc:Fallback>
            <p:pic>
              <p:nvPicPr>
                <p:cNvPr id="589" name="Freihand 588">
                  <a:extLst>
                    <a:ext uri="{FF2B5EF4-FFF2-40B4-BE49-F238E27FC236}">
                      <a16:creationId xmlns:a16="http://schemas.microsoft.com/office/drawing/2014/main" id="{D2E156FC-04F5-4584-96AD-7C4547597C0B}"/>
                    </a:ext>
                  </a:extLst>
                </p:cNvPr>
                <p:cNvPicPr/>
                <p:nvPr/>
              </p:nvPicPr>
              <p:blipFill>
                <a:blip r:embed="rId963"/>
                <a:stretch>
                  <a:fillRect/>
                </a:stretch>
              </p:blipFill>
              <p:spPr>
                <a:xfrm>
                  <a:off x="5669435" y="5575627"/>
                  <a:ext cx="111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90" name="Freihand 589">
                  <a:extLst>
                    <a:ext uri="{FF2B5EF4-FFF2-40B4-BE49-F238E27FC236}">
                      <a16:creationId xmlns:a16="http://schemas.microsoft.com/office/drawing/2014/main" id="{F818E852-7F47-4D41-A30E-681E1AB2E5CF}"/>
                    </a:ext>
                  </a:extLst>
                </p14:cNvPr>
                <p14:cNvContentPartPr/>
                <p14:nvPr/>
              </p14:nvContentPartPr>
              <p14:xfrm>
                <a:off x="5789315" y="5713147"/>
                <a:ext cx="118080" cy="88560"/>
              </p14:xfrm>
            </p:contentPart>
          </mc:Choice>
          <mc:Fallback>
            <p:pic>
              <p:nvPicPr>
                <p:cNvPr id="590" name="Freihand 589">
                  <a:extLst>
                    <a:ext uri="{FF2B5EF4-FFF2-40B4-BE49-F238E27FC236}">
                      <a16:creationId xmlns:a16="http://schemas.microsoft.com/office/drawing/2014/main" id="{F818E852-7F47-4D41-A30E-681E1AB2E5CF}"/>
                    </a:ext>
                  </a:extLst>
                </p:cNvPr>
                <p:cNvPicPr/>
                <p:nvPr/>
              </p:nvPicPr>
              <p:blipFill>
                <a:blip r:embed="rId965"/>
                <a:stretch>
                  <a:fillRect/>
                </a:stretch>
              </p:blipFill>
              <p:spPr>
                <a:xfrm>
                  <a:off x="5784995" y="5708827"/>
                  <a:ext cx="126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593" name="Freihand 592">
                  <a:extLst>
                    <a:ext uri="{FF2B5EF4-FFF2-40B4-BE49-F238E27FC236}">
                      <a16:creationId xmlns:a16="http://schemas.microsoft.com/office/drawing/2014/main" id="{4B0E461B-177D-4085-BD4F-97A6631E9856}"/>
                    </a:ext>
                  </a:extLst>
                </p14:cNvPr>
                <p14:cNvContentPartPr/>
                <p14:nvPr/>
              </p14:nvContentPartPr>
              <p14:xfrm>
                <a:off x="4947275" y="5890627"/>
                <a:ext cx="107640" cy="168840"/>
              </p14:xfrm>
            </p:contentPart>
          </mc:Choice>
          <mc:Fallback>
            <p:pic>
              <p:nvPicPr>
                <p:cNvPr id="593" name="Freihand 592">
                  <a:extLst>
                    <a:ext uri="{FF2B5EF4-FFF2-40B4-BE49-F238E27FC236}">
                      <a16:creationId xmlns:a16="http://schemas.microsoft.com/office/drawing/2014/main" id="{4B0E461B-177D-4085-BD4F-97A6631E9856}"/>
                    </a:ext>
                  </a:extLst>
                </p:cNvPr>
                <p:cNvPicPr/>
                <p:nvPr/>
              </p:nvPicPr>
              <p:blipFill>
                <a:blip r:embed="rId967"/>
                <a:stretch>
                  <a:fillRect/>
                </a:stretch>
              </p:blipFill>
              <p:spPr>
                <a:xfrm>
                  <a:off x="4942955" y="5886307"/>
                  <a:ext cx="1162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594" name="Freihand 593">
                  <a:extLst>
                    <a:ext uri="{FF2B5EF4-FFF2-40B4-BE49-F238E27FC236}">
                      <a16:creationId xmlns:a16="http://schemas.microsoft.com/office/drawing/2014/main" id="{E8815796-214C-49F5-935E-61376A8D79EF}"/>
                    </a:ext>
                  </a:extLst>
                </p14:cNvPr>
                <p14:cNvContentPartPr/>
                <p14:nvPr/>
              </p14:nvContentPartPr>
              <p14:xfrm>
                <a:off x="4990475" y="5858947"/>
                <a:ext cx="139320" cy="188280"/>
              </p14:xfrm>
            </p:contentPart>
          </mc:Choice>
          <mc:Fallback>
            <p:pic>
              <p:nvPicPr>
                <p:cNvPr id="594" name="Freihand 593">
                  <a:extLst>
                    <a:ext uri="{FF2B5EF4-FFF2-40B4-BE49-F238E27FC236}">
                      <a16:creationId xmlns:a16="http://schemas.microsoft.com/office/drawing/2014/main" id="{E8815796-214C-49F5-935E-61376A8D79EF}"/>
                    </a:ext>
                  </a:extLst>
                </p:cNvPr>
                <p:cNvPicPr/>
                <p:nvPr/>
              </p:nvPicPr>
              <p:blipFill>
                <a:blip r:embed="rId969"/>
                <a:stretch>
                  <a:fillRect/>
                </a:stretch>
              </p:blipFill>
              <p:spPr>
                <a:xfrm>
                  <a:off x="4986155" y="5854627"/>
                  <a:ext cx="1479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95" name="Freihand 594">
                  <a:extLst>
                    <a:ext uri="{FF2B5EF4-FFF2-40B4-BE49-F238E27FC236}">
                      <a16:creationId xmlns:a16="http://schemas.microsoft.com/office/drawing/2014/main" id="{3C210A3F-01D0-4433-B08C-4545253D9A9D}"/>
                    </a:ext>
                  </a:extLst>
                </p14:cNvPr>
                <p14:cNvContentPartPr/>
                <p14:nvPr/>
              </p14:nvContentPartPr>
              <p14:xfrm>
                <a:off x="5121875" y="5851387"/>
                <a:ext cx="216000" cy="159120"/>
              </p14:xfrm>
            </p:contentPart>
          </mc:Choice>
          <mc:Fallback>
            <p:pic>
              <p:nvPicPr>
                <p:cNvPr id="595" name="Freihand 594">
                  <a:extLst>
                    <a:ext uri="{FF2B5EF4-FFF2-40B4-BE49-F238E27FC236}">
                      <a16:creationId xmlns:a16="http://schemas.microsoft.com/office/drawing/2014/main" id="{3C210A3F-01D0-4433-B08C-4545253D9A9D}"/>
                    </a:ext>
                  </a:extLst>
                </p:cNvPr>
                <p:cNvPicPr/>
                <p:nvPr/>
              </p:nvPicPr>
              <p:blipFill>
                <a:blip r:embed="rId971"/>
                <a:stretch>
                  <a:fillRect/>
                </a:stretch>
              </p:blipFill>
              <p:spPr>
                <a:xfrm>
                  <a:off x="5117555" y="5847067"/>
                  <a:ext cx="224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596" name="Freihand 595">
                  <a:extLst>
                    <a:ext uri="{FF2B5EF4-FFF2-40B4-BE49-F238E27FC236}">
                      <a16:creationId xmlns:a16="http://schemas.microsoft.com/office/drawing/2014/main" id="{79FEF166-3556-475E-9AD8-BAE77532385A}"/>
                    </a:ext>
                  </a:extLst>
                </p14:cNvPr>
                <p14:cNvContentPartPr/>
                <p14:nvPr/>
              </p14:nvContentPartPr>
              <p14:xfrm>
                <a:off x="5350475" y="5874427"/>
                <a:ext cx="306360" cy="232920"/>
              </p14:xfrm>
            </p:contentPart>
          </mc:Choice>
          <mc:Fallback>
            <p:pic>
              <p:nvPicPr>
                <p:cNvPr id="596" name="Freihand 595">
                  <a:extLst>
                    <a:ext uri="{FF2B5EF4-FFF2-40B4-BE49-F238E27FC236}">
                      <a16:creationId xmlns:a16="http://schemas.microsoft.com/office/drawing/2014/main" id="{79FEF166-3556-475E-9AD8-BAE77532385A}"/>
                    </a:ext>
                  </a:extLst>
                </p:cNvPr>
                <p:cNvPicPr/>
                <p:nvPr/>
              </p:nvPicPr>
              <p:blipFill>
                <a:blip r:embed="rId973"/>
                <a:stretch>
                  <a:fillRect/>
                </a:stretch>
              </p:blipFill>
              <p:spPr>
                <a:xfrm>
                  <a:off x="5346155" y="5870107"/>
                  <a:ext cx="3150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597" name="Freihand 596">
                  <a:extLst>
                    <a:ext uri="{FF2B5EF4-FFF2-40B4-BE49-F238E27FC236}">
                      <a16:creationId xmlns:a16="http://schemas.microsoft.com/office/drawing/2014/main" id="{A27EF28E-0184-443A-BBE8-C825CB168942}"/>
                    </a:ext>
                  </a:extLst>
                </p14:cNvPr>
                <p14:cNvContentPartPr/>
                <p14:nvPr/>
              </p14:nvContentPartPr>
              <p14:xfrm>
                <a:off x="5826395" y="5846347"/>
                <a:ext cx="155520" cy="119880"/>
              </p14:xfrm>
            </p:contentPart>
          </mc:Choice>
          <mc:Fallback>
            <p:pic>
              <p:nvPicPr>
                <p:cNvPr id="597" name="Freihand 596">
                  <a:extLst>
                    <a:ext uri="{FF2B5EF4-FFF2-40B4-BE49-F238E27FC236}">
                      <a16:creationId xmlns:a16="http://schemas.microsoft.com/office/drawing/2014/main" id="{A27EF28E-0184-443A-BBE8-C825CB168942}"/>
                    </a:ext>
                  </a:extLst>
                </p:cNvPr>
                <p:cNvPicPr/>
                <p:nvPr/>
              </p:nvPicPr>
              <p:blipFill>
                <a:blip r:embed="rId975"/>
                <a:stretch>
                  <a:fillRect/>
                </a:stretch>
              </p:blipFill>
              <p:spPr>
                <a:xfrm>
                  <a:off x="5822075" y="5842027"/>
                  <a:ext cx="1641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598" name="Freihand 597">
                  <a:extLst>
                    <a:ext uri="{FF2B5EF4-FFF2-40B4-BE49-F238E27FC236}">
                      <a16:creationId xmlns:a16="http://schemas.microsoft.com/office/drawing/2014/main" id="{F659DFFF-C757-4A14-AD0D-18C90FA5C2D7}"/>
                    </a:ext>
                  </a:extLst>
                </p14:cNvPr>
                <p14:cNvContentPartPr/>
                <p14:nvPr/>
              </p14:nvContentPartPr>
              <p14:xfrm>
                <a:off x="5971835" y="5880547"/>
                <a:ext cx="112320" cy="60840"/>
              </p14:xfrm>
            </p:contentPart>
          </mc:Choice>
          <mc:Fallback>
            <p:pic>
              <p:nvPicPr>
                <p:cNvPr id="598" name="Freihand 597">
                  <a:extLst>
                    <a:ext uri="{FF2B5EF4-FFF2-40B4-BE49-F238E27FC236}">
                      <a16:creationId xmlns:a16="http://schemas.microsoft.com/office/drawing/2014/main" id="{F659DFFF-C757-4A14-AD0D-18C90FA5C2D7}"/>
                    </a:ext>
                  </a:extLst>
                </p:cNvPr>
                <p:cNvPicPr/>
                <p:nvPr/>
              </p:nvPicPr>
              <p:blipFill>
                <a:blip r:embed="rId977"/>
                <a:stretch>
                  <a:fillRect/>
                </a:stretch>
              </p:blipFill>
              <p:spPr>
                <a:xfrm>
                  <a:off x="5967515" y="5876227"/>
                  <a:ext cx="120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599" name="Freihand 598">
                  <a:extLst>
                    <a:ext uri="{FF2B5EF4-FFF2-40B4-BE49-F238E27FC236}">
                      <a16:creationId xmlns:a16="http://schemas.microsoft.com/office/drawing/2014/main" id="{35DB15B1-7FCD-4889-83C9-58492F6AAA52}"/>
                    </a:ext>
                  </a:extLst>
                </p14:cNvPr>
                <p14:cNvContentPartPr/>
                <p14:nvPr/>
              </p14:nvContentPartPr>
              <p14:xfrm>
                <a:off x="6110075" y="5860747"/>
                <a:ext cx="61200" cy="93240"/>
              </p14:xfrm>
            </p:contentPart>
          </mc:Choice>
          <mc:Fallback>
            <p:pic>
              <p:nvPicPr>
                <p:cNvPr id="599" name="Freihand 598">
                  <a:extLst>
                    <a:ext uri="{FF2B5EF4-FFF2-40B4-BE49-F238E27FC236}">
                      <a16:creationId xmlns:a16="http://schemas.microsoft.com/office/drawing/2014/main" id="{35DB15B1-7FCD-4889-83C9-58492F6AAA52}"/>
                    </a:ext>
                  </a:extLst>
                </p:cNvPr>
                <p:cNvPicPr/>
                <p:nvPr/>
              </p:nvPicPr>
              <p:blipFill>
                <a:blip r:embed="rId979"/>
                <a:stretch>
                  <a:fillRect/>
                </a:stretch>
              </p:blipFill>
              <p:spPr>
                <a:xfrm>
                  <a:off x="6105755" y="5856427"/>
                  <a:ext cx="69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600" name="Freihand 599">
                  <a:extLst>
                    <a:ext uri="{FF2B5EF4-FFF2-40B4-BE49-F238E27FC236}">
                      <a16:creationId xmlns:a16="http://schemas.microsoft.com/office/drawing/2014/main" id="{B8EAAE9E-5062-4A46-90B9-5D4C6D45B8B2}"/>
                    </a:ext>
                  </a:extLst>
                </p14:cNvPr>
                <p14:cNvContentPartPr/>
                <p14:nvPr/>
              </p14:nvContentPartPr>
              <p14:xfrm>
                <a:off x="6237155" y="5812147"/>
                <a:ext cx="46800" cy="131760"/>
              </p14:xfrm>
            </p:contentPart>
          </mc:Choice>
          <mc:Fallback>
            <p:pic>
              <p:nvPicPr>
                <p:cNvPr id="600" name="Freihand 599">
                  <a:extLst>
                    <a:ext uri="{FF2B5EF4-FFF2-40B4-BE49-F238E27FC236}">
                      <a16:creationId xmlns:a16="http://schemas.microsoft.com/office/drawing/2014/main" id="{B8EAAE9E-5062-4A46-90B9-5D4C6D45B8B2}"/>
                    </a:ext>
                  </a:extLst>
                </p:cNvPr>
                <p:cNvPicPr/>
                <p:nvPr/>
              </p:nvPicPr>
              <p:blipFill>
                <a:blip r:embed="rId981"/>
                <a:stretch>
                  <a:fillRect/>
                </a:stretch>
              </p:blipFill>
              <p:spPr>
                <a:xfrm>
                  <a:off x="6232835" y="5807827"/>
                  <a:ext cx="55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601" name="Freihand 600">
                  <a:extLst>
                    <a:ext uri="{FF2B5EF4-FFF2-40B4-BE49-F238E27FC236}">
                      <a16:creationId xmlns:a16="http://schemas.microsoft.com/office/drawing/2014/main" id="{A6C0FCEC-2F11-4FC9-8822-171E02ADA15F}"/>
                    </a:ext>
                  </a:extLst>
                </p14:cNvPr>
                <p14:cNvContentPartPr/>
                <p14:nvPr/>
              </p14:nvContentPartPr>
              <p14:xfrm>
                <a:off x="6279635" y="5848507"/>
                <a:ext cx="90720" cy="104400"/>
              </p14:xfrm>
            </p:contentPart>
          </mc:Choice>
          <mc:Fallback>
            <p:pic>
              <p:nvPicPr>
                <p:cNvPr id="601" name="Freihand 600">
                  <a:extLst>
                    <a:ext uri="{FF2B5EF4-FFF2-40B4-BE49-F238E27FC236}">
                      <a16:creationId xmlns:a16="http://schemas.microsoft.com/office/drawing/2014/main" id="{A6C0FCEC-2F11-4FC9-8822-171E02ADA15F}"/>
                    </a:ext>
                  </a:extLst>
                </p:cNvPr>
                <p:cNvPicPr/>
                <p:nvPr/>
              </p:nvPicPr>
              <p:blipFill>
                <a:blip r:embed="rId983"/>
                <a:stretch>
                  <a:fillRect/>
                </a:stretch>
              </p:blipFill>
              <p:spPr>
                <a:xfrm>
                  <a:off x="6275315" y="5844187"/>
                  <a:ext cx="99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602" name="Freihand 601">
                  <a:extLst>
                    <a:ext uri="{FF2B5EF4-FFF2-40B4-BE49-F238E27FC236}">
                      <a16:creationId xmlns:a16="http://schemas.microsoft.com/office/drawing/2014/main" id="{7AB0AFA6-774C-4420-82C7-004F4DCF39EA}"/>
                    </a:ext>
                  </a:extLst>
                </p14:cNvPr>
                <p14:cNvContentPartPr/>
                <p14:nvPr/>
              </p14:nvContentPartPr>
              <p14:xfrm>
                <a:off x="6370715" y="5762107"/>
                <a:ext cx="126000" cy="173520"/>
              </p14:xfrm>
            </p:contentPart>
          </mc:Choice>
          <mc:Fallback>
            <p:pic>
              <p:nvPicPr>
                <p:cNvPr id="602" name="Freihand 601">
                  <a:extLst>
                    <a:ext uri="{FF2B5EF4-FFF2-40B4-BE49-F238E27FC236}">
                      <a16:creationId xmlns:a16="http://schemas.microsoft.com/office/drawing/2014/main" id="{7AB0AFA6-774C-4420-82C7-004F4DCF39EA}"/>
                    </a:ext>
                  </a:extLst>
                </p:cNvPr>
                <p:cNvPicPr/>
                <p:nvPr/>
              </p:nvPicPr>
              <p:blipFill>
                <a:blip r:embed="rId985"/>
                <a:stretch>
                  <a:fillRect/>
                </a:stretch>
              </p:blipFill>
              <p:spPr>
                <a:xfrm>
                  <a:off x="6366395" y="5757787"/>
                  <a:ext cx="1346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604" name="Freihand 603">
                  <a:extLst>
                    <a:ext uri="{FF2B5EF4-FFF2-40B4-BE49-F238E27FC236}">
                      <a16:creationId xmlns:a16="http://schemas.microsoft.com/office/drawing/2014/main" id="{1404CB03-B3AC-4119-BB14-08DA4EEC47CC}"/>
                    </a:ext>
                  </a:extLst>
                </p14:cNvPr>
                <p14:cNvContentPartPr/>
                <p14:nvPr/>
              </p14:nvContentPartPr>
              <p14:xfrm>
                <a:off x="4942235" y="6119227"/>
                <a:ext cx="263880" cy="84960"/>
              </p14:xfrm>
            </p:contentPart>
          </mc:Choice>
          <mc:Fallback>
            <p:pic>
              <p:nvPicPr>
                <p:cNvPr id="604" name="Freihand 603">
                  <a:extLst>
                    <a:ext uri="{FF2B5EF4-FFF2-40B4-BE49-F238E27FC236}">
                      <a16:creationId xmlns:a16="http://schemas.microsoft.com/office/drawing/2014/main" id="{1404CB03-B3AC-4119-BB14-08DA4EEC47CC}"/>
                    </a:ext>
                  </a:extLst>
                </p:cNvPr>
                <p:cNvPicPr/>
                <p:nvPr/>
              </p:nvPicPr>
              <p:blipFill>
                <a:blip r:embed="rId987"/>
                <a:stretch>
                  <a:fillRect/>
                </a:stretch>
              </p:blipFill>
              <p:spPr>
                <a:xfrm>
                  <a:off x="4937915" y="6114907"/>
                  <a:ext cx="272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605" name="Freihand 604">
                  <a:extLst>
                    <a:ext uri="{FF2B5EF4-FFF2-40B4-BE49-F238E27FC236}">
                      <a16:creationId xmlns:a16="http://schemas.microsoft.com/office/drawing/2014/main" id="{72268303-4137-421B-B529-A3166FDED1AF}"/>
                    </a:ext>
                  </a:extLst>
                </p14:cNvPr>
                <p14:cNvContentPartPr/>
                <p14:nvPr/>
              </p14:nvContentPartPr>
              <p14:xfrm>
                <a:off x="5257595" y="6121747"/>
                <a:ext cx="360" cy="360"/>
              </p14:xfrm>
            </p:contentPart>
          </mc:Choice>
          <mc:Fallback>
            <p:pic>
              <p:nvPicPr>
                <p:cNvPr id="605" name="Freihand 604">
                  <a:extLst>
                    <a:ext uri="{FF2B5EF4-FFF2-40B4-BE49-F238E27FC236}">
                      <a16:creationId xmlns:a16="http://schemas.microsoft.com/office/drawing/2014/main" id="{72268303-4137-421B-B529-A3166FDED1AF}"/>
                    </a:ext>
                  </a:extLst>
                </p:cNvPr>
                <p:cNvPicPr/>
                <p:nvPr/>
              </p:nvPicPr>
              <p:blipFill>
                <a:blip r:embed="rId97"/>
                <a:stretch>
                  <a:fillRect/>
                </a:stretch>
              </p:blipFill>
              <p:spPr>
                <a:xfrm>
                  <a:off x="5253275" y="6117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06" name="Freihand 605">
                  <a:extLst>
                    <a:ext uri="{FF2B5EF4-FFF2-40B4-BE49-F238E27FC236}">
                      <a16:creationId xmlns:a16="http://schemas.microsoft.com/office/drawing/2014/main" id="{3AFFCAD8-868D-46F5-BF1B-BAAD76843E72}"/>
                    </a:ext>
                  </a:extLst>
                </p14:cNvPr>
                <p14:cNvContentPartPr/>
                <p14:nvPr/>
              </p14:nvContentPartPr>
              <p14:xfrm>
                <a:off x="5149955" y="6134347"/>
                <a:ext cx="63360" cy="51480"/>
              </p14:xfrm>
            </p:contentPart>
          </mc:Choice>
          <mc:Fallback>
            <p:pic>
              <p:nvPicPr>
                <p:cNvPr id="606" name="Freihand 605">
                  <a:extLst>
                    <a:ext uri="{FF2B5EF4-FFF2-40B4-BE49-F238E27FC236}">
                      <a16:creationId xmlns:a16="http://schemas.microsoft.com/office/drawing/2014/main" id="{3AFFCAD8-868D-46F5-BF1B-BAAD76843E72}"/>
                    </a:ext>
                  </a:extLst>
                </p:cNvPr>
                <p:cNvPicPr/>
                <p:nvPr/>
              </p:nvPicPr>
              <p:blipFill>
                <a:blip r:embed="rId990"/>
                <a:stretch>
                  <a:fillRect/>
                </a:stretch>
              </p:blipFill>
              <p:spPr>
                <a:xfrm>
                  <a:off x="5145635" y="6130027"/>
                  <a:ext cx="720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07" name="Freihand 606">
                  <a:extLst>
                    <a:ext uri="{FF2B5EF4-FFF2-40B4-BE49-F238E27FC236}">
                      <a16:creationId xmlns:a16="http://schemas.microsoft.com/office/drawing/2014/main" id="{EA3047BB-C744-4DED-89E1-C4933F8C8D06}"/>
                    </a:ext>
                  </a:extLst>
                </p14:cNvPr>
                <p14:cNvContentPartPr/>
                <p14:nvPr/>
              </p14:nvContentPartPr>
              <p14:xfrm>
                <a:off x="5233835" y="6046867"/>
                <a:ext cx="317880" cy="255960"/>
              </p14:xfrm>
            </p:contentPart>
          </mc:Choice>
          <mc:Fallback>
            <p:pic>
              <p:nvPicPr>
                <p:cNvPr id="607" name="Freihand 606">
                  <a:extLst>
                    <a:ext uri="{FF2B5EF4-FFF2-40B4-BE49-F238E27FC236}">
                      <a16:creationId xmlns:a16="http://schemas.microsoft.com/office/drawing/2014/main" id="{EA3047BB-C744-4DED-89E1-C4933F8C8D06}"/>
                    </a:ext>
                  </a:extLst>
                </p:cNvPr>
                <p:cNvPicPr/>
                <p:nvPr/>
              </p:nvPicPr>
              <p:blipFill>
                <a:blip r:embed="rId992"/>
                <a:stretch>
                  <a:fillRect/>
                </a:stretch>
              </p:blipFill>
              <p:spPr>
                <a:xfrm>
                  <a:off x="5229515" y="6042547"/>
                  <a:ext cx="3265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08" name="Freihand 607">
                  <a:extLst>
                    <a:ext uri="{FF2B5EF4-FFF2-40B4-BE49-F238E27FC236}">
                      <a16:creationId xmlns:a16="http://schemas.microsoft.com/office/drawing/2014/main" id="{B210ACD3-8CF8-4916-9F8B-714C50483A46}"/>
                    </a:ext>
                  </a:extLst>
                </p14:cNvPr>
                <p14:cNvContentPartPr/>
                <p14:nvPr/>
              </p14:nvContentPartPr>
              <p14:xfrm>
                <a:off x="5529755" y="6060907"/>
                <a:ext cx="15120" cy="23040"/>
              </p14:xfrm>
            </p:contentPart>
          </mc:Choice>
          <mc:Fallback>
            <p:pic>
              <p:nvPicPr>
                <p:cNvPr id="608" name="Freihand 607">
                  <a:extLst>
                    <a:ext uri="{FF2B5EF4-FFF2-40B4-BE49-F238E27FC236}">
                      <a16:creationId xmlns:a16="http://schemas.microsoft.com/office/drawing/2014/main" id="{B210ACD3-8CF8-4916-9F8B-714C50483A46}"/>
                    </a:ext>
                  </a:extLst>
                </p:cNvPr>
                <p:cNvPicPr/>
                <p:nvPr/>
              </p:nvPicPr>
              <p:blipFill>
                <a:blip r:embed="rId994"/>
                <a:stretch>
                  <a:fillRect/>
                </a:stretch>
              </p:blipFill>
              <p:spPr>
                <a:xfrm>
                  <a:off x="5525435" y="6056587"/>
                  <a:ext cx="237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09" name="Freihand 608">
                  <a:extLst>
                    <a:ext uri="{FF2B5EF4-FFF2-40B4-BE49-F238E27FC236}">
                      <a16:creationId xmlns:a16="http://schemas.microsoft.com/office/drawing/2014/main" id="{93DBF5F9-46DE-4797-9BE4-3961C01B795C}"/>
                    </a:ext>
                  </a:extLst>
                </p14:cNvPr>
                <p14:cNvContentPartPr/>
                <p14:nvPr/>
              </p14:nvContentPartPr>
              <p14:xfrm>
                <a:off x="5585915" y="6036067"/>
                <a:ext cx="195120" cy="139680"/>
              </p14:xfrm>
            </p:contentPart>
          </mc:Choice>
          <mc:Fallback>
            <p:pic>
              <p:nvPicPr>
                <p:cNvPr id="609" name="Freihand 608">
                  <a:extLst>
                    <a:ext uri="{FF2B5EF4-FFF2-40B4-BE49-F238E27FC236}">
                      <a16:creationId xmlns:a16="http://schemas.microsoft.com/office/drawing/2014/main" id="{93DBF5F9-46DE-4797-9BE4-3961C01B795C}"/>
                    </a:ext>
                  </a:extLst>
                </p:cNvPr>
                <p:cNvPicPr/>
                <p:nvPr/>
              </p:nvPicPr>
              <p:blipFill>
                <a:blip r:embed="rId996"/>
                <a:stretch>
                  <a:fillRect/>
                </a:stretch>
              </p:blipFill>
              <p:spPr>
                <a:xfrm>
                  <a:off x="5581595" y="6031747"/>
                  <a:ext cx="203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10" name="Freihand 609">
                  <a:extLst>
                    <a:ext uri="{FF2B5EF4-FFF2-40B4-BE49-F238E27FC236}">
                      <a16:creationId xmlns:a16="http://schemas.microsoft.com/office/drawing/2014/main" id="{AA71F94F-9B4D-4F06-B1E7-6CA0AEDFEA41}"/>
                    </a:ext>
                  </a:extLst>
                </p14:cNvPr>
                <p14:cNvContentPartPr/>
                <p14:nvPr/>
              </p14:nvContentPartPr>
              <p14:xfrm>
                <a:off x="4878155" y="6215707"/>
                <a:ext cx="878400" cy="54000"/>
              </p14:xfrm>
            </p:contentPart>
          </mc:Choice>
          <mc:Fallback>
            <p:pic>
              <p:nvPicPr>
                <p:cNvPr id="610" name="Freihand 609">
                  <a:extLst>
                    <a:ext uri="{FF2B5EF4-FFF2-40B4-BE49-F238E27FC236}">
                      <a16:creationId xmlns:a16="http://schemas.microsoft.com/office/drawing/2014/main" id="{AA71F94F-9B4D-4F06-B1E7-6CA0AEDFEA41}"/>
                    </a:ext>
                  </a:extLst>
                </p:cNvPr>
                <p:cNvPicPr/>
                <p:nvPr/>
              </p:nvPicPr>
              <p:blipFill>
                <a:blip r:embed="rId998"/>
                <a:stretch>
                  <a:fillRect/>
                </a:stretch>
              </p:blipFill>
              <p:spPr>
                <a:xfrm>
                  <a:off x="4873835" y="6211387"/>
                  <a:ext cx="887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11" name="Freihand 610">
                  <a:extLst>
                    <a:ext uri="{FF2B5EF4-FFF2-40B4-BE49-F238E27FC236}">
                      <a16:creationId xmlns:a16="http://schemas.microsoft.com/office/drawing/2014/main" id="{8D171834-0052-4EF0-8010-45C0CE404DDC}"/>
                    </a:ext>
                  </a:extLst>
                </p14:cNvPr>
                <p14:cNvContentPartPr/>
                <p14:nvPr/>
              </p14:nvContentPartPr>
              <p14:xfrm>
                <a:off x="5965715" y="6056587"/>
                <a:ext cx="145440" cy="108360"/>
              </p14:xfrm>
            </p:contentPart>
          </mc:Choice>
          <mc:Fallback>
            <p:pic>
              <p:nvPicPr>
                <p:cNvPr id="611" name="Freihand 610">
                  <a:extLst>
                    <a:ext uri="{FF2B5EF4-FFF2-40B4-BE49-F238E27FC236}">
                      <a16:creationId xmlns:a16="http://schemas.microsoft.com/office/drawing/2014/main" id="{8D171834-0052-4EF0-8010-45C0CE404DDC}"/>
                    </a:ext>
                  </a:extLst>
                </p:cNvPr>
                <p:cNvPicPr/>
                <p:nvPr/>
              </p:nvPicPr>
              <p:blipFill>
                <a:blip r:embed="rId1000"/>
                <a:stretch>
                  <a:fillRect/>
                </a:stretch>
              </p:blipFill>
              <p:spPr>
                <a:xfrm>
                  <a:off x="5961395" y="6052267"/>
                  <a:ext cx="154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12" name="Freihand 611">
                  <a:extLst>
                    <a:ext uri="{FF2B5EF4-FFF2-40B4-BE49-F238E27FC236}">
                      <a16:creationId xmlns:a16="http://schemas.microsoft.com/office/drawing/2014/main" id="{AB49808A-E5F9-478F-A2E4-A8443635E7C9}"/>
                    </a:ext>
                  </a:extLst>
                </p14:cNvPr>
                <p14:cNvContentPartPr/>
                <p14:nvPr/>
              </p14:nvContentPartPr>
              <p14:xfrm>
                <a:off x="6124115" y="6074587"/>
                <a:ext cx="331920" cy="63360"/>
              </p14:xfrm>
            </p:contentPart>
          </mc:Choice>
          <mc:Fallback>
            <p:pic>
              <p:nvPicPr>
                <p:cNvPr id="612" name="Freihand 611">
                  <a:extLst>
                    <a:ext uri="{FF2B5EF4-FFF2-40B4-BE49-F238E27FC236}">
                      <a16:creationId xmlns:a16="http://schemas.microsoft.com/office/drawing/2014/main" id="{AB49808A-E5F9-478F-A2E4-A8443635E7C9}"/>
                    </a:ext>
                  </a:extLst>
                </p:cNvPr>
                <p:cNvPicPr/>
                <p:nvPr/>
              </p:nvPicPr>
              <p:blipFill>
                <a:blip r:embed="rId1002"/>
                <a:stretch>
                  <a:fillRect/>
                </a:stretch>
              </p:blipFill>
              <p:spPr>
                <a:xfrm>
                  <a:off x="6119795" y="6070267"/>
                  <a:ext cx="3405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13" name="Freihand 612">
                  <a:extLst>
                    <a:ext uri="{FF2B5EF4-FFF2-40B4-BE49-F238E27FC236}">
                      <a16:creationId xmlns:a16="http://schemas.microsoft.com/office/drawing/2014/main" id="{BA2D1E82-F37D-4DF4-8AFF-C19B0F5B2ED6}"/>
                    </a:ext>
                  </a:extLst>
                </p14:cNvPr>
                <p14:cNvContentPartPr/>
                <p14:nvPr/>
              </p14:nvContentPartPr>
              <p14:xfrm>
                <a:off x="4721195" y="5884507"/>
                <a:ext cx="113400" cy="389160"/>
              </p14:xfrm>
            </p:contentPart>
          </mc:Choice>
          <mc:Fallback>
            <p:pic>
              <p:nvPicPr>
                <p:cNvPr id="613" name="Freihand 612">
                  <a:extLst>
                    <a:ext uri="{FF2B5EF4-FFF2-40B4-BE49-F238E27FC236}">
                      <a16:creationId xmlns:a16="http://schemas.microsoft.com/office/drawing/2014/main" id="{BA2D1E82-F37D-4DF4-8AFF-C19B0F5B2ED6}"/>
                    </a:ext>
                  </a:extLst>
                </p:cNvPr>
                <p:cNvPicPr/>
                <p:nvPr/>
              </p:nvPicPr>
              <p:blipFill>
                <a:blip r:embed="rId1004"/>
                <a:stretch>
                  <a:fillRect/>
                </a:stretch>
              </p:blipFill>
              <p:spPr>
                <a:xfrm>
                  <a:off x="4716875" y="5880187"/>
                  <a:ext cx="12204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14" name="Freihand 613">
                  <a:extLst>
                    <a:ext uri="{FF2B5EF4-FFF2-40B4-BE49-F238E27FC236}">
                      <a16:creationId xmlns:a16="http://schemas.microsoft.com/office/drawing/2014/main" id="{E5FC81E8-F137-4A62-ACDD-EAAF8EEB9816}"/>
                    </a:ext>
                  </a:extLst>
                </p14:cNvPr>
                <p14:cNvContentPartPr/>
                <p14:nvPr/>
              </p14:nvContentPartPr>
              <p14:xfrm>
                <a:off x="4758275" y="5743387"/>
                <a:ext cx="2443680" cy="187200"/>
              </p14:xfrm>
            </p:contentPart>
          </mc:Choice>
          <mc:Fallback>
            <p:pic>
              <p:nvPicPr>
                <p:cNvPr id="614" name="Freihand 613">
                  <a:extLst>
                    <a:ext uri="{FF2B5EF4-FFF2-40B4-BE49-F238E27FC236}">
                      <a16:creationId xmlns:a16="http://schemas.microsoft.com/office/drawing/2014/main" id="{E5FC81E8-F137-4A62-ACDD-EAAF8EEB9816}"/>
                    </a:ext>
                  </a:extLst>
                </p:cNvPr>
                <p:cNvPicPr/>
                <p:nvPr/>
              </p:nvPicPr>
              <p:blipFill>
                <a:blip r:embed="rId1006"/>
                <a:stretch>
                  <a:fillRect/>
                </a:stretch>
              </p:blipFill>
              <p:spPr>
                <a:xfrm>
                  <a:off x="4753955" y="5739067"/>
                  <a:ext cx="24523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15" name="Freihand 614">
                  <a:extLst>
                    <a:ext uri="{FF2B5EF4-FFF2-40B4-BE49-F238E27FC236}">
                      <a16:creationId xmlns:a16="http://schemas.microsoft.com/office/drawing/2014/main" id="{68BC7129-91B3-4594-9463-716B039F36C6}"/>
                    </a:ext>
                  </a:extLst>
                </p14:cNvPr>
                <p14:cNvContentPartPr/>
                <p14:nvPr/>
              </p14:nvContentPartPr>
              <p14:xfrm>
                <a:off x="4832435" y="6380587"/>
                <a:ext cx="219240" cy="90000"/>
              </p14:xfrm>
            </p:contentPart>
          </mc:Choice>
          <mc:Fallback>
            <p:pic>
              <p:nvPicPr>
                <p:cNvPr id="615" name="Freihand 614">
                  <a:extLst>
                    <a:ext uri="{FF2B5EF4-FFF2-40B4-BE49-F238E27FC236}">
                      <a16:creationId xmlns:a16="http://schemas.microsoft.com/office/drawing/2014/main" id="{68BC7129-91B3-4594-9463-716B039F36C6}"/>
                    </a:ext>
                  </a:extLst>
                </p:cNvPr>
                <p:cNvPicPr/>
                <p:nvPr/>
              </p:nvPicPr>
              <p:blipFill>
                <a:blip r:embed="rId1008"/>
                <a:stretch>
                  <a:fillRect/>
                </a:stretch>
              </p:blipFill>
              <p:spPr>
                <a:xfrm>
                  <a:off x="4828115" y="6376267"/>
                  <a:ext cx="227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16" name="Freihand 615">
                  <a:extLst>
                    <a:ext uri="{FF2B5EF4-FFF2-40B4-BE49-F238E27FC236}">
                      <a16:creationId xmlns:a16="http://schemas.microsoft.com/office/drawing/2014/main" id="{23FF2CD9-9AF6-44AD-93F5-F00329635F48}"/>
                    </a:ext>
                  </a:extLst>
                </p14:cNvPr>
                <p14:cNvContentPartPr/>
                <p14:nvPr/>
              </p14:nvContentPartPr>
              <p14:xfrm>
                <a:off x="5076875" y="6326227"/>
                <a:ext cx="143640" cy="123840"/>
              </p14:xfrm>
            </p:contentPart>
          </mc:Choice>
          <mc:Fallback>
            <p:pic>
              <p:nvPicPr>
                <p:cNvPr id="616" name="Freihand 615">
                  <a:extLst>
                    <a:ext uri="{FF2B5EF4-FFF2-40B4-BE49-F238E27FC236}">
                      <a16:creationId xmlns:a16="http://schemas.microsoft.com/office/drawing/2014/main" id="{23FF2CD9-9AF6-44AD-93F5-F00329635F48}"/>
                    </a:ext>
                  </a:extLst>
                </p:cNvPr>
                <p:cNvPicPr/>
                <p:nvPr/>
              </p:nvPicPr>
              <p:blipFill>
                <a:blip r:embed="rId1010"/>
                <a:stretch>
                  <a:fillRect/>
                </a:stretch>
              </p:blipFill>
              <p:spPr>
                <a:xfrm>
                  <a:off x="5072555" y="6321907"/>
                  <a:ext cx="152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17" name="Freihand 616">
                  <a:extLst>
                    <a:ext uri="{FF2B5EF4-FFF2-40B4-BE49-F238E27FC236}">
                      <a16:creationId xmlns:a16="http://schemas.microsoft.com/office/drawing/2014/main" id="{A52195FC-5F31-49DC-AB30-DE3CB7B0D0FF}"/>
                    </a:ext>
                  </a:extLst>
                </p14:cNvPr>
                <p14:cNvContentPartPr/>
                <p14:nvPr/>
              </p14:nvContentPartPr>
              <p14:xfrm>
                <a:off x="5044475" y="6271147"/>
                <a:ext cx="33840" cy="18000"/>
              </p14:xfrm>
            </p:contentPart>
          </mc:Choice>
          <mc:Fallback>
            <p:pic>
              <p:nvPicPr>
                <p:cNvPr id="617" name="Freihand 616">
                  <a:extLst>
                    <a:ext uri="{FF2B5EF4-FFF2-40B4-BE49-F238E27FC236}">
                      <a16:creationId xmlns:a16="http://schemas.microsoft.com/office/drawing/2014/main" id="{A52195FC-5F31-49DC-AB30-DE3CB7B0D0FF}"/>
                    </a:ext>
                  </a:extLst>
                </p:cNvPr>
                <p:cNvPicPr/>
                <p:nvPr/>
              </p:nvPicPr>
              <p:blipFill>
                <a:blip r:embed="rId1012"/>
                <a:stretch>
                  <a:fillRect/>
                </a:stretch>
              </p:blipFill>
              <p:spPr>
                <a:xfrm>
                  <a:off x="5040155" y="6266827"/>
                  <a:ext cx="42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18" name="Freihand 617">
                  <a:extLst>
                    <a:ext uri="{FF2B5EF4-FFF2-40B4-BE49-F238E27FC236}">
                      <a16:creationId xmlns:a16="http://schemas.microsoft.com/office/drawing/2014/main" id="{61416931-586E-41A5-A4FE-1D7DAA9FE1E6}"/>
                    </a:ext>
                  </a:extLst>
                </p14:cNvPr>
                <p14:cNvContentPartPr/>
                <p14:nvPr/>
              </p14:nvContentPartPr>
              <p14:xfrm>
                <a:off x="5277395" y="6381307"/>
                <a:ext cx="178200" cy="57960"/>
              </p14:xfrm>
            </p:contentPart>
          </mc:Choice>
          <mc:Fallback>
            <p:pic>
              <p:nvPicPr>
                <p:cNvPr id="618" name="Freihand 617">
                  <a:extLst>
                    <a:ext uri="{FF2B5EF4-FFF2-40B4-BE49-F238E27FC236}">
                      <a16:creationId xmlns:a16="http://schemas.microsoft.com/office/drawing/2014/main" id="{61416931-586E-41A5-A4FE-1D7DAA9FE1E6}"/>
                    </a:ext>
                  </a:extLst>
                </p:cNvPr>
                <p:cNvPicPr/>
                <p:nvPr/>
              </p:nvPicPr>
              <p:blipFill>
                <a:blip r:embed="rId1014"/>
                <a:stretch>
                  <a:fillRect/>
                </a:stretch>
              </p:blipFill>
              <p:spPr>
                <a:xfrm>
                  <a:off x="5273075" y="6376987"/>
                  <a:ext cx="186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19" name="Freihand 618">
                  <a:extLst>
                    <a:ext uri="{FF2B5EF4-FFF2-40B4-BE49-F238E27FC236}">
                      <a16:creationId xmlns:a16="http://schemas.microsoft.com/office/drawing/2014/main" id="{0E8ACD61-CDCC-45C9-9C55-CB610533465D}"/>
                    </a:ext>
                  </a:extLst>
                </p14:cNvPr>
                <p14:cNvContentPartPr/>
                <p14:nvPr/>
              </p14:nvContentPartPr>
              <p14:xfrm>
                <a:off x="5490875" y="6350707"/>
                <a:ext cx="108720" cy="65160"/>
              </p14:xfrm>
            </p:contentPart>
          </mc:Choice>
          <mc:Fallback>
            <p:pic>
              <p:nvPicPr>
                <p:cNvPr id="619" name="Freihand 618">
                  <a:extLst>
                    <a:ext uri="{FF2B5EF4-FFF2-40B4-BE49-F238E27FC236}">
                      <a16:creationId xmlns:a16="http://schemas.microsoft.com/office/drawing/2014/main" id="{0E8ACD61-CDCC-45C9-9C55-CB610533465D}"/>
                    </a:ext>
                  </a:extLst>
                </p:cNvPr>
                <p:cNvPicPr/>
                <p:nvPr/>
              </p:nvPicPr>
              <p:blipFill>
                <a:blip r:embed="rId1016"/>
                <a:stretch>
                  <a:fillRect/>
                </a:stretch>
              </p:blipFill>
              <p:spPr>
                <a:xfrm>
                  <a:off x="5486555" y="6346387"/>
                  <a:ext cx="1173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20" name="Freihand 619">
                  <a:extLst>
                    <a:ext uri="{FF2B5EF4-FFF2-40B4-BE49-F238E27FC236}">
                      <a16:creationId xmlns:a16="http://schemas.microsoft.com/office/drawing/2014/main" id="{891647AF-2B98-4B3F-9F62-F7FD3FFC1E70}"/>
                    </a:ext>
                  </a:extLst>
                </p14:cNvPr>
                <p14:cNvContentPartPr/>
                <p14:nvPr/>
              </p14:nvContentPartPr>
              <p14:xfrm>
                <a:off x="5607875" y="6283747"/>
                <a:ext cx="145440" cy="137520"/>
              </p14:xfrm>
            </p:contentPart>
          </mc:Choice>
          <mc:Fallback>
            <p:pic>
              <p:nvPicPr>
                <p:cNvPr id="620" name="Freihand 619">
                  <a:extLst>
                    <a:ext uri="{FF2B5EF4-FFF2-40B4-BE49-F238E27FC236}">
                      <a16:creationId xmlns:a16="http://schemas.microsoft.com/office/drawing/2014/main" id="{891647AF-2B98-4B3F-9F62-F7FD3FFC1E70}"/>
                    </a:ext>
                  </a:extLst>
                </p:cNvPr>
                <p:cNvPicPr/>
                <p:nvPr/>
              </p:nvPicPr>
              <p:blipFill>
                <a:blip r:embed="rId1018"/>
                <a:stretch>
                  <a:fillRect/>
                </a:stretch>
              </p:blipFill>
              <p:spPr>
                <a:xfrm>
                  <a:off x="5603555" y="6279427"/>
                  <a:ext cx="154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21" name="Freihand 620">
                  <a:extLst>
                    <a:ext uri="{FF2B5EF4-FFF2-40B4-BE49-F238E27FC236}">
                      <a16:creationId xmlns:a16="http://schemas.microsoft.com/office/drawing/2014/main" id="{0437B5A2-D70F-4C00-9817-BC5173681829}"/>
                    </a:ext>
                  </a:extLst>
                </p14:cNvPr>
                <p14:cNvContentPartPr/>
                <p14:nvPr/>
              </p14:nvContentPartPr>
              <p14:xfrm>
                <a:off x="5741795" y="6289867"/>
                <a:ext cx="53640" cy="38520"/>
              </p14:xfrm>
            </p:contentPart>
          </mc:Choice>
          <mc:Fallback>
            <p:pic>
              <p:nvPicPr>
                <p:cNvPr id="621" name="Freihand 620">
                  <a:extLst>
                    <a:ext uri="{FF2B5EF4-FFF2-40B4-BE49-F238E27FC236}">
                      <a16:creationId xmlns:a16="http://schemas.microsoft.com/office/drawing/2014/main" id="{0437B5A2-D70F-4C00-9817-BC5173681829}"/>
                    </a:ext>
                  </a:extLst>
                </p:cNvPr>
                <p:cNvPicPr/>
                <p:nvPr/>
              </p:nvPicPr>
              <p:blipFill>
                <a:blip r:embed="rId1020"/>
                <a:stretch>
                  <a:fillRect/>
                </a:stretch>
              </p:blipFill>
              <p:spPr>
                <a:xfrm>
                  <a:off x="5737475" y="6285547"/>
                  <a:ext cx="62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22" name="Freihand 621">
                  <a:extLst>
                    <a:ext uri="{FF2B5EF4-FFF2-40B4-BE49-F238E27FC236}">
                      <a16:creationId xmlns:a16="http://schemas.microsoft.com/office/drawing/2014/main" id="{953BEE80-477A-4877-B9CF-7004032E4CC5}"/>
                    </a:ext>
                  </a:extLst>
                </p14:cNvPr>
                <p14:cNvContentPartPr/>
                <p14:nvPr/>
              </p14:nvContentPartPr>
              <p14:xfrm>
                <a:off x="5776715" y="6328387"/>
                <a:ext cx="86400" cy="78480"/>
              </p14:xfrm>
            </p:contentPart>
          </mc:Choice>
          <mc:Fallback>
            <p:pic>
              <p:nvPicPr>
                <p:cNvPr id="622" name="Freihand 621">
                  <a:extLst>
                    <a:ext uri="{FF2B5EF4-FFF2-40B4-BE49-F238E27FC236}">
                      <a16:creationId xmlns:a16="http://schemas.microsoft.com/office/drawing/2014/main" id="{953BEE80-477A-4877-B9CF-7004032E4CC5}"/>
                    </a:ext>
                  </a:extLst>
                </p:cNvPr>
                <p:cNvPicPr/>
                <p:nvPr/>
              </p:nvPicPr>
              <p:blipFill>
                <a:blip r:embed="rId1022"/>
                <a:stretch>
                  <a:fillRect/>
                </a:stretch>
              </p:blipFill>
              <p:spPr>
                <a:xfrm>
                  <a:off x="5772395" y="6324067"/>
                  <a:ext cx="95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23" name="Freihand 622">
                  <a:extLst>
                    <a:ext uri="{FF2B5EF4-FFF2-40B4-BE49-F238E27FC236}">
                      <a16:creationId xmlns:a16="http://schemas.microsoft.com/office/drawing/2014/main" id="{9D791640-FF6B-4855-BC7D-1B0DECC009A1}"/>
                    </a:ext>
                  </a:extLst>
                </p14:cNvPr>
                <p14:cNvContentPartPr/>
                <p14:nvPr/>
              </p14:nvContentPartPr>
              <p14:xfrm>
                <a:off x="5873555" y="6267187"/>
                <a:ext cx="332280" cy="143640"/>
              </p14:xfrm>
            </p:contentPart>
          </mc:Choice>
          <mc:Fallback>
            <p:pic>
              <p:nvPicPr>
                <p:cNvPr id="623" name="Freihand 622">
                  <a:extLst>
                    <a:ext uri="{FF2B5EF4-FFF2-40B4-BE49-F238E27FC236}">
                      <a16:creationId xmlns:a16="http://schemas.microsoft.com/office/drawing/2014/main" id="{9D791640-FF6B-4855-BC7D-1B0DECC009A1}"/>
                    </a:ext>
                  </a:extLst>
                </p:cNvPr>
                <p:cNvPicPr/>
                <p:nvPr/>
              </p:nvPicPr>
              <p:blipFill>
                <a:blip r:embed="rId1024"/>
                <a:stretch>
                  <a:fillRect/>
                </a:stretch>
              </p:blipFill>
              <p:spPr>
                <a:xfrm>
                  <a:off x="5869235" y="6262867"/>
                  <a:ext cx="340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24" name="Freihand 623">
                  <a:extLst>
                    <a:ext uri="{FF2B5EF4-FFF2-40B4-BE49-F238E27FC236}">
                      <a16:creationId xmlns:a16="http://schemas.microsoft.com/office/drawing/2014/main" id="{64CF16EE-5EBE-49D2-B7E2-1E43E84AD70A}"/>
                    </a:ext>
                  </a:extLst>
                </p14:cNvPr>
                <p14:cNvContentPartPr/>
                <p14:nvPr/>
              </p14:nvContentPartPr>
              <p14:xfrm>
                <a:off x="6299435" y="6258187"/>
                <a:ext cx="190080" cy="120600"/>
              </p14:xfrm>
            </p:contentPart>
          </mc:Choice>
          <mc:Fallback>
            <p:pic>
              <p:nvPicPr>
                <p:cNvPr id="624" name="Freihand 623">
                  <a:extLst>
                    <a:ext uri="{FF2B5EF4-FFF2-40B4-BE49-F238E27FC236}">
                      <a16:creationId xmlns:a16="http://schemas.microsoft.com/office/drawing/2014/main" id="{64CF16EE-5EBE-49D2-B7E2-1E43E84AD70A}"/>
                    </a:ext>
                  </a:extLst>
                </p:cNvPr>
                <p:cNvPicPr/>
                <p:nvPr/>
              </p:nvPicPr>
              <p:blipFill>
                <a:blip r:embed="rId1026"/>
                <a:stretch>
                  <a:fillRect/>
                </a:stretch>
              </p:blipFill>
              <p:spPr>
                <a:xfrm>
                  <a:off x="6295115" y="6253867"/>
                  <a:ext cx="198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25" name="Freihand 624">
                  <a:extLst>
                    <a:ext uri="{FF2B5EF4-FFF2-40B4-BE49-F238E27FC236}">
                      <a16:creationId xmlns:a16="http://schemas.microsoft.com/office/drawing/2014/main" id="{08AF9982-A0D9-4479-BE2C-320CEFB9AEC8}"/>
                    </a:ext>
                  </a:extLst>
                </p14:cNvPr>
                <p14:cNvContentPartPr/>
                <p14:nvPr/>
              </p14:nvContentPartPr>
              <p14:xfrm>
                <a:off x="6498515" y="6212467"/>
                <a:ext cx="317520" cy="173160"/>
              </p14:xfrm>
            </p:contentPart>
          </mc:Choice>
          <mc:Fallback>
            <p:pic>
              <p:nvPicPr>
                <p:cNvPr id="625" name="Freihand 624">
                  <a:extLst>
                    <a:ext uri="{FF2B5EF4-FFF2-40B4-BE49-F238E27FC236}">
                      <a16:creationId xmlns:a16="http://schemas.microsoft.com/office/drawing/2014/main" id="{08AF9982-A0D9-4479-BE2C-320CEFB9AEC8}"/>
                    </a:ext>
                  </a:extLst>
                </p:cNvPr>
                <p:cNvPicPr/>
                <p:nvPr/>
              </p:nvPicPr>
              <p:blipFill>
                <a:blip r:embed="rId1028"/>
                <a:stretch>
                  <a:fillRect/>
                </a:stretch>
              </p:blipFill>
              <p:spPr>
                <a:xfrm>
                  <a:off x="6494195" y="6208147"/>
                  <a:ext cx="3261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26" name="Freihand 625">
                  <a:extLst>
                    <a:ext uri="{FF2B5EF4-FFF2-40B4-BE49-F238E27FC236}">
                      <a16:creationId xmlns:a16="http://schemas.microsoft.com/office/drawing/2014/main" id="{4A46922E-102C-4429-8472-90FD67F381BE}"/>
                    </a:ext>
                  </a:extLst>
                </p14:cNvPr>
                <p14:cNvContentPartPr/>
                <p14:nvPr/>
              </p14:nvContentPartPr>
              <p14:xfrm>
                <a:off x="6485915" y="6151627"/>
                <a:ext cx="15840" cy="2160"/>
              </p14:xfrm>
            </p:contentPart>
          </mc:Choice>
          <mc:Fallback>
            <p:pic>
              <p:nvPicPr>
                <p:cNvPr id="626" name="Freihand 625">
                  <a:extLst>
                    <a:ext uri="{FF2B5EF4-FFF2-40B4-BE49-F238E27FC236}">
                      <a16:creationId xmlns:a16="http://schemas.microsoft.com/office/drawing/2014/main" id="{4A46922E-102C-4429-8472-90FD67F381BE}"/>
                    </a:ext>
                  </a:extLst>
                </p:cNvPr>
                <p:cNvPicPr/>
                <p:nvPr/>
              </p:nvPicPr>
              <p:blipFill>
                <a:blip r:embed="rId1030"/>
                <a:stretch>
                  <a:fillRect/>
                </a:stretch>
              </p:blipFill>
              <p:spPr>
                <a:xfrm>
                  <a:off x="6481595" y="6147307"/>
                  <a:ext cx="244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27" name="Freihand 626">
                  <a:extLst>
                    <a:ext uri="{FF2B5EF4-FFF2-40B4-BE49-F238E27FC236}">
                      <a16:creationId xmlns:a16="http://schemas.microsoft.com/office/drawing/2014/main" id="{6136BF37-CDDA-4C16-9A69-5048BB918619}"/>
                    </a:ext>
                  </a:extLst>
                </p14:cNvPr>
                <p14:cNvContentPartPr/>
                <p14:nvPr/>
              </p14:nvContentPartPr>
              <p14:xfrm>
                <a:off x="4809035" y="6583987"/>
                <a:ext cx="211680" cy="79200"/>
              </p14:xfrm>
            </p:contentPart>
          </mc:Choice>
          <mc:Fallback>
            <p:pic>
              <p:nvPicPr>
                <p:cNvPr id="627" name="Freihand 626">
                  <a:extLst>
                    <a:ext uri="{FF2B5EF4-FFF2-40B4-BE49-F238E27FC236}">
                      <a16:creationId xmlns:a16="http://schemas.microsoft.com/office/drawing/2014/main" id="{6136BF37-CDDA-4C16-9A69-5048BB918619}"/>
                    </a:ext>
                  </a:extLst>
                </p:cNvPr>
                <p:cNvPicPr/>
                <p:nvPr/>
              </p:nvPicPr>
              <p:blipFill>
                <a:blip r:embed="rId1032"/>
                <a:stretch>
                  <a:fillRect/>
                </a:stretch>
              </p:blipFill>
              <p:spPr>
                <a:xfrm>
                  <a:off x="4804715" y="6579667"/>
                  <a:ext cx="220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28" name="Freihand 627">
                  <a:extLst>
                    <a:ext uri="{FF2B5EF4-FFF2-40B4-BE49-F238E27FC236}">
                      <a16:creationId xmlns:a16="http://schemas.microsoft.com/office/drawing/2014/main" id="{7360494F-C4D9-4F2B-BFEA-0B0E9DAC2722}"/>
                    </a:ext>
                  </a:extLst>
                </p14:cNvPr>
                <p14:cNvContentPartPr/>
                <p14:nvPr/>
              </p14:nvContentPartPr>
              <p14:xfrm>
                <a:off x="5055275" y="6582187"/>
                <a:ext cx="70560" cy="70200"/>
              </p14:xfrm>
            </p:contentPart>
          </mc:Choice>
          <mc:Fallback>
            <p:pic>
              <p:nvPicPr>
                <p:cNvPr id="628" name="Freihand 627">
                  <a:extLst>
                    <a:ext uri="{FF2B5EF4-FFF2-40B4-BE49-F238E27FC236}">
                      <a16:creationId xmlns:a16="http://schemas.microsoft.com/office/drawing/2014/main" id="{7360494F-C4D9-4F2B-BFEA-0B0E9DAC2722}"/>
                    </a:ext>
                  </a:extLst>
                </p:cNvPr>
                <p:cNvPicPr/>
                <p:nvPr/>
              </p:nvPicPr>
              <p:blipFill>
                <a:blip r:embed="rId1034"/>
                <a:stretch>
                  <a:fillRect/>
                </a:stretch>
              </p:blipFill>
              <p:spPr>
                <a:xfrm>
                  <a:off x="5050955" y="6577867"/>
                  <a:ext cx="79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29" name="Freihand 628">
                  <a:extLst>
                    <a:ext uri="{FF2B5EF4-FFF2-40B4-BE49-F238E27FC236}">
                      <a16:creationId xmlns:a16="http://schemas.microsoft.com/office/drawing/2014/main" id="{DA6DD498-E7BB-41F5-B199-4F6EF429ACF1}"/>
                    </a:ext>
                  </a:extLst>
                </p14:cNvPr>
                <p14:cNvContentPartPr/>
                <p14:nvPr/>
              </p14:nvContentPartPr>
              <p14:xfrm>
                <a:off x="5212595" y="6544747"/>
                <a:ext cx="306720" cy="103320"/>
              </p14:xfrm>
            </p:contentPart>
          </mc:Choice>
          <mc:Fallback>
            <p:pic>
              <p:nvPicPr>
                <p:cNvPr id="629" name="Freihand 628">
                  <a:extLst>
                    <a:ext uri="{FF2B5EF4-FFF2-40B4-BE49-F238E27FC236}">
                      <a16:creationId xmlns:a16="http://schemas.microsoft.com/office/drawing/2014/main" id="{DA6DD498-E7BB-41F5-B199-4F6EF429ACF1}"/>
                    </a:ext>
                  </a:extLst>
                </p:cNvPr>
                <p:cNvPicPr/>
                <p:nvPr/>
              </p:nvPicPr>
              <p:blipFill>
                <a:blip r:embed="rId1036"/>
                <a:stretch>
                  <a:fillRect/>
                </a:stretch>
              </p:blipFill>
              <p:spPr>
                <a:xfrm>
                  <a:off x="5208275" y="6540427"/>
                  <a:ext cx="315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30" name="Freihand 629">
                  <a:extLst>
                    <a:ext uri="{FF2B5EF4-FFF2-40B4-BE49-F238E27FC236}">
                      <a16:creationId xmlns:a16="http://schemas.microsoft.com/office/drawing/2014/main" id="{E098A228-4715-485E-B410-F29C785D878F}"/>
                    </a:ext>
                  </a:extLst>
                </p14:cNvPr>
                <p14:cNvContentPartPr/>
                <p14:nvPr/>
              </p14:nvContentPartPr>
              <p14:xfrm>
                <a:off x="5656835" y="6550147"/>
                <a:ext cx="5040" cy="105840"/>
              </p14:xfrm>
            </p:contentPart>
          </mc:Choice>
          <mc:Fallback>
            <p:pic>
              <p:nvPicPr>
                <p:cNvPr id="630" name="Freihand 629">
                  <a:extLst>
                    <a:ext uri="{FF2B5EF4-FFF2-40B4-BE49-F238E27FC236}">
                      <a16:creationId xmlns:a16="http://schemas.microsoft.com/office/drawing/2014/main" id="{E098A228-4715-485E-B410-F29C785D878F}"/>
                    </a:ext>
                  </a:extLst>
                </p:cNvPr>
                <p:cNvPicPr/>
                <p:nvPr/>
              </p:nvPicPr>
              <p:blipFill>
                <a:blip r:embed="rId1038"/>
                <a:stretch>
                  <a:fillRect/>
                </a:stretch>
              </p:blipFill>
              <p:spPr>
                <a:xfrm>
                  <a:off x="5652515" y="6545827"/>
                  <a:ext cx="13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31" name="Freihand 630">
                  <a:extLst>
                    <a:ext uri="{FF2B5EF4-FFF2-40B4-BE49-F238E27FC236}">
                      <a16:creationId xmlns:a16="http://schemas.microsoft.com/office/drawing/2014/main" id="{3FE94F37-8C92-489D-987E-37DA24368BAD}"/>
                    </a:ext>
                  </a:extLst>
                </p14:cNvPr>
                <p14:cNvContentPartPr/>
                <p14:nvPr/>
              </p14:nvContentPartPr>
              <p14:xfrm>
                <a:off x="5617955" y="6623587"/>
                <a:ext cx="128160" cy="21600"/>
              </p14:xfrm>
            </p:contentPart>
          </mc:Choice>
          <mc:Fallback>
            <p:pic>
              <p:nvPicPr>
                <p:cNvPr id="631" name="Freihand 630">
                  <a:extLst>
                    <a:ext uri="{FF2B5EF4-FFF2-40B4-BE49-F238E27FC236}">
                      <a16:creationId xmlns:a16="http://schemas.microsoft.com/office/drawing/2014/main" id="{3FE94F37-8C92-489D-987E-37DA24368BAD}"/>
                    </a:ext>
                  </a:extLst>
                </p:cNvPr>
                <p:cNvPicPr/>
                <p:nvPr/>
              </p:nvPicPr>
              <p:blipFill>
                <a:blip r:embed="rId1040"/>
                <a:stretch>
                  <a:fillRect/>
                </a:stretch>
              </p:blipFill>
              <p:spPr>
                <a:xfrm>
                  <a:off x="5613635" y="6619267"/>
                  <a:ext cx="136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32" name="Freihand 631">
                  <a:extLst>
                    <a:ext uri="{FF2B5EF4-FFF2-40B4-BE49-F238E27FC236}">
                      <a16:creationId xmlns:a16="http://schemas.microsoft.com/office/drawing/2014/main" id="{C082F75F-5B96-4EAE-875C-B888CD79DB94}"/>
                    </a:ext>
                  </a:extLst>
                </p14:cNvPr>
                <p14:cNvContentPartPr/>
                <p14:nvPr/>
              </p14:nvContentPartPr>
              <p14:xfrm>
                <a:off x="5569715" y="6532507"/>
                <a:ext cx="150840" cy="11160"/>
              </p14:xfrm>
            </p:contentPart>
          </mc:Choice>
          <mc:Fallback>
            <p:pic>
              <p:nvPicPr>
                <p:cNvPr id="632" name="Freihand 631">
                  <a:extLst>
                    <a:ext uri="{FF2B5EF4-FFF2-40B4-BE49-F238E27FC236}">
                      <a16:creationId xmlns:a16="http://schemas.microsoft.com/office/drawing/2014/main" id="{C082F75F-5B96-4EAE-875C-B888CD79DB94}"/>
                    </a:ext>
                  </a:extLst>
                </p:cNvPr>
                <p:cNvPicPr/>
                <p:nvPr/>
              </p:nvPicPr>
              <p:blipFill>
                <a:blip r:embed="rId1042"/>
                <a:stretch>
                  <a:fillRect/>
                </a:stretch>
              </p:blipFill>
              <p:spPr>
                <a:xfrm>
                  <a:off x="5565395" y="6528187"/>
                  <a:ext cx="159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33" name="Freihand 632">
                  <a:extLst>
                    <a:ext uri="{FF2B5EF4-FFF2-40B4-BE49-F238E27FC236}">
                      <a16:creationId xmlns:a16="http://schemas.microsoft.com/office/drawing/2014/main" id="{73E9DEF1-88F7-4BD8-A527-9D424E941340}"/>
                    </a:ext>
                  </a:extLst>
                </p14:cNvPr>
                <p14:cNvContentPartPr/>
                <p14:nvPr/>
              </p14:nvContentPartPr>
              <p14:xfrm>
                <a:off x="5741435" y="6586147"/>
                <a:ext cx="105480" cy="58680"/>
              </p14:xfrm>
            </p:contentPart>
          </mc:Choice>
          <mc:Fallback>
            <p:pic>
              <p:nvPicPr>
                <p:cNvPr id="633" name="Freihand 632">
                  <a:extLst>
                    <a:ext uri="{FF2B5EF4-FFF2-40B4-BE49-F238E27FC236}">
                      <a16:creationId xmlns:a16="http://schemas.microsoft.com/office/drawing/2014/main" id="{73E9DEF1-88F7-4BD8-A527-9D424E941340}"/>
                    </a:ext>
                  </a:extLst>
                </p:cNvPr>
                <p:cNvPicPr/>
                <p:nvPr/>
              </p:nvPicPr>
              <p:blipFill>
                <a:blip r:embed="rId1044"/>
                <a:stretch>
                  <a:fillRect/>
                </a:stretch>
              </p:blipFill>
              <p:spPr>
                <a:xfrm>
                  <a:off x="5737115" y="6581827"/>
                  <a:ext cx="114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34" name="Freihand 633">
                  <a:extLst>
                    <a:ext uri="{FF2B5EF4-FFF2-40B4-BE49-F238E27FC236}">
                      <a16:creationId xmlns:a16="http://schemas.microsoft.com/office/drawing/2014/main" id="{9D5E11EF-B12E-4242-952F-98CB1DD404B2}"/>
                    </a:ext>
                  </a:extLst>
                </p14:cNvPr>
                <p14:cNvContentPartPr/>
                <p14:nvPr/>
              </p14:nvContentPartPr>
              <p14:xfrm>
                <a:off x="5912795" y="6482107"/>
                <a:ext cx="141840" cy="192960"/>
              </p14:xfrm>
            </p:contentPart>
          </mc:Choice>
          <mc:Fallback>
            <p:pic>
              <p:nvPicPr>
                <p:cNvPr id="634" name="Freihand 633">
                  <a:extLst>
                    <a:ext uri="{FF2B5EF4-FFF2-40B4-BE49-F238E27FC236}">
                      <a16:creationId xmlns:a16="http://schemas.microsoft.com/office/drawing/2014/main" id="{9D5E11EF-B12E-4242-952F-98CB1DD404B2}"/>
                    </a:ext>
                  </a:extLst>
                </p:cNvPr>
                <p:cNvPicPr/>
                <p:nvPr/>
              </p:nvPicPr>
              <p:blipFill>
                <a:blip r:embed="rId1046"/>
                <a:stretch>
                  <a:fillRect/>
                </a:stretch>
              </p:blipFill>
              <p:spPr>
                <a:xfrm>
                  <a:off x="5908475" y="6477787"/>
                  <a:ext cx="1504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35" name="Freihand 634">
                  <a:extLst>
                    <a:ext uri="{FF2B5EF4-FFF2-40B4-BE49-F238E27FC236}">
                      <a16:creationId xmlns:a16="http://schemas.microsoft.com/office/drawing/2014/main" id="{0B9A5779-8485-44D0-88BD-52BC92A768CD}"/>
                    </a:ext>
                  </a:extLst>
                </p14:cNvPr>
                <p14:cNvContentPartPr/>
                <p14:nvPr/>
              </p14:nvContentPartPr>
              <p14:xfrm>
                <a:off x="6058595" y="6501547"/>
                <a:ext cx="275040" cy="121680"/>
              </p14:xfrm>
            </p:contentPart>
          </mc:Choice>
          <mc:Fallback>
            <p:pic>
              <p:nvPicPr>
                <p:cNvPr id="635" name="Freihand 634">
                  <a:extLst>
                    <a:ext uri="{FF2B5EF4-FFF2-40B4-BE49-F238E27FC236}">
                      <a16:creationId xmlns:a16="http://schemas.microsoft.com/office/drawing/2014/main" id="{0B9A5779-8485-44D0-88BD-52BC92A768CD}"/>
                    </a:ext>
                  </a:extLst>
                </p:cNvPr>
                <p:cNvPicPr/>
                <p:nvPr/>
              </p:nvPicPr>
              <p:blipFill>
                <a:blip r:embed="rId1048"/>
                <a:stretch>
                  <a:fillRect/>
                </a:stretch>
              </p:blipFill>
              <p:spPr>
                <a:xfrm>
                  <a:off x="6054275" y="6497227"/>
                  <a:ext cx="283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36" name="Freihand 635">
                  <a:extLst>
                    <a:ext uri="{FF2B5EF4-FFF2-40B4-BE49-F238E27FC236}">
                      <a16:creationId xmlns:a16="http://schemas.microsoft.com/office/drawing/2014/main" id="{3CABB0F0-F07D-4C37-AE35-2666D1EBFFBC}"/>
                    </a:ext>
                  </a:extLst>
                </p14:cNvPr>
                <p14:cNvContentPartPr/>
                <p14:nvPr/>
              </p14:nvContentPartPr>
              <p14:xfrm>
                <a:off x="6328595" y="6496507"/>
                <a:ext cx="25920" cy="55800"/>
              </p14:xfrm>
            </p:contentPart>
          </mc:Choice>
          <mc:Fallback>
            <p:pic>
              <p:nvPicPr>
                <p:cNvPr id="636" name="Freihand 635">
                  <a:extLst>
                    <a:ext uri="{FF2B5EF4-FFF2-40B4-BE49-F238E27FC236}">
                      <a16:creationId xmlns:a16="http://schemas.microsoft.com/office/drawing/2014/main" id="{3CABB0F0-F07D-4C37-AE35-2666D1EBFFBC}"/>
                    </a:ext>
                  </a:extLst>
                </p:cNvPr>
                <p:cNvPicPr/>
                <p:nvPr/>
              </p:nvPicPr>
              <p:blipFill>
                <a:blip r:embed="rId1050"/>
                <a:stretch>
                  <a:fillRect/>
                </a:stretch>
              </p:blipFill>
              <p:spPr>
                <a:xfrm>
                  <a:off x="6324275" y="6492187"/>
                  <a:ext cx="345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37" name="Freihand 636">
                  <a:extLst>
                    <a:ext uri="{FF2B5EF4-FFF2-40B4-BE49-F238E27FC236}">
                      <a16:creationId xmlns:a16="http://schemas.microsoft.com/office/drawing/2014/main" id="{AAC7AE5C-ABB0-4866-B0C9-DD0AC68ED311}"/>
                    </a:ext>
                  </a:extLst>
                </p14:cNvPr>
                <p14:cNvContentPartPr/>
                <p14:nvPr/>
              </p14:nvContentPartPr>
              <p14:xfrm>
                <a:off x="6344075" y="6568507"/>
                <a:ext cx="159120" cy="44280"/>
              </p14:xfrm>
            </p:contentPart>
          </mc:Choice>
          <mc:Fallback>
            <p:pic>
              <p:nvPicPr>
                <p:cNvPr id="637" name="Freihand 636">
                  <a:extLst>
                    <a:ext uri="{FF2B5EF4-FFF2-40B4-BE49-F238E27FC236}">
                      <a16:creationId xmlns:a16="http://schemas.microsoft.com/office/drawing/2014/main" id="{AAC7AE5C-ABB0-4866-B0C9-DD0AC68ED311}"/>
                    </a:ext>
                  </a:extLst>
                </p:cNvPr>
                <p:cNvPicPr/>
                <p:nvPr/>
              </p:nvPicPr>
              <p:blipFill>
                <a:blip r:embed="rId1052"/>
                <a:stretch>
                  <a:fillRect/>
                </a:stretch>
              </p:blipFill>
              <p:spPr>
                <a:xfrm>
                  <a:off x="6339755" y="6564187"/>
                  <a:ext cx="1677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38" name="Freihand 637">
                  <a:extLst>
                    <a:ext uri="{FF2B5EF4-FFF2-40B4-BE49-F238E27FC236}">
                      <a16:creationId xmlns:a16="http://schemas.microsoft.com/office/drawing/2014/main" id="{BDDD6D74-BBB1-48D7-AEBA-C0EFA03ABED0}"/>
                    </a:ext>
                  </a:extLst>
                </p14:cNvPr>
                <p14:cNvContentPartPr/>
                <p14:nvPr/>
              </p14:nvContentPartPr>
              <p14:xfrm>
                <a:off x="6498515" y="6540427"/>
                <a:ext cx="62280" cy="65880"/>
              </p14:xfrm>
            </p:contentPart>
          </mc:Choice>
          <mc:Fallback>
            <p:pic>
              <p:nvPicPr>
                <p:cNvPr id="638" name="Freihand 637">
                  <a:extLst>
                    <a:ext uri="{FF2B5EF4-FFF2-40B4-BE49-F238E27FC236}">
                      <a16:creationId xmlns:a16="http://schemas.microsoft.com/office/drawing/2014/main" id="{BDDD6D74-BBB1-48D7-AEBA-C0EFA03ABED0}"/>
                    </a:ext>
                  </a:extLst>
                </p:cNvPr>
                <p:cNvPicPr/>
                <p:nvPr/>
              </p:nvPicPr>
              <p:blipFill>
                <a:blip r:embed="rId1054"/>
                <a:stretch>
                  <a:fillRect/>
                </a:stretch>
              </p:blipFill>
              <p:spPr>
                <a:xfrm>
                  <a:off x="6494195" y="6536107"/>
                  <a:ext cx="70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39" name="Freihand 638">
                  <a:extLst>
                    <a:ext uri="{FF2B5EF4-FFF2-40B4-BE49-F238E27FC236}">
                      <a16:creationId xmlns:a16="http://schemas.microsoft.com/office/drawing/2014/main" id="{0D2CA0F0-1321-47A1-8B3B-2BF374DB7840}"/>
                    </a:ext>
                  </a:extLst>
                </p14:cNvPr>
                <p14:cNvContentPartPr/>
                <p14:nvPr/>
              </p14:nvContentPartPr>
              <p14:xfrm>
                <a:off x="6554675" y="6437467"/>
                <a:ext cx="371880" cy="171000"/>
              </p14:xfrm>
            </p:contentPart>
          </mc:Choice>
          <mc:Fallback>
            <p:pic>
              <p:nvPicPr>
                <p:cNvPr id="639" name="Freihand 638">
                  <a:extLst>
                    <a:ext uri="{FF2B5EF4-FFF2-40B4-BE49-F238E27FC236}">
                      <a16:creationId xmlns:a16="http://schemas.microsoft.com/office/drawing/2014/main" id="{0D2CA0F0-1321-47A1-8B3B-2BF374DB7840}"/>
                    </a:ext>
                  </a:extLst>
                </p:cNvPr>
                <p:cNvPicPr/>
                <p:nvPr/>
              </p:nvPicPr>
              <p:blipFill>
                <a:blip r:embed="rId1056"/>
                <a:stretch>
                  <a:fillRect/>
                </a:stretch>
              </p:blipFill>
              <p:spPr>
                <a:xfrm>
                  <a:off x="6550355" y="6433147"/>
                  <a:ext cx="3805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40" name="Freihand 639">
                  <a:extLst>
                    <a:ext uri="{FF2B5EF4-FFF2-40B4-BE49-F238E27FC236}">
                      <a16:creationId xmlns:a16="http://schemas.microsoft.com/office/drawing/2014/main" id="{C4DFFCF0-3E0C-4075-8B3C-C01250049FA4}"/>
                    </a:ext>
                  </a:extLst>
                </p14:cNvPr>
                <p14:cNvContentPartPr/>
                <p14:nvPr/>
              </p14:nvContentPartPr>
              <p14:xfrm>
                <a:off x="4663235" y="6223267"/>
                <a:ext cx="67680" cy="438840"/>
              </p14:xfrm>
            </p:contentPart>
          </mc:Choice>
          <mc:Fallback>
            <p:pic>
              <p:nvPicPr>
                <p:cNvPr id="640" name="Freihand 639">
                  <a:extLst>
                    <a:ext uri="{FF2B5EF4-FFF2-40B4-BE49-F238E27FC236}">
                      <a16:creationId xmlns:a16="http://schemas.microsoft.com/office/drawing/2014/main" id="{C4DFFCF0-3E0C-4075-8B3C-C01250049FA4}"/>
                    </a:ext>
                  </a:extLst>
                </p:cNvPr>
                <p:cNvPicPr/>
                <p:nvPr/>
              </p:nvPicPr>
              <p:blipFill>
                <a:blip r:embed="rId1058"/>
                <a:stretch>
                  <a:fillRect/>
                </a:stretch>
              </p:blipFill>
              <p:spPr>
                <a:xfrm>
                  <a:off x="4658915" y="6218947"/>
                  <a:ext cx="76320" cy="447480"/>
                </a:xfrm>
                <a:prstGeom prst="rect">
                  <a:avLst/>
                </a:prstGeom>
              </p:spPr>
            </p:pic>
          </mc:Fallback>
        </mc:AlternateContent>
      </p:grpSp>
    </p:spTree>
    <p:extLst>
      <p:ext uri="{BB962C8B-B14F-4D97-AF65-F5344CB8AC3E}">
        <p14:creationId xmlns:p14="http://schemas.microsoft.com/office/powerpoint/2010/main" val="109895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38EC237-C523-7D85-92BB-50DF501269EE}"/>
              </a:ext>
            </a:extLst>
          </p:cNvPr>
          <p:cNvPicPr>
            <a:picLocks noChangeAspect="1"/>
          </p:cNvPicPr>
          <p:nvPr/>
        </p:nvPicPr>
        <p:blipFill>
          <a:blip r:embed="rId3"/>
          <a:stretch>
            <a:fillRect/>
          </a:stretch>
        </p:blipFill>
        <p:spPr>
          <a:xfrm>
            <a:off x="0" y="667273"/>
            <a:ext cx="7298949" cy="4560584"/>
          </a:xfrm>
          <a:prstGeom prst="rect">
            <a:avLst/>
          </a:prstGeom>
        </p:spPr>
      </p:pic>
    </p:spTree>
    <p:extLst>
      <p:ext uri="{BB962C8B-B14F-4D97-AF65-F5344CB8AC3E}">
        <p14:creationId xmlns:p14="http://schemas.microsoft.com/office/powerpoint/2010/main" val="408184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8" name="Grafik 7">
            <a:extLst>
              <a:ext uri="{FF2B5EF4-FFF2-40B4-BE49-F238E27FC236}">
                <a16:creationId xmlns:a16="http://schemas.microsoft.com/office/drawing/2014/main" id="{A0B7BB92-1407-01A6-F61A-177EDB6C2A4B}"/>
              </a:ext>
            </a:extLst>
          </p:cNvPr>
          <p:cNvPicPr>
            <a:picLocks noChangeAspect="1"/>
          </p:cNvPicPr>
          <p:nvPr/>
        </p:nvPicPr>
        <p:blipFill>
          <a:blip r:embed="rId3"/>
          <a:stretch>
            <a:fillRect/>
          </a:stretch>
        </p:blipFill>
        <p:spPr>
          <a:xfrm>
            <a:off x="119151" y="890742"/>
            <a:ext cx="6105026" cy="3549055"/>
          </a:xfrm>
          <a:prstGeom prst="rect">
            <a:avLst/>
          </a:prstGeom>
        </p:spPr>
      </p:pic>
      <p:pic>
        <p:nvPicPr>
          <p:cNvPr id="9" name="Grafik 8">
            <a:extLst>
              <a:ext uri="{FF2B5EF4-FFF2-40B4-BE49-F238E27FC236}">
                <a16:creationId xmlns:a16="http://schemas.microsoft.com/office/drawing/2014/main" id="{05C4E287-B219-C52B-907B-7E443D47A671}"/>
              </a:ext>
            </a:extLst>
          </p:cNvPr>
          <p:cNvPicPr>
            <a:picLocks noChangeAspect="1"/>
          </p:cNvPicPr>
          <p:nvPr/>
        </p:nvPicPr>
        <p:blipFill>
          <a:blip r:embed="rId4"/>
          <a:stretch>
            <a:fillRect/>
          </a:stretch>
        </p:blipFill>
        <p:spPr>
          <a:xfrm>
            <a:off x="6480804" y="774107"/>
            <a:ext cx="5584396" cy="3356579"/>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C52EA0FB-7506-2A21-0CAA-6C87F5FBC09B}"/>
              </a:ext>
            </a:extLst>
          </p:cNvPr>
          <p:cNvPicPr>
            <a:picLocks noChangeAspect="1"/>
          </p:cNvPicPr>
          <p:nvPr/>
        </p:nvPicPr>
        <p:blipFill>
          <a:blip r:embed="rId3"/>
          <a:stretch>
            <a:fillRect/>
          </a:stretch>
        </p:blipFill>
        <p:spPr>
          <a:xfrm>
            <a:off x="0" y="621599"/>
            <a:ext cx="7690413" cy="4622430"/>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441AA6FB-2B21-82D0-23CA-3D509833AB9A}"/>
              </a:ext>
            </a:extLst>
          </p:cNvPr>
          <p:cNvGrpSpPr/>
          <p:nvPr/>
        </p:nvGrpSpPr>
        <p:grpSpPr>
          <a:xfrm>
            <a:off x="2494375" y="1009342"/>
            <a:ext cx="6435720" cy="160920"/>
            <a:chOff x="2494375" y="1009342"/>
            <a:chExt cx="6435720" cy="16092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D37E1DD4-26B1-82B5-D590-51ADDBE14549}"/>
                    </a:ext>
                  </a:extLst>
                </p14:cNvPr>
                <p14:cNvContentPartPr/>
                <p14:nvPr/>
              </p14:nvContentPartPr>
              <p14:xfrm>
                <a:off x="2494375" y="1029502"/>
                <a:ext cx="1734120" cy="75600"/>
              </p14:xfrm>
            </p:contentPart>
          </mc:Choice>
          <mc:Fallback xmlns="">
            <p:pic>
              <p:nvPicPr>
                <p:cNvPr id="3" name="Freihand 2">
                  <a:extLst>
                    <a:ext uri="{FF2B5EF4-FFF2-40B4-BE49-F238E27FC236}">
                      <a16:creationId xmlns:a16="http://schemas.microsoft.com/office/drawing/2014/main" id="{D37E1DD4-26B1-82B5-D590-51ADDBE14549}"/>
                    </a:ext>
                  </a:extLst>
                </p:cNvPr>
                <p:cNvPicPr/>
                <p:nvPr/>
              </p:nvPicPr>
              <p:blipFill>
                <a:blip r:embed="rId4"/>
                <a:stretch>
                  <a:fillRect/>
                </a:stretch>
              </p:blipFill>
              <p:spPr>
                <a:xfrm>
                  <a:off x="2485735" y="1020862"/>
                  <a:ext cx="1751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AEE49B9-5918-E65E-641B-952B39AB5FC5}"/>
                    </a:ext>
                  </a:extLst>
                </p14:cNvPr>
                <p14:cNvContentPartPr/>
                <p14:nvPr/>
              </p14:nvContentPartPr>
              <p14:xfrm>
                <a:off x="4995295" y="1009342"/>
                <a:ext cx="3934800" cy="160920"/>
              </p14:xfrm>
            </p:contentPart>
          </mc:Choice>
          <mc:Fallback xmlns="">
            <p:pic>
              <p:nvPicPr>
                <p:cNvPr id="5" name="Freihand 4">
                  <a:extLst>
                    <a:ext uri="{FF2B5EF4-FFF2-40B4-BE49-F238E27FC236}">
                      <a16:creationId xmlns:a16="http://schemas.microsoft.com/office/drawing/2014/main" id="{3AEE49B9-5918-E65E-641B-952B39AB5FC5}"/>
                    </a:ext>
                  </a:extLst>
                </p:cNvPr>
                <p:cNvPicPr/>
                <p:nvPr/>
              </p:nvPicPr>
              <p:blipFill>
                <a:blip r:embed="rId6"/>
                <a:stretch>
                  <a:fillRect/>
                </a:stretch>
              </p:blipFill>
              <p:spPr>
                <a:xfrm>
                  <a:off x="4986295" y="1000342"/>
                  <a:ext cx="3952440" cy="17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DE63517A-009E-CC0B-6495-C1A99BE3733D}"/>
                  </a:ext>
                </a:extLst>
              </p14:cNvPr>
              <p14:cNvContentPartPr/>
              <p14:nvPr/>
            </p14:nvContentPartPr>
            <p14:xfrm>
              <a:off x="4807375" y="2951542"/>
              <a:ext cx="5056920" cy="101520"/>
            </p14:xfrm>
          </p:contentPart>
        </mc:Choice>
        <mc:Fallback xmlns="">
          <p:pic>
            <p:nvPicPr>
              <p:cNvPr id="7" name="Freihand 6">
                <a:extLst>
                  <a:ext uri="{FF2B5EF4-FFF2-40B4-BE49-F238E27FC236}">
                    <a16:creationId xmlns:a16="http://schemas.microsoft.com/office/drawing/2014/main" id="{DE63517A-009E-CC0B-6495-C1A99BE3733D}"/>
                  </a:ext>
                </a:extLst>
              </p:cNvPr>
              <p:cNvPicPr/>
              <p:nvPr/>
            </p:nvPicPr>
            <p:blipFill>
              <a:blip r:embed="rId8"/>
              <a:stretch>
                <a:fillRect/>
              </a:stretch>
            </p:blipFill>
            <p:spPr>
              <a:xfrm>
                <a:off x="4798735" y="2942542"/>
                <a:ext cx="5074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FD6B14E0-79EA-9342-FC11-D610A472AD8B}"/>
                  </a:ext>
                </a:extLst>
              </p14:cNvPr>
              <p14:cNvContentPartPr/>
              <p14:nvPr/>
            </p14:nvContentPartPr>
            <p14:xfrm>
              <a:off x="360655" y="3237382"/>
              <a:ext cx="4377240" cy="530640"/>
            </p14:xfrm>
          </p:contentPart>
        </mc:Choice>
        <mc:Fallback xmlns="">
          <p:pic>
            <p:nvPicPr>
              <p:cNvPr id="8" name="Freihand 7">
                <a:extLst>
                  <a:ext uri="{FF2B5EF4-FFF2-40B4-BE49-F238E27FC236}">
                    <a16:creationId xmlns:a16="http://schemas.microsoft.com/office/drawing/2014/main" id="{FD6B14E0-79EA-9342-FC11-D610A472AD8B}"/>
                  </a:ext>
                </a:extLst>
              </p:cNvPr>
              <p:cNvPicPr/>
              <p:nvPr/>
            </p:nvPicPr>
            <p:blipFill>
              <a:blip r:embed="rId10"/>
              <a:stretch>
                <a:fillRect/>
              </a:stretch>
            </p:blipFill>
            <p:spPr>
              <a:xfrm>
                <a:off x="351655" y="3228742"/>
                <a:ext cx="439488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045E4C6-FF87-9041-04BF-2DAB60DDF522}"/>
                  </a:ext>
                </a:extLst>
              </p14:cNvPr>
              <p14:cNvContentPartPr/>
              <p14:nvPr/>
            </p14:nvContentPartPr>
            <p14:xfrm>
              <a:off x="6415855" y="3658222"/>
              <a:ext cx="3309480" cy="106920"/>
            </p14:xfrm>
          </p:contentPart>
        </mc:Choice>
        <mc:Fallback xmlns="">
          <p:pic>
            <p:nvPicPr>
              <p:cNvPr id="9" name="Freihand 8">
                <a:extLst>
                  <a:ext uri="{FF2B5EF4-FFF2-40B4-BE49-F238E27FC236}">
                    <a16:creationId xmlns:a16="http://schemas.microsoft.com/office/drawing/2014/main" id="{D045E4C6-FF87-9041-04BF-2DAB60DDF522}"/>
                  </a:ext>
                </a:extLst>
              </p:cNvPr>
              <p:cNvPicPr/>
              <p:nvPr/>
            </p:nvPicPr>
            <p:blipFill>
              <a:blip r:embed="rId12"/>
              <a:stretch>
                <a:fillRect/>
              </a:stretch>
            </p:blipFill>
            <p:spPr>
              <a:xfrm>
                <a:off x="6406855" y="3649582"/>
                <a:ext cx="3327120" cy="124560"/>
              </a:xfrm>
              <a:prstGeom prst="rect">
                <a:avLst/>
              </a:prstGeom>
            </p:spPr>
          </p:pic>
        </mc:Fallback>
      </mc:AlternateContent>
      <p:grpSp>
        <p:nvGrpSpPr>
          <p:cNvPr id="13" name="Gruppieren 12">
            <a:extLst>
              <a:ext uri="{FF2B5EF4-FFF2-40B4-BE49-F238E27FC236}">
                <a16:creationId xmlns:a16="http://schemas.microsoft.com/office/drawing/2014/main" id="{F2B082CE-D768-B4E2-B08C-13F6E8954A21}"/>
              </a:ext>
            </a:extLst>
          </p:cNvPr>
          <p:cNvGrpSpPr/>
          <p:nvPr/>
        </p:nvGrpSpPr>
        <p:grpSpPr>
          <a:xfrm>
            <a:off x="1369375" y="3967462"/>
            <a:ext cx="8872200" cy="199440"/>
            <a:chOff x="1369375" y="3967462"/>
            <a:chExt cx="8872200" cy="19944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B9EB7B3-27F3-6E9D-92D0-6B95D81594AC}"/>
                    </a:ext>
                  </a:extLst>
                </p14:cNvPr>
                <p14:cNvContentPartPr/>
                <p14:nvPr/>
              </p14:nvContentPartPr>
              <p14:xfrm>
                <a:off x="1369375" y="4015702"/>
                <a:ext cx="3278520" cy="138240"/>
              </p14:xfrm>
            </p:contentPart>
          </mc:Choice>
          <mc:Fallback xmlns="">
            <p:pic>
              <p:nvPicPr>
                <p:cNvPr id="10" name="Freihand 9">
                  <a:extLst>
                    <a:ext uri="{FF2B5EF4-FFF2-40B4-BE49-F238E27FC236}">
                      <a16:creationId xmlns:a16="http://schemas.microsoft.com/office/drawing/2014/main" id="{AB9EB7B3-27F3-6E9D-92D0-6B95D81594AC}"/>
                    </a:ext>
                  </a:extLst>
                </p:cNvPr>
                <p:cNvPicPr/>
                <p:nvPr/>
              </p:nvPicPr>
              <p:blipFill>
                <a:blip r:embed="rId14"/>
                <a:stretch>
                  <a:fillRect/>
                </a:stretch>
              </p:blipFill>
              <p:spPr>
                <a:xfrm>
                  <a:off x="1360735" y="4007062"/>
                  <a:ext cx="3296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407F046-413B-1FD7-D6DC-1CF9228199A7}"/>
                    </a:ext>
                  </a:extLst>
                </p14:cNvPr>
                <p14:cNvContentPartPr/>
                <p14:nvPr/>
              </p14:nvContentPartPr>
              <p14:xfrm>
                <a:off x="5388415" y="3967462"/>
                <a:ext cx="4853160" cy="199440"/>
              </p14:xfrm>
            </p:contentPart>
          </mc:Choice>
          <mc:Fallback xmlns="">
            <p:pic>
              <p:nvPicPr>
                <p:cNvPr id="12" name="Freihand 11">
                  <a:extLst>
                    <a:ext uri="{FF2B5EF4-FFF2-40B4-BE49-F238E27FC236}">
                      <a16:creationId xmlns:a16="http://schemas.microsoft.com/office/drawing/2014/main" id="{1407F046-413B-1FD7-D6DC-1CF9228199A7}"/>
                    </a:ext>
                  </a:extLst>
                </p:cNvPr>
                <p:cNvPicPr/>
                <p:nvPr/>
              </p:nvPicPr>
              <p:blipFill>
                <a:blip r:embed="rId16"/>
                <a:stretch>
                  <a:fillRect/>
                </a:stretch>
              </p:blipFill>
              <p:spPr>
                <a:xfrm>
                  <a:off x="5379415" y="3958462"/>
                  <a:ext cx="487080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B9DA431D-5C4B-5956-E436-9BCDC0F5CA55}"/>
                  </a:ext>
                </a:extLst>
              </p14:cNvPr>
              <p14:cNvContentPartPr/>
              <p14:nvPr/>
            </p14:nvContentPartPr>
            <p14:xfrm>
              <a:off x="987415" y="4404142"/>
              <a:ext cx="7046640" cy="102240"/>
            </p14:xfrm>
          </p:contentPart>
        </mc:Choice>
        <mc:Fallback xmlns="">
          <p:pic>
            <p:nvPicPr>
              <p:cNvPr id="14" name="Freihand 13">
                <a:extLst>
                  <a:ext uri="{FF2B5EF4-FFF2-40B4-BE49-F238E27FC236}">
                    <a16:creationId xmlns:a16="http://schemas.microsoft.com/office/drawing/2014/main" id="{B9DA431D-5C4B-5956-E436-9BCDC0F5CA55}"/>
                  </a:ext>
                </a:extLst>
              </p:cNvPr>
              <p:cNvPicPr/>
              <p:nvPr/>
            </p:nvPicPr>
            <p:blipFill>
              <a:blip r:embed="rId18"/>
              <a:stretch>
                <a:fillRect/>
              </a:stretch>
            </p:blipFill>
            <p:spPr>
              <a:xfrm>
                <a:off x="978775" y="4395502"/>
                <a:ext cx="7064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067F0AE7-2D6D-9896-C16D-089F1FD9F72B}"/>
                  </a:ext>
                </a:extLst>
              </p14:cNvPr>
              <p14:cNvContentPartPr/>
              <p14:nvPr/>
            </p14:nvContentPartPr>
            <p14:xfrm>
              <a:off x="6410815" y="501742"/>
              <a:ext cx="2413080" cy="742680"/>
            </p14:xfrm>
          </p:contentPart>
        </mc:Choice>
        <mc:Fallback xmlns="">
          <p:pic>
            <p:nvPicPr>
              <p:cNvPr id="15" name="Freihand 14">
                <a:extLst>
                  <a:ext uri="{FF2B5EF4-FFF2-40B4-BE49-F238E27FC236}">
                    <a16:creationId xmlns:a16="http://schemas.microsoft.com/office/drawing/2014/main" id="{067F0AE7-2D6D-9896-C16D-089F1FD9F72B}"/>
                  </a:ext>
                </a:extLst>
              </p:cNvPr>
              <p:cNvPicPr/>
              <p:nvPr/>
            </p:nvPicPr>
            <p:blipFill>
              <a:blip r:embed="rId20"/>
              <a:stretch>
                <a:fillRect/>
              </a:stretch>
            </p:blipFill>
            <p:spPr>
              <a:xfrm>
                <a:off x="6401815" y="492742"/>
                <a:ext cx="2430720" cy="760320"/>
              </a:xfrm>
              <a:prstGeom prst="rect">
                <a:avLst/>
              </a:prstGeom>
            </p:spPr>
          </p:pic>
        </mc:Fallback>
      </mc:AlternateContent>
      <p:grpSp>
        <p:nvGrpSpPr>
          <p:cNvPr id="18" name="Gruppieren 17">
            <a:extLst>
              <a:ext uri="{FF2B5EF4-FFF2-40B4-BE49-F238E27FC236}">
                <a16:creationId xmlns:a16="http://schemas.microsoft.com/office/drawing/2014/main" id="{6204C498-B405-04B8-4B17-8570A03BF0F6}"/>
              </a:ext>
            </a:extLst>
          </p:cNvPr>
          <p:cNvGrpSpPr/>
          <p:nvPr/>
        </p:nvGrpSpPr>
        <p:grpSpPr>
          <a:xfrm>
            <a:off x="8846215" y="711982"/>
            <a:ext cx="514800" cy="246600"/>
            <a:chOff x="8846215" y="711982"/>
            <a:chExt cx="514800" cy="246600"/>
          </a:xfrm>
        </p:grpSpPr>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76BA1A6F-CE8C-9029-DAD7-5E1FF983AA2C}"/>
                    </a:ext>
                  </a:extLst>
                </p14:cNvPr>
                <p14:cNvContentPartPr/>
                <p14:nvPr/>
              </p14:nvContentPartPr>
              <p14:xfrm>
                <a:off x="8952415" y="718822"/>
                <a:ext cx="408600" cy="120240"/>
              </p14:xfrm>
            </p:contentPart>
          </mc:Choice>
          <mc:Fallback xmlns="">
            <p:pic>
              <p:nvPicPr>
                <p:cNvPr id="16" name="Freihand 15">
                  <a:extLst>
                    <a:ext uri="{FF2B5EF4-FFF2-40B4-BE49-F238E27FC236}">
                      <a16:creationId xmlns:a16="http://schemas.microsoft.com/office/drawing/2014/main" id="{76BA1A6F-CE8C-9029-DAD7-5E1FF983AA2C}"/>
                    </a:ext>
                  </a:extLst>
                </p:cNvPr>
                <p:cNvPicPr/>
                <p:nvPr/>
              </p:nvPicPr>
              <p:blipFill>
                <a:blip r:embed="rId22"/>
                <a:stretch>
                  <a:fillRect/>
                </a:stretch>
              </p:blipFill>
              <p:spPr>
                <a:xfrm>
                  <a:off x="8943415" y="709822"/>
                  <a:ext cx="426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1C3FEC51-7F25-DA7F-79F7-2871D9A6B5B8}"/>
                    </a:ext>
                  </a:extLst>
                </p14:cNvPr>
                <p14:cNvContentPartPr/>
                <p14:nvPr/>
              </p14:nvContentPartPr>
              <p14:xfrm>
                <a:off x="8846215" y="711982"/>
                <a:ext cx="307440" cy="246600"/>
              </p14:xfrm>
            </p:contentPart>
          </mc:Choice>
          <mc:Fallback xmlns="">
            <p:pic>
              <p:nvPicPr>
                <p:cNvPr id="17" name="Freihand 16">
                  <a:extLst>
                    <a:ext uri="{FF2B5EF4-FFF2-40B4-BE49-F238E27FC236}">
                      <a16:creationId xmlns:a16="http://schemas.microsoft.com/office/drawing/2014/main" id="{1C3FEC51-7F25-DA7F-79F7-2871D9A6B5B8}"/>
                    </a:ext>
                  </a:extLst>
                </p:cNvPr>
                <p:cNvPicPr/>
                <p:nvPr/>
              </p:nvPicPr>
              <p:blipFill>
                <a:blip r:embed="rId24"/>
                <a:stretch>
                  <a:fillRect/>
                </a:stretch>
              </p:blipFill>
              <p:spPr>
                <a:xfrm>
                  <a:off x="8837575" y="703342"/>
                  <a:ext cx="325080" cy="26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7949265A-7315-CAB3-DFC4-4C093CEB772D}"/>
                  </a:ext>
                </a:extLst>
              </p14:cNvPr>
              <p14:cNvContentPartPr/>
              <p14:nvPr/>
            </p14:nvContentPartPr>
            <p14:xfrm>
              <a:off x="205495" y="1422982"/>
              <a:ext cx="10584360" cy="4123080"/>
            </p14:xfrm>
          </p:contentPart>
        </mc:Choice>
        <mc:Fallback xmlns="">
          <p:pic>
            <p:nvPicPr>
              <p:cNvPr id="19" name="Freihand 18">
                <a:extLst>
                  <a:ext uri="{FF2B5EF4-FFF2-40B4-BE49-F238E27FC236}">
                    <a16:creationId xmlns:a16="http://schemas.microsoft.com/office/drawing/2014/main" id="{7949265A-7315-CAB3-DFC4-4C093CEB772D}"/>
                  </a:ext>
                </a:extLst>
              </p:cNvPr>
              <p:cNvPicPr/>
              <p:nvPr/>
            </p:nvPicPr>
            <p:blipFill>
              <a:blip r:embed="rId26"/>
              <a:stretch>
                <a:fillRect/>
              </a:stretch>
            </p:blipFill>
            <p:spPr>
              <a:xfrm>
                <a:off x="196855" y="1414342"/>
                <a:ext cx="10602000" cy="414072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DEB67012-8E2A-DE7E-80D3-17A2F6C7AFB5}"/>
              </a:ext>
            </a:extLst>
          </p:cNvPr>
          <p:cNvPicPr>
            <a:picLocks noChangeAspect="1"/>
          </p:cNvPicPr>
          <p:nvPr/>
        </p:nvPicPr>
        <p:blipFill>
          <a:blip r:embed="rId3"/>
          <a:stretch>
            <a:fillRect/>
          </a:stretch>
        </p:blipFill>
        <p:spPr>
          <a:xfrm>
            <a:off x="130168" y="858098"/>
            <a:ext cx="7487946" cy="4343009"/>
          </a:xfrm>
          <a:prstGeom prst="rect">
            <a:avLst/>
          </a:prstGeom>
        </p:spPr>
      </p:pic>
    </p:spTree>
    <p:extLst>
      <p:ext uri="{BB962C8B-B14F-4D97-AF65-F5344CB8AC3E}">
        <p14:creationId xmlns:p14="http://schemas.microsoft.com/office/powerpoint/2010/main" val="85892571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421246" y="1025526"/>
            <a:ext cx="9056687" cy="48013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a:t>Arbeitslose sind Personen zwischen 15 und 65 (67) Jahren, die</a:t>
            </a:r>
          </a:p>
          <a:p>
            <a:endParaRPr lang="de-DE" dirty="0"/>
          </a:p>
          <a:p>
            <a:pPr>
              <a:buFontTx/>
              <a:buChar char="•"/>
            </a:pPr>
            <a:r>
              <a:rPr lang="de-DE" dirty="0"/>
              <a:t> 	vorübergehend nicht in einem Beschäftigungsverhältnis stehen oder 	weniger als 15 	Stunden pro Woche arbeiten,</a:t>
            </a:r>
          </a:p>
          <a:p>
            <a:pPr>
              <a:buFontTx/>
              <a:buChar char="•"/>
            </a:pPr>
            <a:r>
              <a:rPr lang="de-DE" dirty="0"/>
              <a:t> 	eine versicherungspflichtige Beschäftigung suchen und dabei den 	Vermittlungsbemühungen der Agentur für Arbeit zur Verfügung stehen,</a:t>
            </a:r>
          </a:p>
          <a:p>
            <a:pPr>
              <a:buFontTx/>
              <a:buChar char="•"/>
            </a:pPr>
            <a:r>
              <a:rPr lang="de-DE" dirty="0"/>
              <a:t> 	sich bei einer Agentur für Arbeit arbeitslos gemeldet haben.</a:t>
            </a:r>
          </a:p>
          <a:p>
            <a:pPr marL="571500" indent="-571500">
              <a:buFont typeface="Wingdings" panose="05000000000000000000" pitchFamily="2" charset="2"/>
              <a:buChar char="Ø"/>
            </a:pPr>
            <a:endParaRPr lang="de-DE" sz="3600" dirty="0">
              <a:cs typeface="Times New Roman" pitchFamily="18" charset="0"/>
            </a:endParaRPr>
          </a:p>
          <a:p>
            <a:pPr marL="1485900" lvl="2" indent="-571500">
              <a:buFont typeface="Wingdings" panose="05000000000000000000" pitchFamily="2" charset="2"/>
              <a:buChar char="Ø"/>
            </a:pPr>
            <a:r>
              <a:rPr lang="de-DE" b="1" dirty="0">
                <a:cs typeface="Times New Roman" pitchFamily="18" charset="0"/>
              </a:rPr>
              <a:t>aber als nicht arbeitslos gelten Personen, die</a:t>
            </a:r>
          </a:p>
          <a:p>
            <a:pPr>
              <a:buFontTx/>
              <a:buNone/>
            </a:pPr>
            <a:endParaRPr lang="de-DE" dirty="0">
              <a:cs typeface="Times New Roman" pitchFamily="18" charset="0"/>
            </a:endParaRPr>
          </a:p>
          <a:p>
            <a:pPr>
              <a:buFontTx/>
              <a:buChar char="•"/>
            </a:pPr>
            <a:r>
              <a:rPr lang="de-DE" dirty="0"/>
              <a:t> 	nicht arbeiten dürfen oder können,</a:t>
            </a:r>
          </a:p>
          <a:p>
            <a:pPr>
              <a:buFontTx/>
              <a:buChar char="•"/>
            </a:pPr>
            <a:r>
              <a:rPr lang="de-DE" dirty="0"/>
              <a:t> 	ihre Verfügbarkeit einschränken,</a:t>
            </a:r>
          </a:p>
          <a:p>
            <a:pPr>
              <a:buFontTx/>
              <a:buChar char="•"/>
            </a:pPr>
            <a:r>
              <a:rPr lang="de-DE" dirty="0"/>
              <a:t> 	sich als Nichtleistungsempfänger länger als drei Monate nicht mehr bei der 	zuständigen Agentur für Arbeit gemeldet haben,</a:t>
            </a:r>
          </a:p>
          <a:p>
            <a:pPr>
              <a:buFontTx/>
              <a:buChar char="•"/>
            </a:pPr>
            <a:r>
              <a:rPr lang="de-DE" dirty="0"/>
              <a:t> 	arbeitsunfähig erkrankt sind,</a:t>
            </a:r>
          </a:p>
          <a:p>
            <a:pPr>
              <a:buFontTx/>
              <a:buChar char="•"/>
            </a:pPr>
            <a:r>
              <a:rPr lang="de-DE" dirty="0"/>
              <a:t> 	Schüler, Studenten und Schulabgänger, die eine Ausbildungsstelle suchen </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4B351E8-8D6C-3457-342D-899C768C3D4C}"/>
              </a:ext>
            </a:extLst>
          </p:cNvPr>
          <p:cNvPicPr>
            <a:picLocks noChangeAspect="1"/>
          </p:cNvPicPr>
          <p:nvPr/>
        </p:nvPicPr>
        <p:blipFill>
          <a:blip r:embed="rId3"/>
          <a:stretch>
            <a:fillRect/>
          </a:stretch>
        </p:blipFill>
        <p:spPr>
          <a:xfrm>
            <a:off x="393160" y="721260"/>
            <a:ext cx="7742186" cy="5172764"/>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558926" y="105251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6726" y="604352"/>
            <a:ext cx="8895227"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durch den 								Einsatz von Robotern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47775FCC-1464-365A-FA13-6AF05A521979}"/>
              </a:ext>
            </a:extLst>
          </p:cNvPr>
          <p:cNvPicPr>
            <a:picLocks noChangeAspect="1"/>
          </p:cNvPicPr>
          <p:nvPr/>
        </p:nvPicPr>
        <p:blipFill>
          <a:blip r:embed="rId3"/>
          <a:stretch>
            <a:fillRect/>
          </a:stretch>
        </p:blipFill>
        <p:spPr>
          <a:xfrm>
            <a:off x="1162659" y="3976053"/>
            <a:ext cx="6047756" cy="279221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5630E8C-2789-9B92-2F06-DA1A08825D24}"/>
                  </a:ext>
                </a:extLst>
              </p14:cNvPr>
              <p14:cNvContentPartPr/>
              <p14:nvPr/>
            </p14:nvContentPartPr>
            <p14:xfrm>
              <a:off x="1012255" y="1243767"/>
              <a:ext cx="4803840" cy="86040"/>
            </p14:xfrm>
          </p:contentPart>
        </mc:Choice>
        <mc:Fallback xmlns="">
          <p:pic>
            <p:nvPicPr>
              <p:cNvPr id="2" name="Freihand 1">
                <a:extLst>
                  <a:ext uri="{FF2B5EF4-FFF2-40B4-BE49-F238E27FC236}">
                    <a16:creationId xmlns:a16="http://schemas.microsoft.com/office/drawing/2014/main" id="{05630E8C-2789-9B92-2F06-DA1A08825D24}"/>
                  </a:ext>
                </a:extLst>
              </p:cNvPr>
              <p:cNvPicPr/>
              <p:nvPr/>
            </p:nvPicPr>
            <p:blipFill>
              <a:blip r:embed="rId5"/>
              <a:stretch>
                <a:fillRect/>
              </a:stretch>
            </p:blipFill>
            <p:spPr>
              <a:xfrm>
                <a:off x="1003615" y="1234767"/>
                <a:ext cx="4821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C473F35-6989-5992-77D1-6CAD4651D13E}"/>
                  </a:ext>
                </a:extLst>
              </p14:cNvPr>
              <p14:cNvContentPartPr/>
              <p14:nvPr/>
            </p14:nvContentPartPr>
            <p14:xfrm>
              <a:off x="2421295" y="807807"/>
              <a:ext cx="954360" cy="653400"/>
            </p14:xfrm>
          </p:contentPart>
        </mc:Choice>
        <mc:Fallback xmlns="">
          <p:pic>
            <p:nvPicPr>
              <p:cNvPr id="3" name="Freihand 2">
                <a:extLst>
                  <a:ext uri="{FF2B5EF4-FFF2-40B4-BE49-F238E27FC236}">
                    <a16:creationId xmlns:a16="http://schemas.microsoft.com/office/drawing/2014/main" id="{7C473F35-6989-5992-77D1-6CAD4651D13E}"/>
                  </a:ext>
                </a:extLst>
              </p:cNvPr>
              <p:cNvPicPr/>
              <p:nvPr/>
            </p:nvPicPr>
            <p:blipFill>
              <a:blip r:embed="rId7"/>
              <a:stretch>
                <a:fillRect/>
              </a:stretch>
            </p:blipFill>
            <p:spPr>
              <a:xfrm>
                <a:off x="2412655" y="798807"/>
                <a:ext cx="972000" cy="671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985D3D57-63B4-6930-A8CD-1E2A24BAA8ED}"/>
                  </a:ext>
                </a:extLst>
              </p14:cNvPr>
              <p14:cNvContentPartPr/>
              <p14:nvPr/>
            </p14:nvContentPartPr>
            <p14:xfrm>
              <a:off x="1091455" y="1875567"/>
              <a:ext cx="2049480" cy="84960"/>
            </p14:xfrm>
          </p:contentPart>
        </mc:Choice>
        <mc:Fallback xmlns="">
          <p:pic>
            <p:nvPicPr>
              <p:cNvPr id="5" name="Freihand 4">
                <a:extLst>
                  <a:ext uri="{FF2B5EF4-FFF2-40B4-BE49-F238E27FC236}">
                    <a16:creationId xmlns:a16="http://schemas.microsoft.com/office/drawing/2014/main" id="{985D3D57-63B4-6930-A8CD-1E2A24BAA8ED}"/>
                  </a:ext>
                </a:extLst>
              </p:cNvPr>
              <p:cNvPicPr/>
              <p:nvPr/>
            </p:nvPicPr>
            <p:blipFill>
              <a:blip r:embed="rId9"/>
              <a:stretch>
                <a:fillRect/>
              </a:stretch>
            </p:blipFill>
            <p:spPr>
              <a:xfrm>
                <a:off x="1082455" y="1866567"/>
                <a:ext cx="2067120" cy="102600"/>
              </a:xfrm>
              <a:prstGeom prst="rect">
                <a:avLst/>
              </a:prstGeom>
            </p:spPr>
          </p:pic>
        </mc:Fallback>
      </mc:AlternateContent>
      <p:grpSp>
        <p:nvGrpSpPr>
          <p:cNvPr id="8" name="Gruppieren 7">
            <a:extLst>
              <a:ext uri="{FF2B5EF4-FFF2-40B4-BE49-F238E27FC236}">
                <a16:creationId xmlns:a16="http://schemas.microsoft.com/office/drawing/2014/main" id="{3F9EB959-64FB-44C0-7A5D-955980AFAE5B}"/>
              </a:ext>
            </a:extLst>
          </p:cNvPr>
          <p:cNvGrpSpPr/>
          <p:nvPr/>
        </p:nvGrpSpPr>
        <p:grpSpPr>
          <a:xfrm>
            <a:off x="2582575" y="1972767"/>
            <a:ext cx="2896560" cy="655200"/>
            <a:chOff x="2582575" y="1972767"/>
            <a:chExt cx="2896560" cy="655200"/>
          </a:xfrm>
        </p:grpSpPr>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96B9CEF5-C929-395D-6C84-CD4F8397B416}"/>
                    </a:ext>
                  </a:extLst>
                </p14:cNvPr>
                <p14:cNvContentPartPr/>
                <p14:nvPr/>
              </p14:nvContentPartPr>
              <p14:xfrm>
                <a:off x="2582575" y="2460207"/>
                <a:ext cx="2896560" cy="65880"/>
              </p14:xfrm>
            </p:contentPart>
          </mc:Choice>
          <mc:Fallback xmlns="">
            <p:pic>
              <p:nvPicPr>
                <p:cNvPr id="6" name="Freihand 5">
                  <a:extLst>
                    <a:ext uri="{FF2B5EF4-FFF2-40B4-BE49-F238E27FC236}">
                      <a16:creationId xmlns:a16="http://schemas.microsoft.com/office/drawing/2014/main" id="{96B9CEF5-C929-395D-6C84-CD4F8397B416}"/>
                    </a:ext>
                  </a:extLst>
                </p:cNvPr>
                <p:cNvPicPr/>
                <p:nvPr/>
              </p:nvPicPr>
              <p:blipFill>
                <a:blip r:embed="rId11"/>
                <a:stretch>
                  <a:fillRect/>
                </a:stretch>
              </p:blipFill>
              <p:spPr>
                <a:xfrm>
                  <a:off x="2573575" y="2451567"/>
                  <a:ext cx="2914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577BCD40-C743-3412-9D41-9209017E4CE0}"/>
                    </a:ext>
                  </a:extLst>
                </p14:cNvPr>
                <p14:cNvContentPartPr/>
                <p14:nvPr/>
              </p14:nvContentPartPr>
              <p14:xfrm>
                <a:off x="3113575" y="1972767"/>
                <a:ext cx="1388160" cy="655200"/>
              </p14:xfrm>
            </p:contentPart>
          </mc:Choice>
          <mc:Fallback xmlns="">
            <p:pic>
              <p:nvPicPr>
                <p:cNvPr id="7" name="Freihand 6">
                  <a:extLst>
                    <a:ext uri="{FF2B5EF4-FFF2-40B4-BE49-F238E27FC236}">
                      <a16:creationId xmlns:a16="http://schemas.microsoft.com/office/drawing/2014/main" id="{577BCD40-C743-3412-9D41-9209017E4CE0}"/>
                    </a:ext>
                  </a:extLst>
                </p:cNvPr>
                <p:cNvPicPr/>
                <p:nvPr/>
              </p:nvPicPr>
              <p:blipFill>
                <a:blip r:embed="rId13"/>
                <a:stretch>
                  <a:fillRect/>
                </a:stretch>
              </p:blipFill>
              <p:spPr>
                <a:xfrm>
                  <a:off x="3104575" y="1963767"/>
                  <a:ext cx="1405800" cy="67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882A5106-914B-C89D-9D2D-DB8C6A960CB0}"/>
                  </a:ext>
                </a:extLst>
              </p14:cNvPr>
              <p14:cNvContentPartPr/>
              <p14:nvPr/>
            </p14:nvContentPartPr>
            <p14:xfrm>
              <a:off x="1294495" y="6733407"/>
              <a:ext cx="2756880" cy="52920"/>
            </p14:xfrm>
          </p:contentPart>
        </mc:Choice>
        <mc:Fallback xmlns="">
          <p:pic>
            <p:nvPicPr>
              <p:cNvPr id="9" name="Freihand 8">
                <a:extLst>
                  <a:ext uri="{FF2B5EF4-FFF2-40B4-BE49-F238E27FC236}">
                    <a16:creationId xmlns:a16="http://schemas.microsoft.com/office/drawing/2014/main" id="{882A5106-914B-C89D-9D2D-DB8C6A960CB0}"/>
                  </a:ext>
                </a:extLst>
              </p:cNvPr>
              <p:cNvPicPr/>
              <p:nvPr/>
            </p:nvPicPr>
            <p:blipFill>
              <a:blip r:embed="rId15"/>
              <a:stretch>
                <a:fillRect/>
              </a:stretch>
            </p:blipFill>
            <p:spPr>
              <a:xfrm>
                <a:off x="1285855" y="6724407"/>
                <a:ext cx="2774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2E053318-0EAC-CD03-F8B2-C169330339FA}"/>
                  </a:ext>
                </a:extLst>
              </p14:cNvPr>
              <p14:cNvContentPartPr/>
              <p14:nvPr/>
            </p14:nvContentPartPr>
            <p14:xfrm>
              <a:off x="1777615" y="5765727"/>
              <a:ext cx="41040" cy="40680"/>
            </p14:xfrm>
          </p:contentPart>
        </mc:Choice>
        <mc:Fallback xmlns="">
          <p:pic>
            <p:nvPicPr>
              <p:cNvPr id="11" name="Freihand 10">
                <a:extLst>
                  <a:ext uri="{FF2B5EF4-FFF2-40B4-BE49-F238E27FC236}">
                    <a16:creationId xmlns:a16="http://schemas.microsoft.com/office/drawing/2014/main" id="{2E053318-0EAC-CD03-F8B2-C169330339FA}"/>
                  </a:ext>
                </a:extLst>
              </p:cNvPr>
              <p:cNvPicPr/>
              <p:nvPr/>
            </p:nvPicPr>
            <p:blipFill>
              <a:blip r:embed="rId17"/>
              <a:stretch>
                <a:fillRect/>
              </a:stretch>
            </p:blipFill>
            <p:spPr>
              <a:xfrm>
                <a:off x="1768615" y="5756727"/>
                <a:ext cx="58680" cy="58320"/>
              </a:xfrm>
              <a:prstGeom prst="rect">
                <a:avLst/>
              </a:prstGeom>
            </p:spPr>
          </p:pic>
        </mc:Fallback>
      </mc:AlternateContent>
      <p:grpSp>
        <p:nvGrpSpPr>
          <p:cNvPr id="21" name="Gruppieren 20">
            <a:extLst>
              <a:ext uri="{FF2B5EF4-FFF2-40B4-BE49-F238E27FC236}">
                <a16:creationId xmlns:a16="http://schemas.microsoft.com/office/drawing/2014/main" id="{386A0A1B-4DCB-3077-F73C-B5682B06E183}"/>
              </a:ext>
            </a:extLst>
          </p:cNvPr>
          <p:cNvGrpSpPr/>
          <p:nvPr/>
        </p:nvGrpSpPr>
        <p:grpSpPr>
          <a:xfrm>
            <a:off x="1991815" y="4551807"/>
            <a:ext cx="2387880" cy="1234440"/>
            <a:chOff x="1991815" y="4551807"/>
            <a:chExt cx="2387880" cy="1234440"/>
          </a:xfrm>
        </p:grpSpPr>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D051E638-4C6E-6196-2C85-83DAAADE0AD3}"/>
                    </a:ext>
                  </a:extLst>
                </p14:cNvPr>
                <p14:cNvContentPartPr/>
                <p14:nvPr/>
              </p14:nvContentPartPr>
              <p14:xfrm>
                <a:off x="1991815" y="4551807"/>
                <a:ext cx="1926360" cy="1234440"/>
              </p14:xfrm>
            </p:contentPart>
          </mc:Choice>
          <mc:Fallback xmlns="">
            <p:pic>
              <p:nvPicPr>
                <p:cNvPr id="12" name="Freihand 11">
                  <a:extLst>
                    <a:ext uri="{FF2B5EF4-FFF2-40B4-BE49-F238E27FC236}">
                      <a16:creationId xmlns:a16="http://schemas.microsoft.com/office/drawing/2014/main" id="{D051E638-4C6E-6196-2C85-83DAAADE0AD3}"/>
                    </a:ext>
                  </a:extLst>
                </p:cNvPr>
                <p:cNvPicPr/>
                <p:nvPr/>
              </p:nvPicPr>
              <p:blipFill>
                <a:blip r:embed="rId19"/>
                <a:stretch>
                  <a:fillRect/>
                </a:stretch>
              </p:blipFill>
              <p:spPr>
                <a:xfrm>
                  <a:off x="1982815" y="4543167"/>
                  <a:ext cx="1944000" cy="1252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79A769B9-E256-BBFE-8047-A87BBC1AC166}"/>
                    </a:ext>
                  </a:extLst>
                </p14:cNvPr>
                <p14:cNvContentPartPr/>
                <p14:nvPr/>
              </p14:nvContentPartPr>
              <p14:xfrm>
                <a:off x="2064535" y="5102607"/>
                <a:ext cx="2315160" cy="672480"/>
              </p14:xfrm>
            </p:contentPart>
          </mc:Choice>
          <mc:Fallback xmlns="">
            <p:pic>
              <p:nvPicPr>
                <p:cNvPr id="13" name="Freihand 12">
                  <a:extLst>
                    <a:ext uri="{FF2B5EF4-FFF2-40B4-BE49-F238E27FC236}">
                      <a16:creationId xmlns:a16="http://schemas.microsoft.com/office/drawing/2014/main" id="{79A769B9-E256-BBFE-8047-A87BBC1AC166}"/>
                    </a:ext>
                  </a:extLst>
                </p:cNvPr>
                <p:cNvPicPr/>
                <p:nvPr/>
              </p:nvPicPr>
              <p:blipFill>
                <a:blip r:embed="rId21"/>
                <a:stretch>
                  <a:fillRect/>
                </a:stretch>
              </p:blipFill>
              <p:spPr>
                <a:xfrm>
                  <a:off x="2055535" y="5093967"/>
                  <a:ext cx="233280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8F6A0322-F135-46A9-86DD-27FC6B6DA0AD}"/>
                    </a:ext>
                  </a:extLst>
                </p14:cNvPr>
                <p14:cNvContentPartPr/>
                <p14:nvPr/>
              </p14:nvContentPartPr>
              <p14:xfrm>
                <a:off x="2500855" y="5657367"/>
                <a:ext cx="1012680" cy="78120"/>
              </p14:xfrm>
            </p:contentPart>
          </mc:Choice>
          <mc:Fallback xmlns="">
            <p:pic>
              <p:nvPicPr>
                <p:cNvPr id="15" name="Freihand 14">
                  <a:extLst>
                    <a:ext uri="{FF2B5EF4-FFF2-40B4-BE49-F238E27FC236}">
                      <a16:creationId xmlns:a16="http://schemas.microsoft.com/office/drawing/2014/main" id="{8F6A0322-F135-46A9-86DD-27FC6B6DA0AD}"/>
                    </a:ext>
                  </a:extLst>
                </p:cNvPr>
                <p:cNvPicPr/>
                <p:nvPr/>
              </p:nvPicPr>
              <p:blipFill>
                <a:blip r:embed="rId23"/>
                <a:stretch>
                  <a:fillRect/>
                </a:stretch>
              </p:blipFill>
              <p:spPr>
                <a:xfrm>
                  <a:off x="2492215" y="5648367"/>
                  <a:ext cx="1030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B0077163-9872-84E8-D4B6-397CE626ED34}"/>
                    </a:ext>
                  </a:extLst>
                </p14:cNvPr>
                <p14:cNvContentPartPr/>
                <p14:nvPr/>
              </p14:nvContentPartPr>
              <p14:xfrm>
                <a:off x="3522535" y="5512287"/>
                <a:ext cx="487440" cy="203400"/>
              </p14:xfrm>
            </p:contentPart>
          </mc:Choice>
          <mc:Fallback xmlns="">
            <p:pic>
              <p:nvPicPr>
                <p:cNvPr id="17" name="Freihand 16">
                  <a:extLst>
                    <a:ext uri="{FF2B5EF4-FFF2-40B4-BE49-F238E27FC236}">
                      <a16:creationId xmlns:a16="http://schemas.microsoft.com/office/drawing/2014/main" id="{B0077163-9872-84E8-D4B6-397CE626ED34}"/>
                    </a:ext>
                  </a:extLst>
                </p:cNvPr>
                <p:cNvPicPr/>
                <p:nvPr/>
              </p:nvPicPr>
              <p:blipFill>
                <a:blip r:embed="rId25"/>
                <a:stretch>
                  <a:fillRect/>
                </a:stretch>
              </p:blipFill>
              <p:spPr>
                <a:xfrm>
                  <a:off x="3513895" y="5503647"/>
                  <a:ext cx="5050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A1600A66-3B5D-148A-8B78-EBF44BED1AD4}"/>
                    </a:ext>
                  </a:extLst>
                </p14:cNvPr>
                <p14:cNvContentPartPr/>
                <p14:nvPr/>
              </p14:nvContentPartPr>
              <p14:xfrm>
                <a:off x="2488975" y="5603007"/>
                <a:ext cx="1023480" cy="122040"/>
              </p14:xfrm>
            </p:contentPart>
          </mc:Choice>
          <mc:Fallback xmlns="">
            <p:pic>
              <p:nvPicPr>
                <p:cNvPr id="20" name="Freihand 19">
                  <a:extLst>
                    <a:ext uri="{FF2B5EF4-FFF2-40B4-BE49-F238E27FC236}">
                      <a16:creationId xmlns:a16="http://schemas.microsoft.com/office/drawing/2014/main" id="{A1600A66-3B5D-148A-8B78-EBF44BED1AD4}"/>
                    </a:ext>
                  </a:extLst>
                </p:cNvPr>
                <p:cNvPicPr/>
                <p:nvPr/>
              </p:nvPicPr>
              <p:blipFill>
                <a:blip r:embed="rId27"/>
                <a:stretch>
                  <a:fillRect/>
                </a:stretch>
              </p:blipFill>
              <p:spPr>
                <a:xfrm>
                  <a:off x="2480335" y="5594367"/>
                  <a:ext cx="104112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11EA53E3-3F70-00C3-FEFC-48633CEC85D2}"/>
                  </a:ext>
                </a:extLst>
              </p14:cNvPr>
              <p14:cNvContentPartPr/>
              <p14:nvPr/>
            </p14:nvContentPartPr>
            <p14:xfrm>
              <a:off x="5716735" y="6011967"/>
              <a:ext cx="784440" cy="65520"/>
            </p14:xfrm>
          </p:contentPart>
        </mc:Choice>
        <mc:Fallback xmlns="">
          <p:pic>
            <p:nvPicPr>
              <p:cNvPr id="22" name="Freihand 21">
                <a:extLst>
                  <a:ext uri="{FF2B5EF4-FFF2-40B4-BE49-F238E27FC236}">
                    <a16:creationId xmlns:a16="http://schemas.microsoft.com/office/drawing/2014/main" id="{11EA53E3-3F70-00C3-FEFC-48633CEC85D2}"/>
                  </a:ext>
                </a:extLst>
              </p:cNvPr>
              <p:cNvPicPr/>
              <p:nvPr/>
            </p:nvPicPr>
            <p:blipFill>
              <a:blip r:embed="rId29"/>
              <a:stretch>
                <a:fillRect/>
              </a:stretch>
            </p:blipFill>
            <p:spPr>
              <a:xfrm>
                <a:off x="5707735" y="6002967"/>
                <a:ext cx="802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18036E7B-5543-C511-6A5B-E932939A47E7}"/>
                  </a:ext>
                </a:extLst>
              </p14:cNvPr>
              <p14:cNvContentPartPr/>
              <p14:nvPr/>
            </p14:nvContentPartPr>
            <p14:xfrm>
              <a:off x="6548695" y="5344887"/>
              <a:ext cx="534240" cy="681120"/>
            </p14:xfrm>
          </p:contentPart>
        </mc:Choice>
        <mc:Fallback xmlns="">
          <p:pic>
            <p:nvPicPr>
              <p:cNvPr id="23" name="Freihand 22">
                <a:extLst>
                  <a:ext uri="{FF2B5EF4-FFF2-40B4-BE49-F238E27FC236}">
                    <a16:creationId xmlns:a16="http://schemas.microsoft.com/office/drawing/2014/main" id="{18036E7B-5543-C511-6A5B-E932939A47E7}"/>
                  </a:ext>
                </a:extLst>
              </p:cNvPr>
              <p:cNvPicPr/>
              <p:nvPr/>
            </p:nvPicPr>
            <p:blipFill>
              <a:blip r:embed="rId31"/>
              <a:stretch>
                <a:fillRect/>
              </a:stretch>
            </p:blipFill>
            <p:spPr>
              <a:xfrm>
                <a:off x="6540055" y="5335887"/>
                <a:ext cx="551880" cy="698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 name="Freihand 13">
                <a:extLst>
                  <a:ext uri="{FF2B5EF4-FFF2-40B4-BE49-F238E27FC236}">
                    <a16:creationId xmlns:a16="http://schemas.microsoft.com/office/drawing/2014/main" id="{C1EA4233-8F48-9A51-9784-B5B6418C94C9}"/>
                  </a:ext>
                </a:extLst>
              </p14:cNvPr>
              <p14:cNvContentPartPr/>
              <p14:nvPr/>
            </p14:nvContentPartPr>
            <p14:xfrm>
              <a:off x="2469895" y="1245567"/>
              <a:ext cx="3403800" cy="46440"/>
            </p14:xfrm>
          </p:contentPart>
        </mc:Choice>
        <mc:Fallback xmlns="">
          <p:pic>
            <p:nvPicPr>
              <p:cNvPr id="14" name="Freihand 13">
                <a:extLst>
                  <a:ext uri="{FF2B5EF4-FFF2-40B4-BE49-F238E27FC236}">
                    <a16:creationId xmlns:a16="http://schemas.microsoft.com/office/drawing/2014/main" id="{C1EA4233-8F48-9A51-9784-B5B6418C94C9}"/>
                  </a:ext>
                </a:extLst>
              </p:cNvPr>
              <p:cNvPicPr/>
              <p:nvPr/>
            </p:nvPicPr>
            <p:blipFill>
              <a:blip r:embed="rId33"/>
              <a:stretch>
                <a:fillRect/>
              </a:stretch>
            </p:blipFill>
            <p:spPr>
              <a:xfrm>
                <a:off x="2460895" y="1236927"/>
                <a:ext cx="3421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 name="Freihand 15">
                <a:extLst>
                  <a:ext uri="{FF2B5EF4-FFF2-40B4-BE49-F238E27FC236}">
                    <a16:creationId xmlns:a16="http://schemas.microsoft.com/office/drawing/2014/main" id="{E20CBE3B-0329-E11A-D186-FB933E6E2CAD}"/>
                  </a:ext>
                </a:extLst>
              </p14:cNvPr>
              <p14:cNvContentPartPr/>
              <p14:nvPr/>
            </p14:nvContentPartPr>
            <p14:xfrm>
              <a:off x="2393935" y="816807"/>
              <a:ext cx="1015560" cy="575280"/>
            </p14:xfrm>
          </p:contentPart>
        </mc:Choice>
        <mc:Fallback xmlns="">
          <p:pic>
            <p:nvPicPr>
              <p:cNvPr id="16" name="Freihand 15">
                <a:extLst>
                  <a:ext uri="{FF2B5EF4-FFF2-40B4-BE49-F238E27FC236}">
                    <a16:creationId xmlns:a16="http://schemas.microsoft.com/office/drawing/2014/main" id="{E20CBE3B-0329-E11A-D186-FB933E6E2CAD}"/>
                  </a:ext>
                </a:extLst>
              </p:cNvPr>
              <p:cNvPicPr/>
              <p:nvPr/>
            </p:nvPicPr>
            <p:blipFill>
              <a:blip r:embed="rId35"/>
              <a:stretch>
                <a:fillRect/>
              </a:stretch>
            </p:blipFill>
            <p:spPr>
              <a:xfrm>
                <a:off x="2385295" y="808167"/>
                <a:ext cx="103320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Freihand 18">
                <a:extLst>
                  <a:ext uri="{FF2B5EF4-FFF2-40B4-BE49-F238E27FC236}">
                    <a16:creationId xmlns:a16="http://schemas.microsoft.com/office/drawing/2014/main" id="{06FC2B49-3988-3775-8C65-F96AD0124B5D}"/>
                  </a:ext>
                </a:extLst>
              </p14:cNvPr>
              <p14:cNvContentPartPr/>
              <p14:nvPr/>
            </p14:nvContentPartPr>
            <p14:xfrm>
              <a:off x="5694775" y="6026727"/>
              <a:ext cx="842400" cy="89280"/>
            </p14:xfrm>
          </p:contentPart>
        </mc:Choice>
        <mc:Fallback xmlns="">
          <p:pic>
            <p:nvPicPr>
              <p:cNvPr id="19" name="Freihand 18">
                <a:extLst>
                  <a:ext uri="{FF2B5EF4-FFF2-40B4-BE49-F238E27FC236}">
                    <a16:creationId xmlns:a16="http://schemas.microsoft.com/office/drawing/2014/main" id="{06FC2B49-3988-3775-8C65-F96AD0124B5D}"/>
                  </a:ext>
                </a:extLst>
              </p:cNvPr>
              <p:cNvPicPr/>
              <p:nvPr/>
            </p:nvPicPr>
            <p:blipFill>
              <a:blip r:embed="rId37"/>
              <a:stretch>
                <a:fillRect/>
              </a:stretch>
            </p:blipFill>
            <p:spPr>
              <a:xfrm>
                <a:off x="5686135" y="6018087"/>
                <a:ext cx="860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A93BBCCB-F1CC-4788-9C28-8C1FB6BE3F3A}"/>
                  </a:ext>
                </a:extLst>
              </p14:cNvPr>
              <p14:cNvContentPartPr/>
              <p14:nvPr/>
            </p14:nvContentPartPr>
            <p14:xfrm>
              <a:off x="2244755" y="749074"/>
              <a:ext cx="1200600" cy="709200"/>
            </p14:xfrm>
          </p:contentPart>
        </mc:Choice>
        <mc:Fallback>
          <p:pic>
            <p:nvPicPr>
              <p:cNvPr id="24" name="Freihand 23">
                <a:extLst>
                  <a:ext uri="{FF2B5EF4-FFF2-40B4-BE49-F238E27FC236}">
                    <a16:creationId xmlns:a16="http://schemas.microsoft.com/office/drawing/2014/main" id="{A93BBCCB-F1CC-4788-9C28-8C1FB6BE3F3A}"/>
                  </a:ext>
                </a:extLst>
              </p:cNvPr>
              <p:cNvPicPr/>
              <p:nvPr/>
            </p:nvPicPr>
            <p:blipFill>
              <a:blip r:embed="rId39"/>
              <a:stretch>
                <a:fillRect/>
              </a:stretch>
            </p:blipFill>
            <p:spPr>
              <a:xfrm>
                <a:off x="2240435" y="744754"/>
                <a:ext cx="1209240" cy="717840"/>
              </a:xfrm>
              <a:prstGeom prst="rect">
                <a:avLst/>
              </a:prstGeom>
            </p:spPr>
          </p:pic>
        </mc:Fallback>
      </mc:AlternateContent>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2B392A9-9BAB-4302-2289-F3DF03E90655}"/>
              </a:ext>
            </a:extLst>
          </p:cNvPr>
          <p:cNvPicPr>
            <a:picLocks noChangeAspect="1"/>
          </p:cNvPicPr>
          <p:nvPr/>
        </p:nvPicPr>
        <p:blipFill>
          <a:blip r:embed="rId3"/>
          <a:stretch>
            <a:fillRect/>
          </a:stretch>
        </p:blipFill>
        <p:spPr>
          <a:xfrm>
            <a:off x="173182" y="1112398"/>
            <a:ext cx="6517307" cy="3986651"/>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911B373-C2AE-9666-4E9E-D8E5E0FBC6BC}"/>
              </a:ext>
            </a:extLst>
          </p:cNvPr>
          <p:cNvPicPr>
            <a:picLocks noChangeAspect="1"/>
          </p:cNvPicPr>
          <p:nvPr/>
        </p:nvPicPr>
        <p:blipFill>
          <a:blip r:embed="rId3"/>
          <a:stretch>
            <a:fillRect/>
          </a:stretch>
        </p:blipFill>
        <p:spPr>
          <a:xfrm>
            <a:off x="67827" y="624597"/>
            <a:ext cx="8362225" cy="5115191"/>
          </a:xfrm>
          <a:prstGeom prst="rect">
            <a:avLst/>
          </a:prstGeom>
        </p:spPr>
      </p:pic>
    </p:spTree>
    <p:extLst>
      <p:ext uri="{BB962C8B-B14F-4D97-AF65-F5344CB8AC3E}">
        <p14:creationId xmlns:p14="http://schemas.microsoft.com/office/powerpoint/2010/main" val="101575058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8AA6BB3-E9D0-2F97-D191-96684907D068}"/>
              </a:ext>
            </a:extLst>
          </p:cNvPr>
          <p:cNvPicPr>
            <a:picLocks noChangeAspect="1"/>
          </p:cNvPicPr>
          <p:nvPr/>
        </p:nvPicPr>
        <p:blipFill>
          <a:blip r:embed="rId3"/>
          <a:stretch>
            <a:fillRect/>
          </a:stretch>
        </p:blipFill>
        <p:spPr>
          <a:xfrm>
            <a:off x="7380" y="1167606"/>
            <a:ext cx="7552883" cy="3283207"/>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F23E6D6-9BBB-74D7-025E-C7276A54D2F9}"/>
                  </a:ext>
                </a:extLst>
              </p14:cNvPr>
              <p14:cNvContentPartPr/>
              <p14:nvPr/>
            </p14:nvContentPartPr>
            <p14:xfrm>
              <a:off x="3162535" y="636022"/>
              <a:ext cx="730440" cy="74160"/>
            </p14:xfrm>
          </p:contentPart>
        </mc:Choice>
        <mc:Fallback xmlns="">
          <p:pic>
            <p:nvPicPr>
              <p:cNvPr id="2" name="Freihand 1">
                <a:extLst>
                  <a:ext uri="{FF2B5EF4-FFF2-40B4-BE49-F238E27FC236}">
                    <a16:creationId xmlns:a16="http://schemas.microsoft.com/office/drawing/2014/main" id="{8F23E6D6-9BBB-74D7-025E-C7276A54D2F9}"/>
                  </a:ext>
                </a:extLst>
              </p:cNvPr>
              <p:cNvPicPr/>
              <p:nvPr/>
            </p:nvPicPr>
            <p:blipFill>
              <a:blip r:embed="rId4"/>
              <a:stretch>
                <a:fillRect/>
              </a:stretch>
            </p:blipFill>
            <p:spPr>
              <a:xfrm>
                <a:off x="3153535" y="627022"/>
                <a:ext cx="748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CAFD121-CE18-ED3B-51C5-C0513A02D461}"/>
                  </a:ext>
                </a:extLst>
              </p14:cNvPr>
              <p14:cNvContentPartPr/>
              <p14:nvPr/>
            </p14:nvContentPartPr>
            <p14:xfrm>
              <a:off x="744775" y="633502"/>
              <a:ext cx="1491840" cy="43200"/>
            </p14:xfrm>
          </p:contentPart>
        </mc:Choice>
        <mc:Fallback xmlns="">
          <p:pic>
            <p:nvPicPr>
              <p:cNvPr id="3" name="Freihand 2">
                <a:extLst>
                  <a:ext uri="{FF2B5EF4-FFF2-40B4-BE49-F238E27FC236}">
                    <a16:creationId xmlns:a16="http://schemas.microsoft.com/office/drawing/2014/main" id="{DCAFD121-CE18-ED3B-51C5-C0513A02D461}"/>
                  </a:ext>
                </a:extLst>
              </p:cNvPr>
              <p:cNvPicPr/>
              <p:nvPr/>
            </p:nvPicPr>
            <p:blipFill>
              <a:blip r:embed="rId6"/>
              <a:stretch>
                <a:fillRect/>
              </a:stretch>
            </p:blipFill>
            <p:spPr>
              <a:xfrm>
                <a:off x="736135" y="624862"/>
                <a:ext cx="1509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55DADB39-D4FD-6F7E-5AC7-5DD9BB5C05D5}"/>
                  </a:ext>
                </a:extLst>
              </p14:cNvPr>
              <p14:cNvContentPartPr/>
              <p14:nvPr/>
            </p14:nvContentPartPr>
            <p14:xfrm>
              <a:off x="1160575" y="1655182"/>
              <a:ext cx="2894400" cy="104400"/>
            </p14:xfrm>
          </p:contentPart>
        </mc:Choice>
        <mc:Fallback xmlns="">
          <p:pic>
            <p:nvPicPr>
              <p:cNvPr id="5" name="Freihand 4">
                <a:extLst>
                  <a:ext uri="{FF2B5EF4-FFF2-40B4-BE49-F238E27FC236}">
                    <a16:creationId xmlns:a16="http://schemas.microsoft.com/office/drawing/2014/main" id="{55DADB39-D4FD-6F7E-5AC7-5DD9BB5C05D5}"/>
                  </a:ext>
                </a:extLst>
              </p:cNvPr>
              <p:cNvPicPr/>
              <p:nvPr/>
            </p:nvPicPr>
            <p:blipFill>
              <a:blip r:embed="rId8"/>
              <a:stretch>
                <a:fillRect/>
              </a:stretch>
            </p:blipFill>
            <p:spPr>
              <a:xfrm>
                <a:off x="1151575" y="1646182"/>
                <a:ext cx="2912040" cy="122040"/>
              </a:xfrm>
              <a:prstGeom prst="rect">
                <a:avLst/>
              </a:prstGeom>
            </p:spPr>
          </p:pic>
        </mc:Fallback>
      </mc:AlternateContent>
      <p:grpSp>
        <p:nvGrpSpPr>
          <p:cNvPr id="24" name="Gruppieren 23">
            <a:extLst>
              <a:ext uri="{FF2B5EF4-FFF2-40B4-BE49-F238E27FC236}">
                <a16:creationId xmlns:a16="http://schemas.microsoft.com/office/drawing/2014/main" id="{4997BE4B-FDFF-6927-7E31-13C252CA8F90}"/>
              </a:ext>
            </a:extLst>
          </p:cNvPr>
          <p:cNvGrpSpPr/>
          <p:nvPr/>
        </p:nvGrpSpPr>
        <p:grpSpPr>
          <a:xfrm>
            <a:off x="1900015" y="5162662"/>
            <a:ext cx="5875920" cy="591120"/>
            <a:chOff x="1900015" y="5162662"/>
            <a:chExt cx="5875920" cy="591120"/>
          </a:xfrm>
        </p:grpSpPr>
        <mc:AlternateContent xmlns:mc="http://schemas.openxmlformats.org/markup-compatibility/2006" xmlns:p14="http://schemas.microsoft.com/office/powerpoint/2010/main">
          <mc:Choice Requires="p14">
            <p:contentPart p14:bwMode="auto" r:id="rId9">
              <p14:nvContentPartPr>
                <p14:cNvPr id="21" name="Freihand 20">
                  <a:extLst>
                    <a:ext uri="{FF2B5EF4-FFF2-40B4-BE49-F238E27FC236}">
                      <a16:creationId xmlns:a16="http://schemas.microsoft.com/office/drawing/2014/main" id="{67CF8157-31DD-821D-B978-C382D931F45C}"/>
                    </a:ext>
                  </a:extLst>
                </p14:cNvPr>
                <p14:cNvContentPartPr/>
                <p14:nvPr/>
              </p14:nvContentPartPr>
              <p14:xfrm>
                <a:off x="1900015" y="5652982"/>
                <a:ext cx="5875920" cy="100800"/>
              </p14:xfrm>
            </p:contentPart>
          </mc:Choice>
          <mc:Fallback xmlns="">
            <p:pic>
              <p:nvPicPr>
                <p:cNvPr id="21" name="Freihand 20">
                  <a:extLst>
                    <a:ext uri="{FF2B5EF4-FFF2-40B4-BE49-F238E27FC236}">
                      <a16:creationId xmlns:a16="http://schemas.microsoft.com/office/drawing/2014/main" id="{67CF8157-31DD-821D-B978-C382D931F45C}"/>
                    </a:ext>
                  </a:extLst>
                </p:cNvPr>
                <p:cNvPicPr/>
                <p:nvPr/>
              </p:nvPicPr>
              <p:blipFill>
                <a:blip r:embed="rId10"/>
                <a:stretch>
                  <a:fillRect/>
                </a:stretch>
              </p:blipFill>
              <p:spPr>
                <a:xfrm>
                  <a:off x="1891015" y="5643982"/>
                  <a:ext cx="5893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F3A34626-A99F-C946-4C2D-06769CA37F5F}"/>
                    </a:ext>
                  </a:extLst>
                </p14:cNvPr>
                <p14:cNvContentPartPr/>
                <p14:nvPr/>
              </p14:nvContentPartPr>
              <p14:xfrm>
                <a:off x="5197615" y="5162662"/>
                <a:ext cx="1076040" cy="573120"/>
              </p14:xfrm>
            </p:contentPart>
          </mc:Choice>
          <mc:Fallback xmlns="">
            <p:pic>
              <p:nvPicPr>
                <p:cNvPr id="22" name="Freihand 21">
                  <a:extLst>
                    <a:ext uri="{FF2B5EF4-FFF2-40B4-BE49-F238E27FC236}">
                      <a16:creationId xmlns:a16="http://schemas.microsoft.com/office/drawing/2014/main" id="{F3A34626-A99F-C946-4C2D-06769CA37F5F}"/>
                    </a:ext>
                  </a:extLst>
                </p:cNvPr>
                <p:cNvPicPr/>
                <p:nvPr/>
              </p:nvPicPr>
              <p:blipFill>
                <a:blip r:embed="rId12"/>
                <a:stretch>
                  <a:fillRect/>
                </a:stretch>
              </p:blipFill>
              <p:spPr>
                <a:xfrm>
                  <a:off x="5188615" y="5154022"/>
                  <a:ext cx="1093680" cy="59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17041363-E926-57F3-8A48-FC91285DE5AD}"/>
                  </a:ext>
                </a:extLst>
              </p14:cNvPr>
              <p14:cNvContentPartPr/>
              <p14:nvPr/>
            </p14:nvContentPartPr>
            <p14:xfrm>
              <a:off x="259495" y="6034582"/>
              <a:ext cx="2216160" cy="115200"/>
            </p14:xfrm>
          </p:contentPart>
        </mc:Choice>
        <mc:Fallback xmlns="">
          <p:pic>
            <p:nvPicPr>
              <p:cNvPr id="23" name="Freihand 22">
                <a:extLst>
                  <a:ext uri="{FF2B5EF4-FFF2-40B4-BE49-F238E27FC236}">
                    <a16:creationId xmlns:a16="http://schemas.microsoft.com/office/drawing/2014/main" id="{17041363-E926-57F3-8A48-FC91285DE5AD}"/>
                  </a:ext>
                </a:extLst>
              </p:cNvPr>
              <p:cNvPicPr/>
              <p:nvPr/>
            </p:nvPicPr>
            <p:blipFill>
              <a:blip r:embed="rId14"/>
              <a:stretch>
                <a:fillRect/>
              </a:stretch>
            </p:blipFill>
            <p:spPr>
              <a:xfrm>
                <a:off x="250855" y="6025942"/>
                <a:ext cx="2233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a:extLst>
                  <a:ext uri="{FF2B5EF4-FFF2-40B4-BE49-F238E27FC236}">
                    <a16:creationId xmlns:a16="http://schemas.microsoft.com/office/drawing/2014/main" id="{B5FBF1C8-C6A7-C8ED-0ADC-683A166E6741}"/>
                  </a:ext>
                </a:extLst>
              </p14:cNvPr>
              <p14:cNvContentPartPr/>
              <p14:nvPr/>
            </p14:nvContentPartPr>
            <p14:xfrm>
              <a:off x="3410215" y="6473422"/>
              <a:ext cx="2188800" cy="111600"/>
            </p14:xfrm>
          </p:contentPart>
        </mc:Choice>
        <mc:Fallback xmlns="">
          <p:pic>
            <p:nvPicPr>
              <p:cNvPr id="25" name="Freihand 24">
                <a:extLst>
                  <a:ext uri="{FF2B5EF4-FFF2-40B4-BE49-F238E27FC236}">
                    <a16:creationId xmlns:a16="http://schemas.microsoft.com/office/drawing/2014/main" id="{B5FBF1C8-C6A7-C8ED-0ADC-683A166E6741}"/>
                  </a:ext>
                </a:extLst>
              </p:cNvPr>
              <p:cNvPicPr/>
              <p:nvPr/>
            </p:nvPicPr>
            <p:blipFill>
              <a:blip r:embed="rId16"/>
              <a:stretch>
                <a:fillRect/>
              </a:stretch>
            </p:blipFill>
            <p:spPr>
              <a:xfrm>
                <a:off x="3401215" y="6464422"/>
                <a:ext cx="2206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3" name="Freihand 132">
                <a:extLst>
                  <a:ext uri="{FF2B5EF4-FFF2-40B4-BE49-F238E27FC236}">
                    <a16:creationId xmlns:a16="http://schemas.microsoft.com/office/drawing/2014/main" id="{7DCF4626-43A5-42A5-8B01-629639DA87E5}"/>
                  </a:ext>
                </a:extLst>
              </p14:cNvPr>
              <p14:cNvContentPartPr/>
              <p14:nvPr/>
            </p14:nvContentPartPr>
            <p14:xfrm>
              <a:off x="5388415" y="2426662"/>
              <a:ext cx="2932560" cy="1535400"/>
            </p14:xfrm>
          </p:contentPart>
        </mc:Choice>
        <mc:Fallback xmlns="">
          <p:pic>
            <p:nvPicPr>
              <p:cNvPr id="133" name="Freihand 132">
                <a:extLst>
                  <a:ext uri="{FF2B5EF4-FFF2-40B4-BE49-F238E27FC236}">
                    <a16:creationId xmlns:a16="http://schemas.microsoft.com/office/drawing/2014/main" id="{7DCF4626-43A5-42A5-8B01-629639DA87E5}"/>
                  </a:ext>
                </a:extLst>
              </p:cNvPr>
              <p:cNvPicPr/>
              <p:nvPr/>
            </p:nvPicPr>
            <p:blipFill>
              <a:blip r:embed="rId18"/>
              <a:stretch>
                <a:fillRect/>
              </a:stretch>
            </p:blipFill>
            <p:spPr>
              <a:xfrm>
                <a:off x="5379775" y="2418022"/>
                <a:ext cx="2950200" cy="1553040"/>
              </a:xfrm>
              <a:prstGeom prst="rect">
                <a:avLst/>
              </a:prstGeom>
            </p:spPr>
          </p:pic>
        </mc:Fallback>
      </mc:AlternateContent>
      <p:grpSp>
        <p:nvGrpSpPr>
          <p:cNvPr id="141" name="Gruppieren 140">
            <a:extLst>
              <a:ext uri="{FF2B5EF4-FFF2-40B4-BE49-F238E27FC236}">
                <a16:creationId xmlns:a16="http://schemas.microsoft.com/office/drawing/2014/main" id="{8EE9884D-2EDB-24DB-FA4F-597059D2CFF8}"/>
              </a:ext>
            </a:extLst>
          </p:cNvPr>
          <p:cNvGrpSpPr/>
          <p:nvPr/>
        </p:nvGrpSpPr>
        <p:grpSpPr>
          <a:xfrm>
            <a:off x="719215" y="853822"/>
            <a:ext cx="11375640" cy="3304800"/>
            <a:chOff x="719215" y="853822"/>
            <a:chExt cx="11375640" cy="3304800"/>
          </a:xfrm>
        </p:grpSpPr>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30F6BF68-D3DC-9C9B-5277-4459ECA62EEF}"/>
                    </a:ext>
                  </a:extLst>
                </p14:cNvPr>
                <p14:cNvContentPartPr/>
                <p14:nvPr/>
              </p14:nvContentPartPr>
              <p14:xfrm>
                <a:off x="1026655" y="3613222"/>
                <a:ext cx="2507400" cy="79560"/>
              </p14:xfrm>
            </p:contentPart>
          </mc:Choice>
          <mc:Fallback xmlns="">
            <p:pic>
              <p:nvPicPr>
                <p:cNvPr id="12" name="Freihand 11">
                  <a:extLst>
                    <a:ext uri="{FF2B5EF4-FFF2-40B4-BE49-F238E27FC236}">
                      <a16:creationId xmlns:a16="http://schemas.microsoft.com/office/drawing/2014/main" id="{30F6BF68-D3DC-9C9B-5277-4459ECA62EEF}"/>
                    </a:ext>
                  </a:extLst>
                </p:cNvPr>
                <p:cNvPicPr/>
                <p:nvPr/>
              </p:nvPicPr>
              <p:blipFill>
                <a:blip r:embed="rId20"/>
                <a:stretch>
                  <a:fillRect/>
                </a:stretch>
              </p:blipFill>
              <p:spPr>
                <a:xfrm>
                  <a:off x="1018015" y="3604582"/>
                  <a:ext cx="2525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632F51D2-92B0-EC70-561B-6A8C5CFEA253}"/>
                    </a:ext>
                  </a:extLst>
                </p14:cNvPr>
                <p14:cNvContentPartPr/>
                <p14:nvPr/>
              </p14:nvContentPartPr>
              <p14:xfrm>
                <a:off x="5619175" y="3517822"/>
                <a:ext cx="2735640" cy="118440"/>
              </p14:xfrm>
            </p:contentPart>
          </mc:Choice>
          <mc:Fallback xmlns="">
            <p:pic>
              <p:nvPicPr>
                <p:cNvPr id="15" name="Freihand 14">
                  <a:extLst>
                    <a:ext uri="{FF2B5EF4-FFF2-40B4-BE49-F238E27FC236}">
                      <a16:creationId xmlns:a16="http://schemas.microsoft.com/office/drawing/2014/main" id="{632F51D2-92B0-EC70-561B-6A8C5CFEA253}"/>
                    </a:ext>
                  </a:extLst>
                </p:cNvPr>
                <p:cNvPicPr/>
                <p:nvPr/>
              </p:nvPicPr>
              <p:blipFill>
                <a:blip r:embed="rId22"/>
                <a:stretch>
                  <a:fillRect/>
                </a:stretch>
              </p:blipFill>
              <p:spPr>
                <a:xfrm>
                  <a:off x="5610175" y="3509182"/>
                  <a:ext cx="2753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7843A5E1-3898-5E00-5012-A165C7A5174D}"/>
                    </a:ext>
                  </a:extLst>
                </p14:cNvPr>
                <p14:cNvContentPartPr/>
                <p14:nvPr/>
              </p14:nvContentPartPr>
              <p14:xfrm>
                <a:off x="1087135" y="2517382"/>
                <a:ext cx="1590120" cy="1046880"/>
              </p14:xfrm>
            </p:contentPart>
          </mc:Choice>
          <mc:Fallback xmlns="">
            <p:pic>
              <p:nvPicPr>
                <p:cNvPr id="18" name="Freihand 17">
                  <a:extLst>
                    <a:ext uri="{FF2B5EF4-FFF2-40B4-BE49-F238E27FC236}">
                      <a16:creationId xmlns:a16="http://schemas.microsoft.com/office/drawing/2014/main" id="{7843A5E1-3898-5E00-5012-A165C7A5174D}"/>
                    </a:ext>
                  </a:extLst>
                </p:cNvPr>
                <p:cNvPicPr/>
                <p:nvPr/>
              </p:nvPicPr>
              <p:blipFill>
                <a:blip r:embed="rId24"/>
                <a:stretch>
                  <a:fillRect/>
                </a:stretch>
              </p:blipFill>
              <p:spPr>
                <a:xfrm>
                  <a:off x="1078135" y="2508742"/>
                  <a:ext cx="1607760" cy="1064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B40948AF-9490-F3F0-BCC4-F821330F4C39}"/>
                    </a:ext>
                  </a:extLst>
                </p14:cNvPr>
                <p14:cNvContentPartPr/>
                <p14:nvPr/>
              </p14:nvContentPartPr>
              <p14:xfrm>
                <a:off x="1239415" y="2142982"/>
                <a:ext cx="1812960" cy="1837800"/>
              </p14:xfrm>
            </p:contentPart>
          </mc:Choice>
          <mc:Fallback xmlns="">
            <p:pic>
              <p:nvPicPr>
                <p:cNvPr id="19" name="Freihand 18">
                  <a:extLst>
                    <a:ext uri="{FF2B5EF4-FFF2-40B4-BE49-F238E27FC236}">
                      <a16:creationId xmlns:a16="http://schemas.microsoft.com/office/drawing/2014/main" id="{B40948AF-9490-F3F0-BCC4-F821330F4C39}"/>
                    </a:ext>
                  </a:extLst>
                </p:cNvPr>
                <p:cNvPicPr/>
                <p:nvPr/>
              </p:nvPicPr>
              <p:blipFill>
                <a:blip r:embed="rId26"/>
                <a:stretch>
                  <a:fillRect/>
                </a:stretch>
              </p:blipFill>
              <p:spPr>
                <a:xfrm>
                  <a:off x="1230415" y="2133982"/>
                  <a:ext cx="1830600" cy="1855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Freihand 25">
                  <a:extLst>
                    <a:ext uri="{FF2B5EF4-FFF2-40B4-BE49-F238E27FC236}">
                      <a16:creationId xmlns:a16="http://schemas.microsoft.com/office/drawing/2014/main" id="{F79CC5EC-33C4-E10F-B043-C3CE673829C0}"/>
                    </a:ext>
                  </a:extLst>
                </p14:cNvPr>
                <p14:cNvContentPartPr/>
                <p14:nvPr/>
              </p14:nvContentPartPr>
              <p14:xfrm>
                <a:off x="9342655" y="1002142"/>
                <a:ext cx="195480" cy="246240"/>
              </p14:xfrm>
            </p:contentPart>
          </mc:Choice>
          <mc:Fallback xmlns="">
            <p:pic>
              <p:nvPicPr>
                <p:cNvPr id="26" name="Freihand 25">
                  <a:extLst>
                    <a:ext uri="{FF2B5EF4-FFF2-40B4-BE49-F238E27FC236}">
                      <a16:creationId xmlns:a16="http://schemas.microsoft.com/office/drawing/2014/main" id="{F79CC5EC-33C4-E10F-B043-C3CE673829C0}"/>
                    </a:ext>
                  </a:extLst>
                </p:cNvPr>
                <p:cNvPicPr/>
                <p:nvPr/>
              </p:nvPicPr>
              <p:blipFill>
                <a:blip r:embed="rId28"/>
                <a:stretch>
                  <a:fillRect/>
                </a:stretch>
              </p:blipFill>
              <p:spPr>
                <a:xfrm>
                  <a:off x="9333655" y="993502"/>
                  <a:ext cx="2131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B39D621B-18C0-AD73-917E-36CE4448FCDF}"/>
                    </a:ext>
                  </a:extLst>
                </p14:cNvPr>
                <p14:cNvContentPartPr/>
                <p14:nvPr/>
              </p14:nvContentPartPr>
              <p14:xfrm>
                <a:off x="9535255" y="1104022"/>
                <a:ext cx="636120" cy="106920"/>
              </p14:xfrm>
            </p:contentPart>
          </mc:Choice>
          <mc:Fallback xmlns="">
            <p:pic>
              <p:nvPicPr>
                <p:cNvPr id="27" name="Freihand 26">
                  <a:extLst>
                    <a:ext uri="{FF2B5EF4-FFF2-40B4-BE49-F238E27FC236}">
                      <a16:creationId xmlns:a16="http://schemas.microsoft.com/office/drawing/2014/main" id="{B39D621B-18C0-AD73-917E-36CE4448FCDF}"/>
                    </a:ext>
                  </a:extLst>
                </p:cNvPr>
                <p:cNvPicPr/>
                <p:nvPr/>
              </p:nvPicPr>
              <p:blipFill>
                <a:blip r:embed="rId30"/>
                <a:stretch>
                  <a:fillRect/>
                </a:stretch>
              </p:blipFill>
              <p:spPr>
                <a:xfrm>
                  <a:off x="9526615" y="1095022"/>
                  <a:ext cx="653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B42754D8-6192-1B96-AA36-C4AB299ED4DE}"/>
                    </a:ext>
                  </a:extLst>
                </p14:cNvPr>
                <p14:cNvContentPartPr/>
                <p14:nvPr/>
              </p14:nvContentPartPr>
              <p14:xfrm>
                <a:off x="10230415" y="1037782"/>
                <a:ext cx="461880" cy="233640"/>
              </p14:xfrm>
            </p:contentPart>
          </mc:Choice>
          <mc:Fallback xmlns="">
            <p:pic>
              <p:nvPicPr>
                <p:cNvPr id="28" name="Freihand 27">
                  <a:extLst>
                    <a:ext uri="{FF2B5EF4-FFF2-40B4-BE49-F238E27FC236}">
                      <a16:creationId xmlns:a16="http://schemas.microsoft.com/office/drawing/2014/main" id="{B42754D8-6192-1B96-AA36-C4AB299ED4DE}"/>
                    </a:ext>
                  </a:extLst>
                </p:cNvPr>
                <p:cNvPicPr/>
                <p:nvPr/>
              </p:nvPicPr>
              <p:blipFill>
                <a:blip r:embed="rId32"/>
                <a:stretch>
                  <a:fillRect/>
                </a:stretch>
              </p:blipFill>
              <p:spPr>
                <a:xfrm>
                  <a:off x="10221415" y="1028782"/>
                  <a:ext cx="4795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7998E867-B43D-6B53-8E3C-CE04112C6043}"/>
                    </a:ext>
                  </a:extLst>
                </p14:cNvPr>
                <p14:cNvContentPartPr/>
                <p14:nvPr/>
              </p14:nvContentPartPr>
              <p14:xfrm>
                <a:off x="10749895" y="1103302"/>
                <a:ext cx="72720" cy="79200"/>
              </p14:xfrm>
            </p:contentPart>
          </mc:Choice>
          <mc:Fallback xmlns="">
            <p:pic>
              <p:nvPicPr>
                <p:cNvPr id="29" name="Freihand 28">
                  <a:extLst>
                    <a:ext uri="{FF2B5EF4-FFF2-40B4-BE49-F238E27FC236}">
                      <a16:creationId xmlns:a16="http://schemas.microsoft.com/office/drawing/2014/main" id="{7998E867-B43D-6B53-8E3C-CE04112C6043}"/>
                    </a:ext>
                  </a:extLst>
                </p:cNvPr>
                <p:cNvPicPr/>
                <p:nvPr/>
              </p:nvPicPr>
              <p:blipFill>
                <a:blip r:embed="rId34"/>
                <a:stretch>
                  <a:fillRect/>
                </a:stretch>
              </p:blipFill>
              <p:spPr>
                <a:xfrm>
                  <a:off x="10740895" y="1094302"/>
                  <a:ext cx="90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057084D3-0FCD-E905-69BE-AF90228FFA97}"/>
                    </a:ext>
                  </a:extLst>
                </p14:cNvPr>
                <p14:cNvContentPartPr/>
                <p14:nvPr/>
              </p14:nvContentPartPr>
              <p14:xfrm>
                <a:off x="10855735" y="1073422"/>
                <a:ext cx="57240" cy="105480"/>
              </p14:xfrm>
            </p:contentPart>
          </mc:Choice>
          <mc:Fallback xmlns="">
            <p:pic>
              <p:nvPicPr>
                <p:cNvPr id="30" name="Freihand 29">
                  <a:extLst>
                    <a:ext uri="{FF2B5EF4-FFF2-40B4-BE49-F238E27FC236}">
                      <a16:creationId xmlns:a16="http://schemas.microsoft.com/office/drawing/2014/main" id="{057084D3-0FCD-E905-69BE-AF90228FFA97}"/>
                    </a:ext>
                  </a:extLst>
                </p:cNvPr>
                <p:cNvPicPr/>
                <p:nvPr/>
              </p:nvPicPr>
              <p:blipFill>
                <a:blip r:embed="rId36"/>
                <a:stretch>
                  <a:fillRect/>
                </a:stretch>
              </p:blipFill>
              <p:spPr>
                <a:xfrm>
                  <a:off x="10847095" y="1064422"/>
                  <a:ext cx="74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764023BD-4E7E-D869-179F-600214EC8AE2}"/>
                    </a:ext>
                  </a:extLst>
                </p14:cNvPr>
                <p14:cNvContentPartPr/>
                <p14:nvPr/>
              </p14:nvContentPartPr>
              <p14:xfrm>
                <a:off x="10985335" y="979822"/>
                <a:ext cx="340560" cy="188640"/>
              </p14:xfrm>
            </p:contentPart>
          </mc:Choice>
          <mc:Fallback xmlns="">
            <p:pic>
              <p:nvPicPr>
                <p:cNvPr id="31" name="Freihand 30">
                  <a:extLst>
                    <a:ext uri="{FF2B5EF4-FFF2-40B4-BE49-F238E27FC236}">
                      <a16:creationId xmlns:a16="http://schemas.microsoft.com/office/drawing/2014/main" id="{764023BD-4E7E-D869-179F-600214EC8AE2}"/>
                    </a:ext>
                  </a:extLst>
                </p:cNvPr>
                <p:cNvPicPr/>
                <p:nvPr/>
              </p:nvPicPr>
              <p:blipFill>
                <a:blip r:embed="rId38"/>
                <a:stretch>
                  <a:fillRect/>
                </a:stretch>
              </p:blipFill>
              <p:spPr>
                <a:xfrm>
                  <a:off x="10976335" y="970822"/>
                  <a:ext cx="3582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3DB14695-7DCD-74FD-8BFA-2A990EB09F8D}"/>
                    </a:ext>
                  </a:extLst>
                </p14:cNvPr>
                <p14:cNvContentPartPr/>
                <p14:nvPr/>
              </p14:nvContentPartPr>
              <p14:xfrm>
                <a:off x="11366575" y="1043542"/>
                <a:ext cx="90360" cy="123120"/>
              </p14:xfrm>
            </p:contentPart>
          </mc:Choice>
          <mc:Fallback xmlns="">
            <p:pic>
              <p:nvPicPr>
                <p:cNvPr id="32" name="Freihand 31">
                  <a:extLst>
                    <a:ext uri="{FF2B5EF4-FFF2-40B4-BE49-F238E27FC236}">
                      <a16:creationId xmlns:a16="http://schemas.microsoft.com/office/drawing/2014/main" id="{3DB14695-7DCD-74FD-8BFA-2A990EB09F8D}"/>
                    </a:ext>
                  </a:extLst>
                </p:cNvPr>
                <p:cNvPicPr/>
                <p:nvPr/>
              </p:nvPicPr>
              <p:blipFill>
                <a:blip r:embed="rId40"/>
                <a:stretch>
                  <a:fillRect/>
                </a:stretch>
              </p:blipFill>
              <p:spPr>
                <a:xfrm>
                  <a:off x="11357935" y="1034542"/>
                  <a:ext cx="108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E6D0C0BA-150B-7760-7074-27BD6ADDCF8C}"/>
                    </a:ext>
                  </a:extLst>
                </p14:cNvPr>
                <p14:cNvContentPartPr/>
                <p14:nvPr/>
              </p14:nvContentPartPr>
              <p14:xfrm>
                <a:off x="11304295" y="853822"/>
                <a:ext cx="6120" cy="69120"/>
              </p14:xfrm>
            </p:contentPart>
          </mc:Choice>
          <mc:Fallback xmlns="">
            <p:pic>
              <p:nvPicPr>
                <p:cNvPr id="33" name="Freihand 32">
                  <a:extLst>
                    <a:ext uri="{FF2B5EF4-FFF2-40B4-BE49-F238E27FC236}">
                      <a16:creationId xmlns:a16="http://schemas.microsoft.com/office/drawing/2014/main" id="{E6D0C0BA-150B-7760-7074-27BD6ADDCF8C}"/>
                    </a:ext>
                  </a:extLst>
                </p:cNvPr>
                <p:cNvPicPr/>
                <p:nvPr/>
              </p:nvPicPr>
              <p:blipFill>
                <a:blip r:embed="rId42"/>
                <a:stretch>
                  <a:fillRect/>
                </a:stretch>
              </p:blipFill>
              <p:spPr>
                <a:xfrm>
                  <a:off x="11295295" y="845182"/>
                  <a:ext cx="23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7CF2C4B4-5301-AE4C-881B-564D40F58079}"/>
                    </a:ext>
                  </a:extLst>
                </p14:cNvPr>
                <p14:cNvContentPartPr/>
                <p14:nvPr/>
              </p14:nvContentPartPr>
              <p14:xfrm>
                <a:off x="10206655" y="1527382"/>
                <a:ext cx="27360" cy="105480"/>
              </p14:xfrm>
            </p:contentPart>
          </mc:Choice>
          <mc:Fallback xmlns="">
            <p:pic>
              <p:nvPicPr>
                <p:cNvPr id="34" name="Freihand 33">
                  <a:extLst>
                    <a:ext uri="{FF2B5EF4-FFF2-40B4-BE49-F238E27FC236}">
                      <a16:creationId xmlns:a16="http://schemas.microsoft.com/office/drawing/2014/main" id="{7CF2C4B4-5301-AE4C-881B-564D40F58079}"/>
                    </a:ext>
                  </a:extLst>
                </p:cNvPr>
                <p:cNvPicPr/>
                <p:nvPr/>
              </p:nvPicPr>
              <p:blipFill>
                <a:blip r:embed="rId44"/>
                <a:stretch>
                  <a:fillRect/>
                </a:stretch>
              </p:blipFill>
              <p:spPr>
                <a:xfrm>
                  <a:off x="10198015" y="1518382"/>
                  <a:ext cx="45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17BBD2AA-7CE3-8A51-58E2-990B9DA28716}"/>
                    </a:ext>
                  </a:extLst>
                </p14:cNvPr>
                <p14:cNvContentPartPr/>
                <p14:nvPr/>
              </p14:nvContentPartPr>
              <p14:xfrm>
                <a:off x="10138255" y="1441702"/>
                <a:ext cx="417600" cy="203040"/>
              </p14:xfrm>
            </p:contentPart>
          </mc:Choice>
          <mc:Fallback xmlns="">
            <p:pic>
              <p:nvPicPr>
                <p:cNvPr id="35" name="Freihand 34">
                  <a:extLst>
                    <a:ext uri="{FF2B5EF4-FFF2-40B4-BE49-F238E27FC236}">
                      <a16:creationId xmlns:a16="http://schemas.microsoft.com/office/drawing/2014/main" id="{17BBD2AA-7CE3-8A51-58E2-990B9DA28716}"/>
                    </a:ext>
                  </a:extLst>
                </p:cNvPr>
                <p:cNvPicPr/>
                <p:nvPr/>
              </p:nvPicPr>
              <p:blipFill>
                <a:blip r:embed="rId46"/>
                <a:stretch>
                  <a:fillRect/>
                </a:stretch>
              </p:blipFill>
              <p:spPr>
                <a:xfrm>
                  <a:off x="10129615" y="1433062"/>
                  <a:ext cx="4352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586FF044-A732-72E5-FAD3-346F0F71B726}"/>
                    </a:ext>
                  </a:extLst>
                </p14:cNvPr>
                <p14:cNvContentPartPr/>
                <p14:nvPr/>
              </p14:nvContentPartPr>
              <p14:xfrm>
                <a:off x="10603015" y="1446382"/>
                <a:ext cx="243360" cy="179280"/>
              </p14:xfrm>
            </p:contentPart>
          </mc:Choice>
          <mc:Fallback xmlns="">
            <p:pic>
              <p:nvPicPr>
                <p:cNvPr id="36" name="Freihand 35">
                  <a:extLst>
                    <a:ext uri="{FF2B5EF4-FFF2-40B4-BE49-F238E27FC236}">
                      <a16:creationId xmlns:a16="http://schemas.microsoft.com/office/drawing/2014/main" id="{586FF044-A732-72E5-FAD3-346F0F71B726}"/>
                    </a:ext>
                  </a:extLst>
                </p:cNvPr>
                <p:cNvPicPr/>
                <p:nvPr/>
              </p:nvPicPr>
              <p:blipFill>
                <a:blip r:embed="rId48"/>
                <a:stretch>
                  <a:fillRect/>
                </a:stretch>
              </p:blipFill>
              <p:spPr>
                <a:xfrm>
                  <a:off x="10594015" y="1437382"/>
                  <a:ext cx="261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9" name="Freihand 38">
                  <a:extLst>
                    <a:ext uri="{FF2B5EF4-FFF2-40B4-BE49-F238E27FC236}">
                      <a16:creationId xmlns:a16="http://schemas.microsoft.com/office/drawing/2014/main" id="{F19CA6FE-D2CD-5E15-506F-A3798A1D8913}"/>
                    </a:ext>
                  </a:extLst>
                </p14:cNvPr>
                <p14:cNvContentPartPr/>
                <p14:nvPr/>
              </p14:nvContentPartPr>
              <p14:xfrm>
                <a:off x="9181015" y="2193742"/>
                <a:ext cx="143640" cy="320040"/>
              </p14:xfrm>
            </p:contentPart>
          </mc:Choice>
          <mc:Fallback xmlns="">
            <p:pic>
              <p:nvPicPr>
                <p:cNvPr id="39" name="Freihand 38">
                  <a:extLst>
                    <a:ext uri="{FF2B5EF4-FFF2-40B4-BE49-F238E27FC236}">
                      <a16:creationId xmlns:a16="http://schemas.microsoft.com/office/drawing/2014/main" id="{F19CA6FE-D2CD-5E15-506F-A3798A1D8913}"/>
                    </a:ext>
                  </a:extLst>
                </p:cNvPr>
                <p:cNvPicPr/>
                <p:nvPr/>
              </p:nvPicPr>
              <p:blipFill>
                <a:blip r:embed="rId50"/>
                <a:stretch>
                  <a:fillRect/>
                </a:stretch>
              </p:blipFill>
              <p:spPr>
                <a:xfrm>
                  <a:off x="9172015" y="2185102"/>
                  <a:ext cx="16128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Freihand 39">
                  <a:extLst>
                    <a:ext uri="{FF2B5EF4-FFF2-40B4-BE49-F238E27FC236}">
                      <a16:creationId xmlns:a16="http://schemas.microsoft.com/office/drawing/2014/main" id="{A332AE18-88D9-3A32-AD31-0A47AD5F385F}"/>
                    </a:ext>
                  </a:extLst>
                </p14:cNvPr>
                <p14:cNvContentPartPr/>
                <p14:nvPr/>
              </p14:nvContentPartPr>
              <p14:xfrm>
                <a:off x="9338695" y="2299582"/>
                <a:ext cx="87120" cy="142200"/>
              </p14:xfrm>
            </p:contentPart>
          </mc:Choice>
          <mc:Fallback xmlns="">
            <p:pic>
              <p:nvPicPr>
                <p:cNvPr id="40" name="Freihand 39">
                  <a:extLst>
                    <a:ext uri="{FF2B5EF4-FFF2-40B4-BE49-F238E27FC236}">
                      <a16:creationId xmlns:a16="http://schemas.microsoft.com/office/drawing/2014/main" id="{A332AE18-88D9-3A32-AD31-0A47AD5F385F}"/>
                    </a:ext>
                  </a:extLst>
                </p:cNvPr>
                <p:cNvPicPr/>
                <p:nvPr/>
              </p:nvPicPr>
              <p:blipFill>
                <a:blip r:embed="rId52"/>
                <a:stretch>
                  <a:fillRect/>
                </a:stretch>
              </p:blipFill>
              <p:spPr>
                <a:xfrm>
                  <a:off x="9329695" y="2290942"/>
                  <a:ext cx="104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E7A1AFED-65A7-4D38-404E-D5BF8C65C472}"/>
                    </a:ext>
                  </a:extLst>
                </p14:cNvPr>
                <p14:cNvContentPartPr/>
                <p14:nvPr/>
              </p14:nvContentPartPr>
              <p14:xfrm>
                <a:off x="9438055" y="2305342"/>
                <a:ext cx="115200" cy="102240"/>
              </p14:xfrm>
            </p:contentPart>
          </mc:Choice>
          <mc:Fallback xmlns="">
            <p:pic>
              <p:nvPicPr>
                <p:cNvPr id="41" name="Freihand 40">
                  <a:extLst>
                    <a:ext uri="{FF2B5EF4-FFF2-40B4-BE49-F238E27FC236}">
                      <a16:creationId xmlns:a16="http://schemas.microsoft.com/office/drawing/2014/main" id="{E7A1AFED-65A7-4D38-404E-D5BF8C65C472}"/>
                    </a:ext>
                  </a:extLst>
                </p:cNvPr>
                <p:cNvPicPr/>
                <p:nvPr/>
              </p:nvPicPr>
              <p:blipFill>
                <a:blip r:embed="rId54"/>
                <a:stretch>
                  <a:fillRect/>
                </a:stretch>
              </p:blipFill>
              <p:spPr>
                <a:xfrm>
                  <a:off x="9429415" y="2296342"/>
                  <a:ext cx="132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E61F1B50-A58F-AB16-45EC-B0042EBA0B47}"/>
                    </a:ext>
                  </a:extLst>
                </p14:cNvPr>
                <p14:cNvContentPartPr/>
                <p14:nvPr/>
              </p14:nvContentPartPr>
              <p14:xfrm>
                <a:off x="9498895" y="2366902"/>
                <a:ext cx="39600" cy="23040"/>
              </p14:xfrm>
            </p:contentPart>
          </mc:Choice>
          <mc:Fallback xmlns="">
            <p:pic>
              <p:nvPicPr>
                <p:cNvPr id="42" name="Freihand 41">
                  <a:extLst>
                    <a:ext uri="{FF2B5EF4-FFF2-40B4-BE49-F238E27FC236}">
                      <a16:creationId xmlns:a16="http://schemas.microsoft.com/office/drawing/2014/main" id="{E61F1B50-A58F-AB16-45EC-B0042EBA0B47}"/>
                    </a:ext>
                  </a:extLst>
                </p:cNvPr>
                <p:cNvPicPr/>
                <p:nvPr/>
              </p:nvPicPr>
              <p:blipFill>
                <a:blip r:embed="rId56"/>
                <a:stretch>
                  <a:fillRect/>
                </a:stretch>
              </p:blipFill>
              <p:spPr>
                <a:xfrm>
                  <a:off x="9489895" y="2357902"/>
                  <a:ext cx="57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Freihand 42">
                  <a:extLst>
                    <a:ext uri="{FF2B5EF4-FFF2-40B4-BE49-F238E27FC236}">
                      <a16:creationId xmlns:a16="http://schemas.microsoft.com/office/drawing/2014/main" id="{CBE87A53-275B-FF4D-FDCD-5CFC0993181D}"/>
                    </a:ext>
                  </a:extLst>
                </p14:cNvPr>
                <p14:cNvContentPartPr/>
                <p14:nvPr/>
              </p14:nvContentPartPr>
              <p14:xfrm>
                <a:off x="9657295" y="2206342"/>
                <a:ext cx="19080" cy="37080"/>
              </p14:xfrm>
            </p:contentPart>
          </mc:Choice>
          <mc:Fallback xmlns="">
            <p:pic>
              <p:nvPicPr>
                <p:cNvPr id="43" name="Freihand 42">
                  <a:extLst>
                    <a:ext uri="{FF2B5EF4-FFF2-40B4-BE49-F238E27FC236}">
                      <a16:creationId xmlns:a16="http://schemas.microsoft.com/office/drawing/2014/main" id="{CBE87A53-275B-FF4D-FDCD-5CFC0993181D}"/>
                    </a:ext>
                  </a:extLst>
                </p:cNvPr>
                <p:cNvPicPr/>
                <p:nvPr/>
              </p:nvPicPr>
              <p:blipFill>
                <a:blip r:embed="rId58"/>
                <a:stretch>
                  <a:fillRect/>
                </a:stretch>
              </p:blipFill>
              <p:spPr>
                <a:xfrm>
                  <a:off x="9648295" y="2197342"/>
                  <a:ext cx="36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Freihand 43">
                  <a:extLst>
                    <a:ext uri="{FF2B5EF4-FFF2-40B4-BE49-F238E27FC236}">
                      <a16:creationId xmlns:a16="http://schemas.microsoft.com/office/drawing/2014/main" id="{449DEB33-D455-97AF-71B9-C63A71C4008D}"/>
                    </a:ext>
                  </a:extLst>
                </p14:cNvPr>
                <p14:cNvContentPartPr/>
                <p14:nvPr/>
              </p14:nvContentPartPr>
              <p14:xfrm>
                <a:off x="9795535" y="2128942"/>
                <a:ext cx="25560" cy="162360"/>
              </p14:xfrm>
            </p:contentPart>
          </mc:Choice>
          <mc:Fallback xmlns="">
            <p:pic>
              <p:nvPicPr>
                <p:cNvPr id="44" name="Freihand 43">
                  <a:extLst>
                    <a:ext uri="{FF2B5EF4-FFF2-40B4-BE49-F238E27FC236}">
                      <a16:creationId xmlns:a16="http://schemas.microsoft.com/office/drawing/2014/main" id="{449DEB33-D455-97AF-71B9-C63A71C4008D}"/>
                    </a:ext>
                  </a:extLst>
                </p:cNvPr>
                <p:cNvPicPr/>
                <p:nvPr/>
              </p:nvPicPr>
              <p:blipFill>
                <a:blip r:embed="rId60"/>
                <a:stretch>
                  <a:fillRect/>
                </a:stretch>
              </p:blipFill>
              <p:spPr>
                <a:xfrm>
                  <a:off x="9786535" y="2119942"/>
                  <a:ext cx="432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Freihand 44">
                  <a:extLst>
                    <a:ext uri="{FF2B5EF4-FFF2-40B4-BE49-F238E27FC236}">
                      <a16:creationId xmlns:a16="http://schemas.microsoft.com/office/drawing/2014/main" id="{7F3A91E6-41A2-00B3-1202-3D8F7418C7E2}"/>
                    </a:ext>
                  </a:extLst>
                </p14:cNvPr>
                <p14:cNvContentPartPr/>
                <p14:nvPr/>
              </p14:nvContentPartPr>
              <p14:xfrm>
                <a:off x="9717415" y="2069182"/>
                <a:ext cx="191880" cy="101160"/>
              </p14:xfrm>
            </p:contentPart>
          </mc:Choice>
          <mc:Fallback xmlns="">
            <p:pic>
              <p:nvPicPr>
                <p:cNvPr id="45" name="Freihand 44">
                  <a:extLst>
                    <a:ext uri="{FF2B5EF4-FFF2-40B4-BE49-F238E27FC236}">
                      <a16:creationId xmlns:a16="http://schemas.microsoft.com/office/drawing/2014/main" id="{7F3A91E6-41A2-00B3-1202-3D8F7418C7E2}"/>
                    </a:ext>
                  </a:extLst>
                </p:cNvPr>
                <p:cNvPicPr/>
                <p:nvPr/>
              </p:nvPicPr>
              <p:blipFill>
                <a:blip r:embed="rId62"/>
                <a:stretch>
                  <a:fillRect/>
                </a:stretch>
              </p:blipFill>
              <p:spPr>
                <a:xfrm>
                  <a:off x="9708775" y="2060542"/>
                  <a:ext cx="209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Freihand 45">
                  <a:extLst>
                    <a:ext uri="{FF2B5EF4-FFF2-40B4-BE49-F238E27FC236}">
                      <a16:creationId xmlns:a16="http://schemas.microsoft.com/office/drawing/2014/main" id="{58AC3E5C-B7F6-0E2D-92DA-F764A6E025F3}"/>
                    </a:ext>
                  </a:extLst>
                </p14:cNvPr>
                <p14:cNvContentPartPr/>
                <p14:nvPr/>
              </p14:nvContentPartPr>
              <p14:xfrm>
                <a:off x="9940975" y="2063422"/>
                <a:ext cx="167760" cy="158760"/>
              </p14:xfrm>
            </p:contentPart>
          </mc:Choice>
          <mc:Fallback xmlns="">
            <p:pic>
              <p:nvPicPr>
                <p:cNvPr id="46" name="Freihand 45">
                  <a:extLst>
                    <a:ext uri="{FF2B5EF4-FFF2-40B4-BE49-F238E27FC236}">
                      <a16:creationId xmlns:a16="http://schemas.microsoft.com/office/drawing/2014/main" id="{58AC3E5C-B7F6-0E2D-92DA-F764A6E025F3}"/>
                    </a:ext>
                  </a:extLst>
                </p:cNvPr>
                <p:cNvPicPr/>
                <p:nvPr/>
              </p:nvPicPr>
              <p:blipFill>
                <a:blip r:embed="rId64"/>
                <a:stretch>
                  <a:fillRect/>
                </a:stretch>
              </p:blipFill>
              <p:spPr>
                <a:xfrm>
                  <a:off x="9931975" y="2054422"/>
                  <a:ext cx="1854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A1F39A8F-B08A-9774-B67B-F05F6ED93C73}"/>
                    </a:ext>
                  </a:extLst>
                </p14:cNvPr>
                <p14:cNvContentPartPr/>
                <p14:nvPr/>
              </p14:nvContentPartPr>
              <p14:xfrm>
                <a:off x="10249855" y="2108782"/>
                <a:ext cx="19080" cy="167400"/>
              </p14:xfrm>
            </p:contentPart>
          </mc:Choice>
          <mc:Fallback xmlns="">
            <p:pic>
              <p:nvPicPr>
                <p:cNvPr id="48" name="Freihand 47">
                  <a:extLst>
                    <a:ext uri="{FF2B5EF4-FFF2-40B4-BE49-F238E27FC236}">
                      <a16:creationId xmlns:a16="http://schemas.microsoft.com/office/drawing/2014/main" id="{A1F39A8F-B08A-9774-B67B-F05F6ED93C73}"/>
                    </a:ext>
                  </a:extLst>
                </p:cNvPr>
                <p:cNvPicPr/>
                <p:nvPr/>
              </p:nvPicPr>
              <p:blipFill>
                <a:blip r:embed="rId66"/>
                <a:stretch>
                  <a:fillRect/>
                </a:stretch>
              </p:blipFill>
              <p:spPr>
                <a:xfrm>
                  <a:off x="10241215" y="2100142"/>
                  <a:ext cx="36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CFAAB3B6-25C7-EA90-DF77-ABDFFC2AB0BD}"/>
                    </a:ext>
                  </a:extLst>
                </p14:cNvPr>
                <p14:cNvContentPartPr/>
                <p14:nvPr/>
              </p14:nvContentPartPr>
              <p14:xfrm>
                <a:off x="10194775" y="2164582"/>
                <a:ext cx="145440" cy="12240"/>
              </p14:xfrm>
            </p:contentPart>
          </mc:Choice>
          <mc:Fallback xmlns="">
            <p:pic>
              <p:nvPicPr>
                <p:cNvPr id="49" name="Freihand 48">
                  <a:extLst>
                    <a:ext uri="{FF2B5EF4-FFF2-40B4-BE49-F238E27FC236}">
                      <a16:creationId xmlns:a16="http://schemas.microsoft.com/office/drawing/2014/main" id="{CFAAB3B6-25C7-EA90-DF77-ABDFFC2AB0BD}"/>
                    </a:ext>
                  </a:extLst>
                </p:cNvPr>
                <p:cNvPicPr/>
                <p:nvPr/>
              </p:nvPicPr>
              <p:blipFill>
                <a:blip r:embed="rId68"/>
                <a:stretch>
                  <a:fillRect/>
                </a:stretch>
              </p:blipFill>
              <p:spPr>
                <a:xfrm>
                  <a:off x="10186135" y="2155582"/>
                  <a:ext cx="163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Freihand 49">
                  <a:extLst>
                    <a:ext uri="{FF2B5EF4-FFF2-40B4-BE49-F238E27FC236}">
                      <a16:creationId xmlns:a16="http://schemas.microsoft.com/office/drawing/2014/main" id="{7BA2062D-0D3D-6E93-1181-58E30A7F014B}"/>
                    </a:ext>
                  </a:extLst>
                </p14:cNvPr>
                <p14:cNvContentPartPr/>
                <p14:nvPr/>
              </p14:nvContentPartPr>
              <p14:xfrm>
                <a:off x="10459735" y="2112742"/>
                <a:ext cx="168120" cy="297000"/>
              </p14:xfrm>
            </p:contentPart>
          </mc:Choice>
          <mc:Fallback xmlns="">
            <p:pic>
              <p:nvPicPr>
                <p:cNvPr id="50" name="Freihand 49">
                  <a:extLst>
                    <a:ext uri="{FF2B5EF4-FFF2-40B4-BE49-F238E27FC236}">
                      <a16:creationId xmlns:a16="http://schemas.microsoft.com/office/drawing/2014/main" id="{7BA2062D-0D3D-6E93-1181-58E30A7F014B}"/>
                    </a:ext>
                  </a:extLst>
                </p:cNvPr>
                <p:cNvPicPr/>
                <p:nvPr/>
              </p:nvPicPr>
              <p:blipFill>
                <a:blip r:embed="rId70"/>
                <a:stretch>
                  <a:fillRect/>
                </a:stretch>
              </p:blipFill>
              <p:spPr>
                <a:xfrm>
                  <a:off x="10451095" y="2104102"/>
                  <a:ext cx="18576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B17EE1BF-BCDB-2D86-ABDA-4CEA3E13ABBB}"/>
                    </a:ext>
                  </a:extLst>
                </p14:cNvPr>
                <p14:cNvContentPartPr/>
                <p14:nvPr/>
              </p14:nvContentPartPr>
              <p14:xfrm>
                <a:off x="10641175" y="2232262"/>
                <a:ext cx="65880" cy="83160"/>
              </p14:xfrm>
            </p:contentPart>
          </mc:Choice>
          <mc:Fallback xmlns="">
            <p:pic>
              <p:nvPicPr>
                <p:cNvPr id="51" name="Freihand 50">
                  <a:extLst>
                    <a:ext uri="{FF2B5EF4-FFF2-40B4-BE49-F238E27FC236}">
                      <a16:creationId xmlns:a16="http://schemas.microsoft.com/office/drawing/2014/main" id="{B17EE1BF-BCDB-2D86-ABDA-4CEA3E13ABBB}"/>
                    </a:ext>
                  </a:extLst>
                </p:cNvPr>
                <p:cNvPicPr/>
                <p:nvPr/>
              </p:nvPicPr>
              <p:blipFill>
                <a:blip r:embed="rId72"/>
                <a:stretch>
                  <a:fillRect/>
                </a:stretch>
              </p:blipFill>
              <p:spPr>
                <a:xfrm>
                  <a:off x="10632175" y="2223262"/>
                  <a:ext cx="83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8EFCBBEF-3AF8-D157-1082-65BE8D7F7A45}"/>
                    </a:ext>
                  </a:extLst>
                </p14:cNvPr>
                <p14:cNvContentPartPr/>
                <p14:nvPr/>
              </p14:nvContentPartPr>
              <p14:xfrm>
                <a:off x="10741615" y="2225422"/>
                <a:ext cx="93240" cy="102240"/>
              </p14:xfrm>
            </p:contentPart>
          </mc:Choice>
          <mc:Fallback xmlns="">
            <p:pic>
              <p:nvPicPr>
                <p:cNvPr id="52" name="Freihand 51">
                  <a:extLst>
                    <a:ext uri="{FF2B5EF4-FFF2-40B4-BE49-F238E27FC236}">
                      <a16:creationId xmlns:a16="http://schemas.microsoft.com/office/drawing/2014/main" id="{8EFCBBEF-3AF8-D157-1082-65BE8D7F7A45}"/>
                    </a:ext>
                  </a:extLst>
                </p:cNvPr>
                <p:cNvPicPr/>
                <p:nvPr/>
              </p:nvPicPr>
              <p:blipFill>
                <a:blip r:embed="rId74"/>
                <a:stretch>
                  <a:fillRect/>
                </a:stretch>
              </p:blipFill>
              <p:spPr>
                <a:xfrm>
                  <a:off x="10732975" y="2216422"/>
                  <a:ext cx="110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87E3AC94-2E8F-2396-5CBA-5851ADD430C3}"/>
                    </a:ext>
                  </a:extLst>
                </p14:cNvPr>
                <p14:cNvContentPartPr/>
                <p14:nvPr/>
              </p14:nvContentPartPr>
              <p14:xfrm>
                <a:off x="10796335" y="2163862"/>
                <a:ext cx="158400" cy="173160"/>
              </p14:xfrm>
            </p:contentPart>
          </mc:Choice>
          <mc:Fallback xmlns="">
            <p:pic>
              <p:nvPicPr>
                <p:cNvPr id="53" name="Freihand 52">
                  <a:extLst>
                    <a:ext uri="{FF2B5EF4-FFF2-40B4-BE49-F238E27FC236}">
                      <a16:creationId xmlns:a16="http://schemas.microsoft.com/office/drawing/2014/main" id="{87E3AC94-2E8F-2396-5CBA-5851ADD430C3}"/>
                    </a:ext>
                  </a:extLst>
                </p:cNvPr>
                <p:cNvPicPr/>
                <p:nvPr/>
              </p:nvPicPr>
              <p:blipFill>
                <a:blip r:embed="rId76"/>
                <a:stretch>
                  <a:fillRect/>
                </a:stretch>
              </p:blipFill>
              <p:spPr>
                <a:xfrm>
                  <a:off x="10787695" y="2155222"/>
                  <a:ext cx="176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E1B16C17-3AC1-2DED-4059-D0E9F57DAC39}"/>
                    </a:ext>
                  </a:extLst>
                </p14:cNvPr>
                <p14:cNvContentPartPr/>
                <p14:nvPr/>
              </p14:nvContentPartPr>
              <p14:xfrm>
                <a:off x="11011975" y="2027062"/>
                <a:ext cx="110880" cy="176040"/>
              </p14:xfrm>
            </p:contentPart>
          </mc:Choice>
          <mc:Fallback xmlns="">
            <p:pic>
              <p:nvPicPr>
                <p:cNvPr id="54" name="Freihand 53">
                  <a:extLst>
                    <a:ext uri="{FF2B5EF4-FFF2-40B4-BE49-F238E27FC236}">
                      <a16:creationId xmlns:a16="http://schemas.microsoft.com/office/drawing/2014/main" id="{E1B16C17-3AC1-2DED-4059-D0E9F57DAC39}"/>
                    </a:ext>
                  </a:extLst>
                </p:cNvPr>
                <p:cNvPicPr/>
                <p:nvPr/>
              </p:nvPicPr>
              <p:blipFill>
                <a:blip r:embed="rId78"/>
                <a:stretch>
                  <a:fillRect/>
                </a:stretch>
              </p:blipFill>
              <p:spPr>
                <a:xfrm>
                  <a:off x="11002975" y="2018062"/>
                  <a:ext cx="128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DFC25547-FFF8-4FAC-4192-34FB1416E037}"/>
                    </a:ext>
                  </a:extLst>
                </p14:cNvPr>
                <p14:cNvContentPartPr/>
                <p14:nvPr/>
              </p14:nvContentPartPr>
              <p14:xfrm>
                <a:off x="11187655" y="2018062"/>
                <a:ext cx="135720" cy="137880"/>
              </p14:xfrm>
            </p:contentPart>
          </mc:Choice>
          <mc:Fallback xmlns="">
            <p:pic>
              <p:nvPicPr>
                <p:cNvPr id="55" name="Freihand 54">
                  <a:extLst>
                    <a:ext uri="{FF2B5EF4-FFF2-40B4-BE49-F238E27FC236}">
                      <a16:creationId xmlns:a16="http://schemas.microsoft.com/office/drawing/2014/main" id="{DFC25547-FFF8-4FAC-4192-34FB1416E037}"/>
                    </a:ext>
                  </a:extLst>
                </p:cNvPr>
                <p:cNvPicPr/>
                <p:nvPr/>
              </p:nvPicPr>
              <p:blipFill>
                <a:blip r:embed="rId80"/>
                <a:stretch>
                  <a:fillRect/>
                </a:stretch>
              </p:blipFill>
              <p:spPr>
                <a:xfrm>
                  <a:off x="11178655" y="2009062"/>
                  <a:ext cx="1533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245F1E26-6F90-3383-96B8-BFEA71E84304}"/>
                    </a:ext>
                  </a:extLst>
                </p14:cNvPr>
                <p14:cNvContentPartPr/>
                <p14:nvPr/>
              </p14:nvContentPartPr>
              <p14:xfrm>
                <a:off x="11292775" y="2099062"/>
                <a:ext cx="43560" cy="62280"/>
              </p14:xfrm>
            </p:contentPart>
          </mc:Choice>
          <mc:Fallback xmlns="">
            <p:pic>
              <p:nvPicPr>
                <p:cNvPr id="56" name="Freihand 55">
                  <a:extLst>
                    <a:ext uri="{FF2B5EF4-FFF2-40B4-BE49-F238E27FC236}">
                      <a16:creationId xmlns:a16="http://schemas.microsoft.com/office/drawing/2014/main" id="{245F1E26-6F90-3383-96B8-BFEA71E84304}"/>
                    </a:ext>
                  </a:extLst>
                </p:cNvPr>
                <p:cNvPicPr/>
                <p:nvPr/>
              </p:nvPicPr>
              <p:blipFill>
                <a:blip r:embed="rId82"/>
                <a:stretch>
                  <a:fillRect/>
                </a:stretch>
              </p:blipFill>
              <p:spPr>
                <a:xfrm>
                  <a:off x="11284135" y="2090062"/>
                  <a:ext cx="61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Freihand 56">
                  <a:extLst>
                    <a:ext uri="{FF2B5EF4-FFF2-40B4-BE49-F238E27FC236}">
                      <a16:creationId xmlns:a16="http://schemas.microsoft.com/office/drawing/2014/main" id="{54FA3319-3A2D-E9F1-41AB-3772952F786E}"/>
                    </a:ext>
                  </a:extLst>
                </p14:cNvPr>
                <p14:cNvContentPartPr/>
                <p14:nvPr/>
              </p14:nvContentPartPr>
              <p14:xfrm>
                <a:off x="9407815" y="2828422"/>
                <a:ext cx="12600" cy="174600"/>
              </p14:xfrm>
            </p:contentPart>
          </mc:Choice>
          <mc:Fallback xmlns="">
            <p:pic>
              <p:nvPicPr>
                <p:cNvPr id="57" name="Freihand 56">
                  <a:extLst>
                    <a:ext uri="{FF2B5EF4-FFF2-40B4-BE49-F238E27FC236}">
                      <a16:creationId xmlns:a16="http://schemas.microsoft.com/office/drawing/2014/main" id="{54FA3319-3A2D-E9F1-41AB-3772952F786E}"/>
                    </a:ext>
                  </a:extLst>
                </p:cNvPr>
                <p:cNvPicPr/>
                <p:nvPr/>
              </p:nvPicPr>
              <p:blipFill>
                <a:blip r:embed="rId84"/>
                <a:stretch>
                  <a:fillRect/>
                </a:stretch>
              </p:blipFill>
              <p:spPr>
                <a:xfrm>
                  <a:off x="9399175" y="2819782"/>
                  <a:ext cx="302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Freihand 57">
                  <a:extLst>
                    <a:ext uri="{FF2B5EF4-FFF2-40B4-BE49-F238E27FC236}">
                      <a16:creationId xmlns:a16="http://schemas.microsoft.com/office/drawing/2014/main" id="{D5CC3F93-5DC2-0DBD-90AF-7DBE662F185E}"/>
                    </a:ext>
                  </a:extLst>
                </p14:cNvPr>
                <p14:cNvContentPartPr/>
                <p14:nvPr/>
              </p14:nvContentPartPr>
              <p14:xfrm>
                <a:off x="9334735" y="2874502"/>
                <a:ext cx="150120" cy="38160"/>
              </p14:xfrm>
            </p:contentPart>
          </mc:Choice>
          <mc:Fallback xmlns="">
            <p:pic>
              <p:nvPicPr>
                <p:cNvPr id="58" name="Freihand 57">
                  <a:extLst>
                    <a:ext uri="{FF2B5EF4-FFF2-40B4-BE49-F238E27FC236}">
                      <a16:creationId xmlns:a16="http://schemas.microsoft.com/office/drawing/2014/main" id="{D5CC3F93-5DC2-0DBD-90AF-7DBE662F185E}"/>
                    </a:ext>
                  </a:extLst>
                </p:cNvPr>
                <p:cNvPicPr/>
                <p:nvPr/>
              </p:nvPicPr>
              <p:blipFill>
                <a:blip r:embed="rId86"/>
                <a:stretch>
                  <a:fillRect/>
                </a:stretch>
              </p:blipFill>
              <p:spPr>
                <a:xfrm>
                  <a:off x="9325735" y="2865502"/>
                  <a:ext cx="167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Freihand 58">
                  <a:extLst>
                    <a:ext uri="{FF2B5EF4-FFF2-40B4-BE49-F238E27FC236}">
                      <a16:creationId xmlns:a16="http://schemas.microsoft.com/office/drawing/2014/main" id="{E924CED2-5DB8-8DB5-E433-84D3797163E7}"/>
                    </a:ext>
                  </a:extLst>
                </p14:cNvPr>
                <p14:cNvContentPartPr/>
                <p14:nvPr/>
              </p14:nvContentPartPr>
              <p14:xfrm>
                <a:off x="9611575" y="2799262"/>
                <a:ext cx="129960" cy="333360"/>
              </p14:xfrm>
            </p:contentPart>
          </mc:Choice>
          <mc:Fallback xmlns="">
            <p:pic>
              <p:nvPicPr>
                <p:cNvPr id="59" name="Freihand 58">
                  <a:extLst>
                    <a:ext uri="{FF2B5EF4-FFF2-40B4-BE49-F238E27FC236}">
                      <a16:creationId xmlns:a16="http://schemas.microsoft.com/office/drawing/2014/main" id="{E924CED2-5DB8-8DB5-E433-84D3797163E7}"/>
                    </a:ext>
                  </a:extLst>
                </p:cNvPr>
                <p:cNvPicPr/>
                <p:nvPr/>
              </p:nvPicPr>
              <p:blipFill>
                <a:blip r:embed="rId88"/>
                <a:stretch>
                  <a:fillRect/>
                </a:stretch>
              </p:blipFill>
              <p:spPr>
                <a:xfrm>
                  <a:off x="9602935" y="2790622"/>
                  <a:ext cx="1476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Freihand 59">
                  <a:extLst>
                    <a:ext uri="{FF2B5EF4-FFF2-40B4-BE49-F238E27FC236}">
                      <a16:creationId xmlns:a16="http://schemas.microsoft.com/office/drawing/2014/main" id="{997099D6-417D-2A1F-30B7-A6CE254EB42C}"/>
                    </a:ext>
                  </a:extLst>
                </p14:cNvPr>
                <p14:cNvContentPartPr/>
                <p14:nvPr/>
              </p14:nvContentPartPr>
              <p14:xfrm>
                <a:off x="9813535" y="2911222"/>
                <a:ext cx="33840" cy="114840"/>
              </p14:xfrm>
            </p:contentPart>
          </mc:Choice>
          <mc:Fallback xmlns="">
            <p:pic>
              <p:nvPicPr>
                <p:cNvPr id="60" name="Freihand 59">
                  <a:extLst>
                    <a:ext uri="{FF2B5EF4-FFF2-40B4-BE49-F238E27FC236}">
                      <a16:creationId xmlns:a16="http://schemas.microsoft.com/office/drawing/2014/main" id="{997099D6-417D-2A1F-30B7-A6CE254EB42C}"/>
                    </a:ext>
                  </a:extLst>
                </p:cNvPr>
                <p:cNvPicPr/>
                <p:nvPr/>
              </p:nvPicPr>
              <p:blipFill>
                <a:blip r:embed="rId90"/>
                <a:stretch>
                  <a:fillRect/>
                </a:stretch>
              </p:blipFill>
              <p:spPr>
                <a:xfrm>
                  <a:off x="9804535" y="2902222"/>
                  <a:ext cx="51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Freihand 60">
                  <a:extLst>
                    <a:ext uri="{FF2B5EF4-FFF2-40B4-BE49-F238E27FC236}">
                      <a16:creationId xmlns:a16="http://schemas.microsoft.com/office/drawing/2014/main" id="{205BEE5F-A026-7E1C-F231-B073086A0DA8}"/>
                    </a:ext>
                  </a:extLst>
                </p14:cNvPr>
                <p14:cNvContentPartPr/>
                <p14:nvPr/>
              </p14:nvContentPartPr>
              <p14:xfrm>
                <a:off x="9764935" y="2878462"/>
                <a:ext cx="160200" cy="147240"/>
              </p14:xfrm>
            </p:contentPart>
          </mc:Choice>
          <mc:Fallback xmlns="">
            <p:pic>
              <p:nvPicPr>
                <p:cNvPr id="61" name="Freihand 60">
                  <a:extLst>
                    <a:ext uri="{FF2B5EF4-FFF2-40B4-BE49-F238E27FC236}">
                      <a16:creationId xmlns:a16="http://schemas.microsoft.com/office/drawing/2014/main" id="{205BEE5F-A026-7E1C-F231-B073086A0DA8}"/>
                    </a:ext>
                  </a:extLst>
                </p:cNvPr>
                <p:cNvPicPr/>
                <p:nvPr/>
              </p:nvPicPr>
              <p:blipFill>
                <a:blip r:embed="rId92"/>
                <a:stretch>
                  <a:fillRect/>
                </a:stretch>
              </p:blipFill>
              <p:spPr>
                <a:xfrm>
                  <a:off x="9756295" y="2869822"/>
                  <a:ext cx="177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 name="Freihand 61">
                  <a:extLst>
                    <a:ext uri="{FF2B5EF4-FFF2-40B4-BE49-F238E27FC236}">
                      <a16:creationId xmlns:a16="http://schemas.microsoft.com/office/drawing/2014/main" id="{14956927-2A37-ABD1-6846-FB1F2F1B565A}"/>
                    </a:ext>
                  </a:extLst>
                </p14:cNvPr>
                <p14:cNvContentPartPr/>
                <p14:nvPr/>
              </p14:nvContentPartPr>
              <p14:xfrm>
                <a:off x="10018375" y="2847142"/>
                <a:ext cx="6120" cy="16920"/>
              </p14:xfrm>
            </p:contentPart>
          </mc:Choice>
          <mc:Fallback xmlns="">
            <p:pic>
              <p:nvPicPr>
                <p:cNvPr id="62" name="Freihand 61">
                  <a:extLst>
                    <a:ext uri="{FF2B5EF4-FFF2-40B4-BE49-F238E27FC236}">
                      <a16:creationId xmlns:a16="http://schemas.microsoft.com/office/drawing/2014/main" id="{14956927-2A37-ABD1-6846-FB1F2F1B565A}"/>
                    </a:ext>
                  </a:extLst>
                </p:cNvPr>
                <p:cNvPicPr/>
                <p:nvPr/>
              </p:nvPicPr>
              <p:blipFill>
                <a:blip r:embed="rId94"/>
                <a:stretch>
                  <a:fillRect/>
                </a:stretch>
              </p:blipFill>
              <p:spPr>
                <a:xfrm>
                  <a:off x="10009375" y="2838142"/>
                  <a:ext cx="237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5" name="Freihand 64">
                  <a:extLst>
                    <a:ext uri="{FF2B5EF4-FFF2-40B4-BE49-F238E27FC236}">
                      <a16:creationId xmlns:a16="http://schemas.microsoft.com/office/drawing/2014/main" id="{41A6820A-697B-9630-8360-B56780FAE365}"/>
                    </a:ext>
                  </a:extLst>
                </p14:cNvPr>
                <p14:cNvContentPartPr/>
                <p14:nvPr/>
              </p14:nvContentPartPr>
              <p14:xfrm>
                <a:off x="10212415" y="2739142"/>
                <a:ext cx="29160" cy="177480"/>
              </p14:xfrm>
            </p:contentPart>
          </mc:Choice>
          <mc:Fallback xmlns="">
            <p:pic>
              <p:nvPicPr>
                <p:cNvPr id="65" name="Freihand 64">
                  <a:extLst>
                    <a:ext uri="{FF2B5EF4-FFF2-40B4-BE49-F238E27FC236}">
                      <a16:creationId xmlns:a16="http://schemas.microsoft.com/office/drawing/2014/main" id="{41A6820A-697B-9630-8360-B56780FAE365}"/>
                    </a:ext>
                  </a:extLst>
                </p:cNvPr>
                <p:cNvPicPr/>
                <p:nvPr/>
              </p:nvPicPr>
              <p:blipFill>
                <a:blip r:embed="rId96"/>
                <a:stretch>
                  <a:fillRect/>
                </a:stretch>
              </p:blipFill>
              <p:spPr>
                <a:xfrm>
                  <a:off x="10203415" y="2730502"/>
                  <a:ext cx="46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6" name="Freihand 65">
                  <a:extLst>
                    <a:ext uri="{FF2B5EF4-FFF2-40B4-BE49-F238E27FC236}">
                      <a16:creationId xmlns:a16="http://schemas.microsoft.com/office/drawing/2014/main" id="{21BE6911-2EAE-8E20-333B-15E67588CCD0}"/>
                    </a:ext>
                  </a:extLst>
                </p14:cNvPr>
                <p14:cNvContentPartPr/>
                <p14:nvPr/>
              </p14:nvContentPartPr>
              <p14:xfrm>
                <a:off x="10113055" y="2688022"/>
                <a:ext cx="220680" cy="95760"/>
              </p14:xfrm>
            </p:contentPart>
          </mc:Choice>
          <mc:Fallback xmlns="">
            <p:pic>
              <p:nvPicPr>
                <p:cNvPr id="66" name="Freihand 65">
                  <a:extLst>
                    <a:ext uri="{FF2B5EF4-FFF2-40B4-BE49-F238E27FC236}">
                      <a16:creationId xmlns:a16="http://schemas.microsoft.com/office/drawing/2014/main" id="{21BE6911-2EAE-8E20-333B-15E67588CCD0}"/>
                    </a:ext>
                  </a:extLst>
                </p:cNvPr>
                <p:cNvPicPr/>
                <p:nvPr/>
              </p:nvPicPr>
              <p:blipFill>
                <a:blip r:embed="rId98"/>
                <a:stretch>
                  <a:fillRect/>
                </a:stretch>
              </p:blipFill>
              <p:spPr>
                <a:xfrm>
                  <a:off x="10104415" y="2679382"/>
                  <a:ext cx="238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7" name="Freihand 66">
                  <a:extLst>
                    <a:ext uri="{FF2B5EF4-FFF2-40B4-BE49-F238E27FC236}">
                      <a16:creationId xmlns:a16="http://schemas.microsoft.com/office/drawing/2014/main" id="{67FA259A-3E47-B3EC-491C-87EBE42D2404}"/>
                    </a:ext>
                  </a:extLst>
                </p14:cNvPr>
                <p14:cNvContentPartPr/>
                <p14:nvPr/>
              </p14:nvContentPartPr>
              <p14:xfrm>
                <a:off x="10372975" y="2902942"/>
                <a:ext cx="11880" cy="93600"/>
              </p14:xfrm>
            </p:contentPart>
          </mc:Choice>
          <mc:Fallback xmlns="">
            <p:pic>
              <p:nvPicPr>
                <p:cNvPr id="67" name="Freihand 66">
                  <a:extLst>
                    <a:ext uri="{FF2B5EF4-FFF2-40B4-BE49-F238E27FC236}">
                      <a16:creationId xmlns:a16="http://schemas.microsoft.com/office/drawing/2014/main" id="{67FA259A-3E47-B3EC-491C-87EBE42D2404}"/>
                    </a:ext>
                  </a:extLst>
                </p:cNvPr>
                <p:cNvPicPr/>
                <p:nvPr/>
              </p:nvPicPr>
              <p:blipFill>
                <a:blip r:embed="rId100"/>
                <a:stretch>
                  <a:fillRect/>
                </a:stretch>
              </p:blipFill>
              <p:spPr>
                <a:xfrm>
                  <a:off x="10363975" y="2893942"/>
                  <a:ext cx="29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8" name="Freihand 67">
                  <a:extLst>
                    <a:ext uri="{FF2B5EF4-FFF2-40B4-BE49-F238E27FC236}">
                      <a16:creationId xmlns:a16="http://schemas.microsoft.com/office/drawing/2014/main" id="{020233CB-1E01-E44C-8E40-3BC36BDB7097}"/>
                    </a:ext>
                  </a:extLst>
                </p14:cNvPr>
                <p14:cNvContentPartPr/>
                <p14:nvPr/>
              </p14:nvContentPartPr>
              <p14:xfrm>
                <a:off x="10315375" y="2851822"/>
                <a:ext cx="153720" cy="169560"/>
              </p14:xfrm>
            </p:contentPart>
          </mc:Choice>
          <mc:Fallback xmlns="">
            <p:pic>
              <p:nvPicPr>
                <p:cNvPr id="68" name="Freihand 67">
                  <a:extLst>
                    <a:ext uri="{FF2B5EF4-FFF2-40B4-BE49-F238E27FC236}">
                      <a16:creationId xmlns:a16="http://schemas.microsoft.com/office/drawing/2014/main" id="{020233CB-1E01-E44C-8E40-3BC36BDB7097}"/>
                    </a:ext>
                  </a:extLst>
                </p:cNvPr>
                <p:cNvPicPr/>
                <p:nvPr/>
              </p:nvPicPr>
              <p:blipFill>
                <a:blip r:embed="rId102"/>
                <a:stretch>
                  <a:fillRect/>
                </a:stretch>
              </p:blipFill>
              <p:spPr>
                <a:xfrm>
                  <a:off x="10306735" y="2842822"/>
                  <a:ext cx="171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 name="Freihand 69">
                  <a:extLst>
                    <a:ext uri="{FF2B5EF4-FFF2-40B4-BE49-F238E27FC236}">
                      <a16:creationId xmlns:a16="http://schemas.microsoft.com/office/drawing/2014/main" id="{C5D86CA7-6300-4A63-DAC9-B7486DB36FB4}"/>
                    </a:ext>
                  </a:extLst>
                </p14:cNvPr>
                <p14:cNvContentPartPr/>
                <p14:nvPr/>
              </p14:nvContentPartPr>
              <p14:xfrm>
                <a:off x="10664215" y="2779462"/>
                <a:ext cx="31320" cy="111240"/>
              </p14:xfrm>
            </p:contentPart>
          </mc:Choice>
          <mc:Fallback xmlns="">
            <p:pic>
              <p:nvPicPr>
                <p:cNvPr id="70" name="Freihand 69">
                  <a:extLst>
                    <a:ext uri="{FF2B5EF4-FFF2-40B4-BE49-F238E27FC236}">
                      <a16:creationId xmlns:a16="http://schemas.microsoft.com/office/drawing/2014/main" id="{C5D86CA7-6300-4A63-DAC9-B7486DB36FB4}"/>
                    </a:ext>
                  </a:extLst>
                </p:cNvPr>
                <p:cNvPicPr/>
                <p:nvPr/>
              </p:nvPicPr>
              <p:blipFill>
                <a:blip r:embed="rId104"/>
                <a:stretch>
                  <a:fillRect/>
                </a:stretch>
              </p:blipFill>
              <p:spPr>
                <a:xfrm>
                  <a:off x="10655575" y="2770822"/>
                  <a:ext cx="48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1" name="Freihand 70">
                  <a:extLst>
                    <a:ext uri="{FF2B5EF4-FFF2-40B4-BE49-F238E27FC236}">
                      <a16:creationId xmlns:a16="http://schemas.microsoft.com/office/drawing/2014/main" id="{8DB5F786-28C8-B37C-7F94-4D23A46CA436}"/>
                    </a:ext>
                  </a:extLst>
                </p14:cNvPr>
                <p14:cNvContentPartPr/>
                <p14:nvPr/>
              </p14:nvContentPartPr>
              <p14:xfrm>
                <a:off x="10618855" y="2817262"/>
                <a:ext cx="113760" cy="10080"/>
              </p14:xfrm>
            </p:contentPart>
          </mc:Choice>
          <mc:Fallback xmlns="">
            <p:pic>
              <p:nvPicPr>
                <p:cNvPr id="71" name="Freihand 70">
                  <a:extLst>
                    <a:ext uri="{FF2B5EF4-FFF2-40B4-BE49-F238E27FC236}">
                      <a16:creationId xmlns:a16="http://schemas.microsoft.com/office/drawing/2014/main" id="{8DB5F786-28C8-B37C-7F94-4D23A46CA436}"/>
                    </a:ext>
                  </a:extLst>
                </p:cNvPr>
                <p:cNvPicPr/>
                <p:nvPr/>
              </p:nvPicPr>
              <p:blipFill>
                <a:blip r:embed="rId106"/>
                <a:stretch>
                  <a:fillRect/>
                </a:stretch>
              </p:blipFill>
              <p:spPr>
                <a:xfrm>
                  <a:off x="10610215" y="2808262"/>
                  <a:ext cx="131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 name="Freihand 72">
                  <a:extLst>
                    <a:ext uri="{FF2B5EF4-FFF2-40B4-BE49-F238E27FC236}">
                      <a16:creationId xmlns:a16="http://schemas.microsoft.com/office/drawing/2014/main" id="{E7483383-476B-84F0-A201-5240373B2A35}"/>
                    </a:ext>
                  </a:extLst>
                </p14:cNvPr>
                <p14:cNvContentPartPr/>
                <p14:nvPr/>
              </p14:nvContentPartPr>
              <p14:xfrm>
                <a:off x="10919815" y="2726542"/>
                <a:ext cx="42480" cy="151560"/>
              </p14:xfrm>
            </p:contentPart>
          </mc:Choice>
          <mc:Fallback xmlns="">
            <p:pic>
              <p:nvPicPr>
                <p:cNvPr id="73" name="Freihand 72">
                  <a:extLst>
                    <a:ext uri="{FF2B5EF4-FFF2-40B4-BE49-F238E27FC236}">
                      <a16:creationId xmlns:a16="http://schemas.microsoft.com/office/drawing/2014/main" id="{E7483383-476B-84F0-A201-5240373B2A35}"/>
                    </a:ext>
                  </a:extLst>
                </p:cNvPr>
                <p:cNvPicPr/>
                <p:nvPr/>
              </p:nvPicPr>
              <p:blipFill>
                <a:blip r:embed="rId108"/>
                <a:stretch>
                  <a:fillRect/>
                </a:stretch>
              </p:blipFill>
              <p:spPr>
                <a:xfrm>
                  <a:off x="10910815" y="2717542"/>
                  <a:ext cx="601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4" name="Freihand 73">
                  <a:extLst>
                    <a:ext uri="{FF2B5EF4-FFF2-40B4-BE49-F238E27FC236}">
                      <a16:creationId xmlns:a16="http://schemas.microsoft.com/office/drawing/2014/main" id="{67563C65-9130-66F6-40D5-F6855A8D3CD0}"/>
                    </a:ext>
                  </a:extLst>
                </p14:cNvPr>
                <p14:cNvContentPartPr/>
                <p14:nvPr/>
              </p14:nvContentPartPr>
              <p14:xfrm>
                <a:off x="10862575" y="2680102"/>
                <a:ext cx="125280" cy="29160"/>
              </p14:xfrm>
            </p:contentPart>
          </mc:Choice>
          <mc:Fallback xmlns="">
            <p:pic>
              <p:nvPicPr>
                <p:cNvPr id="74" name="Freihand 73">
                  <a:extLst>
                    <a:ext uri="{FF2B5EF4-FFF2-40B4-BE49-F238E27FC236}">
                      <a16:creationId xmlns:a16="http://schemas.microsoft.com/office/drawing/2014/main" id="{67563C65-9130-66F6-40D5-F6855A8D3CD0}"/>
                    </a:ext>
                  </a:extLst>
                </p:cNvPr>
                <p:cNvPicPr/>
                <p:nvPr/>
              </p:nvPicPr>
              <p:blipFill>
                <a:blip r:embed="rId110"/>
                <a:stretch>
                  <a:fillRect/>
                </a:stretch>
              </p:blipFill>
              <p:spPr>
                <a:xfrm>
                  <a:off x="10853575" y="2671102"/>
                  <a:ext cx="1429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Freihand 74">
                  <a:extLst>
                    <a:ext uri="{FF2B5EF4-FFF2-40B4-BE49-F238E27FC236}">
                      <a16:creationId xmlns:a16="http://schemas.microsoft.com/office/drawing/2014/main" id="{7F833C2A-3EB2-9463-E863-238FEBEB8636}"/>
                    </a:ext>
                  </a:extLst>
                </p14:cNvPr>
                <p14:cNvContentPartPr/>
                <p14:nvPr/>
              </p14:nvContentPartPr>
              <p14:xfrm>
                <a:off x="11001895" y="2804302"/>
                <a:ext cx="65880" cy="88920"/>
              </p14:xfrm>
            </p:contentPart>
          </mc:Choice>
          <mc:Fallback xmlns="">
            <p:pic>
              <p:nvPicPr>
                <p:cNvPr id="75" name="Freihand 74">
                  <a:extLst>
                    <a:ext uri="{FF2B5EF4-FFF2-40B4-BE49-F238E27FC236}">
                      <a16:creationId xmlns:a16="http://schemas.microsoft.com/office/drawing/2014/main" id="{7F833C2A-3EB2-9463-E863-238FEBEB8636}"/>
                    </a:ext>
                  </a:extLst>
                </p:cNvPr>
                <p:cNvPicPr/>
                <p:nvPr/>
              </p:nvPicPr>
              <p:blipFill>
                <a:blip r:embed="rId112"/>
                <a:stretch>
                  <a:fillRect/>
                </a:stretch>
              </p:blipFill>
              <p:spPr>
                <a:xfrm>
                  <a:off x="10992895" y="2795302"/>
                  <a:ext cx="83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Freihand 75">
                  <a:extLst>
                    <a:ext uri="{FF2B5EF4-FFF2-40B4-BE49-F238E27FC236}">
                      <a16:creationId xmlns:a16="http://schemas.microsoft.com/office/drawing/2014/main" id="{7617964B-F01F-E45D-8523-638726BC5CAC}"/>
                    </a:ext>
                  </a:extLst>
                </p14:cNvPr>
                <p14:cNvContentPartPr/>
                <p14:nvPr/>
              </p14:nvContentPartPr>
              <p14:xfrm>
                <a:off x="11126815" y="2739142"/>
                <a:ext cx="30240" cy="133200"/>
              </p14:xfrm>
            </p:contentPart>
          </mc:Choice>
          <mc:Fallback xmlns="">
            <p:pic>
              <p:nvPicPr>
                <p:cNvPr id="76" name="Freihand 75">
                  <a:extLst>
                    <a:ext uri="{FF2B5EF4-FFF2-40B4-BE49-F238E27FC236}">
                      <a16:creationId xmlns:a16="http://schemas.microsoft.com/office/drawing/2014/main" id="{7617964B-F01F-E45D-8523-638726BC5CAC}"/>
                    </a:ext>
                  </a:extLst>
                </p:cNvPr>
                <p:cNvPicPr/>
                <p:nvPr/>
              </p:nvPicPr>
              <p:blipFill>
                <a:blip r:embed="rId114"/>
                <a:stretch>
                  <a:fillRect/>
                </a:stretch>
              </p:blipFill>
              <p:spPr>
                <a:xfrm>
                  <a:off x="11117815" y="2730502"/>
                  <a:ext cx="47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Freihand 76">
                  <a:extLst>
                    <a:ext uri="{FF2B5EF4-FFF2-40B4-BE49-F238E27FC236}">
                      <a16:creationId xmlns:a16="http://schemas.microsoft.com/office/drawing/2014/main" id="{A10BF3E8-A915-3E4A-7264-DB60FC50996B}"/>
                    </a:ext>
                  </a:extLst>
                </p14:cNvPr>
                <p14:cNvContentPartPr/>
                <p14:nvPr/>
              </p14:nvContentPartPr>
              <p14:xfrm>
                <a:off x="11092615" y="2682982"/>
                <a:ext cx="142200" cy="51480"/>
              </p14:xfrm>
            </p:contentPart>
          </mc:Choice>
          <mc:Fallback xmlns="">
            <p:pic>
              <p:nvPicPr>
                <p:cNvPr id="77" name="Freihand 76">
                  <a:extLst>
                    <a:ext uri="{FF2B5EF4-FFF2-40B4-BE49-F238E27FC236}">
                      <a16:creationId xmlns:a16="http://schemas.microsoft.com/office/drawing/2014/main" id="{A10BF3E8-A915-3E4A-7264-DB60FC50996B}"/>
                    </a:ext>
                  </a:extLst>
                </p:cNvPr>
                <p:cNvPicPr/>
                <p:nvPr/>
              </p:nvPicPr>
              <p:blipFill>
                <a:blip r:embed="rId116"/>
                <a:stretch>
                  <a:fillRect/>
                </a:stretch>
              </p:blipFill>
              <p:spPr>
                <a:xfrm>
                  <a:off x="11083975" y="2674342"/>
                  <a:ext cx="159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8" name="Freihand 77">
                  <a:extLst>
                    <a:ext uri="{FF2B5EF4-FFF2-40B4-BE49-F238E27FC236}">
                      <a16:creationId xmlns:a16="http://schemas.microsoft.com/office/drawing/2014/main" id="{4D62F6B0-CCCF-ED59-AC00-9AAEEDF97EB0}"/>
                    </a:ext>
                  </a:extLst>
                </p14:cNvPr>
                <p14:cNvContentPartPr/>
                <p14:nvPr/>
              </p14:nvContentPartPr>
              <p14:xfrm>
                <a:off x="11297455" y="2603062"/>
                <a:ext cx="58680" cy="270000"/>
              </p14:xfrm>
            </p:contentPart>
          </mc:Choice>
          <mc:Fallback xmlns="">
            <p:pic>
              <p:nvPicPr>
                <p:cNvPr id="78" name="Freihand 77">
                  <a:extLst>
                    <a:ext uri="{FF2B5EF4-FFF2-40B4-BE49-F238E27FC236}">
                      <a16:creationId xmlns:a16="http://schemas.microsoft.com/office/drawing/2014/main" id="{4D62F6B0-CCCF-ED59-AC00-9AAEEDF97EB0}"/>
                    </a:ext>
                  </a:extLst>
                </p:cNvPr>
                <p:cNvPicPr/>
                <p:nvPr/>
              </p:nvPicPr>
              <p:blipFill>
                <a:blip r:embed="rId118"/>
                <a:stretch>
                  <a:fillRect/>
                </a:stretch>
              </p:blipFill>
              <p:spPr>
                <a:xfrm>
                  <a:off x="11288815" y="2594422"/>
                  <a:ext cx="763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9" name="Freihand 78">
                  <a:extLst>
                    <a:ext uri="{FF2B5EF4-FFF2-40B4-BE49-F238E27FC236}">
                      <a16:creationId xmlns:a16="http://schemas.microsoft.com/office/drawing/2014/main" id="{9FAA9734-16C6-5520-CCA0-582B0655C1D7}"/>
                    </a:ext>
                  </a:extLst>
                </p14:cNvPr>
                <p14:cNvContentPartPr/>
                <p14:nvPr/>
              </p14:nvContentPartPr>
              <p14:xfrm>
                <a:off x="11411935" y="2683702"/>
                <a:ext cx="20880" cy="139320"/>
              </p14:xfrm>
            </p:contentPart>
          </mc:Choice>
          <mc:Fallback xmlns="">
            <p:pic>
              <p:nvPicPr>
                <p:cNvPr id="79" name="Freihand 78">
                  <a:extLst>
                    <a:ext uri="{FF2B5EF4-FFF2-40B4-BE49-F238E27FC236}">
                      <a16:creationId xmlns:a16="http://schemas.microsoft.com/office/drawing/2014/main" id="{9FAA9734-16C6-5520-CCA0-582B0655C1D7}"/>
                    </a:ext>
                  </a:extLst>
                </p:cNvPr>
                <p:cNvPicPr/>
                <p:nvPr/>
              </p:nvPicPr>
              <p:blipFill>
                <a:blip r:embed="rId120"/>
                <a:stretch>
                  <a:fillRect/>
                </a:stretch>
              </p:blipFill>
              <p:spPr>
                <a:xfrm>
                  <a:off x="11403295" y="2674702"/>
                  <a:ext cx="38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0" name="Freihand 79">
                  <a:extLst>
                    <a:ext uri="{FF2B5EF4-FFF2-40B4-BE49-F238E27FC236}">
                      <a16:creationId xmlns:a16="http://schemas.microsoft.com/office/drawing/2014/main" id="{29ABE7FD-2DD3-E62E-904D-97BED420D2D9}"/>
                    </a:ext>
                  </a:extLst>
                </p14:cNvPr>
                <p14:cNvContentPartPr/>
                <p14:nvPr/>
              </p14:nvContentPartPr>
              <p14:xfrm>
                <a:off x="11400775" y="2687662"/>
                <a:ext cx="106200" cy="75600"/>
              </p14:xfrm>
            </p:contentPart>
          </mc:Choice>
          <mc:Fallback xmlns="">
            <p:pic>
              <p:nvPicPr>
                <p:cNvPr id="80" name="Freihand 79">
                  <a:extLst>
                    <a:ext uri="{FF2B5EF4-FFF2-40B4-BE49-F238E27FC236}">
                      <a16:creationId xmlns:a16="http://schemas.microsoft.com/office/drawing/2014/main" id="{29ABE7FD-2DD3-E62E-904D-97BED420D2D9}"/>
                    </a:ext>
                  </a:extLst>
                </p:cNvPr>
                <p:cNvPicPr/>
                <p:nvPr/>
              </p:nvPicPr>
              <p:blipFill>
                <a:blip r:embed="rId122"/>
                <a:stretch>
                  <a:fillRect/>
                </a:stretch>
              </p:blipFill>
              <p:spPr>
                <a:xfrm>
                  <a:off x="11391775" y="2679022"/>
                  <a:ext cx="123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1" name="Freihand 80">
                  <a:extLst>
                    <a:ext uri="{FF2B5EF4-FFF2-40B4-BE49-F238E27FC236}">
                      <a16:creationId xmlns:a16="http://schemas.microsoft.com/office/drawing/2014/main" id="{99EFD239-B59E-AC63-EBE7-E823ACADBF11}"/>
                    </a:ext>
                  </a:extLst>
                </p14:cNvPr>
                <p14:cNvContentPartPr/>
                <p14:nvPr/>
              </p14:nvContentPartPr>
              <p14:xfrm>
                <a:off x="11386735" y="2706382"/>
                <a:ext cx="242280" cy="137160"/>
              </p14:xfrm>
            </p:contentPart>
          </mc:Choice>
          <mc:Fallback xmlns="">
            <p:pic>
              <p:nvPicPr>
                <p:cNvPr id="81" name="Freihand 80">
                  <a:extLst>
                    <a:ext uri="{FF2B5EF4-FFF2-40B4-BE49-F238E27FC236}">
                      <a16:creationId xmlns:a16="http://schemas.microsoft.com/office/drawing/2014/main" id="{99EFD239-B59E-AC63-EBE7-E823ACADBF11}"/>
                    </a:ext>
                  </a:extLst>
                </p:cNvPr>
                <p:cNvPicPr/>
                <p:nvPr/>
              </p:nvPicPr>
              <p:blipFill>
                <a:blip r:embed="rId124"/>
                <a:stretch>
                  <a:fillRect/>
                </a:stretch>
              </p:blipFill>
              <p:spPr>
                <a:xfrm>
                  <a:off x="11377735" y="2697382"/>
                  <a:ext cx="259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2" name="Freihand 81">
                  <a:extLst>
                    <a:ext uri="{FF2B5EF4-FFF2-40B4-BE49-F238E27FC236}">
                      <a16:creationId xmlns:a16="http://schemas.microsoft.com/office/drawing/2014/main" id="{5B235E1D-98FA-D936-5744-470D24587768}"/>
                    </a:ext>
                  </a:extLst>
                </p14:cNvPr>
                <p14:cNvContentPartPr/>
                <p14:nvPr/>
              </p14:nvContentPartPr>
              <p14:xfrm>
                <a:off x="11530735" y="2746342"/>
                <a:ext cx="234720" cy="54000"/>
              </p14:xfrm>
            </p:contentPart>
          </mc:Choice>
          <mc:Fallback xmlns="">
            <p:pic>
              <p:nvPicPr>
                <p:cNvPr id="82" name="Freihand 81">
                  <a:extLst>
                    <a:ext uri="{FF2B5EF4-FFF2-40B4-BE49-F238E27FC236}">
                      <a16:creationId xmlns:a16="http://schemas.microsoft.com/office/drawing/2014/main" id="{5B235E1D-98FA-D936-5744-470D24587768}"/>
                    </a:ext>
                  </a:extLst>
                </p:cNvPr>
                <p:cNvPicPr/>
                <p:nvPr/>
              </p:nvPicPr>
              <p:blipFill>
                <a:blip r:embed="rId126"/>
                <a:stretch>
                  <a:fillRect/>
                </a:stretch>
              </p:blipFill>
              <p:spPr>
                <a:xfrm>
                  <a:off x="11521735" y="2737702"/>
                  <a:ext cx="252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3" name="Freihand 82">
                  <a:extLst>
                    <a:ext uri="{FF2B5EF4-FFF2-40B4-BE49-F238E27FC236}">
                      <a16:creationId xmlns:a16="http://schemas.microsoft.com/office/drawing/2014/main" id="{A5E97A8C-BF21-46CA-B135-9C3388E0A66C}"/>
                    </a:ext>
                  </a:extLst>
                </p14:cNvPr>
                <p14:cNvContentPartPr/>
                <p14:nvPr/>
              </p14:nvContentPartPr>
              <p14:xfrm>
                <a:off x="11798935" y="2673262"/>
                <a:ext cx="101880" cy="146880"/>
              </p14:xfrm>
            </p:contentPart>
          </mc:Choice>
          <mc:Fallback xmlns="">
            <p:pic>
              <p:nvPicPr>
                <p:cNvPr id="83" name="Freihand 82">
                  <a:extLst>
                    <a:ext uri="{FF2B5EF4-FFF2-40B4-BE49-F238E27FC236}">
                      <a16:creationId xmlns:a16="http://schemas.microsoft.com/office/drawing/2014/main" id="{A5E97A8C-BF21-46CA-B135-9C3388E0A66C}"/>
                    </a:ext>
                  </a:extLst>
                </p:cNvPr>
                <p:cNvPicPr/>
                <p:nvPr/>
              </p:nvPicPr>
              <p:blipFill>
                <a:blip r:embed="rId128"/>
                <a:stretch>
                  <a:fillRect/>
                </a:stretch>
              </p:blipFill>
              <p:spPr>
                <a:xfrm>
                  <a:off x="11790295" y="2664262"/>
                  <a:ext cx="119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4" name="Freihand 83">
                  <a:extLst>
                    <a:ext uri="{FF2B5EF4-FFF2-40B4-BE49-F238E27FC236}">
                      <a16:creationId xmlns:a16="http://schemas.microsoft.com/office/drawing/2014/main" id="{606DBD4E-A323-793B-F6B7-6A25CAD446A7}"/>
                    </a:ext>
                  </a:extLst>
                </p14:cNvPr>
                <p14:cNvContentPartPr/>
                <p14:nvPr/>
              </p14:nvContentPartPr>
              <p14:xfrm>
                <a:off x="11769055" y="2660302"/>
                <a:ext cx="165600" cy="7920"/>
              </p14:xfrm>
            </p:contentPart>
          </mc:Choice>
          <mc:Fallback xmlns="">
            <p:pic>
              <p:nvPicPr>
                <p:cNvPr id="84" name="Freihand 83">
                  <a:extLst>
                    <a:ext uri="{FF2B5EF4-FFF2-40B4-BE49-F238E27FC236}">
                      <a16:creationId xmlns:a16="http://schemas.microsoft.com/office/drawing/2014/main" id="{606DBD4E-A323-793B-F6B7-6A25CAD446A7}"/>
                    </a:ext>
                  </a:extLst>
                </p:cNvPr>
                <p:cNvPicPr/>
                <p:nvPr/>
              </p:nvPicPr>
              <p:blipFill>
                <a:blip r:embed="rId130"/>
                <a:stretch>
                  <a:fillRect/>
                </a:stretch>
              </p:blipFill>
              <p:spPr>
                <a:xfrm>
                  <a:off x="11760415" y="2651662"/>
                  <a:ext cx="183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5" name="Freihand 84">
                  <a:extLst>
                    <a:ext uri="{FF2B5EF4-FFF2-40B4-BE49-F238E27FC236}">
                      <a16:creationId xmlns:a16="http://schemas.microsoft.com/office/drawing/2014/main" id="{EDA9CD5A-B53D-C4BB-9C3E-E20B0332BC58}"/>
                    </a:ext>
                  </a:extLst>
                </p14:cNvPr>
                <p14:cNvContentPartPr/>
                <p14:nvPr/>
              </p14:nvContentPartPr>
              <p14:xfrm>
                <a:off x="11951575" y="2663902"/>
                <a:ext cx="76680" cy="141120"/>
              </p14:xfrm>
            </p:contentPart>
          </mc:Choice>
          <mc:Fallback xmlns="">
            <p:pic>
              <p:nvPicPr>
                <p:cNvPr id="85" name="Freihand 84">
                  <a:extLst>
                    <a:ext uri="{FF2B5EF4-FFF2-40B4-BE49-F238E27FC236}">
                      <a16:creationId xmlns:a16="http://schemas.microsoft.com/office/drawing/2014/main" id="{EDA9CD5A-B53D-C4BB-9C3E-E20B0332BC58}"/>
                    </a:ext>
                  </a:extLst>
                </p:cNvPr>
                <p:cNvPicPr/>
                <p:nvPr/>
              </p:nvPicPr>
              <p:blipFill>
                <a:blip r:embed="rId132"/>
                <a:stretch>
                  <a:fillRect/>
                </a:stretch>
              </p:blipFill>
              <p:spPr>
                <a:xfrm>
                  <a:off x="11942935" y="2655262"/>
                  <a:ext cx="94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53D37F41-FBA2-561C-2532-F95E0D9FED34}"/>
                    </a:ext>
                  </a:extLst>
                </p14:cNvPr>
                <p14:cNvContentPartPr/>
                <p14:nvPr/>
              </p14:nvContentPartPr>
              <p14:xfrm>
                <a:off x="11997655" y="2594782"/>
                <a:ext cx="97200" cy="274680"/>
              </p14:xfrm>
            </p:contentPart>
          </mc:Choice>
          <mc:Fallback xmlns="">
            <p:pic>
              <p:nvPicPr>
                <p:cNvPr id="86" name="Freihand 85">
                  <a:extLst>
                    <a:ext uri="{FF2B5EF4-FFF2-40B4-BE49-F238E27FC236}">
                      <a16:creationId xmlns:a16="http://schemas.microsoft.com/office/drawing/2014/main" id="{53D37F41-FBA2-561C-2532-F95E0D9FED34}"/>
                    </a:ext>
                  </a:extLst>
                </p:cNvPr>
                <p:cNvPicPr/>
                <p:nvPr/>
              </p:nvPicPr>
              <p:blipFill>
                <a:blip r:embed="rId134"/>
                <a:stretch>
                  <a:fillRect/>
                </a:stretch>
              </p:blipFill>
              <p:spPr>
                <a:xfrm>
                  <a:off x="11989015" y="2586142"/>
                  <a:ext cx="1148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8" name="Freihand 87">
                  <a:extLst>
                    <a:ext uri="{FF2B5EF4-FFF2-40B4-BE49-F238E27FC236}">
                      <a16:creationId xmlns:a16="http://schemas.microsoft.com/office/drawing/2014/main" id="{4EEAD14B-0AFA-6594-ED30-75B1334A4DDA}"/>
                    </a:ext>
                  </a:extLst>
                </p14:cNvPr>
                <p14:cNvContentPartPr/>
                <p14:nvPr/>
              </p14:nvContentPartPr>
              <p14:xfrm>
                <a:off x="10775455" y="2444302"/>
                <a:ext cx="429120" cy="608400"/>
              </p14:xfrm>
            </p:contentPart>
          </mc:Choice>
          <mc:Fallback xmlns="">
            <p:pic>
              <p:nvPicPr>
                <p:cNvPr id="88" name="Freihand 87">
                  <a:extLst>
                    <a:ext uri="{FF2B5EF4-FFF2-40B4-BE49-F238E27FC236}">
                      <a16:creationId xmlns:a16="http://schemas.microsoft.com/office/drawing/2014/main" id="{4EEAD14B-0AFA-6594-ED30-75B1334A4DDA}"/>
                    </a:ext>
                  </a:extLst>
                </p:cNvPr>
                <p:cNvPicPr/>
                <p:nvPr/>
              </p:nvPicPr>
              <p:blipFill>
                <a:blip r:embed="rId136"/>
                <a:stretch>
                  <a:fillRect/>
                </a:stretch>
              </p:blipFill>
              <p:spPr>
                <a:xfrm>
                  <a:off x="10766455" y="2435662"/>
                  <a:ext cx="44676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9" name="Freihand 88">
                  <a:extLst>
                    <a:ext uri="{FF2B5EF4-FFF2-40B4-BE49-F238E27FC236}">
                      <a16:creationId xmlns:a16="http://schemas.microsoft.com/office/drawing/2014/main" id="{5A63A015-8129-B03F-D2B9-B1C98AB2E8B2}"/>
                    </a:ext>
                  </a:extLst>
                </p14:cNvPr>
                <p14:cNvContentPartPr/>
                <p14:nvPr/>
              </p14:nvContentPartPr>
              <p14:xfrm>
                <a:off x="9478735" y="2610622"/>
                <a:ext cx="502560" cy="644040"/>
              </p14:xfrm>
            </p:contentPart>
          </mc:Choice>
          <mc:Fallback xmlns="">
            <p:pic>
              <p:nvPicPr>
                <p:cNvPr id="89" name="Freihand 88">
                  <a:extLst>
                    <a:ext uri="{FF2B5EF4-FFF2-40B4-BE49-F238E27FC236}">
                      <a16:creationId xmlns:a16="http://schemas.microsoft.com/office/drawing/2014/main" id="{5A63A015-8129-B03F-D2B9-B1C98AB2E8B2}"/>
                    </a:ext>
                  </a:extLst>
                </p:cNvPr>
                <p:cNvPicPr/>
                <p:nvPr/>
              </p:nvPicPr>
              <p:blipFill>
                <a:blip r:embed="rId138"/>
                <a:stretch>
                  <a:fillRect/>
                </a:stretch>
              </p:blipFill>
              <p:spPr>
                <a:xfrm>
                  <a:off x="9470095" y="2601622"/>
                  <a:ext cx="520200" cy="661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 name="Freihand 89">
                  <a:extLst>
                    <a:ext uri="{FF2B5EF4-FFF2-40B4-BE49-F238E27FC236}">
                      <a16:creationId xmlns:a16="http://schemas.microsoft.com/office/drawing/2014/main" id="{461D1D94-BABC-5A80-3E16-1B695EB216EB}"/>
                    </a:ext>
                  </a:extLst>
                </p14:cNvPr>
                <p14:cNvContentPartPr/>
                <p14:nvPr/>
              </p14:nvContentPartPr>
              <p14:xfrm>
                <a:off x="9020455" y="2076382"/>
                <a:ext cx="676800" cy="542520"/>
              </p14:xfrm>
            </p:contentPart>
          </mc:Choice>
          <mc:Fallback xmlns="">
            <p:pic>
              <p:nvPicPr>
                <p:cNvPr id="90" name="Freihand 89">
                  <a:extLst>
                    <a:ext uri="{FF2B5EF4-FFF2-40B4-BE49-F238E27FC236}">
                      <a16:creationId xmlns:a16="http://schemas.microsoft.com/office/drawing/2014/main" id="{461D1D94-BABC-5A80-3E16-1B695EB216EB}"/>
                    </a:ext>
                  </a:extLst>
                </p:cNvPr>
                <p:cNvPicPr/>
                <p:nvPr/>
              </p:nvPicPr>
              <p:blipFill>
                <a:blip r:embed="rId140"/>
                <a:stretch>
                  <a:fillRect/>
                </a:stretch>
              </p:blipFill>
              <p:spPr>
                <a:xfrm>
                  <a:off x="9011815" y="2067742"/>
                  <a:ext cx="69444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1" name="Freihand 90">
                  <a:extLst>
                    <a:ext uri="{FF2B5EF4-FFF2-40B4-BE49-F238E27FC236}">
                      <a16:creationId xmlns:a16="http://schemas.microsoft.com/office/drawing/2014/main" id="{7BA8A5FE-8745-3695-0811-3B913C08A4D0}"/>
                    </a:ext>
                  </a:extLst>
                </p14:cNvPr>
                <p14:cNvContentPartPr/>
                <p14:nvPr/>
              </p14:nvContentPartPr>
              <p14:xfrm>
                <a:off x="10391695" y="1916542"/>
                <a:ext cx="465480" cy="536760"/>
              </p14:xfrm>
            </p:contentPart>
          </mc:Choice>
          <mc:Fallback xmlns="">
            <p:pic>
              <p:nvPicPr>
                <p:cNvPr id="91" name="Freihand 90">
                  <a:extLst>
                    <a:ext uri="{FF2B5EF4-FFF2-40B4-BE49-F238E27FC236}">
                      <a16:creationId xmlns:a16="http://schemas.microsoft.com/office/drawing/2014/main" id="{7BA8A5FE-8745-3695-0811-3B913C08A4D0}"/>
                    </a:ext>
                  </a:extLst>
                </p:cNvPr>
                <p:cNvPicPr/>
                <p:nvPr/>
              </p:nvPicPr>
              <p:blipFill>
                <a:blip r:embed="rId142"/>
                <a:stretch>
                  <a:fillRect/>
                </a:stretch>
              </p:blipFill>
              <p:spPr>
                <a:xfrm>
                  <a:off x="10383055" y="1907902"/>
                  <a:ext cx="48312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2" name="Freihand 91">
                  <a:extLst>
                    <a:ext uri="{FF2B5EF4-FFF2-40B4-BE49-F238E27FC236}">
                      <a16:creationId xmlns:a16="http://schemas.microsoft.com/office/drawing/2014/main" id="{54ABBE5D-3440-E030-4C23-9AAFCB53F110}"/>
                    </a:ext>
                  </a:extLst>
                </p14:cNvPr>
                <p14:cNvContentPartPr/>
                <p14:nvPr/>
              </p14:nvContentPartPr>
              <p14:xfrm>
                <a:off x="8767015" y="2251702"/>
                <a:ext cx="130320" cy="10080"/>
              </p14:xfrm>
            </p:contentPart>
          </mc:Choice>
          <mc:Fallback xmlns="">
            <p:pic>
              <p:nvPicPr>
                <p:cNvPr id="92" name="Freihand 91">
                  <a:extLst>
                    <a:ext uri="{FF2B5EF4-FFF2-40B4-BE49-F238E27FC236}">
                      <a16:creationId xmlns:a16="http://schemas.microsoft.com/office/drawing/2014/main" id="{54ABBE5D-3440-E030-4C23-9AAFCB53F110}"/>
                    </a:ext>
                  </a:extLst>
                </p:cNvPr>
                <p:cNvPicPr/>
                <p:nvPr/>
              </p:nvPicPr>
              <p:blipFill>
                <a:blip r:embed="rId144"/>
                <a:stretch>
                  <a:fillRect/>
                </a:stretch>
              </p:blipFill>
              <p:spPr>
                <a:xfrm>
                  <a:off x="8758375" y="2243062"/>
                  <a:ext cx="147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3" name="Freihand 92">
                  <a:extLst>
                    <a:ext uri="{FF2B5EF4-FFF2-40B4-BE49-F238E27FC236}">
                      <a16:creationId xmlns:a16="http://schemas.microsoft.com/office/drawing/2014/main" id="{A2DDE2D8-3107-E010-2D04-28AA538A4D8B}"/>
                    </a:ext>
                  </a:extLst>
                </p14:cNvPr>
                <p14:cNvContentPartPr/>
                <p14:nvPr/>
              </p14:nvContentPartPr>
              <p14:xfrm>
                <a:off x="8748655" y="2300302"/>
                <a:ext cx="137520" cy="31320"/>
              </p14:xfrm>
            </p:contentPart>
          </mc:Choice>
          <mc:Fallback xmlns="">
            <p:pic>
              <p:nvPicPr>
                <p:cNvPr id="93" name="Freihand 92">
                  <a:extLst>
                    <a:ext uri="{FF2B5EF4-FFF2-40B4-BE49-F238E27FC236}">
                      <a16:creationId xmlns:a16="http://schemas.microsoft.com/office/drawing/2014/main" id="{A2DDE2D8-3107-E010-2D04-28AA538A4D8B}"/>
                    </a:ext>
                  </a:extLst>
                </p:cNvPr>
                <p:cNvPicPr/>
                <p:nvPr/>
              </p:nvPicPr>
              <p:blipFill>
                <a:blip r:embed="rId146"/>
                <a:stretch>
                  <a:fillRect/>
                </a:stretch>
              </p:blipFill>
              <p:spPr>
                <a:xfrm>
                  <a:off x="8739655" y="2291302"/>
                  <a:ext cx="155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Freihand 93">
                  <a:extLst>
                    <a:ext uri="{FF2B5EF4-FFF2-40B4-BE49-F238E27FC236}">
                      <a16:creationId xmlns:a16="http://schemas.microsoft.com/office/drawing/2014/main" id="{1F13B823-15CF-3BBE-C550-C168307ED9EB}"/>
                    </a:ext>
                  </a:extLst>
                </p14:cNvPr>
                <p14:cNvContentPartPr/>
                <p14:nvPr/>
              </p14:nvContentPartPr>
              <p14:xfrm>
                <a:off x="8304775" y="2187622"/>
                <a:ext cx="15480" cy="220680"/>
              </p14:xfrm>
            </p:contentPart>
          </mc:Choice>
          <mc:Fallback xmlns="">
            <p:pic>
              <p:nvPicPr>
                <p:cNvPr id="94" name="Freihand 93">
                  <a:extLst>
                    <a:ext uri="{FF2B5EF4-FFF2-40B4-BE49-F238E27FC236}">
                      <a16:creationId xmlns:a16="http://schemas.microsoft.com/office/drawing/2014/main" id="{1F13B823-15CF-3BBE-C550-C168307ED9EB}"/>
                    </a:ext>
                  </a:extLst>
                </p:cNvPr>
                <p:cNvPicPr/>
                <p:nvPr/>
              </p:nvPicPr>
              <p:blipFill>
                <a:blip r:embed="rId148"/>
                <a:stretch>
                  <a:fillRect/>
                </a:stretch>
              </p:blipFill>
              <p:spPr>
                <a:xfrm>
                  <a:off x="8295775" y="2178982"/>
                  <a:ext cx="331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5" name="Freihand 94">
                  <a:extLst>
                    <a:ext uri="{FF2B5EF4-FFF2-40B4-BE49-F238E27FC236}">
                      <a16:creationId xmlns:a16="http://schemas.microsoft.com/office/drawing/2014/main" id="{77FFC0ED-EBAF-9D88-40FE-6B5ECDB8C219}"/>
                    </a:ext>
                  </a:extLst>
                </p14:cNvPr>
                <p14:cNvContentPartPr/>
                <p14:nvPr/>
              </p14:nvContentPartPr>
              <p14:xfrm>
                <a:off x="8186695" y="2138302"/>
                <a:ext cx="244080" cy="292680"/>
              </p14:xfrm>
            </p:contentPart>
          </mc:Choice>
          <mc:Fallback xmlns="">
            <p:pic>
              <p:nvPicPr>
                <p:cNvPr id="95" name="Freihand 94">
                  <a:extLst>
                    <a:ext uri="{FF2B5EF4-FFF2-40B4-BE49-F238E27FC236}">
                      <a16:creationId xmlns:a16="http://schemas.microsoft.com/office/drawing/2014/main" id="{77FFC0ED-EBAF-9D88-40FE-6B5ECDB8C219}"/>
                    </a:ext>
                  </a:extLst>
                </p:cNvPr>
                <p:cNvPicPr/>
                <p:nvPr/>
              </p:nvPicPr>
              <p:blipFill>
                <a:blip r:embed="rId150"/>
                <a:stretch>
                  <a:fillRect/>
                </a:stretch>
              </p:blipFill>
              <p:spPr>
                <a:xfrm>
                  <a:off x="8177695" y="2129302"/>
                  <a:ext cx="2617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6" name="Freihand 95">
                  <a:extLst>
                    <a:ext uri="{FF2B5EF4-FFF2-40B4-BE49-F238E27FC236}">
                      <a16:creationId xmlns:a16="http://schemas.microsoft.com/office/drawing/2014/main" id="{738BF331-545C-5424-CDE8-0180401A6C0F}"/>
                    </a:ext>
                  </a:extLst>
                </p14:cNvPr>
                <p14:cNvContentPartPr/>
                <p14:nvPr/>
              </p14:nvContentPartPr>
              <p14:xfrm>
                <a:off x="8503495" y="2159902"/>
                <a:ext cx="99360" cy="222840"/>
              </p14:xfrm>
            </p:contentPart>
          </mc:Choice>
          <mc:Fallback xmlns="">
            <p:pic>
              <p:nvPicPr>
                <p:cNvPr id="96" name="Freihand 95">
                  <a:extLst>
                    <a:ext uri="{FF2B5EF4-FFF2-40B4-BE49-F238E27FC236}">
                      <a16:creationId xmlns:a16="http://schemas.microsoft.com/office/drawing/2014/main" id="{738BF331-545C-5424-CDE8-0180401A6C0F}"/>
                    </a:ext>
                  </a:extLst>
                </p:cNvPr>
                <p:cNvPicPr/>
                <p:nvPr/>
              </p:nvPicPr>
              <p:blipFill>
                <a:blip r:embed="rId152"/>
                <a:stretch>
                  <a:fillRect/>
                </a:stretch>
              </p:blipFill>
              <p:spPr>
                <a:xfrm>
                  <a:off x="8494495" y="2150902"/>
                  <a:ext cx="1170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7" name="Freihand 96">
                  <a:extLst>
                    <a:ext uri="{FF2B5EF4-FFF2-40B4-BE49-F238E27FC236}">
                      <a16:creationId xmlns:a16="http://schemas.microsoft.com/office/drawing/2014/main" id="{A1238482-A651-1A59-9C20-F9D442CAC7A2}"/>
                    </a:ext>
                  </a:extLst>
                </p14:cNvPr>
                <p14:cNvContentPartPr/>
                <p14:nvPr/>
              </p14:nvContentPartPr>
              <p14:xfrm>
                <a:off x="8500255" y="2117422"/>
                <a:ext cx="238680" cy="149040"/>
              </p14:xfrm>
            </p:contentPart>
          </mc:Choice>
          <mc:Fallback xmlns="">
            <p:pic>
              <p:nvPicPr>
                <p:cNvPr id="97" name="Freihand 96">
                  <a:extLst>
                    <a:ext uri="{FF2B5EF4-FFF2-40B4-BE49-F238E27FC236}">
                      <a16:creationId xmlns:a16="http://schemas.microsoft.com/office/drawing/2014/main" id="{A1238482-A651-1A59-9C20-F9D442CAC7A2}"/>
                    </a:ext>
                  </a:extLst>
                </p:cNvPr>
                <p:cNvPicPr/>
                <p:nvPr/>
              </p:nvPicPr>
              <p:blipFill>
                <a:blip r:embed="rId154"/>
                <a:stretch>
                  <a:fillRect/>
                </a:stretch>
              </p:blipFill>
              <p:spPr>
                <a:xfrm>
                  <a:off x="8491615" y="2108422"/>
                  <a:ext cx="256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9" name="Freihand 98">
                  <a:extLst>
                    <a:ext uri="{FF2B5EF4-FFF2-40B4-BE49-F238E27FC236}">
                      <a16:creationId xmlns:a16="http://schemas.microsoft.com/office/drawing/2014/main" id="{C0B8B9D4-22CC-550D-7F9A-89945A6EA872}"/>
                    </a:ext>
                  </a:extLst>
                </p14:cNvPr>
                <p14:cNvContentPartPr/>
                <p14:nvPr/>
              </p14:nvContentPartPr>
              <p14:xfrm>
                <a:off x="9082015" y="2627182"/>
                <a:ext cx="222120" cy="810360"/>
              </p14:xfrm>
            </p:contentPart>
          </mc:Choice>
          <mc:Fallback xmlns="">
            <p:pic>
              <p:nvPicPr>
                <p:cNvPr id="99" name="Freihand 98">
                  <a:extLst>
                    <a:ext uri="{FF2B5EF4-FFF2-40B4-BE49-F238E27FC236}">
                      <a16:creationId xmlns:a16="http://schemas.microsoft.com/office/drawing/2014/main" id="{C0B8B9D4-22CC-550D-7F9A-89945A6EA872}"/>
                    </a:ext>
                  </a:extLst>
                </p:cNvPr>
                <p:cNvPicPr/>
                <p:nvPr/>
              </p:nvPicPr>
              <p:blipFill>
                <a:blip r:embed="rId156"/>
                <a:stretch>
                  <a:fillRect/>
                </a:stretch>
              </p:blipFill>
              <p:spPr>
                <a:xfrm>
                  <a:off x="9073375" y="2618542"/>
                  <a:ext cx="239760" cy="828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0" name="Freihand 99">
                  <a:extLst>
                    <a:ext uri="{FF2B5EF4-FFF2-40B4-BE49-F238E27FC236}">
                      <a16:creationId xmlns:a16="http://schemas.microsoft.com/office/drawing/2014/main" id="{02712F3C-3D96-EA47-0D3B-50A1571BB083}"/>
                    </a:ext>
                  </a:extLst>
                </p14:cNvPr>
                <p14:cNvContentPartPr/>
                <p14:nvPr/>
              </p14:nvContentPartPr>
              <p14:xfrm>
                <a:off x="9354895" y="3271222"/>
                <a:ext cx="351360" cy="209880"/>
              </p14:xfrm>
            </p:contentPart>
          </mc:Choice>
          <mc:Fallback xmlns="">
            <p:pic>
              <p:nvPicPr>
                <p:cNvPr id="100" name="Freihand 99">
                  <a:extLst>
                    <a:ext uri="{FF2B5EF4-FFF2-40B4-BE49-F238E27FC236}">
                      <a16:creationId xmlns:a16="http://schemas.microsoft.com/office/drawing/2014/main" id="{02712F3C-3D96-EA47-0D3B-50A1571BB083}"/>
                    </a:ext>
                  </a:extLst>
                </p:cNvPr>
                <p:cNvPicPr/>
                <p:nvPr/>
              </p:nvPicPr>
              <p:blipFill>
                <a:blip r:embed="rId158"/>
                <a:stretch>
                  <a:fillRect/>
                </a:stretch>
              </p:blipFill>
              <p:spPr>
                <a:xfrm>
                  <a:off x="9345895" y="3262582"/>
                  <a:ext cx="3690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1" name="Freihand 100">
                  <a:extLst>
                    <a:ext uri="{FF2B5EF4-FFF2-40B4-BE49-F238E27FC236}">
                      <a16:creationId xmlns:a16="http://schemas.microsoft.com/office/drawing/2014/main" id="{EE336C0D-C962-A451-D8CA-2FA7FD6C3AEE}"/>
                    </a:ext>
                  </a:extLst>
                </p14:cNvPr>
                <p14:cNvContentPartPr/>
                <p14:nvPr/>
              </p14:nvContentPartPr>
              <p14:xfrm>
                <a:off x="9675655" y="2416942"/>
                <a:ext cx="916920" cy="1022040"/>
              </p14:xfrm>
            </p:contentPart>
          </mc:Choice>
          <mc:Fallback xmlns="">
            <p:pic>
              <p:nvPicPr>
                <p:cNvPr id="101" name="Freihand 100">
                  <a:extLst>
                    <a:ext uri="{FF2B5EF4-FFF2-40B4-BE49-F238E27FC236}">
                      <a16:creationId xmlns:a16="http://schemas.microsoft.com/office/drawing/2014/main" id="{EE336C0D-C962-A451-D8CA-2FA7FD6C3AEE}"/>
                    </a:ext>
                  </a:extLst>
                </p:cNvPr>
                <p:cNvPicPr/>
                <p:nvPr/>
              </p:nvPicPr>
              <p:blipFill>
                <a:blip r:embed="rId160"/>
                <a:stretch>
                  <a:fillRect/>
                </a:stretch>
              </p:blipFill>
              <p:spPr>
                <a:xfrm>
                  <a:off x="9666655" y="2408302"/>
                  <a:ext cx="934560" cy="1039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Freihand 101">
                  <a:extLst>
                    <a:ext uri="{FF2B5EF4-FFF2-40B4-BE49-F238E27FC236}">
                      <a16:creationId xmlns:a16="http://schemas.microsoft.com/office/drawing/2014/main" id="{4B2CBD38-847E-A533-75FD-7F78C478FFE8}"/>
                    </a:ext>
                  </a:extLst>
                </p14:cNvPr>
                <p14:cNvContentPartPr/>
                <p14:nvPr/>
              </p14:nvContentPartPr>
              <p14:xfrm>
                <a:off x="9604735" y="3048382"/>
                <a:ext cx="1241280" cy="442800"/>
              </p14:xfrm>
            </p:contentPart>
          </mc:Choice>
          <mc:Fallback xmlns="">
            <p:pic>
              <p:nvPicPr>
                <p:cNvPr id="102" name="Freihand 101">
                  <a:extLst>
                    <a:ext uri="{FF2B5EF4-FFF2-40B4-BE49-F238E27FC236}">
                      <a16:creationId xmlns:a16="http://schemas.microsoft.com/office/drawing/2014/main" id="{4B2CBD38-847E-A533-75FD-7F78C478FFE8}"/>
                    </a:ext>
                  </a:extLst>
                </p:cNvPr>
                <p:cNvPicPr/>
                <p:nvPr/>
              </p:nvPicPr>
              <p:blipFill>
                <a:blip r:embed="rId162"/>
                <a:stretch>
                  <a:fillRect/>
                </a:stretch>
              </p:blipFill>
              <p:spPr>
                <a:xfrm>
                  <a:off x="9596095" y="3039382"/>
                  <a:ext cx="125892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51B13809-EFE4-B8EE-0BF2-F33F2EE1482F}"/>
                    </a:ext>
                  </a:extLst>
                </p14:cNvPr>
                <p14:cNvContentPartPr/>
                <p14:nvPr/>
              </p14:nvContentPartPr>
              <p14:xfrm>
                <a:off x="9344815" y="3612142"/>
                <a:ext cx="346320" cy="312480"/>
              </p14:xfrm>
            </p:contentPart>
          </mc:Choice>
          <mc:Fallback xmlns="">
            <p:pic>
              <p:nvPicPr>
                <p:cNvPr id="103" name="Freihand 102">
                  <a:extLst>
                    <a:ext uri="{FF2B5EF4-FFF2-40B4-BE49-F238E27FC236}">
                      <a16:creationId xmlns:a16="http://schemas.microsoft.com/office/drawing/2014/main" id="{51B13809-EFE4-B8EE-0BF2-F33F2EE1482F}"/>
                    </a:ext>
                  </a:extLst>
                </p:cNvPr>
                <p:cNvPicPr/>
                <p:nvPr/>
              </p:nvPicPr>
              <p:blipFill>
                <a:blip r:embed="rId164"/>
                <a:stretch>
                  <a:fillRect/>
                </a:stretch>
              </p:blipFill>
              <p:spPr>
                <a:xfrm>
                  <a:off x="9336175" y="3603142"/>
                  <a:ext cx="36396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9F42AA6D-3B5C-F6A0-EADE-47BBBDFB28E5}"/>
                    </a:ext>
                  </a:extLst>
                </p14:cNvPr>
                <p14:cNvContentPartPr/>
                <p14:nvPr/>
              </p14:nvContentPartPr>
              <p14:xfrm>
                <a:off x="9672775" y="3707182"/>
                <a:ext cx="342360" cy="136440"/>
              </p14:xfrm>
            </p:contentPart>
          </mc:Choice>
          <mc:Fallback xmlns="">
            <p:pic>
              <p:nvPicPr>
                <p:cNvPr id="104" name="Freihand 103">
                  <a:extLst>
                    <a:ext uri="{FF2B5EF4-FFF2-40B4-BE49-F238E27FC236}">
                      <a16:creationId xmlns:a16="http://schemas.microsoft.com/office/drawing/2014/main" id="{9F42AA6D-3B5C-F6A0-EADE-47BBBDFB28E5}"/>
                    </a:ext>
                  </a:extLst>
                </p:cNvPr>
                <p:cNvPicPr/>
                <p:nvPr/>
              </p:nvPicPr>
              <p:blipFill>
                <a:blip r:embed="rId166"/>
                <a:stretch>
                  <a:fillRect/>
                </a:stretch>
              </p:blipFill>
              <p:spPr>
                <a:xfrm>
                  <a:off x="9664135" y="3698182"/>
                  <a:ext cx="360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2BEA76C6-3079-37BE-ECD2-5CC2FCD18F0C}"/>
                    </a:ext>
                  </a:extLst>
                </p14:cNvPr>
                <p14:cNvContentPartPr/>
                <p14:nvPr/>
              </p14:nvContentPartPr>
              <p14:xfrm>
                <a:off x="10065895" y="3598822"/>
                <a:ext cx="28800" cy="64440"/>
              </p14:xfrm>
            </p:contentPart>
          </mc:Choice>
          <mc:Fallback xmlns="">
            <p:pic>
              <p:nvPicPr>
                <p:cNvPr id="105" name="Freihand 104">
                  <a:extLst>
                    <a:ext uri="{FF2B5EF4-FFF2-40B4-BE49-F238E27FC236}">
                      <a16:creationId xmlns:a16="http://schemas.microsoft.com/office/drawing/2014/main" id="{2BEA76C6-3079-37BE-ECD2-5CC2FCD18F0C}"/>
                    </a:ext>
                  </a:extLst>
                </p:cNvPr>
                <p:cNvPicPr/>
                <p:nvPr/>
              </p:nvPicPr>
              <p:blipFill>
                <a:blip r:embed="rId168"/>
                <a:stretch>
                  <a:fillRect/>
                </a:stretch>
              </p:blipFill>
              <p:spPr>
                <a:xfrm>
                  <a:off x="10056895" y="3590182"/>
                  <a:ext cx="46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0976834E-7918-B32B-3F95-158516057B39}"/>
                    </a:ext>
                  </a:extLst>
                </p14:cNvPr>
                <p14:cNvContentPartPr/>
                <p14:nvPr/>
              </p14:nvContentPartPr>
              <p14:xfrm>
                <a:off x="10119535" y="3656422"/>
                <a:ext cx="270000" cy="174960"/>
              </p14:xfrm>
            </p:contentPart>
          </mc:Choice>
          <mc:Fallback xmlns="">
            <p:pic>
              <p:nvPicPr>
                <p:cNvPr id="106" name="Freihand 105">
                  <a:extLst>
                    <a:ext uri="{FF2B5EF4-FFF2-40B4-BE49-F238E27FC236}">
                      <a16:creationId xmlns:a16="http://schemas.microsoft.com/office/drawing/2014/main" id="{0976834E-7918-B32B-3F95-158516057B39}"/>
                    </a:ext>
                  </a:extLst>
                </p:cNvPr>
                <p:cNvPicPr/>
                <p:nvPr/>
              </p:nvPicPr>
              <p:blipFill>
                <a:blip r:embed="rId170"/>
                <a:stretch>
                  <a:fillRect/>
                </a:stretch>
              </p:blipFill>
              <p:spPr>
                <a:xfrm>
                  <a:off x="10110895" y="3647782"/>
                  <a:ext cx="287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37623BF5-C97D-2E4B-E68E-ED1161FDE2FA}"/>
                    </a:ext>
                  </a:extLst>
                </p14:cNvPr>
                <p14:cNvContentPartPr/>
                <p14:nvPr/>
              </p14:nvContentPartPr>
              <p14:xfrm>
                <a:off x="9301255" y="3954862"/>
                <a:ext cx="1209240" cy="115560"/>
              </p14:xfrm>
            </p:contentPart>
          </mc:Choice>
          <mc:Fallback xmlns="">
            <p:pic>
              <p:nvPicPr>
                <p:cNvPr id="107" name="Freihand 106">
                  <a:extLst>
                    <a:ext uri="{FF2B5EF4-FFF2-40B4-BE49-F238E27FC236}">
                      <a16:creationId xmlns:a16="http://schemas.microsoft.com/office/drawing/2014/main" id="{37623BF5-C97D-2E4B-E68E-ED1161FDE2FA}"/>
                    </a:ext>
                  </a:extLst>
                </p:cNvPr>
                <p:cNvPicPr/>
                <p:nvPr/>
              </p:nvPicPr>
              <p:blipFill>
                <a:blip r:embed="rId172"/>
                <a:stretch>
                  <a:fillRect/>
                </a:stretch>
              </p:blipFill>
              <p:spPr>
                <a:xfrm>
                  <a:off x="9292255" y="3946222"/>
                  <a:ext cx="1226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0" name="Freihand 109">
                  <a:extLst>
                    <a:ext uri="{FF2B5EF4-FFF2-40B4-BE49-F238E27FC236}">
                      <a16:creationId xmlns:a16="http://schemas.microsoft.com/office/drawing/2014/main" id="{A0B608BA-0886-ABDE-1790-080A4AF458DD}"/>
                    </a:ext>
                  </a:extLst>
                </p14:cNvPr>
                <p14:cNvContentPartPr/>
                <p14:nvPr/>
              </p14:nvContentPartPr>
              <p14:xfrm>
                <a:off x="10912615" y="3488302"/>
                <a:ext cx="92520" cy="556920"/>
              </p14:xfrm>
            </p:contentPart>
          </mc:Choice>
          <mc:Fallback xmlns="">
            <p:pic>
              <p:nvPicPr>
                <p:cNvPr id="110" name="Freihand 109">
                  <a:extLst>
                    <a:ext uri="{FF2B5EF4-FFF2-40B4-BE49-F238E27FC236}">
                      <a16:creationId xmlns:a16="http://schemas.microsoft.com/office/drawing/2014/main" id="{A0B608BA-0886-ABDE-1790-080A4AF458DD}"/>
                    </a:ext>
                  </a:extLst>
                </p:cNvPr>
                <p:cNvPicPr/>
                <p:nvPr/>
              </p:nvPicPr>
              <p:blipFill>
                <a:blip r:embed="rId174"/>
                <a:stretch>
                  <a:fillRect/>
                </a:stretch>
              </p:blipFill>
              <p:spPr>
                <a:xfrm>
                  <a:off x="10903975" y="3479662"/>
                  <a:ext cx="11016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1" name="Freihand 110">
                  <a:extLst>
                    <a:ext uri="{FF2B5EF4-FFF2-40B4-BE49-F238E27FC236}">
                      <a16:creationId xmlns:a16="http://schemas.microsoft.com/office/drawing/2014/main" id="{B9F63D4F-1701-E952-7CB0-1AACCD925773}"/>
                    </a:ext>
                  </a:extLst>
                </p14:cNvPr>
                <p14:cNvContentPartPr/>
                <p14:nvPr/>
              </p14:nvContentPartPr>
              <p14:xfrm>
                <a:off x="10840615" y="3854422"/>
                <a:ext cx="805320" cy="184320"/>
              </p14:xfrm>
            </p:contentPart>
          </mc:Choice>
          <mc:Fallback xmlns="">
            <p:pic>
              <p:nvPicPr>
                <p:cNvPr id="111" name="Freihand 110">
                  <a:extLst>
                    <a:ext uri="{FF2B5EF4-FFF2-40B4-BE49-F238E27FC236}">
                      <a16:creationId xmlns:a16="http://schemas.microsoft.com/office/drawing/2014/main" id="{B9F63D4F-1701-E952-7CB0-1AACCD925773}"/>
                    </a:ext>
                  </a:extLst>
                </p:cNvPr>
                <p:cNvPicPr/>
                <p:nvPr/>
              </p:nvPicPr>
              <p:blipFill>
                <a:blip r:embed="rId176"/>
                <a:stretch>
                  <a:fillRect/>
                </a:stretch>
              </p:blipFill>
              <p:spPr>
                <a:xfrm>
                  <a:off x="10831975" y="3845422"/>
                  <a:ext cx="822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2" name="Freihand 111">
                  <a:extLst>
                    <a:ext uri="{FF2B5EF4-FFF2-40B4-BE49-F238E27FC236}">
                      <a16:creationId xmlns:a16="http://schemas.microsoft.com/office/drawing/2014/main" id="{B3F69C15-48E6-9957-5578-453B18018EEF}"/>
                    </a:ext>
                  </a:extLst>
                </p14:cNvPr>
                <p14:cNvContentPartPr/>
                <p14:nvPr/>
              </p14:nvContentPartPr>
              <p14:xfrm>
                <a:off x="11634415" y="3796102"/>
                <a:ext cx="254880" cy="207000"/>
              </p14:xfrm>
            </p:contentPart>
          </mc:Choice>
          <mc:Fallback xmlns="">
            <p:pic>
              <p:nvPicPr>
                <p:cNvPr id="112" name="Freihand 111">
                  <a:extLst>
                    <a:ext uri="{FF2B5EF4-FFF2-40B4-BE49-F238E27FC236}">
                      <a16:creationId xmlns:a16="http://schemas.microsoft.com/office/drawing/2014/main" id="{B3F69C15-48E6-9957-5578-453B18018EEF}"/>
                    </a:ext>
                  </a:extLst>
                </p:cNvPr>
                <p:cNvPicPr/>
                <p:nvPr/>
              </p:nvPicPr>
              <p:blipFill>
                <a:blip r:embed="rId178"/>
                <a:stretch>
                  <a:fillRect/>
                </a:stretch>
              </p:blipFill>
              <p:spPr>
                <a:xfrm>
                  <a:off x="11625415" y="3787102"/>
                  <a:ext cx="2725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3" name="Freihand 112">
                  <a:extLst>
                    <a:ext uri="{FF2B5EF4-FFF2-40B4-BE49-F238E27FC236}">
                      <a16:creationId xmlns:a16="http://schemas.microsoft.com/office/drawing/2014/main" id="{08D3D8AA-058F-0D06-BD5E-A26E239D5056}"/>
                    </a:ext>
                  </a:extLst>
                </p14:cNvPr>
                <p14:cNvContentPartPr/>
                <p14:nvPr/>
              </p14:nvContentPartPr>
              <p14:xfrm>
                <a:off x="10784455" y="3283462"/>
                <a:ext cx="177840" cy="208080"/>
              </p14:xfrm>
            </p:contentPart>
          </mc:Choice>
          <mc:Fallback xmlns="">
            <p:pic>
              <p:nvPicPr>
                <p:cNvPr id="113" name="Freihand 112">
                  <a:extLst>
                    <a:ext uri="{FF2B5EF4-FFF2-40B4-BE49-F238E27FC236}">
                      <a16:creationId xmlns:a16="http://schemas.microsoft.com/office/drawing/2014/main" id="{08D3D8AA-058F-0D06-BD5E-A26E239D5056}"/>
                    </a:ext>
                  </a:extLst>
                </p:cNvPr>
                <p:cNvPicPr/>
                <p:nvPr/>
              </p:nvPicPr>
              <p:blipFill>
                <a:blip r:embed="rId180"/>
                <a:stretch>
                  <a:fillRect/>
                </a:stretch>
              </p:blipFill>
              <p:spPr>
                <a:xfrm>
                  <a:off x="10775455" y="3274822"/>
                  <a:ext cx="1954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 name="Freihand 113">
                  <a:extLst>
                    <a:ext uri="{FF2B5EF4-FFF2-40B4-BE49-F238E27FC236}">
                      <a16:creationId xmlns:a16="http://schemas.microsoft.com/office/drawing/2014/main" id="{DA3B2784-E67A-4F44-C2B3-A0C420BB90CB}"/>
                    </a:ext>
                  </a:extLst>
                </p14:cNvPr>
                <p14:cNvContentPartPr/>
                <p14:nvPr/>
              </p14:nvContentPartPr>
              <p14:xfrm>
                <a:off x="10578535" y="3301822"/>
                <a:ext cx="108000" cy="301320"/>
              </p14:xfrm>
            </p:contentPart>
          </mc:Choice>
          <mc:Fallback xmlns="">
            <p:pic>
              <p:nvPicPr>
                <p:cNvPr id="114" name="Freihand 113">
                  <a:extLst>
                    <a:ext uri="{FF2B5EF4-FFF2-40B4-BE49-F238E27FC236}">
                      <a16:creationId xmlns:a16="http://schemas.microsoft.com/office/drawing/2014/main" id="{DA3B2784-E67A-4F44-C2B3-A0C420BB90CB}"/>
                    </a:ext>
                  </a:extLst>
                </p:cNvPr>
                <p:cNvPicPr/>
                <p:nvPr/>
              </p:nvPicPr>
              <p:blipFill>
                <a:blip r:embed="rId182"/>
                <a:stretch>
                  <a:fillRect/>
                </a:stretch>
              </p:blipFill>
              <p:spPr>
                <a:xfrm>
                  <a:off x="10569895" y="3292822"/>
                  <a:ext cx="1256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 name="Freihand 114">
                  <a:extLst>
                    <a:ext uri="{FF2B5EF4-FFF2-40B4-BE49-F238E27FC236}">
                      <a16:creationId xmlns:a16="http://schemas.microsoft.com/office/drawing/2014/main" id="{102A46FC-8746-0DE1-CF70-7594D5066591}"/>
                    </a:ext>
                  </a:extLst>
                </p14:cNvPr>
                <p14:cNvContentPartPr/>
                <p14:nvPr/>
              </p14:nvContentPartPr>
              <p14:xfrm>
                <a:off x="11567095" y="3990502"/>
                <a:ext cx="174960" cy="168120"/>
              </p14:xfrm>
            </p:contentPart>
          </mc:Choice>
          <mc:Fallback xmlns="">
            <p:pic>
              <p:nvPicPr>
                <p:cNvPr id="115" name="Freihand 114">
                  <a:extLst>
                    <a:ext uri="{FF2B5EF4-FFF2-40B4-BE49-F238E27FC236}">
                      <a16:creationId xmlns:a16="http://schemas.microsoft.com/office/drawing/2014/main" id="{102A46FC-8746-0DE1-CF70-7594D5066591}"/>
                    </a:ext>
                  </a:extLst>
                </p:cNvPr>
                <p:cNvPicPr/>
                <p:nvPr/>
              </p:nvPicPr>
              <p:blipFill>
                <a:blip r:embed="rId184"/>
                <a:stretch>
                  <a:fillRect/>
                </a:stretch>
              </p:blipFill>
              <p:spPr>
                <a:xfrm>
                  <a:off x="11558095" y="3981862"/>
                  <a:ext cx="192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Freihand 115">
                  <a:extLst>
                    <a:ext uri="{FF2B5EF4-FFF2-40B4-BE49-F238E27FC236}">
                      <a16:creationId xmlns:a16="http://schemas.microsoft.com/office/drawing/2014/main" id="{C66F1C97-FF3E-B1DF-8B5D-88F92393109D}"/>
                    </a:ext>
                  </a:extLst>
                </p14:cNvPr>
                <p14:cNvContentPartPr/>
                <p14:nvPr/>
              </p14:nvContentPartPr>
              <p14:xfrm>
                <a:off x="11140135" y="3400462"/>
                <a:ext cx="425520" cy="407160"/>
              </p14:xfrm>
            </p:contentPart>
          </mc:Choice>
          <mc:Fallback xmlns="">
            <p:pic>
              <p:nvPicPr>
                <p:cNvPr id="116" name="Freihand 115">
                  <a:extLst>
                    <a:ext uri="{FF2B5EF4-FFF2-40B4-BE49-F238E27FC236}">
                      <a16:creationId xmlns:a16="http://schemas.microsoft.com/office/drawing/2014/main" id="{C66F1C97-FF3E-B1DF-8B5D-88F92393109D}"/>
                    </a:ext>
                  </a:extLst>
                </p:cNvPr>
                <p:cNvPicPr/>
                <p:nvPr/>
              </p:nvPicPr>
              <p:blipFill>
                <a:blip r:embed="rId186"/>
                <a:stretch>
                  <a:fillRect/>
                </a:stretch>
              </p:blipFill>
              <p:spPr>
                <a:xfrm>
                  <a:off x="11131135" y="3391462"/>
                  <a:ext cx="44316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E4358143-1BA4-0ED4-B50E-3DF93BDD017F}"/>
                    </a:ext>
                  </a:extLst>
                </p14:cNvPr>
                <p14:cNvContentPartPr/>
                <p14:nvPr/>
              </p14:nvContentPartPr>
              <p14:xfrm>
                <a:off x="11227615" y="3317662"/>
                <a:ext cx="351360" cy="405720"/>
              </p14:xfrm>
            </p:contentPart>
          </mc:Choice>
          <mc:Fallback xmlns="">
            <p:pic>
              <p:nvPicPr>
                <p:cNvPr id="117" name="Freihand 116">
                  <a:extLst>
                    <a:ext uri="{FF2B5EF4-FFF2-40B4-BE49-F238E27FC236}">
                      <a16:creationId xmlns:a16="http://schemas.microsoft.com/office/drawing/2014/main" id="{E4358143-1BA4-0ED4-B50E-3DF93BDD017F}"/>
                    </a:ext>
                  </a:extLst>
                </p:cNvPr>
                <p:cNvPicPr/>
                <p:nvPr/>
              </p:nvPicPr>
              <p:blipFill>
                <a:blip r:embed="rId188"/>
                <a:stretch>
                  <a:fillRect/>
                </a:stretch>
              </p:blipFill>
              <p:spPr>
                <a:xfrm>
                  <a:off x="11218615" y="3308662"/>
                  <a:ext cx="36900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8" name="Freihand 117">
                  <a:extLst>
                    <a:ext uri="{FF2B5EF4-FFF2-40B4-BE49-F238E27FC236}">
                      <a16:creationId xmlns:a16="http://schemas.microsoft.com/office/drawing/2014/main" id="{7289A531-F133-28E5-D582-283EEC7A34E8}"/>
                    </a:ext>
                  </a:extLst>
                </p14:cNvPr>
                <p14:cNvContentPartPr/>
                <p14:nvPr/>
              </p14:nvContentPartPr>
              <p14:xfrm>
                <a:off x="11716495" y="3189142"/>
                <a:ext cx="81000" cy="142920"/>
              </p14:xfrm>
            </p:contentPart>
          </mc:Choice>
          <mc:Fallback xmlns="">
            <p:pic>
              <p:nvPicPr>
                <p:cNvPr id="118" name="Freihand 117">
                  <a:extLst>
                    <a:ext uri="{FF2B5EF4-FFF2-40B4-BE49-F238E27FC236}">
                      <a16:creationId xmlns:a16="http://schemas.microsoft.com/office/drawing/2014/main" id="{7289A531-F133-28E5-D582-283EEC7A34E8}"/>
                    </a:ext>
                  </a:extLst>
                </p:cNvPr>
                <p:cNvPicPr/>
                <p:nvPr/>
              </p:nvPicPr>
              <p:blipFill>
                <a:blip r:embed="rId190"/>
                <a:stretch>
                  <a:fillRect/>
                </a:stretch>
              </p:blipFill>
              <p:spPr>
                <a:xfrm>
                  <a:off x="11707495" y="3180502"/>
                  <a:ext cx="98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Freihand 118">
                  <a:extLst>
                    <a:ext uri="{FF2B5EF4-FFF2-40B4-BE49-F238E27FC236}">
                      <a16:creationId xmlns:a16="http://schemas.microsoft.com/office/drawing/2014/main" id="{5A2C7C49-723F-C408-883A-742CCDB197C9}"/>
                    </a:ext>
                  </a:extLst>
                </p14:cNvPr>
                <p14:cNvContentPartPr/>
                <p14:nvPr/>
              </p14:nvContentPartPr>
              <p14:xfrm>
                <a:off x="11734855" y="3203542"/>
                <a:ext cx="76680" cy="151200"/>
              </p14:xfrm>
            </p:contentPart>
          </mc:Choice>
          <mc:Fallback xmlns="">
            <p:pic>
              <p:nvPicPr>
                <p:cNvPr id="119" name="Freihand 118">
                  <a:extLst>
                    <a:ext uri="{FF2B5EF4-FFF2-40B4-BE49-F238E27FC236}">
                      <a16:creationId xmlns:a16="http://schemas.microsoft.com/office/drawing/2014/main" id="{5A2C7C49-723F-C408-883A-742CCDB197C9}"/>
                    </a:ext>
                  </a:extLst>
                </p:cNvPr>
                <p:cNvPicPr/>
                <p:nvPr/>
              </p:nvPicPr>
              <p:blipFill>
                <a:blip r:embed="rId192"/>
                <a:stretch>
                  <a:fillRect/>
                </a:stretch>
              </p:blipFill>
              <p:spPr>
                <a:xfrm>
                  <a:off x="11726215" y="3194902"/>
                  <a:ext cx="94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Freihand 119">
                  <a:extLst>
                    <a:ext uri="{FF2B5EF4-FFF2-40B4-BE49-F238E27FC236}">
                      <a16:creationId xmlns:a16="http://schemas.microsoft.com/office/drawing/2014/main" id="{D19EFE26-8F58-95D2-DD11-1ACE2600D78F}"/>
                    </a:ext>
                  </a:extLst>
                </p14:cNvPr>
                <p14:cNvContentPartPr/>
                <p14:nvPr/>
              </p14:nvContentPartPr>
              <p14:xfrm>
                <a:off x="11699215" y="3593062"/>
                <a:ext cx="103320" cy="190080"/>
              </p14:xfrm>
            </p:contentPart>
          </mc:Choice>
          <mc:Fallback xmlns="">
            <p:pic>
              <p:nvPicPr>
                <p:cNvPr id="120" name="Freihand 119">
                  <a:extLst>
                    <a:ext uri="{FF2B5EF4-FFF2-40B4-BE49-F238E27FC236}">
                      <a16:creationId xmlns:a16="http://schemas.microsoft.com/office/drawing/2014/main" id="{D19EFE26-8F58-95D2-DD11-1ACE2600D78F}"/>
                    </a:ext>
                  </a:extLst>
                </p:cNvPr>
                <p:cNvPicPr/>
                <p:nvPr/>
              </p:nvPicPr>
              <p:blipFill>
                <a:blip r:embed="rId194"/>
                <a:stretch>
                  <a:fillRect/>
                </a:stretch>
              </p:blipFill>
              <p:spPr>
                <a:xfrm>
                  <a:off x="11690575" y="3584062"/>
                  <a:ext cx="120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2" name="Freihand 121">
                  <a:extLst>
                    <a:ext uri="{FF2B5EF4-FFF2-40B4-BE49-F238E27FC236}">
                      <a16:creationId xmlns:a16="http://schemas.microsoft.com/office/drawing/2014/main" id="{5AFE94EF-5044-F935-DFC6-C40253422EC4}"/>
                    </a:ext>
                  </a:extLst>
                </p14:cNvPr>
                <p14:cNvContentPartPr/>
                <p14:nvPr/>
              </p14:nvContentPartPr>
              <p14:xfrm>
                <a:off x="11202775" y="2898982"/>
                <a:ext cx="241560" cy="233640"/>
              </p14:xfrm>
            </p:contentPart>
          </mc:Choice>
          <mc:Fallback xmlns="">
            <p:pic>
              <p:nvPicPr>
                <p:cNvPr id="122" name="Freihand 121">
                  <a:extLst>
                    <a:ext uri="{FF2B5EF4-FFF2-40B4-BE49-F238E27FC236}">
                      <a16:creationId xmlns:a16="http://schemas.microsoft.com/office/drawing/2014/main" id="{5AFE94EF-5044-F935-DFC6-C40253422EC4}"/>
                    </a:ext>
                  </a:extLst>
                </p:cNvPr>
                <p:cNvPicPr/>
                <p:nvPr/>
              </p:nvPicPr>
              <p:blipFill>
                <a:blip r:embed="rId196"/>
                <a:stretch>
                  <a:fillRect/>
                </a:stretch>
              </p:blipFill>
              <p:spPr>
                <a:xfrm>
                  <a:off x="11194135" y="2890342"/>
                  <a:ext cx="2592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3" name="Freihand 122">
                  <a:extLst>
                    <a:ext uri="{FF2B5EF4-FFF2-40B4-BE49-F238E27FC236}">
                      <a16:creationId xmlns:a16="http://schemas.microsoft.com/office/drawing/2014/main" id="{D242F67A-8AE3-E93E-3EB9-D0DE6FE668A8}"/>
                    </a:ext>
                  </a:extLst>
                </p14:cNvPr>
                <p14:cNvContentPartPr/>
                <p14:nvPr/>
              </p14:nvContentPartPr>
              <p14:xfrm>
                <a:off x="11481415" y="2951902"/>
                <a:ext cx="192960" cy="124200"/>
              </p14:xfrm>
            </p:contentPart>
          </mc:Choice>
          <mc:Fallback xmlns="">
            <p:pic>
              <p:nvPicPr>
                <p:cNvPr id="123" name="Freihand 122">
                  <a:extLst>
                    <a:ext uri="{FF2B5EF4-FFF2-40B4-BE49-F238E27FC236}">
                      <a16:creationId xmlns:a16="http://schemas.microsoft.com/office/drawing/2014/main" id="{D242F67A-8AE3-E93E-3EB9-D0DE6FE668A8}"/>
                    </a:ext>
                  </a:extLst>
                </p:cNvPr>
                <p:cNvPicPr/>
                <p:nvPr/>
              </p:nvPicPr>
              <p:blipFill>
                <a:blip r:embed="rId198"/>
                <a:stretch>
                  <a:fillRect/>
                </a:stretch>
              </p:blipFill>
              <p:spPr>
                <a:xfrm>
                  <a:off x="11472775" y="2942902"/>
                  <a:ext cx="210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6" name="Freihand 125">
                  <a:extLst>
                    <a:ext uri="{FF2B5EF4-FFF2-40B4-BE49-F238E27FC236}">
                      <a16:creationId xmlns:a16="http://schemas.microsoft.com/office/drawing/2014/main" id="{50159E7F-CFC9-118B-A02B-1C5D219659C2}"/>
                    </a:ext>
                  </a:extLst>
                </p14:cNvPr>
                <p14:cNvContentPartPr/>
                <p14:nvPr/>
              </p14:nvContentPartPr>
              <p14:xfrm>
                <a:off x="11506615" y="2942182"/>
                <a:ext cx="242280" cy="138960"/>
              </p14:xfrm>
            </p:contentPart>
          </mc:Choice>
          <mc:Fallback xmlns="">
            <p:pic>
              <p:nvPicPr>
                <p:cNvPr id="126" name="Freihand 125">
                  <a:extLst>
                    <a:ext uri="{FF2B5EF4-FFF2-40B4-BE49-F238E27FC236}">
                      <a16:creationId xmlns:a16="http://schemas.microsoft.com/office/drawing/2014/main" id="{50159E7F-CFC9-118B-A02B-1C5D219659C2}"/>
                    </a:ext>
                  </a:extLst>
                </p:cNvPr>
                <p:cNvPicPr/>
                <p:nvPr/>
              </p:nvPicPr>
              <p:blipFill>
                <a:blip r:embed="rId200"/>
                <a:stretch>
                  <a:fillRect/>
                </a:stretch>
              </p:blipFill>
              <p:spPr>
                <a:xfrm>
                  <a:off x="11497975" y="2933182"/>
                  <a:ext cx="259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7" name="Freihand 126">
                  <a:extLst>
                    <a:ext uri="{FF2B5EF4-FFF2-40B4-BE49-F238E27FC236}">
                      <a16:creationId xmlns:a16="http://schemas.microsoft.com/office/drawing/2014/main" id="{6915F0EB-CC17-1782-BDF7-4AF3C45436D3}"/>
                    </a:ext>
                  </a:extLst>
                </p14:cNvPr>
                <p14:cNvContentPartPr/>
                <p14:nvPr/>
              </p14:nvContentPartPr>
              <p14:xfrm>
                <a:off x="11735935" y="2853982"/>
                <a:ext cx="131040" cy="210240"/>
              </p14:xfrm>
            </p:contentPart>
          </mc:Choice>
          <mc:Fallback xmlns="">
            <p:pic>
              <p:nvPicPr>
                <p:cNvPr id="127" name="Freihand 126">
                  <a:extLst>
                    <a:ext uri="{FF2B5EF4-FFF2-40B4-BE49-F238E27FC236}">
                      <a16:creationId xmlns:a16="http://schemas.microsoft.com/office/drawing/2014/main" id="{6915F0EB-CC17-1782-BDF7-4AF3C45436D3}"/>
                    </a:ext>
                  </a:extLst>
                </p:cNvPr>
                <p:cNvPicPr/>
                <p:nvPr/>
              </p:nvPicPr>
              <p:blipFill>
                <a:blip r:embed="rId202"/>
                <a:stretch>
                  <a:fillRect/>
                </a:stretch>
              </p:blipFill>
              <p:spPr>
                <a:xfrm>
                  <a:off x="11726935" y="2844982"/>
                  <a:ext cx="1486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8" name="Freihand 127">
                  <a:extLst>
                    <a:ext uri="{FF2B5EF4-FFF2-40B4-BE49-F238E27FC236}">
                      <a16:creationId xmlns:a16="http://schemas.microsoft.com/office/drawing/2014/main" id="{6E99091B-ECFA-DDD9-3FB5-439E4BF64A43}"/>
                    </a:ext>
                  </a:extLst>
                </p14:cNvPr>
                <p14:cNvContentPartPr/>
                <p14:nvPr/>
              </p14:nvContentPartPr>
              <p14:xfrm>
                <a:off x="11798935" y="3043342"/>
                <a:ext cx="52920" cy="43560"/>
              </p14:xfrm>
            </p:contentPart>
          </mc:Choice>
          <mc:Fallback xmlns="">
            <p:pic>
              <p:nvPicPr>
                <p:cNvPr id="128" name="Freihand 127">
                  <a:extLst>
                    <a:ext uri="{FF2B5EF4-FFF2-40B4-BE49-F238E27FC236}">
                      <a16:creationId xmlns:a16="http://schemas.microsoft.com/office/drawing/2014/main" id="{6E99091B-ECFA-DDD9-3FB5-439E4BF64A43}"/>
                    </a:ext>
                  </a:extLst>
                </p:cNvPr>
                <p:cNvPicPr/>
                <p:nvPr/>
              </p:nvPicPr>
              <p:blipFill>
                <a:blip r:embed="rId204"/>
                <a:stretch>
                  <a:fillRect/>
                </a:stretch>
              </p:blipFill>
              <p:spPr>
                <a:xfrm>
                  <a:off x="11790295" y="3034342"/>
                  <a:ext cx="70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9" name="Freihand 128">
                  <a:extLst>
                    <a:ext uri="{FF2B5EF4-FFF2-40B4-BE49-F238E27FC236}">
                      <a16:creationId xmlns:a16="http://schemas.microsoft.com/office/drawing/2014/main" id="{C59A347F-6759-5DBB-7AD8-5D3CADEF6E04}"/>
                    </a:ext>
                  </a:extLst>
                </p14:cNvPr>
                <p14:cNvContentPartPr/>
                <p14:nvPr/>
              </p14:nvContentPartPr>
              <p14:xfrm>
                <a:off x="11907655" y="2859382"/>
                <a:ext cx="170280" cy="218160"/>
              </p14:xfrm>
            </p:contentPart>
          </mc:Choice>
          <mc:Fallback xmlns="">
            <p:pic>
              <p:nvPicPr>
                <p:cNvPr id="129" name="Freihand 128">
                  <a:extLst>
                    <a:ext uri="{FF2B5EF4-FFF2-40B4-BE49-F238E27FC236}">
                      <a16:creationId xmlns:a16="http://schemas.microsoft.com/office/drawing/2014/main" id="{C59A347F-6759-5DBB-7AD8-5D3CADEF6E04}"/>
                    </a:ext>
                  </a:extLst>
                </p:cNvPr>
                <p:cNvPicPr/>
                <p:nvPr/>
              </p:nvPicPr>
              <p:blipFill>
                <a:blip r:embed="rId206"/>
                <a:stretch>
                  <a:fillRect/>
                </a:stretch>
              </p:blipFill>
              <p:spPr>
                <a:xfrm>
                  <a:off x="11898655" y="2850742"/>
                  <a:ext cx="1879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0" name="Freihand 129">
                  <a:extLst>
                    <a:ext uri="{FF2B5EF4-FFF2-40B4-BE49-F238E27FC236}">
                      <a16:creationId xmlns:a16="http://schemas.microsoft.com/office/drawing/2014/main" id="{4300DB76-C1A0-1BC3-F8E5-461CEC624E47}"/>
                    </a:ext>
                  </a:extLst>
                </p14:cNvPr>
                <p14:cNvContentPartPr/>
                <p14:nvPr/>
              </p14:nvContentPartPr>
              <p14:xfrm>
                <a:off x="11572135" y="2904742"/>
                <a:ext cx="61920" cy="37080"/>
              </p14:xfrm>
            </p:contentPart>
          </mc:Choice>
          <mc:Fallback xmlns="">
            <p:pic>
              <p:nvPicPr>
                <p:cNvPr id="130" name="Freihand 129">
                  <a:extLst>
                    <a:ext uri="{FF2B5EF4-FFF2-40B4-BE49-F238E27FC236}">
                      <a16:creationId xmlns:a16="http://schemas.microsoft.com/office/drawing/2014/main" id="{4300DB76-C1A0-1BC3-F8E5-461CEC624E47}"/>
                    </a:ext>
                  </a:extLst>
                </p:cNvPr>
                <p:cNvPicPr/>
                <p:nvPr/>
              </p:nvPicPr>
              <p:blipFill>
                <a:blip r:embed="rId208"/>
                <a:stretch>
                  <a:fillRect/>
                </a:stretch>
              </p:blipFill>
              <p:spPr>
                <a:xfrm>
                  <a:off x="11563135" y="2896102"/>
                  <a:ext cx="795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1" name="Freihand 130">
                  <a:extLst>
                    <a:ext uri="{FF2B5EF4-FFF2-40B4-BE49-F238E27FC236}">
                      <a16:creationId xmlns:a16="http://schemas.microsoft.com/office/drawing/2014/main" id="{82896916-8FC4-ED91-00B8-D9080F7EB193}"/>
                    </a:ext>
                  </a:extLst>
                </p14:cNvPr>
                <p14:cNvContentPartPr/>
                <p14:nvPr/>
              </p14:nvContentPartPr>
              <p14:xfrm>
                <a:off x="11240575" y="3143422"/>
                <a:ext cx="836280" cy="70200"/>
              </p14:xfrm>
            </p:contentPart>
          </mc:Choice>
          <mc:Fallback xmlns="">
            <p:pic>
              <p:nvPicPr>
                <p:cNvPr id="131" name="Freihand 130">
                  <a:extLst>
                    <a:ext uri="{FF2B5EF4-FFF2-40B4-BE49-F238E27FC236}">
                      <a16:creationId xmlns:a16="http://schemas.microsoft.com/office/drawing/2014/main" id="{82896916-8FC4-ED91-00B8-D9080F7EB193}"/>
                    </a:ext>
                  </a:extLst>
                </p:cNvPr>
                <p:cNvPicPr/>
                <p:nvPr/>
              </p:nvPicPr>
              <p:blipFill>
                <a:blip r:embed="rId210"/>
                <a:stretch>
                  <a:fillRect/>
                </a:stretch>
              </p:blipFill>
              <p:spPr>
                <a:xfrm>
                  <a:off x="11231935" y="3134422"/>
                  <a:ext cx="853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5" name="Freihand 134">
                  <a:extLst>
                    <a:ext uri="{FF2B5EF4-FFF2-40B4-BE49-F238E27FC236}">
                      <a16:creationId xmlns:a16="http://schemas.microsoft.com/office/drawing/2014/main" id="{94F7D345-2142-14CB-3466-EF548AFED3A7}"/>
                    </a:ext>
                  </a:extLst>
                </p14:cNvPr>
                <p14:cNvContentPartPr/>
                <p14:nvPr/>
              </p14:nvContentPartPr>
              <p14:xfrm>
                <a:off x="9210895" y="2486062"/>
                <a:ext cx="710280" cy="109080"/>
              </p14:xfrm>
            </p:contentPart>
          </mc:Choice>
          <mc:Fallback xmlns="">
            <p:pic>
              <p:nvPicPr>
                <p:cNvPr id="135" name="Freihand 134">
                  <a:extLst>
                    <a:ext uri="{FF2B5EF4-FFF2-40B4-BE49-F238E27FC236}">
                      <a16:creationId xmlns:a16="http://schemas.microsoft.com/office/drawing/2014/main" id="{94F7D345-2142-14CB-3466-EF548AFED3A7}"/>
                    </a:ext>
                  </a:extLst>
                </p:cNvPr>
                <p:cNvPicPr/>
                <p:nvPr/>
              </p:nvPicPr>
              <p:blipFill>
                <a:blip r:embed="rId212"/>
                <a:stretch>
                  <a:fillRect/>
                </a:stretch>
              </p:blipFill>
              <p:spPr>
                <a:xfrm>
                  <a:off x="9201895" y="2477062"/>
                  <a:ext cx="727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6" name="Freihand 135">
                  <a:extLst>
                    <a:ext uri="{FF2B5EF4-FFF2-40B4-BE49-F238E27FC236}">
                      <a16:creationId xmlns:a16="http://schemas.microsoft.com/office/drawing/2014/main" id="{B72F248D-56D2-CC42-B265-7895E708D48C}"/>
                    </a:ext>
                  </a:extLst>
                </p14:cNvPr>
                <p14:cNvContentPartPr/>
                <p14:nvPr/>
              </p14:nvContentPartPr>
              <p14:xfrm>
                <a:off x="10426975" y="2393182"/>
                <a:ext cx="295920" cy="19440"/>
              </p14:xfrm>
            </p:contentPart>
          </mc:Choice>
          <mc:Fallback xmlns="">
            <p:pic>
              <p:nvPicPr>
                <p:cNvPr id="136" name="Freihand 135">
                  <a:extLst>
                    <a:ext uri="{FF2B5EF4-FFF2-40B4-BE49-F238E27FC236}">
                      <a16:creationId xmlns:a16="http://schemas.microsoft.com/office/drawing/2014/main" id="{B72F248D-56D2-CC42-B265-7895E708D48C}"/>
                    </a:ext>
                  </a:extLst>
                </p:cNvPr>
                <p:cNvPicPr/>
                <p:nvPr/>
              </p:nvPicPr>
              <p:blipFill>
                <a:blip r:embed="rId214"/>
                <a:stretch>
                  <a:fillRect/>
                </a:stretch>
              </p:blipFill>
              <p:spPr>
                <a:xfrm>
                  <a:off x="10418335" y="2384182"/>
                  <a:ext cx="313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7" name="Freihand 136">
                  <a:extLst>
                    <a:ext uri="{FF2B5EF4-FFF2-40B4-BE49-F238E27FC236}">
                      <a16:creationId xmlns:a16="http://schemas.microsoft.com/office/drawing/2014/main" id="{3E67A673-3B49-9AAC-BBC9-FB39D9DF20AF}"/>
                    </a:ext>
                  </a:extLst>
                </p14:cNvPr>
                <p14:cNvContentPartPr/>
                <p14:nvPr/>
              </p14:nvContentPartPr>
              <p14:xfrm>
                <a:off x="9574495" y="3167182"/>
                <a:ext cx="331560" cy="84600"/>
              </p14:xfrm>
            </p:contentPart>
          </mc:Choice>
          <mc:Fallback xmlns="">
            <p:pic>
              <p:nvPicPr>
                <p:cNvPr id="137" name="Freihand 136">
                  <a:extLst>
                    <a:ext uri="{FF2B5EF4-FFF2-40B4-BE49-F238E27FC236}">
                      <a16:creationId xmlns:a16="http://schemas.microsoft.com/office/drawing/2014/main" id="{3E67A673-3B49-9AAC-BBC9-FB39D9DF20AF}"/>
                    </a:ext>
                  </a:extLst>
                </p:cNvPr>
                <p:cNvPicPr/>
                <p:nvPr/>
              </p:nvPicPr>
              <p:blipFill>
                <a:blip r:embed="rId216"/>
                <a:stretch>
                  <a:fillRect/>
                </a:stretch>
              </p:blipFill>
              <p:spPr>
                <a:xfrm>
                  <a:off x="9565855" y="3158182"/>
                  <a:ext cx="349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 name="Freihand 137">
                  <a:extLst>
                    <a:ext uri="{FF2B5EF4-FFF2-40B4-BE49-F238E27FC236}">
                      <a16:creationId xmlns:a16="http://schemas.microsoft.com/office/drawing/2014/main" id="{FDB3A728-13F2-D326-8E43-1C54A2E60DDB}"/>
                    </a:ext>
                  </a:extLst>
                </p14:cNvPr>
                <p14:cNvContentPartPr/>
                <p14:nvPr/>
              </p14:nvContentPartPr>
              <p14:xfrm>
                <a:off x="10865095" y="3138742"/>
                <a:ext cx="209160" cy="45360"/>
              </p14:xfrm>
            </p:contentPart>
          </mc:Choice>
          <mc:Fallback xmlns="">
            <p:pic>
              <p:nvPicPr>
                <p:cNvPr id="138" name="Freihand 137">
                  <a:extLst>
                    <a:ext uri="{FF2B5EF4-FFF2-40B4-BE49-F238E27FC236}">
                      <a16:creationId xmlns:a16="http://schemas.microsoft.com/office/drawing/2014/main" id="{FDB3A728-13F2-D326-8E43-1C54A2E60DDB}"/>
                    </a:ext>
                  </a:extLst>
                </p:cNvPr>
                <p:cNvPicPr/>
                <p:nvPr/>
              </p:nvPicPr>
              <p:blipFill>
                <a:blip r:embed="rId218"/>
                <a:stretch>
                  <a:fillRect/>
                </a:stretch>
              </p:blipFill>
              <p:spPr>
                <a:xfrm>
                  <a:off x="10856095" y="3129742"/>
                  <a:ext cx="2268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0" name="Freihand 139">
                  <a:extLst>
                    <a:ext uri="{FF2B5EF4-FFF2-40B4-BE49-F238E27FC236}">
                      <a16:creationId xmlns:a16="http://schemas.microsoft.com/office/drawing/2014/main" id="{D823478A-2854-63C2-F3F1-C96CC7EB1207}"/>
                    </a:ext>
                  </a:extLst>
                </p14:cNvPr>
                <p14:cNvContentPartPr/>
                <p14:nvPr/>
              </p14:nvContentPartPr>
              <p14:xfrm>
                <a:off x="719215" y="2213182"/>
                <a:ext cx="2983680" cy="1770480"/>
              </p14:xfrm>
            </p:contentPart>
          </mc:Choice>
          <mc:Fallback xmlns="">
            <p:pic>
              <p:nvPicPr>
                <p:cNvPr id="140" name="Freihand 139">
                  <a:extLst>
                    <a:ext uri="{FF2B5EF4-FFF2-40B4-BE49-F238E27FC236}">
                      <a16:creationId xmlns:a16="http://schemas.microsoft.com/office/drawing/2014/main" id="{D823478A-2854-63C2-F3F1-C96CC7EB1207}"/>
                    </a:ext>
                  </a:extLst>
                </p:cNvPr>
                <p:cNvPicPr/>
                <p:nvPr/>
              </p:nvPicPr>
              <p:blipFill>
                <a:blip r:embed="rId220"/>
                <a:stretch>
                  <a:fillRect/>
                </a:stretch>
              </p:blipFill>
              <p:spPr>
                <a:xfrm>
                  <a:off x="710575" y="2204542"/>
                  <a:ext cx="3001320" cy="1788120"/>
                </a:xfrm>
                <a:prstGeom prst="rect">
                  <a:avLst/>
                </a:prstGeom>
              </p:spPr>
            </p:pic>
          </mc:Fallback>
        </mc:AlternateContent>
      </p:gr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4697FA0-DEEA-0855-679C-25F8701ECCE3}"/>
                  </a:ext>
                </a:extLst>
              </p14:cNvPr>
              <p14:cNvContentPartPr/>
              <p14:nvPr/>
            </p14:nvContentPartPr>
            <p14:xfrm>
              <a:off x="1320055" y="439102"/>
              <a:ext cx="5763600" cy="169560"/>
            </p14:xfrm>
          </p:contentPart>
        </mc:Choice>
        <mc:Fallback xmlns="">
          <p:pic>
            <p:nvPicPr>
              <p:cNvPr id="2" name="Freihand 1">
                <a:extLst>
                  <a:ext uri="{FF2B5EF4-FFF2-40B4-BE49-F238E27FC236}">
                    <a16:creationId xmlns:a16="http://schemas.microsoft.com/office/drawing/2014/main" id="{A4697FA0-DEEA-0855-679C-25F8701ECCE3}"/>
                  </a:ext>
                </a:extLst>
              </p:cNvPr>
              <p:cNvPicPr/>
              <p:nvPr/>
            </p:nvPicPr>
            <p:blipFill>
              <a:blip r:embed="rId4"/>
              <a:stretch>
                <a:fillRect/>
              </a:stretch>
            </p:blipFill>
            <p:spPr>
              <a:xfrm>
                <a:off x="1311415" y="430462"/>
                <a:ext cx="5781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AED06B46-8CF4-9F3F-9A13-99E0A8443A11}"/>
                  </a:ext>
                </a:extLst>
              </p14:cNvPr>
              <p14:cNvContentPartPr/>
              <p14:nvPr/>
            </p14:nvContentPartPr>
            <p14:xfrm>
              <a:off x="5860015" y="1095022"/>
              <a:ext cx="1825920" cy="63000"/>
            </p14:xfrm>
          </p:contentPart>
        </mc:Choice>
        <mc:Fallback xmlns="">
          <p:pic>
            <p:nvPicPr>
              <p:cNvPr id="10" name="Freihand 9">
                <a:extLst>
                  <a:ext uri="{FF2B5EF4-FFF2-40B4-BE49-F238E27FC236}">
                    <a16:creationId xmlns:a16="http://schemas.microsoft.com/office/drawing/2014/main" id="{AED06B46-8CF4-9F3F-9A13-99E0A8443A11}"/>
                  </a:ext>
                </a:extLst>
              </p:cNvPr>
              <p:cNvPicPr/>
              <p:nvPr/>
            </p:nvPicPr>
            <p:blipFill>
              <a:blip r:embed="rId6"/>
              <a:stretch>
                <a:fillRect/>
              </a:stretch>
            </p:blipFill>
            <p:spPr>
              <a:xfrm>
                <a:off x="5851375" y="1086382"/>
                <a:ext cx="1843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46D00A55-6C14-C435-8849-EA8B42FB2CCB}"/>
                  </a:ext>
                </a:extLst>
              </p14:cNvPr>
              <p14:cNvContentPartPr/>
              <p14:nvPr/>
            </p14:nvContentPartPr>
            <p14:xfrm>
              <a:off x="4743655" y="2542222"/>
              <a:ext cx="1702440" cy="618480"/>
            </p14:xfrm>
          </p:contentPart>
        </mc:Choice>
        <mc:Fallback xmlns="">
          <p:pic>
            <p:nvPicPr>
              <p:cNvPr id="19" name="Freihand 18">
                <a:extLst>
                  <a:ext uri="{FF2B5EF4-FFF2-40B4-BE49-F238E27FC236}">
                    <a16:creationId xmlns:a16="http://schemas.microsoft.com/office/drawing/2014/main" id="{46D00A55-6C14-C435-8849-EA8B42FB2CCB}"/>
                  </a:ext>
                </a:extLst>
              </p:cNvPr>
              <p:cNvPicPr/>
              <p:nvPr/>
            </p:nvPicPr>
            <p:blipFill>
              <a:blip r:embed="rId8"/>
              <a:stretch>
                <a:fillRect/>
              </a:stretch>
            </p:blipFill>
            <p:spPr>
              <a:xfrm>
                <a:off x="4734655" y="2533582"/>
                <a:ext cx="1720080" cy="636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Freihand 40">
                <a:extLst>
                  <a:ext uri="{FF2B5EF4-FFF2-40B4-BE49-F238E27FC236}">
                    <a16:creationId xmlns:a16="http://schemas.microsoft.com/office/drawing/2014/main" id="{FF434087-A506-237D-4830-92EDC37719A1}"/>
                  </a:ext>
                </a:extLst>
              </p14:cNvPr>
              <p14:cNvContentPartPr/>
              <p14:nvPr/>
            </p14:nvContentPartPr>
            <p14:xfrm>
              <a:off x="3692095" y="3226222"/>
              <a:ext cx="2431800" cy="406800"/>
            </p14:xfrm>
          </p:contentPart>
        </mc:Choice>
        <mc:Fallback xmlns="">
          <p:pic>
            <p:nvPicPr>
              <p:cNvPr id="41" name="Freihand 40">
                <a:extLst>
                  <a:ext uri="{FF2B5EF4-FFF2-40B4-BE49-F238E27FC236}">
                    <a16:creationId xmlns:a16="http://schemas.microsoft.com/office/drawing/2014/main" id="{FF434087-A506-237D-4830-92EDC37719A1}"/>
                  </a:ext>
                </a:extLst>
              </p:cNvPr>
              <p:cNvPicPr/>
              <p:nvPr/>
            </p:nvPicPr>
            <p:blipFill>
              <a:blip r:embed="rId10"/>
              <a:stretch>
                <a:fillRect/>
              </a:stretch>
            </p:blipFill>
            <p:spPr>
              <a:xfrm>
                <a:off x="3683455" y="3217222"/>
                <a:ext cx="244944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7" name="Freihand 66">
                <a:extLst>
                  <a:ext uri="{FF2B5EF4-FFF2-40B4-BE49-F238E27FC236}">
                    <a16:creationId xmlns:a16="http://schemas.microsoft.com/office/drawing/2014/main" id="{939A4BAE-8BD0-165D-3188-C1E77FE10EC8}"/>
                  </a:ext>
                </a:extLst>
              </p14:cNvPr>
              <p14:cNvContentPartPr/>
              <p14:nvPr/>
            </p14:nvContentPartPr>
            <p14:xfrm>
              <a:off x="3642415" y="479782"/>
              <a:ext cx="1037880" cy="502560"/>
            </p14:xfrm>
          </p:contentPart>
        </mc:Choice>
        <mc:Fallback xmlns="">
          <p:pic>
            <p:nvPicPr>
              <p:cNvPr id="67" name="Freihand 66">
                <a:extLst>
                  <a:ext uri="{FF2B5EF4-FFF2-40B4-BE49-F238E27FC236}">
                    <a16:creationId xmlns:a16="http://schemas.microsoft.com/office/drawing/2014/main" id="{939A4BAE-8BD0-165D-3188-C1E77FE10EC8}"/>
                  </a:ext>
                </a:extLst>
              </p:cNvPr>
              <p:cNvPicPr/>
              <p:nvPr/>
            </p:nvPicPr>
            <p:blipFill>
              <a:blip r:embed="rId12"/>
              <a:stretch>
                <a:fillRect/>
              </a:stretch>
            </p:blipFill>
            <p:spPr>
              <a:xfrm>
                <a:off x="3633415" y="471142"/>
                <a:ext cx="105552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9" name="Freihand 68">
                <a:extLst>
                  <a:ext uri="{FF2B5EF4-FFF2-40B4-BE49-F238E27FC236}">
                    <a16:creationId xmlns:a16="http://schemas.microsoft.com/office/drawing/2014/main" id="{003B73F6-ADE9-3FE2-371C-0A56BD12D421}"/>
                  </a:ext>
                </a:extLst>
              </p14:cNvPr>
              <p14:cNvContentPartPr/>
              <p14:nvPr/>
            </p14:nvContentPartPr>
            <p14:xfrm>
              <a:off x="2255335" y="3391822"/>
              <a:ext cx="1189440" cy="39240"/>
            </p14:xfrm>
          </p:contentPart>
        </mc:Choice>
        <mc:Fallback xmlns="">
          <p:pic>
            <p:nvPicPr>
              <p:cNvPr id="69" name="Freihand 68">
                <a:extLst>
                  <a:ext uri="{FF2B5EF4-FFF2-40B4-BE49-F238E27FC236}">
                    <a16:creationId xmlns:a16="http://schemas.microsoft.com/office/drawing/2014/main" id="{003B73F6-ADE9-3FE2-371C-0A56BD12D421}"/>
                  </a:ext>
                </a:extLst>
              </p:cNvPr>
              <p:cNvPicPr/>
              <p:nvPr/>
            </p:nvPicPr>
            <p:blipFill>
              <a:blip r:embed="rId14"/>
              <a:stretch>
                <a:fillRect/>
              </a:stretch>
            </p:blipFill>
            <p:spPr>
              <a:xfrm>
                <a:off x="2246695" y="3383182"/>
                <a:ext cx="1207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3" name="Freihand 122">
                <a:extLst>
                  <a:ext uri="{FF2B5EF4-FFF2-40B4-BE49-F238E27FC236}">
                    <a16:creationId xmlns:a16="http://schemas.microsoft.com/office/drawing/2014/main" id="{E66B8EAC-B531-D8C8-FCA4-B5AF8EA2FAC8}"/>
                  </a:ext>
                </a:extLst>
              </p14:cNvPr>
              <p14:cNvContentPartPr/>
              <p14:nvPr/>
            </p14:nvContentPartPr>
            <p14:xfrm>
              <a:off x="10688695" y="2323342"/>
              <a:ext cx="1045440" cy="147960"/>
            </p14:xfrm>
          </p:contentPart>
        </mc:Choice>
        <mc:Fallback xmlns="">
          <p:pic>
            <p:nvPicPr>
              <p:cNvPr id="123" name="Freihand 122">
                <a:extLst>
                  <a:ext uri="{FF2B5EF4-FFF2-40B4-BE49-F238E27FC236}">
                    <a16:creationId xmlns:a16="http://schemas.microsoft.com/office/drawing/2014/main" id="{E66B8EAC-B531-D8C8-FCA4-B5AF8EA2FAC8}"/>
                  </a:ext>
                </a:extLst>
              </p:cNvPr>
              <p:cNvPicPr/>
              <p:nvPr/>
            </p:nvPicPr>
            <p:blipFill>
              <a:blip r:embed="rId16"/>
              <a:stretch>
                <a:fillRect/>
              </a:stretch>
            </p:blipFill>
            <p:spPr>
              <a:xfrm>
                <a:off x="10679695" y="2314702"/>
                <a:ext cx="1063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7F0461AA-C3DE-1413-E968-ED282F2CDF58}"/>
                  </a:ext>
                </a:extLst>
              </p14:cNvPr>
              <p14:cNvContentPartPr/>
              <p14:nvPr/>
            </p14:nvContentPartPr>
            <p14:xfrm>
              <a:off x="3746455" y="3041542"/>
              <a:ext cx="2564640" cy="59040"/>
            </p14:xfrm>
          </p:contentPart>
        </mc:Choice>
        <mc:Fallback xmlns="">
          <p:pic>
            <p:nvPicPr>
              <p:cNvPr id="11" name="Freihand 10">
                <a:extLst>
                  <a:ext uri="{FF2B5EF4-FFF2-40B4-BE49-F238E27FC236}">
                    <a16:creationId xmlns:a16="http://schemas.microsoft.com/office/drawing/2014/main" id="{7F0461AA-C3DE-1413-E968-ED282F2CDF58}"/>
                  </a:ext>
                </a:extLst>
              </p:cNvPr>
              <p:cNvPicPr/>
              <p:nvPr/>
            </p:nvPicPr>
            <p:blipFill>
              <a:blip r:embed="rId18"/>
              <a:stretch>
                <a:fillRect/>
              </a:stretch>
            </p:blipFill>
            <p:spPr>
              <a:xfrm>
                <a:off x="3737815" y="3032902"/>
                <a:ext cx="2582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EF6887FC-12B5-65C9-8F28-649A5FAEDDB3}"/>
                  </a:ext>
                </a:extLst>
              </p14:cNvPr>
              <p14:cNvContentPartPr/>
              <p14:nvPr/>
            </p14:nvContentPartPr>
            <p14:xfrm>
              <a:off x="3550975" y="2564542"/>
              <a:ext cx="1104840" cy="571320"/>
            </p14:xfrm>
          </p:contentPart>
        </mc:Choice>
        <mc:Fallback xmlns="">
          <p:pic>
            <p:nvPicPr>
              <p:cNvPr id="12" name="Freihand 11">
                <a:extLst>
                  <a:ext uri="{FF2B5EF4-FFF2-40B4-BE49-F238E27FC236}">
                    <a16:creationId xmlns:a16="http://schemas.microsoft.com/office/drawing/2014/main" id="{EF6887FC-12B5-65C9-8F28-649A5FAEDDB3}"/>
                  </a:ext>
                </a:extLst>
              </p:cNvPr>
              <p:cNvPicPr/>
              <p:nvPr/>
            </p:nvPicPr>
            <p:blipFill>
              <a:blip r:embed="rId20"/>
              <a:stretch>
                <a:fillRect/>
              </a:stretch>
            </p:blipFill>
            <p:spPr>
              <a:xfrm>
                <a:off x="3541975" y="2555542"/>
                <a:ext cx="112248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CD000DD8-E1D7-E4EA-F168-B47594BD358D}"/>
                  </a:ext>
                </a:extLst>
              </p14:cNvPr>
              <p14:cNvContentPartPr/>
              <p14:nvPr/>
            </p14:nvContentPartPr>
            <p14:xfrm>
              <a:off x="4071535" y="2256382"/>
              <a:ext cx="158040" cy="269280"/>
            </p14:xfrm>
          </p:contentPart>
        </mc:Choice>
        <mc:Fallback xmlns="">
          <p:pic>
            <p:nvPicPr>
              <p:cNvPr id="15" name="Freihand 14">
                <a:extLst>
                  <a:ext uri="{FF2B5EF4-FFF2-40B4-BE49-F238E27FC236}">
                    <a16:creationId xmlns:a16="http://schemas.microsoft.com/office/drawing/2014/main" id="{CD000DD8-E1D7-E4EA-F168-B47594BD358D}"/>
                  </a:ext>
                </a:extLst>
              </p:cNvPr>
              <p:cNvPicPr/>
              <p:nvPr/>
            </p:nvPicPr>
            <p:blipFill>
              <a:blip r:embed="rId22"/>
              <a:stretch>
                <a:fillRect/>
              </a:stretch>
            </p:blipFill>
            <p:spPr>
              <a:xfrm>
                <a:off x="4062535" y="2247382"/>
                <a:ext cx="175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3DBC427F-7EC0-0E43-B0EA-3980F4B2289D}"/>
                  </a:ext>
                </a:extLst>
              </p14:cNvPr>
              <p14:cNvContentPartPr/>
              <p14:nvPr/>
            </p14:nvContentPartPr>
            <p14:xfrm>
              <a:off x="4256215" y="2317942"/>
              <a:ext cx="322560" cy="98640"/>
            </p14:xfrm>
          </p:contentPart>
        </mc:Choice>
        <mc:Fallback xmlns="">
          <p:pic>
            <p:nvPicPr>
              <p:cNvPr id="16" name="Freihand 15">
                <a:extLst>
                  <a:ext uri="{FF2B5EF4-FFF2-40B4-BE49-F238E27FC236}">
                    <a16:creationId xmlns:a16="http://schemas.microsoft.com/office/drawing/2014/main" id="{3DBC427F-7EC0-0E43-B0EA-3980F4B2289D}"/>
                  </a:ext>
                </a:extLst>
              </p:cNvPr>
              <p:cNvPicPr/>
              <p:nvPr/>
            </p:nvPicPr>
            <p:blipFill>
              <a:blip r:embed="rId24"/>
              <a:stretch>
                <a:fillRect/>
              </a:stretch>
            </p:blipFill>
            <p:spPr>
              <a:xfrm>
                <a:off x="4247215" y="2309302"/>
                <a:ext cx="340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AE87D701-F58A-963A-851B-689F3082DE83}"/>
                  </a:ext>
                </a:extLst>
              </p14:cNvPr>
              <p14:cNvContentPartPr/>
              <p14:nvPr/>
            </p14:nvContentPartPr>
            <p14:xfrm>
              <a:off x="4591015" y="2287702"/>
              <a:ext cx="372960" cy="234720"/>
            </p14:xfrm>
          </p:contentPart>
        </mc:Choice>
        <mc:Fallback xmlns="">
          <p:pic>
            <p:nvPicPr>
              <p:cNvPr id="17" name="Freihand 16">
                <a:extLst>
                  <a:ext uri="{FF2B5EF4-FFF2-40B4-BE49-F238E27FC236}">
                    <a16:creationId xmlns:a16="http://schemas.microsoft.com/office/drawing/2014/main" id="{AE87D701-F58A-963A-851B-689F3082DE83}"/>
                  </a:ext>
                </a:extLst>
              </p:cNvPr>
              <p:cNvPicPr/>
              <p:nvPr/>
            </p:nvPicPr>
            <p:blipFill>
              <a:blip r:embed="rId26"/>
              <a:stretch>
                <a:fillRect/>
              </a:stretch>
            </p:blipFill>
            <p:spPr>
              <a:xfrm>
                <a:off x="4582375" y="2278702"/>
                <a:ext cx="3906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E60313C2-6D8B-914B-F3EE-40B4047AB349}"/>
                  </a:ext>
                </a:extLst>
              </p14:cNvPr>
              <p14:cNvContentPartPr/>
              <p14:nvPr/>
            </p14:nvContentPartPr>
            <p14:xfrm>
              <a:off x="5212375" y="2296342"/>
              <a:ext cx="243000" cy="95760"/>
            </p14:xfrm>
          </p:contentPart>
        </mc:Choice>
        <mc:Fallback xmlns="">
          <p:pic>
            <p:nvPicPr>
              <p:cNvPr id="21" name="Freihand 20">
                <a:extLst>
                  <a:ext uri="{FF2B5EF4-FFF2-40B4-BE49-F238E27FC236}">
                    <a16:creationId xmlns:a16="http://schemas.microsoft.com/office/drawing/2014/main" id="{E60313C2-6D8B-914B-F3EE-40B4047AB349}"/>
                  </a:ext>
                </a:extLst>
              </p:cNvPr>
              <p:cNvPicPr/>
              <p:nvPr/>
            </p:nvPicPr>
            <p:blipFill>
              <a:blip r:embed="rId28"/>
              <a:stretch>
                <a:fillRect/>
              </a:stretch>
            </p:blipFill>
            <p:spPr>
              <a:xfrm>
                <a:off x="5203735" y="2287342"/>
                <a:ext cx="260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AF4B042D-C0CA-DFCB-6CE5-913496539648}"/>
                  </a:ext>
                </a:extLst>
              </p14:cNvPr>
              <p14:cNvContentPartPr/>
              <p14:nvPr/>
            </p14:nvContentPartPr>
            <p14:xfrm>
              <a:off x="5710615" y="2147662"/>
              <a:ext cx="194040" cy="203040"/>
            </p14:xfrm>
          </p:contentPart>
        </mc:Choice>
        <mc:Fallback xmlns="">
          <p:pic>
            <p:nvPicPr>
              <p:cNvPr id="22" name="Freihand 21">
                <a:extLst>
                  <a:ext uri="{FF2B5EF4-FFF2-40B4-BE49-F238E27FC236}">
                    <a16:creationId xmlns:a16="http://schemas.microsoft.com/office/drawing/2014/main" id="{AF4B042D-C0CA-DFCB-6CE5-913496539648}"/>
                  </a:ext>
                </a:extLst>
              </p:cNvPr>
              <p:cNvPicPr/>
              <p:nvPr/>
            </p:nvPicPr>
            <p:blipFill>
              <a:blip r:embed="rId30"/>
              <a:stretch>
                <a:fillRect/>
              </a:stretch>
            </p:blipFill>
            <p:spPr>
              <a:xfrm>
                <a:off x="5701975" y="2138662"/>
                <a:ext cx="2116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AFBB18E8-8EDE-5277-36C0-325FEFEB1FA1}"/>
                  </a:ext>
                </a:extLst>
              </p14:cNvPr>
              <p14:cNvContentPartPr/>
              <p14:nvPr/>
            </p14:nvContentPartPr>
            <p14:xfrm>
              <a:off x="4644295" y="2436022"/>
              <a:ext cx="174960" cy="141840"/>
            </p14:xfrm>
          </p:contentPart>
        </mc:Choice>
        <mc:Fallback xmlns="">
          <p:pic>
            <p:nvPicPr>
              <p:cNvPr id="23" name="Freihand 22">
                <a:extLst>
                  <a:ext uri="{FF2B5EF4-FFF2-40B4-BE49-F238E27FC236}">
                    <a16:creationId xmlns:a16="http://schemas.microsoft.com/office/drawing/2014/main" id="{AFBB18E8-8EDE-5277-36C0-325FEFEB1FA1}"/>
                  </a:ext>
                </a:extLst>
              </p:cNvPr>
              <p:cNvPicPr/>
              <p:nvPr/>
            </p:nvPicPr>
            <p:blipFill>
              <a:blip r:embed="rId32"/>
              <a:stretch>
                <a:fillRect/>
              </a:stretch>
            </p:blipFill>
            <p:spPr>
              <a:xfrm>
                <a:off x="4635655" y="2427022"/>
                <a:ext cx="192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137A8FE8-5D64-1552-9855-2FA4D4129435}"/>
                  </a:ext>
                </a:extLst>
              </p14:cNvPr>
              <p14:cNvContentPartPr/>
              <p14:nvPr/>
            </p14:nvContentPartPr>
            <p14:xfrm>
              <a:off x="4600375" y="2503342"/>
              <a:ext cx="179640" cy="176400"/>
            </p14:xfrm>
          </p:contentPart>
        </mc:Choice>
        <mc:Fallback xmlns="">
          <p:pic>
            <p:nvPicPr>
              <p:cNvPr id="24" name="Freihand 23">
                <a:extLst>
                  <a:ext uri="{FF2B5EF4-FFF2-40B4-BE49-F238E27FC236}">
                    <a16:creationId xmlns:a16="http://schemas.microsoft.com/office/drawing/2014/main" id="{137A8FE8-5D64-1552-9855-2FA4D4129435}"/>
                  </a:ext>
                </a:extLst>
              </p:cNvPr>
              <p:cNvPicPr/>
              <p:nvPr/>
            </p:nvPicPr>
            <p:blipFill>
              <a:blip r:embed="rId34"/>
              <a:stretch>
                <a:fillRect/>
              </a:stretch>
            </p:blipFill>
            <p:spPr>
              <a:xfrm>
                <a:off x="4591375" y="2494342"/>
                <a:ext cx="1972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B0FC6E14-59F0-361F-F640-25D4B46E8BA4}"/>
                  </a:ext>
                </a:extLst>
              </p14:cNvPr>
              <p14:cNvContentPartPr/>
              <p14:nvPr/>
            </p14:nvContentPartPr>
            <p14:xfrm>
              <a:off x="5846695" y="2332702"/>
              <a:ext cx="16920" cy="112320"/>
            </p14:xfrm>
          </p:contentPart>
        </mc:Choice>
        <mc:Fallback xmlns="">
          <p:pic>
            <p:nvPicPr>
              <p:cNvPr id="26" name="Freihand 25">
                <a:extLst>
                  <a:ext uri="{FF2B5EF4-FFF2-40B4-BE49-F238E27FC236}">
                    <a16:creationId xmlns:a16="http://schemas.microsoft.com/office/drawing/2014/main" id="{B0FC6E14-59F0-361F-F640-25D4B46E8BA4}"/>
                  </a:ext>
                </a:extLst>
              </p:cNvPr>
              <p:cNvPicPr/>
              <p:nvPr/>
            </p:nvPicPr>
            <p:blipFill>
              <a:blip r:embed="rId36"/>
              <a:stretch>
                <a:fillRect/>
              </a:stretch>
            </p:blipFill>
            <p:spPr>
              <a:xfrm>
                <a:off x="5838055" y="2324062"/>
                <a:ext cx="34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D15EAFCA-1225-90AB-2E2C-F865B8F84DA9}"/>
                  </a:ext>
                </a:extLst>
              </p14:cNvPr>
              <p14:cNvContentPartPr/>
              <p14:nvPr/>
            </p14:nvContentPartPr>
            <p14:xfrm>
              <a:off x="5916535" y="2275102"/>
              <a:ext cx="647280" cy="115200"/>
            </p14:xfrm>
          </p:contentPart>
        </mc:Choice>
        <mc:Fallback xmlns="">
          <p:pic>
            <p:nvPicPr>
              <p:cNvPr id="27" name="Freihand 26">
                <a:extLst>
                  <a:ext uri="{FF2B5EF4-FFF2-40B4-BE49-F238E27FC236}">
                    <a16:creationId xmlns:a16="http://schemas.microsoft.com/office/drawing/2014/main" id="{D15EAFCA-1225-90AB-2E2C-F865B8F84DA9}"/>
                  </a:ext>
                </a:extLst>
              </p:cNvPr>
              <p:cNvPicPr/>
              <p:nvPr/>
            </p:nvPicPr>
            <p:blipFill>
              <a:blip r:embed="rId38"/>
              <a:stretch>
                <a:fillRect/>
              </a:stretch>
            </p:blipFill>
            <p:spPr>
              <a:xfrm>
                <a:off x="5907535" y="2266102"/>
                <a:ext cx="664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A005FF6C-B124-6BED-DCF5-B3212C98F2EE}"/>
                  </a:ext>
                </a:extLst>
              </p14:cNvPr>
              <p14:cNvContentPartPr/>
              <p14:nvPr/>
            </p14:nvContentPartPr>
            <p14:xfrm>
              <a:off x="6754975" y="2313622"/>
              <a:ext cx="298440" cy="58320"/>
            </p14:xfrm>
          </p:contentPart>
        </mc:Choice>
        <mc:Fallback xmlns="">
          <p:pic>
            <p:nvPicPr>
              <p:cNvPr id="28" name="Freihand 27">
                <a:extLst>
                  <a:ext uri="{FF2B5EF4-FFF2-40B4-BE49-F238E27FC236}">
                    <a16:creationId xmlns:a16="http://schemas.microsoft.com/office/drawing/2014/main" id="{A005FF6C-B124-6BED-DCF5-B3212C98F2EE}"/>
                  </a:ext>
                </a:extLst>
              </p:cNvPr>
              <p:cNvPicPr/>
              <p:nvPr/>
            </p:nvPicPr>
            <p:blipFill>
              <a:blip r:embed="rId40"/>
              <a:stretch>
                <a:fillRect/>
              </a:stretch>
            </p:blipFill>
            <p:spPr>
              <a:xfrm>
                <a:off x="6746335" y="2304622"/>
                <a:ext cx="316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726ECEBC-4BE8-F95C-DCA0-34AFBCB65B46}"/>
                  </a:ext>
                </a:extLst>
              </p14:cNvPr>
              <p14:cNvContentPartPr/>
              <p14:nvPr/>
            </p14:nvContentPartPr>
            <p14:xfrm>
              <a:off x="7098415" y="2308942"/>
              <a:ext cx="71280" cy="59040"/>
            </p14:xfrm>
          </p:contentPart>
        </mc:Choice>
        <mc:Fallback xmlns="">
          <p:pic>
            <p:nvPicPr>
              <p:cNvPr id="29" name="Freihand 28">
                <a:extLst>
                  <a:ext uri="{FF2B5EF4-FFF2-40B4-BE49-F238E27FC236}">
                    <a16:creationId xmlns:a16="http://schemas.microsoft.com/office/drawing/2014/main" id="{726ECEBC-4BE8-F95C-DCA0-34AFBCB65B46}"/>
                  </a:ext>
                </a:extLst>
              </p:cNvPr>
              <p:cNvPicPr/>
              <p:nvPr/>
            </p:nvPicPr>
            <p:blipFill>
              <a:blip r:embed="rId42"/>
              <a:stretch>
                <a:fillRect/>
              </a:stretch>
            </p:blipFill>
            <p:spPr>
              <a:xfrm>
                <a:off x="7089775" y="2300302"/>
                <a:ext cx="88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3F87B402-59FA-117F-E734-AB803B9C1342}"/>
                  </a:ext>
                </a:extLst>
              </p14:cNvPr>
              <p14:cNvContentPartPr/>
              <p14:nvPr/>
            </p14:nvContentPartPr>
            <p14:xfrm>
              <a:off x="7382455" y="2219662"/>
              <a:ext cx="355320" cy="123480"/>
            </p14:xfrm>
          </p:contentPart>
        </mc:Choice>
        <mc:Fallback xmlns="">
          <p:pic>
            <p:nvPicPr>
              <p:cNvPr id="30" name="Freihand 29">
                <a:extLst>
                  <a:ext uri="{FF2B5EF4-FFF2-40B4-BE49-F238E27FC236}">
                    <a16:creationId xmlns:a16="http://schemas.microsoft.com/office/drawing/2014/main" id="{3F87B402-59FA-117F-E734-AB803B9C1342}"/>
                  </a:ext>
                </a:extLst>
              </p:cNvPr>
              <p:cNvPicPr/>
              <p:nvPr/>
            </p:nvPicPr>
            <p:blipFill>
              <a:blip r:embed="rId44"/>
              <a:stretch>
                <a:fillRect/>
              </a:stretch>
            </p:blipFill>
            <p:spPr>
              <a:xfrm>
                <a:off x="7373455" y="2211022"/>
                <a:ext cx="372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4A5EB833-72BE-1BE9-0810-ED87A9509C60}"/>
                  </a:ext>
                </a:extLst>
              </p14:cNvPr>
              <p14:cNvContentPartPr/>
              <p14:nvPr/>
            </p14:nvContentPartPr>
            <p14:xfrm>
              <a:off x="7967455" y="2122822"/>
              <a:ext cx="186120" cy="197640"/>
            </p14:xfrm>
          </p:contentPart>
        </mc:Choice>
        <mc:Fallback xmlns="">
          <p:pic>
            <p:nvPicPr>
              <p:cNvPr id="31" name="Freihand 30">
                <a:extLst>
                  <a:ext uri="{FF2B5EF4-FFF2-40B4-BE49-F238E27FC236}">
                    <a16:creationId xmlns:a16="http://schemas.microsoft.com/office/drawing/2014/main" id="{4A5EB833-72BE-1BE9-0810-ED87A9509C60}"/>
                  </a:ext>
                </a:extLst>
              </p:cNvPr>
              <p:cNvPicPr/>
              <p:nvPr/>
            </p:nvPicPr>
            <p:blipFill>
              <a:blip r:embed="rId46"/>
              <a:stretch>
                <a:fillRect/>
              </a:stretch>
            </p:blipFill>
            <p:spPr>
              <a:xfrm>
                <a:off x="7958455" y="2113822"/>
                <a:ext cx="2037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538B2A49-DE61-83BC-03CE-A1B359416497}"/>
                  </a:ext>
                </a:extLst>
              </p14:cNvPr>
              <p14:cNvContentPartPr/>
              <p14:nvPr/>
            </p14:nvContentPartPr>
            <p14:xfrm>
              <a:off x="8110015" y="2225062"/>
              <a:ext cx="228600" cy="92160"/>
            </p14:xfrm>
          </p:contentPart>
        </mc:Choice>
        <mc:Fallback xmlns="">
          <p:pic>
            <p:nvPicPr>
              <p:cNvPr id="32" name="Freihand 31">
                <a:extLst>
                  <a:ext uri="{FF2B5EF4-FFF2-40B4-BE49-F238E27FC236}">
                    <a16:creationId xmlns:a16="http://schemas.microsoft.com/office/drawing/2014/main" id="{538B2A49-DE61-83BC-03CE-A1B359416497}"/>
                  </a:ext>
                </a:extLst>
              </p:cNvPr>
              <p:cNvPicPr/>
              <p:nvPr/>
            </p:nvPicPr>
            <p:blipFill>
              <a:blip r:embed="rId48"/>
              <a:stretch>
                <a:fillRect/>
              </a:stretch>
            </p:blipFill>
            <p:spPr>
              <a:xfrm>
                <a:off x="8101015" y="2216062"/>
                <a:ext cx="246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3C8FECDB-D015-0054-2C91-0621A21884BB}"/>
                  </a:ext>
                </a:extLst>
              </p14:cNvPr>
              <p14:cNvContentPartPr/>
              <p14:nvPr/>
            </p14:nvContentPartPr>
            <p14:xfrm>
              <a:off x="8299015" y="2208142"/>
              <a:ext cx="118080" cy="197280"/>
            </p14:xfrm>
          </p:contentPart>
        </mc:Choice>
        <mc:Fallback xmlns="">
          <p:pic>
            <p:nvPicPr>
              <p:cNvPr id="33" name="Freihand 32">
                <a:extLst>
                  <a:ext uri="{FF2B5EF4-FFF2-40B4-BE49-F238E27FC236}">
                    <a16:creationId xmlns:a16="http://schemas.microsoft.com/office/drawing/2014/main" id="{3C8FECDB-D015-0054-2C91-0621A21884BB}"/>
                  </a:ext>
                </a:extLst>
              </p:cNvPr>
              <p:cNvPicPr/>
              <p:nvPr/>
            </p:nvPicPr>
            <p:blipFill>
              <a:blip r:embed="rId50"/>
              <a:stretch>
                <a:fillRect/>
              </a:stretch>
            </p:blipFill>
            <p:spPr>
              <a:xfrm>
                <a:off x="8290015" y="2199142"/>
                <a:ext cx="1357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C09171CA-875C-33A4-CC16-67E582F39F2B}"/>
                  </a:ext>
                </a:extLst>
              </p14:cNvPr>
              <p14:cNvContentPartPr/>
              <p14:nvPr/>
            </p14:nvContentPartPr>
            <p14:xfrm>
              <a:off x="8455255" y="2198422"/>
              <a:ext cx="289080" cy="75600"/>
            </p14:xfrm>
          </p:contentPart>
        </mc:Choice>
        <mc:Fallback xmlns="">
          <p:pic>
            <p:nvPicPr>
              <p:cNvPr id="34" name="Freihand 33">
                <a:extLst>
                  <a:ext uri="{FF2B5EF4-FFF2-40B4-BE49-F238E27FC236}">
                    <a16:creationId xmlns:a16="http://schemas.microsoft.com/office/drawing/2014/main" id="{C09171CA-875C-33A4-CC16-67E582F39F2B}"/>
                  </a:ext>
                </a:extLst>
              </p:cNvPr>
              <p:cNvPicPr/>
              <p:nvPr/>
            </p:nvPicPr>
            <p:blipFill>
              <a:blip r:embed="rId52"/>
              <a:stretch>
                <a:fillRect/>
              </a:stretch>
            </p:blipFill>
            <p:spPr>
              <a:xfrm>
                <a:off x="8446255" y="2189782"/>
                <a:ext cx="306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06471ACD-FA8E-A8F6-D153-73A6BACCA29D}"/>
                  </a:ext>
                </a:extLst>
              </p14:cNvPr>
              <p14:cNvContentPartPr/>
              <p14:nvPr/>
            </p14:nvContentPartPr>
            <p14:xfrm>
              <a:off x="8752615" y="2107702"/>
              <a:ext cx="31320" cy="42840"/>
            </p14:xfrm>
          </p:contentPart>
        </mc:Choice>
        <mc:Fallback xmlns="">
          <p:pic>
            <p:nvPicPr>
              <p:cNvPr id="35" name="Freihand 34">
                <a:extLst>
                  <a:ext uri="{FF2B5EF4-FFF2-40B4-BE49-F238E27FC236}">
                    <a16:creationId xmlns:a16="http://schemas.microsoft.com/office/drawing/2014/main" id="{06471ACD-FA8E-A8F6-D153-73A6BACCA29D}"/>
                  </a:ext>
                </a:extLst>
              </p:cNvPr>
              <p:cNvPicPr/>
              <p:nvPr/>
            </p:nvPicPr>
            <p:blipFill>
              <a:blip r:embed="rId54"/>
              <a:stretch>
                <a:fillRect/>
              </a:stretch>
            </p:blipFill>
            <p:spPr>
              <a:xfrm>
                <a:off x="8743975" y="2099062"/>
                <a:ext cx="48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C9643875-327D-B5E8-1425-D473C566DF0E}"/>
                  </a:ext>
                </a:extLst>
              </p14:cNvPr>
              <p14:cNvContentPartPr/>
              <p14:nvPr/>
            </p14:nvContentPartPr>
            <p14:xfrm>
              <a:off x="8774215" y="2139742"/>
              <a:ext cx="259920" cy="136800"/>
            </p14:xfrm>
          </p:contentPart>
        </mc:Choice>
        <mc:Fallback xmlns="">
          <p:pic>
            <p:nvPicPr>
              <p:cNvPr id="36" name="Freihand 35">
                <a:extLst>
                  <a:ext uri="{FF2B5EF4-FFF2-40B4-BE49-F238E27FC236}">
                    <a16:creationId xmlns:a16="http://schemas.microsoft.com/office/drawing/2014/main" id="{C9643875-327D-B5E8-1425-D473C566DF0E}"/>
                  </a:ext>
                </a:extLst>
              </p:cNvPr>
              <p:cNvPicPr/>
              <p:nvPr/>
            </p:nvPicPr>
            <p:blipFill>
              <a:blip r:embed="rId56"/>
              <a:stretch>
                <a:fillRect/>
              </a:stretch>
            </p:blipFill>
            <p:spPr>
              <a:xfrm>
                <a:off x="8765215" y="2131102"/>
                <a:ext cx="277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45C85264-5F96-1107-6B30-7721790D64E5}"/>
                  </a:ext>
                </a:extLst>
              </p14:cNvPr>
              <p14:cNvContentPartPr/>
              <p14:nvPr/>
            </p14:nvContentPartPr>
            <p14:xfrm>
              <a:off x="9060055" y="2160262"/>
              <a:ext cx="146520" cy="107640"/>
            </p14:xfrm>
          </p:contentPart>
        </mc:Choice>
        <mc:Fallback xmlns="">
          <p:pic>
            <p:nvPicPr>
              <p:cNvPr id="37" name="Freihand 36">
                <a:extLst>
                  <a:ext uri="{FF2B5EF4-FFF2-40B4-BE49-F238E27FC236}">
                    <a16:creationId xmlns:a16="http://schemas.microsoft.com/office/drawing/2014/main" id="{45C85264-5F96-1107-6B30-7721790D64E5}"/>
                  </a:ext>
                </a:extLst>
              </p:cNvPr>
              <p:cNvPicPr/>
              <p:nvPr/>
            </p:nvPicPr>
            <p:blipFill>
              <a:blip r:embed="rId58"/>
              <a:stretch>
                <a:fillRect/>
              </a:stretch>
            </p:blipFill>
            <p:spPr>
              <a:xfrm>
                <a:off x="9051415" y="2151622"/>
                <a:ext cx="164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3C33CB09-FDCF-1270-4AAF-035CCE011AC8}"/>
                  </a:ext>
                </a:extLst>
              </p14:cNvPr>
              <p14:cNvContentPartPr/>
              <p14:nvPr/>
            </p14:nvContentPartPr>
            <p14:xfrm>
              <a:off x="6444655" y="2460862"/>
              <a:ext cx="228960" cy="181800"/>
            </p14:xfrm>
          </p:contentPart>
        </mc:Choice>
        <mc:Fallback xmlns="">
          <p:pic>
            <p:nvPicPr>
              <p:cNvPr id="38" name="Freihand 37">
                <a:extLst>
                  <a:ext uri="{FF2B5EF4-FFF2-40B4-BE49-F238E27FC236}">
                    <a16:creationId xmlns:a16="http://schemas.microsoft.com/office/drawing/2014/main" id="{3C33CB09-FDCF-1270-4AAF-035CCE011AC8}"/>
                  </a:ext>
                </a:extLst>
              </p:cNvPr>
              <p:cNvPicPr/>
              <p:nvPr/>
            </p:nvPicPr>
            <p:blipFill>
              <a:blip r:embed="rId60"/>
              <a:stretch>
                <a:fillRect/>
              </a:stretch>
            </p:blipFill>
            <p:spPr>
              <a:xfrm>
                <a:off x="6435655" y="2451862"/>
                <a:ext cx="246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509DC345-F73D-18D5-F68B-FAFD5DFEF050}"/>
                  </a:ext>
                </a:extLst>
              </p14:cNvPr>
              <p14:cNvContentPartPr/>
              <p14:nvPr/>
            </p14:nvContentPartPr>
            <p14:xfrm>
              <a:off x="6382735" y="2535022"/>
              <a:ext cx="183960" cy="184680"/>
            </p14:xfrm>
          </p:contentPart>
        </mc:Choice>
        <mc:Fallback xmlns="">
          <p:pic>
            <p:nvPicPr>
              <p:cNvPr id="39" name="Freihand 38">
                <a:extLst>
                  <a:ext uri="{FF2B5EF4-FFF2-40B4-BE49-F238E27FC236}">
                    <a16:creationId xmlns:a16="http://schemas.microsoft.com/office/drawing/2014/main" id="{509DC345-F73D-18D5-F68B-FAFD5DFEF050}"/>
                  </a:ext>
                </a:extLst>
              </p:cNvPr>
              <p:cNvPicPr/>
              <p:nvPr/>
            </p:nvPicPr>
            <p:blipFill>
              <a:blip r:embed="rId62"/>
              <a:stretch>
                <a:fillRect/>
              </a:stretch>
            </p:blipFill>
            <p:spPr>
              <a:xfrm>
                <a:off x="6373735" y="2526022"/>
                <a:ext cx="201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AC0584F7-0FD3-5978-E16D-59092B7588C8}"/>
                  </a:ext>
                </a:extLst>
              </p14:cNvPr>
              <p14:cNvContentPartPr/>
              <p14:nvPr/>
            </p14:nvContentPartPr>
            <p14:xfrm>
              <a:off x="6285535" y="3392542"/>
              <a:ext cx="376560" cy="81000"/>
            </p14:xfrm>
          </p:contentPart>
        </mc:Choice>
        <mc:Fallback xmlns="">
          <p:pic>
            <p:nvPicPr>
              <p:cNvPr id="42" name="Freihand 41">
                <a:extLst>
                  <a:ext uri="{FF2B5EF4-FFF2-40B4-BE49-F238E27FC236}">
                    <a16:creationId xmlns:a16="http://schemas.microsoft.com/office/drawing/2014/main" id="{AC0584F7-0FD3-5978-E16D-59092B7588C8}"/>
                  </a:ext>
                </a:extLst>
              </p:cNvPr>
              <p:cNvPicPr/>
              <p:nvPr/>
            </p:nvPicPr>
            <p:blipFill>
              <a:blip r:embed="rId64"/>
              <a:stretch>
                <a:fillRect/>
              </a:stretch>
            </p:blipFill>
            <p:spPr>
              <a:xfrm>
                <a:off x="6276895" y="3383542"/>
                <a:ext cx="394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E60C5BAA-8F1A-A092-2F99-7588D6EDDA58}"/>
                  </a:ext>
                </a:extLst>
              </p14:cNvPr>
              <p14:cNvContentPartPr/>
              <p14:nvPr/>
            </p14:nvContentPartPr>
            <p14:xfrm>
              <a:off x="6222535" y="3376342"/>
              <a:ext cx="213480" cy="151560"/>
            </p14:xfrm>
          </p:contentPart>
        </mc:Choice>
        <mc:Fallback xmlns="">
          <p:pic>
            <p:nvPicPr>
              <p:cNvPr id="43" name="Freihand 42">
                <a:extLst>
                  <a:ext uri="{FF2B5EF4-FFF2-40B4-BE49-F238E27FC236}">
                    <a16:creationId xmlns:a16="http://schemas.microsoft.com/office/drawing/2014/main" id="{E60C5BAA-8F1A-A092-2F99-7588D6EDDA58}"/>
                  </a:ext>
                </a:extLst>
              </p:cNvPr>
              <p:cNvPicPr/>
              <p:nvPr/>
            </p:nvPicPr>
            <p:blipFill>
              <a:blip r:embed="rId66"/>
              <a:stretch>
                <a:fillRect/>
              </a:stretch>
            </p:blipFill>
            <p:spPr>
              <a:xfrm>
                <a:off x="6213895" y="3367702"/>
                <a:ext cx="2311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46F459C3-CE1A-437A-E2AF-782E22D3BD72}"/>
                  </a:ext>
                </a:extLst>
              </p14:cNvPr>
              <p14:cNvContentPartPr/>
              <p14:nvPr/>
            </p14:nvContentPartPr>
            <p14:xfrm>
              <a:off x="6796375" y="3382822"/>
              <a:ext cx="135000" cy="106560"/>
            </p14:xfrm>
          </p:contentPart>
        </mc:Choice>
        <mc:Fallback xmlns="">
          <p:pic>
            <p:nvPicPr>
              <p:cNvPr id="45" name="Freihand 44">
                <a:extLst>
                  <a:ext uri="{FF2B5EF4-FFF2-40B4-BE49-F238E27FC236}">
                    <a16:creationId xmlns:a16="http://schemas.microsoft.com/office/drawing/2014/main" id="{46F459C3-CE1A-437A-E2AF-782E22D3BD72}"/>
                  </a:ext>
                </a:extLst>
              </p:cNvPr>
              <p:cNvPicPr/>
              <p:nvPr/>
            </p:nvPicPr>
            <p:blipFill>
              <a:blip r:embed="rId68"/>
              <a:stretch>
                <a:fillRect/>
              </a:stretch>
            </p:blipFill>
            <p:spPr>
              <a:xfrm>
                <a:off x="6787735" y="3373822"/>
                <a:ext cx="152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A30FC097-9F4E-77F9-2ECD-7ACD1990F66C}"/>
                  </a:ext>
                </a:extLst>
              </p14:cNvPr>
              <p14:cNvContentPartPr/>
              <p14:nvPr/>
            </p14:nvContentPartPr>
            <p14:xfrm>
              <a:off x="7010935" y="3384982"/>
              <a:ext cx="340200" cy="87120"/>
            </p14:xfrm>
          </p:contentPart>
        </mc:Choice>
        <mc:Fallback xmlns="">
          <p:pic>
            <p:nvPicPr>
              <p:cNvPr id="47" name="Freihand 46">
                <a:extLst>
                  <a:ext uri="{FF2B5EF4-FFF2-40B4-BE49-F238E27FC236}">
                    <a16:creationId xmlns:a16="http://schemas.microsoft.com/office/drawing/2014/main" id="{A30FC097-9F4E-77F9-2ECD-7ACD1990F66C}"/>
                  </a:ext>
                </a:extLst>
              </p:cNvPr>
              <p:cNvPicPr/>
              <p:nvPr/>
            </p:nvPicPr>
            <p:blipFill>
              <a:blip r:embed="rId70"/>
              <a:stretch>
                <a:fillRect/>
              </a:stretch>
            </p:blipFill>
            <p:spPr>
              <a:xfrm>
                <a:off x="7002295" y="3376342"/>
                <a:ext cx="357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3AC96007-8B74-D15F-392B-B31075E35154}"/>
                  </a:ext>
                </a:extLst>
              </p14:cNvPr>
              <p14:cNvContentPartPr/>
              <p14:nvPr/>
            </p14:nvContentPartPr>
            <p14:xfrm>
              <a:off x="7375615" y="3352222"/>
              <a:ext cx="205560" cy="85320"/>
            </p14:xfrm>
          </p:contentPart>
        </mc:Choice>
        <mc:Fallback xmlns="">
          <p:pic>
            <p:nvPicPr>
              <p:cNvPr id="48" name="Freihand 47">
                <a:extLst>
                  <a:ext uri="{FF2B5EF4-FFF2-40B4-BE49-F238E27FC236}">
                    <a16:creationId xmlns:a16="http://schemas.microsoft.com/office/drawing/2014/main" id="{3AC96007-8B74-D15F-392B-B31075E35154}"/>
                  </a:ext>
                </a:extLst>
              </p:cNvPr>
              <p:cNvPicPr/>
              <p:nvPr/>
            </p:nvPicPr>
            <p:blipFill>
              <a:blip r:embed="rId72"/>
              <a:stretch>
                <a:fillRect/>
              </a:stretch>
            </p:blipFill>
            <p:spPr>
              <a:xfrm>
                <a:off x="7366615" y="3343582"/>
                <a:ext cx="223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F3A696CE-C581-2436-17AE-42FFF33DED12}"/>
                  </a:ext>
                </a:extLst>
              </p14:cNvPr>
              <p14:cNvContentPartPr/>
              <p14:nvPr/>
            </p14:nvContentPartPr>
            <p14:xfrm>
              <a:off x="7590535" y="3270862"/>
              <a:ext cx="296280" cy="142920"/>
            </p14:xfrm>
          </p:contentPart>
        </mc:Choice>
        <mc:Fallback xmlns="">
          <p:pic>
            <p:nvPicPr>
              <p:cNvPr id="49" name="Freihand 48">
                <a:extLst>
                  <a:ext uri="{FF2B5EF4-FFF2-40B4-BE49-F238E27FC236}">
                    <a16:creationId xmlns:a16="http://schemas.microsoft.com/office/drawing/2014/main" id="{F3A696CE-C581-2436-17AE-42FFF33DED12}"/>
                  </a:ext>
                </a:extLst>
              </p:cNvPr>
              <p:cNvPicPr/>
              <p:nvPr/>
            </p:nvPicPr>
            <p:blipFill>
              <a:blip r:embed="rId74"/>
              <a:stretch>
                <a:fillRect/>
              </a:stretch>
            </p:blipFill>
            <p:spPr>
              <a:xfrm>
                <a:off x="7581535" y="3262222"/>
                <a:ext cx="313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732D9B2E-36EC-221E-7DA9-E23AD0EB18D8}"/>
                  </a:ext>
                </a:extLst>
              </p14:cNvPr>
              <p14:cNvContentPartPr/>
              <p14:nvPr/>
            </p14:nvContentPartPr>
            <p14:xfrm>
              <a:off x="7888255" y="3295702"/>
              <a:ext cx="106200" cy="118440"/>
            </p14:xfrm>
          </p:contentPart>
        </mc:Choice>
        <mc:Fallback xmlns="">
          <p:pic>
            <p:nvPicPr>
              <p:cNvPr id="50" name="Freihand 49">
                <a:extLst>
                  <a:ext uri="{FF2B5EF4-FFF2-40B4-BE49-F238E27FC236}">
                    <a16:creationId xmlns:a16="http://schemas.microsoft.com/office/drawing/2014/main" id="{732D9B2E-36EC-221E-7DA9-E23AD0EB18D8}"/>
                  </a:ext>
                </a:extLst>
              </p:cNvPr>
              <p:cNvPicPr/>
              <p:nvPr/>
            </p:nvPicPr>
            <p:blipFill>
              <a:blip r:embed="rId76"/>
              <a:stretch>
                <a:fillRect/>
              </a:stretch>
            </p:blipFill>
            <p:spPr>
              <a:xfrm>
                <a:off x="7879255" y="3287062"/>
                <a:ext cx="123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4FB1D79C-28E2-A5F3-2F8D-9F1B796156DA}"/>
                  </a:ext>
                </a:extLst>
              </p14:cNvPr>
              <p14:cNvContentPartPr/>
              <p14:nvPr/>
            </p14:nvContentPartPr>
            <p14:xfrm>
              <a:off x="7841095" y="3356542"/>
              <a:ext cx="64800" cy="72360"/>
            </p14:xfrm>
          </p:contentPart>
        </mc:Choice>
        <mc:Fallback xmlns="">
          <p:pic>
            <p:nvPicPr>
              <p:cNvPr id="51" name="Freihand 50">
                <a:extLst>
                  <a:ext uri="{FF2B5EF4-FFF2-40B4-BE49-F238E27FC236}">
                    <a16:creationId xmlns:a16="http://schemas.microsoft.com/office/drawing/2014/main" id="{4FB1D79C-28E2-A5F3-2F8D-9F1B796156DA}"/>
                  </a:ext>
                </a:extLst>
              </p:cNvPr>
              <p:cNvPicPr/>
              <p:nvPr/>
            </p:nvPicPr>
            <p:blipFill>
              <a:blip r:embed="rId78"/>
              <a:stretch>
                <a:fillRect/>
              </a:stretch>
            </p:blipFill>
            <p:spPr>
              <a:xfrm>
                <a:off x="7832095" y="3347542"/>
                <a:ext cx="82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185DE565-A825-BFC9-10F8-D4DDF11CAC43}"/>
                  </a:ext>
                </a:extLst>
              </p14:cNvPr>
              <p14:cNvContentPartPr/>
              <p14:nvPr/>
            </p14:nvContentPartPr>
            <p14:xfrm>
              <a:off x="8184895" y="3242782"/>
              <a:ext cx="26640" cy="129960"/>
            </p14:xfrm>
          </p:contentPart>
        </mc:Choice>
        <mc:Fallback xmlns="">
          <p:pic>
            <p:nvPicPr>
              <p:cNvPr id="52" name="Freihand 51">
                <a:extLst>
                  <a:ext uri="{FF2B5EF4-FFF2-40B4-BE49-F238E27FC236}">
                    <a16:creationId xmlns:a16="http://schemas.microsoft.com/office/drawing/2014/main" id="{185DE565-A825-BFC9-10F8-D4DDF11CAC43}"/>
                  </a:ext>
                </a:extLst>
              </p:cNvPr>
              <p:cNvPicPr/>
              <p:nvPr/>
            </p:nvPicPr>
            <p:blipFill>
              <a:blip r:embed="rId80"/>
              <a:stretch>
                <a:fillRect/>
              </a:stretch>
            </p:blipFill>
            <p:spPr>
              <a:xfrm>
                <a:off x="8176255" y="3234142"/>
                <a:ext cx="44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25B954CD-71C8-7128-3305-F99B15863BC1}"/>
                  </a:ext>
                </a:extLst>
              </p14:cNvPr>
              <p14:cNvContentPartPr/>
              <p14:nvPr/>
            </p14:nvContentPartPr>
            <p14:xfrm>
              <a:off x="8134495" y="3171142"/>
              <a:ext cx="149760" cy="227520"/>
            </p14:xfrm>
          </p:contentPart>
        </mc:Choice>
        <mc:Fallback xmlns="">
          <p:pic>
            <p:nvPicPr>
              <p:cNvPr id="53" name="Freihand 52">
                <a:extLst>
                  <a:ext uri="{FF2B5EF4-FFF2-40B4-BE49-F238E27FC236}">
                    <a16:creationId xmlns:a16="http://schemas.microsoft.com/office/drawing/2014/main" id="{25B954CD-71C8-7128-3305-F99B15863BC1}"/>
                  </a:ext>
                </a:extLst>
              </p:cNvPr>
              <p:cNvPicPr/>
              <p:nvPr/>
            </p:nvPicPr>
            <p:blipFill>
              <a:blip r:embed="rId82"/>
              <a:stretch>
                <a:fillRect/>
              </a:stretch>
            </p:blipFill>
            <p:spPr>
              <a:xfrm>
                <a:off x="8125495" y="3162142"/>
                <a:ext cx="1674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387764BD-BA96-680C-493B-988FB7C7C4C5}"/>
                  </a:ext>
                </a:extLst>
              </p14:cNvPr>
              <p14:cNvContentPartPr/>
              <p14:nvPr/>
            </p14:nvContentPartPr>
            <p14:xfrm>
              <a:off x="8370295" y="3200662"/>
              <a:ext cx="173880" cy="162720"/>
            </p14:xfrm>
          </p:contentPart>
        </mc:Choice>
        <mc:Fallback xmlns="">
          <p:pic>
            <p:nvPicPr>
              <p:cNvPr id="54" name="Freihand 53">
                <a:extLst>
                  <a:ext uri="{FF2B5EF4-FFF2-40B4-BE49-F238E27FC236}">
                    <a16:creationId xmlns:a16="http://schemas.microsoft.com/office/drawing/2014/main" id="{387764BD-BA96-680C-493B-988FB7C7C4C5}"/>
                  </a:ext>
                </a:extLst>
              </p:cNvPr>
              <p:cNvPicPr/>
              <p:nvPr/>
            </p:nvPicPr>
            <p:blipFill>
              <a:blip r:embed="rId84"/>
              <a:stretch>
                <a:fillRect/>
              </a:stretch>
            </p:blipFill>
            <p:spPr>
              <a:xfrm>
                <a:off x="8361295" y="3191662"/>
                <a:ext cx="191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6A61A0AE-18CD-28F1-06CA-582180EC5992}"/>
                  </a:ext>
                </a:extLst>
              </p14:cNvPr>
              <p14:cNvContentPartPr/>
              <p14:nvPr/>
            </p14:nvContentPartPr>
            <p14:xfrm>
              <a:off x="8425375" y="3150982"/>
              <a:ext cx="200880" cy="112320"/>
            </p14:xfrm>
          </p:contentPart>
        </mc:Choice>
        <mc:Fallback xmlns="">
          <p:pic>
            <p:nvPicPr>
              <p:cNvPr id="55" name="Freihand 54">
                <a:extLst>
                  <a:ext uri="{FF2B5EF4-FFF2-40B4-BE49-F238E27FC236}">
                    <a16:creationId xmlns:a16="http://schemas.microsoft.com/office/drawing/2014/main" id="{6A61A0AE-18CD-28F1-06CA-582180EC5992}"/>
                  </a:ext>
                </a:extLst>
              </p:cNvPr>
              <p:cNvPicPr/>
              <p:nvPr/>
            </p:nvPicPr>
            <p:blipFill>
              <a:blip r:embed="rId86"/>
              <a:stretch>
                <a:fillRect/>
              </a:stretch>
            </p:blipFill>
            <p:spPr>
              <a:xfrm>
                <a:off x="8416735" y="3142342"/>
                <a:ext cx="218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78D057CA-CB9A-E5F5-48EA-C4FEF60C0AE9}"/>
                  </a:ext>
                </a:extLst>
              </p14:cNvPr>
              <p14:cNvContentPartPr/>
              <p14:nvPr/>
            </p14:nvContentPartPr>
            <p14:xfrm>
              <a:off x="8752255" y="3237742"/>
              <a:ext cx="322920" cy="82440"/>
            </p14:xfrm>
          </p:contentPart>
        </mc:Choice>
        <mc:Fallback xmlns="">
          <p:pic>
            <p:nvPicPr>
              <p:cNvPr id="56" name="Freihand 55">
                <a:extLst>
                  <a:ext uri="{FF2B5EF4-FFF2-40B4-BE49-F238E27FC236}">
                    <a16:creationId xmlns:a16="http://schemas.microsoft.com/office/drawing/2014/main" id="{78D057CA-CB9A-E5F5-48EA-C4FEF60C0AE9}"/>
                  </a:ext>
                </a:extLst>
              </p:cNvPr>
              <p:cNvPicPr/>
              <p:nvPr/>
            </p:nvPicPr>
            <p:blipFill>
              <a:blip r:embed="rId88"/>
              <a:stretch>
                <a:fillRect/>
              </a:stretch>
            </p:blipFill>
            <p:spPr>
              <a:xfrm>
                <a:off x="8743615" y="3228742"/>
                <a:ext cx="340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578949E4-6AA4-EA83-55DD-ACCED589C793}"/>
                  </a:ext>
                </a:extLst>
              </p14:cNvPr>
              <p14:cNvContentPartPr/>
              <p14:nvPr/>
            </p14:nvContentPartPr>
            <p14:xfrm>
              <a:off x="9112615" y="3226222"/>
              <a:ext cx="108720" cy="85320"/>
            </p14:xfrm>
          </p:contentPart>
        </mc:Choice>
        <mc:Fallback xmlns="">
          <p:pic>
            <p:nvPicPr>
              <p:cNvPr id="57" name="Freihand 56">
                <a:extLst>
                  <a:ext uri="{FF2B5EF4-FFF2-40B4-BE49-F238E27FC236}">
                    <a16:creationId xmlns:a16="http://schemas.microsoft.com/office/drawing/2014/main" id="{578949E4-6AA4-EA83-55DD-ACCED589C793}"/>
                  </a:ext>
                </a:extLst>
              </p:cNvPr>
              <p:cNvPicPr/>
              <p:nvPr/>
            </p:nvPicPr>
            <p:blipFill>
              <a:blip r:embed="rId90"/>
              <a:stretch>
                <a:fillRect/>
              </a:stretch>
            </p:blipFill>
            <p:spPr>
              <a:xfrm>
                <a:off x="9103975" y="3217222"/>
                <a:ext cx="126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51F216ED-ABA7-312D-1141-A0315110A4CA}"/>
                  </a:ext>
                </a:extLst>
              </p14:cNvPr>
              <p14:cNvContentPartPr/>
              <p14:nvPr/>
            </p14:nvContentPartPr>
            <p14:xfrm>
              <a:off x="9338695" y="3156382"/>
              <a:ext cx="159480" cy="131400"/>
            </p14:xfrm>
          </p:contentPart>
        </mc:Choice>
        <mc:Fallback xmlns="">
          <p:pic>
            <p:nvPicPr>
              <p:cNvPr id="58" name="Freihand 57">
                <a:extLst>
                  <a:ext uri="{FF2B5EF4-FFF2-40B4-BE49-F238E27FC236}">
                    <a16:creationId xmlns:a16="http://schemas.microsoft.com/office/drawing/2014/main" id="{51F216ED-ABA7-312D-1141-A0315110A4CA}"/>
                  </a:ext>
                </a:extLst>
              </p:cNvPr>
              <p:cNvPicPr/>
              <p:nvPr/>
            </p:nvPicPr>
            <p:blipFill>
              <a:blip r:embed="rId92"/>
              <a:stretch>
                <a:fillRect/>
              </a:stretch>
            </p:blipFill>
            <p:spPr>
              <a:xfrm>
                <a:off x="9329695" y="3147742"/>
                <a:ext cx="177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06D53EEE-7C43-CA86-628F-CFC31EC371ED}"/>
                  </a:ext>
                </a:extLst>
              </p14:cNvPr>
              <p14:cNvContentPartPr/>
              <p14:nvPr/>
            </p14:nvContentPartPr>
            <p14:xfrm>
              <a:off x="9502135" y="3213622"/>
              <a:ext cx="350280" cy="67680"/>
            </p14:xfrm>
          </p:contentPart>
        </mc:Choice>
        <mc:Fallback xmlns="">
          <p:pic>
            <p:nvPicPr>
              <p:cNvPr id="59" name="Freihand 58">
                <a:extLst>
                  <a:ext uri="{FF2B5EF4-FFF2-40B4-BE49-F238E27FC236}">
                    <a16:creationId xmlns:a16="http://schemas.microsoft.com/office/drawing/2014/main" id="{06D53EEE-7C43-CA86-628F-CFC31EC371ED}"/>
                  </a:ext>
                </a:extLst>
              </p:cNvPr>
              <p:cNvPicPr/>
              <p:nvPr/>
            </p:nvPicPr>
            <p:blipFill>
              <a:blip r:embed="rId94"/>
              <a:stretch>
                <a:fillRect/>
              </a:stretch>
            </p:blipFill>
            <p:spPr>
              <a:xfrm>
                <a:off x="9493495" y="3204622"/>
                <a:ext cx="367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5D85175A-1D38-D7C6-176B-36FC54C44EB8}"/>
                  </a:ext>
                </a:extLst>
              </p14:cNvPr>
              <p14:cNvContentPartPr/>
              <p14:nvPr/>
            </p14:nvContentPartPr>
            <p14:xfrm>
              <a:off x="10087855" y="3104902"/>
              <a:ext cx="172440" cy="172440"/>
            </p14:xfrm>
          </p:contentPart>
        </mc:Choice>
        <mc:Fallback xmlns="">
          <p:pic>
            <p:nvPicPr>
              <p:cNvPr id="60" name="Freihand 59">
                <a:extLst>
                  <a:ext uri="{FF2B5EF4-FFF2-40B4-BE49-F238E27FC236}">
                    <a16:creationId xmlns:a16="http://schemas.microsoft.com/office/drawing/2014/main" id="{5D85175A-1D38-D7C6-176B-36FC54C44EB8}"/>
                  </a:ext>
                </a:extLst>
              </p:cNvPr>
              <p:cNvPicPr/>
              <p:nvPr/>
            </p:nvPicPr>
            <p:blipFill>
              <a:blip r:embed="rId96"/>
              <a:stretch>
                <a:fillRect/>
              </a:stretch>
            </p:blipFill>
            <p:spPr>
              <a:xfrm>
                <a:off x="10078855" y="3096262"/>
                <a:ext cx="190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1AB01A74-40E9-0DFE-0A39-5F81028C4379}"/>
                  </a:ext>
                </a:extLst>
              </p14:cNvPr>
              <p14:cNvContentPartPr/>
              <p14:nvPr/>
            </p14:nvContentPartPr>
            <p14:xfrm>
              <a:off x="10212775" y="3157462"/>
              <a:ext cx="444240" cy="286920"/>
            </p14:xfrm>
          </p:contentPart>
        </mc:Choice>
        <mc:Fallback xmlns="">
          <p:pic>
            <p:nvPicPr>
              <p:cNvPr id="61" name="Freihand 60">
                <a:extLst>
                  <a:ext uri="{FF2B5EF4-FFF2-40B4-BE49-F238E27FC236}">
                    <a16:creationId xmlns:a16="http://schemas.microsoft.com/office/drawing/2014/main" id="{1AB01A74-40E9-0DFE-0A39-5F81028C4379}"/>
                  </a:ext>
                </a:extLst>
              </p:cNvPr>
              <p:cNvPicPr/>
              <p:nvPr/>
            </p:nvPicPr>
            <p:blipFill>
              <a:blip r:embed="rId98"/>
              <a:stretch>
                <a:fillRect/>
              </a:stretch>
            </p:blipFill>
            <p:spPr>
              <a:xfrm>
                <a:off x="10203775" y="3148462"/>
                <a:ext cx="4618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10FF210B-9468-7F96-A776-3CD20772BF7D}"/>
                  </a:ext>
                </a:extLst>
              </p14:cNvPr>
              <p14:cNvContentPartPr/>
              <p14:nvPr/>
            </p14:nvContentPartPr>
            <p14:xfrm>
              <a:off x="10701655" y="3026782"/>
              <a:ext cx="70920" cy="195840"/>
            </p14:xfrm>
          </p:contentPart>
        </mc:Choice>
        <mc:Fallback xmlns="">
          <p:pic>
            <p:nvPicPr>
              <p:cNvPr id="62" name="Freihand 61">
                <a:extLst>
                  <a:ext uri="{FF2B5EF4-FFF2-40B4-BE49-F238E27FC236}">
                    <a16:creationId xmlns:a16="http://schemas.microsoft.com/office/drawing/2014/main" id="{10FF210B-9468-7F96-A776-3CD20772BF7D}"/>
                  </a:ext>
                </a:extLst>
              </p:cNvPr>
              <p:cNvPicPr/>
              <p:nvPr/>
            </p:nvPicPr>
            <p:blipFill>
              <a:blip r:embed="rId100"/>
              <a:stretch>
                <a:fillRect/>
              </a:stretch>
            </p:blipFill>
            <p:spPr>
              <a:xfrm>
                <a:off x="10692655" y="3017782"/>
                <a:ext cx="88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F7EAD549-1FA0-F3B1-0528-24E07E3E245A}"/>
                  </a:ext>
                </a:extLst>
              </p14:cNvPr>
              <p14:cNvContentPartPr/>
              <p14:nvPr/>
            </p14:nvContentPartPr>
            <p14:xfrm>
              <a:off x="10702375" y="3157822"/>
              <a:ext cx="74160" cy="91440"/>
            </p14:xfrm>
          </p:contentPart>
        </mc:Choice>
        <mc:Fallback xmlns="">
          <p:pic>
            <p:nvPicPr>
              <p:cNvPr id="63" name="Freihand 62">
                <a:extLst>
                  <a:ext uri="{FF2B5EF4-FFF2-40B4-BE49-F238E27FC236}">
                    <a16:creationId xmlns:a16="http://schemas.microsoft.com/office/drawing/2014/main" id="{F7EAD549-1FA0-F3B1-0528-24E07E3E245A}"/>
                  </a:ext>
                </a:extLst>
              </p:cNvPr>
              <p:cNvPicPr/>
              <p:nvPr/>
            </p:nvPicPr>
            <p:blipFill>
              <a:blip r:embed="rId102"/>
              <a:stretch>
                <a:fillRect/>
              </a:stretch>
            </p:blipFill>
            <p:spPr>
              <a:xfrm>
                <a:off x="10693735" y="3148822"/>
                <a:ext cx="918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7A59F2B8-8DD3-2E51-172B-6DD6B4D66F99}"/>
                  </a:ext>
                </a:extLst>
              </p14:cNvPr>
              <p14:cNvContentPartPr/>
              <p14:nvPr/>
            </p14:nvContentPartPr>
            <p14:xfrm>
              <a:off x="10831975" y="3150262"/>
              <a:ext cx="108000" cy="84240"/>
            </p14:xfrm>
          </p:contentPart>
        </mc:Choice>
        <mc:Fallback xmlns="">
          <p:pic>
            <p:nvPicPr>
              <p:cNvPr id="64" name="Freihand 63">
                <a:extLst>
                  <a:ext uri="{FF2B5EF4-FFF2-40B4-BE49-F238E27FC236}">
                    <a16:creationId xmlns:a16="http://schemas.microsoft.com/office/drawing/2014/main" id="{7A59F2B8-8DD3-2E51-172B-6DD6B4D66F99}"/>
                  </a:ext>
                </a:extLst>
              </p:cNvPr>
              <p:cNvPicPr/>
              <p:nvPr/>
            </p:nvPicPr>
            <p:blipFill>
              <a:blip r:embed="rId104"/>
              <a:stretch>
                <a:fillRect/>
              </a:stretch>
            </p:blipFill>
            <p:spPr>
              <a:xfrm>
                <a:off x="10822975" y="3141262"/>
                <a:ext cx="125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 name="Freihand 69">
                <a:extLst>
                  <a:ext uri="{FF2B5EF4-FFF2-40B4-BE49-F238E27FC236}">
                    <a16:creationId xmlns:a16="http://schemas.microsoft.com/office/drawing/2014/main" id="{E8DFB963-63D5-243D-1E0C-CCC3F80BE7EF}"/>
                  </a:ext>
                </a:extLst>
              </p14:cNvPr>
              <p14:cNvContentPartPr/>
              <p14:nvPr/>
            </p14:nvContentPartPr>
            <p14:xfrm>
              <a:off x="2895055" y="958222"/>
              <a:ext cx="5256720" cy="1968120"/>
            </p14:xfrm>
          </p:contentPart>
        </mc:Choice>
        <mc:Fallback xmlns="">
          <p:pic>
            <p:nvPicPr>
              <p:cNvPr id="70" name="Freihand 69">
                <a:extLst>
                  <a:ext uri="{FF2B5EF4-FFF2-40B4-BE49-F238E27FC236}">
                    <a16:creationId xmlns:a16="http://schemas.microsoft.com/office/drawing/2014/main" id="{E8DFB963-63D5-243D-1E0C-CCC3F80BE7EF}"/>
                  </a:ext>
                </a:extLst>
              </p:cNvPr>
              <p:cNvPicPr/>
              <p:nvPr/>
            </p:nvPicPr>
            <p:blipFill>
              <a:blip r:embed="rId106"/>
              <a:stretch>
                <a:fillRect/>
              </a:stretch>
            </p:blipFill>
            <p:spPr>
              <a:xfrm>
                <a:off x="2886415" y="949222"/>
                <a:ext cx="5274360" cy="1985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Freihand 70">
                <a:extLst>
                  <a:ext uri="{FF2B5EF4-FFF2-40B4-BE49-F238E27FC236}">
                    <a16:creationId xmlns:a16="http://schemas.microsoft.com/office/drawing/2014/main" id="{E897AADC-C81D-7814-292B-FC5979FFE080}"/>
                  </a:ext>
                </a:extLst>
              </p14:cNvPr>
              <p14:cNvContentPartPr/>
              <p14:nvPr/>
            </p14:nvContentPartPr>
            <p14:xfrm>
              <a:off x="2688415" y="2512342"/>
              <a:ext cx="902160" cy="376200"/>
            </p14:xfrm>
          </p:contentPart>
        </mc:Choice>
        <mc:Fallback xmlns="">
          <p:pic>
            <p:nvPicPr>
              <p:cNvPr id="71" name="Freihand 70">
                <a:extLst>
                  <a:ext uri="{FF2B5EF4-FFF2-40B4-BE49-F238E27FC236}">
                    <a16:creationId xmlns:a16="http://schemas.microsoft.com/office/drawing/2014/main" id="{E897AADC-C81D-7814-292B-FC5979FFE080}"/>
                  </a:ext>
                </a:extLst>
              </p:cNvPr>
              <p:cNvPicPr/>
              <p:nvPr/>
            </p:nvPicPr>
            <p:blipFill>
              <a:blip r:embed="rId108"/>
              <a:stretch>
                <a:fillRect/>
              </a:stretch>
            </p:blipFill>
            <p:spPr>
              <a:xfrm>
                <a:off x="2679415" y="2503702"/>
                <a:ext cx="91980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0CA1AA55-5EC8-0405-80E3-7A522E6FBD4C}"/>
                  </a:ext>
                </a:extLst>
              </p14:cNvPr>
              <p14:cNvContentPartPr/>
              <p14:nvPr/>
            </p14:nvContentPartPr>
            <p14:xfrm>
              <a:off x="8403775" y="766702"/>
              <a:ext cx="51480" cy="234720"/>
            </p14:xfrm>
          </p:contentPart>
        </mc:Choice>
        <mc:Fallback xmlns="">
          <p:pic>
            <p:nvPicPr>
              <p:cNvPr id="72" name="Freihand 71">
                <a:extLst>
                  <a:ext uri="{FF2B5EF4-FFF2-40B4-BE49-F238E27FC236}">
                    <a16:creationId xmlns:a16="http://schemas.microsoft.com/office/drawing/2014/main" id="{0CA1AA55-5EC8-0405-80E3-7A522E6FBD4C}"/>
                  </a:ext>
                </a:extLst>
              </p:cNvPr>
              <p:cNvPicPr/>
              <p:nvPr/>
            </p:nvPicPr>
            <p:blipFill>
              <a:blip r:embed="rId110"/>
              <a:stretch>
                <a:fillRect/>
              </a:stretch>
            </p:blipFill>
            <p:spPr>
              <a:xfrm>
                <a:off x="8395135" y="758062"/>
                <a:ext cx="69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Freihand 72">
                <a:extLst>
                  <a:ext uri="{FF2B5EF4-FFF2-40B4-BE49-F238E27FC236}">
                    <a16:creationId xmlns:a16="http://schemas.microsoft.com/office/drawing/2014/main" id="{AC67182D-2DEA-1882-3051-B09327B0562B}"/>
                  </a:ext>
                </a:extLst>
              </p14:cNvPr>
              <p14:cNvContentPartPr/>
              <p14:nvPr/>
            </p14:nvContentPartPr>
            <p14:xfrm>
              <a:off x="8286775" y="742942"/>
              <a:ext cx="281160" cy="244800"/>
            </p14:xfrm>
          </p:contentPart>
        </mc:Choice>
        <mc:Fallback xmlns="">
          <p:pic>
            <p:nvPicPr>
              <p:cNvPr id="73" name="Freihand 72">
                <a:extLst>
                  <a:ext uri="{FF2B5EF4-FFF2-40B4-BE49-F238E27FC236}">
                    <a16:creationId xmlns:a16="http://schemas.microsoft.com/office/drawing/2014/main" id="{AC67182D-2DEA-1882-3051-B09327B0562B}"/>
                  </a:ext>
                </a:extLst>
              </p:cNvPr>
              <p:cNvPicPr/>
              <p:nvPr/>
            </p:nvPicPr>
            <p:blipFill>
              <a:blip r:embed="rId112"/>
              <a:stretch>
                <a:fillRect/>
              </a:stretch>
            </p:blipFill>
            <p:spPr>
              <a:xfrm>
                <a:off x="8277775" y="734302"/>
                <a:ext cx="2988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Freihand 73">
                <a:extLst>
                  <a:ext uri="{FF2B5EF4-FFF2-40B4-BE49-F238E27FC236}">
                    <a16:creationId xmlns:a16="http://schemas.microsoft.com/office/drawing/2014/main" id="{35FABEC8-8F7B-FB78-2EA8-75274FC278AA}"/>
                  </a:ext>
                </a:extLst>
              </p14:cNvPr>
              <p14:cNvContentPartPr/>
              <p14:nvPr/>
            </p14:nvContentPartPr>
            <p14:xfrm>
              <a:off x="8603575" y="847702"/>
              <a:ext cx="181800" cy="101520"/>
            </p14:xfrm>
          </p:contentPart>
        </mc:Choice>
        <mc:Fallback xmlns="">
          <p:pic>
            <p:nvPicPr>
              <p:cNvPr id="74" name="Freihand 73">
                <a:extLst>
                  <a:ext uri="{FF2B5EF4-FFF2-40B4-BE49-F238E27FC236}">
                    <a16:creationId xmlns:a16="http://schemas.microsoft.com/office/drawing/2014/main" id="{35FABEC8-8F7B-FB78-2EA8-75274FC278AA}"/>
                  </a:ext>
                </a:extLst>
              </p:cNvPr>
              <p:cNvPicPr/>
              <p:nvPr/>
            </p:nvPicPr>
            <p:blipFill>
              <a:blip r:embed="rId114"/>
              <a:stretch>
                <a:fillRect/>
              </a:stretch>
            </p:blipFill>
            <p:spPr>
              <a:xfrm>
                <a:off x="8594935" y="839062"/>
                <a:ext cx="199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Freihand 74">
                <a:extLst>
                  <a:ext uri="{FF2B5EF4-FFF2-40B4-BE49-F238E27FC236}">
                    <a16:creationId xmlns:a16="http://schemas.microsoft.com/office/drawing/2014/main" id="{9FCA3571-6B23-82C9-5ED1-FD7834597C26}"/>
                  </a:ext>
                </a:extLst>
              </p14:cNvPr>
              <p14:cNvContentPartPr/>
              <p14:nvPr/>
            </p14:nvContentPartPr>
            <p14:xfrm>
              <a:off x="8907775" y="762382"/>
              <a:ext cx="353880" cy="187560"/>
            </p14:xfrm>
          </p:contentPart>
        </mc:Choice>
        <mc:Fallback xmlns="">
          <p:pic>
            <p:nvPicPr>
              <p:cNvPr id="75" name="Freihand 74">
                <a:extLst>
                  <a:ext uri="{FF2B5EF4-FFF2-40B4-BE49-F238E27FC236}">
                    <a16:creationId xmlns:a16="http://schemas.microsoft.com/office/drawing/2014/main" id="{9FCA3571-6B23-82C9-5ED1-FD7834597C26}"/>
                  </a:ext>
                </a:extLst>
              </p:cNvPr>
              <p:cNvPicPr/>
              <p:nvPr/>
            </p:nvPicPr>
            <p:blipFill>
              <a:blip r:embed="rId116"/>
              <a:stretch>
                <a:fillRect/>
              </a:stretch>
            </p:blipFill>
            <p:spPr>
              <a:xfrm>
                <a:off x="8898775" y="753382"/>
                <a:ext cx="371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Freihand 75">
                <a:extLst>
                  <a:ext uri="{FF2B5EF4-FFF2-40B4-BE49-F238E27FC236}">
                    <a16:creationId xmlns:a16="http://schemas.microsoft.com/office/drawing/2014/main" id="{57452CA1-EC6A-DE64-09D8-911D9B737822}"/>
                  </a:ext>
                </a:extLst>
              </p14:cNvPr>
              <p14:cNvContentPartPr/>
              <p14:nvPr/>
            </p14:nvContentPartPr>
            <p14:xfrm>
              <a:off x="9290815" y="825022"/>
              <a:ext cx="67320" cy="68760"/>
            </p14:xfrm>
          </p:contentPart>
        </mc:Choice>
        <mc:Fallback xmlns="">
          <p:pic>
            <p:nvPicPr>
              <p:cNvPr id="76" name="Freihand 75">
                <a:extLst>
                  <a:ext uri="{FF2B5EF4-FFF2-40B4-BE49-F238E27FC236}">
                    <a16:creationId xmlns:a16="http://schemas.microsoft.com/office/drawing/2014/main" id="{57452CA1-EC6A-DE64-09D8-911D9B737822}"/>
                  </a:ext>
                </a:extLst>
              </p:cNvPr>
              <p:cNvPicPr/>
              <p:nvPr/>
            </p:nvPicPr>
            <p:blipFill>
              <a:blip r:embed="rId118"/>
              <a:stretch>
                <a:fillRect/>
              </a:stretch>
            </p:blipFill>
            <p:spPr>
              <a:xfrm>
                <a:off x="9281815" y="816382"/>
                <a:ext cx="84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Freihand 76">
                <a:extLst>
                  <a:ext uri="{FF2B5EF4-FFF2-40B4-BE49-F238E27FC236}">
                    <a16:creationId xmlns:a16="http://schemas.microsoft.com/office/drawing/2014/main" id="{FB7C71EE-24A0-771D-7A86-57C2425385E6}"/>
                  </a:ext>
                </a:extLst>
              </p14:cNvPr>
              <p14:cNvContentPartPr/>
              <p14:nvPr/>
            </p14:nvContentPartPr>
            <p14:xfrm>
              <a:off x="9270295" y="787582"/>
              <a:ext cx="150480" cy="148680"/>
            </p14:xfrm>
          </p:contentPart>
        </mc:Choice>
        <mc:Fallback xmlns="">
          <p:pic>
            <p:nvPicPr>
              <p:cNvPr id="77" name="Freihand 76">
                <a:extLst>
                  <a:ext uri="{FF2B5EF4-FFF2-40B4-BE49-F238E27FC236}">
                    <a16:creationId xmlns:a16="http://schemas.microsoft.com/office/drawing/2014/main" id="{FB7C71EE-24A0-771D-7A86-57C2425385E6}"/>
                  </a:ext>
                </a:extLst>
              </p:cNvPr>
              <p:cNvPicPr/>
              <p:nvPr/>
            </p:nvPicPr>
            <p:blipFill>
              <a:blip r:embed="rId120"/>
              <a:stretch>
                <a:fillRect/>
              </a:stretch>
            </p:blipFill>
            <p:spPr>
              <a:xfrm>
                <a:off x="9261295" y="778942"/>
                <a:ext cx="168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8" name="Freihand 77">
                <a:extLst>
                  <a:ext uri="{FF2B5EF4-FFF2-40B4-BE49-F238E27FC236}">
                    <a16:creationId xmlns:a16="http://schemas.microsoft.com/office/drawing/2014/main" id="{DB17F189-C492-419D-DCC0-E6920325F74F}"/>
                  </a:ext>
                </a:extLst>
              </p14:cNvPr>
              <p14:cNvContentPartPr/>
              <p14:nvPr/>
            </p14:nvContentPartPr>
            <p14:xfrm>
              <a:off x="9564775" y="731422"/>
              <a:ext cx="444240" cy="169920"/>
            </p14:xfrm>
          </p:contentPart>
        </mc:Choice>
        <mc:Fallback xmlns="">
          <p:pic>
            <p:nvPicPr>
              <p:cNvPr id="78" name="Freihand 77">
                <a:extLst>
                  <a:ext uri="{FF2B5EF4-FFF2-40B4-BE49-F238E27FC236}">
                    <a16:creationId xmlns:a16="http://schemas.microsoft.com/office/drawing/2014/main" id="{DB17F189-C492-419D-DCC0-E6920325F74F}"/>
                  </a:ext>
                </a:extLst>
              </p:cNvPr>
              <p:cNvPicPr/>
              <p:nvPr/>
            </p:nvPicPr>
            <p:blipFill>
              <a:blip r:embed="rId122"/>
              <a:stretch>
                <a:fillRect/>
              </a:stretch>
            </p:blipFill>
            <p:spPr>
              <a:xfrm>
                <a:off x="9556135" y="722422"/>
                <a:ext cx="461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Freihand 78">
                <a:extLst>
                  <a:ext uri="{FF2B5EF4-FFF2-40B4-BE49-F238E27FC236}">
                    <a16:creationId xmlns:a16="http://schemas.microsoft.com/office/drawing/2014/main" id="{2BDE4080-1AC0-45D9-A69A-7E5C2833E384}"/>
                  </a:ext>
                </a:extLst>
              </p14:cNvPr>
              <p14:cNvContentPartPr/>
              <p14:nvPr/>
            </p14:nvContentPartPr>
            <p14:xfrm>
              <a:off x="10213855" y="769582"/>
              <a:ext cx="178200" cy="153720"/>
            </p14:xfrm>
          </p:contentPart>
        </mc:Choice>
        <mc:Fallback xmlns="">
          <p:pic>
            <p:nvPicPr>
              <p:cNvPr id="79" name="Freihand 78">
                <a:extLst>
                  <a:ext uri="{FF2B5EF4-FFF2-40B4-BE49-F238E27FC236}">
                    <a16:creationId xmlns:a16="http://schemas.microsoft.com/office/drawing/2014/main" id="{2BDE4080-1AC0-45D9-A69A-7E5C2833E384}"/>
                  </a:ext>
                </a:extLst>
              </p:cNvPr>
              <p:cNvPicPr/>
              <p:nvPr/>
            </p:nvPicPr>
            <p:blipFill>
              <a:blip r:embed="rId124"/>
              <a:stretch>
                <a:fillRect/>
              </a:stretch>
            </p:blipFill>
            <p:spPr>
              <a:xfrm>
                <a:off x="10205215" y="760582"/>
                <a:ext cx="1958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 name="Freihand 79">
                <a:extLst>
                  <a:ext uri="{FF2B5EF4-FFF2-40B4-BE49-F238E27FC236}">
                    <a16:creationId xmlns:a16="http://schemas.microsoft.com/office/drawing/2014/main" id="{407BA03A-AF3C-097C-E0BB-36EF2EBD175A}"/>
                  </a:ext>
                </a:extLst>
              </p14:cNvPr>
              <p14:cNvContentPartPr/>
              <p14:nvPr/>
            </p14:nvContentPartPr>
            <p14:xfrm>
              <a:off x="10451455" y="774982"/>
              <a:ext cx="146160" cy="104760"/>
            </p14:xfrm>
          </p:contentPart>
        </mc:Choice>
        <mc:Fallback xmlns="">
          <p:pic>
            <p:nvPicPr>
              <p:cNvPr id="80" name="Freihand 79">
                <a:extLst>
                  <a:ext uri="{FF2B5EF4-FFF2-40B4-BE49-F238E27FC236}">
                    <a16:creationId xmlns:a16="http://schemas.microsoft.com/office/drawing/2014/main" id="{407BA03A-AF3C-097C-E0BB-36EF2EBD175A}"/>
                  </a:ext>
                </a:extLst>
              </p:cNvPr>
              <p:cNvPicPr/>
              <p:nvPr/>
            </p:nvPicPr>
            <p:blipFill>
              <a:blip r:embed="rId126"/>
              <a:stretch>
                <a:fillRect/>
              </a:stretch>
            </p:blipFill>
            <p:spPr>
              <a:xfrm>
                <a:off x="10442455" y="766342"/>
                <a:ext cx="163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1" name="Freihand 80">
                <a:extLst>
                  <a:ext uri="{FF2B5EF4-FFF2-40B4-BE49-F238E27FC236}">
                    <a16:creationId xmlns:a16="http://schemas.microsoft.com/office/drawing/2014/main" id="{CF00B6E5-4D50-AA03-9ED5-3D868AD1A942}"/>
                  </a:ext>
                </a:extLst>
              </p14:cNvPr>
              <p14:cNvContentPartPr/>
              <p14:nvPr/>
            </p14:nvContentPartPr>
            <p14:xfrm>
              <a:off x="10620655" y="661582"/>
              <a:ext cx="61200" cy="204840"/>
            </p14:xfrm>
          </p:contentPart>
        </mc:Choice>
        <mc:Fallback xmlns="">
          <p:pic>
            <p:nvPicPr>
              <p:cNvPr id="81" name="Freihand 80">
                <a:extLst>
                  <a:ext uri="{FF2B5EF4-FFF2-40B4-BE49-F238E27FC236}">
                    <a16:creationId xmlns:a16="http://schemas.microsoft.com/office/drawing/2014/main" id="{CF00B6E5-4D50-AA03-9ED5-3D868AD1A942}"/>
                  </a:ext>
                </a:extLst>
              </p:cNvPr>
              <p:cNvPicPr/>
              <p:nvPr/>
            </p:nvPicPr>
            <p:blipFill>
              <a:blip r:embed="rId128"/>
              <a:stretch>
                <a:fillRect/>
              </a:stretch>
            </p:blipFill>
            <p:spPr>
              <a:xfrm>
                <a:off x="10611655" y="652582"/>
                <a:ext cx="78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2" name="Freihand 81">
                <a:extLst>
                  <a:ext uri="{FF2B5EF4-FFF2-40B4-BE49-F238E27FC236}">
                    <a16:creationId xmlns:a16="http://schemas.microsoft.com/office/drawing/2014/main" id="{2CD97969-AAE3-BE12-E299-FEFD2B876398}"/>
                  </a:ext>
                </a:extLst>
              </p14:cNvPr>
              <p14:cNvContentPartPr/>
              <p14:nvPr/>
            </p14:nvContentPartPr>
            <p14:xfrm>
              <a:off x="10686895" y="751942"/>
              <a:ext cx="281520" cy="106560"/>
            </p14:xfrm>
          </p:contentPart>
        </mc:Choice>
        <mc:Fallback xmlns="">
          <p:pic>
            <p:nvPicPr>
              <p:cNvPr id="82" name="Freihand 81">
                <a:extLst>
                  <a:ext uri="{FF2B5EF4-FFF2-40B4-BE49-F238E27FC236}">
                    <a16:creationId xmlns:a16="http://schemas.microsoft.com/office/drawing/2014/main" id="{2CD97969-AAE3-BE12-E299-FEFD2B876398}"/>
                  </a:ext>
                </a:extLst>
              </p:cNvPr>
              <p:cNvPicPr/>
              <p:nvPr/>
            </p:nvPicPr>
            <p:blipFill>
              <a:blip r:embed="rId130"/>
              <a:stretch>
                <a:fillRect/>
              </a:stretch>
            </p:blipFill>
            <p:spPr>
              <a:xfrm>
                <a:off x="10678255" y="743302"/>
                <a:ext cx="299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6B88AF43-DAE3-A841-AA67-A1A172D1DFC7}"/>
                  </a:ext>
                </a:extLst>
              </p14:cNvPr>
              <p14:cNvContentPartPr/>
              <p14:nvPr/>
            </p14:nvContentPartPr>
            <p14:xfrm>
              <a:off x="11279815" y="727102"/>
              <a:ext cx="60120" cy="151200"/>
            </p14:xfrm>
          </p:contentPart>
        </mc:Choice>
        <mc:Fallback xmlns="">
          <p:pic>
            <p:nvPicPr>
              <p:cNvPr id="83" name="Freihand 82">
                <a:extLst>
                  <a:ext uri="{FF2B5EF4-FFF2-40B4-BE49-F238E27FC236}">
                    <a16:creationId xmlns:a16="http://schemas.microsoft.com/office/drawing/2014/main" id="{6B88AF43-DAE3-A841-AA67-A1A172D1DFC7}"/>
                  </a:ext>
                </a:extLst>
              </p:cNvPr>
              <p:cNvPicPr/>
              <p:nvPr/>
            </p:nvPicPr>
            <p:blipFill>
              <a:blip r:embed="rId132"/>
              <a:stretch>
                <a:fillRect/>
              </a:stretch>
            </p:blipFill>
            <p:spPr>
              <a:xfrm>
                <a:off x="11271175" y="718102"/>
                <a:ext cx="77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34297A1F-6EA9-8A29-10D9-C2439EA4EA76}"/>
                  </a:ext>
                </a:extLst>
              </p14:cNvPr>
              <p14:cNvContentPartPr/>
              <p14:nvPr/>
            </p14:nvContentPartPr>
            <p14:xfrm>
              <a:off x="11218975" y="672742"/>
              <a:ext cx="181080" cy="237960"/>
            </p14:xfrm>
          </p:contentPart>
        </mc:Choice>
        <mc:Fallback xmlns="">
          <p:pic>
            <p:nvPicPr>
              <p:cNvPr id="84" name="Freihand 83">
                <a:extLst>
                  <a:ext uri="{FF2B5EF4-FFF2-40B4-BE49-F238E27FC236}">
                    <a16:creationId xmlns:a16="http://schemas.microsoft.com/office/drawing/2014/main" id="{34297A1F-6EA9-8A29-10D9-C2439EA4EA76}"/>
                  </a:ext>
                </a:extLst>
              </p:cNvPr>
              <p:cNvPicPr/>
              <p:nvPr/>
            </p:nvPicPr>
            <p:blipFill>
              <a:blip r:embed="rId134"/>
              <a:stretch>
                <a:fillRect/>
              </a:stretch>
            </p:blipFill>
            <p:spPr>
              <a:xfrm>
                <a:off x="11210335" y="664102"/>
                <a:ext cx="1987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7D3644BB-6764-1DE0-2877-078CE423C2FB}"/>
                  </a:ext>
                </a:extLst>
              </p14:cNvPr>
              <p14:cNvContentPartPr/>
              <p14:nvPr/>
            </p14:nvContentPartPr>
            <p14:xfrm>
              <a:off x="11484655" y="721342"/>
              <a:ext cx="152640" cy="172800"/>
            </p14:xfrm>
          </p:contentPart>
        </mc:Choice>
        <mc:Fallback xmlns="">
          <p:pic>
            <p:nvPicPr>
              <p:cNvPr id="85" name="Freihand 84">
                <a:extLst>
                  <a:ext uri="{FF2B5EF4-FFF2-40B4-BE49-F238E27FC236}">
                    <a16:creationId xmlns:a16="http://schemas.microsoft.com/office/drawing/2014/main" id="{7D3644BB-6764-1DE0-2877-078CE423C2FB}"/>
                  </a:ext>
                </a:extLst>
              </p:cNvPr>
              <p:cNvPicPr/>
              <p:nvPr/>
            </p:nvPicPr>
            <p:blipFill>
              <a:blip r:embed="rId136"/>
              <a:stretch>
                <a:fillRect/>
              </a:stretch>
            </p:blipFill>
            <p:spPr>
              <a:xfrm>
                <a:off x="11476015" y="712702"/>
                <a:ext cx="170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FD52CED8-AA1E-9E3C-2FEF-BEE36438D9D2}"/>
                  </a:ext>
                </a:extLst>
              </p14:cNvPr>
              <p14:cNvContentPartPr/>
              <p14:nvPr/>
            </p14:nvContentPartPr>
            <p14:xfrm>
              <a:off x="11521015" y="673102"/>
              <a:ext cx="209880" cy="102600"/>
            </p14:xfrm>
          </p:contentPart>
        </mc:Choice>
        <mc:Fallback xmlns="">
          <p:pic>
            <p:nvPicPr>
              <p:cNvPr id="86" name="Freihand 85">
                <a:extLst>
                  <a:ext uri="{FF2B5EF4-FFF2-40B4-BE49-F238E27FC236}">
                    <a16:creationId xmlns:a16="http://schemas.microsoft.com/office/drawing/2014/main" id="{FD52CED8-AA1E-9E3C-2FEF-BEE36438D9D2}"/>
                  </a:ext>
                </a:extLst>
              </p:cNvPr>
              <p:cNvPicPr/>
              <p:nvPr/>
            </p:nvPicPr>
            <p:blipFill>
              <a:blip r:embed="rId138"/>
              <a:stretch>
                <a:fillRect/>
              </a:stretch>
            </p:blipFill>
            <p:spPr>
              <a:xfrm>
                <a:off x="11512015" y="664102"/>
                <a:ext cx="227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86430610-C160-7AD8-D660-CFAF59A54CE9}"/>
                  </a:ext>
                </a:extLst>
              </p14:cNvPr>
              <p14:cNvContentPartPr/>
              <p14:nvPr/>
            </p14:nvContentPartPr>
            <p14:xfrm>
              <a:off x="8860615" y="1198342"/>
              <a:ext cx="439560" cy="144000"/>
            </p14:xfrm>
          </p:contentPart>
        </mc:Choice>
        <mc:Fallback xmlns="">
          <p:pic>
            <p:nvPicPr>
              <p:cNvPr id="87" name="Freihand 86">
                <a:extLst>
                  <a:ext uri="{FF2B5EF4-FFF2-40B4-BE49-F238E27FC236}">
                    <a16:creationId xmlns:a16="http://schemas.microsoft.com/office/drawing/2014/main" id="{86430610-C160-7AD8-D660-CFAF59A54CE9}"/>
                  </a:ext>
                </a:extLst>
              </p:cNvPr>
              <p:cNvPicPr/>
              <p:nvPr/>
            </p:nvPicPr>
            <p:blipFill>
              <a:blip r:embed="rId140"/>
              <a:stretch>
                <a:fillRect/>
              </a:stretch>
            </p:blipFill>
            <p:spPr>
              <a:xfrm>
                <a:off x="8851615" y="1189342"/>
                <a:ext cx="457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A59E9D5E-A95F-D55F-8A3A-63EC4AEB975B}"/>
                  </a:ext>
                </a:extLst>
              </p14:cNvPr>
              <p14:cNvContentPartPr/>
              <p14:nvPr/>
            </p14:nvContentPartPr>
            <p14:xfrm>
              <a:off x="9375055" y="1179622"/>
              <a:ext cx="92160" cy="152640"/>
            </p14:xfrm>
          </p:contentPart>
        </mc:Choice>
        <mc:Fallback xmlns="">
          <p:pic>
            <p:nvPicPr>
              <p:cNvPr id="88" name="Freihand 87">
                <a:extLst>
                  <a:ext uri="{FF2B5EF4-FFF2-40B4-BE49-F238E27FC236}">
                    <a16:creationId xmlns:a16="http://schemas.microsoft.com/office/drawing/2014/main" id="{A59E9D5E-A95F-D55F-8A3A-63EC4AEB975B}"/>
                  </a:ext>
                </a:extLst>
              </p:cNvPr>
              <p:cNvPicPr/>
              <p:nvPr/>
            </p:nvPicPr>
            <p:blipFill>
              <a:blip r:embed="rId142"/>
              <a:stretch>
                <a:fillRect/>
              </a:stretch>
            </p:blipFill>
            <p:spPr>
              <a:xfrm>
                <a:off x="9366055" y="1170622"/>
                <a:ext cx="109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9" name="Freihand 88">
                <a:extLst>
                  <a:ext uri="{FF2B5EF4-FFF2-40B4-BE49-F238E27FC236}">
                    <a16:creationId xmlns:a16="http://schemas.microsoft.com/office/drawing/2014/main" id="{A72E951E-AA78-727B-1C53-E8DAACF1D937}"/>
                  </a:ext>
                </a:extLst>
              </p14:cNvPr>
              <p14:cNvContentPartPr/>
              <p14:nvPr/>
            </p14:nvContentPartPr>
            <p14:xfrm>
              <a:off x="9658375" y="1125622"/>
              <a:ext cx="216000" cy="127440"/>
            </p14:xfrm>
          </p:contentPart>
        </mc:Choice>
        <mc:Fallback xmlns="">
          <p:pic>
            <p:nvPicPr>
              <p:cNvPr id="89" name="Freihand 88">
                <a:extLst>
                  <a:ext uri="{FF2B5EF4-FFF2-40B4-BE49-F238E27FC236}">
                    <a16:creationId xmlns:a16="http://schemas.microsoft.com/office/drawing/2014/main" id="{A72E951E-AA78-727B-1C53-E8DAACF1D937}"/>
                  </a:ext>
                </a:extLst>
              </p:cNvPr>
              <p:cNvPicPr/>
              <p:nvPr/>
            </p:nvPicPr>
            <p:blipFill>
              <a:blip r:embed="rId144"/>
              <a:stretch>
                <a:fillRect/>
              </a:stretch>
            </p:blipFill>
            <p:spPr>
              <a:xfrm>
                <a:off x="9649735" y="1116622"/>
                <a:ext cx="233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0" name="Freihand 89">
                <a:extLst>
                  <a:ext uri="{FF2B5EF4-FFF2-40B4-BE49-F238E27FC236}">
                    <a16:creationId xmlns:a16="http://schemas.microsoft.com/office/drawing/2014/main" id="{4E9F4EE6-0B3F-E09E-DBF7-BBCBC4EABF98}"/>
                  </a:ext>
                </a:extLst>
              </p14:cNvPr>
              <p14:cNvContentPartPr/>
              <p14:nvPr/>
            </p14:nvContentPartPr>
            <p14:xfrm>
              <a:off x="9896335" y="1178542"/>
              <a:ext cx="422640" cy="69480"/>
            </p14:xfrm>
          </p:contentPart>
        </mc:Choice>
        <mc:Fallback xmlns="">
          <p:pic>
            <p:nvPicPr>
              <p:cNvPr id="90" name="Freihand 89">
                <a:extLst>
                  <a:ext uri="{FF2B5EF4-FFF2-40B4-BE49-F238E27FC236}">
                    <a16:creationId xmlns:a16="http://schemas.microsoft.com/office/drawing/2014/main" id="{4E9F4EE6-0B3F-E09E-DBF7-BBCBC4EABF98}"/>
                  </a:ext>
                </a:extLst>
              </p:cNvPr>
              <p:cNvPicPr/>
              <p:nvPr/>
            </p:nvPicPr>
            <p:blipFill>
              <a:blip r:embed="rId146"/>
              <a:stretch>
                <a:fillRect/>
              </a:stretch>
            </p:blipFill>
            <p:spPr>
              <a:xfrm>
                <a:off x="9887335" y="1169902"/>
                <a:ext cx="440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1" name="Freihand 90">
                <a:extLst>
                  <a:ext uri="{FF2B5EF4-FFF2-40B4-BE49-F238E27FC236}">
                    <a16:creationId xmlns:a16="http://schemas.microsoft.com/office/drawing/2014/main" id="{768CFAB5-AC17-0AA1-DD75-A7C2817D8EB0}"/>
                  </a:ext>
                </a:extLst>
              </p14:cNvPr>
              <p14:cNvContentPartPr/>
              <p14:nvPr/>
            </p14:nvContentPartPr>
            <p14:xfrm>
              <a:off x="10534255" y="1093222"/>
              <a:ext cx="204840" cy="183960"/>
            </p14:xfrm>
          </p:contentPart>
        </mc:Choice>
        <mc:Fallback xmlns="">
          <p:pic>
            <p:nvPicPr>
              <p:cNvPr id="91" name="Freihand 90">
                <a:extLst>
                  <a:ext uri="{FF2B5EF4-FFF2-40B4-BE49-F238E27FC236}">
                    <a16:creationId xmlns:a16="http://schemas.microsoft.com/office/drawing/2014/main" id="{768CFAB5-AC17-0AA1-DD75-A7C2817D8EB0}"/>
                  </a:ext>
                </a:extLst>
              </p:cNvPr>
              <p:cNvPicPr/>
              <p:nvPr/>
            </p:nvPicPr>
            <p:blipFill>
              <a:blip r:embed="rId148"/>
              <a:stretch>
                <a:fillRect/>
              </a:stretch>
            </p:blipFill>
            <p:spPr>
              <a:xfrm>
                <a:off x="10525615" y="1084582"/>
                <a:ext cx="2224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2" name="Freihand 91">
                <a:extLst>
                  <a:ext uri="{FF2B5EF4-FFF2-40B4-BE49-F238E27FC236}">
                    <a16:creationId xmlns:a16="http://schemas.microsoft.com/office/drawing/2014/main" id="{D2AA6121-D33D-638B-F749-26D2472647DC}"/>
                  </a:ext>
                </a:extLst>
              </p14:cNvPr>
              <p14:cNvContentPartPr/>
              <p14:nvPr/>
            </p14:nvContentPartPr>
            <p14:xfrm>
              <a:off x="10675375" y="1170262"/>
              <a:ext cx="231120" cy="92520"/>
            </p14:xfrm>
          </p:contentPart>
        </mc:Choice>
        <mc:Fallback xmlns="">
          <p:pic>
            <p:nvPicPr>
              <p:cNvPr id="92" name="Freihand 91">
                <a:extLst>
                  <a:ext uri="{FF2B5EF4-FFF2-40B4-BE49-F238E27FC236}">
                    <a16:creationId xmlns:a16="http://schemas.microsoft.com/office/drawing/2014/main" id="{D2AA6121-D33D-638B-F749-26D2472647DC}"/>
                  </a:ext>
                </a:extLst>
              </p:cNvPr>
              <p:cNvPicPr/>
              <p:nvPr/>
            </p:nvPicPr>
            <p:blipFill>
              <a:blip r:embed="rId150"/>
              <a:stretch>
                <a:fillRect/>
              </a:stretch>
            </p:blipFill>
            <p:spPr>
              <a:xfrm>
                <a:off x="10666375" y="1161622"/>
                <a:ext cx="248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Freihand 92">
                <a:extLst>
                  <a:ext uri="{FF2B5EF4-FFF2-40B4-BE49-F238E27FC236}">
                    <a16:creationId xmlns:a16="http://schemas.microsoft.com/office/drawing/2014/main" id="{8C02EDEE-CC0B-BA33-64C4-78187FC5FE73}"/>
                  </a:ext>
                </a:extLst>
              </p14:cNvPr>
              <p14:cNvContentPartPr/>
              <p14:nvPr/>
            </p14:nvContentPartPr>
            <p14:xfrm>
              <a:off x="10892815" y="1154782"/>
              <a:ext cx="109800" cy="297360"/>
            </p14:xfrm>
          </p:contentPart>
        </mc:Choice>
        <mc:Fallback xmlns="">
          <p:pic>
            <p:nvPicPr>
              <p:cNvPr id="93" name="Freihand 92">
                <a:extLst>
                  <a:ext uri="{FF2B5EF4-FFF2-40B4-BE49-F238E27FC236}">
                    <a16:creationId xmlns:a16="http://schemas.microsoft.com/office/drawing/2014/main" id="{8C02EDEE-CC0B-BA33-64C4-78187FC5FE73}"/>
                  </a:ext>
                </a:extLst>
              </p:cNvPr>
              <p:cNvPicPr/>
              <p:nvPr/>
            </p:nvPicPr>
            <p:blipFill>
              <a:blip r:embed="rId152"/>
              <a:stretch>
                <a:fillRect/>
              </a:stretch>
            </p:blipFill>
            <p:spPr>
              <a:xfrm>
                <a:off x="10883815" y="1146142"/>
                <a:ext cx="1274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4" name="Freihand 93">
                <a:extLst>
                  <a:ext uri="{FF2B5EF4-FFF2-40B4-BE49-F238E27FC236}">
                    <a16:creationId xmlns:a16="http://schemas.microsoft.com/office/drawing/2014/main" id="{4B2EF67B-BE59-7C26-EC0E-BE05E694462B}"/>
                  </a:ext>
                </a:extLst>
              </p14:cNvPr>
              <p14:cNvContentPartPr/>
              <p14:nvPr/>
            </p14:nvContentPartPr>
            <p14:xfrm>
              <a:off x="11047255" y="1172782"/>
              <a:ext cx="102960" cy="64080"/>
            </p14:xfrm>
          </p:contentPart>
        </mc:Choice>
        <mc:Fallback xmlns="">
          <p:pic>
            <p:nvPicPr>
              <p:cNvPr id="94" name="Freihand 93">
                <a:extLst>
                  <a:ext uri="{FF2B5EF4-FFF2-40B4-BE49-F238E27FC236}">
                    <a16:creationId xmlns:a16="http://schemas.microsoft.com/office/drawing/2014/main" id="{4B2EF67B-BE59-7C26-EC0E-BE05E694462B}"/>
                  </a:ext>
                </a:extLst>
              </p:cNvPr>
              <p:cNvPicPr/>
              <p:nvPr/>
            </p:nvPicPr>
            <p:blipFill>
              <a:blip r:embed="rId154"/>
              <a:stretch>
                <a:fillRect/>
              </a:stretch>
            </p:blipFill>
            <p:spPr>
              <a:xfrm>
                <a:off x="11038615" y="1163782"/>
                <a:ext cx="120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5" name="Freihand 94">
                <a:extLst>
                  <a:ext uri="{FF2B5EF4-FFF2-40B4-BE49-F238E27FC236}">
                    <a16:creationId xmlns:a16="http://schemas.microsoft.com/office/drawing/2014/main" id="{946386D7-A308-2646-80B1-6A8C2D94E535}"/>
                  </a:ext>
                </a:extLst>
              </p14:cNvPr>
              <p14:cNvContentPartPr/>
              <p14:nvPr/>
            </p14:nvContentPartPr>
            <p14:xfrm>
              <a:off x="11186575" y="1045342"/>
              <a:ext cx="107280" cy="190080"/>
            </p14:xfrm>
          </p:contentPart>
        </mc:Choice>
        <mc:Fallback xmlns="">
          <p:pic>
            <p:nvPicPr>
              <p:cNvPr id="95" name="Freihand 94">
                <a:extLst>
                  <a:ext uri="{FF2B5EF4-FFF2-40B4-BE49-F238E27FC236}">
                    <a16:creationId xmlns:a16="http://schemas.microsoft.com/office/drawing/2014/main" id="{946386D7-A308-2646-80B1-6A8C2D94E535}"/>
                  </a:ext>
                </a:extLst>
              </p:cNvPr>
              <p:cNvPicPr/>
              <p:nvPr/>
            </p:nvPicPr>
            <p:blipFill>
              <a:blip r:embed="rId156"/>
              <a:stretch>
                <a:fillRect/>
              </a:stretch>
            </p:blipFill>
            <p:spPr>
              <a:xfrm>
                <a:off x="11177575" y="1036702"/>
                <a:ext cx="1249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6" name="Freihand 95">
                <a:extLst>
                  <a:ext uri="{FF2B5EF4-FFF2-40B4-BE49-F238E27FC236}">
                    <a16:creationId xmlns:a16="http://schemas.microsoft.com/office/drawing/2014/main" id="{2C875C10-7421-8680-AAB1-CA9AA468EEA9}"/>
                  </a:ext>
                </a:extLst>
              </p14:cNvPr>
              <p14:cNvContentPartPr/>
              <p14:nvPr/>
            </p14:nvContentPartPr>
            <p14:xfrm>
              <a:off x="11324455" y="1120222"/>
              <a:ext cx="155160" cy="124920"/>
            </p14:xfrm>
          </p:contentPart>
        </mc:Choice>
        <mc:Fallback xmlns="">
          <p:pic>
            <p:nvPicPr>
              <p:cNvPr id="96" name="Freihand 95">
                <a:extLst>
                  <a:ext uri="{FF2B5EF4-FFF2-40B4-BE49-F238E27FC236}">
                    <a16:creationId xmlns:a16="http://schemas.microsoft.com/office/drawing/2014/main" id="{2C875C10-7421-8680-AAB1-CA9AA468EEA9}"/>
                  </a:ext>
                </a:extLst>
              </p:cNvPr>
              <p:cNvPicPr/>
              <p:nvPr/>
            </p:nvPicPr>
            <p:blipFill>
              <a:blip r:embed="rId158"/>
              <a:stretch>
                <a:fillRect/>
              </a:stretch>
            </p:blipFill>
            <p:spPr>
              <a:xfrm>
                <a:off x="11315815" y="1111222"/>
                <a:ext cx="172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7" name="Freihand 96">
                <a:extLst>
                  <a:ext uri="{FF2B5EF4-FFF2-40B4-BE49-F238E27FC236}">
                    <a16:creationId xmlns:a16="http://schemas.microsoft.com/office/drawing/2014/main" id="{2E729D5A-9453-958E-226C-21E840BA3420}"/>
                  </a:ext>
                </a:extLst>
              </p14:cNvPr>
              <p14:cNvContentPartPr/>
              <p14:nvPr/>
            </p14:nvContentPartPr>
            <p14:xfrm>
              <a:off x="10394575" y="1345942"/>
              <a:ext cx="1334520" cy="112680"/>
            </p14:xfrm>
          </p:contentPart>
        </mc:Choice>
        <mc:Fallback xmlns="">
          <p:pic>
            <p:nvPicPr>
              <p:cNvPr id="97" name="Freihand 96">
                <a:extLst>
                  <a:ext uri="{FF2B5EF4-FFF2-40B4-BE49-F238E27FC236}">
                    <a16:creationId xmlns:a16="http://schemas.microsoft.com/office/drawing/2014/main" id="{2E729D5A-9453-958E-226C-21E840BA3420}"/>
                  </a:ext>
                </a:extLst>
              </p:cNvPr>
              <p:cNvPicPr/>
              <p:nvPr/>
            </p:nvPicPr>
            <p:blipFill>
              <a:blip r:embed="rId160"/>
              <a:stretch>
                <a:fillRect/>
              </a:stretch>
            </p:blipFill>
            <p:spPr>
              <a:xfrm>
                <a:off x="10385575" y="1336942"/>
                <a:ext cx="1352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1" name="Freihand 100">
                <a:extLst>
                  <a:ext uri="{FF2B5EF4-FFF2-40B4-BE49-F238E27FC236}">
                    <a16:creationId xmlns:a16="http://schemas.microsoft.com/office/drawing/2014/main" id="{211EDCBC-FA13-739C-33D9-A6BFBDD62A40}"/>
                  </a:ext>
                </a:extLst>
              </p14:cNvPr>
              <p14:cNvContentPartPr/>
              <p14:nvPr/>
            </p14:nvContentPartPr>
            <p14:xfrm>
              <a:off x="8496295" y="1637542"/>
              <a:ext cx="209160" cy="195840"/>
            </p14:xfrm>
          </p:contentPart>
        </mc:Choice>
        <mc:Fallback xmlns="">
          <p:pic>
            <p:nvPicPr>
              <p:cNvPr id="101" name="Freihand 100">
                <a:extLst>
                  <a:ext uri="{FF2B5EF4-FFF2-40B4-BE49-F238E27FC236}">
                    <a16:creationId xmlns:a16="http://schemas.microsoft.com/office/drawing/2014/main" id="{211EDCBC-FA13-739C-33D9-A6BFBDD62A40}"/>
                  </a:ext>
                </a:extLst>
              </p:cNvPr>
              <p:cNvPicPr/>
              <p:nvPr/>
            </p:nvPicPr>
            <p:blipFill>
              <a:blip r:embed="rId162"/>
              <a:stretch>
                <a:fillRect/>
              </a:stretch>
            </p:blipFill>
            <p:spPr>
              <a:xfrm>
                <a:off x="8487655" y="1628542"/>
                <a:ext cx="2268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2" name="Freihand 101">
                <a:extLst>
                  <a:ext uri="{FF2B5EF4-FFF2-40B4-BE49-F238E27FC236}">
                    <a16:creationId xmlns:a16="http://schemas.microsoft.com/office/drawing/2014/main" id="{421A6A19-0C9E-4DD1-440D-9658EA5B3EAE}"/>
                  </a:ext>
                </a:extLst>
              </p14:cNvPr>
              <p14:cNvContentPartPr/>
              <p14:nvPr/>
            </p14:nvContentPartPr>
            <p14:xfrm>
              <a:off x="8863495" y="1616302"/>
              <a:ext cx="146880" cy="169920"/>
            </p14:xfrm>
          </p:contentPart>
        </mc:Choice>
        <mc:Fallback xmlns="">
          <p:pic>
            <p:nvPicPr>
              <p:cNvPr id="102" name="Freihand 101">
                <a:extLst>
                  <a:ext uri="{FF2B5EF4-FFF2-40B4-BE49-F238E27FC236}">
                    <a16:creationId xmlns:a16="http://schemas.microsoft.com/office/drawing/2014/main" id="{421A6A19-0C9E-4DD1-440D-9658EA5B3EAE}"/>
                  </a:ext>
                </a:extLst>
              </p:cNvPr>
              <p:cNvPicPr/>
              <p:nvPr/>
            </p:nvPicPr>
            <p:blipFill>
              <a:blip r:embed="rId164"/>
              <a:stretch>
                <a:fillRect/>
              </a:stretch>
            </p:blipFill>
            <p:spPr>
              <a:xfrm>
                <a:off x="8854855" y="1607662"/>
                <a:ext cx="164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3" name="Freihand 102">
                <a:extLst>
                  <a:ext uri="{FF2B5EF4-FFF2-40B4-BE49-F238E27FC236}">
                    <a16:creationId xmlns:a16="http://schemas.microsoft.com/office/drawing/2014/main" id="{7E2147E9-A511-974E-FD60-30C498DDAF46}"/>
                  </a:ext>
                </a:extLst>
              </p14:cNvPr>
              <p14:cNvContentPartPr/>
              <p14:nvPr/>
            </p14:nvContentPartPr>
            <p14:xfrm>
              <a:off x="9045295" y="1611622"/>
              <a:ext cx="148320" cy="118440"/>
            </p14:xfrm>
          </p:contentPart>
        </mc:Choice>
        <mc:Fallback xmlns="">
          <p:pic>
            <p:nvPicPr>
              <p:cNvPr id="103" name="Freihand 102">
                <a:extLst>
                  <a:ext uri="{FF2B5EF4-FFF2-40B4-BE49-F238E27FC236}">
                    <a16:creationId xmlns:a16="http://schemas.microsoft.com/office/drawing/2014/main" id="{7E2147E9-A511-974E-FD60-30C498DDAF46}"/>
                  </a:ext>
                </a:extLst>
              </p:cNvPr>
              <p:cNvPicPr/>
              <p:nvPr/>
            </p:nvPicPr>
            <p:blipFill>
              <a:blip r:embed="rId166"/>
              <a:stretch>
                <a:fillRect/>
              </a:stretch>
            </p:blipFill>
            <p:spPr>
              <a:xfrm>
                <a:off x="9036295" y="1602982"/>
                <a:ext cx="165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4" name="Freihand 103">
                <a:extLst>
                  <a:ext uri="{FF2B5EF4-FFF2-40B4-BE49-F238E27FC236}">
                    <a16:creationId xmlns:a16="http://schemas.microsoft.com/office/drawing/2014/main" id="{1E703EF9-5D06-D544-7EA1-EAC844BE6388}"/>
                  </a:ext>
                </a:extLst>
              </p14:cNvPr>
              <p14:cNvContentPartPr/>
              <p14:nvPr/>
            </p14:nvContentPartPr>
            <p14:xfrm>
              <a:off x="9218455" y="1452502"/>
              <a:ext cx="195480" cy="310680"/>
            </p14:xfrm>
          </p:contentPart>
        </mc:Choice>
        <mc:Fallback xmlns="">
          <p:pic>
            <p:nvPicPr>
              <p:cNvPr id="104" name="Freihand 103">
                <a:extLst>
                  <a:ext uri="{FF2B5EF4-FFF2-40B4-BE49-F238E27FC236}">
                    <a16:creationId xmlns:a16="http://schemas.microsoft.com/office/drawing/2014/main" id="{1E703EF9-5D06-D544-7EA1-EAC844BE6388}"/>
                  </a:ext>
                </a:extLst>
              </p:cNvPr>
              <p:cNvPicPr/>
              <p:nvPr/>
            </p:nvPicPr>
            <p:blipFill>
              <a:blip r:embed="rId168"/>
              <a:stretch>
                <a:fillRect/>
              </a:stretch>
            </p:blipFill>
            <p:spPr>
              <a:xfrm>
                <a:off x="9209815" y="1443862"/>
                <a:ext cx="2131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5" name="Freihand 104">
                <a:extLst>
                  <a:ext uri="{FF2B5EF4-FFF2-40B4-BE49-F238E27FC236}">
                    <a16:creationId xmlns:a16="http://schemas.microsoft.com/office/drawing/2014/main" id="{F4C6E5F8-6A15-5242-59EA-535D536FF5D7}"/>
                  </a:ext>
                </a:extLst>
              </p14:cNvPr>
              <p14:cNvContentPartPr/>
              <p14:nvPr/>
            </p14:nvContentPartPr>
            <p14:xfrm>
              <a:off x="9187495" y="1554022"/>
              <a:ext cx="123840" cy="30240"/>
            </p14:xfrm>
          </p:contentPart>
        </mc:Choice>
        <mc:Fallback xmlns="">
          <p:pic>
            <p:nvPicPr>
              <p:cNvPr id="105" name="Freihand 104">
                <a:extLst>
                  <a:ext uri="{FF2B5EF4-FFF2-40B4-BE49-F238E27FC236}">
                    <a16:creationId xmlns:a16="http://schemas.microsoft.com/office/drawing/2014/main" id="{F4C6E5F8-6A15-5242-59EA-535D536FF5D7}"/>
                  </a:ext>
                </a:extLst>
              </p:cNvPr>
              <p:cNvPicPr/>
              <p:nvPr/>
            </p:nvPicPr>
            <p:blipFill>
              <a:blip r:embed="rId170"/>
              <a:stretch>
                <a:fillRect/>
              </a:stretch>
            </p:blipFill>
            <p:spPr>
              <a:xfrm>
                <a:off x="9178855" y="1545382"/>
                <a:ext cx="141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6" name="Freihand 105">
                <a:extLst>
                  <a:ext uri="{FF2B5EF4-FFF2-40B4-BE49-F238E27FC236}">
                    <a16:creationId xmlns:a16="http://schemas.microsoft.com/office/drawing/2014/main" id="{8D2463F6-735D-5B72-FF41-9AD3BEBCD439}"/>
                  </a:ext>
                </a:extLst>
              </p14:cNvPr>
              <p14:cNvContentPartPr/>
              <p14:nvPr/>
            </p14:nvContentPartPr>
            <p14:xfrm>
              <a:off x="9397735" y="1610182"/>
              <a:ext cx="146880" cy="91080"/>
            </p14:xfrm>
          </p:contentPart>
        </mc:Choice>
        <mc:Fallback xmlns="">
          <p:pic>
            <p:nvPicPr>
              <p:cNvPr id="106" name="Freihand 105">
                <a:extLst>
                  <a:ext uri="{FF2B5EF4-FFF2-40B4-BE49-F238E27FC236}">
                    <a16:creationId xmlns:a16="http://schemas.microsoft.com/office/drawing/2014/main" id="{8D2463F6-735D-5B72-FF41-9AD3BEBCD439}"/>
                  </a:ext>
                </a:extLst>
              </p:cNvPr>
              <p:cNvPicPr/>
              <p:nvPr/>
            </p:nvPicPr>
            <p:blipFill>
              <a:blip r:embed="rId172"/>
              <a:stretch>
                <a:fillRect/>
              </a:stretch>
            </p:blipFill>
            <p:spPr>
              <a:xfrm>
                <a:off x="9388735" y="1601182"/>
                <a:ext cx="164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7" name="Freihand 106">
                <a:extLst>
                  <a:ext uri="{FF2B5EF4-FFF2-40B4-BE49-F238E27FC236}">
                    <a16:creationId xmlns:a16="http://schemas.microsoft.com/office/drawing/2014/main" id="{718DA4DB-088F-FB1D-56A5-481F897FE617}"/>
                  </a:ext>
                </a:extLst>
              </p14:cNvPr>
              <p14:cNvContentPartPr/>
              <p14:nvPr/>
            </p14:nvContentPartPr>
            <p14:xfrm>
              <a:off x="9763495" y="1637902"/>
              <a:ext cx="440640" cy="113760"/>
            </p14:xfrm>
          </p:contentPart>
        </mc:Choice>
        <mc:Fallback xmlns="">
          <p:pic>
            <p:nvPicPr>
              <p:cNvPr id="107" name="Freihand 106">
                <a:extLst>
                  <a:ext uri="{FF2B5EF4-FFF2-40B4-BE49-F238E27FC236}">
                    <a16:creationId xmlns:a16="http://schemas.microsoft.com/office/drawing/2014/main" id="{718DA4DB-088F-FB1D-56A5-481F897FE617}"/>
                  </a:ext>
                </a:extLst>
              </p:cNvPr>
              <p:cNvPicPr/>
              <p:nvPr/>
            </p:nvPicPr>
            <p:blipFill>
              <a:blip r:embed="rId174"/>
              <a:stretch>
                <a:fillRect/>
              </a:stretch>
            </p:blipFill>
            <p:spPr>
              <a:xfrm>
                <a:off x="9754855" y="1628902"/>
                <a:ext cx="458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8" name="Freihand 107">
                <a:extLst>
                  <a:ext uri="{FF2B5EF4-FFF2-40B4-BE49-F238E27FC236}">
                    <a16:creationId xmlns:a16="http://schemas.microsoft.com/office/drawing/2014/main" id="{3D220566-6C6D-0849-C4C1-2EA868656B5D}"/>
                  </a:ext>
                </a:extLst>
              </p14:cNvPr>
              <p14:cNvContentPartPr/>
              <p14:nvPr/>
            </p14:nvContentPartPr>
            <p14:xfrm>
              <a:off x="10179295" y="1542142"/>
              <a:ext cx="7920" cy="8640"/>
            </p14:xfrm>
          </p:contentPart>
        </mc:Choice>
        <mc:Fallback xmlns="">
          <p:pic>
            <p:nvPicPr>
              <p:cNvPr id="108" name="Freihand 107">
                <a:extLst>
                  <a:ext uri="{FF2B5EF4-FFF2-40B4-BE49-F238E27FC236}">
                    <a16:creationId xmlns:a16="http://schemas.microsoft.com/office/drawing/2014/main" id="{3D220566-6C6D-0849-C4C1-2EA868656B5D}"/>
                  </a:ext>
                </a:extLst>
              </p:cNvPr>
              <p:cNvPicPr/>
              <p:nvPr/>
            </p:nvPicPr>
            <p:blipFill>
              <a:blip r:embed="rId176"/>
              <a:stretch>
                <a:fillRect/>
              </a:stretch>
            </p:blipFill>
            <p:spPr>
              <a:xfrm>
                <a:off x="10170655" y="1533502"/>
                <a:ext cx="25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9" name="Freihand 108">
                <a:extLst>
                  <a:ext uri="{FF2B5EF4-FFF2-40B4-BE49-F238E27FC236}">
                    <a16:creationId xmlns:a16="http://schemas.microsoft.com/office/drawing/2014/main" id="{15A4FC73-E771-4E19-A453-15064B46916C}"/>
                  </a:ext>
                </a:extLst>
              </p14:cNvPr>
              <p14:cNvContentPartPr/>
              <p14:nvPr/>
            </p14:nvContentPartPr>
            <p14:xfrm>
              <a:off x="10521295" y="1601182"/>
              <a:ext cx="60120" cy="198360"/>
            </p14:xfrm>
          </p:contentPart>
        </mc:Choice>
        <mc:Fallback xmlns="">
          <p:pic>
            <p:nvPicPr>
              <p:cNvPr id="109" name="Freihand 108">
                <a:extLst>
                  <a:ext uri="{FF2B5EF4-FFF2-40B4-BE49-F238E27FC236}">
                    <a16:creationId xmlns:a16="http://schemas.microsoft.com/office/drawing/2014/main" id="{15A4FC73-E771-4E19-A453-15064B46916C}"/>
                  </a:ext>
                </a:extLst>
              </p:cNvPr>
              <p:cNvPicPr/>
              <p:nvPr/>
            </p:nvPicPr>
            <p:blipFill>
              <a:blip r:embed="rId178"/>
              <a:stretch>
                <a:fillRect/>
              </a:stretch>
            </p:blipFill>
            <p:spPr>
              <a:xfrm>
                <a:off x="10512655" y="1592182"/>
                <a:ext cx="77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0" name="Freihand 109">
                <a:extLst>
                  <a:ext uri="{FF2B5EF4-FFF2-40B4-BE49-F238E27FC236}">
                    <a16:creationId xmlns:a16="http://schemas.microsoft.com/office/drawing/2014/main" id="{B25A14EC-AE08-8A5F-148D-C9F85232BB58}"/>
                  </a:ext>
                </a:extLst>
              </p14:cNvPr>
              <p14:cNvContentPartPr/>
              <p14:nvPr/>
            </p14:nvContentPartPr>
            <p14:xfrm>
              <a:off x="10444975" y="1538902"/>
              <a:ext cx="228600" cy="284400"/>
            </p14:xfrm>
          </p:contentPart>
        </mc:Choice>
        <mc:Fallback xmlns="">
          <p:pic>
            <p:nvPicPr>
              <p:cNvPr id="110" name="Freihand 109">
                <a:extLst>
                  <a:ext uri="{FF2B5EF4-FFF2-40B4-BE49-F238E27FC236}">
                    <a16:creationId xmlns:a16="http://schemas.microsoft.com/office/drawing/2014/main" id="{B25A14EC-AE08-8A5F-148D-C9F85232BB58}"/>
                  </a:ext>
                </a:extLst>
              </p:cNvPr>
              <p:cNvPicPr/>
              <p:nvPr/>
            </p:nvPicPr>
            <p:blipFill>
              <a:blip r:embed="rId180"/>
              <a:stretch>
                <a:fillRect/>
              </a:stretch>
            </p:blipFill>
            <p:spPr>
              <a:xfrm>
                <a:off x="10436335" y="1530262"/>
                <a:ext cx="2462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1" name="Freihand 110">
                <a:extLst>
                  <a:ext uri="{FF2B5EF4-FFF2-40B4-BE49-F238E27FC236}">
                    <a16:creationId xmlns:a16="http://schemas.microsoft.com/office/drawing/2014/main" id="{A60CFAF0-D9E6-F5E5-503F-29CD60B7214D}"/>
                  </a:ext>
                </a:extLst>
              </p14:cNvPr>
              <p14:cNvContentPartPr/>
              <p14:nvPr/>
            </p14:nvContentPartPr>
            <p14:xfrm>
              <a:off x="10690135" y="1640422"/>
              <a:ext cx="285480" cy="153000"/>
            </p14:xfrm>
          </p:contentPart>
        </mc:Choice>
        <mc:Fallback xmlns="">
          <p:pic>
            <p:nvPicPr>
              <p:cNvPr id="111" name="Freihand 110">
                <a:extLst>
                  <a:ext uri="{FF2B5EF4-FFF2-40B4-BE49-F238E27FC236}">
                    <a16:creationId xmlns:a16="http://schemas.microsoft.com/office/drawing/2014/main" id="{A60CFAF0-D9E6-F5E5-503F-29CD60B7214D}"/>
                  </a:ext>
                </a:extLst>
              </p:cNvPr>
              <p:cNvPicPr/>
              <p:nvPr/>
            </p:nvPicPr>
            <p:blipFill>
              <a:blip r:embed="rId182"/>
              <a:stretch>
                <a:fillRect/>
              </a:stretch>
            </p:blipFill>
            <p:spPr>
              <a:xfrm>
                <a:off x="10681135" y="1631422"/>
                <a:ext cx="303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2" name="Freihand 111">
                <a:extLst>
                  <a:ext uri="{FF2B5EF4-FFF2-40B4-BE49-F238E27FC236}">
                    <a16:creationId xmlns:a16="http://schemas.microsoft.com/office/drawing/2014/main" id="{1676C850-3112-6249-6EC4-1857768AC119}"/>
                  </a:ext>
                </a:extLst>
              </p14:cNvPr>
              <p14:cNvContentPartPr/>
              <p14:nvPr/>
            </p14:nvContentPartPr>
            <p14:xfrm>
              <a:off x="11043655" y="1667782"/>
              <a:ext cx="20880" cy="97200"/>
            </p14:xfrm>
          </p:contentPart>
        </mc:Choice>
        <mc:Fallback xmlns="">
          <p:pic>
            <p:nvPicPr>
              <p:cNvPr id="112" name="Freihand 111">
                <a:extLst>
                  <a:ext uri="{FF2B5EF4-FFF2-40B4-BE49-F238E27FC236}">
                    <a16:creationId xmlns:a16="http://schemas.microsoft.com/office/drawing/2014/main" id="{1676C850-3112-6249-6EC4-1857768AC119}"/>
                  </a:ext>
                </a:extLst>
              </p:cNvPr>
              <p:cNvPicPr/>
              <p:nvPr/>
            </p:nvPicPr>
            <p:blipFill>
              <a:blip r:embed="rId184"/>
              <a:stretch>
                <a:fillRect/>
              </a:stretch>
            </p:blipFill>
            <p:spPr>
              <a:xfrm>
                <a:off x="11034655" y="1658782"/>
                <a:ext cx="38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3" name="Freihand 112">
                <a:extLst>
                  <a:ext uri="{FF2B5EF4-FFF2-40B4-BE49-F238E27FC236}">
                    <a16:creationId xmlns:a16="http://schemas.microsoft.com/office/drawing/2014/main" id="{E7CB27D6-6DA7-2CE8-E348-8E062BF30D3D}"/>
                  </a:ext>
                </a:extLst>
              </p14:cNvPr>
              <p14:cNvContentPartPr/>
              <p14:nvPr/>
            </p14:nvContentPartPr>
            <p14:xfrm>
              <a:off x="11071015" y="1611262"/>
              <a:ext cx="122760" cy="175320"/>
            </p14:xfrm>
          </p:contentPart>
        </mc:Choice>
        <mc:Fallback xmlns="">
          <p:pic>
            <p:nvPicPr>
              <p:cNvPr id="113" name="Freihand 112">
                <a:extLst>
                  <a:ext uri="{FF2B5EF4-FFF2-40B4-BE49-F238E27FC236}">
                    <a16:creationId xmlns:a16="http://schemas.microsoft.com/office/drawing/2014/main" id="{E7CB27D6-6DA7-2CE8-E348-8E062BF30D3D}"/>
                  </a:ext>
                </a:extLst>
              </p:cNvPr>
              <p:cNvPicPr/>
              <p:nvPr/>
            </p:nvPicPr>
            <p:blipFill>
              <a:blip r:embed="rId186"/>
              <a:stretch>
                <a:fillRect/>
              </a:stretch>
            </p:blipFill>
            <p:spPr>
              <a:xfrm>
                <a:off x="11062015" y="1602622"/>
                <a:ext cx="140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 name="Freihand 113">
                <a:extLst>
                  <a:ext uri="{FF2B5EF4-FFF2-40B4-BE49-F238E27FC236}">
                    <a16:creationId xmlns:a16="http://schemas.microsoft.com/office/drawing/2014/main" id="{70557DEE-69AD-1D2A-B34E-A0E7823DB6AD}"/>
                  </a:ext>
                </a:extLst>
              </p14:cNvPr>
              <p14:cNvContentPartPr/>
              <p14:nvPr/>
            </p14:nvContentPartPr>
            <p14:xfrm>
              <a:off x="11164615" y="1629982"/>
              <a:ext cx="130680" cy="322920"/>
            </p14:xfrm>
          </p:contentPart>
        </mc:Choice>
        <mc:Fallback xmlns="">
          <p:pic>
            <p:nvPicPr>
              <p:cNvPr id="114" name="Freihand 113">
                <a:extLst>
                  <a:ext uri="{FF2B5EF4-FFF2-40B4-BE49-F238E27FC236}">
                    <a16:creationId xmlns:a16="http://schemas.microsoft.com/office/drawing/2014/main" id="{70557DEE-69AD-1D2A-B34E-A0E7823DB6AD}"/>
                  </a:ext>
                </a:extLst>
              </p:cNvPr>
              <p:cNvPicPr/>
              <p:nvPr/>
            </p:nvPicPr>
            <p:blipFill>
              <a:blip r:embed="rId188"/>
              <a:stretch>
                <a:fillRect/>
              </a:stretch>
            </p:blipFill>
            <p:spPr>
              <a:xfrm>
                <a:off x="11155975" y="1620982"/>
                <a:ext cx="14832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5" name="Freihand 114">
                <a:extLst>
                  <a:ext uri="{FF2B5EF4-FFF2-40B4-BE49-F238E27FC236}">
                    <a16:creationId xmlns:a16="http://schemas.microsoft.com/office/drawing/2014/main" id="{12864787-AB49-8B86-312F-BE7F4F8B3BE9}"/>
                  </a:ext>
                </a:extLst>
              </p14:cNvPr>
              <p14:cNvContentPartPr/>
              <p14:nvPr/>
            </p14:nvContentPartPr>
            <p14:xfrm>
              <a:off x="11322655" y="1666702"/>
              <a:ext cx="151920" cy="100080"/>
            </p14:xfrm>
          </p:contentPart>
        </mc:Choice>
        <mc:Fallback xmlns="">
          <p:pic>
            <p:nvPicPr>
              <p:cNvPr id="115" name="Freihand 114">
                <a:extLst>
                  <a:ext uri="{FF2B5EF4-FFF2-40B4-BE49-F238E27FC236}">
                    <a16:creationId xmlns:a16="http://schemas.microsoft.com/office/drawing/2014/main" id="{12864787-AB49-8B86-312F-BE7F4F8B3BE9}"/>
                  </a:ext>
                </a:extLst>
              </p:cNvPr>
              <p:cNvPicPr/>
              <p:nvPr/>
            </p:nvPicPr>
            <p:blipFill>
              <a:blip r:embed="rId190"/>
              <a:stretch>
                <a:fillRect/>
              </a:stretch>
            </p:blipFill>
            <p:spPr>
              <a:xfrm>
                <a:off x="11314015" y="1658062"/>
                <a:ext cx="169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 name="Freihand 115">
                <a:extLst>
                  <a:ext uri="{FF2B5EF4-FFF2-40B4-BE49-F238E27FC236}">
                    <a16:creationId xmlns:a16="http://schemas.microsoft.com/office/drawing/2014/main" id="{B2505E5B-5012-2645-8878-B914B6780D68}"/>
                  </a:ext>
                </a:extLst>
              </p14:cNvPr>
              <p14:cNvContentPartPr/>
              <p14:nvPr/>
            </p14:nvContentPartPr>
            <p14:xfrm>
              <a:off x="11509495" y="1541062"/>
              <a:ext cx="270000" cy="221400"/>
            </p14:xfrm>
          </p:contentPart>
        </mc:Choice>
        <mc:Fallback xmlns="">
          <p:pic>
            <p:nvPicPr>
              <p:cNvPr id="116" name="Freihand 115">
                <a:extLst>
                  <a:ext uri="{FF2B5EF4-FFF2-40B4-BE49-F238E27FC236}">
                    <a16:creationId xmlns:a16="http://schemas.microsoft.com/office/drawing/2014/main" id="{B2505E5B-5012-2645-8878-B914B6780D68}"/>
                  </a:ext>
                </a:extLst>
              </p:cNvPr>
              <p:cNvPicPr/>
              <p:nvPr/>
            </p:nvPicPr>
            <p:blipFill>
              <a:blip r:embed="rId192"/>
              <a:stretch>
                <a:fillRect/>
              </a:stretch>
            </p:blipFill>
            <p:spPr>
              <a:xfrm>
                <a:off x="11500855" y="1532422"/>
                <a:ext cx="287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7" name="Freihand 116">
                <a:extLst>
                  <a:ext uri="{FF2B5EF4-FFF2-40B4-BE49-F238E27FC236}">
                    <a16:creationId xmlns:a16="http://schemas.microsoft.com/office/drawing/2014/main" id="{A25F1B9C-46CF-8946-0E20-344C59422919}"/>
                  </a:ext>
                </a:extLst>
              </p14:cNvPr>
              <p14:cNvContentPartPr/>
              <p14:nvPr/>
            </p14:nvContentPartPr>
            <p14:xfrm>
              <a:off x="9904615" y="2090062"/>
              <a:ext cx="429840" cy="126720"/>
            </p14:xfrm>
          </p:contentPart>
        </mc:Choice>
        <mc:Fallback xmlns="">
          <p:pic>
            <p:nvPicPr>
              <p:cNvPr id="117" name="Freihand 116">
                <a:extLst>
                  <a:ext uri="{FF2B5EF4-FFF2-40B4-BE49-F238E27FC236}">
                    <a16:creationId xmlns:a16="http://schemas.microsoft.com/office/drawing/2014/main" id="{A25F1B9C-46CF-8946-0E20-344C59422919}"/>
                  </a:ext>
                </a:extLst>
              </p:cNvPr>
              <p:cNvPicPr/>
              <p:nvPr/>
            </p:nvPicPr>
            <p:blipFill>
              <a:blip r:embed="rId194"/>
              <a:stretch>
                <a:fillRect/>
              </a:stretch>
            </p:blipFill>
            <p:spPr>
              <a:xfrm>
                <a:off x="9895615" y="2081422"/>
                <a:ext cx="447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8" name="Freihand 117">
                <a:extLst>
                  <a:ext uri="{FF2B5EF4-FFF2-40B4-BE49-F238E27FC236}">
                    <a16:creationId xmlns:a16="http://schemas.microsoft.com/office/drawing/2014/main" id="{E3709B37-8D96-B128-A7BD-7AD410C29AB3}"/>
                  </a:ext>
                </a:extLst>
              </p14:cNvPr>
              <p14:cNvContentPartPr/>
              <p14:nvPr/>
            </p14:nvContentPartPr>
            <p14:xfrm>
              <a:off x="10399975" y="2036422"/>
              <a:ext cx="127080" cy="306720"/>
            </p14:xfrm>
          </p:contentPart>
        </mc:Choice>
        <mc:Fallback xmlns="">
          <p:pic>
            <p:nvPicPr>
              <p:cNvPr id="118" name="Freihand 117">
                <a:extLst>
                  <a:ext uri="{FF2B5EF4-FFF2-40B4-BE49-F238E27FC236}">
                    <a16:creationId xmlns:a16="http://schemas.microsoft.com/office/drawing/2014/main" id="{E3709B37-8D96-B128-A7BD-7AD410C29AB3}"/>
                  </a:ext>
                </a:extLst>
              </p:cNvPr>
              <p:cNvPicPr/>
              <p:nvPr/>
            </p:nvPicPr>
            <p:blipFill>
              <a:blip r:embed="rId196"/>
              <a:stretch>
                <a:fillRect/>
              </a:stretch>
            </p:blipFill>
            <p:spPr>
              <a:xfrm>
                <a:off x="10390975" y="2027782"/>
                <a:ext cx="1447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9" name="Freihand 118">
                <a:extLst>
                  <a:ext uri="{FF2B5EF4-FFF2-40B4-BE49-F238E27FC236}">
                    <a16:creationId xmlns:a16="http://schemas.microsoft.com/office/drawing/2014/main" id="{B30E2A15-D55D-C427-FFAD-0B60F96B8C2D}"/>
                  </a:ext>
                </a:extLst>
              </p14:cNvPr>
              <p14:cNvContentPartPr/>
              <p14:nvPr/>
            </p14:nvContentPartPr>
            <p14:xfrm>
              <a:off x="10735855" y="2052982"/>
              <a:ext cx="274680" cy="187920"/>
            </p14:xfrm>
          </p:contentPart>
        </mc:Choice>
        <mc:Fallback xmlns="">
          <p:pic>
            <p:nvPicPr>
              <p:cNvPr id="119" name="Freihand 118">
                <a:extLst>
                  <a:ext uri="{FF2B5EF4-FFF2-40B4-BE49-F238E27FC236}">
                    <a16:creationId xmlns:a16="http://schemas.microsoft.com/office/drawing/2014/main" id="{B30E2A15-D55D-C427-FFAD-0B60F96B8C2D}"/>
                  </a:ext>
                </a:extLst>
              </p:cNvPr>
              <p:cNvPicPr/>
              <p:nvPr/>
            </p:nvPicPr>
            <p:blipFill>
              <a:blip r:embed="rId198"/>
              <a:stretch>
                <a:fillRect/>
              </a:stretch>
            </p:blipFill>
            <p:spPr>
              <a:xfrm>
                <a:off x="10726855" y="2043982"/>
                <a:ext cx="292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AEF109E3-E833-2632-8AFF-BAB6FB95B0F5}"/>
                  </a:ext>
                </a:extLst>
              </p14:cNvPr>
              <p14:cNvContentPartPr/>
              <p14:nvPr/>
            </p14:nvContentPartPr>
            <p14:xfrm>
              <a:off x="11039695" y="2032822"/>
              <a:ext cx="406080" cy="176040"/>
            </p14:xfrm>
          </p:contentPart>
        </mc:Choice>
        <mc:Fallback xmlns="">
          <p:pic>
            <p:nvPicPr>
              <p:cNvPr id="120" name="Freihand 119">
                <a:extLst>
                  <a:ext uri="{FF2B5EF4-FFF2-40B4-BE49-F238E27FC236}">
                    <a16:creationId xmlns:a16="http://schemas.microsoft.com/office/drawing/2014/main" id="{AEF109E3-E833-2632-8AFF-BAB6FB95B0F5}"/>
                  </a:ext>
                </a:extLst>
              </p:cNvPr>
              <p:cNvPicPr/>
              <p:nvPr/>
            </p:nvPicPr>
            <p:blipFill>
              <a:blip r:embed="rId200"/>
              <a:stretch>
                <a:fillRect/>
              </a:stretch>
            </p:blipFill>
            <p:spPr>
              <a:xfrm>
                <a:off x="11030695" y="2023822"/>
                <a:ext cx="4237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A3E0301E-EF71-6FC0-E575-626C54D88D8D}"/>
                  </a:ext>
                </a:extLst>
              </p14:cNvPr>
              <p14:cNvContentPartPr/>
              <p14:nvPr/>
            </p14:nvContentPartPr>
            <p14:xfrm>
              <a:off x="10547575" y="2306422"/>
              <a:ext cx="1164960" cy="79200"/>
            </p14:xfrm>
          </p:contentPart>
        </mc:Choice>
        <mc:Fallback xmlns="">
          <p:pic>
            <p:nvPicPr>
              <p:cNvPr id="121" name="Freihand 120">
                <a:extLst>
                  <a:ext uri="{FF2B5EF4-FFF2-40B4-BE49-F238E27FC236}">
                    <a16:creationId xmlns:a16="http://schemas.microsoft.com/office/drawing/2014/main" id="{A3E0301E-EF71-6FC0-E575-626C54D88D8D}"/>
                  </a:ext>
                </a:extLst>
              </p:cNvPr>
              <p:cNvPicPr/>
              <p:nvPr/>
            </p:nvPicPr>
            <p:blipFill>
              <a:blip r:embed="rId202"/>
              <a:stretch>
                <a:fillRect/>
              </a:stretch>
            </p:blipFill>
            <p:spPr>
              <a:xfrm>
                <a:off x="10538935" y="2297422"/>
                <a:ext cx="1182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Freihand 124">
                <a:extLst>
                  <a:ext uri="{FF2B5EF4-FFF2-40B4-BE49-F238E27FC236}">
                    <a16:creationId xmlns:a16="http://schemas.microsoft.com/office/drawing/2014/main" id="{563A9F18-B991-A1E6-1D85-5CD69E7CD472}"/>
                  </a:ext>
                </a:extLst>
              </p14:cNvPr>
              <p14:cNvContentPartPr/>
              <p14:nvPr/>
            </p14:nvContentPartPr>
            <p14:xfrm>
              <a:off x="10120975" y="2582542"/>
              <a:ext cx="365760" cy="135720"/>
            </p14:xfrm>
          </p:contentPart>
        </mc:Choice>
        <mc:Fallback xmlns="">
          <p:pic>
            <p:nvPicPr>
              <p:cNvPr id="125" name="Freihand 124">
                <a:extLst>
                  <a:ext uri="{FF2B5EF4-FFF2-40B4-BE49-F238E27FC236}">
                    <a16:creationId xmlns:a16="http://schemas.microsoft.com/office/drawing/2014/main" id="{563A9F18-B991-A1E6-1D85-5CD69E7CD472}"/>
                  </a:ext>
                </a:extLst>
              </p:cNvPr>
              <p:cNvPicPr/>
              <p:nvPr/>
            </p:nvPicPr>
            <p:blipFill>
              <a:blip r:embed="rId204"/>
              <a:stretch>
                <a:fillRect/>
              </a:stretch>
            </p:blipFill>
            <p:spPr>
              <a:xfrm>
                <a:off x="10112335" y="2573542"/>
                <a:ext cx="3834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6" name="Freihand 125">
                <a:extLst>
                  <a:ext uri="{FF2B5EF4-FFF2-40B4-BE49-F238E27FC236}">
                    <a16:creationId xmlns:a16="http://schemas.microsoft.com/office/drawing/2014/main" id="{2FF9AA47-1DC6-0382-712C-0A21B6DDDA23}"/>
                  </a:ext>
                </a:extLst>
              </p14:cNvPr>
              <p14:cNvContentPartPr/>
              <p14:nvPr/>
            </p14:nvContentPartPr>
            <p14:xfrm>
              <a:off x="10396375" y="2487502"/>
              <a:ext cx="290520" cy="116280"/>
            </p14:xfrm>
          </p:contentPart>
        </mc:Choice>
        <mc:Fallback xmlns="">
          <p:pic>
            <p:nvPicPr>
              <p:cNvPr id="126" name="Freihand 125">
                <a:extLst>
                  <a:ext uri="{FF2B5EF4-FFF2-40B4-BE49-F238E27FC236}">
                    <a16:creationId xmlns:a16="http://schemas.microsoft.com/office/drawing/2014/main" id="{2FF9AA47-1DC6-0382-712C-0A21B6DDDA23}"/>
                  </a:ext>
                </a:extLst>
              </p:cNvPr>
              <p:cNvPicPr/>
              <p:nvPr/>
            </p:nvPicPr>
            <p:blipFill>
              <a:blip r:embed="rId206"/>
              <a:stretch>
                <a:fillRect/>
              </a:stretch>
            </p:blipFill>
            <p:spPr>
              <a:xfrm>
                <a:off x="10387735" y="2478862"/>
                <a:ext cx="308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Freihand 127">
                <a:extLst>
                  <a:ext uri="{FF2B5EF4-FFF2-40B4-BE49-F238E27FC236}">
                    <a16:creationId xmlns:a16="http://schemas.microsoft.com/office/drawing/2014/main" id="{A1CC1D19-EE33-046E-F5CA-FA7E579C8CCB}"/>
                  </a:ext>
                </a:extLst>
              </p14:cNvPr>
              <p14:cNvContentPartPr/>
              <p14:nvPr/>
            </p14:nvContentPartPr>
            <p14:xfrm>
              <a:off x="8868895" y="2666062"/>
              <a:ext cx="191880" cy="183240"/>
            </p14:xfrm>
          </p:contentPart>
        </mc:Choice>
        <mc:Fallback xmlns="">
          <p:pic>
            <p:nvPicPr>
              <p:cNvPr id="128" name="Freihand 127">
                <a:extLst>
                  <a:ext uri="{FF2B5EF4-FFF2-40B4-BE49-F238E27FC236}">
                    <a16:creationId xmlns:a16="http://schemas.microsoft.com/office/drawing/2014/main" id="{A1CC1D19-EE33-046E-F5CA-FA7E579C8CCB}"/>
                  </a:ext>
                </a:extLst>
              </p:cNvPr>
              <p:cNvPicPr/>
              <p:nvPr/>
            </p:nvPicPr>
            <p:blipFill>
              <a:blip r:embed="rId208"/>
              <a:stretch>
                <a:fillRect/>
              </a:stretch>
            </p:blipFill>
            <p:spPr>
              <a:xfrm>
                <a:off x="8859895" y="2657422"/>
                <a:ext cx="209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9" name="Freihand 128">
                <a:extLst>
                  <a:ext uri="{FF2B5EF4-FFF2-40B4-BE49-F238E27FC236}">
                    <a16:creationId xmlns:a16="http://schemas.microsoft.com/office/drawing/2014/main" id="{20863037-B645-0BF1-6EA5-378E4A6C602D}"/>
                  </a:ext>
                </a:extLst>
              </p14:cNvPr>
              <p14:cNvContentPartPr/>
              <p14:nvPr/>
            </p14:nvContentPartPr>
            <p14:xfrm>
              <a:off x="9071575" y="2627542"/>
              <a:ext cx="622080" cy="192960"/>
            </p14:xfrm>
          </p:contentPart>
        </mc:Choice>
        <mc:Fallback xmlns="">
          <p:pic>
            <p:nvPicPr>
              <p:cNvPr id="129" name="Freihand 128">
                <a:extLst>
                  <a:ext uri="{FF2B5EF4-FFF2-40B4-BE49-F238E27FC236}">
                    <a16:creationId xmlns:a16="http://schemas.microsoft.com/office/drawing/2014/main" id="{20863037-B645-0BF1-6EA5-378E4A6C602D}"/>
                  </a:ext>
                </a:extLst>
              </p:cNvPr>
              <p:cNvPicPr/>
              <p:nvPr/>
            </p:nvPicPr>
            <p:blipFill>
              <a:blip r:embed="rId210"/>
              <a:stretch>
                <a:fillRect/>
              </a:stretch>
            </p:blipFill>
            <p:spPr>
              <a:xfrm>
                <a:off x="9062575" y="2618542"/>
                <a:ext cx="6397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0" name="Freihand 129">
                <a:extLst>
                  <a:ext uri="{FF2B5EF4-FFF2-40B4-BE49-F238E27FC236}">
                    <a16:creationId xmlns:a16="http://schemas.microsoft.com/office/drawing/2014/main" id="{53F1FA69-B96A-ABBD-816F-F0697D7E8731}"/>
                  </a:ext>
                </a:extLst>
              </p14:cNvPr>
              <p14:cNvContentPartPr/>
              <p14:nvPr/>
            </p14:nvContentPartPr>
            <p14:xfrm>
              <a:off x="9709495" y="2598382"/>
              <a:ext cx="194040" cy="178920"/>
            </p14:xfrm>
          </p:contentPart>
        </mc:Choice>
        <mc:Fallback xmlns="">
          <p:pic>
            <p:nvPicPr>
              <p:cNvPr id="130" name="Freihand 129">
                <a:extLst>
                  <a:ext uri="{FF2B5EF4-FFF2-40B4-BE49-F238E27FC236}">
                    <a16:creationId xmlns:a16="http://schemas.microsoft.com/office/drawing/2014/main" id="{53F1FA69-B96A-ABBD-816F-F0697D7E8731}"/>
                  </a:ext>
                </a:extLst>
              </p:cNvPr>
              <p:cNvPicPr/>
              <p:nvPr/>
            </p:nvPicPr>
            <p:blipFill>
              <a:blip r:embed="rId212"/>
              <a:stretch>
                <a:fillRect/>
              </a:stretch>
            </p:blipFill>
            <p:spPr>
              <a:xfrm>
                <a:off x="9700855" y="2589742"/>
                <a:ext cx="2116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1" name="Freihand 130">
                <a:extLst>
                  <a:ext uri="{FF2B5EF4-FFF2-40B4-BE49-F238E27FC236}">
                    <a16:creationId xmlns:a16="http://schemas.microsoft.com/office/drawing/2014/main" id="{C51A17B7-32FA-1A95-D6AD-B8C492780D90}"/>
                  </a:ext>
                </a:extLst>
              </p14:cNvPr>
              <p14:cNvContentPartPr/>
              <p14:nvPr/>
            </p14:nvContentPartPr>
            <p14:xfrm>
              <a:off x="10043935" y="2716102"/>
              <a:ext cx="434160" cy="109080"/>
            </p14:xfrm>
          </p:contentPart>
        </mc:Choice>
        <mc:Fallback xmlns="">
          <p:pic>
            <p:nvPicPr>
              <p:cNvPr id="131" name="Freihand 130">
                <a:extLst>
                  <a:ext uri="{FF2B5EF4-FFF2-40B4-BE49-F238E27FC236}">
                    <a16:creationId xmlns:a16="http://schemas.microsoft.com/office/drawing/2014/main" id="{C51A17B7-32FA-1A95-D6AD-B8C492780D90}"/>
                  </a:ext>
                </a:extLst>
              </p:cNvPr>
              <p:cNvPicPr/>
              <p:nvPr/>
            </p:nvPicPr>
            <p:blipFill>
              <a:blip r:embed="rId214"/>
              <a:stretch>
                <a:fillRect/>
              </a:stretch>
            </p:blipFill>
            <p:spPr>
              <a:xfrm>
                <a:off x="10034935" y="2707102"/>
                <a:ext cx="451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2" name="Freihand 131">
                <a:extLst>
                  <a:ext uri="{FF2B5EF4-FFF2-40B4-BE49-F238E27FC236}">
                    <a16:creationId xmlns:a16="http://schemas.microsoft.com/office/drawing/2014/main" id="{DE2FF33D-56DC-DF12-C3A6-081C922B2190}"/>
                  </a:ext>
                </a:extLst>
              </p14:cNvPr>
              <p14:cNvContentPartPr/>
              <p14:nvPr/>
            </p14:nvContentPartPr>
            <p14:xfrm>
              <a:off x="10387735" y="2613502"/>
              <a:ext cx="76680" cy="20880"/>
            </p14:xfrm>
          </p:contentPart>
        </mc:Choice>
        <mc:Fallback xmlns="">
          <p:pic>
            <p:nvPicPr>
              <p:cNvPr id="132" name="Freihand 131">
                <a:extLst>
                  <a:ext uri="{FF2B5EF4-FFF2-40B4-BE49-F238E27FC236}">
                    <a16:creationId xmlns:a16="http://schemas.microsoft.com/office/drawing/2014/main" id="{DE2FF33D-56DC-DF12-C3A6-081C922B2190}"/>
                  </a:ext>
                </a:extLst>
              </p:cNvPr>
              <p:cNvPicPr/>
              <p:nvPr/>
            </p:nvPicPr>
            <p:blipFill>
              <a:blip r:embed="rId216"/>
              <a:stretch>
                <a:fillRect/>
              </a:stretch>
            </p:blipFill>
            <p:spPr>
              <a:xfrm>
                <a:off x="10379095" y="2604502"/>
                <a:ext cx="94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3" name="Freihand 132">
                <a:extLst>
                  <a:ext uri="{FF2B5EF4-FFF2-40B4-BE49-F238E27FC236}">
                    <a16:creationId xmlns:a16="http://schemas.microsoft.com/office/drawing/2014/main" id="{496CFB44-8037-3316-5DED-8C7FD907E5BC}"/>
                  </a:ext>
                </a:extLst>
              </p14:cNvPr>
              <p14:cNvContentPartPr/>
              <p14:nvPr/>
            </p14:nvContentPartPr>
            <p14:xfrm>
              <a:off x="10530655" y="2634742"/>
              <a:ext cx="151920" cy="138240"/>
            </p14:xfrm>
          </p:contentPart>
        </mc:Choice>
        <mc:Fallback xmlns="">
          <p:pic>
            <p:nvPicPr>
              <p:cNvPr id="133" name="Freihand 132">
                <a:extLst>
                  <a:ext uri="{FF2B5EF4-FFF2-40B4-BE49-F238E27FC236}">
                    <a16:creationId xmlns:a16="http://schemas.microsoft.com/office/drawing/2014/main" id="{496CFB44-8037-3316-5DED-8C7FD907E5BC}"/>
                  </a:ext>
                </a:extLst>
              </p:cNvPr>
              <p:cNvPicPr/>
              <p:nvPr/>
            </p:nvPicPr>
            <p:blipFill>
              <a:blip r:embed="rId218"/>
              <a:stretch>
                <a:fillRect/>
              </a:stretch>
            </p:blipFill>
            <p:spPr>
              <a:xfrm>
                <a:off x="10522015" y="2626102"/>
                <a:ext cx="169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4" name="Freihand 133">
                <a:extLst>
                  <a:ext uri="{FF2B5EF4-FFF2-40B4-BE49-F238E27FC236}">
                    <a16:creationId xmlns:a16="http://schemas.microsoft.com/office/drawing/2014/main" id="{34E39917-71B3-F241-8B9C-71F37C134E72}"/>
                  </a:ext>
                </a:extLst>
              </p14:cNvPr>
              <p14:cNvContentPartPr/>
              <p14:nvPr/>
            </p14:nvContentPartPr>
            <p14:xfrm>
              <a:off x="10951495" y="2612782"/>
              <a:ext cx="426960" cy="128520"/>
            </p14:xfrm>
          </p:contentPart>
        </mc:Choice>
        <mc:Fallback xmlns="">
          <p:pic>
            <p:nvPicPr>
              <p:cNvPr id="134" name="Freihand 133">
                <a:extLst>
                  <a:ext uri="{FF2B5EF4-FFF2-40B4-BE49-F238E27FC236}">
                    <a16:creationId xmlns:a16="http://schemas.microsoft.com/office/drawing/2014/main" id="{34E39917-71B3-F241-8B9C-71F37C134E72}"/>
                  </a:ext>
                </a:extLst>
              </p:cNvPr>
              <p:cNvPicPr/>
              <p:nvPr/>
            </p:nvPicPr>
            <p:blipFill>
              <a:blip r:embed="rId220"/>
              <a:stretch>
                <a:fillRect/>
              </a:stretch>
            </p:blipFill>
            <p:spPr>
              <a:xfrm>
                <a:off x="10942495" y="2604142"/>
                <a:ext cx="444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5" name="Freihand 134">
                <a:extLst>
                  <a:ext uri="{FF2B5EF4-FFF2-40B4-BE49-F238E27FC236}">
                    <a16:creationId xmlns:a16="http://schemas.microsoft.com/office/drawing/2014/main" id="{888647F5-4DA0-310D-8186-E36909800689}"/>
                  </a:ext>
                </a:extLst>
              </p14:cNvPr>
              <p14:cNvContentPartPr/>
              <p14:nvPr/>
            </p14:nvContentPartPr>
            <p14:xfrm>
              <a:off x="11353615" y="2531422"/>
              <a:ext cx="7560" cy="12240"/>
            </p14:xfrm>
          </p:contentPart>
        </mc:Choice>
        <mc:Fallback xmlns="">
          <p:pic>
            <p:nvPicPr>
              <p:cNvPr id="135" name="Freihand 134">
                <a:extLst>
                  <a:ext uri="{FF2B5EF4-FFF2-40B4-BE49-F238E27FC236}">
                    <a16:creationId xmlns:a16="http://schemas.microsoft.com/office/drawing/2014/main" id="{888647F5-4DA0-310D-8186-E36909800689}"/>
                  </a:ext>
                </a:extLst>
              </p:cNvPr>
              <p:cNvPicPr/>
              <p:nvPr/>
            </p:nvPicPr>
            <p:blipFill>
              <a:blip r:embed="rId222"/>
              <a:stretch>
                <a:fillRect/>
              </a:stretch>
            </p:blipFill>
            <p:spPr>
              <a:xfrm>
                <a:off x="11344975" y="2522422"/>
                <a:ext cx="25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6" name="Freihand 135">
                <a:extLst>
                  <a:ext uri="{FF2B5EF4-FFF2-40B4-BE49-F238E27FC236}">
                    <a16:creationId xmlns:a16="http://schemas.microsoft.com/office/drawing/2014/main" id="{DD6A8B60-0946-07EA-EC27-1529A7C7CEA0}"/>
                  </a:ext>
                </a:extLst>
              </p14:cNvPr>
              <p14:cNvContentPartPr/>
              <p14:nvPr/>
            </p14:nvContentPartPr>
            <p14:xfrm>
              <a:off x="9440575" y="2877022"/>
              <a:ext cx="262080" cy="169200"/>
            </p14:xfrm>
          </p:contentPart>
        </mc:Choice>
        <mc:Fallback xmlns="">
          <p:pic>
            <p:nvPicPr>
              <p:cNvPr id="136" name="Freihand 135">
                <a:extLst>
                  <a:ext uri="{FF2B5EF4-FFF2-40B4-BE49-F238E27FC236}">
                    <a16:creationId xmlns:a16="http://schemas.microsoft.com/office/drawing/2014/main" id="{DD6A8B60-0946-07EA-EC27-1529A7C7CEA0}"/>
                  </a:ext>
                </a:extLst>
              </p:cNvPr>
              <p:cNvPicPr/>
              <p:nvPr/>
            </p:nvPicPr>
            <p:blipFill>
              <a:blip r:embed="rId224"/>
              <a:stretch>
                <a:fillRect/>
              </a:stretch>
            </p:blipFill>
            <p:spPr>
              <a:xfrm>
                <a:off x="9431575" y="2868022"/>
                <a:ext cx="2797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 name="Freihand 136">
                <a:extLst>
                  <a:ext uri="{FF2B5EF4-FFF2-40B4-BE49-F238E27FC236}">
                    <a16:creationId xmlns:a16="http://schemas.microsoft.com/office/drawing/2014/main" id="{9B7E66B3-CCB6-BB00-991C-50A7BC16EBFB}"/>
                  </a:ext>
                </a:extLst>
              </p14:cNvPr>
              <p14:cNvContentPartPr/>
              <p14:nvPr/>
            </p14:nvContentPartPr>
            <p14:xfrm>
              <a:off x="9760975" y="2842462"/>
              <a:ext cx="352800" cy="180720"/>
            </p14:xfrm>
          </p:contentPart>
        </mc:Choice>
        <mc:Fallback xmlns="">
          <p:pic>
            <p:nvPicPr>
              <p:cNvPr id="137" name="Freihand 136">
                <a:extLst>
                  <a:ext uri="{FF2B5EF4-FFF2-40B4-BE49-F238E27FC236}">
                    <a16:creationId xmlns:a16="http://schemas.microsoft.com/office/drawing/2014/main" id="{9B7E66B3-CCB6-BB00-991C-50A7BC16EBFB}"/>
                  </a:ext>
                </a:extLst>
              </p:cNvPr>
              <p:cNvPicPr/>
              <p:nvPr/>
            </p:nvPicPr>
            <p:blipFill>
              <a:blip r:embed="rId226"/>
              <a:stretch>
                <a:fillRect/>
              </a:stretch>
            </p:blipFill>
            <p:spPr>
              <a:xfrm>
                <a:off x="9752335" y="2833822"/>
                <a:ext cx="370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 name="Freihand 137">
                <a:extLst>
                  <a:ext uri="{FF2B5EF4-FFF2-40B4-BE49-F238E27FC236}">
                    <a16:creationId xmlns:a16="http://schemas.microsoft.com/office/drawing/2014/main" id="{21BC3258-D5A5-4252-02B3-474BB31B9721}"/>
                  </a:ext>
                </a:extLst>
              </p14:cNvPr>
              <p14:cNvContentPartPr/>
              <p14:nvPr/>
            </p14:nvContentPartPr>
            <p14:xfrm>
              <a:off x="10159495" y="2945062"/>
              <a:ext cx="48240" cy="76320"/>
            </p14:xfrm>
          </p:contentPart>
        </mc:Choice>
        <mc:Fallback xmlns="">
          <p:pic>
            <p:nvPicPr>
              <p:cNvPr id="138" name="Freihand 137">
                <a:extLst>
                  <a:ext uri="{FF2B5EF4-FFF2-40B4-BE49-F238E27FC236}">
                    <a16:creationId xmlns:a16="http://schemas.microsoft.com/office/drawing/2014/main" id="{21BC3258-D5A5-4252-02B3-474BB31B9721}"/>
                  </a:ext>
                </a:extLst>
              </p:cNvPr>
              <p:cNvPicPr/>
              <p:nvPr/>
            </p:nvPicPr>
            <p:blipFill>
              <a:blip r:embed="rId228"/>
              <a:stretch>
                <a:fillRect/>
              </a:stretch>
            </p:blipFill>
            <p:spPr>
              <a:xfrm>
                <a:off x="10150495" y="2936422"/>
                <a:ext cx="65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9" name="Freihand 138">
                <a:extLst>
                  <a:ext uri="{FF2B5EF4-FFF2-40B4-BE49-F238E27FC236}">
                    <a16:creationId xmlns:a16="http://schemas.microsoft.com/office/drawing/2014/main" id="{2058BB4C-27B8-10C9-0953-9FF686F98150}"/>
                  </a:ext>
                </a:extLst>
              </p14:cNvPr>
              <p14:cNvContentPartPr/>
              <p14:nvPr/>
            </p14:nvContentPartPr>
            <p14:xfrm>
              <a:off x="10222135" y="2851822"/>
              <a:ext cx="521280" cy="156960"/>
            </p14:xfrm>
          </p:contentPart>
        </mc:Choice>
        <mc:Fallback xmlns="">
          <p:pic>
            <p:nvPicPr>
              <p:cNvPr id="139" name="Freihand 138">
                <a:extLst>
                  <a:ext uri="{FF2B5EF4-FFF2-40B4-BE49-F238E27FC236}">
                    <a16:creationId xmlns:a16="http://schemas.microsoft.com/office/drawing/2014/main" id="{2058BB4C-27B8-10C9-0953-9FF686F98150}"/>
                  </a:ext>
                </a:extLst>
              </p:cNvPr>
              <p:cNvPicPr/>
              <p:nvPr/>
            </p:nvPicPr>
            <p:blipFill>
              <a:blip r:embed="rId230"/>
              <a:stretch>
                <a:fillRect/>
              </a:stretch>
            </p:blipFill>
            <p:spPr>
              <a:xfrm>
                <a:off x="10213495" y="2842822"/>
                <a:ext cx="538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0" name="Freihand 139">
                <a:extLst>
                  <a:ext uri="{FF2B5EF4-FFF2-40B4-BE49-F238E27FC236}">
                    <a16:creationId xmlns:a16="http://schemas.microsoft.com/office/drawing/2014/main" id="{D71E9532-F13E-982F-8242-6EFF06871007}"/>
                  </a:ext>
                </a:extLst>
              </p14:cNvPr>
              <p14:cNvContentPartPr/>
              <p14:nvPr/>
            </p14:nvContentPartPr>
            <p14:xfrm>
              <a:off x="10778335" y="2893222"/>
              <a:ext cx="105120" cy="100080"/>
            </p14:xfrm>
          </p:contentPart>
        </mc:Choice>
        <mc:Fallback xmlns="">
          <p:pic>
            <p:nvPicPr>
              <p:cNvPr id="140" name="Freihand 139">
                <a:extLst>
                  <a:ext uri="{FF2B5EF4-FFF2-40B4-BE49-F238E27FC236}">
                    <a16:creationId xmlns:a16="http://schemas.microsoft.com/office/drawing/2014/main" id="{D71E9532-F13E-982F-8242-6EFF06871007}"/>
                  </a:ext>
                </a:extLst>
              </p:cNvPr>
              <p:cNvPicPr/>
              <p:nvPr/>
            </p:nvPicPr>
            <p:blipFill>
              <a:blip r:embed="rId232"/>
              <a:stretch>
                <a:fillRect/>
              </a:stretch>
            </p:blipFill>
            <p:spPr>
              <a:xfrm>
                <a:off x="10769695" y="2884222"/>
                <a:ext cx="122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 name="Freihand 140">
                <a:extLst>
                  <a:ext uri="{FF2B5EF4-FFF2-40B4-BE49-F238E27FC236}">
                    <a16:creationId xmlns:a16="http://schemas.microsoft.com/office/drawing/2014/main" id="{9A4B9EFD-8D04-B6ED-E972-FF3C0D61B067}"/>
                  </a:ext>
                </a:extLst>
              </p14:cNvPr>
              <p14:cNvContentPartPr/>
              <p14:nvPr/>
            </p14:nvContentPartPr>
            <p14:xfrm>
              <a:off x="10866895" y="2818342"/>
              <a:ext cx="405720" cy="160200"/>
            </p14:xfrm>
          </p:contentPart>
        </mc:Choice>
        <mc:Fallback xmlns="">
          <p:pic>
            <p:nvPicPr>
              <p:cNvPr id="141" name="Freihand 140">
                <a:extLst>
                  <a:ext uri="{FF2B5EF4-FFF2-40B4-BE49-F238E27FC236}">
                    <a16:creationId xmlns:a16="http://schemas.microsoft.com/office/drawing/2014/main" id="{9A4B9EFD-8D04-B6ED-E972-FF3C0D61B067}"/>
                  </a:ext>
                </a:extLst>
              </p:cNvPr>
              <p:cNvPicPr/>
              <p:nvPr/>
            </p:nvPicPr>
            <p:blipFill>
              <a:blip r:embed="rId234"/>
              <a:stretch>
                <a:fillRect/>
              </a:stretch>
            </p:blipFill>
            <p:spPr>
              <a:xfrm>
                <a:off x="10857895" y="2809702"/>
                <a:ext cx="423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FEF68FD6-B56D-39F6-0F9C-FD00BFCE9DE3}"/>
                  </a:ext>
                </a:extLst>
              </p14:cNvPr>
              <p14:cNvContentPartPr/>
              <p14:nvPr/>
            </p14:nvContentPartPr>
            <p14:xfrm>
              <a:off x="9499255" y="3085822"/>
              <a:ext cx="1530000" cy="490680"/>
            </p14:xfrm>
          </p:contentPart>
        </mc:Choice>
        <mc:Fallback xmlns="">
          <p:pic>
            <p:nvPicPr>
              <p:cNvPr id="142" name="Freihand 141">
                <a:extLst>
                  <a:ext uri="{FF2B5EF4-FFF2-40B4-BE49-F238E27FC236}">
                    <a16:creationId xmlns:a16="http://schemas.microsoft.com/office/drawing/2014/main" id="{FEF68FD6-B56D-39F6-0F9C-FD00BFCE9DE3}"/>
                  </a:ext>
                </a:extLst>
              </p:cNvPr>
              <p:cNvPicPr/>
              <p:nvPr/>
            </p:nvPicPr>
            <p:blipFill>
              <a:blip r:embed="rId236"/>
              <a:stretch>
                <a:fillRect/>
              </a:stretch>
            </p:blipFill>
            <p:spPr>
              <a:xfrm>
                <a:off x="9490615" y="3076822"/>
                <a:ext cx="154764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3" name="Freihand 142">
                <a:extLst>
                  <a:ext uri="{FF2B5EF4-FFF2-40B4-BE49-F238E27FC236}">
                    <a16:creationId xmlns:a16="http://schemas.microsoft.com/office/drawing/2014/main" id="{2B4E86D8-A05E-74BE-40F0-7C1F528BEB98}"/>
                  </a:ext>
                </a:extLst>
              </p14:cNvPr>
              <p14:cNvContentPartPr/>
              <p14:nvPr/>
            </p14:nvContentPartPr>
            <p14:xfrm>
              <a:off x="11276935" y="3072502"/>
              <a:ext cx="221760" cy="107280"/>
            </p14:xfrm>
          </p:contentPart>
        </mc:Choice>
        <mc:Fallback xmlns="">
          <p:pic>
            <p:nvPicPr>
              <p:cNvPr id="143" name="Freihand 142">
                <a:extLst>
                  <a:ext uri="{FF2B5EF4-FFF2-40B4-BE49-F238E27FC236}">
                    <a16:creationId xmlns:a16="http://schemas.microsoft.com/office/drawing/2014/main" id="{2B4E86D8-A05E-74BE-40F0-7C1F528BEB98}"/>
                  </a:ext>
                </a:extLst>
              </p:cNvPr>
              <p:cNvPicPr/>
              <p:nvPr/>
            </p:nvPicPr>
            <p:blipFill>
              <a:blip r:embed="rId238"/>
              <a:stretch>
                <a:fillRect/>
              </a:stretch>
            </p:blipFill>
            <p:spPr>
              <a:xfrm>
                <a:off x="11267935" y="3063862"/>
                <a:ext cx="239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4" name="Freihand 143">
                <a:extLst>
                  <a:ext uri="{FF2B5EF4-FFF2-40B4-BE49-F238E27FC236}">
                    <a16:creationId xmlns:a16="http://schemas.microsoft.com/office/drawing/2014/main" id="{AC16EB9A-7721-7FF0-65C3-59859919546A}"/>
                  </a:ext>
                </a:extLst>
              </p14:cNvPr>
              <p14:cNvContentPartPr/>
              <p14:nvPr/>
            </p14:nvContentPartPr>
            <p14:xfrm>
              <a:off x="11536495" y="2976742"/>
              <a:ext cx="12240" cy="36360"/>
            </p14:xfrm>
          </p:contentPart>
        </mc:Choice>
        <mc:Fallback xmlns="">
          <p:pic>
            <p:nvPicPr>
              <p:cNvPr id="144" name="Freihand 143">
                <a:extLst>
                  <a:ext uri="{FF2B5EF4-FFF2-40B4-BE49-F238E27FC236}">
                    <a16:creationId xmlns:a16="http://schemas.microsoft.com/office/drawing/2014/main" id="{AC16EB9A-7721-7FF0-65C3-59859919546A}"/>
                  </a:ext>
                </a:extLst>
              </p:cNvPr>
              <p:cNvPicPr/>
              <p:nvPr/>
            </p:nvPicPr>
            <p:blipFill>
              <a:blip r:embed="rId240"/>
              <a:stretch>
                <a:fillRect/>
              </a:stretch>
            </p:blipFill>
            <p:spPr>
              <a:xfrm>
                <a:off x="11527495" y="2967742"/>
                <a:ext cx="29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5" name="Freihand 144">
                <a:extLst>
                  <a:ext uri="{FF2B5EF4-FFF2-40B4-BE49-F238E27FC236}">
                    <a16:creationId xmlns:a16="http://schemas.microsoft.com/office/drawing/2014/main" id="{EA599B73-C872-C134-083C-6B5F28D6ECA4}"/>
                  </a:ext>
                </a:extLst>
              </p14:cNvPr>
              <p14:cNvContentPartPr/>
              <p14:nvPr/>
            </p14:nvContentPartPr>
            <p14:xfrm>
              <a:off x="11543695" y="2936782"/>
              <a:ext cx="241560" cy="211680"/>
            </p14:xfrm>
          </p:contentPart>
        </mc:Choice>
        <mc:Fallback xmlns="">
          <p:pic>
            <p:nvPicPr>
              <p:cNvPr id="145" name="Freihand 144">
                <a:extLst>
                  <a:ext uri="{FF2B5EF4-FFF2-40B4-BE49-F238E27FC236}">
                    <a16:creationId xmlns:a16="http://schemas.microsoft.com/office/drawing/2014/main" id="{EA599B73-C872-C134-083C-6B5F28D6ECA4}"/>
                  </a:ext>
                </a:extLst>
              </p:cNvPr>
              <p:cNvPicPr/>
              <p:nvPr/>
            </p:nvPicPr>
            <p:blipFill>
              <a:blip r:embed="rId242"/>
              <a:stretch>
                <a:fillRect/>
              </a:stretch>
            </p:blipFill>
            <p:spPr>
              <a:xfrm>
                <a:off x="11535055" y="2927782"/>
                <a:ext cx="2592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6" name="Freihand 145">
                <a:extLst>
                  <a:ext uri="{FF2B5EF4-FFF2-40B4-BE49-F238E27FC236}">
                    <a16:creationId xmlns:a16="http://schemas.microsoft.com/office/drawing/2014/main" id="{12895F14-0598-790E-997E-14A3F5430FB0}"/>
                  </a:ext>
                </a:extLst>
              </p14:cNvPr>
              <p14:cNvContentPartPr/>
              <p14:nvPr/>
            </p14:nvContentPartPr>
            <p14:xfrm>
              <a:off x="11789215" y="2859022"/>
              <a:ext cx="152640" cy="243360"/>
            </p14:xfrm>
          </p:contentPart>
        </mc:Choice>
        <mc:Fallback xmlns="">
          <p:pic>
            <p:nvPicPr>
              <p:cNvPr id="146" name="Freihand 145">
                <a:extLst>
                  <a:ext uri="{FF2B5EF4-FFF2-40B4-BE49-F238E27FC236}">
                    <a16:creationId xmlns:a16="http://schemas.microsoft.com/office/drawing/2014/main" id="{12895F14-0598-790E-997E-14A3F5430FB0}"/>
                  </a:ext>
                </a:extLst>
              </p:cNvPr>
              <p:cNvPicPr/>
              <p:nvPr/>
            </p:nvPicPr>
            <p:blipFill>
              <a:blip r:embed="rId244"/>
              <a:stretch>
                <a:fillRect/>
              </a:stretch>
            </p:blipFill>
            <p:spPr>
              <a:xfrm>
                <a:off x="11780215" y="2850022"/>
                <a:ext cx="1702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7" name="Freihand 146">
                <a:extLst>
                  <a:ext uri="{FF2B5EF4-FFF2-40B4-BE49-F238E27FC236}">
                    <a16:creationId xmlns:a16="http://schemas.microsoft.com/office/drawing/2014/main" id="{2FBDB249-C458-B8BF-4385-F02C651B2966}"/>
                  </a:ext>
                </a:extLst>
              </p14:cNvPr>
              <p14:cNvContentPartPr/>
              <p14:nvPr/>
            </p14:nvContentPartPr>
            <p14:xfrm>
              <a:off x="11248855" y="3201022"/>
              <a:ext cx="620280" cy="47160"/>
            </p14:xfrm>
          </p:contentPart>
        </mc:Choice>
        <mc:Fallback xmlns="">
          <p:pic>
            <p:nvPicPr>
              <p:cNvPr id="147" name="Freihand 146">
                <a:extLst>
                  <a:ext uri="{FF2B5EF4-FFF2-40B4-BE49-F238E27FC236}">
                    <a16:creationId xmlns:a16="http://schemas.microsoft.com/office/drawing/2014/main" id="{2FBDB249-C458-B8BF-4385-F02C651B2966}"/>
                  </a:ext>
                </a:extLst>
              </p:cNvPr>
              <p:cNvPicPr/>
              <p:nvPr/>
            </p:nvPicPr>
            <p:blipFill>
              <a:blip r:embed="rId246"/>
              <a:stretch>
                <a:fillRect/>
              </a:stretch>
            </p:blipFill>
            <p:spPr>
              <a:xfrm>
                <a:off x="11240215" y="3192382"/>
                <a:ext cx="6379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8" name="Freihand 147">
                <a:extLst>
                  <a:ext uri="{FF2B5EF4-FFF2-40B4-BE49-F238E27FC236}">
                    <a16:creationId xmlns:a16="http://schemas.microsoft.com/office/drawing/2014/main" id="{6DE40539-F3F9-8ADA-1BAE-839B33CBABB9}"/>
                  </a:ext>
                </a:extLst>
              </p14:cNvPr>
              <p14:cNvContentPartPr/>
              <p14:nvPr/>
            </p14:nvContentPartPr>
            <p14:xfrm>
              <a:off x="10562695" y="3609622"/>
              <a:ext cx="113040" cy="141120"/>
            </p14:xfrm>
          </p:contentPart>
        </mc:Choice>
        <mc:Fallback xmlns="">
          <p:pic>
            <p:nvPicPr>
              <p:cNvPr id="148" name="Freihand 147">
                <a:extLst>
                  <a:ext uri="{FF2B5EF4-FFF2-40B4-BE49-F238E27FC236}">
                    <a16:creationId xmlns:a16="http://schemas.microsoft.com/office/drawing/2014/main" id="{6DE40539-F3F9-8ADA-1BAE-839B33CBABB9}"/>
                  </a:ext>
                </a:extLst>
              </p:cNvPr>
              <p:cNvPicPr/>
              <p:nvPr/>
            </p:nvPicPr>
            <p:blipFill>
              <a:blip r:embed="rId248"/>
              <a:stretch>
                <a:fillRect/>
              </a:stretch>
            </p:blipFill>
            <p:spPr>
              <a:xfrm>
                <a:off x="10553695" y="3600622"/>
                <a:ext cx="130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9" name="Freihand 148">
                <a:extLst>
                  <a:ext uri="{FF2B5EF4-FFF2-40B4-BE49-F238E27FC236}">
                    <a16:creationId xmlns:a16="http://schemas.microsoft.com/office/drawing/2014/main" id="{00D2A849-5075-5417-88AF-E421EAA93C38}"/>
                  </a:ext>
                </a:extLst>
              </p14:cNvPr>
              <p14:cNvContentPartPr/>
              <p14:nvPr/>
            </p14:nvContentPartPr>
            <p14:xfrm>
              <a:off x="10720735" y="3652102"/>
              <a:ext cx="120240" cy="87120"/>
            </p14:xfrm>
          </p:contentPart>
        </mc:Choice>
        <mc:Fallback xmlns="">
          <p:pic>
            <p:nvPicPr>
              <p:cNvPr id="149" name="Freihand 148">
                <a:extLst>
                  <a:ext uri="{FF2B5EF4-FFF2-40B4-BE49-F238E27FC236}">
                    <a16:creationId xmlns:a16="http://schemas.microsoft.com/office/drawing/2014/main" id="{00D2A849-5075-5417-88AF-E421EAA93C38}"/>
                  </a:ext>
                </a:extLst>
              </p:cNvPr>
              <p:cNvPicPr/>
              <p:nvPr/>
            </p:nvPicPr>
            <p:blipFill>
              <a:blip r:embed="rId250"/>
              <a:stretch>
                <a:fillRect/>
              </a:stretch>
            </p:blipFill>
            <p:spPr>
              <a:xfrm>
                <a:off x="10711735" y="3643102"/>
                <a:ext cx="137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0" name="Freihand 149">
                <a:extLst>
                  <a:ext uri="{FF2B5EF4-FFF2-40B4-BE49-F238E27FC236}">
                    <a16:creationId xmlns:a16="http://schemas.microsoft.com/office/drawing/2014/main" id="{EA125654-0FC4-3C79-0D0E-F0513C661937}"/>
                  </a:ext>
                </a:extLst>
              </p14:cNvPr>
              <p14:cNvContentPartPr/>
              <p14:nvPr/>
            </p14:nvContentPartPr>
            <p14:xfrm>
              <a:off x="10884895" y="3633022"/>
              <a:ext cx="316440" cy="93240"/>
            </p14:xfrm>
          </p:contentPart>
        </mc:Choice>
        <mc:Fallback xmlns="">
          <p:pic>
            <p:nvPicPr>
              <p:cNvPr id="150" name="Freihand 149">
                <a:extLst>
                  <a:ext uri="{FF2B5EF4-FFF2-40B4-BE49-F238E27FC236}">
                    <a16:creationId xmlns:a16="http://schemas.microsoft.com/office/drawing/2014/main" id="{EA125654-0FC4-3C79-0D0E-F0513C661937}"/>
                  </a:ext>
                </a:extLst>
              </p:cNvPr>
              <p:cNvPicPr/>
              <p:nvPr/>
            </p:nvPicPr>
            <p:blipFill>
              <a:blip r:embed="rId252"/>
              <a:stretch>
                <a:fillRect/>
              </a:stretch>
            </p:blipFill>
            <p:spPr>
              <a:xfrm>
                <a:off x="10875895" y="3624382"/>
                <a:ext cx="334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1" name="Freihand 150">
                <a:extLst>
                  <a:ext uri="{FF2B5EF4-FFF2-40B4-BE49-F238E27FC236}">
                    <a16:creationId xmlns:a16="http://schemas.microsoft.com/office/drawing/2014/main" id="{28C55714-2DF9-BCDD-8EFD-13DF4F89136A}"/>
                  </a:ext>
                </a:extLst>
              </p14:cNvPr>
              <p14:cNvContentPartPr/>
              <p14:nvPr/>
            </p14:nvContentPartPr>
            <p14:xfrm>
              <a:off x="11194135" y="3482902"/>
              <a:ext cx="7560" cy="25560"/>
            </p14:xfrm>
          </p:contentPart>
        </mc:Choice>
        <mc:Fallback xmlns="">
          <p:pic>
            <p:nvPicPr>
              <p:cNvPr id="151" name="Freihand 150">
                <a:extLst>
                  <a:ext uri="{FF2B5EF4-FFF2-40B4-BE49-F238E27FC236}">
                    <a16:creationId xmlns:a16="http://schemas.microsoft.com/office/drawing/2014/main" id="{28C55714-2DF9-BCDD-8EFD-13DF4F89136A}"/>
                  </a:ext>
                </a:extLst>
              </p:cNvPr>
              <p:cNvPicPr/>
              <p:nvPr/>
            </p:nvPicPr>
            <p:blipFill>
              <a:blip r:embed="rId254"/>
              <a:stretch>
                <a:fillRect/>
              </a:stretch>
            </p:blipFill>
            <p:spPr>
              <a:xfrm>
                <a:off x="11185495" y="3473902"/>
                <a:ext cx="25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2" name="Freihand 151">
                <a:extLst>
                  <a:ext uri="{FF2B5EF4-FFF2-40B4-BE49-F238E27FC236}">
                    <a16:creationId xmlns:a16="http://schemas.microsoft.com/office/drawing/2014/main" id="{0133E021-ED49-A67F-0830-BE5DA3735633}"/>
                  </a:ext>
                </a:extLst>
              </p14:cNvPr>
              <p14:cNvContentPartPr/>
              <p14:nvPr/>
            </p14:nvContentPartPr>
            <p14:xfrm>
              <a:off x="11229055" y="3482182"/>
              <a:ext cx="276120" cy="340920"/>
            </p14:xfrm>
          </p:contentPart>
        </mc:Choice>
        <mc:Fallback xmlns="">
          <p:pic>
            <p:nvPicPr>
              <p:cNvPr id="152" name="Freihand 151">
                <a:extLst>
                  <a:ext uri="{FF2B5EF4-FFF2-40B4-BE49-F238E27FC236}">
                    <a16:creationId xmlns:a16="http://schemas.microsoft.com/office/drawing/2014/main" id="{0133E021-ED49-A67F-0830-BE5DA3735633}"/>
                  </a:ext>
                </a:extLst>
              </p:cNvPr>
              <p:cNvPicPr/>
              <p:nvPr/>
            </p:nvPicPr>
            <p:blipFill>
              <a:blip r:embed="rId256"/>
              <a:stretch>
                <a:fillRect/>
              </a:stretch>
            </p:blipFill>
            <p:spPr>
              <a:xfrm>
                <a:off x="11220415" y="3473182"/>
                <a:ext cx="29376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3" name="Freihand 152">
                <a:extLst>
                  <a:ext uri="{FF2B5EF4-FFF2-40B4-BE49-F238E27FC236}">
                    <a16:creationId xmlns:a16="http://schemas.microsoft.com/office/drawing/2014/main" id="{17121E15-5595-ED7C-694C-F8C690F82DF5}"/>
                  </a:ext>
                </a:extLst>
              </p14:cNvPr>
              <p14:cNvContentPartPr/>
              <p14:nvPr/>
            </p14:nvContentPartPr>
            <p14:xfrm>
              <a:off x="11551255" y="3562462"/>
              <a:ext cx="107640" cy="97920"/>
            </p14:xfrm>
          </p:contentPart>
        </mc:Choice>
        <mc:Fallback xmlns="">
          <p:pic>
            <p:nvPicPr>
              <p:cNvPr id="153" name="Freihand 152">
                <a:extLst>
                  <a:ext uri="{FF2B5EF4-FFF2-40B4-BE49-F238E27FC236}">
                    <a16:creationId xmlns:a16="http://schemas.microsoft.com/office/drawing/2014/main" id="{17121E15-5595-ED7C-694C-F8C690F82DF5}"/>
                  </a:ext>
                </a:extLst>
              </p:cNvPr>
              <p:cNvPicPr/>
              <p:nvPr/>
            </p:nvPicPr>
            <p:blipFill>
              <a:blip r:embed="rId258"/>
              <a:stretch>
                <a:fillRect/>
              </a:stretch>
            </p:blipFill>
            <p:spPr>
              <a:xfrm>
                <a:off x="11542615" y="3553822"/>
                <a:ext cx="125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4" name="Freihand 153">
                <a:extLst>
                  <a:ext uri="{FF2B5EF4-FFF2-40B4-BE49-F238E27FC236}">
                    <a16:creationId xmlns:a16="http://schemas.microsoft.com/office/drawing/2014/main" id="{F94E8763-4D9F-B84E-23FE-4407D95CDA19}"/>
                  </a:ext>
                </a:extLst>
              </p14:cNvPr>
              <p14:cNvContentPartPr/>
              <p14:nvPr/>
            </p14:nvContentPartPr>
            <p14:xfrm>
              <a:off x="11671855" y="3547702"/>
              <a:ext cx="83880" cy="120240"/>
            </p14:xfrm>
          </p:contentPart>
        </mc:Choice>
        <mc:Fallback xmlns="">
          <p:pic>
            <p:nvPicPr>
              <p:cNvPr id="154" name="Freihand 153">
                <a:extLst>
                  <a:ext uri="{FF2B5EF4-FFF2-40B4-BE49-F238E27FC236}">
                    <a16:creationId xmlns:a16="http://schemas.microsoft.com/office/drawing/2014/main" id="{F94E8763-4D9F-B84E-23FE-4407D95CDA19}"/>
                  </a:ext>
                </a:extLst>
              </p:cNvPr>
              <p:cNvPicPr/>
              <p:nvPr/>
            </p:nvPicPr>
            <p:blipFill>
              <a:blip r:embed="rId260"/>
              <a:stretch>
                <a:fillRect/>
              </a:stretch>
            </p:blipFill>
            <p:spPr>
              <a:xfrm>
                <a:off x="11663215" y="3538702"/>
                <a:ext cx="101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5" name="Freihand 154">
                <a:extLst>
                  <a:ext uri="{FF2B5EF4-FFF2-40B4-BE49-F238E27FC236}">
                    <a16:creationId xmlns:a16="http://schemas.microsoft.com/office/drawing/2014/main" id="{CE83CB25-3B75-B5B2-EBF1-B817E9441CC5}"/>
                  </a:ext>
                </a:extLst>
              </p14:cNvPr>
              <p14:cNvContentPartPr/>
              <p14:nvPr/>
            </p14:nvContentPartPr>
            <p14:xfrm>
              <a:off x="11733415" y="3410542"/>
              <a:ext cx="160200" cy="261000"/>
            </p14:xfrm>
          </p:contentPart>
        </mc:Choice>
        <mc:Fallback xmlns="">
          <p:pic>
            <p:nvPicPr>
              <p:cNvPr id="155" name="Freihand 154">
                <a:extLst>
                  <a:ext uri="{FF2B5EF4-FFF2-40B4-BE49-F238E27FC236}">
                    <a16:creationId xmlns:a16="http://schemas.microsoft.com/office/drawing/2014/main" id="{CE83CB25-3B75-B5B2-EBF1-B817E9441CC5}"/>
                  </a:ext>
                </a:extLst>
              </p:cNvPr>
              <p:cNvPicPr/>
              <p:nvPr/>
            </p:nvPicPr>
            <p:blipFill>
              <a:blip r:embed="rId262"/>
              <a:stretch>
                <a:fillRect/>
              </a:stretch>
            </p:blipFill>
            <p:spPr>
              <a:xfrm>
                <a:off x="11724775" y="3401902"/>
                <a:ext cx="1778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6" name="Freihand 155">
                <a:extLst>
                  <a:ext uri="{FF2B5EF4-FFF2-40B4-BE49-F238E27FC236}">
                    <a16:creationId xmlns:a16="http://schemas.microsoft.com/office/drawing/2014/main" id="{6AE77777-31E9-FD00-1A8F-D3A80EEDED28}"/>
                  </a:ext>
                </a:extLst>
              </p14:cNvPr>
              <p14:cNvContentPartPr/>
              <p14:nvPr/>
            </p14:nvContentPartPr>
            <p14:xfrm>
              <a:off x="11990455" y="3294622"/>
              <a:ext cx="90720" cy="252720"/>
            </p14:xfrm>
          </p:contentPart>
        </mc:Choice>
        <mc:Fallback xmlns="">
          <p:pic>
            <p:nvPicPr>
              <p:cNvPr id="156" name="Freihand 155">
                <a:extLst>
                  <a:ext uri="{FF2B5EF4-FFF2-40B4-BE49-F238E27FC236}">
                    <a16:creationId xmlns:a16="http://schemas.microsoft.com/office/drawing/2014/main" id="{6AE77777-31E9-FD00-1A8F-D3A80EEDED28}"/>
                  </a:ext>
                </a:extLst>
              </p:cNvPr>
              <p:cNvPicPr/>
              <p:nvPr/>
            </p:nvPicPr>
            <p:blipFill>
              <a:blip r:embed="rId264"/>
              <a:stretch>
                <a:fillRect/>
              </a:stretch>
            </p:blipFill>
            <p:spPr>
              <a:xfrm>
                <a:off x="11981455" y="3285982"/>
                <a:ext cx="1083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7" name="Freihand 156">
                <a:extLst>
                  <a:ext uri="{FF2B5EF4-FFF2-40B4-BE49-F238E27FC236}">
                    <a16:creationId xmlns:a16="http://schemas.microsoft.com/office/drawing/2014/main" id="{2968DAA3-00E8-FE1A-2EFD-9872F378199A}"/>
                  </a:ext>
                </a:extLst>
              </p14:cNvPr>
              <p14:cNvContentPartPr/>
              <p14:nvPr/>
            </p14:nvContentPartPr>
            <p14:xfrm>
              <a:off x="11906215" y="3615022"/>
              <a:ext cx="115560" cy="117360"/>
            </p14:xfrm>
          </p:contentPart>
        </mc:Choice>
        <mc:Fallback xmlns="">
          <p:pic>
            <p:nvPicPr>
              <p:cNvPr id="157" name="Freihand 156">
                <a:extLst>
                  <a:ext uri="{FF2B5EF4-FFF2-40B4-BE49-F238E27FC236}">
                    <a16:creationId xmlns:a16="http://schemas.microsoft.com/office/drawing/2014/main" id="{2968DAA3-00E8-FE1A-2EFD-9872F378199A}"/>
                  </a:ext>
                </a:extLst>
              </p:cNvPr>
              <p:cNvPicPr/>
              <p:nvPr/>
            </p:nvPicPr>
            <p:blipFill>
              <a:blip r:embed="rId266"/>
              <a:stretch>
                <a:fillRect/>
              </a:stretch>
            </p:blipFill>
            <p:spPr>
              <a:xfrm>
                <a:off x="11897575" y="3606022"/>
                <a:ext cx="133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9" name="Freihand 158">
                <a:extLst>
                  <a:ext uri="{FF2B5EF4-FFF2-40B4-BE49-F238E27FC236}">
                    <a16:creationId xmlns:a16="http://schemas.microsoft.com/office/drawing/2014/main" id="{F63555A0-5ADF-0C10-6E5C-B8398785998F}"/>
                  </a:ext>
                </a:extLst>
              </p14:cNvPr>
              <p14:cNvContentPartPr/>
              <p14:nvPr/>
            </p14:nvContentPartPr>
            <p14:xfrm>
              <a:off x="3656455" y="4158262"/>
              <a:ext cx="460800" cy="21240"/>
            </p14:xfrm>
          </p:contentPart>
        </mc:Choice>
        <mc:Fallback xmlns="">
          <p:pic>
            <p:nvPicPr>
              <p:cNvPr id="159" name="Freihand 158">
                <a:extLst>
                  <a:ext uri="{FF2B5EF4-FFF2-40B4-BE49-F238E27FC236}">
                    <a16:creationId xmlns:a16="http://schemas.microsoft.com/office/drawing/2014/main" id="{F63555A0-5ADF-0C10-6E5C-B8398785998F}"/>
                  </a:ext>
                </a:extLst>
              </p:cNvPr>
              <p:cNvPicPr/>
              <p:nvPr/>
            </p:nvPicPr>
            <p:blipFill>
              <a:blip r:embed="rId268"/>
              <a:stretch>
                <a:fillRect/>
              </a:stretch>
            </p:blipFill>
            <p:spPr>
              <a:xfrm>
                <a:off x="3647815" y="4149262"/>
                <a:ext cx="478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0" name="Freihand 159">
                <a:extLst>
                  <a:ext uri="{FF2B5EF4-FFF2-40B4-BE49-F238E27FC236}">
                    <a16:creationId xmlns:a16="http://schemas.microsoft.com/office/drawing/2014/main" id="{2448B0B0-9056-3E19-E58B-4A35CAA2C1FD}"/>
                  </a:ext>
                </a:extLst>
              </p14:cNvPr>
              <p14:cNvContentPartPr/>
              <p14:nvPr/>
            </p14:nvContentPartPr>
            <p14:xfrm>
              <a:off x="4207255" y="4080142"/>
              <a:ext cx="726120" cy="104040"/>
            </p14:xfrm>
          </p:contentPart>
        </mc:Choice>
        <mc:Fallback xmlns="">
          <p:pic>
            <p:nvPicPr>
              <p:cNvPr id="160" name="Freihand 159">
                <a:extLst>
                  <a:ext uri="{FF2B5EF4-FFF2-40B4-BE49-F238E27FC236}">
                    <a16:creationId xmlns:a16="http://schemas.microsoft.com/office/drawing/2014/main" id="{2448B0B0-9056-3E19-E58B-4A35CAA2C1FD}"/>
                  </a:ext>
                </a:extLst>
              </p:cNvPr>
              <p:cNvPicPr/>
              <p:nvPr/>
            </p:nvPicPr>
            <p:blipFill>
              <a:blip r:embed="rId270"/>
              <a:stretch>
                <a:fillRect/>
              </a:stretch>
            </p:blipFill>
            <p:spPr>
              <a:xfrm>
                <a:off x="4198615" y="4071502"/>
                <a:ext cx="743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1" name="Freihand 160">
                <a:extLst>
                  <a:ext uri="{FF2B5EF4-FFF2-40B4-BE49-F238E27FC236}">
                    <a16:creationId xmlns:a16="http://schemas.microsoft.com/office/drawing/2014/main" id="{8107F995-EAD4-4ABD-4A6A-2068CB747F30}"/>
                  </a:ext>
                </a:extLst>
              </p14:cNvPr>
              <p14:cNvContentPartPr/>
              <p14:nvPr/>
            </p14:nvContentPartPr>
            <p14:xfrm>
              <a:off x="4991695" y="4160782"/>
              <a:ext cx="439920" cy="39600"/>
            </p14:xfrm>
          </p:contentPart>
        </mc:Choice>
        <mc:Fallback xmlns="">
          <p:pic>
            <p:nvPicPr>
              <p:cNvPr id="161" name="Freihand 160">
                <a:extLst>
                  <a:ext uri="{FF2B5EF4-FFF2-40B4-BE49-F238E27FC236}">
                    <a16:creationId xmlns:a16="http://schemas.microsoft.com/office/drawing/2014/main" id="{8107F995-EAD4-4ABD-4A6A-2068CB747F30}"/>
                  </a:ext>
                </a:extLst>
              </p:cNvPr>
              <p:cNvPicPr/>
              <p:nvPr/>
            </p:nvPicPr>
            <p:blipFill>
              <a:blip r:embed="rId272"/>
              <a:stretch>
                <a:fillRect/>
              </a:stretch>
            </p:blipFill>
            <p:spPr>
              <a:xfrm>
                <a:off x="4982695" y="4151782"/>
                <a:ext cx="457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2" name="Freihand 161">
                <a:extLst>
                  <a:ext uri="{FF2B5EF4-FFF2-40B4-BE49-F238E27FC236}">
                    <a16:creationId xmlns:a16="http://schemas.microsoft.com/office/drawing/2014/main" id="{CC41ED27-4F1D-C5E1-719C-E140CDB78F08}"/>
                  </a:ext>
                </a:extLst>
              </p14:cNvPr>
              <p14:cNvContentPartPr/>
              <p14:nvPr/>
            </p14:nvContentPartPr>
            <p14:xfrm>
              <a:off x="5613415" y="4106062"/>
              <a:ext cx="718200" cy="50040"/>
            </p14:xfrm>
          </p:contentPart>
        </mc:Choice>
        <mc:Fallback xmlns="">
          <p:pic>
            <p:nvPicPr>
              <p:cNvPr id="162" name="Freihand 161">
                <a:extLst>
                  <a:ext uri="{FF2B5EF4-FFF2-40B4-BE49-F238E27FC236}">
                    <a16:creationId xmlns:a16="http://schemas.microsoft.com/office/drawing/2014/main" id="{CC41ED27-4F1D-C5E1-719C-E140CDB78F08}"/>
                  </a:ext>
                </a:extLst>
              </p:cNvPr>
              <p:cNvPicPr/>
              <p:nvPr/>
            </p:nvPicPr>
            <p:blipFill>
              <a:blip r:embed="rId274"/>
              <a:stretch>
                <a:fillRect/>
              </a:stretch>
            </p:blipFill>
            <p:spPr>
              <a:xfrm>
                <a:off x="5604415" y="4097422"/>
                <a:ext cx="735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3" name="Freihand 162">
                <a:extLst>
                  <a:ext uri="{FF2B5EF4-FFF2-40B4-BE49-F238E27FC236}">
                    <a16:creationId xmlns:a16="http://schemas.microsoft.com/office/drawing/2014/main" id="{95EFBF52-B9C5-FF3A-2885-CB61980E5E2D}"/>
                  </a:ext>
                </a:extLst>
              </p14:cNvPr>
              <p14:cNvContentPartPr/>
              <p14:nvPr/>
            </p14:nvContentPartPr>
            <p14:xfrm>
              <a:off x="3869935" y="4757662"/>
              <a:ext cx="2770920" cy="68400"/>
            </p14:xfrm>
          </p:contentPart>
        </mc:Choice>
        <mc:Fallback xmlns="">
          <p:pic>
            <p:nvPicPr>
              <p:cNvPr id="163" name="Freihand 162">
                <a:extLst>
                  <a:ext uri="{FF2B5EF4-FFF2-40B4-BE49-F238E27FC236}">
                    <a16:creationId xmlns:a16="http://schemas.microsoft.com/office/drawing/2014/main" id="{95EFBF52-B9C5-FF3A-2885-CB61980E5E2D}"/>
                  </a:ext>
                </a:extLst>
              </p:cNvPr>
              <p:cNvPicPr/>
              <p:nvPr/>
            </p:nvPicPr>
            <p:blipFill>
              <a:blip r:embed="rId276"/>
              <a:stretch>
                <a:fillRect/>
              </a:stretch>
            </p:blipFill>
            <p:spPr>
              <a:xfrm>
                <a:off x="3861295" y="4749022"/>
                <a:ext cx="2788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4" name="Freihand 163">
                <a:extLst>
                  <a:ext uri="{FF2B5EF4-FFF2-40B4-BE49-F238E27FC236}">
                    <a16:creationId xmlns:a16="http://schemas.microsoft.com/office/drawing/2014/main" id="{43E05EB1-3D44-A55C-4DB7-D36F25EA69A2}"/>
                  </a:ext>
                </a:extLst>
              </p14:cNvPr>
              <p14:cNvContentPartPr/>
              <p14:nvPr/>
            </p14:nvContentPartPr>
            <p14:xfrm>
              <a:off x="1661335" y="3924622"/>
              <a:ext cx="1839240" cy="826200"/>
            </p14:xfrm>
          </p:contentPart>
        </mc:Choice>
        <mc:Fallback xmlns="">
          <p:pic>
            <p:nvPicPr>
              <p:cNvPr id="164" name="Freihand 163">
                <a:extLst>
                  <a:ext uri="{FF2B5EF4-FFF2-40B4-BE49-F238E27FC236}">
                    <a16:creationId xmlns:a16="http://schemas.microsoft.com/office/drawing/2014/main" id="{43E05EB1-3D44-A55C-4DB7-D36F25EA69A2}"/>
                  </a:ext>
                </a:extLst>
              </p:cNvPr>
              <p:cNvPicPr/>
              <p:nvPr/>
            </p:nvPicPr>
            <p:blipFill>
              <a:blip r:embed="rId278"/>
              <a:stretch>
                <a:fillRect/>
              </a:stretch>
            </p:blipFill>
            <p:spPr>
              <a:xfrm>
                <a:off x="1652335" y="3915622"/>
                <a:ext cx="1856880" cy="843840"/>
              </a:xfrm>
              <a:prstGeom prst="rect">
                <a:avLst/>
              </a:prstGeom>
            </p:spPr>
          </p:pic>
        </mc:Fallback>
      </mc:AlternateContent>
      <p:grpSp>
        <p:nvGrpSpPr>
          <p:cNvPr id="166" name="Gruppieren 165">
            <a:extLst>
              <a:ext uri="{FF2B5EF4-FFF2-40B4-BE49-F238E27FC236}">
                <a16:creationId xmlns:a16="http://schemas.microsoft.com/office/drawing/2014/main" id="{F672133E-9272-5E6A-11DB-15600396ACFD}"/>
              </a:ext>
            </a:extLst>
          </p:cNvPr>
          <p:cNvGrpSpPr/>
          <p:nvPr/>
        </p:nvGrpSpPr>
        <p:grpSpPr>
          <a:xfrm>
            <a:off x="3401575" y="385102"/>
            <a:ext cx="4178520" cy="840600"/>
            <a:chOff x="3401575" y="385102"/>
            <a:chExt cx="4178520" cy="840600"/>
          </a:xfrm>
        </p:grpSpPr>
        <mc:AlternateContent xmlns:mc="http://schemas.openxmlformats.org/markup-compatibility/2006" xmlns:p14="http://schemas.microsoft.com/office/powerpoint/2010/main">
          <mc:Choice Requires="p14">
            <p:contentPart p14:bwMode="auto" r:id="rId279">
              <p14:nvContentPartPr>
                <p14:cNvPr id="3" name="Freihand 2">
                  <a:extLst>
                    <a:ext uri="{FF2B5EF4-FFF2-40B4-BE49-F238E27FC236}">
                      <a16:creationId xmlns:a16="http://schemas.microsoft.com/office/drawing/2014/main" id="{DF6D6210-A782-8EA1-71FE-E256B838E1F6}"/>
                    </a:ext>
                  </a:extLst>
                </p14:cNvPr>
                <p14:cNvContentPartPr/>
                <p14:nvPr/>
              </p14:nvContentPartPr>
              <p14:xfrm>
                <a:off x="3612535" y="814582"/>
                <a:ext cx="2724840" cy="78120"/>
              </p14:xfrm>
            </p:contentPart>
          </mc:Choice>
          <mc:Fallback xmlns="">
            <p:pic>
              <p:nvPicPr>
                <p:cNvPr id="3" name="Freihand 2">
                  <a:extLst>
                    <a:ext uri="{FF2B5EF4-FFF2-40B4-BE49-F238E27FC236}">
                      <a16:creationId xmlns:a16="http://schemas.microsoft.com/office/drawing/2014/main" id="{DF6D6210-A782-8EA1-71FE-E256B838E1F6}"/>
                    </a:ext>
                  </a:extLst>
                </p:cNvPr>
                <p:cNvPicPr/>
                <p:nvPr/>
              </p:nvPicPr>
              <p:blipFill>
                <a:blip r:embed="rId280"/>
                <a:stretch>
                  <a:fillRect/>
                </a:stretch>
              </p:blipFill>
              <p:spPr>
                <a:xfrm>
                  <a:off x="3603535" y="805582"/>
                  <a:ext cx="2742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 name="Freihand 4">
                  <a:extLst>
                    <a:ext uri="{FF2B5EF4-FFF2-40B4-BE49-F238E27FC236}">
                      <a16:creationId xmlns:a16="http://schemas.microsoft.com/office/drawing/2014/main" id="{553B4D2E-0FF8-6D25-C0D4-83102ABA4980}"/>
                    </a:ext>
                  </a:extLst>
                </p14:cNvPr>
                <p14:cNvContentPartPr/>
                <p14:nvPr/>
              </p14:nvContentPartPr>
              <p14:xfrm>
                <a:off x="3401575" y="385102"/>
                <a:ext cx="1276200" cy="366840"/>
              </p14:xfrm>
            </p:contentPart>
          </mc:Choice>
          <mc:Fallback xmlns="">
            <p:pic>
              <p:nvPicPr>
                <p:cNvPr id="5" name="Freihand 4">
                  <a:extLst>
                    <a:ext uri="{FF2B5EF4-FFF2-40B4-BE49-F238E27FC236}">
                      <a16:creationId xmlns:a16="http://schemas.microsoft.com/office/drawing/2014/main" id="{553B4D2E-0FF8-6D25-C0D4-83102ABA4980}"/>
                    </a:ext>
                  </a:extLst>
                </p:cNvPr>
                <p:cNvPicPr/>
                <p:nvPr/>
              </p:nvPicPr>
              <p:blipFill>
                <a:blip r:embed="rId282"/>
                <a:stretch>
                  <a:fillRect/>
                </a:stretch>
              </p:blipFill>
              <p:spPr>
                <a:xfrm>
                  <a:off x="3392575" y="376462"/>
                  <a:ext cx="129384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5" name="Freihand 164">
                  <a:extLst>
                    <a:ext uri="{FF2B5EF4-FFF2-40B4-BE49-F238E27FC236}">
                      <a16:creationId xmlns:a16="http://schemas.microsoft.com/office/drawing/2014/main" id="{1DF81705-7151-2458-0508-179AE00982DF}"/>
                    </a:ext>
                  </a:extLst>
                </p14:cNvPr>
                <p14:cNvContentPartPr/>
                <p14:nvPr/>
              </p14:nvContentPartPr>
              <p14:xfrm>
                <a:off x="5071255" y="715222"/>
                <a:ext cx="2508840" cy="510480"/>
              </p14:xfrm>
            </p:contentPart>
          </mc:Choice>
          <mc:Fallback xmlns="">
            <p:pic>
              <p:nvPicPr>
                <p:cNvPr id="165" name="Freihand 164">
                  <a:extLst>
                    <a:ext uri="{FF2B5EF4-FFF2-40B4-BE49-F238E27FC236}">
                      <a16:creationId xmlns:a16="http://schemas.microsoft.com/office/drawing/2014/main" id="{1DF81705-7151-2458-0508-179AE00982DF}"/>
                    </a:ext>
                  </a:extLst>
                </p:cNvPr>
                <p:cNvPicPr/>
                <p:nvPr/>
              </p:nvPicPr>
              <p:blipFill>
                <a:blip r:embed="rId284"/>
                <a:stretch>
                  <a:fillRect/>
                </a:stretch>
              </p:blipFill>
              <p:spPr>
                <a:xfrm>
                  <a:off x="5062615" y="706582"/>
                  <a:ext cx="2526480" cy="52812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1" name="Gruppieren 30">
            <a:extLst>
              <a:ext uri="{FF2B5EF4-FFF2-40B4-BE49-F238E27FC236}">
                <a16:creationId xmlns:a16="http://schemas.microsoft.com/office/drawing/2014/main" id="{BD6D918F-654B-AB98-27B4-D52FC5C32CB8}"/>
              </a:ext>
            </a:extLst>
          </p:cNvPr>
          <p:cNvGrpSpPr/>
          <p:nvPr/>
        </p:nvGrpSpPr>
        <p:grpSpPr>
          <a:xfrm>
            <a:off x="4290775" y="1245142"/>
            <a:ext cx="3615120" cy="435600"/>
            <a:chOff x="4290775" y="1245142"/>
            <a:chExt cx="3615120" cy="4356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268FB5C-805D-BBCE-A0E6-5D37A12B1CAB}"/>
                    </a:ext>
                  </a:extLst>
                </p14:cNvPr>
                <p14:cNvContentPartPr/>
                <p14:nvPr/>
              </p14:nvContentPartPr>
              <p14:xfrm>
                <a:off x="4293655" y="1306702"/>
                <a:ext cx="263520" cy="215280"/>
              </p14:xfrm>
            </p:contentPart>
          </mc:Choice>
          <mc:Fallback xmlns="">
            <p:pic>
              <p:nvPicPr>
                <p:cNvPr id="2" name="Freihand 1">
                  <a:extLst>
                    <a:ext uri="{FF2B5EF4-FFF2-40B4-BE49-F238E27FC236}">
                      <a16:creationId xmlns:a16="http://schemas.microsoft.com/office/drawing/2014/main" id="{7268FB5C-805D-BBCE-A0E6-5D37A12B1CAB}"/>
                    </a:ext>
                  </a:extLst>
                </p:cNvPr>
                <p:cNvPicPr/>
                <p:nvPr/>
              </p:nvPicPr>
              <p:blipFill>
                <a:blip r:embed="rId4"/>
                <a:stretch>
                  <a:fillRect/>
                </a:stretch>
              </p:blipFill>
              <p:spPr>
                <a:xfrm>
                  <a:off x="4285015" y="1297702"/>
                  <a:ext cx="2811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A532682-316D-7D18-F998-2A7AAAD450E3}"/>
                    </a:ext>
                  </a:extLst>
                </p14:cNvPr>
                <p14:cNvContentPartPr/>
                <p14:nvPr/>
              </p14:nvContentPartPr>
              <p14:xfrm>
                <a:off x="4547455" y="1251982"/>
                <a:ext cx="266400" cy="284760"/>
              </p14:xfrm>
            </p:contentPart>
          </mc:Choice>
          <mc:Fallback xmlns="">
            <p:pic>
              <p:nvPicPr>
                <p:cNvPr id="3" name="Freihand 2">
                  <a:extLst>
                    <a:ext uri="{FF2B5EF4-FFF2-40B4-BE49-F238E27FC236}">
                      <a16:creationId xmlns:a16="http://schemas.microsoft.com/office/drawing/2014/main" id="{5A532682-316D-7D18-F998-2A7AAAD450E3}"/>
                    </a:ext>
                  </a:extLst>
                </p:cNvPr>
                <p:cNvPicPr/>
                <p:nvPr/>
              </p:nvPicPr>
              <p:blipFill>
                <a:blip r:embed="rId6"/>
                <a:stretch>
                  <a:fillRect/>
                </a:stretch>
              </p:blipFill>
              <p:spPr>
                <a:xfrm>
                  <a:off x="4538455" y="1243342"/>
                  <a:ext cx="2840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2A76AEDB-BC7E-5230-6696-0D5933AF7EDC}"/>
                    </a:ext>
                  </a:extLst>
                </p14:cNvPr>
                <p14:cNvContentPartPr/>
                <p14:nvPr/>
              </p14:nvContentPartPr>
              <p14:xfrm>
                <a:off x="4993135" y="1260982"/>
                <a:ext cx="109440" cy="264960"/>
              </p14:xfrm>
            </p:contentPart>
          </mc:Choice>
          <mc:Fallback xmlns="">
            <p:pic>
              <p:nvPicPr>
                <p:cNvPr id="8" name="Freihand 7">
                  <a:extLst>
                    <a:ext uri="{FF2B5EF4-FFF2-40B4-BE49-F238E27FC236}">
                      <a16:creationId xmlns:a16="http://schemas.microsoft.com/office/drawing/2014/main" id="{2A76AEDB-BC7E-5230-6696-0D5933AF7EDC}"/>
                    </a:ext>
                  </a:extLst>
                </p:cNvPr>
                <p:cNvPicPr/>
                <p:nvPr/>
              </p:nvPicPr>
              <p:blipFill>
                <a:blip r:embed="rId8"/>
                <a:stretch>
                  <a:fillRect/>
                </a:stretch>
              </p:blipFill>
              <p:spPr>
                <a:xfrm>
                  <a:off x="4984135" y="1252342"/>
                  <a:ext cx="1270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654A5DEC-2896-B16E-F13F-5C9E76F20D08}"/>
                    </a:ext>
                  </a:extLst>
                </p14:cNvPr>
                <p14:cNvContentPartPr/>
                <p14:nvPr/>
              </p14:nvContentPartPr>
              <p14:xfrm>
                <a:off x="5174215" y="1363222"/>
                <a:ext cx="243000" cy="127800"/>
              </p14:xfrm>
            </p:contentPart>
          </mc:Choice>
          <mc:Fallback xmlns="">
            <p:pic>
              <p:nvPicPr>
                <p:cNvPr id="9" name="Freihand 8">
                  <a:extLst>
                    <a:ext uri="{FF2B5EF4-FFF2-40B4-BE49-F238E27FC236}">
                      <a16:creationId xmlns:a16="http://schemas.microsoft.com/office/drawing/2014/main" id="{654A5DEC-2896-B16E-F13F-5C9E76F20D08}"/>
                    </a:ext>
                  </a:extLst>
                </p:cNvPr>
                <p:cNvPicPr/>
                <p:nvPr/>
              </p:nvPicPr>
              <p:blipFill>
                <a:blip r:embed="rId10"/>
                <a:stretch>
                  <a:fillRect/>
                </a:stretch>
              </p:blipFill>
              <p:spPr>
                <a:xfrm>
                  <a:off x="5165575" y="1354582"/>
                  <a:ext cx="260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92AED052-38D0-ED73-A259-74F200D7AF0C}"/>
                    </a:ext>
                  </a:extLst>
                </p14:cNvPr>
                <p14:cNvContentPartPr/>
                <p14:nvPr/>
              </p14:nvContentPartPr>
              <p14:xfrm>
                <a:off x="5433775" y="1277902"/>
                <a:ext cx="169920" cy="248400"/>
              </p14:xfrm>
            </p:contentPart>
          </mc:Choice>
          <mc:Fallback xmlns="">
            <p:pic>
              <p:nvPicPr>
                <p:cNvPr id="10" name="Freihand 9">
                  <a:extLst>
                    <a:ext uri="{FF2B5EF4-FFF2-40B4-BE49-F238E27FC236}">
                      <a16:creationId xmlns:a16="http://schemas.microsoft.com/office/drawing/2014/main" id="{92AED052-38D0-ED73-A259-74F200D7AF0C}"/>
                    </a:ext>
                  </a:extLst>
                </p:cNvPr>
                <p:cNvPicPr/>
                <p:nvPr/>
              </p:nvPicPr>
              <p:blipFill>
                <a:blip r:embed="rId12"/>
                <a:stretch>
                  <a:fillRect/>
                </a:stretch>
              </p:blipFill>
              <p:spPr>
                <a:xfrm>
                  <a:off x="5424775" y="1269262"/>
                  <a:ext cx="1875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E300C083-F6BA-16E4-C422-7AC2EF6B31F5}"/>
                    </a:ext>
                  </a:extLst>
                </p14:cNvPr>
                <p14:cNvContentPartPr/>
                <p14:nvPr/>
              </p14:nvContentPartPr>
              <p14:xfrm>
                <a:off x="6027055" y="1443142"/>
                <a:ext cx="106560" cy="19080"/>
              </p14:xfrm>
            </p:contentPart>
          </mc:Choice>
          <mc:Fallback xmlns="">
            <p:pic>
              <p:nvPicPr>
                <p:cNvPr id="12" name="Freihand 11">
                  <a:extLst>
                    <a:ext uri="{FF2B5EF4-FFF2-40B4-BE49-F238E27FC236}">
                      <a16:creationId xmlns:a16="http://schemas.microsoft.com/office/drawing/2014/main" id="{E300C083-F6BA-16E4-C422-7AC2EF6B31F5}"/>
                    </a:ext>
                  </a:extLst>
                </p:cNvPr>
                <p:cNvPicPr/>
                <p:nvPr/>
              </p:nvPicPr>
              <p:blipFill>
                <a:blip r:embed="rId14"/>
                <a:stretch>
                  <a:fillRect/>
                </a:stretch>
              </p:blipFill>
              <p:spPr>
                <a:xfrm>
                  <a:off x="6018415" y="1434502"/>
                  <a:ext cx="124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F87A5410-B161-2349-971B-DEE205B324C1}"/>
                    </a:ext>
                  </a:extLst>
                </p14:cNvPr>
                <p14:cNvContentPartPr/>
                <p14:nvPr/>
              </p14:nvContentPartPr>
              <p14:xfrm>
                <a:off x="6400735" y="1252342"/>
                <a:ext cx="265320" cy="225360"/>
              </p14:xfrm>
            </p:contentPart>
          </mc:Choice>
          <mc:Fallback xmlns="">
            <p:pic>
              <p:nvPicPr>
                <p:cNvPr id="14" name="Freihand 13">
                  <a:extLst>
                    <a:ext uri="{FF2B5EF4-FFF2-40B4-BE49-F238E27FC236}">
                      <a16:creationId xmlns:a16="http://schemas.microsoft.com/office/drawing/2014/main" id="{F87A5410-B161-2349-971B-DEE205B324C1}"/>
                    </a:ext>
                  </a:extLst>
                </p:cNvPr>
                <p:cNvPicPr/>
                <p:nvPr/>
              </p:nvPicPr>
              <p:blipFill>
                <a:blip r:embed="rId16"/>
                <a:stretch>
                  <a:fillRect/>
                </a:stretch>
              </p:blipFill>
              <p:spPr>
                <a:xfrm>
                  <a:off x="6392095" y="1243702"/>
                  <a:ext cx="2829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7586478F-620E-E3B6-F070-06AB3C456D37}"/>
                    </a:ext>
                  </a:extLst>
                </p14:cNvPr>
                <p14:cNvContentPartPr/>
                <p14:nvPr/>
              </p14:nvContentPartPr>
              <p14:xfrm>
                <a:off x="6669655" y="1245142"/>
                <a:ext cx="325440" cy="199800"/>
              </p14:xfrm>
            </p:contentPart>
          </mc:Choice>
          <mc:Fallback xmlns="">
            <p:pic>
              <p:nvPicPr>
                <p:cNvPr id="15" name="Freihand 14">
                  <a:extLst>
                    <a:ext uri="{FF2B5EF4-FFF2-40B4-BE49-F238E27FC236}">
                      <a16:creationId xmlns:a16="http://schemas.microsoft.com/office/drawing/2014/main" id="{7586478F-620E-E3B6-F070-06AB3C456D37}"/>
                    </a:ext>
                  </a:extLst>
                </p:cNvPr>
                <p:cNvPicPr/>
                <p:nvPr/>
              </p:nvPicPr>
              <p:blipFill>
                <a:blip r:embed="rId18"/>
                <a:stretch>
                  <a:fillRect/>
                </a:stretch>
              </p:blipFill>
              <p:spPr>
                <a:xfrm>
                  <a:off x="6661015" y="1236142"/>
                  <a:ext cx="343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3424CB71-C8D4-3E11-38BB-AA9DFEBA6BC4}"/>
                    </a:ext>
                  </a:extLst>
                </p14:cNvPr>
                <p14:cNvContentPartPr/>
                <p14:nvPr/>
              </p14:nvContentPartPr>
              <p14:xfrm>
                <a:off x="7108855" y="1344142"/>
                <a:ext cx="237240" cy="258120"/>
              </p14:xfrm>
            </p:contentPart>
          </mc:Choice>
          <mc:Fallback xmlns="">
            <p:pic>
              <p:nvPicPr>
                <p:cNvPr id="16" name="Freihand 15">
                  <a:extLst>
                    <a:ext uri="{FF2B5EF4-FFF2-40B4-BE49-F238E27FC236}">
                      <a16:creationId xmlns:a16="http://schemas.microsoft.com/office/drawing/2014/main" id="{3424CB71-C8D4-3E11-38BB-AA9DFEBA6BC4}"/>
                    </a:ext>
                  </a:extLst>
                </p:cNvPr>
                <p:cNvPicPr/>
                <p:nvPr/>
              </p:nvPicPr>
              <p:blipFill>
                <a:blip r:embed="rId20"/>
                <a:stretch>
                  <a:fillRect/>
                </a:stretch>
              </p:blipFill>
              <p:spPr>
                <a:xfrm>
                  <a:off x="7099855" y="1335502"/>
                  <a:ext cx="2548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BA4283C6-B5C0-1886-6984-B219BC8C9437}"/>
                    </a:ext>
                  </a:extLst>
                </p14:cNvPr>
                <p14:cNvContentPartPr/>
                <p14:nvPr/>
              </p14:nvContentPartPr>
              <p14:xfrm>
                <a:off x="7374175" y="1250542"/>
                <a:ext cx="531720" cy="219960"/>
              </p14:xfrm>
            </p:contentPart>
          </mc:Choice>
          <mc:Fallback xmlns="">
            <p:pic>
              <p:nvPicPr>
                <p:cNvPr id="17" name="Freihand 16">
                  <a:extLst>
                    <a:ext uri="{FF2B5EF4-FFF2-40B4-BE49-F238E27FC236}">
                      <a16:creationId xmlns:a16="http://schemas.microsoft.com/office/drawing/2014/main" id="{BA4283C6-B5C0-1886-6984-B219BC8C9437}"/>
                    </a:ext>
                  </a:extLst>
                </p:cNvPr>
                <p:cNvPicPr/>
                <p:nvPr/>
              </p:nvPicPr>
              <p:blipFill>
                <a:blip r:embed="rId22"/>
                <a:stretch>
                  <a:fillRect/>
                </a:stretch>
              </p:blipFill>
              <p:spPr>
                <a:xfrm>
                  <a:off x="7365535" y="1241542"/>
                  <a:ext cx="5493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Freihand 26">
                  <a:extLst>
                    <a:ext uri="{FF2B5EF4-FFF2-40B4-BE49-F238E27FC236}">
                      <a16:creationId xmlns:a16="http://schemas.microsoft.com/office/drawing/2014/main" id="{3DC8B2EB-D023-0CE5-85B5-CDE1571FC940}"/>
                    </a:ext>
                  </a:extLst>
                </p14:cNvPr>
                <p14:cNvContentPartPr/>
                <p14:nvPr/>
              </p14:nvContentPartPr>
              <p14:xfrm>
                <a:off x="6436735" y="1503622"/>
                <a:ext cx="1320120" cy="106920"/>
              </p14:xfrm>
            </p:contentPart>
          </mc:Choice>
          <mc:Fallback xmlns="">
            <p:pic>
              <p:nvPicPr>
                <p:cNvPr id="27" name="Freihand 26">
                  <a:extLst>
                    <a:ext uri="{FF2B5EF4-FFF2-40B4-BE49-F238E27FC236}">
                      <a16:creationId xmlns:a16="http://schemas.microsoft.com/office/drawing/2014/main" id="{3DC8B2EB-D023-0CE5-85B5-CDE1571FC940}"/>
                    </a:ext>
                  </a:extLst>
                </p:cNvPr>
                <p:cNvPicPr/>
                <p:nvPr/>
              </p:nvPicPr>
              <p:blipFill>
                <a:blip r:embed="rId24"/>
                <a:stretch>
                  <a:fillRect/>
                </a:stretch>
              </p:blipFill>
              <p:spPr>
                <a:xfrm>
                  <a:off x="6428095" y="1494622"/>
                  <a:ext cx="1337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Freihand 27">
                  <a:extLst>
                    <a:ext uri="{FF2B5EF4-FFF2-40B4-BE49-F238E27FC236}">
                      <a16:creationId xmlns:a16="http://schemas.microsoft.com/office/drawing/2014/main" id="{37A0181E-4746-2349-89FD-74BBD7A41B78}"/>
                    </a:ext>
                  </a:extLst>
                </p14:cNvPr>
                <p14:cNvContentPartPr/>
                <p14:nvPr/>
              </p14:nvContentPartPr>
              <p14:xfrm>
                <a:off x="4290775" y="1627462"/>
                <a:ext cx="1430640" cy="53280"/>
              </p14:xfrm>
            </p:contentPart>
          </mc:Choice>
          <mc:Fallback xmlns="">
            <p:pic>
              <p:nvPicPr>
                <p:cNvPr id="28" name="Freihand 27">
                  <a:extLst>
                    <a:ext uri="{FF2B5EF4-FFF2-40B4-BE49-F238E27FC236}">
                      <a16:creationId xmlns:a16="http://schemas.microsoft.com/office/drawing/2014/main" id="{37A0181E-4746-2349-89FD-74BBD7A41B78}"/>
                    </a:ext>
                  </a:extLst>
                </p:cNvPr>
                <p:cNvPicPr/>
                <p:nvPr/>
              </p:nvPicPr>
              <p:blipFill>
                <a:blip r:embed="rId26"/>
                <a:stretch>
                  <a:fillRect/>
                </a:stretch>
              </p:blipFill>
              <p:spPr>
                <a:xfrm>
                  <a:off x="4282135" y="1618822"/>
                  <a:ext cx="1448280" cy="70920"/>
                </a:xfrm>
                <a:prstGeom prst="rect">
                  <a:avLst/>
                </a:prstGeom>
              </p:spPr>
            </p:pic>
          </mc:Fallback>
        </mc:AlternateContent>
      </p:grpSp>
      <p:grpSp>
        <p:nvGrpSpPr>
          <p:cNvPr id="30" name="Gruppieren 29">
            <a:extLst>
              <a:ext uri="{FF2B5EF4-FFF2-40B4-BE49-F238E27FC236}">
                <a16:creationId xmlns:a16="http://schemas.microsoft.com/office/drawing/2014/main" id="{02EA30D4-CB12-343F-A4A7-2E9D0FD338FA}"/>
              </a:ext>
            </a:extLst>
          </p:cNvPr>
          <p:cNvGrpSpPr/>
          <p:nvPr/>
        </p:nvGrpSpPr>
        <p:grpSpPr>
          <a:xfrm>
            <a:off x="5628175" y="2680822"/>
            <a:ext cx="1771920" cy="354960"/>
            <a:chOff x="5628175" y="2680822"/>
            <a:chExt cx="1771920" cy="354960"/>
          </a:xfrm>
        </p:grpSpPr>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78963EAB-CBEA-73F7-5E91-0B881774368F}"/>
                    </a:ext>
                  </a:extLst>
                </p14:cNvPr>
                <p14:cNvContentPartPr/>
                <p14:nvPr/>
              </p14:nvContentPartPr>
              <p14:xfrm>
                <a:off x="5691535" y="2685502"/>
                <a:ext cx="278280" cy="213840"/>
              </p14:xfrm>
            </p:contentPart>
          </mc:Choice>
          <mc:Fallback xmlns="">
            <p:pic>
              <p:nvPicPr>
                <p:cNvPr id="20" name="Freihand 19">
                  <a:extLst>
                    <a:ext uri="{FF2B5EF4-FFF2-40B4-BE49-F238E27FC236}">
                      <a16:creationId xmlns:a16="http://schemas.microsoft.com/office/drawing/2014/main" id="{78963EAB-CBEA-73F7-5E91-0B881774368F}"/>
                    </a:ext>
                  </a:extLst>
                </p:cNvPr>
                <p:cNvPicPr/>
                <p:nvPr/>
              </p:nvPicPr>
              <p:blipFill>
                <a:blip r:embed="rId28"/>
                <a:stretch>
                  <a:fillRect/>
                </a:stretch>
              </p:blipFill>
              <p:spPr>
                <a:xfrm>
                  <a:off x="5682895" y="2676862"/>
                  <a:ext cx="2959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558CCBAD-FB2A-D168-679E-215057C395AA}"/>
                    </a:ext>
                  </a:extLst>
                </p14:cNvPr>
                <p14:cNvContentPartPr/>
                <p14:nvPr/>
              </p14:nvContentPartPr>
              <p14:xfrm>
                <a:off x="6030295" y="2783782"/>
                <a:ext cx="171000" cy="82800"/>
              </p14:xfrm>
            </p:contentPart>
          </mc:Choice>
          <mc:Fallback xmlns="">
            <p:pic>
              <p:nvPicPr>
                <p:cNvPr id="21" name="Freihand 20">
                  <a:extLst>
                    <a:ext uri="{FF2B5EF4-FFF2-40B4-BE49-F238E27FC236}">
                      <a16:creationId xmlns:a16="http://schemas.microsoft.com/office/drawing/2014/main" id="{558CCBAD-FB2A-D168-679E-215057C395AA}"/>
                    </a:ext>
                  </a:extLst>
                </p:cNvPr>
                <p:cNvPicPr/>
                <p:nvPr/>
              </p:nvPicPr>
              <p:blipFill>
                <a:blip r:embed="rId30"/>
                <a:stretch>
                  <a:fillRect/>
                </a:stretch>
              </p:blipFill>
              <p:spPr>
                <a:xfrm>
                  <a:off x="6021655" y="2774782"/>
                  <a:ext cx="188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A42088B9-6585-026C-AFC1-C981F6A75310}"/>
                    </a:ext>
                  </a:extLst>
                </p14:cNvPr>
                <p14:cNvContentPartPr/>
                <p14:nvPr/>
              </p14:nvContentPartPr>
              <p14:xfrm>
                <a:off x="6198775" y="2702062"/>
                <a:ext cx="112320" cy="142200"/>
              </p14:xfrm>
            </p:contentPart>
          </mc:Choice>
          <mc:Fallback xmlns="">
            <p:pic>
              <p:nvPicPr>
                <p:cNvPr id="22" name="Freihand 21">
                  <a:extLst>
                    <a:ext uri="{FF2B5EF4-FFF2-40B4-BE49-F238E27FC236}">
                      <a16:creationId xmlns:a16="http://schemas.microsoft.com/office/drawing/2014/main" id="{A42088B9-6585-026C-AFC1-C981F6A75310}"/>
                    </a:ext>
                  </a:extLst>
                </p:cNvPr>
                <p:cNvPicPr/>
                <p:nvPr/>
              </p:nvPicPr>
              <p:blipFill>
                <a:blip r:embed="rId32"/>
                <a:stretch>
                  <a:fillRect/>
                </a:stretch>
              </p:blipFill>
              <p:spPr>
                <a:xfrm>
                  <a:off x="6190135" y="2693062"/>
                  <a:ext cx="129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F51A74AD-25AF-AF10-3559-2711C2E9A974}"/>
                    </a:ext>
                  </a:extLst>
                </p14:cNvPr>
                <p14:cNvContentPartPr/>
                <p14:nvPr/>
              </p14:nvContentPartPr>
              <p14:xfrm>
                <a:off x="6505495" y="2754622"/>
                <a:ext cx="201600" cy="281160"/>
              </p14:xfrm>
            </p:contentPart>
          </mc:Choice>
          <mc:Fallback xmlns="">
            <p:pic>
              <p:nvPicPr>
                <p:cNvPr id="23" name="Freihand 22">
                  <a:extLst>
                    <a:ext uri="{FF2B5EF4-FFF2-40B4-BE49-F238E27FC236}">
                      <a16:creationId xmlns:a16="http://schemas.microsoft.com/office/drawing/2014/main" id="{F51A74AD-25AF-AF10-3559-2711C2E9A974}"/>
                    </a:ext>
                  </a:extLst>
                </p:cNvPr>
                <p:cNvPicPr/>
                <p:nvPr/>
              </p:nvPicPr>
              <p:blipFill>
                <a:blip r:embed="rId34"/>
                <a:stretch>
                  <a:fillRect/>
                </a:stretch>
              </p:blipFill>
              <p:spPr>
                <a:xfrm>
                  <a:off x="6496495" y="2745622"/>
                  <a:ext cx="21924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2D0B2A21-1CCC-9A3F-9AA8-9519FB4A2116}"/>
                    </a:ext>
                  </a:extLst>
                </p14:cNvPr>
                <p14:cNvContentPartPr/>
                <p14:nvPr/>
              </p14:nvContentPartPr>
              <p14:xfrm>
                <a:off x="6738415" y="2754982"/>
                <a:ext cx="94680" cy="145800"/>
              </p14:xfrm>
            </p:contentPart>
          </mc:Choice>
          <mc:Fallback xmlns="">
            <p:pic>
              <p:nvPicPr>
                <p:cNvPr id="24" name="Freihand 23">
                  <a:extLst>
                    <a:ext uri="{FF2B5EF4-FFF2-40B4-BE49-F238E27FC236}">
                      <a16:creationId xmlns:a16="http://schemas.microsoft.com/office/drawing/2014/main" id="{2D0B2A21-1CCC-9A3F-9AA8-9519FB4A2116}"/>
                    </a:ext>
                  </a:extLst>
                </p:cNvPr>
                <p:cNvPicPr/>
                <p:nvPr/>
              </p:nvPicPr>
              <p:blipFill>
                <a:blip r:embed="rId36"/>
                <a:stretch>
                  <a:fillRect/>
                </a:stretch>
              </p:blipFill>
              <p:spPr>
                <a:xfrm>
                  <a:off x="6729775" y="2745982"/>
                  <a:ext cx="112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A5269702-CB48-2CF1-16D5-83AF9BD11E64}"/>
                    </a:ext>
                  </a:extLst>
                </p14:cNvPr>
                <p14:cNvContentPartPr/>
                <p14:nvPr/>
              </p14:nvContentPartPr>
              <p14:xfrm>
                <a:off x="6859015" y="2680822"/>
                <a:ext cx="407880" cy="196200"/>
              </p14:xfrm>
            </p:contentPart>
          </mc:Choice>
          <mc:Fallback xmlns="">
            <p:pic>
              <p:nvPicPr>
                <p:cNvPr id="25" name="Freihand 24">
                  <a:extLst>
                    <a:ext uri="{FF2B5EF4-FFF2-40B4-BE49-F238E27FC236}">
                      <a16:creationId xmlns:a16="http://schemas.microsoft.com/office/drawing/2014/main" id="{A5269702-CB48-2CF1-16D5-83AF9BD11E64}"/>
                    </a:ext>
                  </a:extLst>
                </p:cNvPr>
                <p:cNvPicPr/>
                <p:nvPr/>
              </p:nvPicPr>
              <p:blipFill>
                <a:blip r:embed="rId38"/>
                <a:stretch>
                  <a:fillRect/>
                </a:stretch>
              </p:blipFill>
              <p:spPr>
                <a:xfrm>
                  <a:off x="6850375" y="2672182"/>
                  <a:ext cx="4255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BCB391C3-8BB7-71F1-78F3-EB3A9E0DC900}"/>
                    </a:ext>
                  </a:extLst>
                </p14:cNvPr>
                <p14:cNvContentPartPr/>
                <p14:nvPr/>
              </p14:nvContentPartPr>
              <p14:xfrm>
                <a:off x="7342855" y="2977822"/>
                <a:ext cx="39960" cy="21600"/>
              </p14:xfrm>
            </p:contentPart>
          </mc:Choice>
          <mc:Fallback xmlns="">
            <p:pic>
              <p:nvPicPr>
                <p:cNvPr id="26" name="Freihand 25">
                  <a:extLst>
                    <a:ext uri="{FF2B5EF4-FFF2-40B4-BE49-F238E27FC236}">
                      <a16:creationId xmlns:a16="http://schemas.microsoft.com/office/drawing/2014/main" id="{BCB391C3-8BB7-71F1-78F3-EB3A9E0DC900}"/>
                    </a:ext>
                  </a:extLst>
                </p:cNvPr>
                <p:cNvPicPr/>
                <p:nvPr/>
              </p:nvPicPr>
              <p:blipFill>
                <a:blip r:embed="rId40"/>
                <a:stretch>
                  <a:fillRect/>
                </a:stretch>
              </p:blipFill>
              <p:spPr>
                <a:xfrm>
                  <a:off x="7334215" y="2968822"/>
                  <a:ext cx="57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3DAE1524-05B2-4471-4B0B-916A0C549CD7}"/>
                    </a:ext>
                  </a:extLst>
                </p14:cNvPr>
                <p14:cNvContentPartPr/>
                <p14:nvPr/>
              </p14:nvContentPartPr>
              <p14:xfrm>
                <a:off x="5628175" y="2979262"/>
                <a:ext cx="1771920" cy="38520"/>
              </p14:xfrm>
            </p:contentPart>
          </mc:Choice>
          <mc:Fallback xmlns="">
            <p:pic>
              <p:nvPicPr>
                <p:cNvPr id="29" name="Freihand 28">
                  <a:extLst>
                    <a:ext uri="{FF2B5EF4-FFF2-40B4-BE49-F238E27FC236}">
                      <a16:creationId xmlns:a16="http://schemas.microsoft.com/office/drawing/2014/main" id="{3DAE1524-05B2-4471-4B0B-916A0C549CD7}"/>
                    </a:ext>
                  </a:extLst>
                </p:cNvPr>
                <p:cNvPicPr/>
                <p:nvPr/>
              </p:nvPicPr>
              <p:blipFill>
                <a:blip r:embed="rId42"/>
                <a:stretch>
                  <a:fillRect/>
                </a:stretch>
              </p:blipFill>
              <p:spPr>
                <a:xfrm>
                  <a:off x="5619175" y="2970622"/>
                  <a:ext cx="1789560" cy="5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5F25DB7C-E4A0-2E2D-05A8-1D2F1FF810ED}"/>
                  </a:ext>
                </a:extLst>
              </p14:cNvPr>
              <p14:cNvContentPartPr/>
              <p14:nvPr/>
            </p14:nvContentPartPr>
            <p14:xfrm>
              <a:off x="4402735" y="3647422"/>
              <a:ext cx="1430640" cy="32760"/>
            </p14:xfrm>
          </p:contentPart>
        </mc:Choice>
        <mc:Fallback xmlns="">
          <p:pic>
            <p:nvPicPr>
              <p:cNvPr id="32" name="Freihand 31">
                <a:extLst>
                  <a:ext uri="{FF2B5EF4-FFF2-40B4-BE49-F238E27FC236}">
                    <a16:creationId xmlns:a16="http://schemas.microsoft.com/office/drawing/2014/main" id="{5F25DB7C-E4A0-2E2D-05A8-1D2F1FF810ED}"/>
                  </a:ext>
                </a:extLst>
              </p:cNvPr>
              <p:cNvPicPr/>
              <p:nvPr/>
            </p:nvPicPr>
            <p:blipFill>
              <a:blip r:embed="rId44"/>
              <a:stretch>
                <a:fillRect/>
              </a:stretch>
            </p:blipFill>
            <p:spPr>
              <a:xfrm>
                <a:off x="4394095" y="3638422"/>
                <a:ext cx="14482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9E17481E-8DE9-CF99-FCC1-05D4E16FA441}"/>
                  </a:ext>
                </a:extLst>
              </p14:cNvPr>
              <p14:cNvContentPartPr/>
              <p14:nvPr/>
            </p14:nvContentPartPr>
            <p14:xfrm>
              <a:off x="4281775" y="4223782"/>
              <a:ext cx="1928160" cy="120240"/>
            </p14:xfrm>
          </p:contentPart>
        </mc:Choice>
        <mc:Fallback xmlns="">
          <p:pic>
            <p:nvPicPr>
              <p:cNvPr id="33" name="Freihand 32">
                <a:extLst>
                  <a:ext uri="{FF2B5EF4-FFF2-40B4-BE49-F238E27FC236}">
                    <a16:creationId xmlns:a16="http://schemas.microsoft.com/office/drawing/2014/main" id="{9E17481E-8DE9-CF99-FCC1-05D4E16FA441}"/>
                  </a:ext>
                </a:extLst>
              </p:cNvPr>
              <p:cNvPicPr/>
              <p:nvPr/>
            </p:nvPicPr>
            <p:blipFill>
              <a:blip r:embed="rId46"/>
              <a:stretch>
                <a:fillRect/>
              </a:stretch>
            </p:blipFill>
            <p:spPr>
              <a:xfrm>
                <a:off x="4272775" y="4214782"/>
                <a:ext cx="1945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F6AC9F32-58E4-1B75-A8A6-37BEC4660E17}"/>
                  </a:ext>
                </a:extLst>
              </p14:cNvPr>
              <p14:cNvContentPartPr/>
              <p14:nvPr/>
            </p14:nvContentPartPr>
            <p14:xfrm>
              <a:off x="3323095" y="3921382"/>
              <a:ext cx="579600" cy="67320"/>
            </p14:xfrm>
          </p:contentPart>
        </mc:Choice>
        <mc:Fallback xmlns="">
          <p:pic>
            <p:nvPicPr>
              <p:cNvPr id="34" name="Freihand 33">
                <a:extLst>
                  <a:ext uri="{FF2B5EF4-FFF2-40B4-BE49-F238E27FC236}">
                    <a16:creationId xmlns:a16="http://schemas.microsoft.com/office/drawing/2014/main" id="{F6AC9F32-58E4-1B75-A8A6-37BEC4660E17}"/>
                  </a:ext>
                </a:extLst>
              </p:cNvPr>
              <p:cNvPicPr/>
              <p:nvPr/>
            </p:nvPicPr>
            <p:blipFill>
              <a:blip r:embed="rId48"/>
              <a:stretch>
                <a:fillRect/>
              </a:stretch>
            </p:blipFill>
            <p:spPr>
              <a:xfrm>
                <a:off x="3314455" y="3912742"/>
                <a:ext cx="597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3774A4D1-C7F7-F9E5-5A7D-FDF97D9CBE24}"/>
                  </a:ext>
                </a:extLst>
              </p14:cNvPr>
              <p14:cNvContentPartPr/>
              <p14:nvPr/>
            </p14:nvContentPartPr>
            <p14:xfrm>
              <a:off x="3004135" y="4403422"/>
              <a:ext cx="3498840" cy="41400"/>
            </p14:xfrm>
          </p:contentPart>
        </mc:Choice>
        <mc:Fallback xmlns="">
          <p:pic>
            <p:nvPicPr>
              <p:cNvPr id="35" name="Freihand 34">
                <a:extLst>
                  <a:ext uri="{FF2B5EF4-FFF2-40B4-BE49-F238E27FC236}">
                    <a16:creationId xmlns:a16="http://schemas.microsoft.com/office/drawing/2014/main" id="{3774A4D1-C7F7-F9E5-5A7D-FDF97D9CBE24}"/>
                  </a:ext>
                </a:extLst>
              </p:cNvPr>
              <p:cNvPicPr/>
              <p:nvPr/>
            </p:nvPicPr>
            <p:blipFill>
              <a:blip r:embed="rId50"/>
              <a:stretch>
                <a:fillRect/>
              </a:stretch>
            </p:blipFill>
            <p:spPr>
              <a:xfrm>
                <a:off x="2995135" y="4394422"/>
                <a:ext cx="35164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 name="Freihand 4">
                <a:extLst>
                  <a:ext uri="{FF2B5EF4-FFF2-40B4-BE49-F238E27FC236}">
                    <a16:creationId xmlns:a16="http://schemas.microsoft.com/office/drawing/2014/main" id="{20E0E2B9-D5D0-4E17-B171-9013143ACB49}"/>
                  </a:ext>
                </a:extLst>
              </p14:cNvPr>
              <p14:cNvContentPartPr/>
              <p14:nvPr/>
            </p14:nvContentPartPr>
            <p14:xfrm>
              <a:off x="3972755" y="2987587"/>
              <a:ext cx="2287440" cy="1487160"/>
            </p14:xfrm>
          </p:contentPart>
        </mc:Choice>
        <mc:Fallback>
          <p:pic>
            <p:nvPicPr>
              <p:cNvPr id="5" name="Freihand 4">
                <a:extLst>
                  <a:ext uri="{FF2B5EF4-FFF2-40B4-BE49-F238E27FC236}">
                    <a16:creationId xmlns:a16="http://schemas.microsoft.com/office/drawing/2014/main" id="{20E0E2B9-D5D0-4E17-B171-9013143ACB49}"/>
                  </a:ext>
                </a:extLst>
              </p:cNvPr>
              <p:cNvPicPr/>
              <p:nvPr/>
            </p:nvPicPr>
            <p:blipFill>
              <a:blip r:embed="rId52"/>
              <a:stretch>
                <a:fillRect/>
              </a:stretch>
            </p:blipFill>
            <p:spPr>
              <a:xfrm>
                <a:off x="3963755" y="2978587"/>
                <a:ext cx="2305080" cy="1504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8" name="Freihand 17">
                <a:extLst>
                  <a:ext uri="{FF2B5EF4-FFF2-40B4-BE49-F238E27FC236}">
                    <a16:creationId xmlns:a16="http://schemas.microsoft.com/office/drawing/2014/main" id="{A04CBB33-11DA-4AD8-A593-DC6A92027863}"/>
                  </a:ext>
                </a:extLst>
              </p14:cNvPr>
              <p14:cNvContentPartPr/>
              <p14:nvPr/>
            </p14:nvContentPartPr>
            <p14:xfrm>
              <a:off x="3059795" y="3434347"/>
              <a:ext cx="881280" cy="668880"/>
            </p14:xfrm>
          </p:contentPart>
        </mc:Choice>
        <mc:Fallback>
          <p:pic>
            <p:nvPicPr>
              <p:cNvPr id="18" name="Freihand 17">
                <a:extLst>
                  <a:ext uri="{FF2B5EF4-FFF2-40B4-BE49-F238E27FC236}">
                    <a16:creationId xmlns:a16="http://schemas.microsoft.com/office/drawing/2014/main" id="{A04CBB33-11DA-4AD8-A593-DC6A92027863}"/>
                  </a:ext>
                </a:extLst>
              </p:cNvPr>
              <p:cNvPicPr/>
              <p:nvPr/>
            </p:nvPicPr>
            <p:blipFill>
              <a:blip r:embed="rId54"/>
              <a:stretch>
                <a:fillRect/>
              </a:stretch>
            </p:blipFill>
            <p:spPr>
              <a:xfrm>
                <a:off x="3050795" y="3425347"/>
                <a:ext cx="898920" cy="686520"/>
              </a:xfrm>
              <a:prstGeom prst="rect">
                <a:avLst/>
              </a:prstGeom>
            </p:spPr>
          </p:pic>
        </mc:Fallback>
      </mc:AlternateContent>
    </p:spTree>
    <p:extLst>
      <p:ext uri="{BB962C8B-B14F-4D97-AF65-F5344CB8AC3E}">
        <p14:creationId xmlns:p14="http://schemas.microsoft.com/office/powerpoint/2010/main" val="229907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nvGraphicFramePr>
        <p:xfrm>
          <a:off x="1279525" y="1192213"/>
          <a:ext cx="9921875" cy="2071687"/>
        </p:xfrm>
        <a:graphic>
          <a:graphicData uri="http://schemas.openxmlformats.org/presentationml/2006/ole">
            <mc:AlternateContent xmlns:mc="http://schemas.openxmlformats.org/markup-compatibility/2006">
              <mc:Choice xmlns:v="urn:schemas-microsoft-com:vml" Requires="v">
                <p:oleObj spid="_x0000_s1057" name="Worksheet" r:id="rId4" imgW="9911002" imgH="2071935" progId="Excel.Sheet.12">
                  <p:embed/>
                </p:oleObj>
              </mc:Choice>
              <mc:Fallback>
                <p:oleObj name="Worksheet" r:id="rId4" imgW="9911002" imgH="2071935" progId="Excel.Sheet.12">
                  <p:embed/>
                  <p:pic>
                    <p:nvPicPr>
                      <p:cNvPr id="2" name="Objekt 1"/>
                      <p:cNvPicPr/>
                      <p:nvPr/>
                    </p:nvPicPr>
                    <p:blipFill>
                      <a:blip r:embed="rId5"/>
                      <a:stretch>
                        <a:fillRect/>
                      </a:stretch>
                    </p:blipFill>
                    <p:spPr>
                      <a:xfrm>
                        <a:off x="1279525" y="1192213"/>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AE626305-C204-FE6F-C974-80F432D56437}"/>
                  </a:ext>
                </a:extLst>
              </p14:cNvPr>
              <p14:cNvContentPartPr/>
              <p14:nvPr/>
            </p14:nvContentPartPr>
            <p14:xfrm>
              <a:off x="3079735" y="1597942"/>
              <a:ext cx="200520" cy="26640"/>
            </p14:xfrm>
          </p:contentPart>
        </mc:Choice>
        <mc:Fallback xmlns="">
          <p:pic>
            <p:nvPicPr>
              <p:cNvPr id="3" name="Freihand 2">
                <a:extLst>
                  <a:ext uri="{FF2B5EF4-FFF2-40B4-BE49-F238E27FC236}">
                    <a16:creationId xmlns:a16="http://schemas.microsoft.com/office/drawing/2014/main" id="{AE626305-C204-FE6F-C974-80F432D56437}"/>
                  </a:ext>
                </a:extLst>
              </p:cNvPr>
              <p:cNvPicPr/>
              <p:nvPr/>
            </p:nvPicPr>
            <p:blipFill>
              <a:blip r:embed="rId7"/>
              <a:stretch>
                <a:fillRect/>
              </a:stretch>
            </p:blipFill>
            <p:spPr>
              <a:xfrm>
                <a:off x="3071095" y="1589302"/>
                <a:ext cx="218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AA6E644A-6302-5C49-54CC-9E19631A0105}"/>
                  </a:ext>
                </a:extLst>
              </p14:cNvPr>
              <p14:cNvContentPartPr/>
              <p14:nvPr/>
            </p14:nvContentPartPr>
            <p14:xfrm>
              <a:off x="4626295" y="1579582"/>
              <a:ext cx="159840" cy="22680"/>
            </p14:xfrm>
          </p:contentPart>
        </mc:Choice>
        <mc:Fallback xmlns="">
          <p:pic>
            <p:nvPicPr>
              <p:cNvPr id="4" name="Freihand 3">
                <a:extLst>
                  <a:ext uri="{FF2B5EF4-FFF2-40B4-BE49-F238E27FC236}">
                    <a16:creationId xmlns:a16="http://schemas.microsoft.com/office/drawing/2014/main" id="{AA6E644A-6302-5C49-54CC-9E19631A0105}"/>
                  </a:ext>
                </a:extLst>
              </p:cNvPr>
              <p:cNvPicPr/>
              <p:nvPr/>
            </p:nvPicPr>
            <p:blipFill>
              <a:blip r:embed="rId9"/>
              <a:stretch>
                <a:fillRect/>
              </a:stretch>
            </p:blipFill>
            <p:spPr>
              <a:xfrm>
                <a:off x="4617655" y="1570582"/>
                <a:ext cx="177480" cy="40320"/>
              </a:xfrm>
              <a:prstGeom prst="rect">
                <a:avLst/>
              </a:prstGeom>
            </p:spPr>
          </p:pic>
        </mc:Fallback>
      </mc:AlternateContent>
      <p:grpSp>
        <p:nvGrpSpPr>
          <p:cNvPr id="19" name="Gruppieren 18">
            <a:extLst>
              <a:ext uri="{FF2B5EF4-FFF2-40B4-BE49-F238E27FC236}">
                <a16:creationId xmlns:a16="http://schemas.microsoft.com/office/drawing/2014/main" id="{8D0D0332-306A-8446-FF40-F7C4704A62FC}"/>
              </a:ext>
            </a:extLst>
          </p:cNvPr>
          <p:cNvGrpSpPr/>
          <p:nvPr/>
        </p:nvGrpSpPr>
        <p:grpSpPr>
          <a:xfrm>
            <a:off x="2155975" y="273142"/>
            <a:ext cx="2611080" cy="928080"/>
            <a:chOff x="2155975" y="273142"/>
            <a:chExt cx="2611080" cy="928080"/>
          </a:xfrm>
        </p:grpSpPr>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99BF2F85-C202-CA80-9D60-8432E22C8EFC}"/>
                    </a:ext>
                  </a:extLst>
                </p14:cNvPr>
                <p14:cNvContentPartPr/>
                <p14:nvPr/>
              </p14:nvContentPartPr>
              <p14:xfrm>
                <a:off x="3218335" y="882262"/>
                <a:ext cx="73080" cy="280080"/>
              </p14:xfrm>
            </p:contentPart>
          </mc:Choice>
          <mc:Fallback xmlns="">
            <p:pic>
              <p:nvPicPr>
                <p:cNvPr id="5" name="Freihand 4">
                  <a:extLst>
                    <a:ext uri="{FF2B5EF4-FFF2-40B4-BE49-F238E27FC236}">
                      <a16:creationId xmlns:a16="http://schemas.microsoft.com/office/drawing/2014/main" id="{99BF2F85-C202-CA80-9D60-8432E22C8EFC}"/>
                    </a:ext>
                  </a:extLst>
                </p:cNvPr>
                <p:cNvPicPr/>
                <p:nvPr/>
              </p:nvPicPr>
              <p:blipFill>
                <a:blip r:embed="rId11"/>
                <a:stretch>
                  <a:fillRect/>
                </a:stretch>
              </p:blipFill>
              <p:spPr>
                <a:xfrm>
                  <a:off x="3209335" y="873622"/>
                  <a:ext cx="907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DF06BE9F-DCC8-DEA6-B4D2-36A62654B291}"/>
                    </a:ext>
                  </a:extLst>
                </p14:cNvPr>
                <p14:cNvContentPartPr/>
                <p14:nvPr/>
              </p14:nvContentPartPr>
              <p14:xfrm>
                <a:off x="3224815" y="813142"/>
                <a:ext cx="1542240" cy="259200"/>
              </p14:xfrm>
            </p:contentPart>
          </mc:Choice>
          <mc:Fallback xmlns="">
            <p:pic>
              <p:nvPicPr>
                <p:cNvPr id="8" name="Freihand 7">
                  <a:extLst>
                    <a:ext uri="{FF2B5EF4-FFF2-40B4-BE49-F238E27FC236}">
                      <a16:creationId xmlns:a16="http://schemas.microsoft.com/office/drawing/2014/main" id="{DF06BE9F-DCC8-DEA6-B4D2-36A62654B291}"/>
                    </a:ext>
                  </a:extLst>
                </p:cNvPr>
                <p:cNvPicPr/>
                <p:nvPr/>
              </p:nvPicPr>
              <p:blipFill>
                <a:blip r:embed="rId13"/>
                <a:stretch>
                  <a:fillRect/>
                </a:stretch>
              </p:blipFill>
              <p:spPr>
                <a:xfrm>
                  <a:off x="3216175" y="804142"/>
                  <a:ext cx="15598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91F6195C-561B-DD6E-FC71-040C33711E46}"/>
                    </a:ext>
                  </a:extLst>
                </p14:cNvPr>
                <p14:cNvContentPartPr/>
                <p14:nvPr/>
              </p14:nvContentPartPr>
              <p14:xfrm>
                <a:off x="3696415" y="498502"/>
                <a:ext cx="153360" cy="196920"/>
              </p14:xfrm>
            </p:contentPart>
          </mc:Choice>
          <mc:Fallback xmlns="">
            <p:pic>
              <p:nvPicPr>
                <p:cNvPr id="9" name="Freihand 8">
                  <a:extLst>
                    <a:ext uri="{FF2B5EF4-FFF2-40B4-BE49-F238E27FC236}">
                      <a16:creationId xmlns:a16="http://schemas.microsoft.com/office/drawing/2014/main" id="{91F6195C-561B-DD6E-FC71-040C33711E46}"/>
                    </a:ext>
                  </a:extLst>
                </p:cNvPr>
                <p:cNvPicPr/>
                <p:nvPr/>
              </p:nvPicPr>
              <p:blipFill>
                <a:blip r:embed="rId15"/>
                <a:stretch>
                  <a:fillRect/>
                </a:stretch>
              </p:blipFill>
              <p:spPr>
                <a:xfrm>
                  <a:off x="3687775" y="489862"/>
                  <a:ext cx="171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D8B82B7F-0C5B-5842-A296-6A1566B0C4EC}"/>
                    </a:ext>
                  </a:extLst>
                </p14:cNvPr>
                <p14:cNvContentPartPr/>
                <p14:nvPr/>
              </p14:nvContentPartPr>
              <p14:xfrm>
                <a:off x="3892975" y="590302"/>
                <a:ext cx="290160" cy="82080"/>
              </p14:xfrm>
            </p:contentPart>
          </mc:Choice>
          <mc:Fallback xmlns="">
            <p:pic>
              <p:nvPicPr>
                <p:cNvPr id="10" name="Freihand 9">
                  <a:extLst>
                    <a:ext uri="{FF2B5EF4-FFF2-40B4-BE49-F238E27FC236}">
                      <a16:creationId xmlns:a16="http://schemas.microsoft.com/office/drawing/2014/main" id="{D8B82B7F-0C5B-5842-A296-6A1566B0C4EC}"/>
                    </a:ext>
                  </a:extLst>
                </p:cNvPr>
                <p:cNvPicPr/>
                <p:nvPr/>
              </p:nvPicPr>
              <p:blipFill>
                <a:blip r:embed="rId17"/>
                <a:stretch>
                  <a:fillRect/>
                </a:stretch>
              </p:blipFill>
              <p:spPr>
                <a:xfrm>
                  <a:off x="3883975" y="581662"/>
                  <a:ext cx="307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2AABCC64-05D3-FCFA-194E-735C233C08E7}"/>
                    </a:ext>
                  </a:extLst>
                </p14:cNvPr>
                <p14:cNvContentPartPr/>
                <p14:nvPr/>
              </p14:nvContentPartPr>
              <p14:xfrm>
                <a:off x="4180975" y="596062"/>
                <a:ext cx="266760" cy="186120"/>
              </p14:xfrm>
            </p:contentPart>
          </mc:Choice>
          <mc:Fallback xmlns="">
            <p:pic>
              <p:nvPicPr>
                <p:cNvPr id="11" name="Freihand 10">
                  <a:extLst>
                    <a:ext uri="{FF2B5EF4-FFF2-40B4-BE49-F238E27FC236}">
                      <a16:creationId xmlns:a16="http://schemas.microsoft.com/office/drawing/2014/main" id="{2AABCC64-05D3-FCFA-194E-735C233C08E7}"/>
                    </a:ext>
                  </a:extLst>
                </p:cNvPr>
                <p:cNvPicPr/>
                <p:nvPr/>
              </p:nvPicPr>
              <p:blipFill>
                <a:blip r:embed="rId19"/>
                <a:stretch>
                  <a:fillRect/>
                </a:stretch>
              </p:blipFill>
              <p:spPr>
                <a:xfrm>
                  <a:off x="4172335" y="587062"/>
                  <a:ext cx="2844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C2EE7507-6BD2-8398-736E-75F9FD59F42B}"/>
                    </a:ext>
                  </a:extLst>
                </p14:cNvPr>
                <p14:cNvContentPartPr/>
                <p14:nvPr/>
              </p14:nvContentPartPr>
              <p14:xfrm>
                <a:off x="2561695" y="947062"/>
                <a:ext cx="1325160" cy="254160"/>
              </p14:xfrm>
            </p:contentPart>
          </mc:Choice>
          <mc:Fallback xmlns="">
            <p:pic>
              <p:nvPicPr>
                <p:cNvPr id="12" name="Freihand 11">
                  <a:extLst>
                    <a:ext uri="{FF2B5EF4-FFF2-40B4-BE49-F238E27FC236}">
                      <a16:creationId xmlns:a16="http://schemas.microsoft.com/office/drawing/2014/main" id="{C2EE7507-6BD2-8398-736E-75F9FD59F42B}"/>
                    </a:ext>
                  </a:extLst>
                </p:cNvPr>
                <p:cNvPicPr/>
                <p:nvPr/>
              </p:nvPicPr>
              <p:blipFill>
                <a:blip r:embed="rId21"/>
                <a:stretch>
                  <a:fillRect/>
                </a:stretch>
              </p:blipFill>
              <p:spPr>
                <a:xfrm>
                  <a:off x="2552695" y="938062"/>
                  <a:ext cx="13428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9B08CC4D-C35D-E058-5717-4FD2CB28842F}"/>
                    </a:ext>
                  </a:extLst>
                </p14:cNvPr>
                <p14:cNvContentPartPr/>
                <p14:nvPr/>
              </p14:nvContentPartPr>
              <p14:xfrm>
                <a:off x="2762575" y="641062"/>
                <a:ext cx="127800" cy="250200"/>
              </p14:xfrm>
            </p:contentPart>
          </mc:Choice>
          <mc:Fallback xmlns="">
            <p:pic>
              <p:nvPicPr>
                <p:cNvPr id="13" name="Freihand 12">
                  <a:extLst>
                    <a:ext uri="{FF2B5EF4-FFF2-40B4-BE49-F238E27FC236}">
                      <a16:creationId xmlns:a16="http://schemas.microsoft.com/office/drawing/2014/main" id="{9B08CC4D-C35D-E058-5717-4FD2CB28842F}"/>
                    </a:ext>
                  </a:extLst>
                </p:cNvPr>
                <p:cNvPicPr/>
                <p:nvPr/>
              </p:nvPicPr>
              <p:blipFill>
                <a:blip r:embed="rId23"/>
                <a:stretch>
                  <a:fillRect/>
                </a:stretch>
              </p:blipFill>
              <p:spPr>
                <a:xfrm>
                  <a:off x="2753935" y="632422"/>
                  <a:ext cx="1454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FBE7D667-2746-ADA0-028D-E1F6C59001D8}"/>
                    </a:ext>
                  </a:extLst>
                </p14:cNvPr>
                <p14:cNvContentPartPr/>
                <p14:nvPr/>
              </p14:nvContentPartPr>
              <p14:xfrm>
                <a:off x="2230135" y="435862"/>
                <a:ext cx="48960" cy="241920"/>
              </p14:xfrm>
            </p:contentPart>
          </mc:Choice>
          <mc:Fallback xmlns="">
            <p:pic>
              <p:nvPicPr>
                <p:cNvPr id="14" name="Freihand 13">
                  <a:extLst>
                    <a:ext uri="{FF2B5EF4-FFF2-40B4-BE49-F238E27FC236}">
                      <a16:creationId xmlns:a16="http://schemas.microsoft.com/office/drawing/2014/main" id="{FBE7D667-2746-ADA0-028D-E1F6C59001D8}"/>
                    </a:ext>
                  </a:extLst>
                </p:cNvPr>
                <p:cNvPicPr/>
                <p:nvPr/>
              </p:nvPicPr>
              <p:blipFill>
                <a:blip r:embed="rId25"/>
                <a:stretch>
                  <a:fillRect/>
                </a:stretch>
              </p:blipFill>
              <p:spPr>
                <a:xfrm>
                  <a:off x="2221135" y="427222"/>
                  <a:ext cx="666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A55109E1-E3A2-E265-B798-ACE6C73FA637}"/>
                    </a:ext>
                  </a:extLst>
                </p14:cNvPr>
                <p14:cNvContentPartPr/>
                <p14:nvPr/>
              </p14:nvContentPartPr>
              <p14:xfrm>
                <a:off x="2155975" y="375742"/>
                <a:ext cx="174960" cy="166320"/>
              </p14:xfrm>
            </p:contentPart>
          </mc:Choice>
          <mc:Fallback xmlns="">
            <p:pic>
              <p:nvPicPr>
                <p:cNvPr id="15" name="Freihand 14">
                  <a:extLst>
                    <a:ext uri="{FF2B5EF4-FFF2-40B4-BE49-F238E27FC236}">
                      <a16:creationId xmlns:a16="http://schemas.microsoft.com/office/drawing/2014/main" id="{A55109E1-E3A2-E265-B798-ACE6C73FA637}"/>
                    </a:ext>
                  </a:extLst>
                </p:cNvPr>
                <p:cNvPicPr/>
                <p:nvPr/>
              </p:nvPicPr>
              <p:blipFill>
                <a:blip r:embed="rId27"/>
                <a:stretch>
                  <a:fillRect/>
                </a:stretch>
              </p:blipFill>
              <p:spPr>
                <a:xfrm>
                  <a:off x="2146975" y="366742"/>
                  <a:ext cx="1926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34D08917-833F-BBDC-E78D-CCC1F66B448F}"/>
                    </a:ext>
                  </a:extLst>
                </p14:cNvPr>
                <p14:cNvContentPartPr/>
                <p14:nvPr/>
              </p14:nvContentPartPr>
              <p14:xfrm>
                <a:off x="2421295" y="413182"/>
                <a:ext cx="264240" cy="193680"/>
              </p14:xfrm>
            </p:contentPart>
          </mc:Choice>
          <mc:Fallback xmlns="">
            <p:pic>
              <p:nvPicPr>
                <p:cNvPr id="16" name="Freihand 15">
                  <a:extLst>
                    <a:ext uri="{FF2B5EF4-FFF2-40B4-BE49-F238E27FC236}">
                      <a16:creationId xmlns:a16="http://schemas.microsoft.com/office/drawing/2014/main" id="{34D08917-833F-BBDC-E78D-CCC1F66B448F}"/>
                    </a:ext>
                  </a:extLst>
                </p:cNvPr>
                <p:cNvPicPr/>
                <p:nvPr/>
              </p:nvPicPr>
              <p:blipFill>
                <a:blip r:embed="rId29"/>
                <a:stretch>
                  <a:fillRect/>
                </a:stretch>
              </p:blipFill>
              <p:spPr>
                <a:xfrm>
                  <a:off x="2412655" y="404182"/>
                  <a:ext cx="281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BB796683-2D8C-58BA-86AA-0060AF73A05A}"/>
                    </a:ext>
                  </a:extLst>
                </p14:cNvPr>
                <p14:cNvContentPartPr/>
                <p14:nvPr/>
              </p14:nvContentPartPr>
              <p14:xfrm>
                <a:off x="2650255" y="313822"/>
                <a:ext cx="91080" cy="36000"/>
              </p14:xfrm>
            </p:contentPart>
          </mc:Choice>
          <mc:Fallback xmlns="">
            <p:pic>
              <p:nvPicPr>
                <p:cNvPr id="17" name="Freihand 16">
                  <a:extLst>
                    <a:ext uri="{FF2B5EF4-FFF2-40B4-BE49-F238E27FC236}">
                      <a16:creationId xmlns:a16="http://schemas.microsoft.com/office/drawing/2014/main" id="{BB796683-2D8C-58BA-86AA-0060AF73A05A}"/>
                    </a:ext>
                  </a:extLst>
                </p:cNvPr>
                <p:cNvPicPr/>
                <p:nvPr/>
              </p:nvPicPr>
              <p:blipFill>
                <a:blip r:embed="rId31"/>
                <a:stretch>
                  <a:fillRect/>
                </a:stretch>
              </p:blipFill>
              <p:spPr>
                <a:xfrm>
                  <a:off x="2641255" y="304822"/>
                  <a:ext cx="108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5E007ACB-13C6-FD26-09E2-4F92E08EDF93}"/>
                    </a:ext>
                  </a:extLst>
                </p14:cNvPr>
                <p14:cNvContentPartPr/>
                <p14:nvPr/>
              </p14:nvContentPartPr>
              <p14:xfrm>
                <a:off x="2743855" y="273142"/>
                <a:ext cx="336240" cy="220320"/>
              </p14:xfrm>
            </p:contentPart>
          </mc:Choice>
          <mc:Fallback xmlns="">
            <p:pic>
              <p:nvPicPr>
                <p:cNvPr id="18" name="Freihand 17">
                  <a:extLst>
                    <a:ext uri="{FF2B5EF4-FFF2-40B4-BE49-F238E27FC236}">
                      <a16:creationId xmlns:a16="http://schemas.microsoft.com/office/drawing/2014/main" id="{5E007ACB-13C6-FD26-09E2-4F92E08EDF93}"/>
                    </a:ext>
                  </a:extLst>
                </p:cNvPr>
                <p:cNvPicPr/>
                <p:nvPr/>
              </p:nvPicPr>
              <p:blipFill>
                <a:blip r:embed="rId33"/>
                <a:stretch>
                  <a:fillRect/>
                </a:stretch>
              </p:blipFill>
              <p:spPr>
                <a:xfrm>
                  <a:off x="2735215" y="264142"/>
                  <a:ext cx="353880" cy="23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3EF2F1AC-9ED2-C9CF-B305-B753AAF8A4AE}"/>
                  </a:ext>
                </a:extLst>
              </p14:cNvPr>
              <p14:cNvContentPartPr/>
              <p14:nvPr/>
            </p14:nvContentPartPr>
            <p14:xfrm>
              <a:off x="1516975" y="2034262"/>
              <a:ext cx="383760" cy="45360"/>
            </p14:xfrm>
          </p:contentPart>
        </mc:Choice>
        <mc:Fallback xmlns="">
          <p:pic>
            <p:nvPicPr>
              <p:cNvPr id="20" name="Freihand 19">
                <a:extLst>
                  <a:ext uri="{FF2B5EF4-FFF2-40B4-BE49-F238E27FC236}">
                    <a16:creationId xmlns:a16="http://schemas.microsoft.com/office/drawing/2014/main" id="{3EF2F1AC-9ED2-C9CF-B305-B753AAF8A4AE}"/>
                  </a:ext>
                </a:extLst>
              </p:cNvPr>
              <p:cNvPicPr/>
              <p:nvPr/>
            </p:nvPicPr>
            <p:blipFill>
              <a:blip r:embed="rId35"/>
              <a:stretch>
                <a:fillRect/>
              </a:stretch>
            </p:blipFill>
            <p:spPr>
              <a:xfrm>
                <a:off x="1507975" y="2025622"/>
                <a:ext cx="401400" cy="63000"/>
              </a:xfrm>
              <a:prstGeom prst="rect">
                <a:avLst/>
              </a:prstGeom>
            </p:spPr>
          </p:pic>
        </mc:Fallback>
      </mc:AlternateContent>
      <p:grpSp>
        <p:nvGrpSpPr>
          <p:cNvPr id="24" name="Gruppieren 23">
            <a:extLst>
              <a:ext uri="{FF2B5EF4-FFF2-40B4-BE49-F238E27FC236}">
                <a16:creationId xmlns:a16="http://schemas.microsoft.com/office/drawing/2014/main" id="{7ED43BF8-4D1A-3722-36B7-EA353A78767E}"/>
              </a:ext>
            </a:extLst>
          </p:cNvPr>
          <p:cNvGrpSpPr/>
          <p:nvPr/>
        </p:nvGrpSpPr>
        <p:grpSpPr>
          <a:xfrm>
            <a:off x="9765655" y="1850662"/>
            <a:ext cx="474480" cy="173160"/>
            <a:chOff x="9765655" y="1850662"/>
            <a:chExt cx="474480" cy="173160"/>
          </a:xfrm>
        </p:grpSpPr>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87CF6B79-2F28-2B20-D6C6-0349AF211531}"/>
                    </a:ext>
                  </a:extLst>
                </p14:cNvPr>
                <p14:cNvContentPartPr/>
                <p14:nvPr/>
              </p14:nvContentPartPr>
              <p14:xfrm>
                <a:off x="9765655" y="1862902"/>
                <a:ext cx="132840" cy="160920"/>
              </p14:xfrm>
            </p:contentPart>
          </mc:Choice>
          <mc:Fallback xmlns="">
            <p:pic>
              <p:nvPicPr>
                <p:cNvPr id="21" name="Freihand 20">
                  <a:extLst>
                    <a:ext uri="{FF2B5EF4-FFF2-40B4-BE49-F238E27FC236}">
                      <a16:creationId xmlns:a16="http://schemas.microsoft.com/office/drawing/2014/main" id="{87CF6B79-2F28-2B20-D6C6-0349AF211531}"/>
                    </a:ext>
                  </a:extLst>
                </p:cNvPr>
                <p:cNvPicPr/>
                <p:nvPr/>
              </p:nvPicPr>
              <p:blipFill>
                <a:blip r:embed="rId37"/>
                <a:stretch>
                  <a:fillRect/>
                </a:stretch>
              </p:blipFill>
              <p:spPr>
                <a:xfrm>
                  <a:off x="9756655" y="1854262"/>
                  <a:ext cx="150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027EA1B9-D555-DA00-5A85-DC29EDB8D91B}"/>
                    </a:ext>
                  </a:extLst>
                </p14:cNvPr>
                <p14:cNvContentPartPr/>
                <p14:nvPr/>
              </p14:nvContentPartPr>
              <p14:xfrm>
                <a:off x="9960055" y="1850662"/>
                <a:ext cx="86400" cy="138240"/>
              </p14:xfrm>
            </p:contentPart>
          </mc:Choice>
          <mc:Fallback xmlns="">
            <p:pic>
              <p:nvPicPr>
                <p:cNvPr id="22" name="Freihand 21">
                  <a:extLst>
                    <a:ext uri="{FF2B5EF4-FFF2-40B4-BE49-F238E27FC236}">
                      <a16:creationId xmlns:a16="http://schemas.microsoft.com/office/drawing/2014/main" id="{027EA1B9-D555-DA00-5A85-DC29EDB8D91B}"/>
                    </a:ext>
                  </a:extLst>
                </p:cNvPr>
                <p:cNvPicPr/>
                <p:nvPr/>
              </p:nvPicPr>
              <p:blipFill>
                <a:blip r:embed="rId39"/>
                <a:stretch>
                  <a:fillRect/>
                </a:stretch>
              </p:blipFill>
              <p:spPr>
                <a:xfrm>
                  <a:off x="9951415" y="1841662"/>
                  <a:ext cx="104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37E63949-4AFE-47F6-4133-4953E6E5FEED}"/>
                    </a:ext>
                  </a:extLst>
                </p14:cNvPr>
                <p14:cNvContentPartPr/>
                <p14:nvPr/>
              </p14:nvContentPartPr>
              <p14:xfrm>
                <a:off x="10128175" y="1867582"/>
                <a:ext cx="111960" cy="134280"/>
              </p14:xfrm>
            </p:contentPart>
          </mc:Choice>
          <mc:Fallback xmlns="">
            <p:pic>
              <p:nvPicPr>
                <p:cNvPr id="23" name="Freihand 22">
                  <a:extLst>
                    <a:ext uri="{FF2B5EF4-FFF2-40B4-BE49-F238E27FC236}">
                      <a16:creationId xmlns:a16="http://schemas.microsoft.com/office/drawing/2014/main" id="{37E63949-4AFE-47F6-4133-4953E6E5FEED}"/>
                    </a:ext>
                  </a:extLst>
                </p:cNvPr>
                <p:cNvPicPr/>
                <p:nvPr/>
              </p:nvPicPr>
              <p:blipFill>
                <a:blip r:embed="rId41"/>
                <a:stretch>
                  <a:fillRect/>
                </a:stretch>
              </p:blipFill>
              <p:spPr>
                <a:xfrm>
                  <a:off x="10119175" y="1858582"/>
                  <a:ext cx="129600" cy="151920"/>
                </a:xfrm>
                <a:prstGeom prst="rect">
                  <a:avLst/>
                </a:prstGeom>
              </p:spPr>
            </p:pic>
          </mc:Fallback>
        </mc:AlternateContent>
      </p:grpSp>
      <p:grpSp>
        <p:nvGrpSpPr>
          <p:cNvPr id="33" name="Gruppieren 32">
            <a:extLst>
              <a:ext uri="{FF2B5EF4-FFF2-40B4-BE49-F238E27FC236}">
                <a16:creationId xmlns:a16="http://schemas.microsoft.com/office/drawing/2014/main" id="{419F7FF2-B33F-A0EC-7302-44B63EA2E999}"/>
              </a:ext>
            </a:extLst>
          </p:cNvPr>
          <p:cNvGrpSpPr/>
          <p:nvPr/>
        </p:nvGrpSpPr>
        <p:grpSpPr>
          <a:xfrm>
            <a:off x="6947215" y="936982"/>
            <a:ext cx="117000" cy="113760"/>
            <a:chOff x="6947215" y="936982"/>
            <a:chExt cx="117000" cy="113760"/>
          </a:xfrm>
        </p:grpSpPr>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57C8F144-9D17-DC3A-8CFE-C3E796A713A1}"/>
                    </a:ext>
                  </a:extLst>
                </p14:cNvPr>
                <p14:cNvContentPartPr/>
                <p14:nvPr/>
              </p14:nvContentPartPr>
              <p14:xfrm>
                <a:off x="6990415" y="936982"/>
                <a:ext cx="48960" cy="113760"/>
              </p14:xfrm>
            </p:contentPart>
          </mc:Choice>
          <mc:Fallback xmlns="">
            <p:pic>
              <p:nvPicPr>
                <p:cNvPr id="25" name="Freihand 24">
                  <a:extLst>
                    <a:ext uri="{FF2B5EF4-FFF2-40B4-BE49-F238E27FC236}">
                      <a16:creationId xmlns:a16="http://schemas.microsoft.com/office/drawing/2014/main" id="{57C8F144-9D17-DC3A-8CFE-C3E796A713A1}"/>
                    </a:ext>
                  </a:extLst>
                </p:cNvPr>
                <p:cNvPicPr/>
                <p:nvPr/>
              </p:nvPicPr>
              <p:blipFill>
                <a:blip r:embed="rId43"/>
                <a:stretch>
                  <a:fillRect/>
                </a:stretch>
              </p:blipFill>
              <p:spPr>
                <a:xfrm>
                  <a:off x="6981775" y="928342"/>
                  <a:ext cx="66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0293EDF8-FC70-EDEA-AC7D-9F58B9B3B442}"/>
                    </a:ext>
                  </a:extLst>
                </p14:cNvPr>
                <p14:cNvContentPartPr/>
                <p14:nvPr/>
              </p14:nvContentPartPr>
              <p14:xfrm>
                <a:off x="6947215" y="958582"/>
                <a:ext cx="117000" cy="91800"/>
              </p14:xfrm>
            </p:contentPart>
          </mc:Choice>
          <mc:Fallback xmlns="">
            <p:pic>
              <p:nvPicPr>
                <p:cNvPr id="26" name="Freihand 25">
                  <a:extLst>
                    <a:ext uri="{FF2B5EF4-FFF2-40B4-BE49-F238E27FC236}">
                      <a16:creationId xmlns:a16="http://schemas.microsoft.com/office/drawing/2014/main" id="{0293EDF8-FC70-EDEA-AC7D-9F58B9B3B442}"/>
                    </a:ext>
                  </a:extLst>
                </p:cNvPr>
                <p:cNvPicPr/>
                <p:nvPr/>
              </p:nvPicPr>
              <p:blipFill>
                <a:blip r:embed="rId45"/>
                <a:stretch>
                  <a:fillRect/>
                </a:stretch>
              </p:blipFill>
              <p:spPr>
                <a:xfrm>
                  <a:off x="6938215" y="949942"/>
                  <a:ext cx="134640" cy="109440"/>
                </a:xfrm>
                <a:prstGeom prst="rect">
                  <a:avLst/>
                </a:prstGeom>
              </p:spPr>
            </p:pic>
          </mc:Fallback>
        </mc:AlternateContent>
      </p:grpSp>
      <p:grpSp>
        <p:nvGrpSpPr>
          <p:cNvPr id="32" name="Gruppieren 31">
            <a:extLst>
              <a:ext uri="{FF2B5EF4-FFF2-40B4-BE49-F238E27FC236}">
                <a16:creationId xmlns:a16="http://schemas.microsoft.com/office/drawing/2014/main" id="{39438CB1-8718-81E5-C3E2-CCB2FAE62E67}"/>
              </a:ext>
            </a:extLst>
          </p:cNvPr>
          <p:cNvGrpSpPr/>
          <p:nvPr/>
        </p:nvGrpSpPr>
        <p:grpSpPr>
          <a:xfrm>
            <a:off x="9278935" y="985582"/>
            <a:ext cx="149040" cy="98280"/>
            <a:chOff x="9278935" y="985582"/>
            <a:chExt cx="149040" cy="98280"/>
          </a:xfrm>
        </p:grpSpPr>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EC494FF4-C3DD-AAA2-E8CC-3AB58E618AEF}"/>
                    </a:ext>
                  </a:extLst>
                </p14:cNvPr>
                <p14:cNvContentPartPr/>
                <p14:nvPr/>
              </p14:nvContentPartPr>
              <p14:xfrm>
                <a:off x="9290815" y="1007182"/>
                <a:ext cx="97920" cy="32760"/>
              </p14:xfrm>
            </p:contentPart>
          </mc:Choice>
          <mc:Fallback xmlns="">
            <p:pic>
              <p:nvPicPr>
                <p:cNvPr id="27" name="Freihand 26">
                  <a:extLst>
                    <a:ext uri="{FF2B5EF4-FFF2-40B4-BE49-F238E27FC236}">
                      <a16:creationId xmlns:a16="http://schemas.microsoft.com/office/drawing/2014/main" id="{EC494FF4-C3DD-AAA2-E8CC-3AB58E618AEF}"/>
                    </a:ext>
                  </a:extLst>
                </p:cNvPr>
                <p:cNvPicPr/>
                <p:nvPr/>
              </p:nvPicPr>
              <p:blipFill>
                <a:blip r:embed="rId47"/>
                <a:stretch>
                  <a:fillRect/>
                </a:stretch>
              </p:blipFill>
              <p:spPr>
                <a:xfrm>
                  <a:off x="9281815" y="998542"/>
                  <a:ext cx="115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4641EDD4-AAAC-DBB5-684B-ADF52B4FEC71}"/>
                    </a:ext>
                  </a:extLst>
                </p14:cNvPr>
                <p14:cNvContentPartPr/>
                <p14:nvPr/>
              </p14:nvContentPartPr>
              <p14:xfrm>
                <a:off x="9278935" y="985582"/>
                <a:ext cx="149040" cy="98280"/>
              </p14:xfrm>
            </p:contentPart>
          </mc:Choice>
          <mc:Fallback xmlns="">
            <p:pic>
              <p:nvPicPr>
                <p:cNvPr id="28" name="Freihand 27">
                  <a:extLst>
                    <a:ext uri="{FF2B5EF4-FFF2-40B4-BE49-F238E27FC236}">
                      <a16:creationId xmlns:a16="http://schemas.microsoft.com/office/drawing/2014/main" id="{4641EDD4-AAAC-DBB5-684B-ADF52B4FEC71}"/>
                    </a:ext>
                  </a:extLst>
                </p:cNvPr>
                <p:cNvPicPr/>
                <p:nvPr/>
              </p:nvPicPr>
              <p:blipFill>
                <a:blip r:embed="rId49"/>
                <a:stretch>
                  <a:fillRect/>
                </a:stretch>
              </p:blipFill>
              <p:spPr>
                <a:xfrm>
                  <a:off x="9270295" y="976582"/>
                  <a:ext cx="166680" cy="115920"/>
                </a:xfrm>
                <a:prstGeom prst="rect">
                  <a:avLst/>
                </a:prstGeom>
              </p:spPr>
            </p:pic>
          </mc:Fallback>
        </mc:AlternateContent>
      </p:grpSp>
      <p:grpSp>
        <p:nvGrpSpPr>
          <p:cNvPr id="31" name="Gruppieren 30">
            <a:extLst>
              <a:ext uri="{FF2B5EF4-FFF2-40B4-BE49-F238E27FC236}">
                <a16:creationId xmlns:a16="http://schemas.microsoft.com/office/drawing/2014/main" id="{37FD3ACB-0A01-B7FD-EDC2-777C4CACB0D3}"/>
              </a:ext>
            </a:extLst>
          </p:cNvPr>
          <p:cNvGrpSpPr/>
          <p:nvPr/>
        </p:nvGrpSpPr>
        <p:grpSpPr>
          <a:xfrm>
            <a:off x="10779775" y="1003222"/>
            <a:ext cx="136080" cy="140400"/>
            <a:chOff x="10779775" y="1003222"/>
            <a:chExt cx="136080" cy="140400"/>
          </a:xfrm>
        </p:grpSpPr>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F556917B-CE2C-02A0-7747-1FC92814A0A4}"/>
                    </a:ext>
                  </a:extLst>
                </p14:cNvPr>
                <p14:cNvContentPartPr/>
                <p14:nvPr/>
              </p14:nvContentPartPr>
              <p14:xfrm>
                <a:off x="10808215" y="1003222"/>
                <a:ext cx="64440" cy="83880"/>
              </p14:xfrm>
            </p:contentPart>
          </mc:Choice>
          <mc:Fallback xmlns="">
            <p:pic>
              <p:nvPicPr>
                <p:cNvPr id="29" name="Freihand 28">
                  <a:extLst>
                    <a:ext uri="{FF2B5EF4-FFF2-40B4-BE49-F238E27FC236}">
                      <a16:creationId xmlns:a16="http://schemas.microsoft.com/office/drawing/2014/main" id="{F556917B-CE2C-02A0-7747-1FC92814A0A4}"/>
                    </a:ext>
                  </a:extLst>
                </p:cNvPr>
                <p:cNvPicPr/>
                <p:nvPr/>
              </p:nvPicPr>
              <p:blipFill>
                <a:blip r:embed="rId51"/>
                <a:stretch>
                  <a:fillRect/>
                </a:stretch>
              </p:blipFill>
              <p:spPr>
                <a:xfrm>
                  <a:off x="10799575" y="994222"/>
                  <a:ext cx="82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FD2ADB17-A21C-D70F-A6BD-92D10F800A1B}"/>
                    </a:ext>
                  </a:extLst>
                </p14:cNvPr>
                <p14:cNvContentPartPr/>
                <p14:nvPr/>
              </p14:nvContentPartPr>
              <p14:xfrm>
                <a:off x="10779775" y="1029862"/>
                <a:ext cx="136080" cy="113760"/>
              </p14:xfrm>
            </p:contentPart>
          </mc:Choice>
          <mc:Fallback xmlns="">
            <p:pic>
              <p:nvPicPr>
                <p:cNvPr id="30" name="Freihand 29">
                  <a:extLst>
                    <a:ext uri="{FF2B5EF4-FFF2-40B4-BE49-F238E27FC236}">
                      <a16:creationId xmlns:a16="http://schemas.microsoft.com/office/drawing/2014/main" id="{FD2ADB17-A21C-D70F-A6BD-92D10F800A1B}"/>
                    </a:ext>
                  </a:extLst>
                </p:cNvPr>
                <p:cNvPicPr/>
                <p:nvPr/>
              </p:nvPicPr>
              <p:blipFill>
                <a:blip r:embed="rId53"/>
                <a:stretch>
                  <a:fillRect/>
                </a:stretch>
              </p:blipFill>
              <p:spPr>
                <a:xfrm>
                  <a:off x="10771135" y="1021222"/>
                  <a:ext cx="15372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FE078319-1E6E-9BB0-CD95-00B427DAC62A}"/>
                  </a:ext>
                </a:extLst>
              </p14:cNvPr>
              <p14:cNvContentPartPr/>
              <p14:nvPr/>
            </p14:nvContentPartPr>
            <p14:xfrm>
              <a:off x="6913015" y="1860022"/>
              <a:ext cx="208800" cy="52560"/>
            </p14:xfrm>
          </p:contentPart>
        </mc:Choice>
        <mc:Fallback xmlns="">
          <p:pic>
            <p:nvPicPr>
              <p:cNvPr id="34" name="Freihand 33">
                <a:extLst>
                  <a:ext uri="{FF2B5EF4-FFF2-40B4-BE49-F238E27FC236}">
                    <a16:creationId xmlns:a16="http://schemas.microsoft.com/office/drawing/2014/main" id="{FE078319-1E6E-9BB0-CD95-00B427DAC62A}"/>
                  </a:ext>
                </a:extLst>
              </p:cNvPr>
              <p:cNvPicPr/>
              <p:nvPr/>
            </p:nvPicPr>
            <p:blipFill>
              <a:blip r:embed="rId55"/>
              <a:stretch>
                <a:fillRect/>
              </a:stretch>
            </p:blipFill>
            <p:spPr>
              <a:xfrm>
                <a:off x="6904375" y="1851382"/>
                <a:ext cx="226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FFCB4700-E739-FB5B-98C2-FB2C40E6FC25}"/>
                  </a:ext>
                </a:extLst>
              </p14:cNvPr>
              <p14:cNvContentPartPr/>
              <p14:nvPr/>
            </p14:nvContentPartPr>
            <p14:xfrm>
              <a:off x="9251215" y="1895662"/>
              <a:ext cx="163440" cy="89280"/>
            </p14:xfrm>
          </p:contentPart>
        </mc:Choice>
        <mc:Fallback xmlns="">
          <p:pic>
            <p:nvPicPr>
              <p:cNvPr id="35" name="Freihand 34">
                <a:extLst>
                  <a:ext uri="{FF2B5EF4-FFF2-40B4-BE49-F238E27FC236}">
                    <a16:creationId xmlns:a16="http://schemas.microsoft.com/office/drawing/2014/main" id="{FFCB4700-E739-FB5B-98C2-FB2C40E6FC25}"/>
                  </a:ext>
                </a:extLst>
              </p:cNvPr>
              <p:cNvPicPr/>
              <p:nvPr/>
            </p:nvPicPr>
            <p:blipFill>
              <a:blip r:embed="rId57"/>
              <a:stretch>
                <a:fillRect/>
              </a:stretch>
            </p:blipFill>
            <p:spPr>
              <a:xfrm>
                <a:off x="9242215" y="1887022"/>
                <a:ext cx="181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4BB55F76-0DD2-B300-7F69-E9205413777B}"/>
                  </a:ext>
                </a:extLst>
              </p14:cNvPr>
              <p14:cNvContentPartPr/>
              <p14:nvPr/>
            </p14:nvContentPartPr>
            <p14:xfrm>
              <a:off x="10763575" y="1867222"/>
              <a:ext cx="221760" cy="81720"/>
            </p14:xfrm>
          </p:contentPart>
        </mc:Choice>
        <mc:Fallback xmlns="">
          <p:pic>
            <p:nvPicPr>
              <p:cNvPr id="36" name="Freihand 35">
                <a:extLst>
                  <a:ext uri="{FF2B5EF4-FFF2-40B4-BE49-F238E27FC236}">
                    <a16:creationId xmlns:a16="http://schemas.microsoft.com/office/drawing/2014/main" id="{4BB55F76-0DD2-B300-7F69-E9205413777B}"/>
                  </a:ext>
                </a:extLst>
              </p:cNvPr>
              <p:cNvPicPr/>
              <p:nvPr/>
            </p:nvPicPr>
            <p:blipFill>
              <a:blip r:embed="rId59"/>
              <a:stretch>
                <a:fillRect/>
              </a:stretch>
            </p:blipFill>
            <p:spPr>
              <a:xfrm>
                <a:off x="10754575" y="1858582"/>
                <a:ext cx="239400" cy="99360"/>
              </a:xfrm>
              <a:prstGeom prst="rect">
                <a:avLst/>
              </a:prstGeom>
            </p:spPr>
          </p:pic>
        </mc:Fallback>
      </mc:AlternateContent>
      <p:grpSp>
        <p:nvGrpSpPr>
          <p:cNvPr id="43" name="Gruppieren 42">
            <a:extLst>
              <a:ext uri="{FF2B5EF4-FFF2-40B4-BE49-F238E27FC236}">
                <a16:creationId xmlns:a16="http://schemas.microsoft.com/office/drawing/2014/main" id="{38EFF1FD-4DB8-9598-8852-0173C66B2932}"/>
              </a:ext>
            </a:extLst>
          </p:cNvPr>
          <p:cNvGrpSpPr/>
          <p:nvPr/>
        </p:nvGrpSpPr>
        <p:grpSpPr>
          <a:xfrm>
            <a:off x="5131375" y="1762462"/>
            <a:ext cx="588240" cy="267120"/>
            <a:chOff x="5131375" y="1762462"/>
            <a:chExt cx="588240" cy="267120"/>
          </a:xfrm>
        </p:grpSpPr>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44F81F34-F34A-C9EA-AAD3-E447BFDEC0F9}"/>
                    </a:ext>
                  </a:extLst>
                </p14:cNvPr>
                <p14:cNvContentPartPr/>
                <p14:nvPr/>
              </p14:nvContentPartPr>
              <p14:xfrm>
                <a:off x="5157295" y="1827622"/>
                <a:ext cx="37440" cy="44640"/>
              </p14:xfrm>
            </p:contentPart>
          </mc:Choice>
          <mc:Fallback xmlns="">
            <p:pic>
              <p:nvPicPr>
                <p:cNvPr id="37" name="Freihand 36">
                  <a:extLst>
                    <a:ext uri="{FF2B5EF4-FFF2-40B4-BE49-F238E27FC236}">
                      <a16:creationId xmlns:a16="http://schemas.microsoft.com/office/drawing/2014/main" id="{44F81F34-F34A-C9EA-AAD3-E447BFDEC0F9}"/>
                    </a:ext>
                  </a:extLst>
                </p:cNvPr>
                <p:cNvPicPr/>
                <p:nvPr/>
              </p:nvPicPr>
              <p:blipFill>
                <a:blip r:embed="rId61"/>
                <a:stretch>
                  <a:fillRect/>
                </a:stretch>
              </p:blipFill>
              <p:spPr>
                <a:xfrm>
                  <a:off x="5148295" y="1818622"/>
                  <a:ext cx="55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F925EEBD-1668-0D1E-3EF2-141CDD456A80}"/>
                    </a:ext>
                  </a:extLst>
                </p14:cNvPr>
                <p14:cNvContentPartPr/>
                <p14:nvPr/>
              </p14:nvContentPartPr>
              <p14:xfrm>
                <a:off x="5131375" y="1762462"/>
                <a:ext cx="136440" cy="157680"/>
              </p14:xfrm>
            </p:contentPart>
          </mc:Choice>
          <mc:Fallback xmlns="">
            <p:pic>
              <p:nvPicPr>
                <p:cNvPr id="38" name="Freihand 37">
                  <a:extLst>
                    <a:ext uri="{FF2B5EF4-FFF2-40B4-BE49-F238E27FC236}">
                      <a16:creationId xmlns:a16="http://schemas.microsoft.com/office/drawing/2014/main" id="{F925EEBD-1668-0D1E-3EF2-141CDD456A80}"/>
                    </a:ext>
                  </a:extLst>
                </p:cNvPr>
                <p:cNvPicPr/>
                <p:nvPr/>
              </p:nvPicPr>
              <p:blipFill>
                <a:blip r:embed="rId63"/>
                <a:stretch>
                  <a:fillRect/>
                </a:stretch>
              </p:blipFill>
              <p:spPr>
                <a:xfrm>
                  <a:off x="5122735" y="1753822"/>
                  <a:ext cx="154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6E02BEDC-66C4-CEB0-4BBB-D42115BEE375}"/>
                    </a:ext>
                  </a:extLst>
                </p14:cNvPr>
                <p14:cNvContentPartPr/>
                <p14:nvPr/>
              </p14:nvContentPartPr>
              <p14:xfrm>
                <a:off x="5319655" y="1834462"/>
                <a:ext cx="91080" cy="195120"/>
              </p14:xfrm>
            </p:contentPart>
          </mc:Choice>
          <mc:Fallback xmlns="">
            <p:pic>
              <p:nvPicPr>
                <p:cNvPr id="40" name="Freihand 39">
                  <a:extLst>
                    <a:ext uri="{FF2B5EF4-FFF2-40B4-BE49-F238E27FC236}">
                      <a16:creationId xmlns:a16="http://schemas.microsoft.com/office/drawing/2014/main" id="{6E02BEDC-66C4-CEB0-4BBB-D42115BEE375}"/>
                    </a:ext>
                  </a:extLst>
                </p:cNvPr>
                <p:cNvPicPr/>
                <p:nvPr/>
              </p:nvPicPr>
              <p:blipFill>
                <a:blip r:embed="rId65"/>
                <a:stretch>
                  <a:fillRect/>
                </a:stretch>
              </p:blipFill>
              <p:spPr>
                <a:xfrm>
                  <a:off x="5311015" y="1825822"/>
                  <a:ext cx="108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0733D51A-C256-5A04-35C4-3E5403BCDCEA}"/>
                    </a:ext>
                  </a:extLst>
                </p14:cNvPr>
                <p14:cNvContentPartPr/>
                <p14:nvPr/>
              </p14:nvContentPartPr>
              <p14:xfrm>
                <a:off x="5467255" y="1835902"/>
                <a:ext cx="123840" cy="181080"/>
              </p14:xfrm>
            </p:contentPart>
          </mc:Choice>
          <mc:Fallback xmlns="">
            <p:pic>
              <p:nvPicPr>
                <p:cNvPr id="41" name="Freihand 40">
                  <a:extLst>
                    <a:ext uri="{FF2B5EF4-FFF2-40B4-BE49-F238E27FC236}">
                      <a16:creationId xmlns:a16="http://schemas.microsoft.com/office/drawing/2014/main" id="{0733D51A-C256-5A04-35C4-3E5403BCDCEA}"/>
                    </a:ext>
                  </a:extLst>
                </p:cNvPr>
                <p:cNvPicPr/>
                <p:nvPr/>
              </p:nvPicPr>
              <p:blipFill>
                <a:blip r:embed="rId67"/>
                <a:stretch>
                  <a:fillRect/>
                </a:stretch>
              </p:blipFill>
              <p:spPr>
                <a:xfrm>
                  <a:off x="5458255" y="1827262"/>
                  <a:ext cx="141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EBBD94A5-7235-9D6A-7AC5-FFC1970DA938}"/>
                    </a:ext>
                  </a:extLst>
                </p14:cNvPr>
                <p14:cNvContentPartPr/>
                <p14:nvPr/>
              </p14:nvContentPartPr>
              <p14:xfrm>
                <a:off x="5654095" y="1860742"/>
                <a:ext cx="65520" cy="100800"/>
              </p14:xfrm>
            </p:contentPart>
          </mc:Choice>
          <mc:Fallback xmlns="">
            <p:pic>
              <p:nvPicPr>
                <p:cNvPr id="42" name="Freihand 41">
                  <a:extLst>
                    <a:ext uri="{FF2B5EF4-FFF2-40B4-BE49-F238E27FC236}">
                      <a16:creationId xmlns:a16="http://schemas.microsoft.com/office/drawing/2014/main" id="{EBBD94A5-7235-9D6A-7AC5-FFC1970DA938}"/>
                    </a:ext>
                  </a:extLst>
                </p:cNvPr>
                <p:cNvPicPr/>
                <p:nvPr/>
              </p:nvPicPr>
              <p:blipFill>
                <a:blip r:embed="rId69"/>
                <a:stretch>
                  <a:fillRect/>
                </a:stretch>
              </p:blipFill>
              <p:spPr>
                <a:xfrm>
                  <a:off x="5645455" y="1852102"/>
                  <a:ext cx="83160" cy="118440"/>
                </a:xfrm>
                <a:prstGeom prst="rect">
                  <a:avLst/>
                </a:prstGeom>
              </p:spPr>
            </p:pic>
          </mc:Fallback>
        </mc:AlternateContent>
      </p:grpSp>
      <p:grpSp>
        <p:nvGrpSpPr>
          <p:cNvPr id="69" name="Gruppieren 68">
            <a:extLst>
              <a:ext uri="{FF2B5EF4-FFF2-40B4-BE49-F238E27FC236}">
                <a16:creationId xmlns:a16="http://schemas.microsoft.com/office/drawing/2014/main" id="{E7E5816A-9DA2-25E0-1903-C1CF0E1935A6}"/>
              </a:ext>
            </a:extLst>
          </p:cNvPr>
          <p:cNvGrpSpPr/>
          <p:nvPr/>
        </p:nvGrpSpPr>
        <p:grpSpPr>
          <a:xfrm>
            <a:off x="5191135" y="2587222"/>
            <a:ext cx="559800" cy="194040"/>
            <a:chOff x="5191135" y="2587222"/>
            <a:chExt cx="559800" cy="194040"/>
          </a:xfrm>
        </p:grpSpPr>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99CB531E-F7A1-341C-4300-E957360A080D}"/>
                    </a:ext>
                  </a:extLst>
                </p14:cNvPr>
                <p14:cNvContentPartPr/>
                <p14:nvPr/>
              </p14:nvContentPartPr>
              <p14:xfrm>
                <a:off x="5191135" y="2594782"/>
                <a:ext cx="118800" cy="186480"/>
              </p14:xfrm>
            </p:contentPart>
          </mc:Choice>
          <mc:Fallback xmlns="">
            <p:pic>
              <p:nvPicPr>
                <p:cNvPr id="66" name="Freihand 65">
                  <a:extLst>
                    <a:ext uri="{FF2B5EF4-FFF2-40B4-BE49-F238E27FC236}">
                      <a16:creationId xmlns:a16="http://schemas.microsoft.com/office/drawing/2014/main" id="{99CB531E-F7A1-341C-4300-E957360A080D}"/>
                    </a:ext>
                  </a:extLst>
                </p:cNvPr>
                <p:cNvPicPr/>
                <p:nvPr/>
              </p:nvPicPr>
              <p:blipFill>
                <a:blip r:embed="rId71"/>
                <a:stretch>
                  <a:fillRect/>
                </a:stretch>
              </p:blipFill>
              <p:spPr>
                <a:xfrm>
                  <a:off x="5182135" y="2586142"/>
                  <a:ext cx="136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Freihand 66">
                  <a:extLst>
                    <a:ext uri="{FF2B5EF4-FFF2-40B4-BE49-F238E27FC236}">
                      <a16:creationId xmlns:a16="http://schemas.microsoft.com/office/drawing/2014/main" id="{7821B7A8-29A2-757B-F37D-D35C1EDC95C6}"/>
                    </a:ext>
                  </a:extLst>
                </p14:cNvPr>
                <p14:cNvContentPartPr/>
                <p14:nvPr/>
              </p14:nvContentPartPr>
              <p14:xfrm>
                <a:off x="5377615" y="2587222"/>
                <a:ext cx="144360" cy="153360"/>
              </p14:xfrm>
            </p:contentPart>
          </mc:Choice>
          <mc:Fallback xmlns="">
            <p:pic>
              <p:nvPicPr>
                <p:cNvPr id="67" name="Freihand 66">
                  <a:extLst>
                    <a:ext uri="{FF2B5EF4-FFF2-40B4-BE49-F238E27FC236}">
                      <a16:creationId xmlns:a16="http://schemas.microsoft.com/office/drawing/2014/main" id="{7821B7A8-29A2-757B-F37D-D35C1EDC95C6}"/>
                    </a:ext>
                  </a:extLst>
                </p:cNvPr>
                <p:cNvPicPr/>
                <p:nvPr/>
              </p:nvPicPr>
              <p:blipFill>
                <a:blip r:embed="rId73"/>
                <a:stretch>
                  <a:fillRect/>
                </a:stretch>
              </p:blipFill>
              <p:spPr>
                <a:xfrm>
                  <a:off x="5368615" y="2578582"/>
                  <a:ext cx="162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8" name="Freihand 67">
                  <a:extLst>
                    <a:ext uri="{FF2B5EF4-FFF2-40B4-BE49-F238E27FC236}">
                      <a16:creationId xmlns:a16="http://schemas.microsoft.com/office/drawing/2014/main" id="{DC425A6F-AFF2-C663-A504-7FF8821C558F}"/>
                    </a:ext>
                  </a:extLst>
                </p14:cNvPr>
                <p14:cNvContentPartPr/>
                <p14:nvPr/>
              </p14:nvContentPartPr>
              <p14:xfrm>
                <a:off x="5595055" y="2605582"/>
                <a:ext cx="155880" cy="149760"/>
              </p14:xfrm>
            </p:contentPart>
          </mc:Choice>
          <mc:Fallback xmlns="">
            <p:pic>
              <p:nvPicPr>
                <p:cNvPr id="68" name="Freihand 67">
                  <a:extLst>
                    <a:ext uri="{FF2B5EF4-FFF2-40B4-BE49-F238E27FC236}">
                      <a16:creationId xmlns:a16="http://schemas.microsoft.com/office/drawing/2014/main" id="{DC425A6F-AFF2-C663-A504-7FF8821C558F}"/>
                    </a:ext>
                  </a:extLst>
                </p:cNvPr>
                <p:cNvPicPr/>
                <p:nvPr/>
              </p:nvPicPr>
              <p:blipFill>
                <a:blip r:embed="rId75"/>
                <a:stretch>
                  <a:fillRect/>
                </a:stretch>
              </p:blipFill>
              <p:spPr>
                <a:xfrm>
                  <a:off x="5586415" y="2596942"/>
                  <a:ext cx="173520" cy="167400"/>
                </a:xfrm>
                <a:prstGeom prst="rect">
                  <a:avLst/>
                </a:prstGeom>
              </p:spPr>
            </p:pic>
          </mc:Fallback>
        </mc:AlternateContent>
      </p:grpSp>
      <p:grpSp>
        <p:nvGrpSpPr>
          <p:cNvPr id="75" name="Gruppieren 74">
            <a:extLst>
              <a:ext uri="{FF2B5EF4-FFF2-40B4-BE49-F238E27FC236}">
                <a16:creationId xmlns:a16="http://schemas.microsoft.com/office/drawing/2014/main" id="{5DC82BDD-ED0C-E2D1-5A15-61CA9C5A58A4}"/>
              </a:ext>
            </a:extLst>
          </p:cNvPr>
          <p:cNvGrpSpPr/>
          <p:nvPr/>
        </p:nvGrpSpPr>
        <p:grpSpPr>
          <a:xfrm>
            <a:off x="5203735" y="2950822"/>
            <a:ext cx="561960" cy="227160"/>
            <a:chOff x="5203735" y="2950822"/>
            <a:chExt cx="561960" cy="227160"/>
          </a:xfrm>
        </p:grpSpPr>
        <mc:AlternateContent xmlns:mc="http://schemas.openxmlformats.org/markup-compatibility/2006" xmlns:p14="http://schemas.microsoft.com/office/powerpoint/2010/main">
          <mc:Choice Requires="p14">
            <p:contentPart p14:bwMode="auto" r:id="rId76">
              <p14:nvContentPartPr>
                <p14:cNvPr id="71" name="Freihand 70">
                  <a:extLst>
                    <a:ext uri="{FF2B5EF4-FFF2-40B4-BE49-F238E27FC236}">
                      <a16:creationId xmlns:a16="http://schemas.microsoft.com/office/drawing/2014/main" id="{81216B38-2F5A-DD3B-1A70-3BF9EC9AABCC}"/>
                    </a:ext>
                  </a:extLst>
                </p14:cNvPr>
                <p14:cNvContentPartPr/>
                <p14:nvPr/>
              </p14:nvContentPartPr>
              <p14:xfrm>
                <a:off x="5203735" y="2981062"/>
                <a:ext cx="107280" cy="196920"/>
              </p14:xfrm>
            </p:contentPart>
          </mc:Choice>
          <mc:Fallback xmlns="">
            <p:pic>
              <p:nvPicPr>
                <p:cNvPr id="71" name="Freihand 70">
                  <a:extLst>
                    <a:ext uri="{FF2B5EF4-FFF2-40B4-BE49-F238E27FC236}">
                      <a16:creationId xmlns:a16="http://schemas.microsoft.com/office/drawing/2014/main" id="{81216B38-2F5A-DD3B-1A70-3BF9EC9AABCC}"/>
                    </a:ext>
                  </a:extLst>
                </p:cNvPr>
                <p:cNvPicPr/>
                <p:nvPr/>
              </p:nvPicPr>
              <p:blipFill>
                <a:blip r:embed="rId77"/>
                <a:stretch>
                  <a:fillRect/>
                </a:stretch>
              </p:blipFill>
              <p:spPr>
                <a:xfrm>
                  <a:off x="5195095" y="2972062"/>
                  <a:ext cx="1249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2" name="Freihand 71">
                  <a:extLst>
                    <a:ext uri="{FF2B5EF4-FFF2-40B4-BE49-F238E27FC236}">
                      <a16:creationId xmlns:a16="http://schemas.microsoft.com/office/drawing/2014/main" id="{577E7A37-4A2A-EC9F-DEDE-685A63472865}"/>
                    </a:ext>
                  </a:extLst>
                </p14:cNvPr>
                <p14:cNvContentPartPr/>
                <p14:nvPr/>
              </p14:nvContentPartPr>
              <p14:xfrm>
                <a:off x="5373295" y="2986462"/>
                <a:ext cx="133200" cy="159480"/>
              </p14:xfrm>
            </p:contentPart>
          </mc:Choice>
          <mc:Fallback xmlns="">
            <p:pic>
              <p:nvPicPr>
                <p:cNvPr id="72" name="Freihand 71">
                  <a:extLst>
                    <a:ext uri="{FF2B5EF4-FFF2-40B4-BE49-F238E27FC236}">
                      <a16:creationId xmlns:a16="http://schemas.microsoft.com/office/drawing/2014/main" id="{577E7A37-4A2A-EC9F-DEDE-685A63472865}"/>
                    </a:ext>
                  </a:extLst>
                </p:cNvPr>
                <p:cNvPicPr/>
                <p:nvPr/>
              </p:nvPicPr>
              <p:blipFill>
                <a:blip r:embed="rId79"/>
                <a:stretch>
                  <a:fillRect/>
                </a:stretch>
              </p:blipFill>
              <p:spPr>
                <a:xfrm>
                  <a:off x="5364655" y="2977462"/>
                  <a:ext cx="1508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3" name="Freihand 72">
                  <a:extLst>
                    <a:ext uri="{FF2B5EF4-FFF2-40B4-BE49-F238E27FC236}">
                      <a16:creationId xmlns:a16="http://schemas.microsoft.com/office/drawing/2014/main" id="{1D6CDFF1-A153-2FA6-C49A-E9A543207B3F}"/>
                    </a:ext>
                  </a:extLst>
                </p14:cNvPr>
                <p14:cNvContentPartPr/>
                <p14:nvPr/>
              </p14:nvContentPartPr>
              <p14:xfrm>
                <a:off x="5641135" y="2950822"/>
                <a:ext cx="102240" cy="189720"/>
              </p14:xfrm>
            </p:contentPart>
          </mc:Choice>
          <mc:Fallback xmlns="">
            <p:pic>
              <p:nvPicPr>
                <p:cNvPr id="73" name="Freihand 72">
                  <a:extLst>
                    <a:ext uri="{FF2B5EF4-FFF2-40B4-BE49-F238E27FC236}">
                      <a16:creationId xmlns:a16="http://schemas.microsoft.com/office/drawing/2014/main" id="{1D6CDFF1-A153-2FA6-C49A-E9A543207B3F}"/>
                    </a:ext>
                  </a:extLst>
                </p:cNvPr>
                <p:cNvPicPr/>
                <p:nvPr/>
              </p:nvPicPr>
              <p:blipFill>
                <a:blip r:embed="rId81"/>
                <a:stretch>
                  <a:fillRect/>
                </a:stretch>
              </p:blipFill>
              <p:spPr>
                <a:xfrm>
                  <a:off x="5632495" y="2942182"/>
                  <a:ext cx="119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4" name="Freihand 73">
                  <a:extLst>
                    <a:ext uri="{FF2B5EF4-FFF2-40B4-BE49-F238E27FC236}">
                      <a16:creationId xmlns:a16="http://schemas.microsoft.com/office/drawing/2014/main" id="{ADDAF837-2820-00BA-AA9B-1113EC8FB214}"/>
                    </a:ext>
                  </a:extLst>
                </p14:cNvPr>
                <p14:cNvContentPartPr/>
                <p14:nvPr/>
              </p14:nvContentPartPr>
              <p14:xfrm>
                <a:off x="5656615" y="3039022"/>
                <a:ext cx="109080" cy="11880"/>
              </p14:xfrm>
            </p:contentPart>
          </mc:Choice>
          <mc:Fallback xmlns="">
            <p:pic>
              <p:nvPicPr>
                <p:cNvPr id="74" name="Freihand 73">
                  <a:extLst>
                    <a:ext uri="{FF2B5EF4-FFF2-40B4-BE49-F238E27FC236}">
                      <a16:creationId xmlns:a16="http://schemas.microsoft.com/office/drawing/2014/main" id="{ADDAF837-2820-00BA-AA9B-1113EC8FB214}"/>
                    </a:ext>
                  </a:extLst>
                </p:cNvPr>
                <p:cNvPicPr/>
                <p:nvPr/>
              </p:nvPicPr>
              <p:blipFill>
                <a:blip r:embed="rId83"/>
                <a:stretch>
                  <a:fillRect/>
                </a:stretch>
              </p:blipFill>
              <p:spPr>
                <a:xfrm>
                  <a:off x="5647975" y="3030382"/>
                  <a:ext cx="126720" cy="2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63" name="Freihand 62">
                <a:extLst>
                  <a:ext uri="{FF2B5EF4-FFF2-40B4-BE49-F238E27FC236}">
                    <a16:creationId xmlns:a16="http://schemas.microsoft.com/office/drawing/2014/main" id="{BE705F4F-4A7C-CB78-3991-ACF75AACF509}"/>
                  </a:ext>
                </a:extLst>
              </p14:cNvPr>
              <p14:cNvContentPartPr/>
              <p14:nvPr/>
            </p14:nvContentPartPr>
            <p14:xfrm>
              <a:off x="5197615" y="2270782"/>
              <a:ext cx="84960" cy="140040"/>
            </p14:xfrm>
          </p:contentPart>
        </mc:Choice>
        <mc:Fallback xmlns="">
          <p:pic>
            <p:nvPicPr>
              <p:cNvPr id="63" name="Freihand 62">
                <a:extLst>
                  <a:ext uri="{FF2B5EF4-FFF2-40B4-BE49-F238E27FC236}">
                    <a16:creationId xmlns:a16="http://schemas.microsoft.com/office/drawing/2014/main" id="{BE705F4F-4A7C-CB78-3991-ACF75AACF509}"/>
                  </a:ext>
                </a:extLst>
              </p:cNvPr>
              <p:cNvPicPr/>
              <p:nvPr/>
            </p:nvPicPr>
            <p:blipFill>
              <a:blip r:embed="rId85"/>
              <a:stretch>
                <a:fillRect/>
              </a:stretch>
            </p:blipFill>
            <p:spPr>
              <a:xfrm>
                <a:off x="5188615" y="2262142"/>
                <a:ext cx="102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Freihand 63">
                <a:extLst>
                  <a:ext uri="{FF2B5EF4-FFF2-40B4-BE49-F238E27FC236}">
                    <a16:creationId xmlns:a16="http://schemas.microsoft.com/office/drawing/2014/main" id="{C3DE0F3A-C02E-5CC8-D910-99DC2BA6F4F8}"/>
                  </a:ext>
                </a:extLst>
              </p14:cNvPr>
              <p14:cNvContentPartPr/>
              <p14:nvPr/>
            </p14:nvContentPartPr>
            <p14:xfrm>
              <a:off x="5218495" y="2229022"/>
              <a:ext cx="168480" cy="25200"/>
            </p14:xfrm>
          </p:contentPart>
        </mc:Choice>
        <mc:Fallback xmlns="">
          <p:pic>
            <p:nvPicPr>
              <p:cNvPr id="64" name="Freihand 63">
                <a:extLst>
                  <a:ext uri="{FF2B5EF4-FFF2-40B4-BE49-F238E27FC236}">
                    <a16:creationId xmlns:a16="http://schemas.microsoft.com/office/drawing/2014/main" id="{C3DE0F3A-C02E-5CC8-D910-99DC2BA6F4F8}"/>
                  </a:ext>
                </a:extLst>
              </p:cNvPr>
              <p:cNvPicPr/>
              <p:nvPr/>
            </p:nvPicPr>
            <p:blipFill>
              <a:blip r:embed="rId87"/>
              <a:stretch>
                <a:fillRect/>
              </a:stretch>
            </p:blipFill>
            <p:spPr>
              <a:xfrm>
                <a:off x="5209855" y="2220022"/>
                <a:ext cx="186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Freihand 64">
                <a:extLst>
                  <a:ext uri="{FF2B5EF4-FFF2-40B4-BE49-F238E27FC236}">
                    <a16:creationId xmlns:a16="http://schemas.microsoft.com/office/drawing/2014/main" id="{7161B868-A386-A7D7-A758-C7CFAACAB2E5}"/>
                  </a:ext>
                </a:extLst>
              </p14:cNvPr>
              <p14:cNvContentPartPr/>
              <p14:nvPr/>
            </p14:nvContentPartPr>
            <p14:xfrm>
              <a:off x="5423335" y="2223262"/>
              <a:ext cx="255240" cy="143280"/>
            </p14:xfrm>
          </p:contentPart>
        </mc:Choice>
        <mc:Fallback xmlns="">
          <p:pic>
            <p:nvPicPr>
              <p:cNvPr id="65" name="Freihand 64">
                <a:extLst>
                  <a:ext uri="{FF2B5EF4-FFF2-40B4-BE49-F238E27FC236}">
                    <a16:creationId xmlns:a16="http://schemas.microsoft.com/office/drawing/2014/main" id="{7161B868-A386-A7D7-A758-C7CFAACAB2E5}"/>
                  </a:ext>
                </a:extLst>
              </p:cNvPr>
              <p:cNvPicPr/>
              <p:nvPr/>
            </p:nvPicPr>
            <p:blipFill>
              <a:blip r:embed="rId89"/>
              <a:stretch>
                <a:fillRect/>
              </a:stretch>
            </p:blipFill>
            <p:spPr>
              <a:xfrm>
                <a:off x="5414695" y="2214622"/>
                <a:ext cx="272880" cy="160920"/>
              </a:xfrm>
              <a:prstGeom prst="rect">
                <a:avLst/>
              </a:prstGeom>
            </p:spPr>
          </p:pic>
        </mc:Fallback>
      </mc:AlternateContent>
      <p:grpSp>
        <p:nvGrpSpPr>
          <p:cNvPr id="135" name="Gruppieren 134">
            <a:extLst>
              <a:ext uri="{FF2B5EF4-FFF2-40B4-BE49-F238E27FC236}">
                <a16:creationId xmlns:a16="http://schemas.microsoft.com/office/drawing/2014/main" id="{2416F21F-D921-90EB-1302-CD5C9BD1B395}"/>
              </a:ext>
            </a:extLst>
          </p:cNvPr>
          <p:cNvGrpSpPr/>
          <p:nvPr/>
        </p:nvGrpSpPr>
        <p:grpSpPr>
          <a:xfrm>
            <a:off x="7990495" y="3315502"/>
            <a:ext cx="391320" cy="232200"/>
            <a:chOff x="7990495" y="3315502"/>
            <a:chExt cx="391320" cy="232200"/>
          </a:xfrm>
        </p:grpSpPr>
        <mc:AlternateContent xmlns:mc="http://schemas.openxmlformats.org/markup-compatibility/2006" xmlns:p14="http://schemas.microsoft.com/office/powerpoint/2010/main">
          <mc:Choice Requires="p14">
            <p:contentPart p14:bwMode="auto" r:id="rId90">
              <p14:nvContentPartPr>
                <p14:cNvPr id="118" name="Freihand 117">
                  <a:extLst>
                    <a:ext uri="{FF2B5EF4-FFF2-40B4-BE49-F238E27FC236}">
                      <a16:creationId xmlns:a16="http://schemas.microsoft.com/office/drawing/2014/main" id="{482A1A55-17E7-E8A2-03ED-154F06D15FD5}"/>
                    </a:ext>
                  </a:extLst>
                </p14:cNvPr>
                <p14:cNvContentPartPr/>
                <p14:nvPr/>
              </p14:nvContentPartPr>
              <p14:xfrm>
                <a:off x="8007055" y="3350062"/>
                <a:ext cx="86760" cy="131400"/>
              </p14:xfrm>
            </p:contentPart>
          </mc:Choice>
          <mc:Fallback xmlns="">
            <p:pic>
              <p:nvPicPr>
                <p:cNvPr id="118" name="Freihand 117">
                  <a:extLst>
                    <a:ext uri="{FF2B5EF4-FFF2-40B4-BE49-F238E27FC236}">
                      <a16:creationId xmlns:a16="http://schemas.microsoft.com/office/drawing/2014/main" id="{482A1A55-17E7-E8A2-03ED-154F06D15FD5}"/>
                    </a:ext>
                  </a:extLst>
                </p:cNvPr>
                <p:cNvPicPr/>
                <p:nvPr/>
              </p:nvPicPr>
              <p:blipFill>
                <a:blip r:embed="rId91"/>
                <a:stretch>
                  <a:fillRect/>
                </a:stretch>
              </p:blipFill>
              <p:spPr>
                <a:xfrm>
                  <a:off x="7998055" y="3341062"/>
                  <a:ext cx="104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9" name="Freihand 118">
                  <a:extLst>
                    <a:ext uri="{FF2B5EF4-FFF2-40B4-BE49-F238E27FC236}">
                      <a16:creationId xmlns:a16="http://schemas.microsoft.com/office/drawing/2014/main" id="{3976C693-A582-93B0-0E1A-982D5295E967}"/>
                    </a:ext>
                  </a:extLst>
                </p14:cNvPr>
                <p14:cNvContentPartPr/>
                <p14:nvPr/>
              </p14:nvContentPartPr>
              <p14:xfrm>
                <a:off x="8034415" y="3329902"/>
                <a:ext cx="96480" cy="21960"/>
              </p14:xfrm>
            </p:contentPart>
          </mc:Choice>
          <mc:Fallback xmlns="">
            <p:pic>
              <p:nvPicPr>
                <p:cNvPr id="119" name="Freihand 118">
                  <a:extLst>
                    <a:ext uri="{FF2B5EF4-FFF2-40B4-BE49-F238E27FC236}">
                      <a16:creationId xmlns:a16="http://schemas.microsoft.com/office/drawing/2014/main" id="{3976C693-A582-93B0-0E1A-982D5295E967}"/>
                    </a:ext>
                  </a:extLst>
                </p:cNvPr>
                <p:cNvPicPr/>
                <p:nvPr/>
              </p:nvPicPr>
              <p:blipFill>
                <a:blip r:embed="rId93"/>
                <a:stretch>
                  <a:fillRect/>
                </a:stretch>
              </p:blipFill>
              <p:spPr>
                <a:xfrm>
                  <a:off x="8025415" y="3321262"/>
                  <a:ext cx="114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20" name="Freihand 119">
                  <a:extLst>
                    <a:ext uri="{FF2B5EF4-FFF2-40B4-BE49-F238E27FC236}">
                      <a16:creationId xmlns:a16="http://schemas.microsoft.com/office/drawing/2014/main" id="{CA890FA0-2388-4215-3CD2-162AE6993422}"/>
                    </a:ext>
                  </a:extLst>
                </p14:cNvPr>
                <p14:cNvContentPartPr/>
                <p14:nvPr/>
              </p14:nvContentPartPr>
              <p14:xfrm>
                <a:off x="8156815" y="3315502"/>
                <a:ext cx="188280" cy="144360"/>
              </p14:xfrm>
            </p:contentPart>
          </mc:Choice>
          <mc:Fallback xmlns="">
            <p:pic>
              <p:nvPicPr>
                <p:cNvPr id="120" name="Freihand 119">
                  <a:extLst>
                    <a:ext uri="{FF2B5EF4-FFF2-40B4-BE49-F238E27FC236}">
                      <a16:creationId xmlns:a16="http://schemas.microsoft.com/office/drawing/2014/main" id="{CA890FA0-2388-4215-3CD2-162AE6993422}"/>
                    </a:ext>
                  </a:extLst>
                </p:cNvPr>
                <p:cNvPicPr/>
                <p:nvPr/>
              </p:nvPicPr>
              <p:blipFill>
                <a:blip r:embed="rId95"/>
                <a:stretch>
                  <a:fillRect/>
                </a:stretch>
              </p:blipFill>
              <p:spPr>
                <a:xfrm>
                  <a:off x="8148175" y="3306862"/>
                  <a:ext cx="205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21" name="Freihand 120">
                  <a:extLst>
                    <a:ext uri="{FF2B5EF4-FFF2-40B4-BE49-F238E27FC236}">
                      <a16:creationId xmlns:a16="http://schemas.microsoft.com/office/drawing/2014/main" id="{E5683990-DFB4-51FB-7ADE-1536441169B3}"/>
                    </a:ext>
                  </a:extLst>
                </p14:cNvPr>
                <p14:cNvContentPartPr/>
                <p14:nvPr/>
              </p14:nvContentPartPr>
              <p14:xfrm>
                <a:off x="7990495" y="3513142"/>
                <a:ext cx="391320" cy="34560"/>
              </p14:xfrm>
            </p:contentPart>
          </mc:Choice>
          <mc:Fallback xmlns="">
            <p:pic>
              <p:nvPicPr>
                <p:cNvPr id="121" name="Freihand 120">
                  <a:extLst>
                    <a:ext uri="{FF2B5EF4-FFF2-40B4-BE49-F238E27FC236}">
                      <a16:creationId xmlns:a16="http://schemas.microsoft.com/office/drawing/2014/main" id="{E5683990-DFB4-51FB-7ADE-1536441169B3}"/>
                    </a:ext>
                  </a:extLst>
                </p:cNvPr>
                <p:cNvPicPr/>
                <p:nvPr/>
              </p:nvPicPr>
              <p:blipFill>
                <a:blip r:embed="rId97"/>
                <a:stretch>
                  <a:fillRect/>
                </a:stretch>
              </p:blipFill>
              <p:spPr>
                <a:xfrm>
                  <a:off x="7981495" y="3504502"/>
                  <a:ext cx="408960" cy="52200"/>
                </a:xfrm>
                <a:prstGeom prst="rect">
                  <a:avLst/>
                </a:prstGeom>
              </p:spPr>
            </p:pic>
          </mc:Fallback>
        </mc:AlternateContent>
      </p:grpSp>
      <p:grpSp>
        <p:nvGrpSpPr>
          <p:cNvPr id="134" name="Gruppieren 133">
            <a:extLst>
              <a:ext uri="{FF2B5EF4-FFF2-40B4-BE49-F238E27FC236}">
                <a16:creationId xmlns:a16="http://schemas.microsoft.com/office/drawing/2014/main" id="{3DFEE26B-31C5-32EF-A115-2B4E451AB910}"/>
              </a:ext>
            </a:extLst>
          </p:cNvPr>
          <p:cNvGrpSpPr/>
          <p:nvPr/>
        </p:nvGrpSpPr>
        <p:grpSpPr>
          <a:xfrm>
            <a:off x="8027935" y="3636262"/>
            <a:ext cx="325080" cy="132840"/>
            <a:chOff x="8027935" y="3636262"/>
            <a:chExt cx="325080" cy="132840"/>
          </a:xfrm>
        </p:grpSpPr>
        <mc:AlternateContent xmlns:mc="http://schemas.openxmlformats.org/markup-compatibility/2006" xmlns:p14="http://schemas.microsoft.com/office/powerpoint/2010/main">
          <mc:Choice Requires="p14">
            <p:contentPart p14:bwMode="auto" r:id="rId98">
              <p14:nvContentPartPr>
                <p14:cNvPr id="122" name="Freihand 121">
                  <a:extLst>
                    <a:ext uri="{FF2B5EF4-FFF2-40B4-BE49-F238E27FC236}">
                      <a16:creationId xmlns:a16="http://schemas.microsoft.com/office/drawing/2014/main" id="{CBF1FC6C-EB63-45D4-D5D5-C3A23551C9CB}"/>
                    </a:ext>
                  </a:extLst>
                </p14:cNvPr>
                <p14:cNvContentPartPr/>
                <p14:nvPr/>
              </p14:nvContentPartPr>
              <p14:xfrm>
                <a:off x="8027935" y="3637702"/>
                <a:ext cx="105840" cy="120960"/>
              </p14:xfrm>
            </p:contentPart>
          </mc:Choice>
          <mc:Fallback xmlns="">
            <p:pic>
              <p:nvPicPr>
                <p:cNvPr id="122" name="Freihand 121">
                  <a:extLst>
                    <a:ext uri="{FF2B5EF4-FFF2-40B4-BE49-F238E27FC236}">
                      <a16:creationId xmlns:a16="http://schemas.microsoft.com/office/drawing/2014/main" id="{CBF1FC6C-EB63-45D4-D5D5-C3A23551C9CB}"/>
                    </a:ext>
                  </a:extLst>
                </p:cNvPr>
                <p:cNvPicPr/>
                <p:nvPr/>
              </p:nvPicPr>
              <p:blipFill>
                <a:blip r:embed="rId99"/>
                <a:stretch>
                  <a:fillRect/>
                </a:stretch>
              </p:blipFill>
              <p:spPr>
                <a:xfrm>
                  <a:off x="8019295" y="3629062"/>
                  <a:ext cx="123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23" name="Freihand 122">
                  <a:extLst>
                    <a:ext uri="{FF2B5EF4-FFF2-40B4-BE49-F238E27FC236}">
                      <a16:creationId xmlns:a16="http://schemas.microsoft.com/office/drawing/2014/main" id="{5418AE31-BB4C-0B3A-CE8D-5213AEB43744}"/>
                    </a:ext>
                  </a:extLst>
                </p14:cNvPr>
                <p14:cNvContentPartPr/>
                <p14:nvPr/>
              </p14:nvContentPartPr>
              <p14:xfrm>
                <a:off x="8144575" y="3636262"/>
                <a:ext cx="59400" cy="132840"/>
              </p14:xfrm>
            </p:contentPart>
          </mc:Choice>
          <mc:Fallback xmlns="">
            <p:pic>
              <p:nvPicPr>
                <p:cNvPr id="123" name="Freihand 122">
                  <a:extLst>
                    <a:ext uri="{FF2B5EF4-FFF2-40B4-BE49-F238E27FC236}">
                      <a16:creationId xmlns:a16="http://schemas.microsoft.com/office/drawing/2014/main" id="{5418AE31-BB4C-0B3A-CE8D-5213AEB43744}"/>
                    </a:ext>
                  </a:extLst>
                </p:cNvPr>
                <p:cNvPicPr/>
                <p:nvPr/>
              </p:nvPicPr>
              <p:blipFill>
                <a:blip r:embed="rId101"/>
                <a:stretch>
                  <a:fillRect/>
                </a:stretch>
              </p:blipFill>
              <p:spPr>
                <a:xfrm>
                  <a:off x="8135575" y="3627622"/>
                  <a:ext cx="77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4" name="Freihand 123">
                  <a:extLst>
                    <a:ext uri="{FF2B5EF4-FFF2-40B4-BE49-F238E27FC236}">
                      <a16:creationId xmlns:a16="http://schemas.microsoft.com/office/drawing/2014/main" id="{A98DFB34-5453-45E5-7B8B-4C9D80D2178C}"/>
                    </a:ext>
                  </a:extLst>
                </p14:cNvPr>
                <p14:cNvContentPartPr/>
                <p14:nvPr/>
              </p14:nvContentPartPr>
              <p14:xfrm>
                <a:off x="8294335" y="3640582"/>
                <a:ext cx="58680" cy="80280"/>
              </p14:xfrm>
            </p:contentPart>
          </mc:Choice>
          <mc:Fallback xmlns="">
            <p:pic>
              <p:nvPicPr>
                <p:cNvPr id="124" name="Freihand 123">
                  <a:extLst>
                    <a:ext uri="{FF2B5EF4-FFF2-40B4-BE49-F238E27FC236}">
                      <a16:creationId xmlns:a16="http://schemas.microsoft.com/office/drawing/2014/main" id="{A98DFB34-5453-45E5-7B8B-4C9D80D2178C}"/>
                    </a:ext>
                  </a:extLst>
                </p:cNvPr>
                <p:cNvPicPr/>
                <p:nvPr/>
              </p:nvPicPr>
              <p:blipFill>
                <a:blip r:embed="rId103"/>
                <a:stretch>
                  <a:fillRect/>
                </a:stretch>
              </p:blipFill>
              <p:spPr>
                <a:xfrm>
                  <a:off x="8285335" y="3631942"/>
                  <a:ext cx="76320" cy="97920"/>
                </a:xfrm>
                <a:prstGeom prst="rect">
                  <a:avLst/>
                </a:prstGeom>
              </p:spPr>
            </p:pic>
          </mc:Fallback>
        </mc:AlternateContent>
      </p:grpSp>
      <p:grpSp>
        <p:nvGrpSpPr>
          <p:cNvPr id="133" name="Gruppieren 132">
            <a:extLst>
              <a:ext uri="{FF2B5EF4-FFF2-40B4-BE49-F238E27FC236}">
                <a16:creationId xmlns:a16="http://schemas.microsoft.com/office/drawing/2014/main" id="{01013519-299C-77F0-F7A4-5C3B141BE554}"/>
              </a:ext>
            </a:extLst>
          </p:cNvPr>
          <p:cNvGrpSpPr/>
          <p:nvPr/>
        </p:nvGrpSpPr>
        <p:grpSpPr>
          <a:xfrm>
            <a:off x="8593855" y="3511702"/>
            <a:ext cx="143640" cy="68400"/>
            <a:chOff x="8593855" y="3511702"/>
            <a:chExt cx="143640" cy="68400"/>
          </a:xfrm>
        </p:grpSpPr>
        <mc:AlternateContent xmlns:mc="http://schemas.openxmlformats.org/markup-compatibility/2006" xmlns:p14="http://schemas.microsoft.com/office/powerpoint/2010/main">
          <mc:Choice Requires="p14">
            <p:contentPart p14:bwMode="auto" r:id="rId104">
              <p14:nvContentPartPr>
                <p14:cNvPr id="125" name="Freihand 124">
                  <a:extLst>
                    <a:ext uri="{FF2B5EF4-FFF2-40B4-BE49-F238E27FC236}">
                      <a16:creationId xmlns:a16="http://schemas.microsoft.com/office/drawing/2014/main" id="{7EC8969B-6B8D-73A8-0D90-42A4DC1FE8BC}"/>
                    </a:ext>
                  </a:extLst>
                </p14:cNvPr>
                <p14:cNvContentPartPr/>
                <p14:nvPr/>
              </p14:nvContentPartPr>
              <p14:xfrm>
                <a:off x="8593855" y="3511702"/>
                <a:ext cx="143640" cy="21960"/>
              </p14:xfrm>
            </p:contentPart>
          </mc:Choice>
          <mc:Fallback xmlns="">
            <p:pic>
              <p:nvPicPr>
                <p:cNvPr id="125" name="Freihand 124">
                  <a:extLst>
                    <a:ext uri="{FF2B5EF4-FFF2-40B4-BE49-F238E27FC236}">
                      <a16:creationId xmlns:a16="http://schemas.microsoft.com/office/drawing/2014/main" id="{7EC8969B-6B8D-73A8-0D90-42A4DC1FE8BC}"/>
                    </a:ext>
                  </a:extLst>
                </p:cNvPr>
                <p:cNvPicPr/>
                <p:nvPr/>
              </p:nvPicPr>
              <p:blipFill>
                <a:blip r:embed="rId105"/>
                <a:stretch>
                  <a:fillRect/>
                </a:stretch>
              </p:blipFill>
              <p:spPr>
                <a:xfrm>
                  <a:off x="8584855" y="3502702"/>
                  <a:ext cx="161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6" name="Freihand 125">
                  <a:extLst>
                    <a:ext uri="{FF2B5EF4-FFF2-40B4-BE49-F238E27FC236}">
                      <a16:creationId xmlns:a16="http://schemas.microsoft.com/office/drawing/2014/main" id="{AF52E233-45D0-7090-06FD-E6CA1D70233C}"/>
                    </a:ext>
                  </a:extLst>
                </p14:cNvPr>
                <p14:cNvContentPartPr/>
                <p14:nvPr/>
              </p14:nvContentPartPr>
              <p14:xfrm>
                <a:off x="8602135" y="3553462"/>
                <a:ext cx="125640" cy="26640"/>
              </p14:xfrm>
            </p:contentPart>
          </mc:Choice>
          <mc:Fallback xmlns="">
            <p:pic>
              <p:nvPicPr>
                <p:cNvPr id="126" name="Freihand 125">
                  <a:extLst>
                    <a:ext uri="{FF2B5EF4-FFF2-40B4-BE49-F238E27FC236}">
                      <a16:creationId xmlns:a16="http://schemas.microsoft.com/office/drawing/2014/main" id="{AF52E233-45D0-7090-06FD-E6CA1D70233C}"/>
                    </a:ext>
                  </a:extLst>
                </p:cNvPr>
                <p:cNvPicPr/>
                <p:nvPr/>
              </p:nvPicPr>
              <p:blipFill>
                <a:blip r:embed="rId107"/>
                <a:stretch>
                  <a:fillRect/>
                </a:stretch>
              </p:blipFill>
              <p:spPr>
                <a:xfrm>
                  <a:off x="8593135" y="3544822"/>
                  <a:ext cx="143280" cy="44280"/>
                </a:xfrm>
                <a:prstGeom prst="rect">
                  <a:avLst/>
                </a:prstGeom>
              </p:spPr>
            </p:pic>
          </mc:Fallback>
        </mc:AlternateContent>
      </p:grpSp>
      <p:grpSp>
        <p:nvGrpSpPr>
          <p:cNvPr id="132" name="Gruppieren 131">
            <a:extLst>
              <a:ext uri="{FF2B5EF4-FFF2-40B4-BE49-F238E27FC236}">
                <a16:creationId xmlns:a16="http://schemas.microsoft.com/office/drawing/2014/main" id="{2F1BFB9F-B0AC-619F-0EF4-7A7D102351E8}"/>
              </a:ext>
            </a:extLst>
          </p:cNvPr>
          <p:cNvGrpSpPr/>
          <p:nvPr/>
        </p:nvGrpSpPr>
        <p:grpSpPr>
          <a:xfrm>
            <a:off x="8915695" y="3352942"/>
            <a:ext cx="507960" cy="376200"/>
            <a:chOff x="8915695" y="3352942"/>
            <a:chExt cx="507960" cy="376200"/>
          </a:xfrm>
        </p:grpSpPr>
        <mc:AlternateContent xmlns:mc="http://schemas.openxmlformats.org/markup-compatibility/2006" xmlns:p14="http://schemas.microsoft.com/office/powerpoint/2010/main">
          <mc:Choice Requires="p14">
            <p:contentPart p14:bwMode="auto" r:id="rId108">
              <p14:nvContentPartPr>
                <p14:cNvPr id="127" name="Freihand 126">
                  <a:extLst>
                    <a:ext uri="{FF2B5EF4-FFF2-40B4-BE49-F238E27FC236}">
                      <a16:creationId xmlns:a16="http://schemas.microsoft.com/office/drawing/2014/main" id="{42D41822-6387-37CB-0084-B3D79811AA15}"/>
                    </a:ext>
                  </a:extLst>
                </p14:cNvPr>
                <p14:cNvContentPartPr/>
                <p14:nvPr/>
              </p14:nvContentPartPr>
              <p14:xfrm>
                <a:off x="9013615" y="3352942"/>
                <a:ext cx="152640" cy="129600"/>
              </p14:xfrm>
            </p:contentPart>
          </mc:Choice>
          <mc:Fallback xmlns="">
            <p:pic>
              <p:nvPicPr>
                <p:cNvPr id="127" name="Freihand 126">
                  <a:extLst>
                    <a:ext uri="{FF2B5EF4-FFF2-40B4-BE49-F238E27FC236}">
                      <a16:creationId xmlns:a16="http://schemas.microsoft.com/office/drawing/2014/main" id="{42D41822-6387-37CB-0084-B3D79811AA15}"/>
                    </a:ext>
                  </a:extLst>
                </p:cNvPr>
                <p:cNvPicPr/>
                <p:nvPr/>
              </p:nvPicPr>
              <p:blipFill>
                <a:blip r:embed="rId109"/>
                <a:stretch>
                  <a:fillRect/>
                </a:stretch>
              </p:blipFill>
              <p:spPr>
                <a:xfrm>
                  <a:off x="9004975" y="3343942"/>
                  <a:ext cx="170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28" name="Freihand 127">
                  <a:extLst>
                    <a:ext uri="{FF2B5EF4-FFF2-40B4-BE49-F238E27FC236}">
                      <a16:creationId xmlns:a16="http://schemas.microsoft.com/office/drawing/2014/main" id="{186B45EB-96ED-B1C4-16A3-04A84A3E57A2}"/>
                    </a:ext>
                  </a:extLst>
                </p14:cNvPr>
                <p14:cNvContentPartPr/>
                <p14:nvPr/>
              </p14:nvContentPartPr>
              <p14:xfrm>
                <a:off x="8945215" y="3522502"/>
                <a:ext cx="432360" cy="45000"/>
              </p14:xfrm>
            </p:contentPart>
          </mc:Choice>
          <mc:Fallback xmlns="">
            <p:pic>
              <p:nvPicPr>
                <p:cNvPr id="128" name="Freihand 127">
                  <a:extLst>
                    <a:ext uri="{FF2B5EF4-FFF2-40B4-BE49-F238E27FC236}">
                      <a16:creationId xmlns:a16="http://schemas.microsoft.com/office/drawing/2014/main" id="{186B45EB-96ED-B1C4-16A3-04A84A3E57A2}"/>
                    </a:ext>
                  </a:extLst>
                </p:cNvPr>
                <p:cNvPicPr/>
                <p:nvPr/>
              </p:nvPicPr>
              <p:blipFill>
                <a:blip r:embed="rId111"/>
                <a:stretch>
                  <a:fillRect/>
                </a:stretch>
              </p:blipFill>
              <p:spPr>
                <a:xfrm>
                  <a:off x="8936575" y="3513862"/>
                  <a:ext cx="450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9" name="Freihand 128">
                  <a:extLst>
                    <a:ext uri="{FF2B5EF4-FFF2-40B4-BE49-F238E27FC236}">
                      <a16:creationId xmlns:a16="http://schemas.microsoft.com/office/drawing/2014/main" id="{C62CAA3D-F16F-2783-3FAE-A27C5E334D22}"/>
                    </a:ext>
                  </a:extLst>
                </p14:cNvPr>
                <p14:cNvContentPartPr/>
                <p14:nvPr/>
              </p14:nvContentPartPr>
              <p14:xfrm>
                <a:off x="8915695" y="3627622"/>
                <a:ext cx="163440" cy="101520"/>
              </p14:xfrm>
            </p:contentPart>
          </mc:Choice>
          <mc:Fallback xmlns="">
            <p:pic>
              <p:nvPicPr>
                <p:cNvPr id="129" name="Freihand 128">
                  <a:extLst>
                    <a:ext uri="{FF2B5EF4-FFF2-40B4-BE49-F238E27FC236}">
                      <a16:creationId xmlns:a16="http://schemas.microsoft.com/office/drawing/2014/main" id="{C62CAA3D-F16F-2783-3FAE-A27C5E334D22}"/>
                    </a:ext>
                  </a:extLst>
                </p:cNvPr>
                <p:cNvPicPr/>
                <p:nvPr/>
              </p:nvPicPr>
              <p:blipFill>
                <a:blip r:embed="rId113"/>
                <a:stretch>
                  <a:fillRect/>
                </a:stretch>
              </p:blipFill>
              <p:spPr>
                <a:xfrm>
                  <a:off x="8906695" y="3618622"/>
                  <a:ext cx="181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0" name="Freihand 129">
                  <a:extLst>
                    <a:ext uri="{FF2B5EF4-FFF2-40B4-BE49-F238E27FC236}">
                      <a16:creationId xmlns:a16="http://schemas.microsoft.com/office/drawing/2014/main" id="{FAAADB68-E37E-90B2-4329-D8245884B87B}"/>
                    </a:ext>
                  </a:extLst>
                </p14:cNvPr>
                <p14:cNvContentPartPr/>
                <p14:nvPr/>
              </p14:nvContentPartPr>
              <p14:xfrm>
                <a:off x="9137455" y="3614302"/>
                <a:ext cx="105480" cy="106920"/>
              </p14:xfrm>
            </p:contentPart>
          </mc:Choice>
          <mc:Fallback xmlns="">
            <p:pic>
              <p:nvPicPr>
                <p:cNvPr id="130" name="Freihand 129">
                  <a:extLst>
                    <a:ext uri="{FF2B5EF4-FFF2-40B4-BE49-F238E27FC236}">
                      <a16:creationId xmlns:a16="http://schemas.microsoft.com/office/drawing/2014/main" id="{FAAADB68-E37E-90B2-4329-D8245884B87B}"/>
                    </a:ext>
                  </a:extLst>
                </p:cNvPr>
                <p:cNvPicPr/>
                <p:nvPr/>
              </p:nvPicPr>
              <p:blipFill>
                <a:blip r:embed="rId115"/>
                <a:stretch>
                  <a:fillRect/>
                </a:stretch>
              </p:blipFill>
              <p:spPr>
                <a:xfrm>
                  <a:off x="9128815" y="3605662"/>
                  <a:ext cx="123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1" name="Freihand 130">
                  <a:extLst>
                    <a:ext uri="{FF2B5EF4-FFF2-40B4-BE49-F238E27FC236}">
                      <a16:creationId xmlns:a16="http://schemas.microsoft.com/office/drawing/2014/main" id="{AEC1AF2F-75E2-3F60-AC59-5DB2D51214BC}"/>
                    </a:ext>
                  </a:extLst>
                </p14:cNvPr>
                <p14:cNvContentPartPr/>
                <p14:nvPr/>
              </p14:nvContentPartPr>
              <p14:xfrm>
                <a:off x="9301975" y="3621502"/>
                <a:ext cx="121680" cy="97920"/>
              </p14:xfrm>
            </p:contentPart>
          </mc:Choice>
          <mc:Fallback xmlns="">
            <p:pic>
              <p:nvPicPr>
                <p:cNvPr id="131" name="Freihand 130">
                  <a:extLst>
                    <a:ext uri="{FF2B5EF4-FFF2-40B4-BE49-F238E27FC236}">
                      <a16:creationId xmlns:a16="http://schemas.microsoft.com/office/drawing/2014/main" id="{AEC1AF2F-75E2-3F60-AC59-5DB2D51214BC}"/>
                    </a:ext>
                  </a:extLst>
                </p:cNvPr>
                <p:cNvPicPr/>
                <p:nvPr/>
              </p:nvPicPr>
              <p:blipFill>
                <a:blip r:embed="rId117"/>
                <a:stretch>
                  <a:fillRect/>
                </a:stretch>
              </p:blipFill>
              <p:spPr>
                <a:xfrm>
                  <a:off x="9293335" y="3612862"/>
                  <a:ext cx="139320" cy="115560"/>
                </a:xfrm>
                <a:prstGeom prst="rect">
                  <a:avLst/>
                </a:prstGeom>
              </p:spPr>
            </p:pic>
          </mc:Fallback>
        </mc:AlternateContent>
      </p:grpSp>
      <p:grpSp>
        <p:nvGrpSpPr>
          <p:cNvPr id="168" name="Gruppieren 167">
            <a:extLst>
              <a:ext uri="{FF2B5EF4-FFF2-40B4-BE49-F238E27FC236}">
                <a16:creationId xmlns:a16="http://schemas.microsoft.com/office/drawing/2014/main" id="{47E4711A-5873-4E0E-CF41-929B36ED5EE4}"/>
              </a:ext>
            </a:extLst>
          </p:cNvPr>
          <p:cNvGrpSpPr/>
          <p:nvPr/>
        </p:nvGrpSpPr>
        <p:grpSpPr>
          <a:xfrm>
            <a:off x="9653335" y="3288142"/>
            <a:ext cx="1868040" cy="545040"/>
            <a:chOff x="9653335" y="3288142"/>
            <a:chExt cx="1868040" cy="545040"/>
          </a:xfrm>
        </p:grpSpPr>
        <mc:AlternateContent xmlns:mc="http://schemas.openxmlformats.org/markup-compatibility/2006" xmlns:p14="http://schemas.microsoft.com/office/powerpoint/2010/main">
          <mc:Choice Requires="p14">
            <p:contentPart p14:bwMode="auto" r:id="rId118">
              <p14:nvContentPartPr>
                <p14:cNvPr id="145" name="Freihand 144">
                  <a:extLst>
                    <a:ext uri="{FF2B5EF4-FFF2-40B4-BE49-F238E27FC236}">
                      <a16:creationId xmlns:a16="http://schemas.microsoft.com/office/drawing/2014/main" id="{CD1D7CEA-7A8A-63AA-C905-160B3C56D4CC}"/>
                    </a:ext>
                  </a:extLst>
                </p14:cNvPr>
                <p14:cNvContentPartPr/>
                <p14:nvPr/>
              </p14:nvContentPartPr>
              <p14:xfrm>
                <a:off x="9736495" y="3329182"/>
                <a:ext cx="76680" cy="109800"/>
              </p14:xfrm>
            </p:contentPart>
          </mc:Choice>
          <mc:Fallback xmlns="">
            <p:pic>
              <p:nvPicPr>
                <p:cNvPr id="145" name="Freihand 144">
                  <a:extLst>
                    <a:ext uri="{FF2B5EF4-FFF2-40B4-BE49-F238E27FC236}">
                      <a16:creationId xmlns:a16="http://schemas.microsoft.com/office/drawing/2014/main" id="{CD1D7CEA-7A8A-63AA-C905-160B3C56D4CC}"/>
                    </a:ext>
                  </a:extLst>
                </p:cNvPr>
                <p:cNvPicPr/>
                <p:nvPr/>
              </p:nvPicPr>
              <p:blipFill>
                <a:blip r:embed="rId119"/>
                <a:stretch>
                  <a:fillRect/>
                </a:stretch>
              </p:blipFill>
              <p:spPr>
                <a:xfrm>
                  <a:off x="9727855" y="3320182"/>
                  <a:ext cx="94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6" name="Freihand 145">
                  <a:extLst>
                    <a:ext uri="{FF2B5EF4-FFF2-40B4-BE49-F238E27FC236}">
                      <a16:creationId xmlns:a16="http://schemas.microsoft.com/office/drawing/2014/main" id="{51A86117-CFE7-B1F5-D539-ECEDF449DBE8}"/>
                    </a:ext>
                  </a:extLst>
                </p14:cNvPr>
                <p14:cNvContentPartPr/>
                <p14:nvPr/>
              </p14:nvContentPartPr>
              <p14:xfrm>
                <a:off x="9653335" y="3288142"/>
                <a:ext cx="193320" cy="176040"/>
              </p14:xfrm>
            </p:contentPart>
          </mc:Choice>
          <mc:Fallback xmlns="">
            <p:pic>
              <p:nvPicPr>
                <p:cNvPr id="146" name="Freihand 145">
                  <a:extLst>
                    <a:ext uri="{FF2B5EF4-FFF2-40B4-BE49-F238E27FC236}">
                      <a16:creationId xmlns:a16="http://schemas.microsoft.com/office/drawing/2014/main" id="{51A86117-CFE7-B1F5-D539-ECEDF449DBE8}"/>
                    </a:ext>
                  </a:extLst>
                </p:cNvPr>
                <p:cNvPicPr/>
                <p:nvPr/>
              </p:nvPicPr>
              <p:blipFill>
                <a:blip r:embed="rId121"/>
                <a:stretch>
                  <a:fillRect/>
                </a:stretch>
              </p:blipFill>
              <p:spPr>
                <a:xfrm>
                  <a:off x="9644695" y="3279142"/>
                  <a:ext cx="210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7" name="Freihand 146">
                  <a:extLst>
                    <a:ext uri="{FF2B5EF4-FFF2-40B4-BE49-F238E27FC236}">
                      <a16:creationId xmlns:a16="http://schemas.microsoft.com/office/drawing/2014/main" id="{E57F300E-D22C-3520-E463-1E4677A30BA3}"/>
                    </a:ext>
                  </a:extLst>
                </p14:cNvPr>
                <p14:cNvContentPartPr/>
                <p14:nvPr/>
              </p14:nvContentPartPr>
              <p14:xfrm>
                <a:off x="9961855" y="3397582"/>
                <a:ext cx="138600" cy="143280"/>
              </p14:xfrm>
            </p:contentPart>
          </mc:Choice>
          <mc:Fallback xmlns="">
            <p:pic>
              <p:nvPicPr>
                <p:cNvPr id="147" name="Freihand 146">
                  <a:extLst>
                    <a:ext uri="{FF2B5EF4-FFF2-40B4-BE49-F238E27FC236}">
                      <a16:creationId xmlns:a16="http://schemas.microsoft.com/office/drawing/2014/main" id="{E57F300E-D22C-3520-E463-1E4677A30BA3}"/>
                    </a:ext>
                  </a:extLst>
                </p:cNvPr>
                <p:cNvPicPr/>
                <p:nvPr/>
              </p:nvPicPr>
              <p:blipFill>
                <a:blip r:embed="rId123"/>
                <a:stretch>
                  <a:fillRect/>
                </a:stretch>
              </p:blipFill>
              <p:spPr>
                <a:xfrm>
                  <a:off x="9952855" y="3388942"/>
                  <a:ext cx="156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8" name="Freihand 147">
                  <a:extLst>
                    <a:ext uri="{FF2B5EF4-FFF2-40B4-BE49-F238E27FC236}">
                      <a16:creationId xmlns:a16="http://schemas.microsoft.com/office/drawing/2014/main" id="{7F53125E-2A39-685C-D4D8-9F82ACBDB46F}"/>
                    </a:ext>
                  </a:extLst>
                </p14:cNvPr>
                <p14:cNvContentPartPr/>
                <p14:nvPr/>
              </p14:nvContentPartPr>
              <p14:xfrm>
                <a:off x="10130335" y="3428542"/>
                <a:ext cx="77400" cy="68760"/>
              </p14:xfrm>
            </p:contentPart>
          </mc:Choice>
          <mc:Fallback xmlns="">
            <p:pic>
              <p:nvPicPr>
                <p:cNvPr id="148" name="Freihand 147">
                  <a:extLst>
                    <a:ext uri="{FF2B5EF4-FFF2-40B4-BE49-F238E27FC236}">
                      <a16:creationId xmlns:a16="http://schemas.microsoft.com/office/drawing/2014/main" id="{7F53125E-2A39-685C-D4D8-9F82ACBDB46F}"/>
                    </a:ext>
                  </a:extLst>
                </p:cNvPr>
                <p:cNvPicPr/>
                <p:nvPr/>
              </p:nvPicPr>
              <p:blipFill>
                <a:blip r:embed="rId125"/>
                <a:stretch>
                  <a:fillRect/>
                </a:stretch>
              </p:blipFill>
              <p:spPr>
                <a:xfrm>
                  <a:off x="10121695" y="3419542"/>
                  <a:ext cx="95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9" name="Freihand 148">
                  <a:extLst>
                    <a:ext uri="{FF2B5EF4-FFF2-40B4-BE49-F238E27FC236}">
                      <a16:creationId xmlns:a16="http://schemas.microsoft.com/office/drawing/2014/main" id="{3F211291-9D13-F457-F533-72952E471AB3}"/>
                    </a:ext>
                  </a:extLst>
                </p14:cNvPr>
                <p14:cNvContentPartPr/>
                <p14:nvPr/>
              </p14:nvContentPartPr>
              <p14:xfrm>
                <a:off x="10262815" y="3410902"/>
                <a:ext cx="93960" cy="83160"/>
              </p14:xfrm>
            </p:contentPart>
          </mc:Choice>
          <mc:Fallback xmlns="">
            <p:pic>
              <p:nvPicPr>
                <p:cNvPr id="149" name="Freihand 148">
                  <a:extLst>
                    <a:ext uri="{FF2B5EF4-FFF2-40B4-BE49-F238E27FC236}">
                      <a16:creationId xmlns:a16="http://schemas.microsoft.com/office/drawing/2014/main" id="{3F211291-9D13-F457-F533-72952E471AB3}"/>
                    </a:ext>
                  </a:extLst>
                </p:cNvPr>
                <p:cNvPicPr/>
                <p:nvPr/>
              </p:nvPicPr>
              <p:blipFill>
                <a:blip r:embed="rId127"/>
                <a:stretch>
                  <a:fillRect/>
                </a:stretch>
              </p:blipFill>
              <p:spPr>
                <a:xfrm>
                  <a:off x="10253815" y="3402262"/>
                  <a:ext cx="111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51" name="Freihand 150">
                  <a:extLst>
                    <a:ext uri="{FF2B5EF4-FFF2-40B4-BE49-F238E27FC236}">
                      <a16:creationId xmlns:a16="http://schemas.microsoft.com/office/drawing/2014/main" id="{6EF76C1E-F297-ECF2-82EA-9CD11D5B4291}"/>
                    </a:ext>
                  </a:extLst>
                </p14:cNvPr>
                <p14:cNvContentPartPr/>
                <p14:nvPr/>
              </p14:nvContentPartPr>
              <p14:xfrm>
                <a:off x="9924055" y="3568582"/>
                <a:ext cx="455040" cy="58320"/>
              </p14:xfrm>
            </p:contentPart>
          </mc:Choice>
          <mc:Fallback xmlns="">
            <p:pic>
              <p:nvPicPr>
                <p:cNvPr id="151" name="Freihand 150">
                  <a:extLst>
                    <a:ext uri="{FF2B5EF4-FFF2-40B4-BE49-F238E27FC236}">
                      <a16:creationId xmlns:a16="http://schemas.microsoft.com/office/drawing/2014/main" id="{6EF76C1E-F297-ECF2-82EA-9CD11D5B4291}"/>
                    </a:ext>
                  </a:extLst>
                </p:cNvPr>
                <p:cNvPicPr/>
                <p:nvPr/>
              </p:nvPicPr>
              <p:blipFill>
                <a:blip r:embed="rId129"/>
                <a:stretch>
                  <a:fillRect/>
                </a:stretch>
              </p:blipFill>
              <p:spPr>
                <a:xfrm>
                  <a:off x="9915415" y="3559582"/>
                  <a:ext cx="472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53" name="Freihand 152">
                  <a:extLst>
                    <a:ext uri="{FF2B5EF4-FFF2-40B4-BE49-F238E27FC236}">
                      <a16:creationId xmlns:a16="http://schemas.microsoft.com/office/drawing/2014/main" id="{D7C0AF2E-DF49-3B3B-1F2A-2B85FAB0EE5B}"/>
                    </a:ext>
                  </a:extLst>
                </p14:cNvPr>
                <p14:cNvContentPartPr/>
                <p14:nvPr/>
              </p14:nvContentPartPr>
              <p14:xfrm>
                <a:off x="9931615" y="3695302"/>
                <a:ext cx="132120" cy="131760"/>
              </p14:xfrm>
            </p:contentPart>
          </mc:Choice>
          <mc:Fallback xmlns="">
            <p:pic>
              <p:nvPicPr>
                <p:cNvPr id="153" name="Freihand 152">
                  <a:extLst>
                    <a:ext uri="{FF2B5EF4-FFF2-40B4-BE49-F238E27FC236}">
                      <a16:creationId xmlns:a16="http://schemas.microsoft.com/office/drawing/2014/main" id="{D7C0AF2E-DF49-3B3B-1F2A-2B85FAB0EE5B}"/>
                    </a:ext>
                  </a:extLst>
                </p:cNvPr>
                <p:cNvPicPr/>
                <p:nvPr/>
              </p:nvPicPr>
              <p:blipFill>
                <a:blip r:embed="rId131"/>
                <a:stretch>
                  <a:fillRect/>
                </a:stretch>
              </p:blipFill>
              <p:spPr>
                <a:xfrm>
                  <a:off x="9922615" y="3686662"/>
                  <a:ext cx="149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54" name="Freihand 153">
                  <a:extLst>
                    <a:ext uri="{FF2B5EF4-FFF2-40B4-BE49-F238E27FC236}">
                      <a16:creationId xmlns:a16="http://schemas.microsoft.com/office/drawing/2014/main" id="{D7BDEB8A-7D33-9652-A470-FE0F28B96899}"/>
                    </a:ext>
                  </a:extLst>
                </p14:cNvPr>
                <p14:cNvContentPartPr/>
                <p14:nvPr/>
              </p14:nvContentPartPr>
              <p14:xfrm>
                <a:off x="10090375" y="3703222"/>
                <a:ext cx="83880" cy="119160"/>
              </p14:xfrm>
            </p:contentPart>
          </mc:Choice>
          <mc:Fallback xmlns="">
            <p:pic>
              <p:nvPicPr>
                <p:cNvPr id="154" name="Freihand 153">
                  <a:extLst>
                    <a:ext uri="{FF2B5EF4-FFF2-40B4-BE49-F238E27FC236}">
                      <a16:creationId xmlns:a16="http://schemas.microsoft.com/office/drawing/2014/main" id="{D7BDEB8A-7D33-9652-A470-FE0F28B96899}"/>
                    </a:ext>
                  </a:extLst>
                </p:cNvPr>
                <p:cNvPicPr/>
                <p:nvPr/>
              </p:nvPicPr>
              <p:blipFill>
                <a:blip r:embed="rId133"/>
                <a:stretch>
                  <a:fillRect/>
                </a:stretch>
              </p:blipFill>
              <p:spPr>
                <a:xfrm>
                  <a:off x="10081375" y="3694582"/>
                  <a:ext cx="101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55" name="Freihand 154">
                  <a:extLst>
                    <a:ext uri="{FF2B5EF4-FFF2-40B4-BE49-F238E27FC236}">
                      <a16:creationId xmlns:a16="http://schemas.microsoft.com/office/drawing/2014/main" id="{9264DFE7-DD19-7D84-72CC-2FAFEA750855}"/>
                    </a:ext>
                  </a:extLst>
                </p14:cNvPr>
                <p14:cNvContentPartPr/>
                <p14:nvPr/>
              </p14:nvContentPartPr>
              <p14:xfrm>
                <a:off x="10236175" y="3720142"/>
                <a:ext cx="85680" cy="83520"/>
              </p14:xfrm>
            </p:contentPart>
          </mc:Choice>
          <mc:Fallback xmlns="">
            <p:pic>
              <p:nvPicPr>
                <p:cNvPr id="155" name="Freihand 154">
                  <a:extLst>
                    <a:ext uri="{FF2B5EF4-FFF2-40B4-BE49-F238E27FC236}">
                      <a16:creationId xmlns:a16="http://schemas.microsoft.com/office/drawing/2014/main" id="{9264DFE7-DD19-7D84-72CC-2FAFEA750855}"/>
                    </a:ext>
                  </a:extLst>
                </p:cNvPr>
                <p:cNvPicPr/>
                <p:nvPr/>
              </p:nvPicPr>
              <p:blipFill>
                <a:blip r:embed="rId135"/>
                <a:stretch>
                  <a:fillRect/>
                </a:stretch>
              </p:blipFill>
              <p:spPr>
                <a:xfrm>
                  <a:off x="10227535" y="3711142"/>
                  <a:ext cx="103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57" name="Freihand 156">
                  <a:extLst>
                    <a:ext uri="{FF2B5EF4-FFF2-40B4-BE49-F238E27FC236}">
                      <a16:creationId xmlns:a16="http://schemas.microsoft.com/office/drawing/2014/main" id="{27960601-3FF6-EE11-E583-41B9FF902F8C}"/>
                    </a:ext>
                  </a:extLst>
                </p14:cNvPr>
                <p14:cNvContentPartPr/>
                <p14:nvPr/>
              </p14:nvContentPartPr>
              <p14:xfrm>
                <a:off x="9915055" y="3672262"/>
                <a:ext cx="95040" cy="160920"/>
              </p14:xfrm>
            </p:contentPart>
          </mc:Choice>
          <mc:Fallback xmlns="">
            <p:pic>
              <p:nvPicPr>
                <p:cNvPr id="157" name="Freihand 156">
                  <a:extLst>
                    <a:ext uri="{FF2B5EF4-FFF2-40B4-BE49-F238E27FC236}">
                      <a16:creationId xmlns:a16="http://schemas.microsoft.com/office/drawing/2014/main" id="{27960601-3FF6-EE11-E583-41B9FF902F8C}"/>
                    </a:ext>
                  </a:extLst>
                </p:cNvPr>
                <p:cNvPicPr/>
                <p:nvPr/>
              </p:nvPicPr>
              <p:blipFill>
                <a:blip r:embed="rId137"/>
                <a:stretch>
                  <a:fillRect/>
                </a:stretch>
              </p:blipFill>
              <p:spPr>
                <a:xfrm>
                  <a:off x="9906415" y="3663622"/>
                  <a:ext cx="1126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58" name="Freihand 157">
                  <a:extLst>
                    <a:ext uri="{FF2B5EF4-FFF2-40B4-BE49-F238E27FC236}">
                      <a16:creationId xmlns:a16="http://schemas.microsoft.com/office/drawing/2014/main" id="{4F4DDFF9-D829-7A6A-C574-5A5B8927CB82}"/>
                    </a:ext>
                  </a:extLst>
                </p14:cNvPr>
                <p14:cNvContentPartPr/>
                <p14:nvPr/>
              </p14:nvContentPartPr>
              <p14:xfrm>
                <a:off x="9973375" y="3670102"/>
                <a:ext cx="93240" cy="20520"/>
              </p14:xfrm>
            </p:contentPart>
          </mc:Choice>
          <mc:Fallback xmlns="">
            <p:pic>
              <p:nvPicPr>
                <p:cNvPr id="158" name="Freihand 157">
                  <a:extLst>
                    <a:ext uri="{FF2B5EF4-FFF2-40B4-BE49-F238E27FC236}">
                      <a16:creationId xmlns:a16="http://schemas.microsoft.com/office/drawing/2014/main" id="{4F4DDFF9-D829-7A6A-C574-5A5B8927CB82}"/>
                    </a:ext>
                  </a:extLst>
                </p:cNvPr>
                <p:cNvPicPr/>
                <p:nvPr/>
              </p:nvPicPr>
              <p:blipFill>
                <a:blip r:embed="rId139"/>
                <a:stretch>
                  <a:fillRect/>
                </a:stretch>
              </p:blipFill>
              <p:spPr>
                <a:xfrm>
                  <a:off x="9964735" y="3661102"/>
                  <a:ext cx="110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0" name="Freihand 159">
                  <a:extLst>
                    <a:ext uri="{FF2B5EF4-FFF2-40B4-BE49-F238E27FC236}">
                      <a16:creationId xmlns:a16="http://schemas.microsoft.com/office/drawing/2014/main" id="{98FD9F62-BC96-21FA-B02B-324E2C5F8FFA}"/>
                    </a:ext>
                  </a:extLst>
                </p14:cNvPr>
                <p14:cNvContentPartPr/>
                <p14:nvPr/>
              </p14:nvContentPartPr>
              <p14:xfrm>
                <a:off x="10522015" y="3593062"/>
                <a:ext cx="20520" cy="16200"/>
              </p14:xfrm>
            </p:contentPart>
          </mc:Choice>
          <mc:Fallback xmlns="">
            <p:pic>
              <p:nvPicPr>
                <p:cNvPr id="160" name="Freihand 159">
                  <a:extLst>
                    <a:ext uri="{FF2B5EF4-FFF2-40B4-BE49-F238E27FC236}">
                      <a16:creationId xmlns:a16="http://schemas.microsoft.com/office/drawing/2014/main" id="{98FD9F62-BC96-21FA-B02B-324E2C5F8FFA}"/>
                    </a:ext>
                  </a:extLst>
                </p:cNvPr>
                <p:cNvPicPr/>
                <p:nvPr/>
              </p:nvPicPr>
              <p:blipFill>
                <a:blip r:embed="rId141"/>
                <a:stretch>
                  <a:fillRect/>
                </a:stretch>
              </p:blipFill>
              <p:spPr>
                <a:xfrm>
                  <a:off x="10513015" y="3584422"/>
                  <a:ext cx="38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1" name="Freihand 160">
                  <a:extLst>
                    <a:ext uri="{FF2B5EF4-FFF2-40B4-BE49-F238E27FC236}">
                      <a16:creationId xmlns:a16="http://schemas.microsoft.com/office/drawing/2014/main" id="{9AFECE40-E95F-DC1F-7094-BC15778AA868}"/>
                    </a:ext>
                  </a:extLst>
                </p14:cNvPr>
                <p14:cNvContentPartPr/>
                <p14:nvPr/>
              </p14:nvContentPartPr>
              <p14:xfrm>
                <a:off x="10614175" y="3500902"/>
                <a:ext cx="97200" cy="146880"/>
              </p14:xfrm>
            </p:contentPart>
          </mc:Choice>
          <mc:Fallback xmlns="">
            <p:pic>
              <p:nvPicPr>
                <p:cNvPr id="161" name="Freihand 160">
                  <a:extLst>
                    <a:ext uri="{FF2B5EF4-FFF2-40B4-BE49-F238E27FC236}">
                      <a16:creationId xmlns:a16="http://schemas.microsoft.com/office/drawing/2014/main" id="{9AFECE40-E95F-DC1F-7094-BC15778AA868}"/>
                    </a:ext>
                  </a:extLst>
                </p:cNvPr>
                <p:cNvPicPr/>
                <p:nvPr/>
              </p:nvPicPr>
              <p:blipFill>
                <a:blip r:embed="rId143"/>
                <a:stretch>
                  <a:fillRect/>
                </a:stretch>
              </p:blipFill>
              <p:spPr>
                <a:xfrm>
                  <a:off x="10605535" y="3491902"/>
                  <a:ext cx="114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2" name="Freihand 161">
                  <a:extLst>
                    <a:ext uri="{FF2B5EF4-FFF2-40B4-BE49-F238E27FC236}">
                      <a16:creationId xmlns:a16="http://schemas.microsoft.com/office/drawing/2014/main" id="{5E7C2E9B-3373-71F7-E23B-CDA2B950D9A4}"/>
                    </a:ext>
                  </a:extLst>
                </p14:cNvPr>
                <p14:cNvContentPartPr/>
                <p14:nvPr/>
              </p14:nvContentPartPr>
              <p14:xfrm>
                <a:off x="10752055" y="3518182"/>
                <a:ext cx="65160" cy="113040"/>
              </p14:xfrm>
            </p:contentPart>
          </mc:Choice>
          <mc:Fallback xmlns="">
            <p:pic>
              <p:nvPicPr>
                <p:cNvPr id="162" name="Freihand 161">
                  <a:extLst>
                    <a:ext uri="{FF2B5EF4-FFF2-40B4-BE49-F238E27FC236}">
                      <a16:creationId xmlns:a16="http://schemas.microsoft.com/office/drawing/2014/main" id="{5E7C2E9B-3373-71F7-E23B-CDA2B950D9A4}"/>
                    </a:ext>
                  </a:extLst>
                </p:cNvPr>
                <p:cNvPicPr/>
                <p:nvPr/>
              </p:nvPicPr>
              <p:blipFill>
                <a:blip r:embed="rId145"/>
                <a:stretch>
                  <a:fillRect/>
                </a:stretch>
              </p:blipFill>
              <p:spPr>
                <a:xfrm>
                  <a:off x="10743055" y="3509542"/>
                  <a:ext cx="82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3" name="Freihand 162">
                  <a:extLst>
                    <a:ext uri="{FF2B5EF4-FFF2-40B4-BE49-F238E27FC236}">
                      <a16:creationId xmlns:a16="http://schemas.microsoft.com/office/drawing/2014/main" id="{D66D7C81-AEEB-3CEC-3B2B-4363B978F3FF}"/>
                    </a:ext>
                  </a:extLst>
                </p14:cNvPr>
                <p14:cNvContentPartPr/>
                <p14:nvPr/>
              </p14:nvContentPartPr>
              <p14:xfrm>
                <a:off x="10887415" y="3491902"/>
                <a:ext cx="96480" cy="133920"/>
              </p14:xfrm>
            </p:contentPart>
          </mc:Choice>
          <mc:Fallback xmlns="">
            <p:pic>
              <p:nvPicPr>
                <p:cNvPr id="163" name="Freihand 162">
                  <a:extLst>
                    <a:ext uri="{FF2B5EF4-FFF2-40B4-BE49-F238E27FC236}">
                      <a16:creationId xmlns:a16="http://schemas.microsoft.com/office/drawing/2014/main" id="{D66D7C81-AEEB-3CEC-3B2B-4363B978F3FF}"/>
                    </a:ext>
                  </a:extLst>
                </p:cNvPr>
                <p:cNvPicPr/>
                <p:nvPr/>
              </p:nvPicPr>
              <p:blipFill>
                <a:blip r:embed="rId147"/>
                <a:stretch>
                  <a:fillRect/>
                </a:stretch>
              </p:blipFill>
              <p:spPr>
                <a:xfrm>
                  <a:off x="10878415" y="3482902"/>
                  <a:ext cx="114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64" name="Freihand 163">
                  <a:extLst>
                    <a:ext uri="{FF2B5EF4-FFF2-40B4-BE49-F238E27FC236}">
                      <a16:creationId xmlns:a16="http://schemas.microsoft.com/office/drawing/2014/main" id="{424E4A80-8667-1A32-B2DE-63BC9EE8A322}"/>
                    </a:ext>
                  </a:extLst>
                </p14:cNvPr>
                <p14:cNvContentPartPr/>
                <p14:nvPr/>
              </p14:nvContentPartPr>
              <p14:xfrm>
                <a:off x="10957615" y="3516382"/>
                <a:ext cx="138240" cy="181800"/>
              </p14:xfrm>
            </p:contentPart>
          </mc:Choice>
          <mc:Fallback xmlns="">
            <p:pic>
              <p:nvPicPr>
                <p:cNvPr id="164" name="Freihand 163">
                  <a:extLst>
                    <a:ext uri="{FF2B5EF4-FFF2-40B4-BE49-F238E27FC236}">
                      <a16:creationId xmlns:a16="http://schemas.microsoft.com/office/drawing/2014/main" id="{424E4A80-8667-1A32-B2DE-63BC9EE8A322}"/>
                    </a:ext>
                  </a:extLst>
                </p:cNvPr>
                <p:cNvPicPr/>
                <p:nvPr/>
              </p:nvPicPr>
              <p:blipFill>
                <a:blip r:embed="rId149"/>
                <a:stretch>
                  <a:fillRect/>
                </a:stretch>
              </p:blipFill>
              <p:spPr>
                <a:xfrm>
                  <a:off x="10948615" y="3507382"/>
                  <a:ext cx="1558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5" name="Freihand 164">
                  <a:extLst>
                    <a:ext uri="{FF2B5EF4-FFF2-40B4-BE49-F238E27FC236}">
                      <a16:creationId xmlns:a16="http://schemas.microsoft.com/office/drawing/2014/main" id="{BFF68F2B-9AD4-FBF9-2E26-DCB20F480434}"/>
                    </a:ext>
                  </a:extLst>
                </p14:cNvPr>
                <p14:cNvContentPartPr/>
                <p14:nvPr/>
              </p14:nvContentPartPr>
              <p14:xfrm>
                <a:off x="11141215" y="3499462"/>
                <a:ext cx="122760" cy="141480"/>
              </p14:xfrm>
            </p:contentPart>
          </mc:Choice>
          <mc:Fallback xmlns="">
            <p:pic>
              <p:nvPicPr>
                <p:cNvPr id="165" name="Freihand 164">
                  <a:extLst>
                    <a:ext uri="{FF2B5EF4-FFF2-40B4-BE49-F238E27FC236}">
                      <a16:creationId xmlns:a16="http://schemas.microsoft.com/office/drawing/2014/main" id="{BFF68F2B-9AD4-FBF9-2E26-DCB20F480434}"/>
                    </a:ext>
                  </a:extLst>
                </p:cNvPr>
                <p:cNvPicPr/>
                <p:nvPr/>
              </p:nvPicPr>
              <p:blipFill>
                <a:blip r:embed="rId151"/>
                <a:stretch>
                  <a:fillRect/>
                </a:stretch>
              </p:blipFill>
              <p:spPr>
                <a:xfrm>
                  <a:off x="11132215" y="3490822"/>
                  <a:ext cx="140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6" name="Freihand 165">
                  <a:extLst>
                    <a:ext uri="{FF2B5EF4-FFF2-40B4-BE49-F238E27FC236}">
                      <a16:creationId xmlns:a16="http://schemas.microsoft.com/office/drawing/2014/main" id="{4E1D29E8-88E8-ED7E-55AB-A585661AA779}"/>
                    </a:ext>
                  </a:extLst>
                </p14:cNvPr>
                <p14:cNvContentPartPr/>
                <p14:nvPr/>
              </p14:nvContentPartPr>
              <p14:xfrm>
                <a:off x="11359375" y="3548782"/>
                <a:ext cx="162000" cy="26640"/>
              </p14:xfrm>
            </p:contentPart>
          </mc:Choice>
          <mc:Fallback xmlns="">
            <p:pic>
              <p:nvPicPr>
                <p:cNvPr id="166" name="Freihand 165">
                  <a:extLst>
                    <a:ext uri="{FF2B5EF4-FFF2-40B4-BE49-F238E27FC236}">
                      <a16:creationId xmlns:a16="http://schemas.microsoft.com/office/drawing/2014/main" id="{4E1D29E8-88E8-ED7E-55AB-A585661AA779}"/>
                    </a:ext>
                  </a:extLst>
                </p:cNvPr>
                <p:cNvPicPr/>
                <p:nvPr/>
              </p:nvPicPr>
              <p:blipFill>
                <a:blip r:embed="rId153"/>
                <a:stretch>
                  <a:fillRect/>
                </a:stretch>
              </p:blipFill>
              <p:spPr>
                <a:xfrm>
                  <a:off x="11350735" y="3540142"/>
                  <a:ext cx="179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67" name="Freihand 166">
                  <a:extLst>
                    <a:ext uri="{FF2B5EF4-FFF2-40B4-BE49-F238E27FC236}">
                      <a16:creationId xmlns:a16="http://schemas.microsoft.com/office/drawing/2014/main" id="{2307A57B-11BF-9E6F-A247-E3CDCEEDAC21}"/>
                    </a:ext>
                  </a:extLst>
                </p14:cNvPr>
                <p14:cNvContentPartPr/>
                <p14:nvPr/>
              </p14:nvContentPartPr>
              <p14:xfrm>
                <a:off x="11404375" y="3621142"/>
                <a:ext cx="114480" cy="30960"/>
              </p14:xfrm>
            </p:contentPart>
          </mc:Choice>
          <mc:Fallback xmlns="">
            <p:pic>
              <p:nvPicPr>
                <p:cNvPr id="167" name="Freihand 166">
                  <a:extLst>
                    <a:ext uri="{FF2B5EF4-FFF2-40B4-BE49-F238E27FC236}">
                      <a16:creationId xmlns:a16="http://schemas.microsoft.com/office/drawing/2014/main" id="{2307A57B-11BF-9E6F-A247-E3CDCEEDAC21}"/>
                    </a:ext>
                  </a:extLst>
                </p:cNvPr>
                <p:cNvPicPr/>
                <p:nvPr/>
              </p:nvPicPr>
              <p:blipFill>
                <a:blip r:embed="rId155"/>
                <a:stretch>
                  <a:fillRect/>
                </a:stretch>
              </p:blipFill>
              <p:spPr>
                <a:xfrm>
                  <a:off x="11395375" y="3612142"/>
                  <a:ext cx="132120" cy="48600"/>
                </a:xfrm>
                <a:prstGeom prst="rect">
                  <a:avLst/>
                </a:prstGeom>
              </p:spPr>
            </p:pic>
          </mc:Fallback>
        </mc:AlternateContent>
      </p:grpSp>
      <p:grpSp>
        <p:nvGrpSpPr>
          <p:cNvPr id="182" name="Gruppieren 181">
            <a:extLst>
              <a:ext uri="{FF2B5EF4-FFF2-40B4-BE49-F238E27FC236}">
                <a16:creationId xmlns:a16="http://schemas.microsoft.com/office/drawing/2014/main" id="{F1C4F6F3-735E-D081-3AE3-35E3909412B8}"/>
              </a:ext>
            </a:extLst>
          </p:cNvPr>
          <p:cNvGrpSpPr/>
          <p:nvPr/>
        </p:nvGrpSpPr>
        <p:grpSpPr>
          <a:xfrm>
            <a:off x="5924095" y="2968102"/>
            <a:ext cx="611640" cy="216720"/>
            <a:chOff x="5924095" y="2968102"/>
            <a:chExt cx="611640" cy="216720"/>
          </a:xfrm>
        </p:grpSpPr>
        <mc:AlternateContent xmlns:mc="http://schemas.openxmlformats.org/markup-compatibility/2006" xmlns:p14="http://schemas.microsoft.com/office/powerpoint/2010/main">
          <mc:Choice Requires="p14">
            <p:contentPart p14:bwMode="auto" r:id="rId156">
              <p14:nvContentPartPr>
                <p14:cNvPr id="177" name="Freihand 176">
                  <a:extLst>
                    <a:ext uri="{FF2B5EF4-FFF2-40B4-BE49-F238E27FC236}">
                      <a16:creationId xmlns:a16="http://schemas.microsoft.com/office/drawing/2014/main" id="{18AAD9DF-F777-1194-1B4E-45AFE014683A}"/>
                    </a:ext>
                  </a:extLst>
                </p14:cNvPr>
                <p14:cNvContentPartPr/>
                <p14:nvPr/>
              </p14:nvContentPartPr>
              <p14:xfrm>
                <a:off x="5924095" y="3000502"/>
                <a:ext cx="140040" cy="138600"/>
              </p14:xfrm>
            </p:contentPart>
          </mc:Choice>
          <mc:Fallback xmlns="">
            <p:pic>
              <p:nvPicPr>
                <p:cNvPr id="177" name="Freihand 176">
                  <a:extLst>
                    <a:ext uri="{FF2B5EF4-FFF2-40B4-BE49-F238E27FC236}">
                      <a16:creationId xmlns:a16="http://schemas.microsoft.com/office/drawing/2014/main" id="{18AAD9DF-F777-1194-1B4E-45AFE014683A}"/>
                    </a:ext>
                  </a:extLst>
                </p:cNvPr>
                <p:cNvPicPr/>
                <p:nvPr/>
              </p:nvPicPr>
              <p:blipFill>
                <a:blip r:embed="rId157"/>
                <a:stretch>
                  <a:fillRect/>
                </a:stretch>
              </p:blipFill>
              <p:spPr>
                <a:xfrm>
                  <a:off x="5915455" y="2991502"/>
                  <a:ext cx="157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8" name="Freihand 177">
                  <a:extLst>
                    <a:ext uri="{FF2B5EF4-FFF2-40B4-BE49-F238E27FC236}">
                      <a16:creationId xmlns:a16="http://schemas.microsoft.com/office/drawing/2014/main" id="{14A9162E-F0DC-17A2-708F-C82CB0E23CB8}"/>
                    </a:ext>
                  </a:extLst>
                </p14:cNvPr>
                <p14:cNvContentPartPr/>
                <p14:nvPr/>
              </p14:nvContentPartPr>
              <p14:xfrm>
                <a:off x="6088975" y="2968102"/>
                <a:ext cx="67320" cy="137880"/>
              </p14:xfrm>
            </p:contentPart>
          </mc:Choice>
          <mc:Fallback xmlns="">
            <p:pic>
              <p:nvPicPr>
                <p:cNvPr id="178" name="Freihand 177">
                  <a:extLst>
                    <a:ext uri="{FF2B5EF4-FFF2-40B4-BE49-F238E27FC236}">
                      <a16:creationId xmlns:a16="http://schemas.microsoft.com/office/drawing/2014/main" id="{14A9162E-F0DC-17A2-708F-C82CB0E23CB8}"/>
                    </a:ext>
                  </a:extLst>
                </p:cNvPr>
                <p:cNvPicPr/>
                <p:nvPr/>
              </p:nvPicPr>
              <p:blipFill>
                <a:blip r:embed="rId159"/>
                <a:stretch>
                  <a:fillRect/>
                </a:stretch>
              </p:blipFill>
              <p:spPr>
                <a:xfrm>
                  <a:off x="6080335" y="2959462"/>
                  <a:ext cx="84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9" name="Freihand 178">
                  <a:extLst>
                    <a:ext uri="{FF2B5EF4-FFF2-40B4-BE49-F238E27FC236}">
                      <a16:creationId xmlns:a16="http://schemas.microsoft.com/office/drawing/2014/main" id="{C1733B74-7F0A-2DE8-C0A8-1355A5458CCC}"/>
                    </a:ext>
                  </a:extLst>
                </p14:cNvPr>
                <p14:cNvContentPartPr/>
                <p14:nvPr/>
              </p14:nvContentPartPr>
              <p14:xfrm>
                <a:off x="6187975" y="2986102"/>
                <a:ext cx="109080" cy="192960"/>
              </p14:xfrm>
            </p:contentPart>
          </mc:Choice>
          <mc:Fallback xmlns="">
            <p:pic>
              <p:nvPicPr>
                <p:cNvPr id="179" name="Freihand 178">
                  <a:extLst>
                    <a:ext uri="{FF2B5EF4-FFF2-40B4-BE49-F238E27FC236}">
                      <a16:creationId xmlns:a16="http://schemas.microsoft.com/office/drawing/2014/main" id="{C1733B74-7F0A-2DE8-C0A8-1355A5458CCC}"/>
                    </a:ext>
                  </a:extLst>
                </p:cNvPr>
                <p:cNvPicPr/>
                <p:nvPr/>
              </p:nvPicPr>
              <p:blipFill>
                <a:blip r:embed="rId161"/>
                <a:stretch>
                  <a:fillRect/>
                </a:stretch>
              </p:blipFill>
              <p:spPr>
                <a:xfrm>
                  <a:off x="6178975" y="2977462"/>
                  <a:ext cx="1267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80" name="Freihand 179">
                  <a:extLst>
                    <a:ext uri="{FF2B5EF4-FFF2-40B4-BE49-F238E27FC236}">
                      <a16:creationId xmlns:a16="http://schemas.microsoft.com/office/drawing/2014/main" id="{FC709B71-D259-A547-0B36-C54825F68A14}"/>
                    </a:ext>
                  </a:extLst>
                </p14:cNvPr>
                <p14:cNvContentPartPr/>
                <p14:nvPr/>
              </p14:nvContentPartPr>
              <p14:xfrm>
                <a:off x="6339895" y="3003382"/>
                <a:ext cx="83880" cy="128880"/>
              </p14:xfrm>
            </p:contentPart>
          </mc:Choice>
          <mc:Fallback xmlns="">
            <p:pic>
              <p:nvPicPr>
                <p:cNvPr id="180" name="Freihand 179">
                  <a:extLst>
                    <a:ext uri="{FF2B5EF4-FFF2-40B4-BE49-F238E27FC236}">
                      <a16:creationId xmlns:a16="http://schemas.microsoft.com/office/drawing/2014/main" id="{FC709B71-D259-A547-0B36-C54825F68A14}"/>
                    </a:ext>
                  </a:extLst>
                </p:cNvPr>
                <p:cNvPicPr/>
                <p:nvPr/>
              </p:nvPicPr>
              <p:blipFill>
                <a:blip r:embed="rId163"/>
                <a:stretch>
                  <a:fillRect/>
                </a:stretch>
              </p:blipFill>
              <p:spPr>
                <a:xfrm>
                  <a:off x="6330895" y="2994382"/>
                  <a:ext cx="101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1" name="Freihand 180">
                  <a:extLst>
                    <a:ext uri="{FF2B5EF4-FFF2-40B4-BE49-F238E27FC236}">
                      <a16:creationId xmlns:a16="http://schemas.microsoft.com/office/drawing/2014/main" id="{704853C5-2B9A-14E7-1150-E6DB6A849CFD}"/>
                    </a:ext>
                  </a:extLst>
                </p14:cNvPr>
                <p14:cNvContentPartPr/>
                <p14:nvPr/>
              </p14:nvContentPartPr>
              <p14:xfrm>
                <a:off x="6480655" y="3005542"/>
                <a:ext cx="55080" cy="179280"/>
              </p14:xfrm>
            </p:contentPart>
          </mc:Choice>
          <mc:Fallback xmlns="">
            <p:pic>
              <p:nvPicPr>
                <p:cNvPr id="181" name="Freihand 180">
                  <a:extLst>
                    <a:ext uri="{FF2B5EF4-FFF2-40B4-BE49-F238E27FC236}">
                      <a16:creationId xmlns:a16="http://schemas.microsoft.com/office/drawing/2014/main" id="{704853C5-2B9A-14E7-1150-E6DB6A849CFD}"/>
                    </a:ext>
                  </a:extLst>
                </p:cNvPr>
                <p:cNvPicPr/>
                <p:nvPr/>
              </p:nvPicPr>
              <p:blipFill>
                <a:blip r:embed="rId165"/>
                <a:stretch>
                  <a:fillRect/>
                </a:stretch>
              </p:blipFill>
              <p:spPr>
                <a:xfrm>
                  <a:off x="6472015" y="2996542"/>
                  <a:ext cx="72720" cy="196920"/>
                </a:xfrm>
                <a:prstGeom prst="rect">
                  <a:avLst/>
                </a:prstGeom>
              </p:spPr>
            </p:pic>
          </mc:Fallback>
        </mc:AlternateContent>
      </p:grpSp>
      <p:grpSp>
        <p:nvGrpSpPr>
          <p:cNvPr id="262" name="Gruppieren 261">
            <a:extLst>
              <a:ext uri="{FF2B5EF4-FFF2-40B4-BE49-F238E27FC236}">
                <a16:creationId xmlns:a16="http://schemas.microsoft.com/office/drawing/2014/main" id="{8F3B1884-FA6E-48F8-AC03-766448F7673C}"/>
              </a:ext>
            </a:extLst>
          </p:cNvPr>
          <p:cNvGrpSpPr/>
          <p:nvPr/>
        </p:nvGrpSpPr>
        <p:grpSpPr>
          <a:xfrm>
            <a:off x="213775" y="3354382"/>
            <a:ext cx="7527240" cy="1104120"/>
            <a:chOff x="213775" y="3354382"/>
            <a:chExt cx="7527240" cy="1104120"/>
          </a:xfrm>
        </p:grpSpPr>
        <mc:AlternateContent xmlns:mc="http://schemas.openxmlformats.org/markup-compatibility/2006" xmlns:p14="http://schemas.microsoft.com/office/powerpoint/2010/main">
          <mc:Choice Requires="p14">
            <p:contentPart p14:bwMode="auto" r:id="rId166">
              <p14:nvContentPartPr>
                <p14:cNvPr id="112" name="Freihand 111">
                  <a:extLst>
                    <a:ext uri="{FF2B5EF4-FFF2-40B4-BE49-F238E27FC236}">
                      <a16:creationId xmlns:a16="http://schemas.microsoft.com/office/drawing/2014/main" id="{5164E724-DFC3-D873-308D-BC613A6B9662}"/>
                    </a:ext>
                  </a:extLst>
                </p14:cNvPr>
                <p14:cNvContentPartPr/>
                <p14:nvPr/>
              </p14:nvContentPartPr>
              <p14:xfrm>
                <a:off x="7645255" y="3498382"/>
                <a:ext cx="95760" cy="7920"/>
              </p14:xfrm>
            </p:contentPart>
          </mc:Choice>
          <mc:Fallback xmlns="">
            <p:pic>
              <p:nvPicPr>
                <p:cNvPr id="112" name="Freihand 111">
                  <a:extLst>
                    <a:ext uri="{FF2B5EF4-FFF2-40B4-BE49-F238E27FC236}">
                      <a16:creationId xmlns:a16="http://schemas.microsoft.com/office/drawing/2014/main" id="{5164E724-DFC3-D873-308D-BC613A6B9662}"/>
                    </a:ext>
                  </a:extLst>
                </p:cNvPr>
                <p:cNvPicPr/>
                <p:nvPr/>
              </p:nvPicPr>
              <p:blipFill>
                <a:blip r:embed="rId167"/>
                <a:stretch>
                  <a:fillRect/>
                </a:stretch>
              </p:blipFill>
              <p:spPr>
                <a:xfrm>
                  <a:off x="7636615" y="3489382"/>
                  <a:ext cx="113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Freihand 112">
                  <a:extLst>
                    <a:ext uri="{FF2B5EF4-FFF2-40B4-BE49-F238E27FC236}">
                      <a16:creationId xmlns:a16="http://schemas.microsoft.com/office/drawing/2014/main" id="{2564D776-B263-56F8-BCEA-A18F0549DED9}"/>
                    </a:ext>
                  </a:extLst>
                </p14:cNvPr>
                <p14:cNvContentPartPr/>
                <p14:nvPr/>
              </p14:nvContentPartPr>
              <p14:xfrm>
                <a:off x="7643095" y="3544102"/>
                <a:ext cx="70560" cy="30960"/>
              </p14:xfrm>
            </p:contentPart>
          </mc:Choice>
          <mc:Fallback xmlns="">
            <p:pic>
              <p:nvPicPr>
                <p:cNvPr id="113" name="Freihand 112">
                  <a:extLst>
                    <a:ext uri="{FF2B5EF4-FFF2-40B4-BE49-F238E27FC236}">
                      <a16:creationId xmlns:a16="http://schemas.microsoft.com/office/drawing/2014/main" id="{2564D776-B263-56F8-BCEA-A18F0549DED9}"/>
                    </a:ext>
                  </a:extLst>
                </p:cNvPr>
                <p:cNvPicPr/>
                <p:nvPr/>
              </p:nvPicPr>
              <p:blipFill>
                <a:blip r:embed="rId169"/>
                <a:stretch>
                  <a:fillRect/>
                </a:stretch>
              </p:blipFill>
              <p:spPr>
                <a:xfrm>
                  <a:off x="7634455" y="3535462"/>
                  <a:ext cx="88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5" name="Freihand 114">
                  <a:extLst>
                    <a:ext uri="{FF2B5EF4-FFF2-40B4-BE49-F238E27FC236}">
                      <a16:creationId xmlns:a16="http://schemas.microsoft.com/office/drawing/2014/main" id="{4B215CCC-5FE3-3BCB-A7AA-43723CEEF4AA}"/>
                    </a:ext>
                  </a:extLst>
                </p14:cNvPr>
                <p14:cNvContentPartPr/>
                <p14:nvPr/>
              </p14:nvContentPartPr>
              <p14:xfrm>
                <a:off x="7648495" y="3482182"/>
                <a:ext cx="59040" cy="41760"/>
              </p14:xfrm>
            </p:contentPart>
          </mc:Choice>
          <mc:Fallback xmlns="">
            <p:pic>
              <p:nvPicPr>
                <p:cNvPr id="115" name="Freihand 114">
                  <a:extLst>
                    <a:ext uri="{FF2B5EF4-FFF2-40B4-BE49-F238E27FC236}">
                      <a16:creationId xmlns:a16="http://schemas.microsoft.com/office/drawing/2014/main" id="{4B215CCC-5FE3-3BCB-A7AA-43723CEEF4AA}"/>
                    </a:ext>
                  </a:extLst>
                </p:cNvPr>
                <p:cNvPicPr/>
                <p:nvPr/>
              </p:nvPicPr>
              <p:blipFill>
                <a:blip r:embed="rId171"/>
                <a:stretch>
                  <a:fillRect/>
                </a:stretch>
              </p:blipFill>
              <p:spPr>
                <a:xfrm>
                  <a:off x="7639855" y="3473182"/>
                  <a:ext cx="76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Freihand 115">
                  <a:extLst>
                    <a:ext uri="{FF2B5EF4-FFF2-40B4-BE49-F238E27FC236}">
                      <a16:creationId xmlns:a16="http://schemas.microsoft.com/office/drawing/2014/main" id="{11E0216F-DCE0-AC11-7C83-74C6F7EC8283}"/>
                    </a:ext>
                  </a:extLst>
                </p14:cNvPr>
                <p14:cNvContentPartPr/>
                <p14:nvPr/>
              </p14:nvContentPartPr>
              <p14:xfrm>
                <a:off x="7656055" y="3594142"/>
                <a:ext cx="30960" cy="27000"/>
              </p14:xfrm>
            </p:contentPart>
          </mc:Choice>
          <mc:Fallback xmlns="">
            <p:pic>
              <p:nvPicPr>
                <p:cNvPr id="116" name="Freihand 115">
                  <a:extLst>
                    <a:ext uri="{FF2B5EF4-FFF2-40B4-BE49-F238E27FC236}">
                      <a16:creationId xmlns:a16="http://schemas.microsoft.com/office/drawing/2014/main" id="{11E0216F-DCE0-AC11-7C83-74C6F7EC8283}"/>
                    </a:ext>
                  </a:extLst>
                </p:cNvPr>
                <p:cNvPicPr/>
                <p:nvPr/>
              </p:nvPicPr>
              <p:blipFill>
                <a:blip r:embed="rId173"/>
                <a:stretch>
                  <a:fillRect/>
                </a:stretch>
              </p:blipFill>
              <p:spPr>
                <a:xfrm>
                  <a:off x="7647055" y="3585502"/>
                  <a:ext cx="48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4" name="Freihand 43">
                  <a:extLst>
                    <a:ext uri="{FF2B5EF4-FFF2-40B4-BE49-F238E27FC236}">
                      <a16:creationId xmlns:a16="http://schemas.microsoft.com/office/drawing/2014/main" id="{0372D343-10E7-C4A3-C4AD-3C8E77DB4F39}"/>
                    </a:ext>
                  </a:extLst>
                </p14:cNvPr>
                <p14:cNvContentPartPr/>
                <p14:nvPr/>
              </p14:nvContentPartPr>
              <p14:xfrm>
                <a:off x="934495" y="3566062"/>
                <a:ext cx="127440" cy="124920"/>
              </p14:xfrm>
            </p:contentPart>
          </mc:Choice>
          <mc:Fallback xmlns="">
            <p:pic>
              <p:nvPicPr>
                <p:cNvPr id="44" name="Freihand 43">
                  <a:extLst>
                    <a:ext uri="{FF2B5EF4-FFF2-40B4-BE49-F238E27FC236}">
                      <a16:creationId xmlns:a16="http://schemas.microsoft.com/office/drawing/2014/main" id="{0372D343-10E7-C4A3-C4AD-3C8E77DB4F39}"/>
                    </a:ext>
                  </a:extLst>
                </p:cNvPr>
                <p:cNvPicPr/>
                <p:nvPr/>
              </p:nvPicPr>
              <p:blipFill>
                <a:blip r:embed="rId175"/>
                <a:stretch>
                  <a:fillRect/>
                </a:stretch>
              </p:blipFill>
              <p:spPr>
                <a:xfrm>
                  <a:off x="925855" y="3557422"/>
                  <a:ext cx="145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5" name="Freihand 44">
                  <a:extLst>
                    <a:ext uri="{FF2B5EF4-FFF2-40B4-BE49-F238E27FC236}">
                      <a16:creationId xmlns:a16="http://schemas.microsoft.com/office/drawing/2014/main" id="{2A196B7A-E9B2-8249-122D-346C402C538A}"/>
                    </a:ext>
                  </a:extLst>
                </p14:cNvPr>
                <p14:cNvContentPartPr/>
                <p14:nvPr/>
              </p14:nvContentPartPr>
              <p14:xfrm>
                <a:off x="1126015" y="3667942"/>
                <a:ext cx="8640" cy="55080"/>
              </p14:xfrm>
            </p:contentPart>
          </mc:Choice>
          <mc:Fallback xmlns="">
            <p:pic>
              <p:nvPicPr>
                <p:cNvPr id="45" name="Freihand 44">
                  <a:extLst>
                    <a:ext uri="{FF2B5EF4-FFF2-40B4-BE49-F238E27FC236}">
                      <a16:creationId xmlns:a16="http://schemas.microsoft.com/office/drawing/2014/main" id="{2A196B7A-E9B2-8249-122D-346C402C538A}"/>
                    </a:ext>
                  </a:extLst>
                </p:cNvPr>
                <p:cNvPicPr/>
                <p:nvPr/>
              </p:nvPicPr>
              <p:blipFill>
                <a:blip r:embed="rId177"/>
                <a:stretch>
                  <a:fillRect/>
                </a:stretch>
              </p:blipFill>
              <p:spPr>
                <a:xfrm>
                  <a:off x="1117015" y="3659302"/>
                  <a:ext cx="26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6" name="Freihand 45">
                  <a:extLst>
                    <a:ext uri="{FF2B5EF4-FFF2-40B4-BE49-F238E27FC236}">
                      <a16:creationId xmlns:a16="http://schemas.microsoft.com/office/drawing/2014/main" id="{30FC26AB-F33D-5694-305A-E3AA13F4FEE0}"/>
                    </a:ext>
                  </a:extLst>
                </p14:cNvPr>
                <p14:cNvContentPartPr/>
                <p14:nvPr/>
              </p14:nvContentPartPr>
              <p14:xfrm>
                <a:off x="1256695" y="3511342"/>
                <a:ext cx="248760" cy="164880"/>
              </p14:xfrm>
            </p:contentPart>
          </mc:Choice>
          <mc:Fallback xmlns="">
            <p:pic>
              <p:nvPicPr>
                <p:cNvPr id="46" name="Freihand 45">
                  <a:extLst>
                    <a:ext uri="{FF2B5EF4-FFF2-40B4-BE49-F238E27FC236}">
                      <a16:creationId xmlns:a16="http://schemas.microsoft.com/office/drawing/2014/main" id="{30FC26AB-F33D-5694-305A-E3AA13F4FEE0}"/>
                    </a:ext>
                  </a:extLst>
                </p:cNvPr>
                <p:cNvPicPr/>
                <p:nvPr/>
              </p:nvPicPr>
              <p:blipFill>
                <a:blip r:embed="rId179"/>
                <a:stretch>
                  <a:fillRect/>
                </a:stretch>
              </p:blipFill>
              <p:spPr>
                <a:xfrm>
                  <a:off x="1247695" y="3502342"/>
                  <a:ext cx="266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7" name="Freihand 46">
                  <a:extLst>
                    <a:ext uri="{FF2B5EF4-FFF2-40B4-BE49-F238E27FC236}">
                      <a16:creationId xmlns:a16="http://schemas.microsoft.com/office/drawing/2014/main" id="{D0B1A103-DB6C-5CFD-F60D-AC09156148A8}"/>
                    </a:ext>
                  </a:extLst>
                </p14:cNvPr>
                <p14:cNvContentPartPr/>
                <p14:nvPr/>
              </p14:nvContentPartPr>
              <p14:xfrm>
                <a:off x="1653055" y="3534742"/>
                <a:ext cx="133920" cy="102240"/>
              </p14:xfrm>
            </p:contentPart>
          </mc:Choice>
          <mc:Fallback xmlns="">
            <p:pic>
              <p:nvPicPr>
                <p:cNvPr id="47" name="Freihand 46">
                  <a:extLst>
                    <a:ext uri="{FF2B5EF4-FFF2-40B4-BE49-F238E27FC236}">
                      <a16:creationId xmlns:a16="http://schemas.microsoft.com/office/drawing/2014/main" id="{D0B1A103-DB6C-5CFD-F60D-AC09156148A8}"/>
                    </a:ext>
                  </a:extLst>
                </p:cNvPr>
                <p:cNvPicPr/>
                <p:nvPr/>
              </p:nvPicPr>
              <p:blipFill>
                <a:blip r:embed="rId181"/>
                <a:stretch>
                  <a:fillRect/>
                </a:stretch>
              </p:blipFill>
              <p:spPr>
                <a:xfrm>
                  <a:off x="1644055" y="3525742"/>
                  <a:ext cx="151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 name="Freihand 47">
                  <a:extLst>
                    <a:ext uri="{FF2B5EF4-FFF2-40B4-BE49-F238E27FC236}">
                      <a16:creationId xmlns:a16="http://schemas.microsoft.com/office/drawing/2014/main" id="{C4758D60-C48A-5194-2687-BCF0A2C182EB}"/>
                    </a:ext>
                  </a:extLst>
                </p14:cNvPr>
                <p14:cNvContentPartPr/>
                <p14:nvPr/>
              </p14:nvContentPartPr>
              <p14:xfrm>
                <a:off x="1822255" y="3519262"/>
                <a:ext cx="79200" cy="131400"/>
              </p14:xfrm>
            </p:contentPart>
          </mc:Choice>
          <mc:Fallback xmlns="">
            <p:pic>
              <p:nvPicPr>
                <p:cNvPr id="48" name="Freihand 47">
                  <a:extLst>
                    <a:ext uri="{FF2B5EF4-FFF2-40B4-BE49-F238E27FC236}">
                      <a16:creationId xmlns:a16="http://schemas.microsoft.com/office/drawing/2014/main" id="{C4758D60-C48A-5194-2687-BCF0A2C182EB}"/>
                    </a:ext>
                  </a:extLst>
                </p:cNvPr>
                <p:cNvPicPr/>
                <p:nvPr/>
              </p:nvPicPr>
              <p:blipFill>
                <a:blip r:embed="rId183"/>
                <a:stretch>
                  <a:fillRect/>
                </a:stretch>
              </p:blipFill>
              <p:spPr>
                <a:xfrm>
                  <a:off x="1813255" y="3510622"/>
                  <a:ext cx="96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9" name="Freihand 48">
                  <a:extLst>
                    <a:ext uri="{FF2B5EF4-FFF2-40B4-BE49-F238E27FC236}">
                      <a16:creationId xmlns:a16="http://schemas.microsoft.com/office/drawing/2014/main" id="{1C5E4757-0D83-2A74-C486-F31DADE6593C}"/>
                    </a:ext>
                  </a:extLst>
                </p14:cNvPr>
                <p14:cNvContentPartPr/>
                <p14:nvPr/>
              </p14:nvContentPartPr>
              <p14:xfrm>
                <a:off x="1985335" y="3536542"/>
                <a:ext cx="53640" cy="108720"/>
              </p14:xfrm>
            </p:contentPart>
          </mc:Choice>
          <mc:Fallback xmlns="">
            <p:pic>
              <p:nvPicPr>
                <p:cNvPr id="49" name="Freihand 48">
                  <a:extLst>
                    <a:ext uri="{FF2B5EF4-FFF2-40B4-BE49-F238E27FC236}">
                      <a16:creationId xmlns:a16="http://schemas.microsoft.com/office/drawing/2014/main" id="{1C5E4757-0D83-2A74-C486-F31DADE6593C}"/>
                    </a:ext>
                  </a:extLst>
                </p:cNvPr>
                <p:cNvPicPr/>
                <p:nvPr/>
              </p:nvPicPr>
              <p:blipFill>
                <a:blip r:embed="rId185"/>
                <a:stretch>
                  <a:fillRect/>
                </a:stretch>
              </p:blipFill>
              <p:spPr>
                <a:xfrm>
                  <a:off x="1976695" y="3527542"/>
                  <a:ext cx="71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0" name="Freihand 49">
                  <a:extLst>
                    <a:ext uri="{FF2B5EF4-FFF2-40B4-BE49-F238E27FC236}">
                      <a16:creationId xmlns:a16="http://schemas.microsoft.com/office/drawing/2014/main" id="{4A99FCD3-0DD1-07A3-154D-7E8983642326}"/>
                    </a:ext>
                  </a:extLst>
                </p14:cNvPr>
                <p14:cNvContentPartPr/>
                <p14:nvPr/>
              </p14:nvContentPartPr>
              <p14:xfrm>
                <a:off x="2237335" y="3624742"/>
                <a:ext cx="93600" cy="87840"/>
              </p14:xfrm>
            </p:contentPart>
          </mc:Choice>
          <mc:Fallback xmlns="">
            <p:pic>
              <p:nvPicPr>
                <p:cNvPr id="50" name="Freihand 49">
                  <a:extLst>
                    <a:ext uri="{FF2B5EF4-FFF2-40B4-BE49-F238E27FC236}">
                      <a16:creationId xmlns:a16="http://schemas.microsoft.com/office/drawing/2014/main" id="{4A99FCD3-0DD1-07A3-154D-7E8983642326}"/>
                    </a:ext>
                  </a:extLst>
                </p:cNvPr>
                <p:cNvPicPr/>
                <p:nvPr/>
              </p:nvPicPr>
              <p:blipFill>
                <a:blip r:embed="rId187"/>
                <a:stretch>
                  <a:fillRect/>
                </a:stretch>
              </p:blipFill>
              <p:spPr>
                <a:xfrm>
                  <a:off x="2228695" y="3615742"/>
                  <a:ext cx="111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2" name="Freihand 51">
                  <a:extLst>
                    <a:ext uri="{FF2B5EF4-FFF2-40B4-BE49-F238E27FC236}">
                      <a16:creationId xmlns:a16="http://schemas.microsoft.com/office/drawing/2014/main" id="{F80AA772-EC5C-7D24-7C8D-593629132CE6}"/>
                    </a:ext>
                  </a:extLst>
                </p14:cNvPr>
                <p14:cNvContentPartPr/>
                <p14:nvPr/>
              </p14:nvContentPartPr>
              <p14:xfrm>
                <a:off x="2514895" y="3536542"/>
                <a:ext cx="111600" cy="159120"/>
              </p14:xfrm>
            </p:contentPart>
          </mc:Choice>
          <mc:Fallback xmlns="">
            <p:pic>
              <p:nvPicPr>
                <p:cNvPr id="52" name="Freihand 51">
                  <a:extLst>
                    <a:ext uri="{FF2B5EF4-FFF2-40B4-BE49-F238E27FC236}">
                      <a16:creationId xmlns:a16="http://schemas.microsoft.com/office/drawing/2014/main" id="{F80AA772-EC5C-7D24-7C8D-593629132CE6}"/>
                    </a:ext>
                  </a:extLst>
                </p:cNvPr>
                <p:cNvPicPr/>
                <p:nvPr/>
              </p:nvPicPr>
              <p:blipFill>
                <a:blip r:embed="rId189"/>
                <a:stretch>
                  <a:fillRect/>
                </a:stretch>
              </p:blipFill>
              <p:spPr>
                <a:xfrm>
                  <a:off x="2506255" y="3527902"/>
                  <a:ext cx="1292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3" name="Freihand 52">
                  <a:extLst>
                    <a:ext uri="{FF2B5EF4-FFF2-40B4-BE49-F238E27FC236}">
                      <a16:creationId xmlns:a16="http://schemas.microsoft.com/office/drawing/2014/main" id="{8172BE17-0BEA-FEBA-8B0E-66EF4A0D3A71}"/>
                    </a:ext>
                  </a:extLst>
                </p14:cNvPr>
                <p14:cNvContentPartPr/>
                <p14:nvPr/>
              </p14:nvContentPartPr>
              <p14:xfrm>
                <a:off x="2720095" y="3613222"/>
                <a:ext cx="22680" cy="26280"/>
              </p14:xfrm>
            </p:contentPart>
          </mc:Choice>
          <mc:Fallback xmlns="">
            <p:pic>
              <p:nvPicPr>
                <p:cNvPr id="53" name="Freihand 52">
                  <a:extLst>
                    <a:ext uri="{FF2B5EF4-FFF2-40B4-BE49-F238E27FC236}">
                      <a16:creationId xmlns:a16="http://schemas.microsoft.com/office/drawing/2014/main" id="{8172BE17-0BEA-FEBA-8B0E-66EF4A0D3A71}"/>
                    </a:ext>
                  </a:extLst>
                </p:cNvPr>
                <p:cNvPicPr/>
                <p:nvPr/>
              </p:nvPicPr>
              <p:blipFill>
                <a:blip r:embed="rId191"/>
                <a:stretch>
                  <a:fillRect/>
                </a:stretch>
              </p:blipFill>
              <p:spPr>
                <a:xfrm>
                  <a:off x="2711455" y="3604582"/>
                  <a:ext cx="40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4" name="Freihand 53">
                  <a:extLst>
                    <a:ext uri="{FF2B5EF4-FFF2-40B4-BE49-F238E27FC236}">
                      <a16:creationId xmlns:a16="http://schemas.microsoft.com/office/drawing/2014/main" id="{F4A85EDC-0B0E-02B2-48DA-543FD48281B9}"/>
                    </a:ext>
                  </a:extLst>
                </p14:cNvPr>
                <p14:cNvContentPartPr/>
                <p14:nvPr/>
              </p14:nvContentPartPr>
              <p14:xfrm>
                <a:off x="2838895" y="3521782"/>
                <a:ext cx="115920" cy="138240"/>
              </p14:xfrm>
            </p:contentPart>
          </mc:Choice>
          <mc:Fallback xmlns="">
            <p:pic>
              <p:nvPicPr>
                <p:cNvPr id="54" name="Freihand 53">
                  <a:extLst>
                    <a:ext uri="{FF2B5EF4-FFF2-40B4-BE49-F238E27FC236}">
                      <a16:creationId xmlns:a16="http://schemas.microsoft.com/office/drawing/2014/main" id="{F4A85EDC-0B0E-02B2-48DA-543FD48281B9}"/>
                    </a:ext>
                  </a:extLst>
                </p:cNvPr>
                <p:cNvPicPr/>
                <p:nvPr/>
              </p:nvPicPr>
              <p:blipFill>
                <a:blip r:embed="rId193"/>
                <a:stretch>
                  <a:fillRect/>
                </a:stretch>
              </p:blipFill>
              <p:spPr>
                <a:xfrm>
                  <a:off x="2830255" y="3513142"/>
                  <a:ext cx="133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5" name="Freihand 54">
                  <a:extLst>
                    <a:ext uri="{FF2B5EF4-FFF2-40B4-BE49-F238E27FC236}">
                      <a16:creationId xmlns:a16="http://schemas.microsoft.com/office/drawing/2014/main" id="{514F24B7-079C-A037-E79B-AFB0054C7A0F}"/>
                    </a:ext>
                  </a:extLst>
                </p14:cNvPr>
                <p14:cNvContentPartPr/>
                <p14:nvPr/>
              </p14:nvContentPartPr>
              <p14:xfrm>
                <a:off x="3005215" y="3518902"/>
                <a:ext cx="68400" cy="123480"/>
              </p14:xfrm>
            </p:contentPart>
          </mc:Choice>
          <mc:Fallback xmlns="">
            <p:pic>
              <p:nvPicPr>
                <p:cNvPr id="55" name="Freihand 54">
                  <a:extLst>
                    <a:ext uri="{FF2B5EF4-FFF2-40B4-BE49-F238E27FC236}">
                      <a16:creationId xmlns:a16="http://schemas.microsoft.com/office/drawing/2014/main" id="{514F24B7-079C-A037-E79B-AFB0054C7A0F}"/>
                    </a:ext>
                  </a:extLst>
                </p:cNvPr>
                <p:cNvPicPr/>
                <p:nvPr/>
              </p:nvPicPr>
              <p:blipFill>
                <a:blip r:embed="rId195"/>
                <a:stretch>
                  <a:fillRect/>
                </a:stretch>
              </p:blipFill>
              <p:spPr>
                <a:xfrm>
                  <a:off x="2996215" y="3510262"/>
                  <a:ext cx="86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6" name="Freihand 55">
                  <a:extLst>
                    <a:ext uri="{FF2B5EF4-FFF2-40B4-BE49-F238E27FC236}">
                      <a16:creationId xmlns:a16="http://schemas.microsoft.com/office/drawing/2014/main" id="{34C492F1-302F-D01D-5AC2-D600B2188E1B}"/>
                    </a:ext>
                  </a:extLst>
                </p14:cNvPr>
                <p14:cNvContentPartPr/>
                <p14:nvPr/>
              </p14:nvContentPartPr>
              <p14:xfrm>
                <a:off x="3116455" y="3517462"/>
                <a:ext cx="71640" cy="124560"/>
              </p14:xfrm>
            </p:contentPart>
          </mc:Choice>
          <mc:Fallback xmlns="">
            <p:pic>
              <p:nvPicPr>
                <p:cNvPr id="56" name="Freihand 55">
                  <a:extLst>
                    <a:ext uri="{FF2B5EF4-FFF2-40B4-BE49-F238E27FC236}">
                      <a16:creationId xmlns:a16="http://schemas.microsoft.com/office/drawing/2014/main" id="{34C492F1-302F-D01D-5AC2-D600B2188E1B}"/>
                    </a:ext>
                  </a:extLst>
                </p:cNvPr>
                <p:cNvPicPr/>
                <p:nvPr/>
              </p:nvPicPr>
              <p:blipFill>
                <a:blip r:embed="rId197"/>
                <a:stretch>
                  <a:fillRect/>
                </a:stretch>
              </p:blipFill>
              <p:spPr>
                <a:xfrm>
                  <a:off x="3107455" y="3508462"/>
                  <a:ext cx="89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7" name="Freihand 56">
                  <a:extLst>
                    <a:ext uri="{FF2B5EF4-FFF2-40B4-BE49-F238E27FC236}">
                      <a16:creationId xmlns:a16="http://schemas.microsoft.com/office/drawing/2014/main" id="{8401A1F0-FF5A-5639-CD29-9BF425B724AC}"/>
                    </a:ext>
                  </a:extLst>
                </p14:cNvPr>
                <p14:cNvContentPartPr/>
                <p14:nvPr/>
              </p14:nvContentPartPr>
              <p14:xfrm>
                <a:off x="3323815" y="3553462"/>
                <a:ext cx="120600" cy="68040"/>
              </p14:xfrm>
            </p:contentPart>
          </mc:Choice>
          <mc:Fallback xmlns="">
            <p:pic>
              <p:nvPicPr>
                <p:cNvPr id="57" name="Freihand 56">
                  <a:extLst>
                    <a:ext uri="{FF2B5EF4-FFF2-40B4-BE49-F238E27FC236}">
                      <a16:creationId xmlns:a16="http://schemas.microsoft.com/office/drawing/2014/main" id="{8401A1F0-FF5A-5639-CD29-9BF425B724AC}"/>
                    </a:ext>
                  </a:extLst>
                </p:cNvPr>
                <p:cNvPicPr/>
                <p:nvPr/>
              </p:nvPicPr>
              <p:blipFill>
                <a:blip r:embed="rId199"/>
                <a:stretch>
                  <a:fillRect/>
                </a:stretch>
              </p:blipFill>
              <p:spPr>
                <a:xfrm>
                  <a:off x="3315175" y="3544822"/>
                  <a:ext cx="138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8" name="Freihand 57">
                  <a:extLst>
                    <a:ext uri="{FF2B5EF4-FFF2-40B4-BE49-F238E27FC236}">
                      <a16:creationId xmlns:a16="http://schemas.microsoft.com/office/drawing/2014/main" id="{0AE6740E-34C7-D32A-0D28-D4A4FC1130AB}"/>
                    </a:ext>
                  </a:extLst>
                </p14:cNvPr>
                <p14:cNvContentPartPr/>
                <p14:nvPr/>
              </p14:nvContentPartPr>
              <p14:xfrm>
                <a:off x="3598495" y="3467062"/>
                <a:ext cx="42120" cy="93600"/>
              </p14:xfrm>
            </p:contentPart>
          </mc:Choice>
          <mc:Fallback xmlns="">
            <p:pic>
              <p:nvPicPr>
                <p:cNvPr id="58" name="Freihand 57">
                  <a:extLst>
                    <a:ext uri="{FF2B5EF4-FFF2-40B4-BE49-F238E27FC236}">
                      <a16:creationId xmlns:a16="http://schemas.microsoft.com/office/drawing/2014/main" id="{0AE6740E-34C7-D32A-0D28-D4A4FC1130AB}"/>
                    </a:ext>
                  </a:extLst>
                </p:cNvPr>
                <p:cNvPicPr/>
                <p:nvPr/>
              </p:nvPicPr>
              <p:blipFill>
                <a:blip r:embed="rId201"/>
                <a:stretch>
                  <a:fillRect/>
                </a:stretch>
              </p:blipFill>
              <p:spPr>
                <a:xfrm>
                  <a:off x="3589495" y="3458062"/>
                  <a:ext cx="59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9" name="Freihand 58">
                  <a:extLst>
                    <a:ext uri="{FF2B5EF4-FFF2-40B4-BE49-F238E27FC236}">
                      <a16:creationId xmlns:a16="http://schemas.microsoft.com/office/drawing/2014/main" id="{A14FF3A6-8815-5BCB-7EFE-804798370266}"/>
                    </a:ext>
                  </a:extLst>
                </p14:cNvPr>
                <p14:cNvContentPartPr/>
                <p14:nvPr/>
              </p14:nvContentPartPr>
              <p14:xfrm>
                <a:off x="3641695" y="3525742"/>
                <a:ext cx="48960" cy="79200"/>
              </p14:xfrm>
            </p:contentPart>
          </mc:Choice>
          <mc:Fallback xmlns="">
            <p:pic>
              <p:nvPicPr>
                <p:cNvPr id="59" name="Freihand 58">
                  <a:extLst>
                    <a:ext uri="{FF2B5EF4-FFF2-40B4-BE49-F238E27FC236}">
                      <a16:creationId xmlns:a16="http://schemas.microsoft.com/office/drawing/2014/main" id="{A14FF3A6-8815-5BCB-7EFE-804798370266}"/>
                    </a:ext>
                  </a:extLst>
                </p:cNvPr>
                <p:cNvPicPr/>
                <p:nvPr/>
              </p:nvPicPr>
              <p:blipFill>
                <a:blip r:embed="rId203"/>
                <a:stretch>
                  <a:fillRect/>
                </a:stretch>
              </p:blipFill>
              <p:spPr>
                <a:xfrm>
                  <a:off x="3633055" y="3516742"/>
                  <a:ext cx="66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60" name="Freihand 59">
                  <a:extLst>
                    <a:ext uri="{FF2B5EF4-FFF2-40B4-BE49-F238E27FC236}">
                      <a16:creationId xmlns:a16="http://schemas.microsoft.com/office/drawing/2014/main" id="{2971CEA8-B3D5-4D11-C750-A580183C3333}"/>
                    </a:ext>
                  </a:extLst>
                </p14:cNvPr>
                <p14:cNvContentPartPr/>
                <p14:nvPr/>
              </p14:nvContentPartPr>
              <p14:xfrm>
                <a:off x="3774895" y="3462742"/>
                <a:ext cx="96480" cy="174960"/>
              </p14:xfrm>
            </p:contentPart>
          </mc:Choice>
          <mc:Fallback xmlns="">
            <p:pic>
              <p:nvPicPr>
                <p:cNvPr id="60" name="Freihand 59">
                  <a:extLst>
                    <a:ext uri="{FF2B5EF4-FFF2-40B4-BE49-F238E27FC236}">
                      <a16:creationId xmlns:a16="http://schemas.microsoft.com/office/drawing/2014/main" id="{2971CEA8-B3D5-4D11-C750-A580183C3333}"/>
                    </a:ext>
                  </a:extLst>
                </p:cNvPr>
                <p:cNvPicPr/>
                <p:nvPr/>
              </p:nvPicPr>
              <p:blipFill>
                <a:blip r:embed="rId205"/>
                <a:stretch>
                  <a:fillRect/>
                </a:stretch>
              </p:blipFill>
              <p:spPr>
                <a:xfrm>
                  <a:off x="3766255" y="3453742"/>
                  <a:ext cx="114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61" name="Freihand 60">
                  <a:extLst>
                    <a:ext uri="{FF2B5EF4-FFF2-40B4-BE49-F238E27FC236}">
                      <a16:creationId xmlns:a16="http://schemas.microsoft.com/office/drawing/2014/main" id="{AC3D7923-33D0-6901-C799-AD04EC635341}"/>
                    </a:ext>
                  </a:extLst>
                </p14:cNvPr>
                <p14:cNvContentPartPr/>
                <p14:nvPr/>
              </p14:nvContentPartPr>
              <p14:xfrm>
                <a:off x="3939415" y="3501622"/>
                <a:ext cx="139680" cy="108360"/>
              </p14:xfrm>
            </p:contentPart>
          </mc:Choice>
          <mc:Fallback xmlns="">
            <p:pic>
              <p:nvPicPr>
                <p:cNvPr id="61" name="Freihand 60">
                  <a:extLst>
                    <a:ext uri="{FF2B5EF4-FFF2-40B4-BE49-F238E27FC236}">
                      <a16:creationId xmlns:a16="http://schemas.microsoft.com/office/drawing/2014/main" id="{AC3D7923-33D0-6901-C799-AD04EC635341}"/>
                    </a:ext>
                  </a:extLst>
                </p:cNvPr>
                <p:cNvPicPr/>
                <p:nvPr/>
              </p:nvPicPr>
              <p:blipFill>
                <a:blip r:embed="rId207"/>
                <a:stretch>
                  <a:fillRect/>
                </a:stretch>
              </p:blipFill>
              <p:spPr>
                <a:xfrm>
                  <a:off x="3930775" y="3492622"/>
                  <a:ext cx="157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9" name="Freihand 78">
                  <a:extLst>
                    <a:ext uri="{FF2B5EF4-FFF2-40B4-BE49-F238E27FC236}">
                      <a16:creationId xmlns:a16="http://schemas.microsoft.com/office/drawing/2014/main" id="{F362EA1B-0C2C-7605-2A23-73621EFF3C80}"/>
                    </a:ext>
                  </a:extLst>
                </p14:cNvPr>
                <p14:cNvContentPartPr/>
                <p14:nvPr/>
              </p14:nvContentPartPr>
              <p14:xfrm>
                <a:off x="415015" y="3521782"/>
                <a:ext cx="148320" cy="121680"/>
              </p14:xfrm>
            </p:contentPart>
          </mc:Choice>
          <mc:Fallback xmlns="">
            <p:pic>
              <p:nvPicPr>
                <p:cNvPr id="79" name="Freihand 78">
                  <a:extLst>
                    <a:ext uri="{FF2B5EF4-FFF2-40B4-BE49-F238E27FC236}">
                      <a16:creationId xmlns:a16="http://schemas.microsoft.com/office/drawing/2014/main" id="{F362EA1B-0C2C-7605-2A23-73621EFF3C80}"/>
                    </a:ext>
                  </a:extLst>
                </p:cNvPr>
                <p:cNvPicPr/>
                <p:nvPr/>
              </p:nvPicPr>
              <p:blipFill>
                <a:blip r:embed="rId209"/>
                <a:stretch>
                  <a:fillRect/>
                </a:stretch>
              </p:blipFill>
              <p:spPr>
                <a:xfrm>
                  <a:off x="406015" y="3512782"/>
                  <a:ext cx="1659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0" name="Freihand 79">
                  <a:extLst>
                    <a:ext uri="{FF2B5EF4-FFF2-40B4-BE49-F238E27FC236}">
                      <a16:creationId xmlns:a16="http://schemas.microsoft.com/office/drawing/2014/main" id="{2E395B34-A501-8F48-F694-13ED32BEBEE4}"/>
                    </a:ext>
                  </a:extLst>
                </p14:cNvPr>
                <p14:cNvContentPartPr/>
                <p14:nvPr/>
              </p14:nvContentPartPr>
              <p14:xfrm>
                <a:off x="335095" y="3468862"/>
                <a:ext cx="349200" cy="241560"/>
              </p14:xfrm>
            </p:contentPart>
          </mc:Choice>
          <mc:Fallback xmlns="">
            <p:pic>
              <p:nvPicPr>
                <p:cNvPr id="80" name="Freihand 79">
                  <a:extLst>
                    <a:ext uri="{FF2B5EF4-FFF2-40B4-BE49-F238E27FC236}">
                      <a16:creationId xmlns:a16="http://schemas.microsoft.com/office/drawing/2014/main" id="{2E395B34-A501-8F48-F694-13ED32BEBEE4}"/>
                    </a:ext>
                  </a:extLst>
                </p:cNvPr>
                <p:cNvPicPr/>
                <p:nvPr/>
              </p:nvPicPr>
              <p:blipFill>
                <a:blip r:embed="rId211"/>
                <a:stretch>
                  <a:fillRect/>
                </a:stretch>
              </p:blipFill>
              <p:spPr>
                <a:xfrm>
                  <a:off x="326095" y="3460222"/>
                  <a:ext cx="3668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82" name="Freihand 81">
                  <a:extLst>
                    <a:ext uri="{FF2B5EF4-FFF2-40B4-BE49-F238E27FC236}">
                      <a16:creationId xmlns:a16="http://schemas.microsoft.com/office/drawing/2014/main" id="{A632252B-FC1C-9AB9-5EC8-0C52CD6CF616}"/>
                    </a:ext>
                  </a:extLst>
                </p14:cNvPr>
                <p14:cNvContentPartPr/>
                <p14:nvPr/>
              </p14:nvContentPartPr>
              <p14:xfrm>
                <a:off x="4440175" y="3426742"/>
                <a:ext cx="81360" cy="95400"/>
              </p14:xfrm>
            </p:contentPart>
          </mc:Choice>
          <mc:Fallback xmlns="">
            <p:pic>
              <p:nvPicPr>
                <p:cNvPr id="82" name="Freihand 81">
                  <a:extLst>
                    <a:ext uri="{FF2B5EF4-FFF2-40B4-BE49-F238E27FC236}">
                      <a16:creationId xmlns:a16="http://schemas.microsoft.com/office/drawing/2014/main" id="{A632252B-FC1C-9AB9-5EC8-0C52CD6CF616}"/>
                    </a:ext>
                  </a:extLst>
                </p:cNvPr>
                <p:cNvPicPr/>
                <p:nvPr/>
              </p:nvPicPr>
              <p:blipFill>
                <a:blip r:embed="rId213"/>
                <a:stretch>
                  <a:fillRect/>
                </a:stretch>
              </p:blipFill>
              <p:spPr>
                <a:xfrm>
                  <a:off x="4431175" y="3418102"/>
                  <a:ext cx="99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83" name="Freihand 82">
                  <a:extLst>
                    <a:ext uri="{FF2B5EF4-FFF2-40B4-BE49-F238E27FC236}">
                      <a16:creationId xmlns:a16="http://schemas.microsoft.com/office/drawing/2014/main" id="{9A2FEC3E-4B41-F4D7-EBB5-6B3D6C5D6463}"/>
                    </a:ext>
                  </a:extLst>
                </p14:cNvPr>
                <p14:cNvContentPartPr/>
                <p14:nvPr/>
              </p14:nvContentPartPr>
              <p14:xfrm>
                <a:off x="4338655" y="3354382"/>
                <a:ext cx="315720" cy="302400"/>
              </p14:xfrm>
            </p:contentPart>
          </mc:Choice>
          <mc:Fallback xmlns="">
            <p:pic>
              <p:nvPicPr>
                <p:cNvPr id="83" name="Freihand 82">
                  <a:extLst>
                    <a:ext uri="{FF2B5EF4-FFF2-40B4-BE49-F238E27FC236}">
                      <a16:creationId xmlns:a16="http://schemas.microsoft.com/office/drawing/2014/main" id="{9A2FEC3E-4B41-F4D7-EBB5-6B3D6C5D6463}"/>
                    </a:ext>
                  </a:extLst>
                </p:cNvPr>
                <p:cNvPicPr/>
                <p:nvPr/>
              </p:nvPicPr>
              <p:blipFill>
                <a:blip r:embed="rId215"/>
                <a:stretch>
                  <a:fillRect/>
                </a:stretch>
              </p:blipFill>
              <p:spPr>
                <a:xfrm>
                  <a:off x="4329655" y="3345382"/>
                  <a:ext cx="3333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5" name="Freihand 84">
                  <a:extLst>
                    <a:ext uri="{FF2B5EF4-FFF2-40B4-BE49-F238E27FC236}">
                      <a16:creationId xmlns:a16="http://schemas.microsoft.com/office/drawing/2014/main" id="{CBAF806D-E113-FF00-1725-73F7C1846CD1}"/>
                    </a:ext>
                  </a:extLst>
                </p14:cNvPr>
                <p14:cNvContentPartPr/>
                <p14:nvPr/>
              </p14:nvContentPartPr>
              <p14:xfrm>
                <a:off x="4930495" y="3412342"/>
                <a:ext cx="100080" cy="160200"/>
              </p14:xfrm>
            </p:contentPart>
          </mc:Choice>
          <mc:Fallback xmlns="">
            <p:pic>
              <p:nvPicPr>
                <p:cNvPr id="85" name="Freihand 84">
                  <a:extLst>
                    <a:ext uri="{FF2B5EF4-FFF2-40B4-BE49-F238E27FC236}">
                      <a16:creationId xmlns:a16="http://schemas.microsoft.com/office/drawing/2014/main" id="{CBAF806D-E113-FF00-1725-73F7C1846CD1}"/>
                    </a:ext>
                  </a:extLst>
                </p:cNvPr>
                <p:cNvPicPr/>
                <p:nvPr/>
              </p:nvPicPr>
              <p:blipFill>
                <a:blip r:embed="rId217"/>
                <a:stretch>
                  <a:fillRect/>
                </a:stretch>
              </p:blipFill>
              <p:spPr>
                <a:xfrm>
                  <a:off x="4921495" y="3403342"/>
                  <a:ext cx="117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86" name="Freihand 85">
                  <a:extLst>
                    <a:ext uri="{FF2B5EF4-FFF2-40B4-BE49-F238E27FC236}">
                      <a16:creationId xmlns:a16="http://schemas.microsoft.com/office/drawing/2014/main" id="{85118216-28D3-2C1C-89F5-8C521B4A88B3}"/>
                    </a:ext>
                  </a:extLst>
                </p14:cNvPr>
                <p14:cNvContentPartPr/>
                <p14:nvPr/>
              </p14:nvContentPartPr>
              <p14:xfrm>
                <a:off x="4959295" y="3386782"/>
                <a:ext cx="112680" cy="19800"/>
              </p14:xfrm>
            </p:contentPart>
          </mc:Choice>
          <mc:Fallback xmlns="">
            <p:pic>
              <p:nvPicPr>
                <p:cNvPr id="86" name="Freihand 85">
                  <a:extLst>
                    <a:ext uri="{FF2B5EF4-FFF2-40B4-BE49-F238E27FC236}">
                      <a16:creationId xmlns:a16="http://schemas.microsoft.com/office/drawing/2014/main" id="{85118216-28D3-2C1C-89F5-8C521B4A88B3}"/>
                    </a:ext>
                  </a:extLst>
                </p:cNvPr>
                <p:cNvPicPr/>
                <p:nvPr/>
              </p:nvPicPr>
              <p:blipFill>
                <a:blip r:embed="rId219"/>
                <a:stretch>
                  <a:fillRect/>
                </a:stretch>
              </p:blipFill>
              <p:spPr>
                <a:xfrm>
                  <a:off x="4950295" y="3378142"/>
                  <a:ext cx="130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87" name="Freihand 86">
                  <a:extLst>
                    <a:ext uri="{FF2B5EF4-FFF2-40B4-BE49-F238E27FC236}">
                      <a16:creationId xmlns:a16="http://schemas.microsoft.com/office/drawing/2014/main" id="{3CF6BC38-9FC5-86F8-D110-3B0F4F62D8C3}"/>
                    </a:ext>
                  </a:extLst>
                </p14:cNvPr>
                <p14:cNvContentPartPr/>
                <p14:nvPr/>
              </p14:nvContentPartPr>
              <p14:xfrm>
                <a:off x="5147215" y="3403342"/>
                <a:ext cx="81000" cy="123840"/>
              </p14:xfrm>
            </p:contentPart>
          </mc:Choice>
          <mc:Fallback xmlns="">
            <p:pic>
              <p:nvPicPr>
                <p:cNvPr id="87" name="Freihand 86">
                  <a:extLst>
                    <a:ext uri="{FF2B5EF4-FFF2-40B4-BE49-F238E27FC236}">
                      <a16:creationId xmlns:a16="http://schemas.microsoft.com/office/drawing/2014/main" id="{3CF6BC38-9FC5-86F8-D110-3B0F4F62D8C3}"/>
                    </a:ext>
                  </a:extLst>
                </p:cNvPr>
                <p:cNvPicPr/>
                <p:nvPr/>
              </p:nvPicPr>
              <p:blipFill>
                <a:blip r:embed="rId221"/>
                <a:stretch>
                  <a:fillRect/>
                </a:stretch>
              </p:blipFill>
              <p:spPr>
                <a:xfrm>
                  <a:off x="5138575" y="3394342"/>
                  <a:ext cx="98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89" name="Freihand 88">
                  <a:extLst>
                    <a:ext uri="{FF2B5EF4-FFF2-40B4-BE49-F238E27FC236}">
                      <a16:creationId xmlns:a16="http://schemas.microsoft.com/office/drawing/2014/main" id="{C7798348-B305-1192-AEEB-F0BECF34EDC5}"/>
                    </a:ext>
                  </a:extLst>
                </p14:cNvPr>
                <p14:cNvContentPartPr/>
                <p14:nvPr/>
              </p14:nvContentPartPr>
              <p14:xfrm>
                <a:off x="5310655" y="3428902"/>
                <a:ext cx="105120" cy="87480"/>
              </p14:xfrm>
            </p:contentPart>
          </mc:Choice>
          <mc:Fallback xmlns="">
            <p:pic>
              <p:nvPicPr>
                <p:cNvPr id="89" name="Freihand 88">
                  <a:extLst>
                    <a:ext uri="{FF2B5EF4-FFF2-40B4-BE49-F238E27FC236}">
                      <a16:creationId xmlns:a16="http://schemas.microsoft.com/office/drawing/2014/main" id="{C7798348-B305-1192-AEEB-F0BECF34EDC5}"/>
                    </a:ext>
                  </a:extLst>
                </p:cNvPr>
                <p:cNvPicPr/>
                <p:nvPr/>
              </p:nvPicPr>
              <p:blipFill>
                <a:blip r:embed="rId223"/>
                <a:stretch>
                  <a:fillRect/>
                </a:stretch>
              </p:blipFill>
              <p:spPr>
                <a:xfrm>
                  <a:off x="5301655" y="3419902"/>
                  <a:ext cx="1227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0" name="Freihand 89">
                  <a:extLst>
                    <a:ext uri="{FF2B5EF4-FFF2-40B4-BE49-F238E27FC236}">
                      <a16:creationId xmlns:a16="http://schemas.microsoft.com/office/drawing/2014/main" id="{B45FCC02-C914-F891-467D-058E26808152}"/>
                    </a:ext>
                  </a:extLst>
                </p14:cNvPr>
                <p14:cNvContentPartPr/>
                <p14:nvPr/>
              </p14:nvContentPartPr>
              <p14:xfrm>
                <a:off x="4932295" y="3575782"/>
                <a:ext cx="492840" cy="107280"/>
              </p14:xfrm>
            </p:contentPart>
          </mc:Choice>
          <mc:Fallback xmlns="">
            <p:pic>
              <p:nvPicPr>
                <p:cNvPr id="90" name="Freihand 89">
                  <a:extLst>
                    <a:ext uri="{FF2B5EF4-FFF2-40B4-BE49-F238E27FC236}">
                      <a16:creationId xmlns:a16="http://schemas.microsoft.com/office/drawing/2014/main" id="{B45FCC02-C914-F891-467D-058E26808152}"/>
                    </a:ext>
                  </a:extLst>
                </p:cNvPr>
                <p:cNvPicPr/>
                <p:nvPr/>
              </p:nvPicPr>
              <p:blipFill>
                <a:blip r:embed="rId225"/>
                <a:stretch>
                  <a:fillRect/>
                </a:stretch>
              </p:blipFill>
              <p:spPr>
                <a:xfrm>
                  <a:off x="4923295" y="3566782"/>
                  <a:ext cx="510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92" name="Freihand 91">
                  <a:extLst>
                    <a:ext uri="{FF2B5EF4-FFF2-40B4-BE49-F238E27FC236}">
                      <a16:creationId xmlns:a16="http://schemas.microsoft.com/office/drawing/2014/main" id="{EFDAADEB-1534-7955-5A13-51CA2F28CC0E}"/>
                    </a:ext>
                  </a:extLst>
                </p14:cNvPr>
                <p14:cNvContentPartPr/>
                <p14:nvPr/>
              </p14:nvContentPartPr>
              <p14:xfrm>
                <a:off x="4965055" y="3700342"/>
                <a:ext cx="100800" cy="140760"/>
              </p14:xfrm>
            </p:contentPart>
          </mc:Choice>
          <mc:Fallback xmlns="">
            <p:pic>
              <p:nvPicPr>
                <p:cNvPr id="92" name="Freihand 91">
                  <a:extLst>
                    <a:ext uri="{FF2B5EF4-FFF2-40B4-BE49-F238E27FC236}">
                      <a16:creationId xmlns:a16="http://schemas.microsoft.com/office/drawing/2014/main" id="{EFDAADEB-1534-7955-5A13-51CA2F28CC0E}"/>
                    </a:ext>
                  </a:extLst>
                </p:cNvPr>
                <p:cNvPicPr/>
                <p:nvPr/>
              </p:nvPicPr>
              <p:blipFill>
                <a:blip r:embed="rId227"/>
                <a:stretch>
                  <a:fillRect/>
                </a:stretch>
              </p:blipFill>
              <p:spPr>
                <a:xfrm>
                  <a:off x="4956055" y="3691702"/>
                  <a:ext cx="118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93" name="Freihand 92">
                  <a:extLst>
                    <a:ext uri="{FF2B5EF4-FFF2-40B4-BE49-F238E27FC236}">
                      <a16:creationId xmlns:a16="http://schemas.microsoft.com/office/drawing/2014/main" id="{7BF7D09D-53E0-687E-73FD-88220102D676}"/>
                    </a:ext>
                  </a:extLst>
                </p14:cNvPr>
                <p14:cNvContentPartPr/>
                <p14:nvPr/>
              </p14:nvContentPartPr>
              <p14:xfrm>
                <a:off x="5032375" y="3747862"/>
                <a:ext cx="33840" cy="103680"/>
              </p14:xfrm>
            </p:contentPart>
          </mc:Choice>
          <mc:Fallback xmlns="">
            <p:pic>
              <p:nvPicPr>
                <p:cNvPr id="93" name="Freihand 92">
                  <a:extLst>
                    <a:ext uri="{FF2B5EF4-FFF2-40B4-BE49-F238E27FC236}">
                      <a16:creationId xmlns:a16="http://schemas.microsoft.com/office/drawing/2014/main" id="{7BF7D09D-53E0-687E-73FD-88220102D676}"/>
                    </a:ext>
                  </a:extLst>
                </p:cNvPr>
                <p:cNvPicPr/>
                <p:nvPr/>
              </p:nvPicPr>
              <p:blipFill>
                <a:blip r:embed="rId229"/>
                <a:stretch>
                  <a:fillRect/>
                </a:stretch>
              </p:blipFill>
              <p:spPr>
                <a:xfrm>
                  <a:off x="5023735" y="3739222"/>
                  <a:ext cx="51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94" name="Freihand 93">
                  <a:extLst>
                    <a:ext uri="{FF2B5EF4-FFF2-40B4-BE49-F238E27FC236}">
                      <a16:creationId xmlns:a16="http://schemas.microsoft.com/office/drawing/2014/main" id="{A181563E-03A2-E27F-EC1A-25477D27EA56}"/>
                    </a:ext>
                  </a:extLst>
                </p14:cNvPr>
                <p14:cNvContentPartPr/>
                <p14:nvPr/>
              </p14:nvContentPartPr>
              <p14:xfrm>
                <a:off x="5129575" y="3709342"/>
                <a:ext cx="57600" cy="154440"/>
              </p14:xfrm>
            </p:contentPart>
          </mc:Choice>
          <mc:Fallback xmlns="">
            <p:pic>
              <p:nvPicPr>
                <p:cNvPr id="94" name="Freihand 93">
                  <a:extLst>
                    <a:ext uri="{FF2B5EF4-FFF2-40B4-BE49-F238E27FC236}">
                      <a16:creationId xmlns:a16="http://schemas.microsoft.com/office/drawing/2014/main" id="{A181563E-03A2-E27F-EC1A-25477D27EA56}"/>
                    </a:ext>
                  </a:extLst>
                </p:cNvPr>
                <p:cNvPicPr/>
                <p:nvPr/>
              </p:nvPicPr>
              <p:blipFill>
                <a:blip r:embed="rId231"/>
                <a:stretch>
                  <a:fillRect/>
                </a:stretch>
              </p:blipFill>
              <p:spPr>
                <a:xfrm>
                  <a:off x="5120575" y="3700342"/>
                  <a:ext cx="75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95" name="Freihand 94">
                  <a:extLst>
                    <a:ext uri="{FF2B5EF4-FFF2-40B4-BE49-F238E27FC236}">
                      <a16:creationId xmlns:a16="http://schemas.microsoft.com/office/drawing/2014/main" id="{A40982F3-A600-CC80-B08D-1B2897229A35}"/>
                    </a:ext>
                  </a:extLst>
                </p14:cNvPr>
                <p14:cNvContentPartPr/>
                <p14:nvPr/>
              </p14:nvContentPartPr>
              <p14:xfrm>
                <a:off x="5274655" y="3710422"/>
                <a:ext cx="106200" cy="124920"/>
              </p14:xfrm>
            </p:contentPart>
          </mc:Choice>
          <mc:Fallback xmlns="">
            <p:pic>
              <p:nvPicPr>
                <p:cNvPr id="95" name="Freihand 94">
                  <a:extLst>
                    <a:ext uri="{FF2B5EF4-FFF2-40B4-BE49-F238E27FC236}">
                      <a16:creationId xmlns:a16="http://schemas.microsoft.com/office/drawing/2014/main" id="{A40982F3-A600-CC80-B08D-1B2897229A35}"/>
                    </a:ext>
                  </a:extLst>
                </p:cNvPr>
                <p:cNvPicPr/>
                <p:nvPr/>
              </p:nvPicPr>
              <p:blipFill>
                <a:blip r:embed="rId233"/>
                <a:stretch>
                  <a:fillRect/>
                </a:stretch>
              </p:blipFill>
              <p:spPr>
                <a:xfrm>
                  <a:off x="5265655" y="3701422"/>
                  <a:ext cx="1238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96" name="Freihand 95">
                  <a:extLst>
                    <a:ext uri="{FF2B5EF4-FFF2-40B4-BE49-F238E27FC236}">
                      <a16:creationId xmlns:a16="http://schemas.microsoft.com/office/drawing/2014/main" id="{C7C85D55-AEBF-C41A-DC96-BAB76FC3D286}"/>
                    </a:ext>
                  </a:extLst>
                </p14:cNvPr>
                <p14:cNvContentPartPr/>
                <p14:nvPr/>
              </p14:nvContentPartPr>
              <p14:xfrm>
                <a:off x="5588215" y="3620422"/>
                <a:ext cx="9000" cy="22680"/>
              </p14:xfrm>
            </p:contentPart>
          </mc:Choice>
          <mc:Fallback xmlns="">
            <p:pic>
              <p:nvPicPr>
                <p:cNvPr id="96" name="Freihand 95">
                  <a:extLst>
                    <a:ext uri="{FF2B5EF4-FFF2-40B4-BE49-F238E27FC236}">
                      <a16:creationId xmlns:a16="http://schemas.microsoft.com/office/drawing/2014/main" id="{C7C85D55-AEBF-C41A-DC96-BAB76FC3D286}"/>
                    </a:ext>
                  </a:extLst>
                </p:cNvPr>
                <p:cNvPicPr/>
                <p:nvPr/>
              </p:nvPicPr>
              <p:blipFill>
                <a:blip r:embed="rId235"/>
                <a:stretch>
                  <a:fillRect/>
                </a:stretch>
              </p:blipFill>
              <p:spPr>
                <a:xfrm>
                  <a:off x="5579215" y="3611782"/>
                  <a:ext cx="26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98" name="Freihand 97">
                  <a:extLst>
                    <a:ext uri="{FF2B5EF4-FFF2-40B4-BE49-F238E27FC236}">
                      <a16:creationId xmlns:a16="http://schemas.microsoft.com/office/drawing/2014/main" id="{57BBED93-61FF-1D24-C2E4-A4622238DB93}"/>
                    </a:ext>
                  </a:extLst>
                </p14:cNvPr>
                <p14:cNvContentPartPr/>
                <p14:nvPr/>
              </p14:nvContentPartPr>
              <p14:xfrm>
                <a:off x="5694055" y="3515662"/>
                <a:ext cx="117360" cy="145800"/>
              </p14:xfrm>
            </p:contentPart>
          </mc:Choice>
          <mc:Fallback xmlns="">
            <p:pic>
              <p:nvPicPr>
                <p:cNvPr id="98" name="Freihand 97">
                  <a:extLst>
                    <a:ext uri="{FF2B5EF4-FFF2-40B4-BE49-F238E27FC236}">
                      <a16:creationId xmlns:a16="http://schemas.microsoft.com/office/drawing/2014/main" id="{57BBED93-61FF-1D24-C2E4-A4622238DB93}"/>
                    </a:ext>
                  </a:extLst>
                </p:cNvPr>
                <p:cNvPicPr/>
                <p:nvPr/>
              </p:nvPicPr>
              <p:blipFill>
                <a:blip r:embed="rId237"/>
                <a:stretch>
                  <a:fillRect/>
                </a:stretch>
              </p:blipFill>
              <p:spPr>
                <a:xfrm>
                  <a:off x="5685055" y="3506662"/>
                  <a:ext cx="135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99" name="Freihand 98">
                  <a:extLst>
                    <a:ext uri="{FF2B5EF4-FFF2-40B4-BE49-F238E27FC236}">
                      <a16:creationId xmlns:a16="http://schemas.microsoft.com/office/drawing/2014/main" id="{D7E358F9-AD6B-97E5-CA16-4522F63EEF9F}"/>
                    </a:ext>
                  </a:extLst>
                </p14:cNvPr>
                <p14:cNvContentPartPr/>
                <p14:nvPr/>
              </p14:nvContentPartPr>
              <p14:xfrm>
                <a:off x="5888095" y="3498742"/>
                <a:ext cx="96840" cy="113400"/>
              </p14:xfrm>
            </p:contentPart>
          </mc:Choice>
          <mc:Fallback xmlns="">
            <p:pic>
              <p:nvPicPr>
                <p:cNvPr id="99" name="Freihand 98">
                  <a:extLst>
                    <a:ext uri="{FF2B5EF4-FFF2-40B4-BE49-F238E27FC236}">
                      <a16:creationId xmlns:a16="http://schemas.microsoft.com/office/drawing/2014/main" id="{D7E358F9-AD6B-97E5-CA16-4522F63EEF9F}"/>
                    </a:ext>
                  </a:extLst>
                </p:cNvPr>
                <p:cNvPicPr/>
                <p:nvPr/>
              </p:nvPicPr>
              <p:blipFill>
                <a:blip r:embed="rId239"/>
                <a:stretch>
                  <a:fillRect/>
                </a:stretch>
              </p:blipFill>
              <p:spPr>
                <a:xfrm>
                  <a:off x="5879095" y="3490102"/>
                  <a:ext cx="114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00" name="Freihand 99">
                  <a:extLst>
                    <a:ext uri="{FF2B5EF4-FFF2-40B4-BE49-F238E27FC236}">
                      <a16:creationId xmlns:a16="http://schemas.microsoft.com/office/drawing/2014/main" id="{CC8A42E6-3130-F0F8-3DCC-14EEAB2B8CDC}"/>
                    </a:ext>
                  </a:extLst>
                </p14:cNvPr>
                <p14:cNvContentPartPr/>
                <p14:nvPr/>
              </p14:nvContentPartPr>
              <p14:xfrm>
                <a:off x="6056935" y="3507382"/>
                <a:ext cx="69840" cy="117720"/>
              </p14:xfrm>
            </p:contentPart>
          </mc:Choice>
          <mc:Fallback xmlns="">
            <p:pic>
              <p:nvPicPr>
                <p:cNvPr id="100" name="Freihand 99">
                  <a:extLst>
                    <a:ext uri="{FF2B5EF4-FFF2-40B4-BE49-F238E27FC236}">
                      <a16:creationId xmlns:a16="http://schemas.microsoft.com/office/drawing/2014/main" id="{CC8A42E6-3130-F0F8-3DCC-14EEAB2B8CDC}"/>
                    </a:ext>
                  </a:extLst>
                </p:cNvPr>
                <p:cNvPicPr/>
                <p:nvPr/>
              </p:nvPicPr>
              <p:blipFill>
                <a:blip r:embed="rId241"/>
                <a:stretch>
                  <a:fillRect/>
                </a:stretch>
              </p:blipFill>
              <p:spPr>
                <a:xfrm>
                  <a:off x="6048295" y="3498742"/>
                  <a:ext cx="87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02" name="Freihand 101">
                  <a:extLst>
                    <a:ext uri="{FF2B5EF4-FFF2-40B4-BE49-F238E27FC236}">
                      <a16:creationId xmlns:a16="http://schemas.microsoft.com/office/drawing/2014/main" id="{CAF39C44-DF7E-0B7A-F0D8-68D35A13ACFC}"/>
                    </a:ext>
                  </a:extLst>
                </p14:cNvPr>
                <p14:cNvContentPartPr/>
                <p14:nvPr/>
              </p14:nvContentPartPr>
              <p14:xfrm>
                <a:off x="6288775" y="3550942"/>
                <a:ext cx="126360" cy="11880"/>
              </p14:xfrm>
            </p:contentPart>
          </mc:Choice>
          <mc:Fallback xmlns="">
            <p:pic>
              <p:nvPicPr>
                <p:cNvPr id="102" name="Freihand 101">
                  <a:extLst>
                    <a:ext uri="{FF2B5EF4-FFF2-40B4-BE49-F238E27FC236}">
                      <a16:creationId xmlns:a16="http://schemas.microsoft.com/office/drawing/2014/main" id="{CAF39C44-DF7E-0B7A-F0D8-68D35A13ACFC}"/>
                    </a:ext>
                  </a:extLst>
                </p:cNvPr>
                <p:cNvPicPr/>
                <p:nvPr/>
              </p:nvPicPr>
              <p:blipFill>
                <a:blip r:embed="rId243"/>
                <a:stretch>
                  <a:fillRect/>
                </a:stretch>
              </p:blipFill>
              <p:spPr>
                <a:xfrm>
                  <a:off x="6280135" y="3541942"/>
                  <a:ext cx="144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03" name="Freihand 102">
                  <a:extLst>
                    <a:ext uri="{FF2B5EF4-FFF2-40B4-BE49-F238E27FC236}">
                      <a16:creationId xmlns:a16="http://schemas.microsoft.com/office/drawing/2014/main" id="{980A9038-4D3F-4CFC-E85A-9382C660A3A3}"/>
                    </a:ext>
                  </a:extLst>
                </p14:cNvPr>
                <p14:cNvContentPartPr/>
                <p14:nvPr/>
              </p14:nvContentPartPr>
              <p14:xfrm>
                <a:off x="6281215" y="3610702"/>
                <a:ext cx="114840" cy="32760"/>
              </p14:xfrm>
            </p:contentPart>
          </mc:Choice>
          <mc:Fallback xmlns="">
            <p:pic>
              <p:nvPicPr>
                <p:cNvPr id="103" name="Freihand 102">
                  <a:extLst>
                    <a:ext uri="{FF2B5EF4-FFF2-40B4-BE49-F238E27FC236}">
                      <a16:creationId xmlns:a16="http://schemas.microsoft.com/office/drawing/2014/main" id="{980A9038-4D3F-4CFC-E85A-9382C660A3A3}"/>
                    </a:ext>
                  </a:extLst>
                </p:cNvPr>
                <p:cNvPicPr/>
                <p:nvPr/>
              </p:nvPicPr>
              <p:blipFill>
                <a:blip r:embed="rId245"/>
                <a:stretch>
                  <a:fillRect/>
                </a:stretch>
              </p:blipFill>
              <p:spPr>
                <a:xfrm>
                  <a:off x="6272215" y="3602062"/>
                  <a:ext cx="132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04" name="Freihand 103">
                  <a:extLst>
                    <a:ext uri="{FF2B5EF4-FFF2-40B4-BE49-F238E27FC236}">
                      <a16:creationId xmlns:a16="http://schemas.microsoft.com/office/drawing/2014/main" id="{3F2252A2-A019-14E3-D140-6452F16B7B41}"/>
                    </a:ext>
                  </a:extLst>
                </p14:cNvPr>
                <p14:cNvContentPartPr/>
                <p14:nvPr/>
              </p14:nvContentPartPr>
              <p14:xfrm>
                <a:off x="6538615" y="3475702"/>
                <a:ext cx="104760" cy="124200"/>
              </p14:xfrm>
            </p:contentPart>
          </mc:Choice>
          <mc:Fallback xmlns="">
            <p:pic>
              <p:nvPicPr>
                <p:cNvPr id="104" name="Freihand 103">
                  <a:extLst>
                    <a:ext uri="{FF2B5EF4-FFF2-40B4-BE49-F238E27FC236}">
                      <a16:creationId xmlns:a16="http://schemas.microsoft.com/office/drawing/2014/main" id="{3F2252A2-A019-14E3-D140-6452F16B7B41}"/>
                    </a:ext>
                  </a:extLst>
                </p:cNvPr>
                <p:cNvPicPr/>
                <p:nvPr/>
              </p:nvPicPr>
              <p:blipFill>
                <a:blip r:embed="rId247"/>
                <a:stretch>
                  <a:fillRect/>
                </a:stretch>
              </p:blipFill>
              <p:spPr>
                <a:xfrm>
                  <a:off x="6529615" y="3467062"/>
                  <a:ext cx="122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05" name="Freihand 104">
                  <a:extLst>
                    <a:ext uri="{FF2B5EF4-FFF2-40B4-BE49-F238E27FC236}">
                      <a16:creationId xmlns:a16="http://schemas.microsoft.com/office/drawing/2014/main" id="{64C07715-54A3-8814-84F1-8B6F9D84CCAF}"/>
                    </a:ext>
                  </a:extLst>
                </p14:cNvPr>
                <p14:cNvContentPartPr/>
                <p14:nvPr/>
              </p14:nvContentPartPr>
              <p14:xfrm>
                <a:off x="6710335" y="3464542"/>
                <a:ext cx="102960" cy="128520"/>
              </p14:xfrm>
            </p:contentPart>
          </mc:Choice>
          <mc:Fallback xmlns="">
            <p:pic>
              <p:nvPicPr>
                <p:cNvPr id="105" name="Freihand 104">
                  <a:extLst>
                    <a:ext uri="{FF2B5EF4-FFF2-40B4-BE49-F238E27FC236}">
                      <a16:creationId xmlns:a16="http://schemas.microsoft.com/office/drawing/2014/main" id="{64C07715-54A3-8814-84F1-8B6F9D84CCAF}"/>
                    </a:ext>
                  </a:extLst>
                </p:cNvPr>
                <p:cNvPicPr/>
                <p:nvPr/>
              </p:nvPicPr>
              <p:blipFill>
                <a:blip r:embed="rId249"/>
                <a:stretch>
                  <a:fillRect/>
                </a:stretch>
              </p:blipFill>
              <p:spPr>
                <a:xfrm>
                  <a:off x="6701335" y="3455902"/>
                  <a:ext cx="120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06" name="Freihand 105">
                  <a:extLst>
                    <a:ext uri="{FF2B5EF4-FFF2-40B4-BE49-F238E27FC236}">
                      <a16:creationId xmlns:a16="http://schemas.microsoft.com/office/drawing/2014/main" id="{A0DC5A6F-BC1A-63E4-A545-4B891C12F5B0}"/>
                    </a:ext>
                  </a:extLst>
                </p14:cNvPr>
                <p14:cNvContentPartPr/>
                <p14:nvPr/>
              </p14:nvContentPartPr>
              <p14:xfrm>
                <a:off x="6922375" y="3457702"/>
                <a:ext cx="80280" cy="145440"/>
              </p14:xfrm>
            </p:contentPart>
          </mc:Choice>
          <mc:Fallback xmlns="">
            <p:pic>
              <p:nvPicPr>
                <p:cNvPr id="106" name="Freihand 105">
                  <a:extLst>
                    <a:ext uri="{FF2B5EF4-FFF2-40B4-BE49-F238E27FC236}">
                      <a16:creationId xmlns:a16="http://schemas.microsoft.com/office/drawing/2014/main" id="{A0DC5A6F-BC1A-63E4-A545-4B891C12F5B0}"/>
                    </a:ext>
                  </a:extLst>
                </p:cNvPr>
                <p:cNvPicPr/>
                <p:nvPr/>
              </p:nvPicPr>
              <p:blipFill>
                <a:blip r:embed="rId251"/>
                <a:stretch>
                  <a:fillRect/>
                </a:stretch>
              </p:blipFill>
              <p:spPr>
                <a:xfrm>
                  <a:off x="6913735" y="3449062"/>
                  <a:ext cx="97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07" name="Freihand 106">
                  <a:extLst>
                    <a:ext uri="{FF2B5EF4-FFF2-40B4-BE49-F238E27FC236}">
                      <a16:creationId xmlns:a16="http://schemas.microsoft.com/office/drawing/2014/main" id="{0851F8FA-CE01-3661-4238-9AF37FE97AA9}"/>
                    </a:ext>
                  </a:extLst>
                </p14:cNvPr>
                <p14:cNvContentPartPr/>
                <p14:nvPr/>
              </p14:nvContentPartPr>
              <p14:xfrm>
                <a:off x="7012735" y="3589462"/>
                <a:ext cx="12240" cy="94680"/>
              </p14:xfrm>
            </p:contentPart>
          </mc:Choice>
          <mc:Fallback xmlns="">
            <p:pic>
              <p:nvPicPr>
                <p:cNvPr id="107" name="Freihand 106">
                  <a:extLst>
                    <a:ext uri="{FF2B5EF4-FFF2-40B4-BE49-F238E27FC236}">
                      <a16:creationId xmlns:a16="http://schemas.microsoft.com/office/drawing/2014/main" id="{0851F8FA-CE01-3661-4238-9AF37FE97AA9}"/>
                    </a:ext>
                  </a:extLst>
                </p:cNvPr>
                <p:cNvPicPr/>
                <p:nvPr/>
              </p:nvPicPr>
              <p:blipFill>
                <a:blip r:embed="rId253"/>
                <a:stretch>
                  <a:fillRect/>
                </a:stretch>
              </p:blipFill>
              <p:spPr>
                <a:xfrm>
                  <a:off x="7003735" y="3580822"/>
                  <a:ext cx="29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09" name="Freihand 108">
                  <a:extLst>
                    <a:ext uri="{FF2B5EF4-FFF2-40B4-BE49-F238E27FC236}">
                      <a16:creationId xmlns:a16="http://schemas.microsoft.com/office/drawing/2014/main" id="{4B1CD258-CCF3-F542-6027-C83A8DCEDBB9}"/>
                    </a:ext>
                  </a:extLst>
                </p14:cNvPr>
                <p14:cNvContentPartPr/>
                <p14:nvPr/>
              </p14:nvContentPartPr>
              <p14:xfrm>
                <a:off x="7099495" y="3459502"/>
                <a:ext cx="96480" cy="94680"/>
              </p14:xfrm>
            </p:contentPart>
          </mc:Choice>
          <mc:Fallback xmlns="">
            <p:pic>
              <p:nvPicPr>
                <p:cNvPr id="109" name="Freihand 108">
                  <a:extLst>
                    <a:ext uri="{FF2B5EF4-FFF2-40B4-BE49-F238E27FC236}">
                      <a16:creationId xmlns:a16="http://schemas.microsoft.com/office/drawing/2014/main" id="{4B1CD258-CCF3-F542-6027-C83A8DCEDBB9}"/>
                    </a:ext>
                  </a:extLst>
                </p:cNvPr>
                <p:cNvPicPr/>
                <p:nvPr/>
              </p:nvPicPr>
              <p:blipFill>
                <a:blip r:embed="rId255"/>
                <a:stretch>
                  <a:fillRect/>
                </a:stretch>
              </p:blipFill>
              <p:spPr>
                <a:xfrm>
                  <a:off x="7090855" y="3450502"/>
                  <a:ext cx="114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0" name="Freihand 109">
                  <a:extLst>
                    <a:ext uri="{FF2B5EF4-FFF2-40B4-BE49-F238E27FC236}">
                      <a16:creationId xmlns:a16="http://schemas.microsoft.com/office/drawing/2014/main" id="{587157A5-C4C6-60B3-4866-F4251E090DDF}"/>
                    </a:ext>
                  </a:extLst>
                </p14:cNvPr>
                <p14:cNvContentPartPr/>
                <p14:nvPr/>
              </p14:nvContentPartPr>
              <p14:xfrm>
                <a:off x="7252495" y="3444382"/>
                <a:ext cx="101520" cy="143280"/>
              </p14:xfrm>
            </p:contentPart>
          </mc:Choice>
          <mc:Fallback xmlns="">
            <p:pic>
              <p:nvPicPr>
                <p:cNvPr id="110" name="Freihand 109">
                  <a:extLst>
                    <a:ext uri="{FF2B5EF4-FFF2-40B4-BE49-F238E27FC236}">
                      <a16:creationId xmlns:a16="http://schemas.microsoft.com/office/drawing/2014/main" id="{587157A5-C4C6-60B3-4866-F4251E090DDF}"/>
                    </a:ext>
                  </a:extLst>
                </p:cNvPr>
                <p:cNvPicPr/>
                <p:nvPr/>
              </p:nvPicPr>
              <p:blipFill>
                <a:blip r:embed="rId257"/>
                <a:stretch>
                  <a:fillRect/>
                </a:stretch>
              </p:blipFill>
              <p:spPr>
                <a:xfrm>
                  <a:off x="7243855" y="3435742"/>
                  <a:ext cx="119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6" name="Freihand 185">
                  <a:extLst>
                    <a:ext uri="{FF2B5EF4-FFF2-40B4-BE49-F238E27FC236}">
                      <a16:creationId xmlns:a16="http://schemas.microsoft.com/office/drawing/2014/main" id="{440C2F3F-239B-E397-30E7-AD3C218A2D18}"/>
                    </a:ext>
                  </a:extLst>
                </p14:cNvPr>
                <p14:cNvContentPartPr/>
                <p14:nvPr/>
              </p14:nvContentPartPr>
              <p14:xfrm>
                <a:off x="294775" y="3906982"/>
                <a:ext cx="109080" cy="137880"/>
              </p14:xfrm>
            </p:contentPart>
          </mc:Choice>
          <mc:Fallback xmlns="">
            <p:pic>
              <p:nvPicPr>
                <p:cNvPr id="186" name="Freihand 185">
                  <a:extLst>
                    <a:ext uri="{FF2B5EF4-FFF2-40B4-BE49-F238E27FC236}">
                      <a16:creationId xmlns:a16="http://schemas.microsoft.com/office/drawing/2014/main" id="{440C2F3F-239B-E397-30E7-AD3C218A2D18}"/>
                    </a:ext>
                  </a:extLst>
                </p:cNvPr>
                <p:cNvPicPr/>
                <p:nvPr/>
              </p:nvPicPr>
              <p:blipFill>
                <a:blip r:embed="rId259"/>
                <a:stretch>
                  <a:fillRect/>
                </a:stretch>
              </p:blipFill>
              <p:spPr>
                <a:xfrm>
                  <a:off x="285775" y="3897982"/>
                  <a:ext cx="126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7" name="Freihand 186">
                  <a:extLst>
                    <a:ext uri="{FF2B5EF4-FFF2-40B4-BE49-F238E27FC236}">
                      <a16:creationId xmlns:a16="http://schemas.microsoft.com/office/drawing/2014/main" id="{42DAC544-1E01-D786-00B2-41F353248162}"/>
                    </a:ext>
                  </a:extLst>
                </p14:cNvPr>
                <p14:cNvContentPartPr/>
                <p14:nvPr/>
              </p14:nvContentPartPr>
              <p14:xfrm>
                <a:off x="213775" y="3853342"/>
                <a:ext cx="249480" cy="236520"/>
              </p14:xfrm>
            </p:contentPart>
          </mc:Choice>
          <mc:Fallback xmlns="">
            <p:pic>
              <p:nvPicPr>
                <p:cNvPr id="187" name="Freihand 186">
                  <a:extLst>
                    <a:ext uri="{FF2B5EF4-FFF2-40B4-BE49-F238E27FC236}">
                      <a16:creationId xmlns:a16="http://schemas.microsoft.com/office/drawing/2014/main" id="{42DAC544-1E01-D786-00B2-41F353248162}"/>
                    </a:ext>
                  </a:extLst>
                </p:cNvPr>
                <p:cNvPicPr/>
                <p:nvPr/>
              </p:nvPicPr>
              <p:blipFill>
                <a:blip r:embed="rId261"/>
                <a:stretch>
                  <a:fillRect/>
                </a:stretch>
              </p:blipFill>
              <p:spPr>
                <a:xfrm>
                  <a:off x="205135" y="3844702"/>
                  <a:ext cx="2671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8" name="Freihand 207">
                  <a:extLst>
                    <a:ext uri="{FF2B5EF4-FFF2-40B4-BE49-F238E27FC236}">
                      <a16:creationId xmlns:a16="http://schemas.microsoft.com/office/drawing/2014/main" id="{FF62953F-777E-DF1D-F6ED-92A81BB6EEA6}"/>
                    </a:ext>
                  </a:extLst>
                </p14:cNvPr>
                <p14:cNvContentPartPr/>
                <p14:nvPr/>
              </p14:nvContentPartPr>
              <p14:xfrm>
                <a:off x="1007575" y="4244662"/>
                <a:ext cx="167040" cy="136440"/>
              </p14:xfrm>
            </p:contentPart>
          </mc:Choice>
          <mc:Fallback xmlns="">
            <p:pic>
              <p:nvPicPr>
                <p:cNvPr id="208" name="Freihand 207">
                  <a:extLst>
                    <a:ext uri="{FF2B5EF4-FFF2-40B4-BE49-F238E27FC236}">
                      <a16:creationId xmlns:a16="http://schemas.microsoft.com/office/drawing/2014/main" id="{FF62953F-777E-DF1D-F6ED-92A81BB6EEA6}"/>
                    </a:ext>
                  </a:extLst>
                </p:cNvPr>
                <p:cNvPicPr/>
                <p:nvPr/>
              </p:nvPicPr>
              <p:blipFill>
                <a:blip r:embed="rId263"/>
                <a:stretch>
                  <a:fillRect/>
                </a:stretch>
              </p:blipFill>
              <p:spPr>
                <a:xfrm>
                  <a:off x="998935" y="4236022"/>
                  <a:ext cx="184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9" name="Freihand 208">
                  <a:extLst>
                    <a:ext uri="{FF2B5EF4-FFF2-40B4-BE49-F238E27FC236}">
                      <a16:creationId xmlns:a16="http://schemas.microsoft.com/office/drawing/2014/main" id="{EAF4D8E9-B3F4-8987-13AA-851FB3F9ADC8}"/>
                    </a:ext>
                  </a:extLst>
                </p14:cNvPr>
                <p14:cNvContentPartPr/>
                <p14:nvPr/>
              </p14:nvContentPartPr>
              <p14:xfrm>
                <a:off x="1284055" y="4263382"/>
                <a:ext cx="120600" cy="98280"/>
              </p14:xfrm>
            </p:contentPart>
          </mc:Choice>
          <mc:Fallback xmlns="">
            <p:pic>
              <p:nvPicPr>
                <p:cNvPr id="209" name="Freihand 208">
                  <a:extLst>
                    <a:ext uri="{FF2B5EF4-FFF2-40B4-BE49-F238E27FC236}">
                      <a16:creationId xmlns:a16="http://schemas.microsoft.com/office/drawing/2014/main" id="{EAF4D8E9-B3F4-8987-13AA-851FB3F9ADC8}"/>
                    </a:ext>
                  </a:extLst>
                </p:cNvPr>
                <p:cNvPicPr/>
                <p:nvPr/>
              </p:nvPicPr>
              <p:blipFill>
                <a:blip r:embed="rId265"/>
                <a:stretch>
                  <a:fillRect/>
                </a:stretch>
              </p:blipFill>
              <p:spPr>
                <a:xfrm>
                  <a:off x="1275055" y="4254742"/>
                  <a:ext cx="138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0" name="Freihand 209">
                  <a:extLst>
                    <a:ext uri="{FF2B5EF4-FFF2-40B4-BE49-F238E27FC236}">
                      <a16:creationId xmlns:a16="http://schemas.microsoft.com/office/drawing/2014/main" id="{B6780FC5-008D-653F-38AB-7C2AC72A741D}"/>
                    </a:ext>
                  </a:extLst>
                </p14:cNvPr>
                <p14:cNvContentPartPr/>
                <p14:nvPr/>
              </p14:nvContentPartPr>
              <p14:xfrm>
                <a:off x="1474855" y="4274902"/>
                <a:ext cx="100440" cy="101520"/>
              </p14:xfrm>
            </p:contentPart>
          </mc:Choice>
          <mc:Fallback xmlns="">
            <p:pic>
              <p:nvPicPr>
                <p:cNvPr id="210" name="Freihand 209">
                  <a:extLst>
                    <a:ext uri="{FF2B5EF4-FFF2-40B4-BE49-F238E27FC236}">
                      <a16:creationId xmlns:a16="http://schemas.microsoft.com/office/drawing/2014/main" id="{B6780FC5-008D-653F-38AB-7C2AC72A741D}"/>
                    </a:ext>
                  </a:extLst>
                </p:cNvPr>
                <p:cNvPicPr/>
                <p:nvPr/>
              </p:nvPicPr>
              <p:blipFill>
                <a:blip r:embed="rId267"/>
                <a:stretch>
                  <a:fillRect/>
                </a:stretch>
              </p:blipFill>
              <p:spPr>
                <a:xfrm>
                  <a:off x="1465855" y="4265902"/>
                  <a:ext cx="118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6" name="Freihand 195">
                  <a:extLst>
                    <a:ext uri="{FF2B5EF4-FFF2-40B4-BE49-F238E27FC236}">
                      <a16:creationId xmlns:a16="http://schemas.microsoft.com/office/drawing/2014/main" id="{9040706F-394C-4ED6-BB8C-FD838A46DD37}"/>
                    </a:ext>
                  </a:extLst>
                </p14:cNvPr>
                <p14:cNvContentPartPr/>
                <p14:nvPr/>
              </p14:nvContentPartPr>
              <p14:xfrm>
                <a:off x="690415" y="3903382"/>
                <a:ext cx="131400" cy="97920"/>
              </p14:xfrm>
            </p:contentPart>
          </mc:Choice>
          <mc:Fallback xmlns="">
            <p:pic>
              <p:nvPicPr>
                <p:cNvPr id="196" name="Freihand 195">
                  <a:extLst>
                    <a:ext uri="{FF2B5EF4-FFF2-40B4-BE49-F238E27FC236}">
                      <a16:creationId xmlns:a16="http://schemas.microsoft.com/office/drawing/2014/main" id="{9040706F-394C-4ED6-BB8C-FD838A46DD37}"/>
                    </a:ext>
                  </a:extLst>
                </p:cNvPr>
                <p:cNvPicPr/>
                <p:nvPr/>
              </p:nvPicPr>
              <p:blipFill>
                <a:blip r:embed="rId269"/>
                <a:stretch>
                  <a:fillRect/>
                </a:stretch>
              </p:blipFill>
              <p:spPr>
                <a:xfrm>
                  <a:off x="681775" y="3894382"/>
                  <a:ext cx="149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7" name="Freihand 196">
                  <a:extLst>
                    <a:ext uri="{FF2B5EF4-FFF2-40B4-BE49-F238E27FC236}">
                      <a16:creationId xmlns:a16="http://schemas.microsoft.com/office/drawing/2014/main" id="{15892565-BDD1-109C-9EFF-EE44D08A3CC5}"/>
                    </a:ext>
                  </a:extLst>
                </p14:cNvPr>
                <p14:cNvContentPartPr/>
                <p14:nvPr/>
              </p14:nvContentPartPr>
              <p14:xfrm>
                <a:off x="886255" y="3889342"/>
                <a:ext cx="92880" cy="100080"/>
              </p14:xfrm>
            </p:contentPart>
          </mc:Choice>
          <mc:Fallback xmlns="">
            <p:pic>
              <p:nvPicPr>
                <p:cNvPr id="197" name="Freihand 196">
                  <a:extLst>
                    <a:ext uri="{FF2B5EF4-FFF2-40B4-BE49-F238E27FC236}">
                      <a16:creationId xmlns:a16="http://schemas.microsoft.com/office/drawing/2014/main" id="{15892565-BDD1-109C-9EFF-EE44D08A3CC5}"/>
                    </a:ext>
                  </a:extLst>
                </p:cNvPr>
                <p:cNvPicPr/>
                <p:nvPr/>
              </p:nvPicPr>
              <p:blipFill>
                <a:blip r:embed="rId271"/>
                <a:stretch>
                  <a:fillRect/>
                </a:stretch>
              </p:blipFill>
              <p:spPr>
                <a:xfrm>
                  <a:off x="877615" y="3880702"/>
                  <a:ext cx="110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9" name="Freihand 198">
                  <a:extLst>
                    <a:ext uri="{FF2B5EF4-FFF2-40B4-BE49-F238E27FC236}">
                      <a16:creationId xmlns:a16="http://schemas.microsoft.com/office/drawing/2014/main" id="{CFB8F98C-13A2-C1C6-6400-32C94E0FAD1F}"/>
                    </a:ext>
                  </a:extLst>
                </p14:cNvPr>
                <p14:cNvContentPartPr/>
                <p14:nvPr/>
              </p14:nvContentPartPr>
              <p14:xfrm>
                <a:off x="1074895" y="3884302"/>
                <a:ext cx="83520" cy="119520"/>
              </p14:xfrm>
            </p:contentPart>
          </mc:Choice>
          <mc:Fallback xmlns="">
            <p:pic>
              <p:nvPicPr>
                <p:cNvPr id="199" name="Freihand 198">
                  <a:extLst>
                    <a:ext uri="{FF2B5EF4-FFF2-40B4-BE49-F238E27FC236}">
                      <a16:creationId xmlns:a16="http://schemas.microsoft.com/office/drawing/2014/main" id="{CFB8F98C-13A2-C1C6-6400-32C94E0FAD1F}"/>
                    </a:ext>
                  </a:extLst>
                </p:cNvPr>
                <p:cNvPicPr/>
                <p:nvPr/>
              </p:nvPicPr>
              <p:blipFill>
                <a:blip r:embed="rId273"/>
                <a:stretch>
                  <a:fillRect/>
                </a:stretch>
              </p:blipFill>
              <p:spPr>
                <a:xfrm>
                  <a:off x="1066255" y="3875302"/>
                  <a:ext cx="1011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0" name="Freihand 199">
                  <a:extLst>
                    <a:ext uri="{FF2B5EF4-FFF2-40B4-BE49-F238E27FC236}">
                      <a16:creationId xmlns:a16="http://schemas.microsoft.com/office/drawing/2014/main" id="{1266B107-13A0-5FCD-AD60-7D672CD6A445}"/>
                    </a:ext>
                  </a:extLst>
                </p14:cNvPr>
                <p14:cNvContentPartPr/>
                <p14:nvPr/>
              </p14:nvContentPartPr>
              <p14:xfrm>
                <a:off x="1157695" y="3896542"/>
                <a:ext cx="146520" cy="192960"/>
              </p14:xfrm>
            </p:contentPart>
          </mc:Choice>
          <mc:Fallback xmlns="">
            <p:pic>
              <p:nvPicPr>
                <p:cNvPr id="200" name="Freihand 199">
                  <a:extLst>
                    <a:ext uri="{FF2B5EF4-FFF2-40B4-BE49-F238E27FC236}">
                      <a16:creationId xmlns:a16="http://schemas.microsoft.com/office/drawing/2014/main" id="{1266B107-13A0-5FCD-AD60-7D672CD6A445}"/>
                    </a:ext>
                  </a:extLst>
                </p:cNvPr>
                <p:cNvPicPr/>
                <p:nvPr/>
              </p:nvPicPr>
              <p:blipFill>
                <a:blip r:embed="rId275"/>
                <a:stretch>
                  <a:fillRect/>
                </a:stretch>
              </p:blipFill>
              <p:spPr>
                <a:xfrm>
                  <a:off x="1149055" y="3887902"/>
                  <a:ext cx="1641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1" name="Freihand 200">
                  <a:extLst>
                    <a:ext uri="{FF2B5EF4-FFF2-40B4-BE49-F238E27FC236}">
                      <a16:creationId xmlns:a16="http://schemas.microsoft.com/office/drawing/2014/main" id="{94B4A7E0-F6D9-26F2-AC96-0ED77D0A2007}"/>
                    </a:ext>
                  </a:extLst>
                </p14:cNvPr>
                <p14:cNvContentPartPr/>
                <p14:nvPr/>
              </p14:nvContentPartPr>
              <p14:xfrm>
                <a:off x="1348135" y="3889702"/>
                <a:ext cx="112680" cy="93960"/>
              </p14:xfrm>
            </p:contentPart>
          </mc:Choice>
          <mc:Fallback xmlns="">
            <p:pic>
              <p:nvPicPr>
                <p:cNvPr id="201" name="Freihand 200">
                  <a:extLst>
                    <a:ext uri="{FF2B5EF4-FFF2-40B4-BE49-F238E27FC236}">
                      <a16:creationId xmlns:a16="http://schemas.microsoft.com/office/drawing/2014/main" id="{94B4A7E0-F6D9-26F2-AC96-0ED77D0A2007}"/>
                    </a:ext>
                  </a:extLst>
                </p:cNvPr>
                <p:cNvPicPr/>
                <p:nvPr/>
              </p:nvPicPr>
              <p:blipFill>
                <a:blip r:embed="rId277"/>
                <a:stretch>
                  <a:fillRect/>
                </a:stretch>
              </p:blipFill>
              <p:spPr>
                <a:xfrm>
                  <a:off x="1339495" y="3881062"/>
                  <a:ext cx="130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2" name="Freihand 201">
                  <a:extLst>
                    <a:ext uri="{FF2B5EF4-FFF2-40B4-BE49-F238E27FC236}">
                      <a16:creationId xmlns:a16="http://schemas.microsoft.com/office/drawing/2014/main" id="{76E34C95-1C85-B3AC-4BB6-1CB00C46325D}"/>
                    </a:ext>
                  </a:extLst>
                </p14:cNvPr>
                <p14:cNvContentPartPr/>
                <p14:nvPr/>
              </p14:nvContentPartPr>
              <p14:xfrm>
                <a:off x="1532815" y="3930022"/>
                <a:ext cx="83520" cy="5400"/>
              </p14:xfrm>
            </p:contentPart>
          </mc:Choice>
          <mc:Fallback xmlns="">
            <p:pic>
              <p:nvPicPr>
                <p:cNvPr id="202" name="Freihand 201">
                  <a:extLst>
                    <a:ext uri="{FF2B5EF4-FFF2-40B4-BE49-F238E27FC236}">
                      <a16:creationId xmlns:a16="http://schemas.microsoft.com/office/drawing/2014/main" id="{76E34C95-1C85-B3AC-4BB6-1CB00C46325D}"/>
                    </a:ext>
                  </a:extLst>
                </p:cNvPr>
                <p:cNvPicPr/>
                <p:nvPr/>
              </p:nvPicPr>
              <p:blipFill>
                <a:blip r:embed="rId279"/>
                <a:stretch>
                  <a:fillRect/>
                </a:stretch>
              </p:blipFill>
              <p:spPr>
                <a:xfrm>
                  <a:off x="1524175" y="3921382"/>
                  <a:ext cx="101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3" name="Freihand 202">
                  <a:extLst>
                    <a:ext uri="{FF2B5EF4-FFF2-40B4-BE49-F238E27FC236}">
                      <a16:creationId xmlns:a16="http://schemas.microsoft.com/office/drawing/2014/main" id="{5307489E-2D39-10DC-E5D9-11F7DB0A0521}"/>
                    </a:ext>
                  </a:extLst>
                </p14:cNvPr>
                <p14:cNvContentPartPr/>
                <p14:nvPr/>
              </p14:nvContentPartPr>
              <p14:xfrm>
                <a:off x="1701655" y="3879622"/>
                <a:ext cx="113400" cy="84600"/>
              </p14:xfrm>
            </p:contentPart>
          </mc:Choice>
          <mc:Fallback xmlns="">
            <p:pic>
              <p:nvPicPr>
                <p:cNvPr id="203" name="Freihand 202">
                  <a:extLst>
                    <a:ext uri="{FF2B5EF4-FFF2-40B4-BE49-F238E27FC236}">
                      <a16:creationId xmlns:a16="http://schemas.microsoft.com/office/drawing/2014/main" id="{5307489E-2D39-10DC-E5D9-11F7DB0A0521}"/>
                    </a:ext>
                  </a:extLst>
                </p:cNvPr>
                <p:cNvPicPr/>
                <p:nvPr/>
              </p:nvPicPr>
              <p:blipFill>
                <a:blip r:embed="rId281"/>
                <a:stretch>
                  <a:fillRect/>
                </a:stretch>
              </p:blipFill>
              <p:spPr>
                <a:xfrm>
                  <a:off x="1693015" y="3870622"/>
                  <a:ext cx="131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4" name="Freihand 203">
                  <a:extLst>
                    <a:ext uri="{FF2B5EF4-FFF2-40B4-BE49-F238E27FC236}">
                      <a16:creationId xmlns:a16="http://schemas.microsoft.com/office/drawing/2014/main" id="{012A8B1D-FABC-703F-369D-20FE8DA9CD00}"/>
                    </a:ext>
                  </a:extLst>
                </p14:cNvPr>
                <p14:cNvContentPartPr/>
                <p14:nvPr/>
              </p14:nvContentPartPr>
              <p14:xfrm>
                <a:off x="1919455" y="3887902"/>
                <a:ext cx="75240" cy="79200"/>
              </p14:xfrm>
            </p:contentPart>
          </mc:Choice>
          <mc:Fallback xmlns="">
            <p:pic>
              <p:nvPicPr>
                <p:cNvPr id="204" name="Freihand 203">
                  <a:extLst>
                    <a:ext uri="{FF2B5EF4-FFF2-40B4-BE49-F238E27FC236}">
                      <a16:creationId xmlns:a16="http://schemas.microsoft.com/office/drawing/2014/main" id="{012A8B1D-FABC-703F-369D-20FE8DA9CD00}"/>
                    </a:ext>
                  </a:extLst>
                </p:cNvPr>
                <p:cNvPicPr/>
                <p:nvPr/>
              </p:nvPicPr>
              <p:blipFill>
                <a:blip r:embed="rId283"/>
                <a:stretch>
                  <a:fillRect/>
                </a:stretch>
              </p:blipFill>
              <p:spPr>
                <a:xfrm>
                  <a:off x="1910455" y="3878902"/>
                  <a:ext cx="92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5" name="Freihand 204">
                  <a:extLst>
                    <a:ext uri="{FF2B5EF4-FFF2-40B4-BE49-F238E27FC236}">
                      <a16:creationId xmlns:a16="http://schemas.microsoft.com/office/drawing/2014/main" id="{DEA78D06-7967-4255-1F45-1D5E7906A137}"/>
                    </a:ext>
                  </a:extLst>
                </p14:cNvPr>
                <p14:cNvContentPartPr/>
                <p14:nvPr/>
              </p14:nvContentPartPr>
              <p14:xfrm>
                <a:off x="2033215" y="3895822"/>
                <a:ext cx="131760" cy="71280"/>
              </p14:xfrm>
            </p:contentPart>
          </mc:Choice>
          <mc:Fallback xmlns="">
            <p:pic>
              <p:nvPicPr>
                <p:cNvPr id="205" name="Freihand 204">
                  <a:extLst>
                    <a:ext uri="{FF2B5EF4-FFF2-40B4-BE49-F238E27FC236}">
                      <a16:creationId xmlns:a16="http://schemas.microsoft.com/office/drawing/2014/main" id="{DEA78D06-7967-4255-1F45-1D5E7906A137}"/>
                    </a:ext>
                  </a:extLst>
                </p:cNvPr>
                <p:cNvPicPr/>
                <p:nvPr/>
              </p:nvPicPr>
              <p:blipFill>
                <a:blip r:embed="rId285"/>
                <a:stretch>
                  <a:fillRect/>
                </a:stretch>
              </p:blipFill>
              <p:spPr>
                <a:xfrm>
                  <a:off x="2024575" y="3886822"/>
                  <a:ext cx="149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7" name="Freihand 206">
                  <a:extLst>
                    <a:ext uri="{FF2B5EF4-FFF2-40B4-BE49-F238E27FC236}">
                      <a16:creationId xmlns:a16="http://schemas.microsoft.com/office/drawing/2014/main" id="{BA5CC0B8-0F88-C0AD-0D46-78DE055B449B}"/>
                    </a:ext>
                  </a:extLst>
                </p14:cNvPr>
                <p14:cNvContentPartPr/>
                <p14:nvPr/>
              </p14:nvContentPartPr>
              <p14:xfrm>
                <a:off x="684295" y="4107502"/>
                <a:ext cx="1555200" cy="40680"/>
              </p14:xfrm>
            </p:contentPart>
          </mc:Choice>
          <mc:Fallback xmlns="">
            <p:pic>
              <p:nvPicPr>
                <p:cNvPr id="207" name="Freihand 206">
                  <a:extLst>
                    <a:ext uri="{FF2B5EF4-FFF2-40B4-BE49-F238E27FC236}">
                      <a16:creationId xmlns:a16="http://schemas.microsoft.com/office/drawing/2014/main" id="{BA5CC0B8-0F88-C0AD-0D46-78DE055B449B}"/>
                    </a:ext>
                  </a:extLst>
                </p:cNvPr>
                <p:cNvPicPr/>
                <p:nvPr/>
              </p:nvPicPr>
              <p:blipFill>
                <a:blip r:embed="rId287"/>
                <a:stretch>
                  <a:fillRect/>
                </a:stretch>
              </p:blipFill>
              <p:spPr>
                <a:xfrm>
                  <a:off x="675295" y="4098862"/>
                  <a:ext cx="1572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1" name="Freihand 210">
                  <a:extLst>
                    <a:ext uri="{FF2B5EF4-FFF2-40B4-BE49-F238E27FC236}">
                      <a16:creationId xmlns:a16="http://schemas.microsoft.com/office/drawing/2014/main" id="{50C17621-568A-50AC-FCE8-4C637DE91717}"/>
                    </a:ext>
                  </a:extLst>
                </p14:cNvPr>
                <p14:cNvContentPartPr/>
                <p14:nvPr/>
              </p14:nvContentPartPr>
              <p14:xfrm>
                <a:off x="2406175" y="4079422"/>
                <a:ext cx="144720" cy="24120"/>
              </p14:xfrm>
            </p:contentPart>
          </mc:Choice>
          <mc:Fallback xmlns="">
            <p:pic>
              <p:nvPicPr>
                <p:cNvPr id="211" name="Freihand 210">
                  <a:extLst>
                    <a:ext uri="{FF2B5EF4-FFF2-40B4-BE49-F238E27FC236}">
                      <a16:creationId xmlns:a16="http://schemas.microsoft.com/office/drawing/2014/main" id="{50C17621-568A-50AC-FCE8-4C637DE91717}"/>
                    </a:ext>
                  </a:extLst>
                </p:cNvPr>
                <p:cNvPicPr/>
                <p:nvPr/>
              </p:nvPicPr>
              <p:blipFill>
                <a:blip r:embed="rId289"/>
                <a:stretch>
                  <a:fillRect/>
                </a:stretch>
              </p:blipFill>
              <p:spPr>
                <a:xfrm>
                  <a:off x="2397175" y="4070422"/>
                  <a:ext cx="162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2" name="Freihand 211">
                  <a:extLst>
                    <a:ext uri="{FF2B5EF4-FFF2-40B4-BE49-F238E27FC236}">
                      <a16:creationId xmlns:a16="http://schemas.microsoft.com/office/drawing/2014/main" id="{AE4E19DD-DED7-99AD-12E5-ED4CB9B9A021}"/>
                    </a:ext>
                  </a:extLst>
                </p14:cNvPr>
                <p14:cNvContentPartPr/>
                <p14:nvPr/>
              </p14:nvContentPartPr>
              <p14:xfrm>
                <a:off x="2423455" y="4132342"/>
                <a:ext cx="162000" cy="13680"/>
              </p14:xfrm>
            </p:contentPart>
          </mc:Choice>
          <mc:Fallback xmlns="">
            <p:pic>
              <p:nvPicPr>
                <p:cNvPr id="212" name="Freihand 211">
                  <a:extLst>
                    <a:ext uri="{FF2B5EF4-FFF2-40B4-BE49-F238E27FC236}">
                      <a16:creationId xmlns:a16="http://schemas.microsoft.com/office/drawing/2014/main" id="{AE4E19DD-DED7-99AD-12E5-ED4CB9B9A021}"/>
                    </a:ext>
                  </a:extLst>
                </p:cNvPr>
                <p:cNvPicPr/>
                <p:nvPr/>
              </p:nvPicPr>
              <p:blipFill>
                <a:blip r:embed="rId291"/>
                <a:stretch>
                  <a:fillRect/>
                </a:stretch>
              </p:blipFill>
              <p:spPr>
                <a:xfrm>
                  <a:off x="2414815" y="4123702"/>
                  <a:ext cx="179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5" name="Freihand 214">
                  <a:extLst>
                    <a:ext uri="{FF2B5EF4-FFF2-40B4-BE49-F238E27FC236}">
                      <a16:creationId xmlns:a16="http://schemas.microsoft.com/office/drawing/2014/main" id="{DBC96D05-FD73-A402-7079-D53971F7348B}"/>
                    </a:ext>
                  </a:extLst>
                </p14:cNvPr>
                <p14:cNvContentPartPr/>
                <p14:nvPr/>
              </p14:nvContentPartPr>
              <p14:xfrm>
                <a:off x="2723695" y="3909502"/>
                <a:ext cx="133920" cy="109800"/>
              </p14:xfrm>
            </p:contentPart>
          </mc:Choice>
          <mc:Fallback xmlns="">
            <p:pic>
              <p:nvPicPr>
                <p:cNvPr id="215" name="Freihand 214">
                  <a:extLst>
                    <a:ext uri="{FF2B5EF4-FFF2-40B4-BE49-F238E27FC236}">
                      <a16:creationId xmlns:a16="http://schemas.microsoft.com/office/drawing/2014/main" id="{DBC96D05-FD73-A402-7079-D53971F7348B}"/>
                    </a:ext>
                  </a:extLst>
                </p:cNvPr>
                <p:cNvPicPr/>
                <p:nvPr/>
              </p:nvPicPr>
              <p:blipFill>
                <a:blip r:embed="rId293"/>
                <a:stretch>
                  <a:fillRect/>
                </a:stretch>
              </p:blipFill>
              <p:spPr>
                <a:xfrm>
                  <a:off x="2714695" y="3900862"/>
                  <a:ext cx="151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6" name="Freihand 215">
                  <a:extLst>
                    <a:ext uri="{FF2B5EF4-FFF2-40B4-BE49-F238E27FC236}">
                      <a16:creationId xmlns:a16="http://schemas.microsoft.com/office/drawing/2014/main" id="{6990A519-1484-D1FB-A687-CE0D2CAB9C8E}"/>
                    </a:ext>
                  </a:extLst>
                </p14:cNvPr>
                <p14:cNvContentPartPr/>
                <p14:nvPr/>
              </p14:nvContentPartPr>
              <p14:xfrm>
                <a:off x="2912695" y="3918502"/>
                <a:ext cx="69840" cy="84960"/>
              </p14:xfrm>
            </p:contentPart>
          </mc:Choice>
          <mc:Fallback xmlns="">
            <p:pic>
              <p:nvPicPr>
                <p:cNvPr id="216" name="Freihand 215">
                  <a:extLst>
                    <a:ext uri="{FF2B5EF4-FFF2-40B4-BE49-F238E27FC236}">
                      <a16:creationId xmlns:a16="http://schemas.microsoft.com/office/drawing/2014/main" id="{6990A519-1484-D1FB-A687-CE0D2CAB9C8E}"/>
                    </a:ext>
                  </a:extLst>
                </p:cNvPr>
                <p:cNvPicPr/>
                <p:nvPr/>
              </p:nvPicPr>
              <p:blipFill>
                <a:blip r:embed="rId295"/>
                <a:stretch>
                  <a:fillRect/>
                </a:stretch>
              </p:blipFill>
              <p:spPr>
                <a:xfrm>
                  <a:off x="2903695" y="3909862"/>
                  <a:ext cx="87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7" name="Freihand 216">
                  <a:extLst>
                    <a:ext uri="{FF2B5EF4-FFF2-40B4-BE49-F238E27FC236}">
                      <a16:creationId xmlns:a16="http://schemas.microsoft.com/office/drawing/2014/main" id="{4BC85C8B-2907-B25A-A549-C87E556187A5}"/>
                    </a:ext>
                  </a:extLst>
                </p14:cNvPr>
                <p14:cNvContentPartPr/>
                <p14:nvPr/>
              </p14:nvContentPartPr>
              <p14:xfrm>
                <a:off x="3046975" y="3891502"/>
                <a:ext cx="88560" cy="126720"/>
              </p14:xfrm>
            </p:contentPart>
          </mc:Choice>
          <mc:Fallback xmlns="">
            <p:pic>
              <p:nvPicPr>
                <p:cNvPr id="217" name="Freihand 216">
                  <a:extLst>
                    <a:ext uri="{FF2B5EF4-FFF2-40B4-BE49-F238E27FC236}">
                      <a16:creationId xmlns:a16="http://schemas.microsoft.com/office/drawing/2014/main" id="{4BC85C8B-2907-B25A-A549-C87E556187A5}"/>
                    </a:ext>
                  </a:extLst>
                </p:cNvPr>
                <p:cNvPicPr/>
                <p:nvPr/>
              </p:nvPicPr>
              <p:blipFill>
                <a:blip r:embed="rId297"/>
                <a:stretch>
                  <a:fillRect/>
                </a:stretch>
              </p:blipFill>
              <p:spPr>
                <a:xfrm>
                  <a:off x="3038335" y="3882502"/>
                  <a:ext cx="106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8" name="Freihand 217">
                  <a:extLst>
                    <a:ext uri="{FF2B5EF4-FFF2-40B4-BE49-F238E27FC236}">
                      <a16:creationId xmlns:a16="http://schemas.microsoft.com/office/drawing/2014/main" id="{7176E1A3-35DD-B58D-0858-D6D3CC7E6306}"/>
                    </a:ext>
                  </a:extLst>
                </p14:cNvPr>
                <p14:cNvContentPartPr/>
                <p14:nvPr/>
              </p14:nvContentPartPr>
              <p14:xfrm>
                <a:off x="3157135" y="3983302"/>
                <a:ext cx="24120" cy="87120"/>
              </p14:xfrm>
            </p:contentPart>
          </mc:Choice>
          <mc:Fallback xmlns="">
            <p:pic>
              <p:nvPicPr>
                <p:cNvPr id="218" name="Freihand 217">
                  <a:extLst>
                    <a:ext uri="{FF2B5EF4-FFF2-40B4-BE49-F238E27FC236}">
                      <a16:creationId xmlns:a16="http://schemas.microsoft.com/office/drawing/2014/main" id="{7176E1A3-35DD-B58D-0858-D6D3CC7E6306}"/>
                    </a:ext>
                  </a:extLst>
                </p:cNvPr>
                <p:cNvPicPr/>
                <p:nvPr/>
              </p:nvPicPr>
              <p:blipFill>
                <a:blip r:embed="rId299"/>
                <a:stretch>
                  <a:fillRect/>
                </a:stretch>
              </p:blipFill>
              <p:spPr>
                <a:xfrm>
                  <a:off x="3148495" y="3974302"/>
                  <a:ext cx="41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9" name="Freihand 218">
                  <a:extLst>
                    <a:ext uri="{FF2B5EF4-FFF2-40B4-BE49-F238E27FC236}">
                      <a16:creationId xmlns:a16="http://schemas.microsoft.com/office/drawing/2014/main" id="{28D376F5-A547-8193-7705-DA15D5CA9F55}"/>
                    </a:ext>
                  </a:extLst>
                </p14:cNvPr>
                <p14:cNvContentPartPr/>
                <p14:nvPr/>
              </p14:nvContentPartPr>
              <p14:xfrm>
                <a:off x="3268735" y="3892582"/>
                <a:ext cx="30960" cy="85320"/>
              </p14:xfrm>
            </p:contentPart>
          </mc:Choice>
          <mc:Fallback xmlns="">
            <p:pic>
              <p:nvPicPr>
                <p:cNvPr id="219" name="Freihand 218">
                  <a:extLst>
                    <a:ext uri="{FF2B5EF4-FFF2-40B4-BE49-F238E27FC236}">
                      <a16:creationId xmlns:a16="http://schemas.microsoft.com/office/drawing/2014/main" id="{28D376F5-A547-8193-7705-DA15D5CA9F55}"/>
                    </a:ext>
                  </a:extLst>
                </p:cNvPr>
                <p:cNvPicPr/>
                <p:nvPr/>
              </p:nvPicPr>
              <p:blipFill>
                <a:blip r:embed="rId301"/>
                <a:stretch>
                  <a:fillRect/>
                </a:stretch>
              </p:blipFill>
              <p:spPr>
                <a:xfrm>
                  <a:off x="3260095" y="3883582"/>
                  <a:ext cx="48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0" name="Freihand 219">
                  <a:extLst>
                    <a:ext uri="{FF2B5EF4-FFF2-40B4-BE49-F238E27FC236}">
                      <a16:creationId xmlns:a16="http://schemas.microsoft.com/office/drawing/2014/main" id="{2FE131B2-23B7-FB4B-5740-841D5625D592}"/>
                    </a:ext>
                  </a:extLst>
                </p14:cNvPr>
                <p14:cNvContentPartPr/>
                <p14:nvPr/>
              </p14:nvContentPartPr>
              <p14:xfrm>
                <a:off x="3317335" y="3890422"/>
                <a:ext cx="84240" cy="97200"/>
              </p14:xfrm>
            </p:contentPart>
          </mc:Choice>
          <mc:Fallback xmlns="">
            <p:pic>
              <p:nvPicPr>
                <p:cNvPr id="220" name="Freihand 219">
                  <a:extLst>
                    <a:ext uri="{FF2B5EF4-FFF2-40B4-BE49-F238E27FC236}">
                      <a16:creationId xmlns:a16="http://schemas.microsoft.com/office/drawing/2014/main" id="{2FE131B2-23B7-FB4B-5740-841D5625D592}"/>
                    </a:ext>
                  </a:extLst>
                </p:cNvPr>
                <p:cNvPicPr/>
                <p:nvPr/>
              </p:nvPicPr>
              <p:blipFill>
                <a:blip r:embed="rId303"/>
                <a:stretch>
                  <a:fillRect/>
                </a:stretch>
              </p:blipFill>
              <p:spPr>
                <a:xfrm>
                  <a:off x="3308695" y="3881422"/>
                  <a:ext cx="101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1" name="Freihand 220">
                  <a:extLst>
                    <a:ext uri="{FF2B5EF4-FFF2-40B4-BE49-F238E27FC236}">
                      <a16:creationId xmlns:a16="http://schemas.microsoft.com/office/drawing/2014/main" id="{14D2F2A8-E1D1-C8F1-38BB-8AEEA503F56C}"/>
                    </a:ext>
                  </a:extLst>
                </p14:cNvPr>
                <p14:cNvContentPartPr/>
                <p14:nvPr/>
              </p14:nvContentPartPr>
              <p14:xfrm>
                <a:off x="2704255" y="4104622"/>
                <a:ext cx="729720" cy="48240"/>
              </p14:xfrm>
            </p:contentPart>
          </mc:Choice>
          <mc:Fallback xmlns="">
            <p:pic>
              <p:nvPicPr>
                <p:cNvPr id="221" name="Freihand 220">
                  <a:extLst>
                    <a:ext uri="{FF2B5EF4-FFF2-40B4-BE49-F238E27FC236}">
                      <a16:creationId xmlns:a16="http://schemas.microsoft.com/office/drawing/2014/main" id="{14D2F2A8-E1D1-C8F1-38BB-8AEEA503F56C}"/>
                    </a:ext>
                  </a:extLst>
                </p:cNvPr>
                <p:cNvPicPr/>
                <p:nvPr/>
              </p:nvPicPr>
              <p:blipFill>
                <a:blip r:embed="rId305"/>
                <a:stretch>
                  <a:fillRect/>
                </a:stretch>
              </p:blipFill>
              <p:spPr>
                <a:xfrm>
                  <a:off x="2695615" y="4095622"/>
                  <a:ext cx="747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2" name="Freihand 221">
                  <a:extLst>
                    <a:ext uri="{FF2B5EF4-FFF2-40B4-BE49-F238E27FC236}">
                      <a16:creationId xmlns:a16="http://schemas.microsoft.com/office/drawing/2014/main" id="{E83C9FAD-8CC4-DD20-1A30-C68FC342BF86}"/>
                    </a:ext>
                  </a:extLst>
                </p14:cNvPr>
                <p14:cNvContentPartPr/>
                <p14:nvPr/>
              </p14:nvContentPartPr>
              <p14:xfrm>
                <a:off x="2762215" y="4201822"/>
                <a:ext cx="160920" cy="122040"/>
              </p14:xfrm>
            </p:contentPart>
          </mc:Choice>
          <mc:Fallback xmlns="">
            <p:pic>
              <p:nvPicPr>
                <p:cNvPr id="222" name="Freihand 221">
                  <a:extLst>
                    <a:ext uri="{FF2B5EF4-FFF2-40B4-BE49-F238E27FC236}">
                      <a16:creationId xmlns:a16="http://schemas.microsoft.com/office/drawing/2014/main" id="{E83C9FAD-8CC4-DD20-1A30-C68FC342BF86}"/>
                    </a:ext>
                  </a:extLst>
                </p:cNvPr>
                <p:cNvPicPr/>
                <p:nvPr/>
              </p:nvPicPr>
              <p:blipFill>
                <a:blip r:embed="rId307"/>
                <a:stretch>
                  <a:fillRect/>
                </a:stretch>
              </p:blipFill>
              <p:spPr>
                <a:xfrm>
                  <a:off x="2753215" y="4192822"/>
                  <a:ext cx="178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3" name="Freihand 222">
                  <a:extLst>
                    <a:ext uri="{FF2B5EF4-FFF2-40B4-BE49-F238E27FC236}">
                      <a16:creationId xmlns:a16="http://schemas.microsoft.com/office/drawing/2014/main" id="{6A779D63-3430-3B61-0928-1267CAF1430C}"/>
                    </a:ext>
                  </a:extLst>
                </p14:cNvPr>
                <p14:cNvContentPartPr/>
                <p14:nvPr/>
              </p14:nvContentPartPr>
              <p14:xfrm>
                <a:off x="2949775" y="4182382"/>
                <a:ext cx="254160" cy="120240"/>
              </p14:xfrm>
            </p:contentPart>
          </mc:Choice>
          <mc:Fallback xmlns="">
            <p:pic>
              <p:nvPicPr>
                <p:cNvPr id="223" name="Freihand 222">
                  <a:extLst>
                    <a:ext uri="{FF2B5EF4-FFF2-40B4-BE49-F238E27FC236}">
                      <a16:creationId xmlns:a16="http://schemas.microsoft.com/office/drawing/2014/main" id="{6A779D63-3430-3B61-0928-1267CAF1430C}"/>
                    </a:ext>
                  </a:extLst>
                </p:cNvPr>
                <p:cNvPicPr/>
                <p:nvPr/>
              </p:nvPicPr>
              <p:blipFill>
                <a:blip r:embed="rId309"/>
                <a:stretch>
                  <a:fillRect/>
                </a:stretch>
              </p:blipFill>
              <p:spPr>
                <a:xfrm>
                  <a:off x="2940775" y="4173382"/>
                  <a:ext cx="271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4" name="Freihand 223">
                  <a:extLst>
                    <a:ext uri="{FF2B5EF4-FFF2-40B4-BE49-F238E27FC236}">
                      <a16:creationId xmlns:a16="http://schemas.microsoft.com/office/drawing/2014/main" id="{7205CA98-8F16-622F-D4DD-36A9AD2CF8C3}"/>
                    </a:ext>
                  </a:extLst>
                </p14:cNvPr>
                <p14:cNvContentPartPr/>
                <p14:nvPr/>
              </p14:nvContentPartPr>
              <p14:xfrm>
                <a:off x="3596335" y="4151062"/>
                <a:ext cx="108360" cy="12600"/>
              </p14:xfrm>
            </p:contentPart>
          </mc:Choice>
          <mc:Fallback xmlns="">
            <p:pic>
              <p:nvPicPr>
                <p:cNvPr id="224" name="Freihand 223">
                  <a:extLst>
                    <a:ext uri="{FF2B5EF4-FFF2-40B4-BE49-F238E27FC236}">
                      <a16:creationId xmlns:a16="http://schemas.microsoft.com/office/drawing/2014/main" id="{7205CA98-8F16-622F-D4DD-36A9AD2CF8C3}"/>
                    </a:ext>
                  </a:extLst>
                </p:cNvPr>
                <p:cNvPicPr/>
                <p:nvPr/>
              </p:nvPicPr>
              <p:blipFill>
                <a:blip r:embed="rId311"/>
                <a:stretch>
                  <a:fillRect/>
                </a:stretch>
              </p:blipFill>
              <p:spPr>
                <a:xfrm>
                  <a:off x="3587695" y="4142062"/>
                  <a:ext cx="126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5" name="Freihand 224">
                  <a:extLst>
                    <a:ext uri="{FF2B5EF4-FFF2-40B4-BE49-F238E27FC236}">
                      <a16:creationId xmlns:a16="http://schemas.microsoft.com/office/drawing/2014/main" id="{8B6E5670-E855-7F4B-BED2-3AFE53DD5590}"/>
                    </a:ext>
                  </a:extLst>
                </p14:cNvPr>
                <p14:cNvContentPartPr/>
                <p14:nvPr/>
              </p14:nvContentPartPr>
              <p14:xfrm>
                <a:off x="3831775" y="4003822"/>
                <a:ext cx="112680" cy="180000"/>
              </p14:xfrm>
            </p:contentPart>
          </mc:Choice>
          <mc:Fallback xmlns="">
            <p:pic>
              <p:nvPicPr>
                <p:cNvPr id="225" name="Freihand 224">
                  <a:extLst>
                    <a:ext uri="{FF2B5EF4-FFF2-40B4-BE49-F238E27FC236}">
                      <a16:creationId xmlns:a16="http://schemas.microsoft.com/office/drawing/2014/main" id="{8B6E5670-E855-7F4B-BED2-3AFE53DD5590}"/>
                    </a:ext>
                  </a:extLst>
                </p:cNvPr>
                <p:cNvPicPr/>
                <p:nvPr/>
              </p:nvPicPr>
              <p:blipFill>
                <a:blip r:embed="rId313"/>
                <a:stretch>
                  <a:fillRect/>
                </a:stretch>
              </p:blipFill>
              <p:spPr>
                <a:xfrm>
                  <a:off x="3822775" y="3995182"/>
                  <a:ext cx="130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7" name="Freihand 226">
                  <a:extLst>
                    <a:ext uri="{FF2B5EF4-FFF2-40B4-BE49-F238E27FC236}">
                      <a16:creationId xmlns:a16="http://schemas.microsoft.com/office/drawing/2014/main" id="{56267C19-BB21-C383-59E2-21E49FDD3B76}"/>
                    </a:ext>
                  </a:extLst>
                </p14:cNvPr>
                <p14:cNvContentPartPr/>
                <p14:nvPr/>
              </p14:nvContentPartPr>
              <p14:xfrm>
                <a:off x="4078735" y="4103902"/>
                <a:ext cx="101880" cy="32760"/>
              </p14:xfrm>
            </p:contentPart>
          </mc:Choice>
          <mc:Fallback xmlns="">
            <p:pic>
              <p:nvPicPr>
                <p:cNvPr id="227" name="Freihand 226">
                  <a:extLst>
                    <a:ext uri="{FF2B5EF4-FFF2-40B4-BE49-F238E27FC236}">
                      <a16:creationId xmlns:a16="http://schemas.microsoft.com/office/drawing/2014/main" id="{56267C19-BB21-C383-59E2-21E49FDD3B76}"/>
                    </a:ext>
                  </a:extLst>
                </p:cNvPr>
                <p:cNvPicPr/>
                <p:nvPr/>
              </p:nvPicPr>
              <p:blipFill>
                <a:blip r:embed="rId315"/>
                <a:stretch>
                  <a:fillRect/>
                </a:stretch>
              </p:blipFill>
              <p:spPr>
                <a:xfrm>
                  <a:off x="4070095" y="4095262"/>
                  <a:ext cx="119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8" name="Freihand 227">
                  <a:extLst>
                    <a:ext uri="{FF2B5EF4-FFF2-40B4-BE49-F238E27FC236}">
                      <a16:creationId xmlns:a16="http://schemas.microsoft.com/office/drawing/2014/main" id="{1DCD644C-8BA5-3928-8768-9821B8719E06}"/>
                    </a:ext>
                  </a:extLst>
                </p14:cNvPr>
                <p14:cNvContentPartPr/>
                <p14:nvPr/>
              </p14:nvContentPartPr>
              <p14:xfrm>
                <a:off x="4064335" y="4149982"/>
                <a:ext cx="185040" cy="26280"/>
              </p14:xfrm>
            </p:contentPart>
          </mc:Choice>
          <mc:Fallback xmlns="">
            <p:pic>
              <p:nvPicPr>
                <p:cNvPr id="228" name="Freihand 227">
                  <a:extLst>
                    <a:ext uri="{FF2B5EF4-FFF2-40B4-BE49-F238E27FC236}">
                      <a16:creationId xmlns:a16="http://schemas.microsoft.com/office/drawing/2014/main" id="{1DCD644C-8BA5-3928-8768-9821B8719E06}"/>
                    </a:ext>
                  </a:extLst>
                </p:cNvPr>
                <p:cNvPicPr/>
                <p:nvPr/>
              </p:nvPicPr>
              <p:blipFill>
                <a:blip r:embed="rId317"/>
                <a:stretch>
                  <a:fillRect/>
                </a:stretch>
              </p:blipFill>
              <p:spPr>
                <a:xfrm>
                  <a:off x="4055695" y="4140982"/>
                  <a:ext cx="202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9" name="Freihand 228">
                  <a:extLst>
                    <a:ext uri="{FF2B5EF4-FFF2-40B4-BE49-F238E27FC236}">
                      <a16:creationId xmlns:a16="http://schemas.microsoft.com/office/drawing/2014/main" id="{735B087C-3C7E-4E44-B846-479B20A61DDA}"/>
                    </a:ext>
                  </a:extLst>
                </p14:cNvPr>
                <p14:cNvContentPartPr/>
                <p14:nvPr/>
              </p14:nvContentPartPr>
              <p14:xfrm>
                <a:off x="4299775" y="4016782"/>
                <a:ext cx="108000" cy="199440"/>
              </p14:xfrm>
            </p:contentPart>
          </mc:Choice>
          <mc:Fallback xmlns="">
            <p:pic>
              <p:nvPicPr>
                <p:cNvPr id="229" name="Freihand 228">
                  <a:extLst>
                    <a:ext uri="{FF2B5EF4-FFF2-40B4-BE49-F238E27FC236}">
                      <a16:creationId xmlns:a16="http://schemas.microsoft.com/office/drawing/2014/main" id="{735B087C-3C7E-4E44-B846-479B20A61DDA}"/>
                    </a:ext>
                  </a:extLst>
                </p:cNvPr>
                <p:cNvPicPr/>
                <p:nvPr/>
              </p:nvPicPr>
              <p:blipFill>
                <a:blip r:embed="rId319"/>
                <a:stretch>
                  <a:fillRect/>
                </a:stretch>
              </p:blipFill>
              <p:spPr>
                <a:xfrm>
                  <a:off x="4291135" y="4008142"/>
                  <a:ext cx="1256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0" name="Freihand 229">
                  <a:extLst>
                    <a:ext uri="{FF2B5EF4-FFF2-40B4-BE49-F238E27FC236}">
                      <a16:creationId xmlns:a16="http://schemas.microsoft.com/office/drawing/2014/main" id="{20BF8FA1-B4D3-A1AC-F752-48385C6F5475}"/>
                    </a:ext>
                  </a:extLst>
                </p14:cNvPr>
                <p14:cNvContentPartPr/>
                <p14:nvPr/>
              </p14:nvContentPartPr>
              <p14:xfrm>
                <a:off x="4509655" y="4002022"/>
                <a:ext cx="20520" cy="125640"/>
              </p14:xfrm>
            </p:contentPart>
          </mc:Choice>
          <mc:Fallback xmlns="">
            <p:pic>
              <p:nvPicPr>
                <p:cNvPr id="230" name="Freihand 229">
                  <a:extLst>
                    <a:ext uri="{FF2B5EF4-FFF2-40B4-BE49-F238E27FC236}">
                      <a16:creationId xmlns:a16="http://schemas.microsoft.com/office/drawing/2014/main" id="{20BF8FA1-B4D3-A1AC-F752-48385C6F5475}"/>
                    </a:ext>
                  </a:extLst>
                </p:cNvPr>
                <p:cNvPicPr/>
                <p:nvPr/>
              </p:nvPicPr>
              <p:blipFill>
                <a:blip r:embed="rId321"/>
                <a:stretch>
                  <a:fillRect/>
                </a:stretch>
              </p:blipFill>
              <p:spPr>
                <a:xfrm>
                  <a:off x="4501015" y="3993022"/>
                  <a:ext cx="38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1" name="Freihand 230">
                  <a:extLst>
                    <a:ext uri="{FF2B5EF4-FFF2-40B4-BE49-F238E27FC236}">
                      <a16:creationId xmlns:a16="http://schemas.microsoft.com/office/drawing/2014/main" id="{5400F9D0-64BD-74E7-4D4E-9AD28F2B7956}"/>
                    </a:ext>
                  </a:extLst>
                </p14:cNvPr>
                <p14:cNvContentPartPr/>
                <p14:nvPr/>
              </p14:nvContentPartPr>
              <p14:xfrm>
                <a:off x="4614055" y="4009582"/>
                <a:ext cx="79200" cy="116280"/>
              </p14:xfrm>
            </p:contentPart>
          </mc:Choice>
          <mc:Fallback xmlns="">
            <p:pic>
              <p:nvPicPr>
                <p:cNvPr id="231" name="Freihand 230">
                  <a:extLst>
                    <a:ext uri="{FF2B5EF4-FFF2-40B4-BE49-F238E27FC236}">
                      <a16:creationId xmlns:a16="http://schemas.microsoft.com/office/drawing/2014/main" id="{5400F9D0-64BD-74E7-4D4E-9AD28F2B7956}"/>
                    </a:ext>
                  </a:extLst>
                </p:cNvPr>
                <p:cNvPicPr/>
                <p:nvPr/>
              </p:nvPicPr>
              <p:blipFill>
                <a:blip r:embed="rId323"/>
                <a:stretch>
                  <a:fillRect/>
                </a:stretch>
              </p:blipFill>
              <p:spPr>
                <a:xfrm>
                  <a:off x="4605415" y="4000942"/>
                  <a:ext cx="96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2" name="Freihand 231">
                  <a:extLst>
                    <a:ext uri="{FF2B5EF4-FFF2-40B4-BE49-F238E27FC236}">
                      <a16:creationId xmlns:a16="http://schemas.microsoft.com/office/drawing/2014/main" id="{F0C0768A-BF30-F88C-AD3E-985E6535950B}"/>
                    </a:ext>
                  </a:extLst>
                </p14:cNvPr>
                <p14:cNvContentPartPr/>
                <p14:nvPr/>
              </p14:nvContentPartPr>
              <p14:xfrm>
                <a:off x="4736095" y="3943702"/>
                <a:ext cx="125640" cy="136440"/>
              </p14:xfrm>
            </p:contentPart>
          </mc:Choice>
          <mc:Fallback xmlns="">
            <p:pic>
              <p:nvPicPr>
                <p:cNvPr id="232" name="Freihand 231">
                  <a:extLst>
                    <a:ext uri="{FF2B5EF4-FFF2-40B4-BE49-F238E27FC236}">
                      <a16:creationId xmlns:a16="http://schemas.microsoft.com/office/drawing/2014/main" id="{F0C0768A-BF30-F88C-AD3E-985E6535950B}"/>
                    </a:ext>
                  </a:extLst>
                </p:cNvPr>
                <p:cNvPicPr/>
                <p:nvPr/>
              </p:nvPicPr>
              <p:blipFill>
                <a:blip r:embed="rId325"/>
                <a:stretch>
                  <a:fillRect/>
                </a:stretch>
              </p:blipFill>
              <p:spPr>
                <a:xfrm>
                  <a:off x="4727095" y="3935062"/>
                  <a:ext cx="143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3" name="Freihand 232">
                  <a:extLst>
                    <a:ext uri="{FF2B5EF4-FFF2-40B4-BE49-F238E27FC236}">
                      <a16:creationId xmlns:a16="http://schemas.microsoft.com/office/drawing/2014/main" id="{A1A6F23F-DE1F-01D2-0B0A-803CE63B1938}"/>
                    </a:ext>
                  </a:extLst>
                </p14:cNvPr>
                <p14:cNvContentPartPr/>
                <p14:nvPr/>
              </p14:nvContentPartPr>
              <p14:xfrm>
                <a:off x="4846255" y="4085542"/>
                <a:ext cx="86760" cy="50040"/>
              </p14:xfrm>
            </p:contentPart>
          </mc:Choice>
          <mc:Fallback xmlns="">
            <p:pic>
              <p:nvPicPr>
                <p:cNvPr id="233" name="Freihand 232">
                  <a:extLst>
                    <a:ext uri="{FF2B5EF4-FFF2-40B4-BE49-F238E27FC236}">
                      <a16:creationId xmlns:a16="http://schemas.microsoft.com/office/drawing/2014/main" id="{A1A6F23F-DE1F-01D2-0B0A-803CE63B1938}"/>
                    </a:ext>
                  </a:extLst>
                </p:cNvPr>
                <p:cNvPicPr/>
                <p:nvPr/>
              </p:nvPicPr>
              <p:blipFill>
                <a:blip r:embed="rId327"/>
                <a:stretch>
                  <a:fillRect/>
                </a:stretch>
              </p:blipFill>
              <p:spPr>
                <a:xfrm>
                  <a:off x="4837255" y="4076542"/>
                  <a:ext cx="104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8" name="Freihand 237">
                  <a:extLst>
                    <a:ext uri="{FF2B5EF4-FFF2-40B4-BE49-F238E27FC236}">
                      <a16:creationId xmlns:a16="http://schemas.microsoft.com/office/drawing/2014/main" id="{A5133870-AE8D-59D0-55C5-10DE2973F0A3}"/>
                    </a:ext>
                  </a:extLst>
                </p14:cNvPr>
                <p14:cNvContentPartPr/>
                <p14:nvPr/>
              </p14:nvContentPartPr>
              <p14:xfrm>
                <a:off x="5276455" y="3963142"/>
                <a:ext cx="118080" cy="173880"/>
              </p14:xfrm>
            </p:contentPart>
          </mc:Choice>
          <mc:Fallback xmlns="">
            <p:pic>
              <p:nvPicPr>
                <p:cNvPr id="238" name="Freihand 237">
                  <a:extLst>
                    <a:ext uri="{FF2B5EF4-FFF2-40B4-BE49-F238E27FC236}">
                      <a16:creationId xmlns:a16="http://schemas.microsoft.com/office/drawing/2014/main" id="{A5133870-AE8D-59D0-55C5-10DE2973F0A3}"/>
                    </a:ext>
                  </a:extLst>
                </p:cNvPr>
                <p:cNvPicPr/>
                <p:nvPr/>
              </p:nvPicPr>
              <p:blipFill>
                <a:blip r:embed="rId329"/>
                <a:stretch>
                  <a:fillRect/>
                </a:stretch>
              </p:blipFill>
              <p:spPr>
                <a:xfrm>
                  <a:off x="5267455" y="3954502"/>
                  <a:ext cx="135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9" name="Freihand 238">
                  <a:extLst>
                    <a:ext uri="{FF2B5EF4-FFF2-40B4-BE49-F238E27FC236}">
                      <a16:creationId xmlns:a16="http://schemas.microsoft.com/office/drawing/2014/main" id="{582DF50E-B180-F76A-75EB-E7CAD292C71D}"/>
                    </a:ext>
                  </a:extLst>
                </p14:cNvPr>
                <p14:cNvContentPartPr/>
                <p14:nvPr/>
              </p14:nvContentPartPr>
              <p14:xfrm>
                <a:off x="5366095" y="3960622"/>
                <a:ext cx="65880" cy="5040"/>
              </p14:xfrm>
            </p:contentPart>
          </mc:Choice>
          <mc:Fallback xmlns="">
            <p:pic>
              <p:nvPicPr>
                <p:cNvPr id="239" name="Freihand 238">
                  <a:extLst>
                    <a:ext uri="{FF2B5EF4-FFF2-40B4-BE49-F238E27FC236}">
                      <a16:creationId xmlns:a16="http://schemas.microsoft.com/office/drawing/2014/main" id="{582DF50E-B180-F76A-75EB-E7CAD292C71D}"/>
                    </a:ext>
                  </a:extLst>
                </p:cNvPr>
                <p:cNvPicPr/>
                <p:nvPr/>
              </p:nvPicPr>
              <p:blipFill>
                <a:blip r:embed="rId331"/>
                <a:stretch>
                  <a:fillRect/>
                </a:stretch>
              </p:blipFill>
              <p:spPr>
                <a:xfrm>
                  <a:off x="5357455" y="3951622"/>
                  <a:ext cx="83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0" name="Freihand 239">
                  <a:extLst>
                    <a:ext uri="{FF2B5EF4-FFF2-40B4-BE49-F238E27FC236}">
                      <a16:creationId xmlns:a16="http://schemas.microsoft.com/office/drawing/2014/main" id="{BEAF0BB4-CA5C-77F8-640F-342BC68C8C78}"/>
                    </a:ext>
                  </a:extLst>
                </p14:cNvPr>
                <p14:cNvContentPartPr/>
                <p14:nvPr/>
              </p14:nvContentPartPr>
              <p14:xfrm>
                <a:off x="5192935" y="3921742"/>
                <a:ext cx="279720" cy="270720"/>
              </p14:xfrm>
            </p:contentPart>
          </mc:Choice>
          <mc:Fallback xmlns="">
            <p:pic>
              <p:nvPicPr>
                <p:cNvPr id="240" name="Freihand 239">
                  <a:extLst>
                    <a:ext uri="{FF2B5EF4-FFF2-40B4-BE49-F238E27FC236}">
                      <a16:creationId xmlns:a16="http://schemas.microsoft.com/office/drawing/2014/main" id="{BEAF0BB4-CA5C-77F8-640F-342BC68C8C78}"/>
                    </a:ext>
                  </a:extLst>
                </p:cNvPr>
                <p:cNvPicPr/>
                <p:nvPr/>
              </p:nvPicPr>
              <p:blipFill>
                <a:blip r:embed="rId333"/>
                <a:stretch>
                  <a:fillRect/>
                </a:stretch>
              </p:blipFill>
              <p:spPr>
                <a:xfrm>
                  <a:off x="5183935" y="3913102"/>
                  <a:ext cx="2973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3" name="Freihand 242">
                  <a:extLst>
                    <a:ext uri="{FF2B5EF4-FFF2-40B4-BE49-F238E27FC236}">
                      <a16:creationId xmlns:a16="http://schemas.microsoft.com/office/drawing/2014/main" id="{228E2F62-B50A-6D1A-CBE4-06F435B295E3}"/>
                    </a:ext>
                  </a:extLst>
                </p14:cNvPr>
                <p14:cNvContentPartPr/>
                <p14:nvPr/>
              </p14:nvContentPartPr>
              <p14:xfrm>
                <a:off x="5624215" y="3964942"/>
                <a:ext cx="110880" cy="141120"/>
              </p14:xfrm>
            </p:contentPart>
          </mc:Choice>
          <mc:Fallback xmlns="">
            <p:pic>
              <p:nvPicPr>
                <p:cNvPr id="243" name="Freihand 242">
                  <a:extLst>
                    <a:ext uri="{FF2B5EF4-FFF2-40B4-BE49-F238E27FC236}">
                      <a16:creationId xmlns:a16="http://schemas.microsoft.com/office/drawing/2014/main" id="{228E2F62-B50A-6D1A-CBE4-06F435B295E3}"/>
                    </a:ext>
                  </a:extLst>
                </p:cNvPr>
                <p:cNvPicPr/>
                <p:nvPr/>
              </p:nvPicPr>
              <p:blipFill>
                <a:blip r:embed="rId335"/>
                <a:stretch>
                  <a:fillRect/>
                </a:stretch>
              </p:blipFill>
              <p:spPr>
                <a:xfrm>
                  <a:off x="5615575" y="3955942"/>
                  <a:ext cx="128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4" name="Freihand 243">
                  <a:extLst>
                    <a:ext uri="{FF2B5EF4-FFF2-40B4-BE49-F238E27FC236}">
                      <a16:creationId xmlns:a16="http://schemas.microsoft.com/office/drawing/2014/main" id="{32E41D16-C455-1B3F-4033-8F730B278993}"/>
                    </a:ext>
                  </a:extLst>
                </p14:cNvPr>
                <p14:cNvContentPartPr/>
                <p14:nvPr/>
              </p14:nvContentPartPr>
              <p14:xfrm>
                <a:off x="5803495" y="3942262"/>
                <a:ext cx="70560" cy="120960"/>
              </p14:xfrm>
            </p:contentPart>
          </mc:Choice>
          <mc:Fallback xmlns="">
            <p:pic>
              <p:nvPicPr>
                <p:cNvPr id="244" name="Freihand 243">
                  <a:extLst>
                    <a:ext uri="{FF2B5EF4-FFF2-40B4-BE49-F238E27FC236}">
                      <a16:creationId xmlns:a16="http://schemas.microsoft.com/office/drawing/2014/main" id="{32E41D16-C455-1B3F-4033-8F730B278993}"/>
                    </a:ext>
                  </a:extLst>
                </p:cNvPr>
                <p:cNvPicPr/>
                <p:nvPr/>
              </p:nvPicPr>
              <p:blipFill>
                <a:blip r:embed="rId337"/>
                <a:stretch>
                  <a:fillRect/>
                </a:stretch>
              </p:blipFill>
              <p:spPr>
                <a:xfrm>
                  <a:off x="5794495" y="3933622"/>
                  <a:ext cx="88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5" name="Freihand 244">
                  <a:extLst>
                    <a:ext uri="{FF2B5EF4-FFF2-40B4-BE49-F238E27FC236}">
                      <a16:creationId xmlns:a16="http://schemas.microsoft.com/office/drawing/2014/main" id="{6042E4B6-7CF7-5BE3-2FDE-DCFFE2DC9619}"/>
                    </a:ext>
                  </a:extLst>
                </p14:cNvPr>
                <p14:cNvContentPartPr/>
                <p14:nvPr/>
              </p14:nvContentPartPr>
              <p14:xfrm>
                <a:off x="5930215" y="3939022"/>
                <a:ext cx="111240" cy="119160"/>
              </p14:xfrm>
            </p:contentPart>
          </mc:Choice>
          <mc:Fallback xmlns="">
            <p:pic>
              <p:nvPicPr>
                <p:cNvPr id="245" name="Freihand 244">
                  <a:extLst>
                    <a:ext uri="{FF2B5EF4-FFF2-40B4-BE49-F238E27FC236}">
                      <a16:creationId xmlns:a16="http://schemas.microsoft.com/office/drawing/2014/main" id="{6042E4B6-7CF7-5BE3-2FDE-DCFFE2DC9619}"/>
                    </a:ext>
                  </a:extLst>
                </p:cNvPr>
                <p:cNvPicPr/>
                <p:nvPr/>
              </p:nvPicPr>
              <p:blipFill>
                <a:blip r:embed="rId339"/>
                <a:stretch>
                  <a:fillRect/>
                </a:stretch>
              </p:blipFill>
              <p:spPr>
                <a:xfrm>
                  <a:off x="5921215" y="3930022"/>
                  <a:ext cx="128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6" name="Freihand 245">
                  <a:extLst>
                    <a:ext uri="{FF2B5EF4-FFF2-40B4-BE49-F238E27FC236}">
                      <a16:creationId xmlns:a16="http://schemas.microsoft.com/office/drawing/2014/main" id="{F3258066-2554-15E9-9A91-75864A90E3AF}"/>
                    </a:ext>
                  </a:extLst>
                </p14:cNvPr>
                <p14:cNvContentPartPr/>
                <p14:nvPr/>
              </p14:nvContentPartPr>
              <p14:xfrm>
                <a:off x="6038935" y="4056382"/>
                <a:ext cx="25560" cy="94320"/>
              </p14:xfrm>
            </p:contentPart>
          </mc:Choice>
          <mc:Fallback xmlns="">
            <p:pic>
              <p:nvPicPr>
                <p:cNvPr id="246" name="Freihand 245">
                  <a:extLst>
                    <a:ext uri="{FF2B5EF4-FFF2-40B4-BE49-F238E27FC236}">
                      <a16:creationId xmlns:a16="http://schemas.microsoft.com/office/drawing/2014/main" id="{F3258066-2554-15E9-9A91-75864A90E3AF}"/>
                    </a:ext>
                  </a:extLst>
                </p:cNvPr>
                <p:cNvPicPr/>
                <p:nvPr/>
              </p:nvPicPr>
              <p:blipFill>
                <a:blip r:embed="rId341"/>
                <a:stretch>
                  <a:fillRect/>
                </a:stretch>
              </p:blipFill>
              <p:spPr>
                <a:xfrm>
                  <a:off x="6030295" y="4047742"/>
                  <a:ext cx="43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7" name="Freihand 246">
                  <a:extLst>
                    <a:ext uri="{FF2B5EF4-FFF2-40B4-BE49-F238E27FC236}">
                      <a16:creationId xmlns:a16="http://schemas.microsoft.com/office/drawing/2014/main" id="{D57971D3-FE4A-A39D-490C-64018D13727F}"/>
                    </a:ext>
                  </a:extLst>
                </p14:cNvPr>
                <p14:cNvContentPartPr/>
                <p14:nvPr/>
              </p14:nvContentPartPr>
              <p14:xfrm>
                <a:off x="6146575" y="3945502"/>
                <a:ext cx="53280" cy="111960"/>
              </p14:xfrm>
            </p:contentPart>
          </mc:Choice>
          <mc:Fallback xmlns="">
            <p:pic>
              <p:nvPicPr>
                <p:cNvPr id="247" name="Freihand 246">
                  <a:extLst>
                    <a:ext uri="{FF2B5EF4-FFF2-40B4-BE49-F238E27FC236}">
                      <a16:creationId xmlns:a16="http://schemas.microsoft.com/office/drawing/2014/main" id="{D57971D3-FE4A-A39D-490C-64018D13727F}"/>
                    </a:ext>
                  </a:extLst>
                </p:cNvPr>
                <p:cNvPicPr/>
                <p:nvPr/>
              </p:nvPicPr>
              <p:blipFill>
                <a:blip r:embed="rId343"/>
                <a:stretch>
                  <a:fillRect/>
                </a:stretch>
              </p:blipFill>
              <p:spPr>
                <a:xfrm>
                  <a:off x="6137575" y="3936502"/>
                  <a:ext cx="70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48" name="Freihand 247">
                  <a:extLst>
                    <a:ext uri="{FF2B5EF4-FFF2-40B4-BE49-F238E27FC236}">
                      <a16:creationId xmlns:a16="http://schemas.microsoft.com/office/drawing/2014/main" id="{1C677ECD-06EB-B324-D7B3-583411633C23}"/>
                    </a:ext>
                  </a:extLst>
                </p14:cNvPr>
                <p14:cNvContentPartPr/>
                <p14:nvPr/>
              </p14:nvContentPartPr>
              <p14:xfrm>
                <a:off x="6195895" y="3934702"/>
                <a:ext cx="154800" cy="168120"/>
              </p14:xfrm>
            </p:contentPart>
          </mc:Choice>
          <mc:Fallback xmlns="">
            <p:pic>
              <p:nvPicPr>
                <p:cNvPr id="248" name="Freihand 247">
                  <a:extLst>
                    <a:ext uri="{FF2B5EF4-FFF2-40B4-BE49-F238E27FC236}">
                      <a16:creationId xmlns:a16="http://schemas.microsoft.com/office/drawing/2014/main" id="{1C677ECD-06EB-B324-D7B3-583411633C23}"/>
                    </a:ext>
                  </a:extLst>
                </p:cNvPr>
                <p:cNvPicPr/>
                <p:nvPr/>
              </p:nvPicPr>
              <p:blipFill>
                <a:blip r:embed="rId345"/>
                <a:stretch>
                  <a:fillRect/>
                </a:stretch>
              </p:blipFill>
              <p:spPr>
                <a:xfrm>
                  <a:off x="6187255" y="3926062"/>
                  <a:ext cx="1724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49" name="Freihand 248">
                  <a:extLst>
                    <a:ext uri="{FF2B5EF4-FFF2-40B4-BE49-F238E27FC236}">
                      <a16:creationId xmlns:a16="http://schemas.microsoft.com/office/drawing/2014/main" id="{2B0A6AC0-316E-9084-FF3E-561AAA15E272}"/>
                    </a:ext>
                  </a:extLst>
                </p14:cNvPr>
                <p14:cNvContentPartPr/>
                <p14:nvPr/>
              </p14:nvContentPartPr>
              <p14:xfrm>
                <a:off x="6492535" y="4003462"/>
                <a:ext cx="43560" cy="13680"/>
              </p14:xfrm>
            </p:contentPart>
          </mc:Choice>
          <mc:Fallback xmlns="">
            <p:pic>
              <p:nvPicPr>
                <p:cNvPr id="249" name="Freihand 248">
                  <a:extLst>
                    <a:ext uri="{FF2B5EF4-FFF2-40B4-BE49-F238E27FC236}">
                      <a16:creationId xmlns:a16="http://schemas.microsoft.com/office/drawing/2014/main" id="{2B0A6AC0-316E-9084-FF3E-561AAA15E272}"/>
                    </a:ext>
                  </a:extLst>
                </p:cNvPr>
                <p:cNvPicPr/>
                <p:nvPr/>
              </p:nvPicPr>
              <p:blipFill>
                <a:blip r:embed="rId347"/>
                <a:stretch>
                  <a:fillRect/>
                </a:stretch>
              </p:blipFill>
              <p:spPr>
                <a:xfrm>
                  <a:off x="6483895" y="3994462"/>
                  <a:ext cx="612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0" name="Freihand 249">
                  <a:extLst>
                    <a:ext uri="{FF2B5EF4-FFF2-40B4-BE49-F238E27FC236}">
                      <a16:creationId xmlns:a16="http://schemas.microsoft.com/office/drawing/2014/main" id="{AC16FD8C-7C6C-15DB-3809-378C25D72E9F}"/>
                    </a:ext>
                  </a:extLst>
                </p14:cNvPr>
                <p14:cNvContentPartPr/>
                <p14:nvPr/>
              </p14:nvContentPartPr>
              <p14:xfrm>
                <a:off x="6623215" y="3910582"/>
                <a:ext cx="152640" cy="112680"/>
              </p14:xfrm>
            </p:contentPart>
          </mc:Choice>
          <mc:Fallback xmlns="">
            <p:pic>
              <p:nvPicPr>
                <p:cNvPr id="250" name="Freihand 249">
                  <a:extLst>
                    <a:ext uri="{FF2B5EF4-FFF2-40B4-BE49-F238E27FC236}">
                      <a16:creationId xmlns:a16="http://schemas.microsoft.com/office/drawing/2014/main" id="{AC16FD8C-7C6C-15DB-3809-378C25D72E9F}"/>
                    </a:ext>
                  </a:extLst>
                </p:cNvPr>
                <p:cNvPicPr/>
                <p:nvPr/>
              </p:nvPicPr>
              <p:blipFill>
                <a:blip r:embed="rId349"/>
                <a:stretch>
                  <a:fillRect/>
                </a:stretch>
              </p:blipFill>
              <p:spPr>
                <a:xfrm>
                  <a:off x="6614215" y="3901582"/>
                  <a:ext cx="170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1" name="Freihand 250">
                  <a:extLst>
                    <a:ext uri="{FF2B5EF4-FFF2-40B4-BE49-F238E27FC236}">
                      <a16:creationId xmlns:a16="http://schemas.microsoft.com/office/drawing/2014/main" id="{EA2E4AAE-19A2-51CB-59CC-7487BA5D421A}"/>
                    </a:ext>
                  </a:extLst>
                </p14:cNvPr>
                <p14:cNvContentPartPr/>
                <p14:nvPr/>
              </p14:nvContentPartPr>
              <p14:xfrm>
                <a:off x="6803575" y="3883222"/>
                <a:ext cx="81000" cy="110160"/>
              </p14:xfrm>
            </p:contentPart>
          </mc:Choice>
          <mc:Fallback xmlns="">
            <p:pic>
              <p:nvPicPr>
                <p:cNvPr id="251" name="Freihand 250">
                  <a:extLst>
                    <a:ext uri="{FF2B5EF4-FFF2-40B4-BE49-F238E27FC236}">
                      <a16:creationId xmlns:a16="http://schemas.microsoft.com/office/drawing/2014/main" id="{EA2E4AAE-19A2-51CB-59CC-7487BA5D421A}"/>
                    </a:ext>
                  </a:extLst>
                </p:cNvPr>
                <p:cNvPicPr/>
                <p:nvPr/>
              </p:nvPicPr>
              <p:blipFill>
                <a:blip r:embed="rId351"/>
                <a:stretch>
                  <a:fillRect/>
                </a:stretch>
              </p:blipFill>
              <p:spPr>
                <a:xfrm>
                  <a:off x="6794935" y="3874222"/>
                  <a:ext cx="98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2" name="Freihand 251">
                  <a:extLst>
                    <a:ext uri="{FF2B5EF4-FFF2-40B4-BE49-F238E27FC236}">
                      <a16:creationId xmlns:a16="http://schemas.microsoft.com/office/drawing/2014/main" id="{526F1352-B7BF-2AB8-CF5E-B0CF3130543A}"/>
                    </a:ext>
                  </a:extLst>
                </p14:cNvPr>
                <p14:cNvContentPartPr/>
                <p14:nvPr/>
              </p14:nvContentPartPr>
              <p14:xfrm>
                <a:off x="6947215" y="3892582"/>
                <a:ext cx="75240" cy="162720"/>
              </p14:xfrm>
            </p:contentPart>
          </mc:Choice>
          <mc:Fallback xmlns="">
            <p:pic>
              <p:nvPicPr>
                <p:cNvPr id="252" name="Freihand 251">
                  <a:extLst>
                    <a:ext uri="{FF2B5EF4-FFF2-40B4-BE49-F238E27FC236}">
                      <a16:creationId xmlns:a16="http://schemas.microsoft.com/office/drawing/2014/main" id="{526F1352-B7BF-2AB8-CF5E-B0CF3130543A}"/>
                    </a:ext>
                  </a:extLst>
                </p:cNvPr>
                <p:cNvPicPr/>
                <p:nvPr/>
              </p:nvPicPr>
              <p:blipFill>
                <a:blip r:embed="rId353"/>
                <a:stretch>
                  <a:fillRect/>
                </a:stretch>
              </p:blipFill>
              <p:spPr>
                <a:xfrm>
                  <a:off x="6938215" y="3883942"/>
                  <a:ext cx="92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3" name="Freihand 252">
                  <a:extLst>
                    <a:ext uri="{FF2B5EF4-FFF2-40B4-BE49-F238E27FC236}">
                      <a16:creationId xmlns:a16="http://schemas.microsoft.com/office/drawing/2014/main" id="{34C5FDDC-A34E-4160-A557-F55A451E87BD}"/>
                    </a:ext>
                  </a:extLst>
                </p14:cNvPr>
                <p14:cNvContentPartPr/>
                <p14:nvPr/>
              </p14:nvContentPartPr>
              <p14:xfrm>
                <a:off x="7106695" y="3899782"/>
                <a:ext cx="33840" cy="84960"/>
              </p14:xfrm>
            </p:contentPart>
          </mc:Choice>
          <mc:Fallback xmlns="">
            <p:pic>
              <p:nvPicPr>
                <p:cNvPr id="253" name="Freihand 252">
                  <a:extLst>
                    <a:ext uri="{FF2B5EF4-FFF2-40B4-BE49-F238E27FC236}">
                      <a16:creationId xmlns:a16="http://schemas.microsoft.com/office/drawing/2014/main" id="{34C5FDDC-A34E-4160-A557-F55A451E87BD}"/>
                    </a:ext>
                  </a:extLst>
                </p:cNvPr>
                <p:cNvPicPr/>
                <p:nvPr/>
              </p:nvPicPr>
              <p:blipFill>
                <a:blip r:embed="rId355"/>
                <a:stretch>
                  <a:fillRect/>
                </a:stretch>
              </p:blipFill>
              <p:spPr>
                <a:xfrm>
                  <a:off x="7097695" y="3890782"/>
                  <a:ext cx="51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54" name="Freihand 253">
                  <a:extLst>
                    <a:ext uri="{FF2B5EF4-FFF2-40B4-BE49-F238E27FC236}">
                      <a16:creationId xmlns:a16="http://schemas.microsoft.com/office/drawing/2014/main" id="{B80D41FF-7538-8A9D-EB31-2F84AD5288B1}"/>
                    </a:ext>
                  </a:extLst>
                </p14:cNvPr>
                <p14:cNvContentPartPr/>
                <p14:nvPr/>
              </p14:nvContentPartPr>
              <p14:xfrm>
                <a:off x="7169695" y="3901222"/>
                <a:ext cx="80280" cy="107640"/>
              </p14:xfrm>
            </p:contentPart>
          </mc:Choice>
          <mc:Fallback xmlns="">
            <p:pic>
              <p:nvPicPr>
                <p:cNvPr id="254" name="Freihand 253">
                  <a:extLst>
                    <a:ext uri="{FF2B5EF4-FFF2-40B4-BE49-F238E27FC236}">
                      <a16:creationId xmlns:a16="http://schemas.microsoft.com/office/drawing/2014/main" id="{B80D41FF-7538-8A9D-EB31-2F84AD5288B1}"/>
                    </a:ext>
                  </a:extLst>
                </p:cNvPr>
                <p:cNvPicPr/>
                <p:nvPr/>
              </p:nvPicPr>
              <p:blipFill>
                <a:blip r:embed="rId357"/>
                <a:stretch>
                  <a:fillRect/>
                </a:stretch>
              </p:blipFill>
              <p:spPr>
                <a:xfrm>
                  <a:off x="7161055" y="3892582"/>
                  <a:ext cx="97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55" name="Freihand 254">
                  <a:extLst>
                    <a:ext uri="{FF2B5EF4-FFF2-40B4-BE49-F238E27FC236}">
                      <a16:creationId xmlns:a16="http://schemas.microsoft.com/office/drawing/2014/main" id="{FD608A85-112A-AD05-D5E5-89698D159785}"/>
                    </a:ext>
                  </a:extLst>
                </p14:cNvPr>
                <p14:cNvContentPartPr/>
                <p14:nvPr/>
              </p14:nvContentPartPr>
              <p14:xfrm>
                <a:off x="5782615" y="4137382"/>
                <a:ext cx="1490760" cy="82080"/>
              </p14:xfrm>
            </p:contentPart>
          </mc:Choice>
          <mc:Fallback xmlns="">
            <p:pic>
              <p:nvPicPr>
                <p:cNvPr id="255" name="Freihand 254">
                  <a:extLst>
                    <a:ext uri="{FF2B5EF4-FFF2-40B4-BE49-F238E27FC236}">
                      <a16:creationId xmlns:a16="http://schemas.microsoft.com/office/drawing/2014/main" id="{FD608A85-112A-AD05-D5E5-89698D159785}"/>
                    </a:ext>
                  </a:extLst>
                </p:cNvPr>
                <p:cNvPicPr/>
                <p:nvPr/>
              </p:nvPicPr>
              <p:blipFill>
                <a:blip r:embed="rId359"/>
                <a:stretch>
                  <a:fillRect/>
                </a:stretch>
              </p:blipFill>
              <p:spPr>
                <a:xfrm>
                  <a:off x="5773615" y="4128382"/>
                  <a:ext cx="1508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56" name="Freihand 255">
                  <a:extLst>
                    <a:ext uri="{FF2B5EF4-FFF2-40B4-BE49-F238E27FC236}">
                      <a16:creationId xmlns:a16="http://schemas.microsoft.com/office/drawing/2014/main" id="{B028E281-EF74-889B-560A-9BDF35B83D24}"/>
                    </a:ext>
                  </a:extLst>
                </p14:cNvPr>
                <p14:cNvContentPartPr/>
                <p14:nvPr/>
              </p14:nvContentPartPr>
              <p14:xfrm>
                <a:off x="6126415" y="4331422"/>
                <a:ext cx="179280" cy="81000"/>
              </p14:xfrm>
            </p:contentPart>
          </mc:Choice>
          <mc:Fallback xmlns="">
            <p:pic>
              <p:nvPicPr>
                <p:cNvPr id="256" name="Freihand 255">
                  <a:extLst>
                    <a:ext uri="{FF2B5EF4-FFF2-40B4-BE49-F238E27FC236}">
                      <a16:creationId xmlns:a16="http://schemas.microsoft.com/office/drawing/2014/main" id="{B028E281-EF74-889B-560A-9BDF35B83D24}"/>
                    </a:ext>
                  </a:extLst>
                </p:cNvPr>
                <p:cNvPicPr/>
                <p:nvPr/>
              </p:nvPicPr>
              <p:blipFill>
                <a:blip r:embed="rId361"/>
                <a:stretch>
                  <a:fillRect/>
                </a:stretch>
              </p:blipFill>
              <p:spPr>
                <a:xfrm>
                  <a:off x="6117415" y="4322782"/>
                  <a:ext cx="196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57" name="Freihand 256">
                  <a:extLst>
                    <a:ext uri="{FF2B5EF4-FFF2-40B4-BE49-F238E27FC236}">
                      <a16:creationId xmlns:a16="http://schemas.microsoft.com/office/drawing/2014/main" id="{972D7960-D8FD-C212-D86C-768D9225E8E2}"/>
                    </a:ext>
                  </a:extLst>
                </p14:cNvPr>
                <p14:cNvContentPartPr/>
                <p14:nvPr/>
              </p14:nvContentPartPr>
              <p14:xfrm>
                <a:off x="6364375" y="4275982"/>
                <a:ext cx="138600" cy="144000"/>
              </p14:xfrm>
            </p:contentPart>
          </mc:Choice>
          <mc:Fallback xmlns="">
            <p:pic>
              <p:nvPicPr>
                <p:cNvPr id="257" name="Freihand 256">
                  <a:extLst>
                    <a:ext uri="{FF2B5EF4-FFF2-40B4-BE49-F238E27FC236}">
                      <a16:creationId xmlns:a16="http://schemas.microsoft.com/office/drawing/2014/main" id="{972D7960-D8FD-C212-D86C-768D9225E8E2}"/>
                    </a:ext>
                  </a:extLst>
                </p:cNvPr>
                <p:cNvPicPr/>
                <p:nvPr/>
              </p:nvPicPr>
              <p:blipFill>
                <a:blip r:embed="rId363"/>
                <a:stretch>
                  <a:fillRect/>
                </a:stretch>
              </p:blipFill>
              <p:spPr>
                <a:xfrm>
                  <a:off x="6355735" y="4266982"/>
                  <a:ext cx="156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58" name="Freihand 257">
                  <a:extLst>
                    <a:ext uri="{FF2B5EF4-FFF2-40B4-BE49-F238E27FC236}">
                      <a16:creationId xmlns:a16="http://schemas.microsoft.com/office/drawing/2014/main" id="{16CC0201-A859-9F8B-0959-50EFFFC6E988}"/>
                    </a:ext>
                  </a:extLst>
                </p14:cNvPr>
                <p14:cNvContentPartPr/>
                <p14:nvPr/>
              </p14:nvContentPartPr>
              <p14:xfrm>
                <a:off x="6564535" y="4269142"/>
                <a:ext cx="91800" cy="146160"/>
              </p14:xfrm>
            </p:contentPart>
          </mc:Choice>
          <mc:Fallback xmlns="">
            <p:pic>
              <p:nvPicPr>
                <p:cNvPr id="258" name="Freihand 257">
                  <a:extLst>
                    <a:ext uri="{FF2B5EF4-FFF2-40B4-BE49-F238E27FC236}">
                      <a16:creationId xmlns:a16="http://schemas.microsoft.com/office/drawing/2014/main" id="{16CC0201-A859-9F8B-0959-50EFFFC6E988}"/>
                    </a:ext>
                  </a:extLst>
                </p:cNvPr>
                <p:cNvPicPr/>
                <p:nvPr/>
              </p:nvPicPr>
              <p:blipFill>
                <a:blip r:embed="rId365"/>
                <a:stretch>
                  <a:fillRect/>
                </a:stretch>
              </p:blipFill>
              <p:spPr>
                <a:xfrm>
                  <a:off x="6555895" y="4260502"/>
                  <a:ext cx="109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9" name="Freihand 258">
                  <a:extLst>
                    <a:ext uri="{FF2B5EF4-FFF2-40B4-BE49-F238E27FC236}">
                      <a16:creationId xmlns:a16="http://schemas.microsoft.com/office/drawing/2014/main" id="{1705DBB1-C353-5DC6-3539-2DBC8357BC1E}"/>
                    </a:ext>
                  </a:extLst>
                </p14:cNvPr>
                <p14:cNvContentPartPr/>
                <p14:nvPr/>
              </p14:nvContentPartPr>
              <p14:xfrm>
                <a:off x="6699895" y="4271302"/>
                <a:ext cx="131760" cy="187200"/>
              </p14:xfrm>
            </p:contentPart>
          </mc:Choice>
          <mc:Fallback xmlns="">
            <p:pic>
              <p:nvPicPr>
                <p:cNvPr id="259" name="Freihand 258">
                  <a:extLst>
                    <a:ext uri="{FF2B5EF4-FFF2-40B4-BE49-F238E27FC236}">
                      <a16:creationId xmlns:a16="http://schemas.microsoft.com/office/drawing/2014/main" id="{1705DBB1-C353-5DC6-3539-2DBC8357BC1E}"/>
                    </a:ext>
                  </a:extLst>
                </p:cNvPr>
                <p:cNvPicPr/>
                <p:nvPr/>
              </p:nvPicPr>
              <p:blipFill>
                <a:blip r:embed="rId367"/>
                <a:stretch>
                  <a:fillRect/>
                </a:stretch>
              </p:blipFill>
              <p:spPr>
                <a:xfrm>
                  <a:off x="6691255" y="4262302"/>
                  <a:ext cx="149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0" name="Freihand 259">
                  <a:extLst>
                    <a:ext uri="{FF2B5EF4-FFF2-40B4-BE49-F238E27FC236}">
                      <a16:creationId xmlns:a16="http://schemas.microsoft.com/office/drawing/2014/main" id="{876EF49B-DE70-9332-81DE-FDE23ED5D8B9}"/>
                    </a:ext>
                  </a:extLst>
                </p14:cNvPr>
                <p14:cNvContentPartPr/>
                <p14:nvPr/>
              </p14:nvContentPartPr>
              <p14:xfrm>
                <a:off x="6919495" y="4237462"/>
                <a:ext cx="79200" cy="151560"/>
              </p14:xfrm>
            </p:contentPart>
          </mc:Choice>
          <mc:Fallback xmlns="">
            <p:pic>
              <p:nvPicPr>
                <p:cNvPr id="260" name="Freihand 259">
                  <a:extLst>
                    <a:ext uri="{FF2B5EF4-FFF2-40B4-BE49-F238E27FC236}">
                      <a16:creationId xmlns:a16="http://schemas.microsoft.com/office/drawing/2014/main" id="{876EF49B-DE70-9332-81DE-FDE23ED5D8B9}"/>
                    </a:ext>
                  </a:extLst>
                </p:cNvPr>
                <p:cNvPicPr/>
                <p:nvPr/>
              </p:nvPicPr>
              <p:blipFill>
                <a:blip r:embed="rId369"/>
                <a:stretch>
                  <a:fillRect/>
                </a:stretch>
              </p:blipFill>
              <p:spPr>
                <a:xfrm>
                  <a:off x="6910495" y="4228822"/>
                  <a:ext cx="968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1" name="Freihand 260">
                  <a:extLst>
                    <a:ext uri="{FF2B5EF4-FFF2-40B4-BE49-F238E27FC236}">
                      <a16:creationId xmlns:a16="http://schemas.microsoft.com/office/drawing/2014/main" id="{87774F2F-45A7-5B89-14DD-A3FCB0A8080F}"/>
                    </a:ext>
                  </a:extLst>
                </p14:cNvPr>
                <p14:cNvContentPartPr/>
                <p14:nvPr/>
              </p14:nvContentPartPr>
              <p14:xfrm>
                <a:off x="7431055" y="4109662"/>
                <a:ext cx="94320" cy="50040"/>
              </p14:xfrm>
            </p:contentPart>
          </mc:Choice>
          <mc:Fallback xmlns="">
            <p:pic>
              <p:nvPicPr>
                <p:cNvPr id="261" name="Freihand 260">
                  <a:extLst>
                    <a:ext uri="{FF2B5EF4-FFF2-40B4-BE49-F238E27FC236}">
                      <a16:creationId xmlns:a16="http://schemas.microsoft.com/office/drawing/2014/main" id="{87774F2F-45A7-5B89-14DD-A3FCB0A8080F}"/>
                    </a:ext>
                  </a:extLst>
                </p:cNvPr>
                <p:cNvPicPr/>
                <p:nvPr/>
              </p:nvPicPr>
              <p:blipFill>
                <a:blip r:embed="rId371"/>
                <a:stretch>
                  <a:fillRect/>
                </a:stretch>
              </p:blipFill>
              <p:spPr>
                <a:xfrm>
                  <a:off x="7422415" y="4101022"/>
                  <a:ext cx="111960" cy="67680"/>
                </a:xfrm>
                <a:prstGeom prst="rect">
                  <a:avLst/>
                </a:prstGeom>
              </p:spPr>
            </p:pic>
          </mc:Fallback>
        </mc:AlternateContent>
      </p:grpSp>
      <p:grpSp>
        <p:nvGrpSpPr>
          <p:cNvPr id="280" name="Gruppieren 279">
            <a:extLst>
              <a:ext uri="{FF2B5EF4-FFF2-40B4-BE49-F238E27FC236}">
                <a16:creationId xmlns:a16="http://schemas.microsoft.com/office/drawing/2014/main" id="{9AE045FD-B8AF-08A6-CDEF-DCE8BC4C5586}"/>
              </a:ext>
            </a:extLst>
          </p:cNvPr>
          <p:cNvGrpSpPr/>
          <p:nvPr/>
        </p:nvGrpSpPr>
        <p:grpSpPr>
          <a:xfrm>
            <a:off x="6729415" y="2946502"/>
            <a:ext cx="661680" cy="218160"/>
            <a:chOff x="6729415" y="2946502"/>
            <a:chExt cx="661680" cy="218160"/>
          </a:xfrm>
        </p:grpSpPr>
        <mc:AlternateContent xmlns:mc="http://schemas.openxmlformats.org/markup-compatibility/2006" xmlns:p14="http://schemas.microsoft.com/office/powerpoint/2010/main">
          <mc:Choice Requires="p14">
            <p:contentPart p14:bwMode="auto" r:id="rId372">
              <p14:nvContentPartPr>
                <p14:cNvPr id="271" name="Freihand 270">
                  <a:extLst>
                    <a:ext uri="{FF2B5EF4-FFF2-40B4-BE49-F238E27FC236}">
                      <a16:creationId xmlns:a16="http://schemas.microsoft.com/office/drawing/2014/main" id="{623C4199-F181-213A-1A72-24AC8A99573F}"/>
                    </a:ext>
                  </a:extLst>
                </p14:cNvPr>
                <p14:cNvContentPartPr/>
                <p14:nvPr/>
              </p14:nvContentPartPr>
              <p14:xfrm>
                <a:off x="6729415" y="2990062"/>
                <a:ext cx="86400" cy="124920"/>
              </p14:xfrm>
            </p:contentPart>
          </mc:Choice>
          <mc:Fallback xmlns="">
            <p:pic>
              <p:nvPicPr>
                <p:cNvPr id="271" name="Freihand 270">
                  <a:extLst>
                    <a:ext uri="{FF2B5EF4-FFF2-40B4-BE49-F238E27FC236}">
                      <a16:creationId xmlns:a16="http://schemas.microsoft.com/office/drawing/2014/main" id="{623C4199-F181-213A-1A72-24AC8A99573F}"/>
                    </a:ext>
                  </a:extLst>
                </p:cNvPr>
                <p:cNvPicPr/>
                <p:nvPr/>
              </p:nvPicPr>
              <p:blipFill>
                <a:blip r:embed="rId373"/>
                <a:stretch>
                  <a:fillRect/>
                </a:stretch>
              </p:blipFill>
              <p:spPr>
                <a:xfrm>
                  <a:off x="6720415" y="2981062"/>
                  <a:ext cx="104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2" name="Freihand 271">
                  <a:extLst>
                    <a:ext uri="{FF2B5EF4-FFF2-40B4-BE49-F238E27FC236}">
                      <a16:creationId xmlns:a16="http://schemas.microsoft.com/office/drawing/2014/main" id="{1CF4C40C-2E19-6A0A-61F0-5C4A2CDE2F1F}"/>
                    </a:ext>
                  </a:extLst>
                </p14:cNvPr>
                <p14:cNvContentPartPr/>
                <p14:nvPr/>
              </p14:nvContentPartPr>
              <p14:xfrm>
                <a:off x="6841735" y="2954062"/>
                <a:ext cx="89280" cy="171720"/>
              </p14:xfrm>
            </p:contentPart>
          </mc:Choice>
          <mc:Fallback xmlns="">
            <p:pic>
              <p:nvPicPr>
                <p:cNvPr id="272" name="Freihand 271">
                  <a:extLst>
                    <a:ext uri="{FF2B5EF4-FFF2-40B4-BE49-F238E27FC236}">
                      <a16:creationId xmlns:a16="http://schemas.microsoft.com/office/drawing/2014/main" id="{1CF4C40C-2E19-6A0A-61F0-5C4A2CDE2F1F}"/>
                    </a:ext>
                  </a:extLst>
                </p:cNvPr>
                <p:cNvPicPr/>
                <p:nvPr/>
              </p:nvPicPr>
              <p:blipFill>
                <a:blip r:embed="rId375"/>
                <a:stretch>
                  <a:fillRect/>
                </a:stretch>
              </p:blipFill>
              <p:spPr>
                <a:xfrm>
                  <a:off x="6833095" y="2945062"/>
                  <a:ext cx="106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73" name="Freihand 272">
                  <a:extLst>
                    <a:ext uri="{FF2B5EF4-FFF2-40B4-BE49-F238E27FC236}">
                      <a16:creationId xmlns:a16="http://schemas.microsoft.com/office/drawing/2014/main" id="{70A76833-398E-825B-C91D-B4BA22925F21}"/>
                    </a:ext>
                  </a:extLst>
                </p14:cNvPr>
                <p14:cNvContentPartPr/>
                <p14:nvPr/>
              </p14:nvContentPartPr>
              <p14:xfrm>
                <a:off x="6924895" y="3085462"/>
                <a:ext cx="32760" cy="79200"/>
              </p14:xfrm>
            </p:contentPart>
          </mc:Choice>
          <mc:Fallback xmlns="">
            <p:pic>
              <p:nvPicPr>
                <p:cNvPr id="273" name="Freihand 272">
                  <a:extLst>
                    <a:ext uri="{FF2B5EF4-FFF2-40B4-BE49-F238E27FC236}">
                      <a16:creationId xmlns:a16="http://schemas.microsoft.com/office/drawing/2014/main" id="{70A76833-398E-825B-C91D-B4BA22925F21}"/>
                    </a:ext>
                  </a:extLst>
                </p:cNvPr>
                <p:cNvPicPr/>
                <p:nvPr/>
              </p:nvPicPr>
              <p:blipFill>
                <a:blip r:embed="rId377"/>
                <a:stretch>
                  <a:fillRect/>
                </a:stretch>
              </p:blipFill>
              <p:spPr>
                <a:xfrm>
                  <a:off x="6916255" y="3076822"/>
                  <a:ext cx="50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5" name="Freihand 274">
                  <a:extLst>
                    <a:ext uri="{FF2B5EF4-FFF2-40B4-BE49-F238E27FC236}">
                      <a16:creationId xmlns:a16="http://schemas.microsoft.com/office/drawing/2014/main" id="{C8A78E34-7AD0-C54B-5190-A8DD8AC30646}"/>
                    </a:ext>
                  </a:extLst>
                </p14:cNvPr>
                <p14:cNvContentPartPr/>
                <p14:nvPr/>
              </p14:nvContentPartPr>
              <p14:xfrm>
                <a:off x="7010575" y="2978182"/>
                <a:ext cx="69840" cy="118080"/>
              </p14:xfrm>
            </p:contentPart>
          </mc:Choice>
          <mc:Fallback xmlns="">
            <p:pic>
              <p:nvPicPr>
                <p:cNvPr id="275" name="Freihand 274">
                  <a:extLst>
                    <a:ext uri="{FF2B5EF4-FFF2-40B4-BE49-F238E27FC236}">
                      <a16:creationId xmlns:a16="http://schemas.microsoft.com/office/drawing/2014/main" id="{C8A78E34-7AD0-C54B-5190-A8DD8AC30646}"/>
                    </a:ext>
                  </a:extLst>
                </p:cNvPr>
                <p:cNvPicPr/>
                <p:nvPr/>
              </p:nvPicPr>
              <p:blipFill>
                <a:blip r:embed="rId379"/>
                <a:stretch>
                  <a:fillRect/>
                </a:stretch>
              </p:blipFill>
              <p:spPr>
                <a:xfrm>
                  <a:off x="7001935" y="2969182"/>
                  <a:ext cx="87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6" name="Freihand 275">
                  <a:extLst>
                    <a:ext uri="{FF2B5EF4-FFF2-40B4-BE49-F238E27FC236}">
                      <a16:creationId xmlns:a16="http://schemas.microsoft.com/office/drawing/2014/main" id="{3A6780C3-9982-4725-619A-3292A73B473D}"/>
                    </a:ext>
                  </a:extLst>
                </p14:cNvPr>
                <p14:cNvContentPartPr/>
                <p14:nvPr/>
              </p14:nvContentPartPr>
              <p14:xfrm>
                <a:off x="7085455" y="2963422"/>
                <a:ext cx="78480" cy="145440"/>
              </p14:xfrm>
            </p:contentPart>
          </mc:Choice>
          <mc:Fallback xmlns="">
            <p:pic>
              <p:nvPicPr>
                <p:cNvPr id="276" name="Freihand 275">
                  <a:extLst>
                    <a:ext uri="{FF2B5EF4-FFF2-40B4-BE49-F238E27FC236}">
                      <a16:creationId xmlns:a16="http://schemas.microsoft.com/office/drawing/2014/main" id="{3A6780C3-9982-4725-619A-3292A73B473D}"/>
                    </a:ext>
                  </a:extLst>
                </p:cNvPr>
                <p:cNvPicPr/>
                <p:nvPr/>
              </p:nvPicPr>
              <p:blipFill>
                <a:blip r:embed="rId381"/>
                <a:stretch>
                  <a:fillRect/>
                </a:stretch>
              </p:blipFill>
              <p:spPr>
                <a:xfrm>
                  <a:off x="7076455" y="2954782"/>
                  <a:ext cx="96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7" name="Freihand 276">
                  <a:extLst>
                    <a:ext uri="{FF2B5EF4-FFF2-40B4-BE49-F238E27FC236}">
                      <a16:creationId xmlns:a16="http://schemas.microsoft.com/office/drawing/2014/main" id="{E7E2B75D-2459-A3A0-84E7-C450CEF7B6E7}"/>
                    </a:ext>
                  </a:extLst>
                </p14:cNvPr>
                <p14:cNvContentPartPr/>
                <p14:nvPr/>
              </p14:nvContentPartPr>
              <p14:xfrm>
                <a:off x="7261495" y="3001942"/>
                <a:ext cx="70920" cy="98280"/>
              </p14:xfrm>
            </p:contentPart>
          </mc:Choice>
          <mc:Fallback xmlns="">
            <p:pic>
              <p:nvPicPr>
                <p:cNvPr id="277" name="Freihand 276">
                  <a:extLst>
                    <a:ext uri="{FF2B5EF4-FFF2-40B4-BE49-F238E27FC236}">
                      <a16:creationId xmlns:a16="http://schemas.microsoft.com/office/drawing/2014/main" id="{E7E2B75D-2459-A3A0-84E7-C450CEF7B6E7}"/>
                    </a:ext>
                  </a:extLst>
                </p:cNvPr>
                <p:cNvPicPr/>
                <p:nvPr/>
              </p:nvPicPr>
              <p:blipFill>
                <a:blip r:embed="rId383"/>
                <a:stretch>
                  <a:fillRect/>
                </a:stretch>
              </p:blipFill>
              <p:spPr>
                <a:xfrm>
                  <a:off x="7252495" y="2992942"/>
                  <a:ext cx="88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8" name="Freihand 277">
                  <a:extLst>
                    <a:ext uri="{FF2B5EF4-FFF2-40B4-BE49-F238E27FC236}">
                      <a16:creationId xmlns:a16="http://schemas.microsoft.com/office/drawing/2014/main" id="{BF12B9FE-F7CA-5F2E-A12B-EBE1B87DCF5E}"/>
                    </a:ext>
                  </a:extLst>
                </p14:cNvPr>
                <p14:cNvContentPartPr/>
                <p14:nvPr/>
              </p14:nvContentPartPr>
              <p14:xfrm>
                <a:off x="7229815" y="2946502"/>
                <a:ext cx="73440" cy="69480"/>
              </p14:xfrm>
            </p:contentPart>
          </mc:Choice>
          <mc:Fallback xmlns="">
            <p:pic>
              <p:nvPicPr>
                <p:cNvPr id="278" name="Freihand 277">
                  <a:extLst>
                    <a:ext uri="{FF2B5EF4-FFF2-40B4-BE49-F238E27FC236}">
                      <a16:creationId xmlns:a16="http://schemas.microsoft.com/office/drawing/2014/main" id="{BF12B9FE-F7CA-5F2E-A12B-EBE1B87DCF5E}"/>
                    </a:ext>
                  </a:extLst>
                </p:cNvPr>
                <p:cNvPicPr/>
                <p:nvPr/>
              </p:nvPicPr>
              <p:blipFill>
                <a:blip r:embed="rId385"/>
                <a:stretch>
                  <a:fillRect/>
                </a:stretch>
              </p:blipFill>
              <p:spPr>
                <a:xfrm>
                  <a:off x="7221175" y="2937862"/>
                  <a:ext cx="910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9" name="Freihand 278">
                  <a:extLst>
                    <a:ext uri="{FF2B5EF4-FFF2-40B4-BE49-F238E27FC236}">
                      <a16:creationId xmlns:a16="http://schemas.microsoft.com/office/drawing/2014/main" id="{EBEC13D9-209F-87B9-2D3A-ED2EE8C1DE8D}"/>
                    </a:ext>
                  </a:extLst>
                </p14:cNvPr>
                <p14:cNvContentPartPr/>
                <p14:nvPr/>
              </p14:nvContentPartPr>
              <p14:xfrm>
                <a:off x="7316575" y="3091222"/>
                <a:ext cx="74520" cy="61560"/>
              </p14:xfrm>
            </p:contentPart>
          </mc:Choice>
          <mc:Fallback xmlns="">
            <p:pic>
              <p:nvPicPr>
                <p:cNvPr id="279" name="Freihand 278">
                  <a:extLst>
                    <a:ext uri="{FF2B5EF4-FFF2-40B4-BE49-F238E27FC236}">
                      <a16:creationId xmlns:a16="http://schemas.microsoft.com/office/drawing/2014/main" id="{EBEC13D9-209F-87B9-2D3A-ED2EE8C1DE8D}"/>
                    </a:ext>
                  </a:extLst>
                </p:cNvPr>
                <p:cNvPicPr/>
                <p:nvPr/>
              </p:nvPicPr>
              <p:blipFill>
                <a:blip r:embed="rId387"/>
                <a:stretch>
                  <a:fillRect/>
                </a:stretch>
              </p:blipFill>
              <p:spPr>
                <a:xfrm>
                  <a:off x="7307935" y="3082582"/>
                  <a:ext cx="92160" cy="79200"/>
                </a:xfrm>
                <a:prstGeom prst="rect">
                  <a:avLst/>
                </a:prstGeom>
              </p:spPr>
            </p:pic>
          </mc:Fallback>
        </mc:AlternateContent>
      </p:grpSp>
      <p:grpSp>
        <p:nvGrpSpPr>
          <p:cNvPr id="289" name="Gruppieren 288">
            <a:extLst>
              <a:ext uri="{FF2B5EF4-FFF2-40B4-BE49-F238E27FC236}">
                <a16:creationId xmlns:a16="http://schemas.microsoft.com/office/drawing/2014/main" id="{04E61D9C-9D4D-9FF3-8E27-F45855FE2909}"/>
              </a:ext>
            </a:extLst>
          </p:cNvPr>
          <p:cNvGrpSpPr/>
          <p:nvPr/>
        </p:nvGrpSpPr>
        <p:grpSpPr>
          <a:xfrm>
            <a:off x="7666135" y="3935782"/>
            <a:ext cx="1014840" cy="275040"/>
            <a:chOff x="7666135" y="3935782"/>
            <a:chExt cx="1014840" cy="275040"/>
          </a:xfrm>
        </p:grpSpPr>
        <mc:AlternateContent xmlns:mc="http://schemas.openxmlformats.org/markup-compatibility/2006" xmlns:p14="http://schemas.microsoft.com/office/powerpoint/2010/main">
          <mc:Choice Requires="p14">
            <p:contentPart p14:bwMode="auto" r:id="rId388">
              <p14:nvContentPartPr>
                <p14:cNvPr id="281" name="Freihand 280">
                  <a:extLst>
                    <a:ext uri="{FF2B5EF4-FFF2-40B4-BE49-F238E27FC236}">
                      <a16:creationId xmlns:a16="http://schemas.microsoft.com/office/drawing/2014/main" id="{05844BF8-1F4A-920E-4011-D5C53248B8CA}"/>
                    </a:ext>
                  </a:extLst>
                </p14:cNvPr>
                <p14:cNvContentPartPr/>
                <p14:nvPr/>
              </p14:nvContentPartPr>
              <p14:xfrm>
                <a:off x="7666135" y="4003462"/>
                <a:ext cx="144360" cy="203040"/>
              </p14:xfrm>
            </p:contentPart>
          </mc:Choice>
          <mc:Fallback xmlns="">
            <p:pic>
              <p:nvPicPr>
                <p:cNvPr id="281" name="Freihand 280">
                  <a:extLst>
                    <a:ext uri="{FF2B5EF4-FFF2-40B4-BE49-F238E27FC236}">
                      <a16:creationId xmlns:a16="http://schemas.microsoft.com/office/drawing/2014/main" id="{05844BF8-1F4A-920E-4011-D5C53248B8CA}"/>
                    </a:ext>
                  </a:extLst>
                </p:cNvPr>
                <p:cNvPicPr/>
                <p:nvPr/>
              </p:nvPicPr>
              <p:blipFill>
                <a:blip r:embed="rId389"/>
                <a:stretch>
                  <a:fillRect/>
                </a:stretch>
              </p:blipFill>
              <p:spPr>
                <a:xfrm>
                  <a:off x="7657135" y="3994462"/>
                  <a:ext cx="1620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2" name="Freihand 281">
                  <a:extLst>
                    <a:ext uri="{FF2B5EF4-FFF2-40B4-BE49-F238E27FC236}">
                      <a16:creationId xmlns:a16="http://schemas.microsoft.com/office/drawing/2014/main" id="{110964AD-6E58-EEA5-C690-AD1581C814DE}"/>
                    </a:ext>
                  </a:extLst>
                </p14:cNvPr>
                <p14:cNvContentPartPr/>
                <p14:nvPr/>
              </p14:nvContentPartPr>
              <p14:xfrm>
                <a:off x="7896535" y="3980782"/>
                <a:ext cx="128160" cy="202320"/>
              </p14:xfrm>
            </p:contentPart>
          </mc:Choice>
          <mc:Fallback xmlns="">
            <p:pic>
              <p:nvPicPr>
                <p:cNvPr id="282" name="Freihand 281">
                  <a:extLst>
                    <a:ext uri="{FF2B5EF4-FFF2-40B4-BE49-F238E27FC236}">
                      <a16:creationId xmlns:a16="http://schemas.microsoft.com/office/drawing/2014/main" id="{110964AD-6E58-EEA5-C690-AD1581C814DE}"/>
                    </a:ext>
                  </a:extLst>
                </p:cNvPr>
                <p:cNvPicPr/>
                <p:nvPr/>
              </p:nvPicPr>
              <p:blipFill>
                <a:blip r:embed="rId391"/>
                <a:stretch>
                  <a:fillRect/>
                </a:stretch>
              </p:blipFill>
              <p:spPr>
                <a:xfrm>
                  <a:off x="7887895" y="3971782"/>
                  <a:ext cx="145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83" name="Freihand 282">
                  <a:extLst>
                    <a:ext uri="{FF2B5EF4-FFF2-40B4-BE49-F238E27FC236}">
                      <a16:creationId xmlns:a16="http://schemas.microsoft.com/office/drawing/2014/main" id="{7A600486-B3B6-8DFE-9CB8-97606683AB0C}"/>
                    </a:ext>
                  </a:extLst>
                </p14:cNvPr>
                <p14:cNvContentPartPr/>
                <p14:nvPr/>
              </p14:nvContentPartPr>
              <p14:xfrm>
                <a:off x="7930015" y="4083382"/>
                <a:ext cx="147960" cy="127440"/>
              </p14:xfrm>
            </p:contentPart>
          </mc:Choice>
          <mc:Fallback xmlns="">
            <p:pic>
              <p:nvPicPr>
                <p:cNvPr id="283" name="Freihand 282">
                  <a:extLst>
                    <a:ext uri="{FF2B5EF4-FFF2-40B4-BE49-F238E27FC236}">
                      <a16:creationId xmlns:a16="http://schemas.microsoft.com/office/drawing/2014/main" id="{7A600486-B3B6-8DFE-9CB8-97606683AB0C}"/>
                    </a:ext>
                  </a:extLst>
                </p:cNvPr>
                <p:cNvPicPr/>
                <p:nvPr/>
              </p:nvPicPr>
              <p:blipFill>
                <a:blip r:embed="rId393"/>
                <a:stretch>
                  <a:fillRect/>
                </a:stretch>
              </p:blipFill>
              <p:spPr>
                <a:xfrm>
                  <a:off x="7921375" y="4074382"/>
                  <a:ext cx="165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4" name="Freihand 283">
                  <a:extLst>
                    <a:ext uri="{FF2B5EF4-FFF2-40B4-BE49-F238E27FC236}">
                      <a16:creationId xmlns:a16="http://schemas.microsoft.com/office/drawing/2014/main" id="{A77316D9-BF19-3A68-1AE8-7F3B2502258E}"/>
                    </a:ext>
                  </a:extLst>
                </p14:cNvPr>
                <p14:cNvContentPartPr/>
                <p14:nvPr/>
              </p14:nvContentPartPr>
              <p14:xfrm>
                <a:off x="8152135" y="3978262"/>
                <a:ext cx="71280" cy="177840"/>
              </p14:xfrm>
            </p:contentPart>
          </mc:Choice>
          <mc:Fallback xmlns="">
            <p:pic>
              <p:nvPicPr>
                <p:cNvPr id="284" name="Freihand 283">
                  <a:extLst>
                    <a:ext uri="{FF2B5EF4-FFF2-40B4-BE49-F238E27FC236}">
                      <a16:creationId xmlns:a16="http://schemas.microsoft.com/office/drawing/2014/main" id="{A77316D9-BF19-3A68-1AE8-7F3B2502258E}"/>
                    </a:ext>
                  </a:extLst>
                </p:cNvPr>
                <p:cNvPicPr/>
                <p:nvPr/>
              </p:nvPicPr>
              <p:blipFill>
                <a:blip r:embed="rId395"/>
                <a:stretch>
                  <a:fillRect/>
                </a:stretch>
              </p:blipFill>
              <p:spPr>
                <a:xfrm>
                  <a:off x="8143135" y="3969622"/>
                  <a:ext cx="889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5" name="Freihand 284">
                  <a:extLst>
                    <a:ext uri="{FF2B5EF4-FFF2-40B4-BE49-F238E27FC236}">
                      <a16:creationId xmlns:a16="http://schemas.microsoft.com/office/drawing/2014/main" id="{D2EBF089-C2A6-7C1D-309F-56A8218E8437}"/>
                    </a:ext>
                  </a:extLst>
                </p14:cNvPr>
                <p14:cNvContentPartPr/>
                <p14:nvPr/>
              </p14:nvContentPartPr>
              <p14:xfrm>
                <a:off x="8291095" y="4004182"/>
                <a:ext cx="100080" cy="126720"/>
              </p14:xfrm>
            </p:contentPart>
          </mc:Choice>
          <mc:Fallback xmlns="">
            <p:pic>
              <p:nvPicPr>
                <p:cNvPr id="285" name="Freihand 284">
                  <a:extLst>
                    <a:ext uri="{FF2B5EF4-FFF2-40B4-BE49-F238E27FC236}">
                      <a16:creationId xmlns:a16="http://schemas.microsoft.com/office/drawing/2014/main" id="{D2EBF089-C2A6-7C1D-309F-56A8218E8437}"/>
                    </a:ext>
                  </a:extLst>
                </p:cNvPr>
                <p:cNvPicPr/>
                <p:nvPr/>
              </p:nvPicPr>
              <p:blipFill>
                <a:blip r:embed="rId397"/>
                <a:stretch>
                  <a:fillRect/>
                </a:stretch>
              </p:blipFill>
              <p:spPr>
                <a:xfrm>
                  <a:off x="8282095" y="3995182"/>
                  <a:ext cx="117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6" name="Freihand 285">
                  <a:extLst>
                    <a:ext uri="{FF2B5EF4-FFF2-40B4-BE49-F238E27FC236}">
                      <a16:creationId xmlns:a16="http://schemas.microsoft.com/office/drawing/2014/main" id="{C120D14F-8B62-CB96-62E4-4EDCD74DC144}"/>
                    </a:ext>
                  </a:extLst>
                </p14:cNvPr>
                <p14:cNvContentPartPr/>
                <p14:nvPr/>
              </p14:nvContentPartPr>
              <p14:xfrm>
                <a:off x="8544175" y="3985462"/>
                <a:ext cx="57240" cy="123120"/>
              </p14:xfrm>
            </p:contentPart>
          </mc:Choice>
          <mc:Fallback xmlns="">
            <p:pic>
              <p:nvPicPr>
                <p:cNvPr id="286" name="Freihand 285">
                  <a:extLst>
                    <a:ext uri="{FF2B5EF4-FFF2-40B4-BE49-F238E27FC236}">
                      <a16:creationId xmlns:a16="http://schemas.microsoft.com/office/drawing/2014/main" id="{C120D14F-8B62-CB96-62E4-4EDCD74DC144}"/>
                    </a:ext>
                  </a:extLst>
                </p:cNvPr>
                <p:cNvPicPr/>
                <p:nvPr/>
              </p:nvPicPr>
              <p:blipFill>
                <a:blip r:embed="rId399"/>
                <a:stretch>
                  <a:fillRect/>
                </a:stretch>
              </p:blipFill>
              <p:spPr>
                <a:xfrm>
                  <a:off x="8535535" y="3976462"/>
                  <a:ext cx="74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7" name="Freihand 286">
                  <a:extLst>
                    <a:ext uri="{FF2B5EF4-FFF2-40B4-BE49-F238E27FC236}">
                      <a16:creationId xmlns:a16="http://schemas.microsoft.com/office/drawing/2014/main" id="{2BA978FA-D730-0B42-94F9-7B5E5B55D764}"/>
                    </a:ext>
                  </a:extLst>
                </p14:cNvPr>
                <p14:cNvContentPartPr/>
                <p14:nvPr/>
              </p14:nvContentPartPr>
              <p14:xfrm>
                <a:off x="8432215" y="3935782"/>
                <a:ext cx="100080" cy="65880"/>
              </p14:xfrm>
            </p:contentPart>
          </mc:Choice>
          <mc:Fallback xmlns="">
            <p:pic>
              <p:nvPicPr>
                <p:cNvPr id="287" name="Freihand 286">
                  <a:extLst>
                    <a:ext uri="{FF2B5EF4-FFF2-40B4-BE49-F238E27FC236}">
                      <a16:creationId xmlns:a16="http://schemas.microsoft.com/office/drawing/2014/main" id="{2BA978FA-D730-0B42-94F9-7B5E5B55D764}"/>
                    </a:ext>
                  </a:extLst>
                </p:cNvPr>
                <p:cNvPicPr/>
                <p:nvPr/>
              </p:nvPicPr>
              <p:blipFill>
                <a:blip r:embed="rId401"/>
                <a:stretch>
                  <a:fillRect/>
                </a:stretch>
              </p:blipFill>
              <p:spPr>
                <a:xfrm>
                  <a:off x="8423215" y="3927142"/>
                  <a:ext cx="117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8" name="Freihand 287">
                  <a:extLst>
                    <a:ext uri="{FF2B5EF4-FFF2-40B4-BE49-F238E27FC236}">
                      <a16:creationId xmlns:a16="http://schemas.microsoft.com/office/drawing/2014/main" id="{92F09269-E871-9D4D-7B5E-9547A27BB83C}"/>
                    </a:ext>
                  </a:extLst>
                </p14:cNvPr>
                <p14:cNvContentPartPr/>
                <p14:nvPr/>
              </p14:nvContentPartPr>
              <p14:xfrm>
                <a:off x="8599255" y="4075462"/>
                <a:ext cx="81720" cy="80280"/>
              </p14:xfrm>
            </p:contentPart>
          </mc:Choice>
          <mc:Fallback xmlns="">
            <p:pic>
              <p:nvPicPr>
                <p:cNvPr id="288" name="Freihand 287">
                  <a:extLst>
                    <a:ext uri="{FF2B5EF4-FFF2-40B4-BE49-F238E27FC236}">
                      <a16:creationId xmlns:a16="http://schemas.microsoft.com/office/drawing/2014/main" id="{92F09269-E871-9D4D-7B5E-9547A27BB83C}"/>
                    </a:ext>
                  </a:extLst>
                </p:cNvPr>
                <p:cNvPicPr/>
                <p:nvPr/>
              </p:nvPicPr>
              <p:blipFill>
                <a:blip r:embed="rId403"/>
                <a:stretch>
                  <a:fillRect/>
                </a:stretch>
              </p:blipFill>
              <p:spPr>
                <a:xfrm>
                  <a:off x="8590615" y="4066822"/>
                  <a:ext cx="99360" cy="9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4">
            <p14:nvContentPartPr>
              <p14:cNvPr id="290" name="Freihand 289">
                <a:extLst>
                  <a:ext uri="{FF2B5EF4-FFF2-40B4-BE49-F238E27FC236}">
                    <a16:creationId xmlns:a16="http://schemas.microsoft.com/office/drawing/2014/main" id="{DD4CC946-DCAF-E792-C9B5-ACFB4656D304}"/>
                  </a:ext>
                </a:extLst>
              </p14:cNvPr>
              <p14:cNvContentPartPr/>
              <p14:nvPr/>
            </p14:nvContentPartPr>
            <p14:xfrm>
              <a:off x="6626455" y="2137582"/>
              <a:ext cx="232560" cy="231120"/>
            </p14:xfrm>
          </p:contentPart>
        </mc:Choice>
        <mc:Fallback xmlns="">
          <p:pic>
            <p:nvPicPr>
              <p:cNvPr id="290" name="Freihand 289">
                <a:extLst>
                  <a:ext uri="{FF2B5EF4-FFF2-40B4-BE49-F238E27FC236}">
                    <a16:creationId xmlns:a16="http://schemas.microsoft.com/office/drawing/2014/main" id="{DD4CC946-DCAF-E792-C9B5-ACFB4656D304}"/>
                  </a:ext>
                </a:extLst>
              </p:cNvPr>
              <p:cNvPicPr/>
              <p:nvPr/>
            </p:nvPicPr>
            <p:blipFill>
              <a:blip r:embed="rId405"/>
              <a:stretch>
                <a:fillRect/>
              </a:stretch>
            </p:blipFill>
            <p:spPr>
              <a:xfrm>
                <a:off x="6617455" y="2128582"/>
                <a:ext cx="2502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92" name="Freihand 291">
                <a:extLst>
                  <a:ext uri="{FF2B5EF4-FFF2-40B4-BE49-F238E27FC236}">
                    <a16:creationId xmlns:a16="http://schemas.microsoft.com/office/drawing/2014/main" id="{EEF57325-D4E2-DC3A-BE7B-885E310B008B}"/>
                  </a:ext>
                </a:extLst>
              </p14:cNvPr>
              <p14:cNvContentPartPr/>
              <p14:nvPr/>
            </p14:nvContentPartPr>
            <p14:xfrm>
              <a:off x="7603855" y="1863622"/>
              <a:ext cx="308160" cy="24480"/>
            </p14:xfrm>
          </p:contentPart>
        </mc:Choice>
        <mc:Fallback xmlns="">
          <p:pic>
            <p:nvPicPr>
              <p:cNvPr id="292" name="Freihand 291">
                <a:extLst>
                  <a:ext uri="{FF2B5EF4-FFF2-40B4-BE49-F238E27FC236}">
                    <a16:creationId xmlns:a16="http://schemas.microsoft.com/office/drawing/2014/main" id="{EEF57325-D4E2-DC3A-BE7B-885E310B008B}"/>
                  </a:ext>
                </a:extLst>
              </p:cNvPr>
              <p:cNvPicPr/>
              <p:nvPr/>
            </p:nvPicPr>
            <p:blipFill>
              <a:blip r:embed="rId407"/>
              <a:stretch>
                <a:fillRect/>
              </a:stretch>
            </p:blipFill>
            <p:spPr>
              <a:xfrm>
                <a:off x="7594855" y="1854982"/>
                <a:ext cx="325800" cy="42120"/>
              </a:xfrm>
              <a:prstGeom prst="rect">
                <a:avLst/>
              </a:prstGeom>
            </p:spPr>
          </p:pic>
        </mc:Fallback>
      </mc:AlternateContent>
      <p:grpSp>
        <p:nvGrpSpPr>
          <p:cNvPr id="295" name="Gruppieren 294">
            <a:extLst>
              <a:ext uri="{FF2B5EF4-FFF2-40B4-BE49-F238E27FC236}">
                <a16:creationId xmlns:a16="http://schemas.microsoft.com/office/drawing/2014/main" id="{3EF6C137-D3AC-EF30-2855-A6CFA83500FE}"/>
              </a:ext>
            </a:extLst>
          </p:cNvPr>
          <p:cNvGrpSpPr/>
          <p:nvPr/>
        </p:nvGrpSpPr>
        <p:grpSpPr>
          <a:xfrm>
            <a:off x="5854975" y="2115982"/>
            <a:ext cx="1788840" cy="696960"/>
            <a:chOff x="5854975" y="2115982"/>
            <a:chExt cx="1788840" cy="696960"/>
          </a:xfrm>
        </p:grpSpPr>
        <mc:AlternateContent xmlns:mc="http://schemas.openxmlformats.org/markup-compatibility/2006" xmlns:p14="http://schemas.microsoft.com/office/powerpoint/2010/main">
          <mc:Choice Requires="p14">
            <p:contentPart p14:bwMode="auto" r:id="rId408">
              <p14:nvContentPartPr>
                <p14:cNvPr id="142" name="Freihand 141">
                  <a:extLst>
                    <a:ext uri="{FF2B5EF4-FFF2-40B4-BE49-F238E27FC236}">
                      <a16:creationId xmlns:a16="http://schemas.microsoft.com/office/drawing/2014/main" id="{553C08B3-31D6-AC5F-3622-C1F880FBFBBC}"/>
                    </a:ext>
                  </a:extLst>
                </p14:cNvPr>
                <p14:cNvContentPartPr/>
                <p14:nvPr/>
              </p14:nvContentPartPr>
              <p14:xfrm>
                <a:off x="5932735" y="2505862"/>
                <a:ext cx="86400" cy="124560"/>
              </p14:xfrm>
            </p:contentPart>
          </mc:Choice>
          <mc:Fallback xmlns="">
            <p:pic>
              <p:nvPicPr>
                <p:cNvPr id="142" name="Freihand 141">
                  <a:extLst>
                    <a:ext uri="{FF2B5EF4-FFF2-40B4-BE49-F238E27FC236}">
                      <a16:creationId xmlns:a16="http://schemas.microsoft.com/office/drawing/2014/main" id="{553C08B3-31D6-AC5F-3622-C1F880FBFBBC}"/>
                    </a:ext>
                  </a:extLst>
                </p:cNvPr>
                <p:cNvPicPr/>
                <p:nvPr/>
              </p:nvPicPr>
              <p:blipFill>
                <a:blip r:embed="rId409"/>
                <a:stretch>
                  <a:fillRect/>
                </a:stretch>
              </p:blipFill>
              <p:spPr>
                <a:xfrm>
                  <a:off x="5924095" y="2497222"/>
                  <a:ext cx="104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43" name="Freihand 142">
                  <a:extLst>
                    <a:ext uri="{FF2B5EF4-FFF2-40B4-BE49-F238E27FC236}">
                      <a16:creationId xmlns:a16="http://schemas.microsoft.com/office/drawing/2014/main" id="{C8130F9E-B2EE-9A8F-D220-17963266F555}"/>
                    </a:ext>
                  </a:extLst>
                </p14:cNvPr>
                <p14:cNvContentPartPr/>
                <p14:nvPr/>
              </p14:nvContentPartPr>
              <p14:xfrm>
                <a:off x="5881255" y="2522422"/>
                <a:ext cx="165240" cy="123480"/>
              </p14:xfrm>
            </p:contentPart>
          </mc:Choice>
          <mc:Fallback xmlns="">
            <p:pic>
              <p:nvPicPr>
                <p:cNvPr id="143" name="Freihand 142">
                  <a:extLst>
                    <a:ext uri="{FF2B5EF4-FFF2-40B4-BE49-F238E27FC236}">
                      <a16:creationId xmlns:a16="http://schemas.microsoft.com/office/drawing/2014/main" id="{C8130F9E-B2EE-9A8F-D220-17963266F555}"/>
                    </a:ext>
                  </a:extLst>
                </p:cNvPr>
                <p:cNvPicPr/>
                <p:nvPr/>
              </p:nvPicPr>
              <p:blipFill>
                <a:blip r:embed="rId411"/>
                <a:stretch>
                  <a:fillRect/>
                </a:stretch>
              </p:blipFill>
              <p:spPr>
                <a:xfrm>
                  <a:off x="5872255" y="2513782"/>
                  <a:ext cx="182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69" name="Freihand 168">
                  <a:extLst>
                    <a:ext uri="{FF2B5EF4-FFF2-40B4-BE49-F238E27FC236}">
                      <a16:creationId xmlns:a16="http://schemas.microsoft.com/office/drawing/2014/main" id="{4EFD5D78-AA4C-FEA3-1087-C71029D9E4BD}"/>
                    </a:ext>
                  </a:extLst>
                </p14:cNvPr>
                <p14:cNvContentPartPr/>
                <p14:nvPr/>
              </p14:nvContentPartPr>
              <p14:xfrm>
                <a:off x="6043255" y="2645182"/>
                <a:ext cx="81000" cy="127440"/>
              </p14:xfrm>
            </p:contentPart>
          </mc:Choice>
          <mc:Fallback xmlns="">
            <p:pic>
              <p:nvPicPr>
                <p:cNvPr id="169" name="Freihand 168">
                  <a:extLst>
                    <a:ext uri="{FF2B5EF4-FFF2-40B4-BE49-F238E27FC236}">
                      <a16:creationId xmlns:a16="http://schemas.microsoft.com/office/drawing/2014/main" id="{4EFD5D78-AA4C-FEA3-1087-C71029D9E4BD}"/>
                    </a:ext>
                  </a:extLst>
                </p:cNvPr>
                <p:cNvPicPr/>
                <p:nvPr/>
              </p:nvPicPr>
              <p:blipFill>
                <a:blip r:embed="rId413"/>
                <a:stretch>
                  <a:fillRect/>
                </a:stretch>
              </p:blipFill>
              <p:spPr>
                <a:xfrm>
                  <a:off x="6034615" y="2636542"/>
                  <a:ext cx="98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70" name="Freihand 169">
                  <a:extLst>
                    <a:ext uri="{FF2B5EF4-FFF2-40B4-BE49-F238E27FC236}">
                      <a16:creationId xmlns:a16="http://schemas.microsoft.com/office/drawing/2014/main" id="{2BEE939D-6FE9-AAF1-EDCD-54F3319E137E}"/>
                    </a:ext>
                  </a:extLst>
                </p14:cNvPr>
                <p14:cNvContentPartPr/>
                <p14:nvPr/>
              </p14:nvContentPartPr>
              <p14:xfrm>
                <a:off x="6172135" y="2618542"/>
                <a:ext cx="85680" cy="143640"/>
              </p14:xfrm>
            </p:contentPart>
          </mc:Choice>
          <mc:Fallback xmlns="">
            <p:pic>
              <p:nvPicPr>
                <p:cNvPr id="170" name="Freihand 169">
                  <a:extLst>
                    <a:ext uri="{FF2B5EF4-FFF2-40B4-BE49-F238E27FC236}">
                      <a16:creationId xmlns:a16="http://schemas.microsoft.com/office/drawing/2014/main" id="{2BEE939D-6FE9-AAF1-EDCD-54F3319E137E}"/>
                    </a:ext>
                  </a:extLst>
                </p:cNvPr>
                <p:cNvPicPr/>
                <p:nvPr/>
              </p:nvPicPr>
              <p:blipFill>
                <a:blip r:embed="rId415"/>
                <a:stretch>
                  <a:fillRect/>
                </a:stretch>
              </p:blipFill>
              <p:spPr>
                <a:xfrm>
                  <a:off x="6163135" y="2609542"/>
                  <a:ext cx="103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71" name="Freihand 170">
                  <a:extLst>
                    <a:ext uri="{FF2B5EF4-FFF2-40B4-BE49-F238E27FC236}">
                      <a16:creationId xmlns:a16="http://schemas.microsoft.com/office/drawing/2014/main" id="{BB153A2F-2249-84FF-740C-4350532C6DCE}"/>
                    </a:ext>
                  </a:extLst>
                </p14:cNvPr>
                <p14:cNvContentPartPr/>
                <p14:nvPr/>
              </p14:nvContentPartPr>
              <p14:xfrm>
                <a:off x="6290935" y="2607382"/>
                <a:ext cx="70560" cy="115920"/>
              </p14:xfrm>
            </p:contentPart>
          </mc:Choice>
          <mc:Fallback xmlns="">
            <p:pic>
              <p:nvPicPr>
                <p:cNvPr id="171" name="Freihand 170">
                  <a:extLst>
                    <a:ext uri="{FF2B5EF4-FFF2-40B4-BE49-F238E27FC236}">
                      <a16:creationId xmlns:a16="http://schemas.microsoft.com/office/drawing/2014/main" id="{BB153A2F-2249-84FF-740C-4350532C6DCE}"/>
                    </a:ext>
                  </a:extLst>
                </p:cNvPr>
                <p:cNvPicPr/>
                <p:nvPr/>
              </p:nvPicPr>
              <p:blipFill>
                <a:blip r:embed="rId417"/>
                <a:stretch>
                  <a:fillRect/>
                </a:stretch>
              </p:blipFill>
              <p:spPr>
                <a:xfrm>
                  <a:off x="6281935" y="2598382"/>
                  <a:ext cx="88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72" name="Freihand 171">
                  <a:extLst>
                    <a:ext uri="{FF2B5EF4-FFF2-40B4-BE49-F238E27FC236}">
                      <a16:creationId xmlns:a16="http://schemas.microsoft.com/office/drawing/2014/main" id="{BAA4586A-2718-B793-AE2D-E5EFD768C025}"/>
                    </a:ext>
                  </a:extLst>
                </p14:cNvPr>
                <p14:cNvContentPartPr/>
                <p14:nvPr/>
              </p14:nvContentPartPr>
              <p14:xfrm>
                <a:off x="6339895" y="2644822"/>
                <a:ext cx="41040" cy="168120"/>
              </p14:xfrm>
            </p:contentPart>
          </mc:Choice>
          <mc:Fallback xmlns="">
            <p:pic>
              <p:nvPicPr>
                <p:cNvPr id="172" name="Freihand 171">
                  <a:extLst>
                    <a:ext uri="{FF2B5EF4-FFF2-40B4-BE49-F238E27FC236}">
                      <a16:creationId xmlns:a16="http://schemas.microsoft.com/office/drawing/2014/main" id="{BAA4586A-2718-B793-AE2D-E5EFD768C025}"/>
                    </a:ext>
                  </a:extLst>
                </p:cNvPr>
                <p:cNvPicPr/>
                <p:nvPr/>
              </p:nvPicPr>
              <p:blipFill>
                <a:blip r:embed="rId419"/>
                <a:stretch>
                  <a:fillRect/>
                </a:stretch>
              </p:blipFill>
              <p:spPr>
                <a:xfrm>
                  <a:off x="6330895" y="2636182"/>
                  <a:ext cx="586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73" name="Freihand 172">
                  <a:extLst>
                    <a:ext uri="{FF2B5EF4-FFF2-40B4-BE49-F238E27FC236}">
                      <a16:creationId xmlns:a16="http://schemas.microsoft.com/office/drawing/2014/main" id="{2FC62CA9-6789-6A5C-150A-3BF728B4C1F4}"/>
                    </a:ext>
                  </a:extLst>
                </p14:cNvPr>
                <p14:cNvContentPartPr/>
                <p14:nvPr/>
              </p14:nvContentPartPr>
              <p14:xfrm>
                <a:off x="6447535" y="2617102"/>
                <a:ext cx="55440" cy="121320"/>
              </p14:xfrm>
            </p:contentPart>
          </mc:Choice>
          <mc:Fallback xmlns="">
            <p:pic>
              <p:nvPicPr>
                <p:cNvPr id="173" name="Freihand 172">
                  <a:extLst>
                    <a:ext uri="{FF2B5EF4-FFF2-40B4-BE49-F238E27FC236}">
                      <a16:creationId xmlns:a16="http://schemas.microsoft.com/office/drawing/2014/main" id="{2FC62CA9-6789-6A5C-150A-3BF728B4C1F4}"/>
                    </a:ext>
                  </a:extLst>
                </p:cNvPr>
                <p:cNvPicPr/>
                <p:nvPr/>
              </p:nvPicPr>
              <p:blipFill>
                <a:blip r:embed="rId421"/>
                <a:stretch>
                  <a:fillRect/>
                </a:stretch>
              </p:blipFill>
              <p:spPr>
                <a:xfrm>
                  <a:off x="6438535" y="2608102"/>
                  <a:ext cx="73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74" name="Freihand 173">
                  <a:extLst>
                    <a:ext uri="{FF2B5EF4-FFF2-40B4-BE49-F238E27FC236}">
                      <a16:creationId xmlns:a16="http://schemas.microsoft.com/office/drawing/2014/main" id="{5B850D72-06F0-FBB9-82F0-0051EC78AD99}"/>
                    </a:ext>
                  </a:extLst>
                </p14:cNvPr>
                <p14:cNvContentPartPr/>
                <p14:nvPr/>
              </p14:nvContentPartPr>
              <p14:xfrm>
                <a:off x="6484255" y="2672182"/>
                <a:ext cx="21600" cy="79920"/>
              </p14:xfrm>
            </p:contentPart>
          </mc:Choice>
          <mc:Fallback xmlns="">
            <p:pic>
              <p:nvPicPr>
                <p:cNvPr id="174" name="Freihand 173">
                  <a:extLst>
                    <a:ext uri="{FF2B5EF4-FFF2-40B4-BE49-F238E27FC236}">
                      <a16:creationId xmlns:a16="http://schemas.microsoft.com/office/drawing/2014/main" id="{5B850D72-06F0-FBB9-82F0-0051EC78AD99}"/>
                    </a:ext>
                  </a:extLst>
                </p:cNvPr>
                <p:cNvPicPr/>
                <p:nvPr/>
              </p:nvPicPr>
              <p:blipFill>
                <a:blip r:embed="rId423"/>
                <a:stretch>
                  <a:fillRect/>
                </a:stretch>
              </p:blipFill>
              <p:spPr>
                <a:xfrm>
                  <a:off x="6475615" y="2663542"/>
                  <a:ext cx="39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75" name="Freihand 174">
                  <a:extLst>
                    <a:ext uri="{FF2B5EF4-FFF2-40B4-BE49-F238E27FC236}">
                      <a16:creationId xmlns:a16="http://schemas.microsoft.com/office/drawing/2014/main" id="{F3A026DA-34EF-124C-512B-173BD3F312CC}"/>
                    </a:ext>
                  </a:extLst>
                </p14:cNvPr>
                <p14:cNvContentPartPr/>
                <p14:nvPr/>
              </p14:nvContentPartPr>
              <p14:xfrm>
                <a:off x="6538975" y="2599822"/>
                <a:ext cx="43200" cy="208080"/>
              </p14:xfrm>
            </p:contentPart>
          </mc:Choice>
          <mc:Fallback xmlns="">
            <p:pic>
              <p:nvPicPr>
                <p:cNvPr id="175" name="Freihand 174">
                  <a:extLst>
                    <a:ext uri="{FF2B5EF4-FFF2-40B4-BE49-F238E27FC236}">
                      <a16:creationId xmlns:a16="http://schemas.microsoft.com/office/drawing/2014/main" id="{F3A026DA-34EF-124C-512B-173BD3F312CC}"/>
                    </a:ext>
                  </a:extLst>
                </p:cNvPr>
                <p:cNvPicPr/>
                <p:nvPr/>
              </p:nvPicPr>
              <p:blipFill>
                <a:blip r:embed="rId425"/>
                <a:stretch>
                  <a:fillRect/>
                </a:stretch>
              </p:blipFill>
              <p:spPr>
                <a:xfrm>
                  <a:off x="6530335" y="2591182"/>
                  <a:ext cx="60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76" name="Freihand 75">
                  <a:extLst>
                    <a:ext uri="{FF2B5EF4-FFF2-40B4-BE49-F238E27FC236}">
                      <a16:creationId xmlns:a16="http://schemas.microsoft.com/office/drawing/2014/main" id="{496956A4-8772-A42E-B6C5-9B13264751DF}"/>
                    </a:ext>
                  </a:extLst>
                </p14:cNvPr>
                <p14:cNvContentPartPr/>
                <p14:nvPr/>
              </p14:nvContentPartPr>
              <p14:xfrm>
                <a:off x="5893495" y="2163862"/>
                <a:ext cx="121680" cy="140040"/>
              </p14:xfrm>
            </p:contentPart>
          </mc:Choice>
          <mc:Fallback xmlns="">
            <p:pic>
              <p:nvPicPr>
                <p:cNvPr id="76" name="Freihand 75">
                  <a:extLst>
                    <a:ext uri="{FF2B5EF4-FFF2-40B4-BE49-F238E27FC236}">
                      <a16:creationId xmlns:a16="http://schemas.microsoft.com/office/drawing/2014/main" id="{496956A4-8772-A42E-B6C5-9B13264751DF}"/>
                    </a:ext>
                  </a:extLst>
                </p:cNvPr>
                <p:cNvPicPr/>
                <p:nvPr/>
              </p:nvPicPr>
              <p:blipFill>
                <a:blip r:embed="rId427"/>
                <a:stretch>
                  <a:fillRect/>
                </a:stretch>
              </p:blipFill>
              <p:spPr>
                <a:xfrm>
                  <a:off x="5884495" y="2155222"/>
                  <a:ext cx="139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77" name="Freihand 76">
                  <a:extLst>
                    <a:ext uri="{FF2B5EF4-FFF2-40B4-BE49-F238E27FC236}">
                      <a16:creationId xmlns:a16="http://schemas.microsoft.com/office/drawing/2014/main" id="{0EE2DBDA-8396-456F-90C6-DFA1C31B5C55}"/>
                    </a:ext>
                  </a:extLst>
                </p14:cNvPr>
                <p14:cNvContentPartPr/>
                <p14:nvPr/>
              </p14:nvContentPartPr>
              <p14:xfrm>
                <a:off x="5854975" y="2132902"/>
                <a:ext cx="234360" cy="225720"/>
              </p14:xfrm>
            </p:contentPart>
          </mc:Choice>
          <mc:Fallback xmlns="">
            <p:pic>
              <p:nvPicPr>
                <p:cNvPr id="77" name="Freihand 76">
                  <a:extLst>
                    <a:ext uri="{FF2B5EF4-FFF2-40B4-BE49-F238E27FC236}">
                      <a16:creationId xmlns:a16="http://schemas.microsoft.com/office/drawing/2014/main" id="{0EE2DBDA-8396-456F-90C6-DFA1C31B5C55}"/>
                    </a:ext>
                  </a:extLst>
                </p:cNvPr>
                <p:cNvPicPr/>
                <p:nvPr/>
              </p:nvPicPr>
              <p:blipFill>
                <a:blip r:embed="rId429"/>
                <a:stretch>
                  <a:fillRect/>
                </a:stretch>
              </p:blipFill>
              <p:spPr>
                <a:xfrm>
                  <a:off x="5845975" y="2124262"/>
                  <a:ext cx="252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36" name="Freihand 135">
                  <a:extLst>
                    <a:ext uri="{FF2B5EF4-FFF2-40B4-BE49-F238E27FC236}">
                      <a16:creationId xmlns:a16="http://schemas.microsoft.com/office/drawing/2014/main" id="{ABC78CCE-81FE-0B9B-4D18-434DDB7431B5}"/>
                    </a:ext>
                  </a:extLst>
                </p14:cNvPr>
                <p14:cNvContentPartPr/>
                <p14:nvPr/>
              </p14:nvContentPartPr>
              <p14:xfrm>
                <a:off x="6104455" y="2241262"/>
                <a:ext cx="95040" cy="137160"/>
              </p14:xfrm>
            </p:contentPart>
          </mc:Choice>
          <mc:Fallback xmlns="">
            <p:pic>
              <p:nvPicPr>
                <p:cNvPr id="136" name="Freihand 135">
                  <a:extLst>
                    <a:ext uri="{FF2B5EF4-FFF2-40B4-BE49-F238E27FC236}">
                      <a16:creationId xmlns:a16="http://schemas.microsoft.com/office/drawing/2014/main" id="{ABC78CCE-81FE-0B9B-4D18-434DDB7431B5}"/>
                    </a:ext>
                  </a:extLst>
                </p:cNvPr>
                <p:cNvPicPr/>
                <p:nvPr/>
              </p:nvPicPr>
              <p:blipFill>
                <a:blip r:embed="rId431"/>
                <a:stretch>
                  <a:fillRect/>
                </a:stretch>
              </p:blipFill>
              <p:spPr>
                <a:xfrm>
                  <a:off x="6095815" y="2232622"/>
                  <a:ext cx="112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37" name="Freihand 136">
                  <a:extLst>
                    <a:ext uri="{FF2B5EF4-FFF2-40B4-BE49-F238E27FC236}">
                      <a16:creationId xmlns:a16="http://schemas.microsoft.com/office/drawing/2014/main" id="{9636E09A-CA98-556F-A803-495AAF91D36F}"/>
                    </a:ext>
                  </a:extLst>
                </p14:cNvPr>
                <p14:cNvContentPartPr/>
                <p14:nvPr/>
              </p14:nvContentPartPr>
              <p14:xfrm>
                <a:off x="6238375" y="2262502"/>
                <a:ext cx="84960" cy="96480"/>
              </p14:xfrm>
            </p:contentPart>
          </mc:Choice>
          <mc:Fallback xmlns="">
            <p:pic>
              <p:nvPicPr>
                <p:cNvPr id="137" name="Freihand 136">
                  <a:extLst>
                    <a:ext uri="{FF2B5EF4-FFF2-40B4-BE49-F238E27FC236}">
                      <a16:creationId xmlns:a16="http://schemas.microsoft.com/office/drawing/2014/main" id="{9636E09A-CA98-556F-A803-495AAF91D36F}"/>
                    </a:ext>
                  </a:extLst>
                </p:cNvPr>
                <p:cNvPicPr/>
                <p:nvPr/>
              </p:nvPicPr>
              <p:blipFill>
                <a:blip r:embed="rId433"/>
                <a:stretch>
                  <a:fillRect/>
                </a:stretch>
              </p:blipFill>
              <p:spPr>
                <a:xfrm>
                  <a:off x="6229735" y="2253862"/>
                  <a:ext cx="102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38" name="Freihand 137">
                  <a:extLst>
                    <a:ext uri="{FF2B5EF4-FFF2-40B4-BE49-F238E27FC236}">
                      <a16:creationId xmlns:a16="http://schemas.microsoft.com/office/drawing/2014/main" id="{275027D5-6CDA-C8BE-F24E-B7DB8A6468CA}"/>
                    </a:ext>
                  </a:extLst>
                </p14:cNvPr>
                <p14:cNvContentPartPr/>
                <p14:nvPr/>
              </p14:nvContentPartPr>
              <p14:xfrm>
                <a:off x="6342055" y="2229382"/>
                <a:ext cx="97200" cy="151200"/>
              </p14:xfrm>
            </p:contentPart>
          </mc:Choice>
          <mc:Fallback xmlns="">
            <p:pic>
              <p:nvPicPr>
                <p:cNvPr id="138" name="Freihand 137">
                  <a:extLst>
                    <a:ext uri="{FF2B5EF4-FFF2-40B4-BE49-F238E27FC236}">
                      <a16:creationId xmlns:a16="http://schemas.microsoft.com/office/drawing/2014/main" id="{275027D5-6CDA-C8BE-F24E-B7DB8A6468CA}"/>
                    </a:ext>
                  </a:extLst>
                </p:cNvPr>
                <p:cNvPicPr/>
                <p:nvPr/>
              </p:nvPicPr>
              <p:blipFill>
                <a:blip r:embed="rId435"/>
                <a:stretch>
                  <a:fillRect/>
                </a:stretch>
              </p:blipFill>
              <p:spPr>
                <a:xfrm>
                  <a:off x="6333415" y="2220742"/>
                  <a:ext cx="114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39" name="Freihand 138">
                  <a:extLst>
                    <a:ext uri="{FF2B5EF4-FFF2-40B4-BE49-F238E27FC236}">
                      <a16:creationId xmlns:a16="http://schemas.microsoft.com/office/drawing/2014/main" id="{B40756C8-9107-98BD-B5BA-59F00C3AE636}"/>
                    </a:ext>
                  </a:extLst>
                </p14:cNvPr>
                <p14:cNvContentPartPr/>
                <p14:nvPr/>
              </p14:nvContentPartPr>
              <p14:xfrm>
                <a:off x="6390295" y="2283742"/>
                <a:ext cx="117000" cy="149040"/>
              </p14:xfrm>
            </p:contentPart>
          </mc:Choice>
          <mc:Fallback xmlns="">
            <p:pic>
              <p:nvPicPr>
                <p:cNvPr id="139" name="Freihand 138">
                  <a:extLst>
                    <a:ext uri="{FF2B5EF4-FFF2-40B4-BE49-F238E27FC236}">
                      <a16:creationId xmlns:a16="http://schemas.microsoft.com/office/drawing/2014/main" id="{B40756C8-9107-98BD-B5BA-59F00C3AE636}"/>
                    </a:ext>
                  </a:extLst>
                </p:cNvPr>
                <p:cNvPicPr/>
                <p:nvPr/>
              </p:nvPicPr>
              <p:blipFill>
                <a:blip r:embed="rId437"/>
                <a:stretch>
                  <a:fillRect/>
                </a:stretch>
              </p:blipFill>
              <p:spPr>
                <a:xfrm>
                  <a:off x="6381655" y="2274742"/>
                  <a:ext cx="134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40" name="Freihand 139">
                  <a:extLst>
                    <a:ext uri="{FF2B5EF4-FFF2-40B4-BE49-F238E27FC236}">
                      <a16:creationId xmlns:a16="http://schemas.microsoft.com/office/drawing/2014/main" id="{3C6F0866-4BC4-4275-BAE3-8030AF26C96F}"/>
                    </a:ext>
                  </a:extLst>
                </p14:cNvPr>
                <p14:cNvContentPartPr/>
                <p14:nvPr/>
              </p14:nvContentPartPr>
              <p14:xfrm>
                <a:off x="6517015" y="2263582"/>
                <a:ext cx="61200" cy="99360"/>
              </p14:xfrm>
            </p:contentPart>
          </mc:Choice>
          <mc:Fallback xmlns="">
            <p:pic>
              <p:nvPicPr>
                <p:cNvPr id="140" name="Freihand 139">
                  <a:extLst>
                    <a:ext uri="{FF2B5EF4-FFF2-40B4-BE49-F238E27FC236}">
                      <a16:creationId xmlns:a16="http://schemas.microsoft.com/office/drawing/2014/main" id="{3C6F0866-4BC4-4275-BAE3-8030AF26C96F}"/>
                    </a:ext>
                  </a:extLst>
                </p:cNvPr>
                <p:cNvPicPr/>
                <p:nvPr/>
              </p:nvPicPr>
              <p:blipFill>
                <a:blip r:embed="rId439"/>
                <a:stretch>
                  <a:fillRect/>
                </a:stretch>
              </p:blipFill>
              <p:spPr>
                <a:xfrm>
                  <a:off x="6508015" y="2254942"/>
                  <a:ext cx="78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83" name="Freihand 182">
                  <a:extLst>
                    <a:ext uri="{FF2B5EF4-FFF2-40B4-BE49-F238E27FC236}">
                      <a16:creationId xmlns:a16="http://schemas.microsoft.com/office/drawing/2014/main" id="{A281C3B5-0DDF-F6FC-3AC6-F60607A69873}"/>
                    </a:ext>
                  </a:extLst>
                </p14:cNvPr>
                <p14:cNvContentPartPr/>
                <p14:nvPr/>
              </p14:nvContentPartPr>
              <p14:xfrm>
                <a:off x="6690895" y="2177542"/>
                <a:ext cx="103320" cy="128160"/>
              </p14:xfrm>
            </p:contentPart>
          </mc:Choice>
          <mc:Fallback xmlns="">
            <p:pic>
              <p:nvPicPr>
                <p:cNvPr id="183" name="Freihand 182">
                  <a:extLst>
                    <a:ext uri="{FF2B5EF4-FFF2-40B4-BE49-F238E27FC236}">
                      <a16:creationId xmlns:a16="http://schemas.microsoft.com/office/drawing/2014/main" id="{A281C3B5-0DDF-F6FC-3AC6-F60607A69873}"/>
                    </a:ext>
                  </a:extLst>
                </p:cNvPr>
                <p:cNvPicPr/>
                <p:nvPr/>
              </p:nvPicPr>
              <p:blipFill>
                <a:blip r:embed="rId441"/>
                <a:stretch>
                  <a:fillRect/>
                </a:stretch>
              </p:blipFill>
              <p:spPr>
                <a:xfrm>
                  <a:off x="6681895" y="2168542"/>
                  <a:ext cx="120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84" name="Freihand 183">
                  <a:extLst>
                    <a:ext uri="{FF2B5EF4-FFF2-40B4-BE49-F238E27FC236}">
                      <a16:creationId xmlns:a16="http://schemas.microsoft.com/office/drawing/2014/main" id="{974EEA1C-67AE-9C7F-4E3C-E28323437422}"/>
                    </a:ext>
                  </a:extLst>
                </p14:cNvPr>
                <p14:cNvContentPartPr/>
                <p14:nvPr/>
              </p14:nvContentPartPr>
              <p14:xfrm>
                <a:off x="6623575" y="2137222"/>
                <a:ext cx="254520" cy="209160"/>
              </p14:xfrm>
            </p:contentPart>
          </mc:Choice>
          <mc:Fallback xmlns="">
            <p:pic>
              <p:nvPicPr>
                <p:cNvPr id="184" name="Freihand 183">
                  <a:extLst>
                    <a:ext uri="{FF2B5EF4-FFF2-40B4-BE49-F238E27FC236}">
                      <a16:creationId xmlns:a16="http://schemas.microsoft.com/office/drawing/2014/main" id="{974EEA1C-67AE-9C7F-4E3C-E28323437422}"/>
                    </a:ext>
                  </a:extLst>
                </p:cNvPr>
                <p:cNvPicPr/>
                <p:nvPr/>
              </p:nvPicPr>
              <p:blipFill>
                <a:blip r:embed="rId443"/>
                <a:stretch>
                  <a:fillRect/>
                </a:stretch>
              </p:blipFill>
              <p:spPr>
                <a:xfrm>
                  <a:off x="6614575" y="2128582"/>
                  <a:ext cx="272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89" name="Freihand 188">
                  <a:extLst>
                    <a:ext uri="{FF2B5EF4-FFF2-40B4-BE49-F238E27FC236}">
                      <a16:creationId xmlns:a16="http://schemas.microsoft.com/office/drawing/2014/main" id="{A14FC5B7-33AF-D072-F402-7AF3CC1C6CDC}"/>
                    </a:ext>
                  </a:extLst>
                </p14:cNvPr>
                <p14:cNvContentPartPr/>
                <p14:nvPr/>
              </p14:nvContentPartPr>
              <p14:xfrm>
                <a:off x="6848575" y="2183662"/>
                <a:ext cx="172800" cy="262800"/>
              </p14:xfrm>
            </p:contentPart>
          </mc:Choice>
          <mc:Fallback xmlns="">
            <p:pic>
              <p:nvPicPr>
                <p:cNvPr id="189" name="Freihand 188">
                  <a:extLst>
                    <a:ext uri="{FF2B5EF4-FFF2-40B4-BE49-F238E27FC236}">
                      <a16:creationId xmlns:a16="http://schemas.microsoft.com/office/drawing/2014/main" id="{A14FC5B7-33AF-D072-F402-7AF3CC1C6CDC}"/>
                    </a:ext>
                  </a:extLst>
                </p:cNvPr>
                <p:cNvPicPr/>
                <p:nvPr/>
              </p:nvPicPr>
              <p:blipFill>
                <a:blip r:embed="rId445"/>
                <a:stretch>
                  <a:fillRect/>
                </a:stretch>
              </p:blipFill>
              <p:spPr>
                <a:xfrm>
                  <a:off x="6839935" y="2174662"/>
                  <a:ext cx="1904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90" name="Freihand 189">
                  <a:extLst>
                    <a:ext uri="{FF2B5EF4-FFF2-40B4-BE49-F238E27FC236}">
                      <a16:creationId xmlns:a16="http://schemas.microsoft.com/office/drawing/2014/main" id="{A4C72E1B-5710-86DC-3E9D-1ACA43662101}"/>
                    </a:ext>
                  </a:extLst>
                </p14:cNvPr>
                <p14:cNvContentPartPr/>
                <p14:nvPr/>
              </p14:nvContentPartPr>
              <p14:xfrm>
                <a:off x="6942175" y="2397142"/>
                <a:ext cx="18360" cy="117360"/>
              </p14:xfrm>
            </p:contentPart>
          </mc:Choice>
          <mc:Fallback xmlns="">
            <p:pic>
              <p:nvPicPr>
                <p:cNvPr id="190" name="Freihand 189">
                  <a:extLst>
                    <a:ext uri="{FF2B5EF4-FFF2-40B4-BE49-F238E27FC236}">
                      <a16:creationId xmlns:a16="http://schemas.microsoft.com/office/drawing/2014/main" id="{A4C72E1B-5710-86DC-3E9D-1ACA43662101}"/>
                    </a:ext>
                  </a:extLst>
                </p:cNvPr>
                <p:cNvPicPr/>
                <p:nvPr/>
              </p:nvPicPr>
              <p:blipFill>
                <a:blip r:embed="rId447"/>
                <a:stretch>
                  <a:fillRect/>
                </a:stretch>
              </p:blipFill>
              <p:spPr>
                <a:xfrm>
                  <a:off x="6933175" y="2388502"/>
                  <a:ext cx="360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91" name="Freihand 190">
                  <a:extLst>
                    <a:ext uri="{FF2B5EF4-FFF2-40B4-BE49-F238E27FC236}">
                      <a16:creationId xmlns:a16="http://schemas.microsoft.com/office/drawing/2014/main" id="{061BB2CD-8EF0-F341-83B2-506C5822F094}"/>
                    </a:ext>
                  </a:extLst>
                </p14:cNvPr>
                <p14:cNvContentPartPr/>
                <p14:nvPr/>
              </p14:nvContentPartPr>
              <p14:xfrm>
                <a:off x="7024615" y="2279062"/>
                <a:ext cx="30960" cy="104040"/>
              </p14:xfrm>
            </p:contentPart>
          </mc:Choice>
          <mc:Fallback xmlns="">
            <p:pic>
              <p:nvPicPr>
                <p:cNvPr id="191" name="Freihand 190">
                  <a:extLst>
                    <a:ext uri="{FF2B5EF4-FFF2-40B4-BE49-F238E27FC236}">
                      <a16:creationId xmlns:a16="http://schemas.microsoft.com/office/drawing/2014/main" id="{061BB2CD-8EF0-F341-83B2-506C5822F094}"/>
                    </a:ext>
                  </a:extLst>
                </p:cNvPr>
                <p:cNvPicPr/>
                <p:nvPr/>
              </p:nvPicPr>
              <p:blipFill>
                <a:blip r:embed="rId449"/>
                <a:stretch>
                  <a:fillRect/>
                </a:stretch>
              </p:blipFill>
              <p:spPr>
                <a:xfrm>
                  <a:off x="7015975" y="2270422"/>
                  <a:ext cx="48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92" name="Freihand 191">
                  <a:extLst>
                    <a:ext uri="{FF2B5EF4-FFF2-40B4-BE49-F238E27FC236}">
                      <a16:creationId xmlns:a16="http://schemas.microsoft.com/office/drawing/2014/main" id="{7DED4EF2-85CA-72D5-0CF3-749933A87795}"/>
                    </a:ext>
                  </a:extLst>
                </p14:cNvPr>
                <p14:cNvContentPartPr/>
                <p14:nvPr/>
              </p14:nvContentPartPr>
              <p14:xfrm>
                <a:off x="7083295" y="2265742"/>
                <a:ext cx="217440" cy="120960"/>
              </p14:xfrm>
            </p:contentPart>
          </mc:Choice>
          <mc:Fallback xmlns="">
            <p:pic>
              <p:nvPicPr>
                <p:cNvPr id="192" name="Freihand 191">
                  <a:extLst>
                    <a:ext uri="{FF2B5EF4-FFF2-40B4-BE49-F238E27FC236}">
                      <a16:creationId xmlns:a16="http://schemas.microsoft.com/office/drawing/2014/main" id="{7DED4EF2-85CA-72D5-0CF3-749933A87795}"/>
                    </a:ext>
                  </a:extLst>
                </p:cNvPr>
                <p:cNvPicPr/>
                <p:nvPr/>
              </p:nvPicPr>
              <p:blipFill>
                <a:blip r:embed="rId451"/>
                <a:stretch>
                  <a:fillRect/>
                </a:stretch>
              </p:blipFill>
              <p:spPr>
                <a:xfrm>
                  <a:off x="7074655" y="2256742"/>
                  <a:ext cx="235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93" name="Freihand 192">
                  <a:extLst>
                    <a:ext uri="{FF2B5EF4-FFF2-40B4-BE49-F238E27FC236}">
                      <a16:creationId xmlns:a16="http://schemas.microsoft.com/office/drawing/2014/main" id="{7EFA103F-D140-F010-6715-0A17904EE823}"/>
                    </a:ext>
                  </a:extLst>
                </p14:cNvPr>
                <p14:cNvContentPartPr/>
                <p14:nvPr/>
              </p14:nvContentPartPr>
              <p14:xfrm>
                <a:off x="7207495" y="2199142"/>
                <a:ext cx="59040" cy="83160"/>
              </p14:xfrm>
            </p:contentPart>
          </mc:Choice>
          <mc:Fallback xmlns="">
            <p:pic>
              <p:nvPicPr>
                <p:cNvPr id="193" name="Freihand 192">
                  <a:extLst>
                    <a:ext uri="{FF2B5EF4-FFF2-40B4-BE49-F238E27FC236}">
                      <a16:creationId xmlns:a16="http://schemas.microsoft.com/office/drawing/2014/main" id="{7EFA103F-D140-F010-6715-0A17904EE823}"/>
                    </a:ext>
                  </a:extLst>
                </p:cNvPr>
                <p:cNvPicPr/>
                <p:nvPr/>
              </p:nvPicPr>
              <p:blipFill>
                <a:blip r:embed="rId453"/>
                <a:stretch>
                  <a:fillRect/>
                </a:stretch>
              </p:blipFill>
              <p:spPr>
                <a:xfrm>
                  <a:off x="7198495" y="2190142"/>
                  <a:ext cx="76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94" name="Freihand 193">
                  <a:extLst>
                    <a:ext uri="{FF2B5EF4-FFF2-40B4-BE49-F238E27FC236}">
                      <a16:creationId xmlns:a16="http://schemas.microsoft.com/office/drawing/2014/main" id="{987BEC6A-7B20-8AD4-65D7-201687C72C67}"/>
                    </a:ext>
                  </a:extLst>
                </p14:cNvPr>
                <p14:cNvContentPartPr/>
                <p14:nvPr/>
              </p14:nvContentPartPr>
              <p14:xfrm>
                <a:off x="7276615" y="2375902"/>
                <a:ext cx="90000" cy="92880"/>
              </p14:xfrm>
            </p:contentPart>
          </mc:Choice>
          <mc:Fallback xmlns="">
            <p:pic>
              <p:nvPicPr>
                <p:cNvPr id="194" name="Freihand 193">
                  <a:extLst>
                    <a:ext uri="{FF2B5EF4-FFF2-40B4-BE49-F238E27FC236}">
                      <a16:creationId xmlns:a16="http://schemas.microsoft.com/office/drawing/2014/main" id="{987BEC6A-7B20-8AD4-65D7-201687C72C67}"/>
                    </a:ext>
                  </a:extLst>
                </p:cNvPr>
                <p:cNvPicPr/>
                <p:nvPr/>
              </p:nvPicPr>
              <p:blipFill>
                <a:blip r:embed="rId455"/>
                <a:stretch>
                  <a:fillRect/>
                </a:stretch>
              </p:blipFill>
              <p:spPr>
                <a:xfrm>
                  <a:off x="7267615" y="2366902"/>
                  <a:ext cx="107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35" name="Freihand 234">
                  <a:extLst>
                    <a:ext uri="{FF2B5EF4-FFF2-40B4-BE49-F238E27FC236}">
                      <a16:creationId xmlns:a16="http://schemas.microsoft.com/office/drawing/2014/main" id="{C752DDBD-41A1-AABC-D9FD-EB980D436A05}"/>
                    </a:ext>
                  </a:extLst>
                </p14:cNvPr>
                <p14:cNvContentPartPr/>
                <p14:nvPr/>
              </p14:nvContentPartPr>
              <p14:xfrm>
                <a:off x="6649855" y="2598382"/>
                <a:ext cx="79200" cy="113760"/>
              </p14:xfrm>
            </p:contentPart>
          </mc:Choice>
          <mc:Fallback xmlns="">
            <p:pic>
              <p:nvPicPr>
                <p:cNvPr id="235" name="Freihand 234">
                  <a:extLst>
                    <a:ext uri="{FF2B5EF4-FFF2-40B4-BE49-F238E27FC236}">
                      <a16:creationId xmlns:a16="http://schemas.microsoft.com/office/drawing/2014/main" id="{C752DDBD-41A1-AABC-D9FD-EB980D436A05}"/>
                    </a:ext>
                  </a:extLst>
                </p:cNvPr>
                <p:cNvPicPr/>
                <p:nvPr/>
              </p:nvPicPr>
              <p:blipFill>
                <a:blip r:embed="rId457"/>
                <a:stretch>
                  <a:fillRect/>
                </a:stretch>
              </p:blipFill>
              <p:spPr>
                <a:xfrm>
                  <a:off x="6641215" y="2589742"/>
                  <a:ext cx="96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36" name="Freihand 235">
                  <a:extLst>
                    <a:ext uri="{FF2B5EF4-FFF2-40B4-BE49-F238E27FC236}">
                      <a16:creationId xmlns:a16="http://schemas.microsoft.com/office/drawing/2014/main" id="{D6C92B48-3E4B-A181-4077-1A672E39067A}"/>
                    </a:ext>
                  </a:extLst>
                </p14:cNvPr>
                <p14:cNvContentPartPr/>
                <p14:nvPr/>
              </p14:nvContentPartPr>
              <p14:xfrm>
                <a:off x="6669655" y="2565262"/>
                <a:ext cx="65880" cy="18360"/>
              </p14:xfrm>
            </p:contentPart>
          </mc:Choice>
          <mc:Fallback xmlns="">
            <p:pic>
              <p:nvPicPr>
                <p:cNvPr id="236" name="Freihand 235">
                  <a:extLst>
                    <a:ext uri="{FF2B5EF4-FFF2-40B4-BE49-F238E27FC236}">
                      <a16:creationId xmlns:a16="http://schemas.microsoft.com/office/drawing/2014/main" id="{D6C92B48-3E4B-A181-4077-1A672E39067A}"/>
                    </a:ext>
                  </a:extLst>
                </p:cNvPr>
                <p:cNvPicPr/>
                <p:nvPr/>
              </p:nvPicPr>
              <p:blipFill>
                <a:blip r:embed="rId459"/>
                <a:stretch>
                  <a:fillRect/>
                </a:stretch>
              </p:blipFill>
              <p:spPr>
                <a:xfrm>
                  <a:off x="6660655" y="2556622"/>
                  <a:ext cx="83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37" name="Freihand 236">
                  <a:extLst>
                    <a:ext uri="{FF2B5EF4-FFF2-40B4-BE49-F238E27FC236}">
                      <a16:creationId xmlns:a16="http://schemas.microsoft.com/office/drawing/2014/main" id="{817DCE2F-549A-38A8-71B3-F638A2AA5291}"/>
                    </a:ext>
                  </a:extLst>
                </p14:cNvPr>
                <p14:cNvContentPartPr/>
                <p14:nvPr/>
              </p14:nvContentPartPr>
              <p14:xfrm>
                <a:off x="6626815" y="2508382"/>
                <a:ext cx="156960" cy="228600"/>
              </p14:xfrm>
            </p:contentPart>
          </mc:Choice>
          <mc:Fallback xmlns="">
            <p:pic>
              <p:nvPicPr>
                <p:cNvPr id="237" name="Freihand 236">
                  <a:extLst>
                    <a:ext uri="{FF2B5EF4-FFF2-40B4-BE49-F238E27FC236}">
                      <a16:creationId xmlns:a16="http://schemas.microsoft.com/office/drawing/2014/main" id="{817DCE2F-549A-38A8-71B3-F638A2AA5291}"/>
                    </a:ext>
                  </a:extLst>
                </p:cNvPr>
                <p:cNvPicPr/>
                <p:nvPr/>
              </p:nvPicPr>
              <p:blipFill>
                <a:blip r:embed="rId461"/>
                <a:stretch>
                  <a:fillRect/>
                </a:stretch>
              </p:blipFill>
              <p:spPr>
                <a:xfrm>
                  <a:off x="6617815" y="2499742"/>
                  <a:ext cx="1746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63" name="Freihand 262">
                  <a:extLst>
                    <a:ext uri="{FF2B5EF4-FFF2-40B4-BE49-F238E27FC236}">
                      <a16:creationId xmlns:a16="http://schemas.microsoft.com/office/drawing/2014/main" id="{4B30CEB3-A080-906C-88C9-6776C6C57773}"/>
                    </a:ext>
                  </a:extLst>
                </p14:cNvPr>
                <p14:cNvContentPartPr/>
                <p14:nvPr/>
              </p14:nvContentPartPr>
              <p14:xfrm>
                <a:off x="6856495" y="2649142"/>
                <a:ext cx="17280" cy="151920"/>
              </p14:xfrm>
            </p:contentPart>
          </mc:Choice>
          <mc:Fallback xmlns="">
            <p:pic>
              <p:nvPicPr>
                <p:cNvPr id="263" name="Freihand 262">
                  <a:extLst>
                    <a:ext uri="{FF2B5EF4-FFF2-40B4-BE49-F238E27FC236}">
                      <a16:creationId xmlns:a16="http://schemas.microsoft.com/office/drawing/2014/main" id="{4B30CEB3-A080-906C-88C9-6776C6C57773}"/>
                    </a:ext>
                  </a:extLst>
                </p:cNvPr>
                <p:cNvPicPr/>
                <p:nvPr/>
              </p:nvPicPr>
              <p:blipFill>
                <a:blip r:embed="rId463"/>
                <a:stretch>
                  <a:fillRect/>
                </a:stretch>
              </p:blipFill>
              <p:spPr>
                <a:xfrm>
                  <a:off x="6847495" y="2640142"/>
                  <a:ext cx="34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64" name="Freihand 263">
                  <a:extLst>
                    <a:ext uri="{FF2B5EF4-FFF2-40B4-BE49-F238E27FC236}">
                      <a16:creationId xmlns:a16="http://schemas.microsoft.com/office/drawing/2014/main" id="{2A24B24B-565B-6F77-72E0-830B73611548}"/>
                    </a:ext>
                  </a:extLst>
                </p14:cNvPr>
                <p14:cNvContentPartPr/>
                <p14:nvPr/>
              </p14:nvContentPartPr>
              <p14:xfrm>
                <a:off x="6941455" y="2615302"/>
                <a:ext cx="86400" cy="169560"/>
              </p14:xfrm>
            </p:contentPart>
          </mc:Choice>
          <mc:Fallback xmlns="">
            <p:pic>
              <p:nvPicPr>
                <p:cNvPr id="264" name="Freihand 263">
                  <a:extLst>
                    <a:ext uri="{FF2B5EF4-FFF2-40B4-BE49-F238E27FC236}">
                      <a16:creationId xmlns:a16="http://schemas.microsoft.com/office/drawing/2014/main" id="{2A24B24B-565B-6F77-72E0-830B73611548}"/>
                    </a:ext>
                  </a:extLst>
                </p:cNvPr>
                <p:cNvPicPr/>
                <p:nvPr/>
              </p:nvPicPr>
              <p:blipFill>
                <a:blip r:embed="rId465"/>
                <a:stretch>
                  <a:fillRect/>
                </a:stretch>
              </p:blipFill>
              <p:spPr>
                <a:xfrm>
                  <a:off x="6932455" y="2606662"/>
                  <a:ext cx="104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65" name="Freihand 264">
                  <a:extLst>
                    <a:ext uri="{FF2B5EF4-FFF2-40B4-BE49-F238E27FC236}">
                      <a16:creationId xmlns:a16="http://schemas.microsoft.com/office/drawing/2014/main" id="{9AFDA570-7219-7859-A58F-1225F40CB318}"/>
                    </a:ext>
                  </a:extLst>
                </p14:cNvPr>
                <p14:cNvContentPartPr/>
                <p14:nvPr/>
              </p14:nvContentPartPr>
              <p14:xfrm>
                <a:off x="7030735" y="2768662"/>
                <a:ext cx="11160" cy="33480"/>
              </p14:xfrm>
            </p:contentPart>
          </mc:Choice>
          <mc:Fallback xmlns="">
            <p:pic>
              <p:nvPicPr>
                <p:cNvPr id="265" name="Freihand 264">
                  <a:extLst>
                    <a:ext uri="{FF2B5EF4-FFF2-40B4-BE49-F238E27FC236}">
                      <a16:creationId xmlns:a16="http://schemas.microsoft.com/office/drawing/2014/main" id="{9AFDA570-7219-7859-A58F-1225F40CB318}"/>
                    </a:ext>
                  </a:extLst>
                </p:cNvPr>
                <p:cNvPicPr/>
                <p:nvPr/>
              </p:nvPicPr>
              <p:blipFill>
                <a:blip r:embed="rId467"/>
                <a:stretch>
                  <a:fillRect/>
                </a:stretch>
              </p:blipFill>
              <p:spPr>
                <a:xfrm>
                  <a:off x="7022095" y="2760022"/>
                  <a:ext cx="288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66" name="Freihand 265">
                  <a:extLst>
                    <a:ext uri="{FF2B5EF4-FFF2-40B4-BE49-F238E27FC236}">
                      <a16:creationId xmlns:a16="http://schemas.microsoft.com/office/drawing/2014/main" id="{A7F398A3-003C-1BEC-1EAF-A98A0CEAAFCB}"/>
                    </a:ext>
                  </a:extLst>
                </p14:cNvPr>
                <p14:cNvContentPartPr/>
                <p14:nvPr/>
              </p14:nvContentPartPr>
              <p14:xfrm>
                <a:off x="7096975" y="2645542"/>
                <a:ext cx="61200" cy="139680"/>
              </p14:xfrm>
            </p:contentPart>
          </mc:Choice>
          <mc:Fallback xmlns="">
            <p:pic>
              <p:nvPicPr>
                <p:cNvPr id="266" name="Freihand 265">
                  <a:extLst>
                    <a:ext uri="{FF2B5EF4-FFF2-40B4-BE49-F238E27FC236}">
                      <a16:creationId xmlns:a16="http://schemas.microsoft.com/office/drawing/2014/main" id="{A7F398A3-003C-1BEC-1EAF-A98A0CEAAFCB}"/>
                    </a:ext>
                  </a:extLst>
                </p:cNvPr>
                <p:cNvPicPr/>
                <p:nvPr/>
              </p:nvPicPr>
              <p:blipFill>
                <a:blip r:embed="rId469"/>
                <a:stretch>
                  <a:fillRect/>
                </a:stretch>
              </p:blipFill>
              <p:spPr>
                <a:xfrm>
                  <a:off x="7088335" y="2636542"/>
                  <a:ext cx="78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67" name="Freihand 266">
                  <a:extLst>
                    <a:ext uri="{FF2B5EF4-FFF2-40B4-BE49-F238E27FC236}">
                      <a16:creationId xmlns:a16="http://schemas.microsoft.com/office/drawing/2014/main" id="{602DE5A5-2DF9-CEED-6BD7-95CD0319CD03}"/>
                    </a:ext>
                  </a:extLst>
                </p14:cNvPr>
                <p14:cNvContentPartPr/>
                <p14:nvPr/>
              </p14:nvContentPartPr>
              <p14:xfrm>
                <a:off x="7222975" y="2648422"/>
                <a:ext cx="150120" cy="129240"/>
              </p14:xfrm>
            </p:contentPart>
          </mc:Choice>
          <mc:Fallback xmlns="">
            <p:pic>
              <p:nvPicPr>
                <p:cNvPr id="267" name="Freihand 266">
                  <a:extLst>
                    <a:ext uri="{FF2B5EF4-FFF2-40B4-BE49-F238E27FC236}">
                      <a16:creationId xmlns:a16="http://schemas.microsoft.com/office/drawing/2014/main" id="{602DE5A5-2DF9-CEED-6BD7-95CD0319CD03}"/>
                    </a:ext>
                  </a:extLst>
                </p:cNvPr>
                <p:cNvPicPr/>
                <p:nvPr/>
              </p:nvPicPr>
              <p:blipFill>
                <a:blip r:embed="rId471"/>
                <a:stretch>
                  <a:fillRect/>
                </a:stretch>
              </p:blipFill>
              <p:spPr>
                <a:xfrm>
                  <a:off x="7214335" y="2639782"/>
                  <a:ext cx="167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8" name="Freihand 267">
                  <a:extLst>
                    <a:ext uri="{FF2B5EF4-FFF2-40B4-BE49-F238E27FC236}">
                      <a16:creationId xmlns:a16="http://schemas.microsoft.com/office/drawing/2014/main" id="{53F65B39-AB01-C129-6A53-675FBE2E7BA0}"/>
                    </a:ext>
                  </a:extLst>
                </p14:cNvPr>
                <p14:cNvContentPartPr/>
                <p14:nvPr/>
              </p14:nvContentPartPr>
              <p14:xfrm>
                <a:off x="7276615" y="2586502"/>
                <a:ext cx="75600" cy="46440"/>
              </p14:xfrm>
            </p:contentPart>
          </mc:Choice>
          <mc:Fallback xmlns="">
            <p:pic>
              <p:nvPicPr>
                <p:cNvPr id="268" name="Freihand 267">
                  <a:extLst>
                    <a:ext uri="{FF2B5EF4-FFF2-40B4-BE49-F238E27FC236}">
                      <a16:creationId xmlns:a16="http://schemas.microsoft.com/office/drawing/2014/main" id="{53F65B39-AB01-C129-6A53-675FBE2E7BA0}"/>
                    </a:ext>
                  </a:extLst>
                </p:cNvPr>
                <p:cNvPicPr/>
                <p:nvPr/>
              </p:nvPicPr>
              <p:blipFill>
                <a:blip r:embed="rId473"/>
                <a:stretch>
                  <a:fillRect/>
                </a:stretch>
              </p:blipFill>
              <p:spPr>
                <a:xfrm>
                  <a:off x="7267615" y="2577862"/>
                  <a:ext cx="93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69" name="Freihand 268">
                  <a:extLst>
                    <a:ext uri="{FF2B5EF4-FFF2-40B4-BE49-F238E27FC236}">
                      <a16:creationId xmlns:a16="http://schemas.microsoft.com/office/drawing/2014/main" id="{409DFE2E-E454-F6B1-19EA-B12559B1AE4F}"/>
                    </a:ext>
                  </a:extLst>
                </p14:cNvPr>
                <p14:cNvContentPartPr/>
                <p14:nvPr/>
              </p14:nvContentPartPr>
              <p14:xfrm>
                <a:off x="7351495" y="2755702"/>
                <a:ext cx="74520" cy="53280"/>
              </p14:xfrm>
            </p:contentPart>
          </mc:Choice>
          <mc:Fallback xmlns="">
            <p:pic>
              <p:nvPicPr>
                <p:cNvPr id="269" name="Freihand 268">
                  <a:extLst>
                    <a:ext uri="{FF2B5EF4-FFF2-40B4-BE49-F238E27FC236}">
                      <a16:creationId xmlns:a16="http://schemas.microsoft.com/office/drawing/2014/main" id="{409DFE2E-E454-F6B1-19EA-B12559B1AE4F}"/>
                    </a:ext>
                  </a:extLst>
                </p:cNvPr>
                <p:cNvPicPr/>
                <p:nvPr/>
              </p:nvPicPr>
              <p:blipFill>
                <a:blip r:embed="rId475"/>
                <a:stretch>
                  <a:fillRect/>
                </a:stretch>
              </p:blipFill>
              <p:spPr>
                <a:xfrm>
                  <a:off x="7342855" y="2747062"/>
                  <a:ext cx="92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3" name="Freihand 292">
                  <a:extLst>
                    <a:ext uri="{FF2B5EF4-FFF2-40B4-BE49-F238E27FC236}">
                      <a16:creationId xmlns:a16="http://schemas.microsoft.com/office/drawing/2014/main" id="{EA5EC360-C67E-5270-0DAC-A381CD00F0FD}"/>
                    </a:ext>
                  </a:extLst>
                </p14:cNvPr>
                <p14:cNvContentPartPr/>
                <p14:nvPr/>
              </p14:nvContentPartPr>
              <p14:xfrm>
                <a:off x="7482175" y="2147302"/>
                <a:ext cx="87120" cy="159840"/>
              </p14:xfrm>
            </p:contentPart>
          </mc:Choice>
          <mc:Fallback xmlns="">
            <p:pic>
              <p:nvPicPr>
                <p:cNvPr id="293" name="Freihand 292">
                  <a:extLst>
                    <a:ext uri="{FF2B5EF4-FFF2-40B4-BE49-F238E27FC236}">
                      <a16:creationId xmlns:a16="http://schemas.microsoft.com/office/drawing/2014/main" id="{EA5EC360-C67E-5270-0DAC-A381CD00F0FD}"/>
                    </a:ext>
                  </a:extLst>
                </p:cNvPr>
                <p:cNvPicPr/>
                <p:nvPr/>
              </p:nvPicPr>
              <p:blipFill>
                <a:blip r:embed="rId477"/>
                <a:stretch>
                  <a:fillRect/>
                </a:stretch>
              </p:blipFill>
              <p:spPr>
                <a:xfrm>
                  <a:off x="7473175" y="2138302"/>
                  <a:ext cx="104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4" name="Freihand 293">
                  <a:extLst>
                    <a:ext uri="{FF2B5EF4-FFF2-40B4-BE49-F238E27FC236}">
                      <a16:creationId xmlns:a16="http://schemas.microsoft.com/office/drawing/2014/main" id="{7D5B01CA-5256-8E30-FF09-2DDAB68DD4B8}"/>
                    </a:ext>
                  </a:extLst>
                </p14:cNvPr>
                <p14:cNvContentPartPr/>
                <p14:nvPr/>
              </p14:nvContentPartPr>
              <p14:xfrm>
                <a:off x="7430335" y="2115982"/>
                <a:ext cx="213480" cy="219960"/>
              </p14:xfrm>
            </p:contentPart>
          </mc:Choice>
          <mc:Fallback xmlns="">
            <p:pic>
              <p:nvPicPr>
                <p:cNvPr id="294" name="Freihand 293">
                  <a:extLst>
                    <a:ext uri="{FF2B5EF4-FFF2-40B4-BE49-F238E27FC236}">
                      <a16:creationId xmlns:a16="http://schemas.microsoft.com/office/drawing/2014/main" id="{7D5B01CA-5256-8E30-FF09-2DDAB68DD4B8}"/>
                    </a:ext>
                  </a:extLst>
                </p:cNvPr>
                <p:cNvPicPr/>
                <p:nvPr/>
              </p:nvPicPr>
              <p:blipFill>
                <a:blip r:embed="rId479"/>
                <a:stretch>
                  <a:fillRect/>
                </a:stretch>
              </p:blipFill>
              <p:spPr>
                <a:xfrm>
                  <a:off x="7421335" y="2107342"/>
                  <a:ext cx="231120" cy="237600"/>
                </a:xfrm>
                <a:prstGeom prst="rect">
                  <a:avLst/>
                </a:prstGeom>
              </p:spPr>
            </p:pic>
          </mc:Fallback>
        </mc:AlternateContent>
      </p:grpSp>
      <p:grpSp>
        <p:nvGrpSpPr>
          <p:cNvPr id="298" name="Gruppieren 297">
            <a:extLst>
              <a:ext uri="{FF2B5EF4-FFF2-40B4-BE49-F238E27FC236}">
                <a16:creationId xmlns:a16="http://schemas.microsoft.com/office/drawing/2014/main" id="{B1A3CEFD-D0FB-476D-657B-A40DB0D5E03D}"/>
              </a:ext>
            </a:extLst>
          </p:cNvPr>
          <p:cNvGrpSpPr/>
          <p:nvPr/>
        </p:nvGrpSpPr>
        <p:grpSpPr>
          <a:xfrm>
            <a:off x="151135" y="4454542"/>
            <a:ext cx="259920" cy="384120"/>
            <a:chOff x="151135" y="4454542"/>
            <a:chExt cx="259920" cy="384120"/>
          </a:xfrm>
        </p:grpSpPr>
        <mc:AlternateContent xmlns:mc="http://schemas.openxmlformats.org/markup-compatibility/2006" xmlns:p14="http://schemas.microsoft.com/office/powerpoint/2010/main">
          <mc:Choice Requires="p14">
            <p:contentPart p14:bwMode="auto" r:id="rId480">
              <p14:nvContentPartPr>
                <p14:cNvPr id="296" name="Freihand 295">
                  <a:extLst>
                    <a:ext uri="{FF2B5EF4-FFF2-40B4-BE49-F238E27FC236}">
                      <a16:creationId xmlns:a16="http://schemas.microsoft.com/office/drawing/2014/main" id="{9BAA8FE0-3A16-6450-FB7C-D65C5E50D8B6}"/>
                    </a:ext>
                  </a:extLst>
                </p14:cNvPr>
                <p14:cNvContentPartPr/>
                <p14:nvPr/>
              </p14:nvContentPartPr>
              <p14:xfrm>
                <a:off x="232855" y="4508902"/>
                <a:ext cx="110520" cy="225360"/>
              </p14:xfrm>
            </p:contentPart>
          </mc:Choice>
          <mc:Fallback xmlns="">
            <p:pic>
              <p:nvPicPr>
                <p:cNvPr id="296" name="Freihand 295">
                  <a:extLst>
                    <a:ext uri="{FF2B5EF4-FFF2-40B4-BE49-F238E27FC236}">
                      <a16:creationId xmlns:a16="http://schemas.microsoft.com/office/drawing/2014/main" id="{9BAA8FE0-3A16-6450-FB7C-D65C5E50D8B6}"/>
                    </a:ext>
                  </a:extLst>
                </p:cNvPr>
                <p:cNvPicPr/>
                <p:nvPr/>
              </p:nvPicPr>
              <p:blipFill>
                <a:blip r:embed="rId481"/>
                <a:stretch>
                  <a:fillRect/>
                </a:stretch>
              </p:blipFill>
              <p:spPr>
                <a:xfrm>
                  <a:off x="224215" y="4500262"/>
                  <a:ext cx="1281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7" name="Freihand 296">
                  <a:extLst>
                    <a:ext uri="{FF2B5EF4-FFF2-40B4-BE49-F238E27FC236}">
                      <a16:creationId xmlns:a16="http://schemas.microsoft.com/office/drawing/2014/main" id="{CD41F06F-B04D-547B-EFF4-00CD18419DD6}"/>
                    </a:ext>
                  </a:extLst>
                </p14:cNvPr>
                <p14:cNvContentPartPr/>
                <p14:nvPr/>
              </p14:nvContentPartPr>
              <p14:xfrm>
                <a:off x="151135" y="4454542"/>
                <a:ext cx="259920" cy="384120"/>
              </p14:xfrm>
            </p:contentPart>
          </mc:Choice>
          <mc:Fallback xmlns="">
            <p:pic>
              <p:nvPicPr>
                <p:cNvPr id="297" name="Freihand 296">
                  <a:extLst>
                    <a:ext uri="{FF2B5EF4-FFF2-40B4-BE49-F238E27FC236}">
                      <a16:creationId xmlns:a16="http://schemas.microsoft.com/office/drawing/2014/main" id="{CD41F06F-B04D-547B-EFF4-00CD18419DD6}"/>
                    </a:ext>
                  </a:extLst>
                </p:cNvPr>
                <p:cNvPicPr/>
                <p:nvPr/>
              </p:nvPicPr>
              <p:blipFill>
                <a:blip r:embed="rId483"/>
                <a:stretch>
                  <a:fillRect/>
                </a:stretch>
              </p:blipFill>
              <p:spPr>
                <a:xfrm>
                  <a:off x="142135" y="4445902"/>
                  <a:ext cx="277560" cy="401760"/>
                </a:xfrm>
                <a:prstGeom prst="rect">
                  <a:avLst/>
                </a:prstGeom>
              </p:spPr>
            </p:pic>
          </mc:Fallback>
        </mc:AlternateContent>
      </p:grpSp>
      <p:grpSp>
        <p:nvGrpSpPr>
          <p:cNvPr id="303" name="Gruppieren 302">
            <a:extLst>
              <a:ext uri="{FF2B5EF4-FFF2-40B4-BE49-F238E27FC236}">
                <a16:creationId xmlns:a16="http://schemas.microsoft.com/office/drawing/2014/main" id="{6EC97EBF-56C8-EB14-A03B-2329EA3D4914}"/>
              </a:ext>
            </a:extLst>
          </p:cNvPr>
          <p:cNvGrpSpPr/>
          <p:nvPr/>
        </p:nvGrpSpPr>
        <p:grpSpPr>
          <a:xfrm>
            <a:off x="699055" y="4623022"/>
            <a:ext cx="409680" cy="243360"/>
            <a:chOff x="699055" y="4623022"/>
            <a:chExt cx="409680" cy="243360"/>
          </a:xfrm>
        </p:grpSpPr>
        <mc:AlternateContent xmlns:mc="http://schemas.openxmlformats.org/markup-compatibility/2006" xmlns:p14="http://schemas.microsoft.com/office/powerpoint/2010/main">
          <mc:Choice Requires="p14">
            <p:contentPart p14:bwMode="auto" r:id="rId484">
              <p14:nvContentPartPr>
                <p14:cNvPr id="299" name="Freihand 298">
                  <a:extLst>
                    <a:ext uri="{FF2B5EF4-FFF2-40B4-BE49-F238E27FC236}">
                      <a16:creationId xmlns:a16="http://schemas.microsoft.com/office/drawing/2014/main" id="{5A656083-CC1D-331E-63DB-CCFD52B0DFCF}"/>
                    </a:ext>
                  </a:extLst>
                </p14:cNvPr>
                <p14:cNvContentPartPr/>
                <p14:nvPr/>
              </p14:nvContentPartPr>
              <p14:xfrm>
                <a:off x="699055" y="4661182"/>
                <a:ext cx="102960" cy="87480"/>
              </p14:xfrm>
            </p:contentPart>
          </mc:Choice>
          <mc:Fallback xmlns="">
            <p:pic>
              <p:nvPicPr>
                <p:cNvPr id="299" name="Freihand 298">
                  <a:extLst>
                    <a:ext uri="{FF2B5EF4-FFF2-40B4-BE49-F238E27FC236}">
                      <a16:creationId xmlns:a16="http://schemas.microsoft.com/office/drawing/2014/main" id="{5A656083-CC1D-331E-63DB-CCFD52B0DFCF}"/>
                    </a:ext>
                  </a:extLst>
                </p:cNvPr>
                <p:cNvPicPr/>
                <p:nvPr/>
              </p:nvPicPr>
              <p:blipFill>
                <a:blip r:embed="rId485"/>
                <a:stretch>
                  <a:fillRect/>
                </a:stretch>
              </p:blipFill>
              <p:spPr>
                <a:xfrm>
                  <a:off x="690415" y="4652182"/>
                  <a:ext cx="120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0" name="Freihand 299">
                  <a:extLst>
                    <a:ext uri="{FF2B5EF4-FFF2-40B4-BE49-F238E27FC236}">
                      <a16:creationId xmlns:a16="http://schemas.microsoft.com/office/drawing/2014/main" id="{BE05E83B-B939-B7CF-6BDD-7C83F82ADE05}"/>
                    </a:ext>
                  </a:extLst>
                </p14:cNvPr>
                <p14:cNvContentPartPr/>
                <p14:nvPr/>
              </p14:nvContentPartPr>
              <p14:xfrm>
                <a:off x="885535" y="4755502"/>
                <a:ext cx="16200" cy="110880"/>
              </p14:xfrm>
            </p:contentPart>
          </mc:Choice>
          <mc:Fallback xmlns="">
            <p:pic>
              <p:nvPicPr>
                <p:cNvPr id="300" name="Freihand 299">
                  <a:extLst>
                    <a:ext uri="{FF2B5EF4-FFF2-40B4-BE49-F238E27FC236}">
                      <a16:creationId xmlns:a16="http://schemas.microsoft.com/office/drawing/2014/main" id="{BE05E83B-B939-B7CF-6BDD-7C83F82ADE05}"/>
                    </a:ext>
                  </a:extLst>
                </p:cNvPr>
                <p:cNvPicPr/>
                <p:nvPr/>
              </p:nvPicPr>
              <p:blipFill>
                <a:blip r:embed="rId487"/>
                <a:stretch>
                  <a:fillRect/>
                </a:stretch>
              </p:blipFill>
              <p:spPr>
                <a:xfrm>
                  <a:off x="876535" y="4746862"/>
                  <a:ext cx="33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1" name="Freihand 300">
                  <a:extLst>
                    <a:ext uri="{FF2B5EF4-FFF2-40B4-BE49-F238E27FC236}">
                      <a16:creationId xmlns:a16="http://schemas.microsoft.com/office/drawing/2014/main" id="{2854A470-F6FF-CB88-8F6C-47433C511780}"/>
                    </a:ext>
                  </a:extLst>
                </p14:cNvPr>
                <p14:cNvContentPartPr/>
                <p14:nvPr/>
              </p14:nvContentPartPr>
              <p14:xfrm>
                <a:off x="977695" y="4623022"/>
                <a:ext cx="131040" cy="167760"/>
              </p14:xfrm>
            </p:contentPart>
          </mc:Choice>
          <mc:Fallback xmlns="">
            <p:pic>
              <p:nvPicPr>
                <p:cNvPr id="301" name="Freihand 300">
                  <a:extLst>
                    <a:ext uri="{FF2B5EF4-FFF2-40B4-BE49-F238E27FC236}">
                      <a16:creationId xmlns:a16="http://schemas.microsoft.com/office/drawing/2014/main" id="{2854A470-F6FF-CB88-8F6C-47433C511780}"/>
                    </a:ext>
                  </a:extLst>
                </p:cNvPr>
                <p:cNvPicPr/>
                <p:nvPr/>
              </p:nvPicPr>
              <p:blipFill>
                <a:blip r:embed="rId489"/>
                <a:stretch>
                  <a:fillRect/>
                </a:stretch>
              </p:blipFill>
              <p:spPr>
                <a:xfrm>
                  <a:off x="968695" y="4614022"/>
                  <a:ext cx="148680" cy="185400"/>
                </a:xfrm>
                <a:prstGeom prst="rect">
                  <a:avLst/>
                </a:prstGeom>
              </p:spPr>
            </p:pic>
          </mc:Fallback>
        </mc:AlternateContent>
      </p:grpSp>
      <p:grpSp>
        <p:nvGrpSpPr>
          <p:cNvPr id="307" name="Gruppieren 306">
            <a:extLst>
              <a:ext uri="{FF2B5EF4-FFF2-40B4-BE49-F238E27FC236}">
                <a16:creationId xmlns:a16="http://schemas.microsoft.com/office/drawing/2014/main" id="{C2901305-42D9-2EAE-DCD5-D5247C49EB22}"/>
              </a:ext>
            </a:extLst>
          </p:cNvPr>
          <p:cNvGrpSpPr/>
          <p:nvPr/>
        </p:nvGrpSpPr>
        <p:grpSpPr>
          <a:xfrm>
            <a:off x="1305295" y="4614382"/>
            <a:ext cx="697680" cy="169200"/>
            <a:chOff x="1305295" y="4614382"/>
            <a:chExt cx="697680" cy="169200"/>
          </a:xfrm>
        </p:grpSpPr>
        <mc:AlternateContent xmlns:mc="http://schemas.openxmlformats.org/markup-compatibility/2006" xmlns:p14="http://schemas.microsoft.com/office/powerpoint/2010/main">
          <mc:Choice Requires="p14">
            <p:contentPart p14:bwMode="auto" r:id="rId490">
              <p14:nvContentPartPr>
                <p14:cNvPr id="302" name="Freihand 301">
                  <a:extLst>
                    <a:ext uri="{FF2B5EF4-FFF2-40B4-BE49-F238E27FC236}">
                      <a16:creationId xmlns:a16="http://schemas.microsoft.com/office/drawing/2014/main" id="{900DF9B8-7AED-7AEC-80BB-BDCC49101CAB}"/>
                    </a:ext>
                  </a:extLst>
                </p14:cNvPr>
                <p14:cNvContentPartPr/>
                <p14:nvPr/>
              </p14:nvContentPartPr>
              <p14:xfrm>
                <a:off x="1305295" y="4695382"/>
                <a:ext cx="27720" cy="34560"/>
              </p14:xfrm>
            </p:contentPart>
          </mc:Choice>
          <mc:Fallback xmlns="">
            <p:pic>
              <p:nvPicPr>
                <p:cNvPr id="302" name="Freihand 301">
                  <a:extLst>
                    <a:ext uri="{FF2B5EF4-FFF2-40B4-BE49-F238E27FC236}">
                      <a16:creationId xmlns:a16="http://schemas.microsoft.com/office/drawing/2014/main" id="{900DF9B8-7AED-7AEC-80BB-BDCC49101CAB}"/>
                    </a:ext>
                  </a:extLst>
                </p:cNvPr>
                <p:cNvPicPr/>
                <p:nvPr/>
              </p:nvPicPr>
              <p:blipFill>
                <a:blip r:embed="rId491"/>
                <a:stretch>
                  <a:fillRect/>
                </a:stretch>
              </p:blipFill>
              <p:spPr>
                <a:xfrm>
                  <a:off x="1296655" y="4686382"/>
                  <a:ext cx="45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4" name="Freihand 303">
                  <a:extLst>
                    <a:ext uri="{FF2B5EF4-FFF2-40B4-BE49-F238E27FC236}">
                      <a16:creationId xmlns:a16="http://schemas.microsoft.com/office/drawing/2014/main" id="{E9345CC6-7446-6318-301B-7DC64A4146DB}"/>
                    </a:ext>
                  </a:extLst>
                </p14:cNvPr>
                <p14:cNvContentPartPr/>
                <p14:nvPr/>
              </p14:nvContentPartPr>
              <p14:xfrm>
                <a:off x="1429135" y="4624822"/>
                <a:ext cx="175680" cy="158760"/>
              </p14:xfrm>
            </p:contentPart>
          </mc:Choice>
          <mc:Fallback xmlns="">
            <p:pic>
              <p:nvPicPr>
                <p:cNvPr id="304" name="Freihand 303">
                  <a:extLst>
                    <a:ext uri="{FF2B5EF4-FFF2-40B4-BE49-F238E27FC236}">
                      <a16:creationId xmlns:a16="http://schemas.microsoft.com/office/drawing/2014/main" id="{E9345CC6-7446-6318-301B-7DC64A4146DB}"/>
                    </a:ext>
                  </a:extLst>
                </p:cNvPr>
                <p:cNvPicPr/>
                <p:nvPr/>
              </p:nvPicPr>
              <p:blipFill>
                <a:blip r:embed="rId493"/>
                <a:stretch>
                  <a:fillRect/>
                </a:stretch>
              </p:blipFill>
              <p:spPr>
                <a:xfrm>
                  <a:off x="1420495" y="4616182"/>
                  <a:ext cx="193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5" name="Freihand 304">
                  <a:extLst>
                    <a:ext uri="{FF2B5EF4-FFF2-40B4-BE49-F238E27FC236}">
                      <a16:creationId xmlns:a16="http://schemas.microsoft.com/office/drawing/2014/main" id="{FAAEC13E-4101-DE39-7AE5-F7968CF29CA7}"/>
                    </a:ext>
                  </a:extLst>
                </p14:cNvPr>
                <p14:cNvContentPartPr/>
                <p14:nvPr/>
              </p14:nvContentPartPr>
              <p14:xfrm>
                <a:off x="1669615" y="4614382"/>
                <a:ext cx="132480" cy="143640"/>
              </p14:xfrm>
            </p:contentPart>
          </mc:Choice>
          <mc:Fallback xmlns="">
            <p:pic>
              <p:nvPicPr>
                <p:cNvPr id="305" name="Freihand 304">
                  <a:extLst>
                    <a:ext uri="{FF2B5EF4-FFF2-40B4-BE49-F238E27FC236}">
                      <a16:creationId xmlns:a16="http://schemas.microsoft.com/office/drawing/2014/main" id="{FAAEC13E-4101-DE39-7AE5-F7968CF29CA7}"/>
                    </a:ext>
                  </a:extLst>
                </p:cNvPr>
                <p:cNvPicPr/>
                <p:nvPr/>
              </p:nvPicPr>
              <p:blipFill>
                <a:blip r:embed="rId495"/>
                <a:stretch>
                  <a:fillRect/>
                </a:stretch>
              </p:blipFill>
              <p:spPr>
                <a:xfrm>
                  <a:off x="1660615" y="4605382"/>
                  <a:ext cx="150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6" name="Freihand 305">
                  <a:extLst>
                    <a:ext uri="{FF2B5EF4-FFF2-40B4-BE49-F238E27FC236}">
                      <a16:creationId xmlns:a16="http://schemas.microsoft.com/office/drawing/2014/main" id="{0AEF640C-7D2E-1DED-AF8D-D741F07BAE3B}"/>
                    </a:ext>
                  </a:extLst>
                </p14:cNvPr>
                <p14:cNvContentPartPr/>
                <p14:nvPr/>
              </p14:nvContentPartPr>
              <p14:xfrm>
                <a:off x="1903255" y="4619062"/>
                <a:ext cx="99720" cy="108720"/>
              </p14:xfrm>
            </p:contentPart>
          </mc:Choice>
          <mc:Fallback xmlns="">
            <p:pic>
              <p:nvPicPr>
                <p:cNvPr id="306" name="Freihand 305">
                  <a:extLst>
                    <a:ext uri="{FF2B5EF4-FFF2-40B4-BE49-F238E27FC236}">
                      <a16:creationId xmlns:a16="http://schemas.microsoft.com/office/drawing/2014/main" id="{0AEF640C-7D2E-1DED-AF8D-D741F07BAE3B}"/>
                    </a:ext>
                  </a:extLst>
                </p:cNvPr>
                <p:cNvPicPr/>
                <p:nvPr/>
              </p:nvPicPr>
              <p:blipFill>
                <a:blip r:embed="rId497"/>
                <a:stretch>
                  <a:fillRect/>
                </a:stretch>
              </p:blipFill>
              <p:spPr>
                <a:xfrm>
                  <a:off x="1894255" y="4610062"/>
                  <a:ext cx="117360" cy="126360"/>
                </a:xfrm>
                <a:prstGeom prst="rect">
                  <a:avLst/>
                </a:prstGeom>
              </p:spPr>
            </p:pic>
          </mc:Fallback>
        </mc:AlternateContent>
      </p:grpSp>
      <p:grpSp>
        <p:nvGrpSpPr>
          <p:cNvPr id="315" name="Gruppieren 314">
            <a:extLst>
              <a:ext uri="{FF2B5EF4-FFF2-40B4-BE49-F238E27FC236}">
                <a16:creationId xmlns:a16="http://schemas.microsoft.com/office/drawing/2014/main" id="{8408F4E4-8321-B52C-57DC-D9F30F08B202}"/>
              </a:ext>
            </a:extLst>
          </p:cNvPr>
          <p:cNvGrpSpPr/>
          <p:nvPr/>
        </p:nvGrpSpPr>
        <p:grpSpPr>
          <a:xfrm>
            <a:off x="686455" y="4625902"/>
            <a:ext cx="425520" cy="196200"/>
            <a:chOff x="686455" y="4625902"/>
            <a:chExt cx="425520" cy="196200"/>
          </a:xfrm>
        </p:grpSpPr>
        <mc:AlternateContent xmlns:mc="http://schemas.openxmlformats.org/markup-compatibility/2006" xmlns:p14="http://schemas.microsoft.com/office/powerpoint/2010/main">
          <mc:Choice Requires="p14">
            <p:contentPart p14:bwMode="auto" r:id="rId498">
              <p14:nvContentPartPr>
                <p14:cNvPr id="308" name="Freihand 307">
                  <a:extLst>
                    <a:ext uri="{FF2B5EF4-FFF2-40B4-BE49-F238E27FC236}">
                      <a16:creationId xmlns:a16="http://schemas.microsoft.com/office/drawing/2014/main" id="{0E6F81A0-50C6-52BC-8E82-F520C0B708AE}"/>
                    </a:ext>
                  </a:extLst>
                </p14:cNvPr>
                <p14:cNvContentPartPr/>
                <p14:nvPr/>
              </p14:nvContentPartPr>
              <p14:xfrm>
                <a:off x="686455" y="4644262"/>
                <a:ext cx="145800" cy="160920"/>
              </p14:xfrm>
            </p:contentPart>
          </mc:Choice>
          <mc:Fallback xmlns="">
            <p:pic>
              <p:nvPicPr>
                <p:cNvPr id="308" name="Freihand 307">
                  <a:extLst>
                    <a:ext uri="{FF2B5EF4-FFF2-40B4-BE49-F238E27FC236}">
                      <a16:creationId xmlns:a16="http://schemas.microsoft.com/office/drawing/2014/main" id="{0E6F81A0-50C6-52BC-8E82-F520C0B708AE}"/>
                    </a:ext>
                  </a:extLst>
                </p:cNvPr>
                <p:cNvPicPr/>
                <p:nvPr/>
              </p:nvPicPr>
              <p:blipFill>
                <a:blip r:embed="rId499"/>
                <a:stretch>
                  <a:fillRect/>
                </a:stretch>
              </p:blipFill>
              <p:spPr>
                <a:xfrm>
                  <a:off x="677815" y="4635262"/>
                  <a:ext cx="163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9" name="Freihand 308">
                  <a:extLst>
                    <a:ext uri="{FF2B5EF4-FFF2-40B4-BE49-F238E27FC236}">
                      <a16:creationId xmlns:a16="http://schemas.microsoft.com/office/drawing/2014/main" id="{83538821-1C11-A1EE-3D62-93F9A40EE398}"/>
                    </a:ext>
                  </a:extLst>
                </p14:cNvPr>
                <p14:cNvContentPartPr/>
                <p14:nvPr/>
              </p14:nvContentPartPr>
              <p14:xfrm>
                <a:off x="963295" y="4625902"/>
                <a:ext cx="148680" cy="196200"/>
              </p14:xfrm>
            </p:contentPart>
          </mc:Choice>
          <mc:Fallback xmlns="">
            <p:pic>
              <p:nvPicPr>
                <p:cNvPr id="309" name="Freihand 308">
                  <a:extLst>
                    <a:ext uri="{FF2B5EF4-FFF2-40B4-BE49-F238E27FC236}">
                      <a16:creationId xmlns:a16="http://schemas.microsoft.com/office/drawing/2014/main" id="{83538821-1C11-A1EE-3D62-93F9A40EE398}"/>
                    </a:ext>
                  </a:extLst>
                </p:cNvPr>
                <p:cNvPicPr/>
                <p:nvPr/>
              </p:nvPicPr>
              <p:blipFill>
                <a:blip r:embed="rId501"/>
                <a:stretch>
                  <a:fillRect/>
                </a:stretch>
              </p:blipFill>
              <p:spPr>
                <a:xfrm>
                  <a:off x="954655" y="4616902"/>
                  <a:ext cx="166320" cy="213840"/>
                </a:xfrm>
                <a:prstGeom prst="rect">
                  <a:avLst/>
                </a:prstGeom>
              </p:spPr>
            </p:pic>
          </mc:Fallback>
        </mc:AlternateContent>
      </p:grpSp>
      <p:grpSp>
        <p:nvGrpSpPr>
          <p:cNvPr id="314" name="Gruppieren 313">
            <a:extLst>
              <a:ext uri="{FF2B5EF4-FFF2-40B4-BE49-F238E27FC236}">
                <a16:creationId xmlns:a16="http://schemas.microsoft.com/office/drawing/2014/main" id="{D50FD797-EFDA-913A-10A8-76455DE6782B}"/>
              </a:ext>
            </a:extLst>
          </p:cNvPr>
          <p:cNvGrpSpPr/>
          <p:nvPr/>
        </p:nvGrpSpPr>
        <p:grpSpPr>
          <a:xfrm>
            <a:off x="1335895" y="4612582"/>
            <a:ext cx="705600" cy="204120"/>
            <a:chOff x="1335895" y="4612582"/>
            <a:chExt cx="705600" cy="204120"/>
          </a:xfrm>
        </p:grpSpPr>
        <mc:AlternateContent xmlns:mc="http://schemas.openxmlformats.org/markup-compatibility/2006" xmlns:p14="http://schemas.microsoft.com/office/powerpoint/2010/main">
          <mc:Choice Requires="p14">
            <p:contentPart p14:bwMode="auto" r:id="rId502">
              <p14:nvContentPartPr>
                <p14:cNvPr id="310" name="Freihand 309">
                  <a:extLst>
                    <a:ext uri="{FF2B5EF4-FFF2-40B4-BE49-F238E27FC236}">
                      <a16:creationId xmlns:a16="http://schemas.microsoft.com/office/drawing/2014/main" id="{BDD2FEB0-081A-2360-1DF1-112E6495C7DF}"/>
                    </a:ext>
                  </a:extLst>
                </p14:cNvPr>
                <p14:cNvContentPartPr/>
                <p14:nvPr/>
              </p14:nvContentPartPr>
              <p14:xfrm>
                <a:off x="1335895" y="4693582"/>
                <a:ext cx="25560" cy="43920"/>
              </p14:xfrm>
            </p:contentPart>
          </mc:Choice>
          <mc:Fallback xmlns="">
            <p:pic>
              <p:nvPicPr>
                <p:cNvPr id="310" name="Freihand 309">
                  <a:extLst>
                    <a:ext uri="{FF2B5EF4-FFF2-40B4-BE49-F238E27FC236}">
                      <a16:creationId xmlns:a16="http://schemas.microsoft.com/office/drawing/2014/main" id="{BDD2FEB0-081A-2360-1DF1-112E6495C7DF}"/>
                    </a:ext>
                  </a:extLst>
                </p:cNvPr>
                <p:cNvPicPr/>
                <p:nvPr/>
              </p:nvPicPr>
              <p:blipFill>
                <a:blip r:embed="rId503"/>
                <a:stretch>
                  <a:fillRect/>
                </a:stretch>
              </p:blipFill>
              <p:spPr>
                <a:xfrm>
                  <a:off x="1326895" y="4684582"/>
                  <a:ext cx="43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11" name="Freihand 310">
                  <a:extLst>
                    <a:ext uri="{FF2B5EF4-FFF2-40B4-BE49-F238E27FC236}">
                      <a16:creationId xmlns:a16="http://schemas.microsoft.com/office/drawing/2014/main" id="{ADB5BF40-350B-51C6-9281-0D035BDD6DAE}"/>
                    </a:ext>
                  </a:extLst>
                </p14:cNvPr>
                <p14:cNvContentPartPr/>
                <p14:nvPr/>
              </p14:nvContentPartPr>
              <p14:xfrm>
                <a:off x="1481335" y="4612582"/>
                <a:ext cx="151920" cy="204120"/>
              </p14:xfrm>
            </p:contentPart>
          </mc:Choice>
          <mc:Fallback xmlns="">
            <p:pic>
              <p:nvPicPr>
                <p:cNvPr id="311" name="Freihand 310">
                  <a:extLst>
                    <a:ext uri="{FF2B5EF4-FFF2-40B4-BE49-F238E27FC236}">
                      <a16:creationId xmlns:a16="http://schemas.microsoft.com/office/drawing/2014/main" id="{ADB5BF40-350B-51C6-9281-0D035BDD6DAE}"/>
                    </a:ext>
                  </a:extLst>
                </p:cNvPr>
                <p:cNvPicPr/>
                <p:nvPr/>
              </p:nvPicPr>
              <p:blipFill>
                <a:blip r:embed="rId505"/>
                <a:stretch>
                  <a:fillRect/>
                </a:stretch>
              </p:blipFill>
              <p:spPr>
                <a:xfrm>
                  <a:off x="1472335" y="4603582"/>
                  <a:ext cx="1695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12" name="Freihand 311">
                  <a:extLst>
                    <a:ext uri="{FF2B5EF4-FFF2-40B4-BE49-F238E27FC236}">
                      <a16:creationId xmlns:a16="http://schemas.microsoft.com/office/drawing/2014/main" id="{0ED93EE7-9EA4-6096-81BD-74A80BC8002E}"/>
                    </a:ext>
                  </a:extLst>
                </p14:cNvPr>
                <p14:cNvContentPartPr/>
                <p14:nvPr/>
              </p14:nvContentPartPr>
              <p14:xfrm>
                <a:off x="1671055" y="4620142"/>
                <a:ext cx="142920" cy="134280"/>
              </p14:xfrm>
            </p:contentPart>
          </mc:Choice>
          <mc:Fallback xmlns="">
            <p:pic>
              <p:nvPicPr>
                <p:cNvPr id="312" name="Freihand 311">
                  <a:extLst>
                    <a:ext uri="{FF2B5EF4-FFF2-40B4-BE49-F238E27FC236}">
                      <a16:creationId xmlns:a16="http://schemas.microsoft.com/office/drawing/2014/main" id="{0ED93EE7-9EA4-6096-81BD-74A80BC8002E}"/>
                    </a:ext>
                  </a:extLst>
                </p:cNvPr>
                <p:cNvPicPr/>
                <p:nvPr/>
              </p:nvPicPr>
              <p:blipFill>
                <a:blip r:embed="rId507"/>
                <a:stretch>
                  <a:fillRect/>
                </a:stretch>
              </p:blipFill>
              <p:spPr>
                <a:xfrm>
                  <a:off x="1662415" y="4611142"/>
                  <a:ext cx="160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3" name="Freihand 312">
                  <a:extLst>
                    <a:ext uri="{FF2B5EF4-FFF2-40B4-BE49-F238E27FC236}">
                      <a16:creationId xmlns:a16="http://schemas.microsoft.com/office/drawing/2014/main" id="{EB5C2D90-7938-3328-915E-E0A05B0C8D59}"/>
                    </a:ext>
                  </a:extLst>
                </p14:cNvPr>
                <p14:cNvContentPartPr/>
                <p14:nvPr/>
              </p14:nvContentPartPr>
              <p14:xfrm>
                <a:off x="1929175" y="4626262"/>
                <a:ext cx="112320" cy="115560"/>
              </p14:xfrm>
            </p:contentPart>
          </mc:Choice>
          <mc:Fallback xmlns="">
            <p:pic>
              <p:nvPicPr>
                <p:cNvPr id="313" name="Freihand 312">
                  <a:extLst>
                    <a:ext uri="{FF2B5EF4-FFF2-40B4-BE49-F238E27FC236}">
                      <a16:creationId xmlns:a16="http://schemas.microsoft.com/office/drawing/2014/main" id="{EB5C2D90-7938-3328-915E-E0A05B0C8D59}"/>
                    </a:ext>
                  </a:extLst>
                </p:cNvPr>
                <p:cNvPicPr/>
                <p:nvPr/>
              </p:nvPicPr>
              <p:blipFill>
                <a:blip r:embed="rId509"/>
                <a:stretch>
                  <a:fillRect/>
                </a:stretch>
              </p:blipFill>
              <p:spPr>
                <a:xfrm>
                  <a:off x="1920535" y="4617622"/>
                  <a:ext cx="129960" cy="13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0">
            <p14:nvContentPartPr>
              <p14:cNvPr id="318" name="Freihand 317">
                <a:extLst>
                  <a:ext uri="{FF2B5EF4-FFF2-40B4-BE49-F238E27FC236}">
                    <a16:creationId xmlns:a16="http://schemas.microsoft.com/office/drawing/2014/main" id="{F84D1093-5BA3-1681-C394-353E61C12B92}"/>
                  </a:ext>
                </a:extLst>
              </p14:cNvPr>
              <p14:cNvContentPartPr/>
              <p14:nvPr/>
            </p14:nvContentPartPr>
            <p14:xfrm>
              <a:off x="2983975" y="2154862"/>
              <a:ext cx="463680" cy="315000"/>
            </p14:xfrm>
          </p:contentPart>
        </mc:Choice>
        <mc:Fallback xmlns="">
          <p:pic>
            <p:nvPicPr>
              <p:cNvPr id="318" name="Freihand 317">
                <a:extLst>
                  <a:ext uri="{FF2B5EF4-FFF2-40B4-BE49-F238E27FC236}">
                    <a16:creationId xmlns:a16="http://schemas.microsoft.com/office/drawing/2014/main" id="{F84D1093-5BA3-1681-C394-353E61C12B92}"/>
                  </a:ext>
                </a:extLst>
              </p:cNvPr>
              <p:cNvPicPr/>
              <p:nvPr/>
            </p:nvPicPr>
            <p:blipFill>
              <a:blip r:embed="rId511"/>
              <a:stretch>
                <a:fillRect/>
              </a:stretch>
            </p:blipFill>
            <p:spPr>
              <a:xfrm>
                <a:off x="2974975" y="2145862"/>
                <a:ext cx="4813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0" name="Freihand 319">
                <a:extLst>
                  <a:ext uri="{FF2B5EF4-FFF2-40B4-BE49-F238E27FC236}">
                    <a16:creationId xmlns:a16="http://schemas.microsoft.com/office/drawing/2014/main" id="{D5A0D4D6-8536-1129-EAE4-05458DEF0595}"/>
                  </a:ext>
                </a:extLst>
              </p14:cNvPr>
              <p14:cNvContentPartPr/>
              <p14:nvPr/>
            </p14:nvContentPartPr>
            <p14:xfrm>
              <a:off x="3823855" y="1778302"/>
              <a:ext cx="270000" cy="223200"/>
            </p14:xfrm>
          </p:contentPart>
        </mc:Choice>
        <mc:Fallback xmlns="">
          <p:pic>
            <p:nvPicPr>
              <p:cNvPr id="320" name="Freihand 319">
                <a:extLst>
                  <a:ext uri="{FF2B5EF4-FFF2-40B4-BE49-F238E27FC236}">
                    <a16:creationId xmlns:a16="http://schemas.microsoft.com/office/drawing/2014/main" id="{D5A0D4D6-8536-1129-EAE4-05458DEF0595}"/>
                  </a:ext>
                </a:extLst>
              </p:cNvPr>
              <p:cNvPicPr/>
              <p:nvPr/>
            </p:nvPicPr>
            <p:blipFill>
              <a:blip r:embed="rId513"/>
              <a:stretch>
                <a:fillRect/>
              </a:stretch>
            </p:blipFill>
            <p:spPr>
              <a:xfrm>
                <a:off x="3814855" y="1769302"/>
                <a:ext cx="2876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1" name="Freihand 320">
                <a:extLst>
                  <a:ext uri="{FF2B5EF4-FFF2-40B4-BE49-F238E27FC236}">
                    <a16:creationId xmlns:a16="http://schemas.microsoft.com/office/drawing/2014/main" id="{ED98C6C3-FA4F-F02C-8A37-9EF354902451}"/>
                  </a:ext>
                </a:extLst>
              </p14:cNvPr>
              <p14:cNvContentPartPr/>
              <p14:nvPr/>
            </p14:nvContentPartPr>
            <p14:xfrm>
              <a:off x="4521175" y="2160982"/>
              <a:ext cx="395640" cy="263520"/>
            </p14:xfrm>
          </p:contentPart>
        </mc:Choice>
        <mc:Fallback xmlns="">
          <p:pic>
            <p:nvPicPr>
              <p:cNvPr id="321" name="Freihand 320">
                <a:extLst>
                  <a:ext uri="{FF2B5EF4-FFF2-40B4-BE49-F238E27FC236}">
                    <a16:creationId xmlns:a16="http://schemas.microsoft.com/office/drawing/2014/main" id="{ED98C6C3-FA4F-F02C-8A37-9EF354902451}"/>
                  </a:ext>
                </a:extLst>
              </p:cNvPr>
              <p:cNvPicPr/>
              <p:nvPr/>
            </p:nvPicPr>
            <p:blipFill>
              <a:blip r:embed="rId515"/>
              <a:stretch>
                <a:fillRect/>
              </a:stretch>
            </p:blipFill>
            <p:spPr>
              <a:xfrm>
                <a:off x="4512175" y="2151982"/>
                <a:ext cx="413280" cy="281160"/>
              </a:xfrm>
              <a:prstGeom prst="rect">
                <a:avLst/>
              </a:prstGeom>
            </p:spPr>
          </p:pic>
        </mc:Fallback>
      </mc:AlternateContent>
      <p:grpSp>
        <p:nvGrpSpPr>
          <p:cNvPr id="324" name="Gruppieren 323">
            <a:extLst>
              <a:ext uri="{FF2B5EF4-FFF2-40B4-BE49-F238E27FC236}">
                <a16:creationId xmlns:a16="http://schemas.microsoft.com/office/drawing/2014/main" id="{513DB42A-8213-DCF3-30D7-4BA0E6CD8271}"/>
              </a:ext>
            </a:extLst>
          </p:cNvPr>
          <p:cNvGrpSpPr/>
          <p:nvPr/>
        </p:nvGrpSpPr>
        <p:grpSpPr>
          <a:xfrm>
            <a:off x="2150215" y="4684582"/>
            <a:ext cx="100800" cy="150120"/>
            <a:chOff x="2150215" y="4684582"/>
            <a:chExt cx="100800" cy="150120"/>
          </a:xfrm>
        </p:grpSpPr>
        <mc:AlternateContent xmlns:mc="http://schemas.openxmlformats.org/markup-compatibility/2006" xmlns:p14="http://schemas.microsoft.com/office/powerpoint/2010/main">
          <mc:Choice Requires="p14">
            <p:contentPart p14:bwMode="auto" r:id="rId516">
              <p14:nvContentPartPr>
                <p14:cNvPr id="322" name="Freihand 321">
                  <a:extLst>
                    <a:ext uri="{FF2B5EF4-FFF2-40B4-BE49-F238E27FC236}">
                      <a16:creationId xmlns:a16="http://schemas.microsoft.com/office/drawing/2014/main" id="{74510977-AA75-7D3F-02C6-9BB3AFCE5813}"/>
                    </a:ext>
                  </a:extLst>
                </p14:cNvPr>
                <p14:cNvContentPartPr/>
                <p14:nvPr/>
              </p14:nvContentPartPr>
              <p14:xfrm>
                <a:off x="2197735" y="4684582"/>
                <a:ext cx="21600" cy="150120"/>
              </p14:xfrm>
            </p:contentPart>
          </mc:Choice>
          <mc:Fallback xmlns="">
            <p:pic>
              <p:nvPicPr>
                <p:cNvPr id="322" name="Freihand 321">
                  <a:extLst>
                    <a:ext uri="{FF2B5EF4-FFF2-40B4-BE49-F238E27FC236}">
                      <a16:creationId xmlns:a16="http://schemas.microsoft.com/office/drawing/2014/main" id="{74510977-AA75-7D3F-02C6-9BB3AFCE5813}"/>
                    </a:ext>
                  </a:extLst>
                </p:cNvPr>
                <p:cNvPicPr/>
                <p:nvPr/>
              </p:nvPicPr>
              <p:blipFill>
                <a:blip r:embed="rId517"/>
                <a:stretch>
                  <a:fillRect/>
                </a:stretch>
              </p:blipFill>
              <p:spPr>
                <a:xfrm>
                  <a:off x="2188735" y="4675582"/>
                  <a:ext cx="39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3" name="Freihand 322">
                  <a:extLst>
                    <a:ext uri="{FF2B5EF4-FFF2-40B4-BE49-F238E27FC236}">
                      <a16:creationId xmlns:a16="http://schemas.microsoft.com/office/drawing/2014/main" id="{50562E96-0359-D25E-D714-85794401864E}"/>
                    </a:ext>
                  </a:extLst>
                </p14:cNvPr>
                <p14:cNvContentPartPr/>
                <p14:nvPr/>
              </p14:nvContentPartPr>
              <p14:xfrm>
                <a:off x="2150215" y="4746502"/>
                <a:ext cx="100800" cy="18000"/>
              </p14:xfrm>
            </p:contentPart>
          </mc:Choice>
          <mc:Fallback xmlns="">
            <p:pic>
              <p:nvPicPr>
                <p:cNvPr id="323" name="Freihand 322">
                  <a:extLst>
                    <a:ext uri="{FF2B5EF4-FFF2-40B4-BE49-F238E27FC236}">
                      <a16:creationId xmlns:a16="http://schemas.microsoft.com/office/drawing/2014/main" id="{50562E96-0359-D25E-D714-85794401864E}"/>
                    </a:ext>
                  </a:extLst>
                </p:cNvPr>
                <p:cNvPicPr/>
                <p:nvPr/>
              </p:nvPicPr>
              <p:blipFill>
                <a:blip r:embed="rId519"/>
                <a:stretch>
                  <a:fillRect/>
                </a:stretch>
              </p:blipFill>
              <p:spPr>
                <a:xfrm>
                  <a:off x="2141215" y="4737502"/>
                  <a:ext cx="118440" cy="35640"/>
                </a:xfrm>
                <a:prstGeom prst="rect">
                  <a:avLst/>
                </a:prstGeom>
              </p:spPr>
            </p:pic>
          </mc:Fallback>
        </mc:AlternateContent>
      </p:grpSp>
      <p:grpSp>
        <p:nvGrpSpPr>
          <p:cNvPr id="331" name="Gruppieren 330">
            <a:extLst>
              <a:ext uri="{FF2B5EF4-FFF2-40B4-BE49-F238E27FC236}">
                <a16:creationId xmlns:a16="http://schemas.microsoft.com/office/drawing/2014/main" id="{CB93964C-2CE3-261C-6DB6-0A9F34C0F389}"/>
              </a:ext>
            </a:extLst>
          </p:cNvPr>
          <p:cNvGrpSpPr/>
          <p:nvPr/>
        </p:nvGrpSpPr>
        <p:grpSpPr>
          <a:xfrm>
            <a:off x="2447215" y="4607182"/>
            <a:ext cx="795960" cy="182880"/>
            <a:chOff x="2447215" y="4607182"/>
            <a:chExt cx="795960" cy="182880"/>
          </a:xfrm>
        </p:grpSpPr>
        <mc:AlternateContent xmlns:mc="http://schemas.openxmlformats.org/markup-compatibility/2006" xmlns:p14="http://schemas.microsoft.com/office/powerpoint/2010/main">
          <mc:Choice Requires="p14">
            <p:contentPart p14:bwMode="auto" r:id="rId520">
              <p14:nvContentPartPr>
                <p14:cNvPr id="325" name="Freihand 324">
                  <a:extLst>
                    <a:ext uri="{FF2B5EF4-FFF2-40B4-BE49-F238E27FC236}">
                      <a16:creationId xmlns:a16="http://schemas.microsoft.com/office/drawing/2014/main" id="{E2E472E2-65CE-97D1-D653-CE36D3FFC045}"/>
                    </a:ext>
                  </a:extLst>
                </p14:cNvPr>
                <p14:cNvContentPartPr/>
                <p14:nvPr/>
              </p14:nvContentPartPr>
              <p14:xfrm>
                <a:off x="2447215" y="4629502"/>
                <a:ext cx="80640" cy="160560"/>
              </p14:xfrm>
            </p:contentPart>
          </mc:Choice>
          <mc:Fallback xmlns="">
            <p:pic>
              <p:nvPicPr>
                <p:cNvPr id="325" name="Freihand 324">
                  <a:extLst>
                    <a:ext uri="{FF2B5EF4-FFF2-40B4-BE49-F238E27FC236}">
                      <a16:creationId xmlns:a16="http://schemas.microsoft.com/office/drawing/2014/main" id="{E2E472E2-65CE-97D1-D653-CE36D3FFC045}"/>
                    </a:ext>
                  </a:extLst>
                </p:cNvPr>
                <p:cNvPicPr/>
                <p:nvPr/>
              </p:nvPicPr>
              <p:blipFill>
                <a:blip r:embed="rId521"/>
                <a:stretch>
                  <a:fillRect/>
                </a:stretch>
              </p:blipFill>
              <p:spPr>
                <a:xfrm>
                  <a:off x="2438215" y="4620502"/>
                  <a:ext cx="982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6" name="Freihand 325">
                  <a:extLst>
                    <a:ext uri="{FF2B5EF4-FFF2-40B4-BE49-F238E27FC236}">
                      <a16:creationId xmlns:a16="http://schemas.microsoft.com/office/drawing/2014/main" id="{A6E6F6AD-0B53-4463-C745-5EDF1EB1832C}"/>
                    </a:ext>
                  </a:extLst>
                </p14:cNvPr>
                <p14:cNvContentPartPr/>
                <p14:nvPr/>
              </p14:nvContentPartPr>
              <p14:xfrm>
                <a:off x="2630815" y="4683862"/>
                <a:ext cx="18000" cy="19440"/>
              </p14:xfrm>
            </p:contentPart>
          </mc:Choice>
          <mc:Fallback xmlns="">
            <p:pic>
              <p:nvPicPr>
                <p:cNvPr id="326" name="Freihand 325">
                  <a:extLst>
                    <a:ext uri="{FF2B5EF4-FFF2-40B4-BE49-F238E27FC236}">
                      <a16:creationId xmlns:a16="http://schemas.microsoft.com/office/drawing/2014/main" id="{A6E6F6AD-0B53-4463-C745-5EDF1EB1832C}"/>
                    </a:ext>
                  </a:extLst>
                </p:cNvPr>
                <p:cNvPicPr/>
                <p:nvPr/>
              </p:nvPicPr>
              <p:blipFill>
                <a:blip r:embed="rId523"/>
                <a:stretch>
                  <a:fillRect/>
                </a:stretch>
              </p:blipFill>
              <p:spPr>
                <a:xfrm>
                  <a:off x="2622175" y="4675222"/>
                  <a:ext cx="35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8" name="Freihand 327">
                  <a:extLst>
                    <a:ext uri="{FF2B5EF4-FFF2-40B4-BE49-F238E27FC236}">
                      <a16:creationId xmlns:a16="http://schemas.microsoft.com/office/drawing/2014/main" id="{4B3992F8-EB99-C750-6032-2DC071B955FE}"/>
                    </a:ext>
                  </a:extLst>
                </p14:cNvPr>
                <p14:cNvContentPartPr/>
                <p14:nvPr/>
              </p14:nvContentPartPr>
              <p14:xfrm>
                <a:off x="2781295" y="4607182"/>
                <a:ext cx="112680" cy="164520"/>
              </p14:xfrm>
            </p:contentPart>
          </mc:Choice>
          <mc:Fallback xmlns="">
            <p:pic>
              <p:nvPicPr>
                <p:cNvPr id="328" name="Freihand 327">
                  <a:extLst>
                    <a:ext uri="{FF2B5EF4-FFF2-40B4-BE49-F238E27FC236}">
                      <a16:creationId xmlns:a16="http://schemas.microsoft.com/office/drawing/2014/main" id="{4B3992F8-EB99-C750-6032-2DC071B955FE}"/>
                    </a:ext>
                  </a:extLst>
                </p:cNvPr>
                <p:cNvPicPr/>
                <p:nvPr/>
              </p:nvPicPr>
              <p:blipFill>
                <a:blip r:embed="rId525"/>
                <a:stretch>
                  <a:fillRect/>
                </a:stretch>
              </p:blipFill>
              <p:spPr>
                <a:xfrm>
                  <a:off x="2772655" y="4598542"/>
                  <a:ext cx="1303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9" name="Freihand 328">
                  <a:extLst>
                    <a:ext uri="{FF2B5EF4-FFF2-40B4-BE49-F238E27FC236}">
                      <a16:creationId xmlns:a16="http://schemas.microsoft.com/office/drawing/2014/main" id="{2EABC055-151D-5042-C443-D43FC6DBEB1B}"/>
                    </a:ext>
                  </a:extLst>
                </p14:cNvPr>
                <p14:cNvContentPartPr/>
                <p14:nvPr/>
              </p14:nvContentPartPr>
              <p14:xfrm>
                <a:off x="2955895" y="4611862"/>
                <a:ext cx="150840" cy="136440"/>
              </p14:xfrm>
            </p:contentPart>
          </mc:Choice>
          <mc:Fallback xmlns="">
            <p:pic>
              <p:nvPicPr>
                <p:cNvPr id="329" name="Freihand 328">
                  <a:extLst>
                    <a:ext uri="{FF2B5EF4-FFF2-40B4-BE49-F238E27FC236}">
                      <a16:creationId xmlns:a16="http://schemas.microsoft.com/office/drawing/2014/main" id="{2EABC055-151D-5042-C443-D43FC6DBEB1B}"/>
                    </a:ext>
                  </a:extLst>
                </p:cNvPr>
                <p:cNvPicPr/>
                <p:nvPr/>
              </p:nvPicPr>
              <p:blipFill>
                <a:blip r:embed="rId527"/>
                <a:stretch>
                  <a:fillRect/>
                </a:stretch>
              </p:blipFill>
              <p:spPr>
                <a:xfrm>
                  <a:off x="2947255" y="4603222"/>
                  <a:ext cx="168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0" name="Freihand 329">
                  <a:extLst>
                    <a:ext uri="{FF2B5EF4-FFF2-40B4-BE49-F238E27FC236}">
                      <a16:creationId xmlns:a16="http://schemas.microsoft.com/office/drawing/2014/main" id="{639170DE-94FE-A68A-580A-62502CBCE25B}"/>
                    </a:ext>
                  </a:extLst>
                </p14:cNvPr>
                <p14:cNvContentPartPr/>
                <p14:nvPr/>
              </p14:nvContentPartPr>
              <p14:xfrm>
                <a:off x="3134455" y="4628062"/>
                <a:ext cx="108720" cy="108360"/>
              </p14:xfrm>
            </p:contentPart>
          </mc:Choice>
          <mc:Fallback xmlns="">
            <p:pic>
              <p:nvPicPr>
                <p:cNvPr id="330" name="Freihand 329">
                  <a:extLst>
                    <a:ext uri="{FF2B5EF4-FFF2-40B4-BE49-F238E27FC236}">
                      <a16:creationId xmlns:a16="http://schemas.microsoft.com/office/drawing/2014/main" id="{639170DE-94FE-A68A-580A-62502CBCE25B}"/>
                    </a:ext>
                  </a:extLst>
                </p:cNvPr>
                <p:cNvPicPr/>
                <p:nvPr/>
              </p:nvPicPr>
              <p:blipFill>
                <a:blip r:embed="rId529"/>
                <a:stretch>
                  <a:fillRect/>
                </a:stretch>
              </p:blipFill>
              <p:spPr>
                <a:xfrm>
                  <a:off x="3125815" y="4619422"/>
                  <a:ext cx="126360" cy="126000"/>
                </a:xfrm>
                <a:prstGeom prst="rect">
                  <a:avLst/>
                </a:prstGeom>
              </p:spPr>
            </p:pic>
          </mc:Fallback>
        </mc:AlternateContent>
      </p:grpSp>
      <p:grpSp>
        <p:nvGrpSpPr>
          <p:cNvPr id="337" name="Gruppieren 336">
            <a:extLst>
              <a:ext uri="{FF2B5EF4-FFF2-40B4-BE49-F238E27FC236}">
                <a16:creationId xmlns:a16="http://schemas.microsoft.com/office/drawing/2014/main" id="{1B68CB9A-94A8-E2F7-AF6D-B710CB33C200}"/>
              </a:ext>
            </a:extLst>
          </p:cNvPr>
          <p:cNvGrpSpPr/>
          <p:nvPr/>
        </p:nvGrpSpPr>
        <p:grpSpPr>
          <a:xfrm>
            <a:off x="3414175" y="4668022"/>
            <a:ext cx="154800" cy="88560"/>
            <a:chOff x="3414175" y="4668022"/>
            <a:chExt cx="154800" cy="88560"/>
          </a:xfrm>
        </p:grpSpPr>
        <mc:AlternateContent xmlns:mc="http://schemas.openxmlformats.org/markup-compatibility/2006" xmlns:p14="http://schemas.microsoft.com/office/powerpoint/2010/main">
          <mc:Choice Requires="p14">
            <p:contentPart p14:bwMode="auto" r:id="rId530">
              <p14:nvContentPartPr>
                <p14:cNvPr id="332" name="Freihand 331">
                  <a:extLst>
                    <a:ext uri="{FF2B5EF4-FFF2-40B4-BE49-F238E27FC236}">
                      <a16:creationId xmlns:a16="http://schemas.microsoft.com/office/drawing/2014/main" id="{3A48866C-197F-FEF0-9FF4-6A5BB323CF1B}"/>
                    </a:ext>
                  </a:extLst>
                </p14:cNvPr>
                <p14:cNvContentPartPr/>
                <p14:nvPr/>
              </p14:nvContentPartPr>
              <p14:xfrm>
                <a:off x="3427495" y="4668022"/>
                <a:ext cx="133920" cy="6480"/>
              </p14:xfrm>
            </p:contentPart>
          </mc:Choice>
          <mc:Fallback xmlns="">
            <p:pic>
              <p:nvPicPr>
                <p:cNvPr id="332" name="Freihand 331">
                  <a:extLst>
                    <a:ext uri="{FF2B5EF4-FFF2-40B4-BE49-F238E27FC236}">
                      <a16:creationId xmlns:a16="http://schemas.microsoft.com/office/drawing/2014/main" id="{3A48866C-197F-FEF0-9FF4-6A5BB323CF1B}"/>
                    </a:ext>
                  </a:extLst>
                </p:cNvPr>
                <p:cNvPicPr/>
                <p:nvPr/>
              </p:nvPicPr>
              <p:blipFill>
                <a:blip r:embed="rId531"/>
                <a:stretch>
                  <a:fillRect/>
                </a:stretch>
              </p:blipFill>
              <p:spPr>
                <a:xfrm>
                  <a:off x="3418855" y="4659022"/>
                  <a:ext cx="151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3" name="Freihand 332">
                  <a:extLst>
                    <a:ext uri="{FF2B5EF4-FFF2-40B4-BE49-F238E27FC236}">
                      <a16:creationId xmlns:a16="http://schemas.microsoft.com/office/drawing/2014/main" id="{D7119E52-D78D-CDD8-60A9-F0C88221211E}"/>
                    </a:ext>
                  </a:extLst>
                </p14:cNvPr>
                <p14:cNvContentPartPr/>
                <p14:nvPr/>
              </p14:nvContentPartPr>
              <p14:xfrm>
                <a:off x="3414175" y="4726702"/>
                <a:ext cx="154800" cy="29880"/>
              </p14:xfrm>
            </p:contentPart>
          </mc:Choice>
          <mc:Fallback xmlns="">
            <p:pic>
              <p:nvPicPr>
                <p:cNvPr id="333" name="Freihand 332">
                  <a:extLst>
                    <a:ext uri="{FF2B5EF4-FFF2-40B4-BE49-F238E27FC236}">
                      <a16:creationId xmlns:a16="http://schemas.microsoft.com/office/drawing/2014/main" id="{D7119E52-D78D-CDD8-60A9-F0C88221211E}"/>
                    </a:ext>
                  </a:extLst>
                </p:cNvPr>
                <p:cNvPicPr/>
                <p:nvPr/>
              </p:nvPicPr>
              <p:blipFill>
                <a:blip r:embed="rId533"/>
                <a:stretch>
                  <a:fillRect/>
                </a:stretch>
              </p:blipFill>
              <p:spPr>
                <a:xfrm>
                  <a:off x="3405535" y="4718062"/>
                  <a:ext cx="172440" cy="47520"/>
                </a:xfrm>
                <a:prstGeom prst="rect">
                  <a:avLst/>
                </a:prstGeom>
              </p:spPr>
            </p:pic>
          </mc:Fallback>
        </mc:AlternateContent>
      </p:grpSp>
      <p:grpSp>
        <p:nvGrpSpPr>
          <p:cNvPr id="348" name="Gruppieren 347">
            <a:extLst>
              <a:ext uri="{FF2B5EF4-FFF2-40B4-BE49-F238E27FC236}">
                <a16:creationId xmlns:a16="http://schemas.microsoft.com/office/drawing/2014/main" id="{D9475CC9-9CA4-606D-DDAF-199CCA2624FC}"/>
              </a:ext>
            </a:extLst>
          </p:cNvPr>
          <p:cNvGrpSpPr/>
          <p:nvPr/>
        </p:nvGrpSpPr>
        <p:grpSpPr>
          <a:xfrm>
            <a:off x="7504135" y="2574622"/>
            <a:ext cx="469080" cy="219960"/>
            <a:chOff x="7504135" y="2574622"/>
            <a:chExt cx="469080" cy="219960"/>
          </a:xfrm>
        </p:grpSpPr>
        <mc:AlternateContent xmlns:mc="http://schemas.openxmlformats.org/markup-compatibility/2006" xmlns:p14="http://schemas.microsoft.com/office/powerpoint/2010/main">
          <mc:Choice Requires="p14">
            <p:contentPart p14:bwMode="auto" r:id="rId534">
              <p14:nvContentPartPr>
                <p14:cNvPr id="343" name="Freihand 342">
                  <a:extLst>
                    <a:ext uri="{FF2B5EF4-FFF2-40B4-BE49-F238E27FC236}">
                      <a16:creationId xmlns:a16="http://schemas.microsoft.com/office/drawing/2014/main" id="{26CAE05F-F43B-B047-9614-00F16B2C5708}"/>
                    </a:ext>
                  </a:extLst>
                </p14:cNvPr>
                <p14:cNvContentPartPr/>
                <p14:nvPr/>
              </p14:nvContentPartPr>
              <p14:xfrm>
                <a:off x="7504135" y="2603422"/>
                <a:ext cx="127440" cy="191160"/>
              </p14:xfrm>
            </p:contentPart>
          </mc:Choice>
          <mc:Fallback xmlns="">
            <p:pic>
              <p:nvPicPr>
                <p:cNvPr id="343" name="Freihand 342">
                  <a:extLst>
                    <a:ext uri="{FF2B5EF4-FFF2-40B4-BE49-F238E27FC236}">
                      <a16:creationId xmlns:a16="http://schemas.microsoft.com/office/drawing/2014/main" id="{26CAE05F-F43B-B047-9614-00F16B2C5708}"/>
                    </a:ext>
                  </a:extLst>
                </p:cNvPr>
                <p:cNvPicPr/>
                <p:nvPr/>
              </p:nvPicPr>
              <p:blipFill>
                <a:blip r:embed="rId535"/>
                <a:stretch>
                  <a:fillRect/>
                </a:stretch>
              </p:blipFill>
              <p:spPr>
                <a:xfrm>
                  <a:off x="7495495" y="2594782"/>
                  <a:ext cx="145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4" name="Freihand 343">
                  <a:extLst>
                    <a:ext uri="{FF2B5EF4-FFF2-40B4-BE49-F238E27FC236}">
                      <a16:creationId xmlns:a16="http://schemas.microsoft.com/office/drawing/2014/main" id="{F7CD8ABF-AB1A-56AD-23F1-91680B023810}"/>
                    </a:ext>
                  </a:extLst>
                </p14:cNvPr>
                <p14:cNvContentPartPr/>
                <p14:nvPr/>
              </p14:nvContentPartPr>
              <p14:xfrm>
                <a:off x="7580815" y="2582902"/>
                <a:ext cx="118080" cy="2880"/>
              </p14:xfrm>
            </p:contentPart>
          </mc:Choice>
          <mc:Fallback xmlns="">
            <p:pic>
              <p:nvPicPr>
                <p:cNvPr id="344" name="Freihand 343">
                  <a:extLst>
                    <a:ext uri="{FF2B5EF4-FFF2-40B4-BE49-F238E27FC236}">
                      <a16:creationId xmlns:a16="http://schemas.microsoft.com/office/drawing/2014/main" id="{F7CD8ABF-AB1A-56AD-23F1-91680B023810}"/>
                    </a:ext>
                  </a:extLst>
                </p:cNvPr>
                <p:cNvPicPr/>
                <p:nvPr/>
              </p:nvPicPr>
              <p:blipFill>
                <a:blip r:embed="rId537"/>
                <a:stretch>
                  <a:fillRect/>
                </a:stretch>
              </p:blipFill>
              <p:spPr>
                <a:xfrm>
                  <a:off x="7572175" y="2574262"/>
                  <a:ext cx="135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5" name="Freihand 344">
                  <a:extLst>
                    <a:ext uri="{FF2B5EF4-FFF2-40B4-BE49-F238E27FC236}">
                      <a16:creationId xmlns:a16="http://schemas.microsoft.com/office/drawing/2014/main" id="{6CCE8404-068C-607C-909E-E61DCC9368AE}"/>
                    </a:ext>
                  </a:extLst>
                </p14:cNvPr>
                <p14:cNvContentPartPr/>
                <p14:nvPr/>
              </p14:nvContentPartPr>
              <p14:xfrm>
                <a:off x="7685575" y="2574622"/>
                <a:ext cx="105480" cy="187200"/>
              </p14:xfrm>
            </p:contentPart>
          </mc:Choice>
          <mc:Fallback xmlns="">
            <p:pic>
              <p:nvPicPr>
                <p:cNvPr id="345" name="Freihand 344">
                  <a:extLst>
                    <a:ext uri="{FF2B5EF4-FFF2-40B4-BE49-F238E27FC236}">
                      <a16:creationId xmlns:a16="http://schemas.microsoft.com/office/drawing/2014/main" id="{6CCE8404-068C-607C-909E-E61DCC9368AE}"/>
                    </a:ext>
                  </a:extLst>
                </p:cNvPr>
                <p:cNvPicPr/>
                <p:nvPr/>
              </p:nvPicPr>
              <p:blipFill>
                <a:blip r:embed="rId539"/>
                <a:stretch>
                  <a:fillRect/>
                </a:stretch>
              </p:blipFill>
              <p:spPr>
                <a:xfrm>
                  <a:off x="7676575" y="2565982"/>
                  <a:ext cx="1231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6" name="Freihand 345">
                  <a:extLst>
                    <a:ext uri="{FF2B5EF4-FFF2-40B4-BE49-F238E27FC236}">
                      <a16:creationId xmlns:a16="http://schemas.microsoft.com/office/drawing/2014/main" id="{D13602E1-6824-9A39-D70D-2301D64F6979}"/>
                    </a:ext>
                  </a:extLst>
                </p14:cNvPr>
                <p14:cNvContentPartPr/>
                <p14:nvPr/>
              </p14:nvContentPartPr>
              <p14:xfrm>
                <a:off x="7858375" y="2604142"/>
                <a:ext cx="114840" cy="149400"/>
              </p14:xfrm>
            </p:contentPart>
          </mc:Choice>
          <mc:Fallback xmlns="">
            <p:pic>
              <p:nvPicPr>
                <p:cNvPr id="346" name="Freihand 345">
                  <a:extLst>
                    <a:ext uri="{FF2B5EF4-FFF2-40B4-BE49-F238E27FC236}">
                      <a16:creationId xmlns:a16="http://schemas.microsoft.com/office/drawing/2014/main" id="{D13602E1-6824-9A39-D70D-2301D64F6979}"/>
                    </a:ext>
                  </a:extLst>
                </p:cNvPr>
                <p:cNvPicPr/>
                <p:nvPr/>
              </p:nvPicPr>
              <p:blipFill>
                <a:blip r:embed="rId541"/>
                <a:stretch>
                  <a:fillRect/>
                </a:stretch>
              </p:blipFill>
              <p:spPr>
                <a:xfrm>
                  <a:off x="7849735" y="2595142"/>
                  <a:ext cx="132480" cy="167040"/>
                </a:xfrm>
                <a:prstGeom prst="rect">
                  <a:avLst/>
                </a:prstGeom>
              </p:spPr>
            </p:pic>
          </mc:Fallback>
        </mc:AlternateContent>
      </p:grpSp>
      <p:grpSp>
        <p:nvGrpSpPr>
          <p:cNvPr id="352" name="Gruppieren 351">
            <a:extLst>
              <a:ext uri="{FF2B5EF4-FFF2-40B4-BE49-F238E27FC236}">
                <a16:creationId xmlns:a16="http://schemas.microsoft.com/office/drawing/2014/main" id="{F5F5C6BD-63CA-2AFB-C4A4-028260A50C80}"/>
              </a:ext>
            </a:extLst>
          </p:cNvPr>
          <p:cNvGrpSpPr/>
          <p:nvPr/>
        </p:nvGrpSpPr>
        <p:grpSpPr>
          <a:xfrm>
            <a:off x="7504135" y="2990062"/>
            <a:ext cx="493920" cy="197640"/>
            <a:chOff x="7504135" y="2990062"/>
            <a:chExt cx="493920" cy="197640"/>
          </a:xfrm>
        </p:grpSpPr>
        <mc:AlternateContent xmlns:mc="http://schemas.openxmlformats.org/markup-compatibility/2006" xmlns:p14="http://schemas.microsoft.com/office/powerpoint/2010/main">
          <mc:Choice Requires="p14">
            <p:contentPart p14:bwMode="auto" r:id="rId542">
              <p14:nvContentPartPr>
                <p14:cNvPr id="347" name="Freihand 346">
                  <a:extLst>
                    <a:ext uri="{FF2B5EF4-FFF2-40B4-BE49-F238E27FC236}">
                      <a16:creationId xmlns:a16="http://schemas.microsoft.com/office/drawing/2014/main" id="{A105B93F-3041-80C2-60B8-362556B82AEC}"/>
                    </a:ext>
                  </a:extLst>
                </p14:cNvPr>
                <p14:cNvContentPartPr/>
                <p14:nvPr/>
              </p14:nvContentPartPr>
              <p14:xfrm>
                <a:off x="7504135" y="3009502"/>
                <a:ext cx="87840" cy="178200"/>
              </p14:xfrm>
            </p:contentPart>
          </mc:Choice>
          <mc:Fallback xmlns="">
            <p:pic>
              <p:nvPicPr>
                <p:cNvPr id="347" name="Freihand 346">
                  <a:extLst>
                    <a:ext uri="{FF2B5EF4-FFF2-40B4-BE49-F238E27FC236}">
                      <a16:creationId xmlns:a16="http://schemas.microsoft.com/office/drawing/2014/main" id="{A105B93F-3041-80C2-60B8-362556B82AEC}"/>
                    </a:ext>
                  </a:extLst>
                </p:cNvPr>
                <p:cNvPicPr/>
                <p:nvPr/>
              </p:nvPicPr>
              <p:blipFill>
                <a:blip r:embed="rId543"/>
                <a:stretch>
                  <a:fillRect/>
                </a:stretch>
              </p:blipFill>
              <p:spPr>
                <a:xfrm>
                  <a:off x="7495135" y="3000862"/>
                  <a:ext cx="105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9" name="Freihand 348">
                  <a:extLst>
                    <a:ext uri="{FF2B5EF4-FFF2-40B4-BE49-F238E27FC236}">
                      <a16:creationId xmlns:a16="http://schemas.microsoft.com/office/drawing/2014/main" id="{EEE64D14-D0B1-6C58-E4CE-50C371EF0357}"/>
                    </a:ext>
                  </a:extLst>
                </p14:cNvPr>
                <p14:cNvContentPartPr/>
                <p14:nvPr/>
              </p14:nvContentPartPr>
              <p14:xfrm>
                <a:off x="7666135" y="2996542"/>
                <a:ext cx="115200" cy="181440"/>
              </p14:xfrm>
            </p:contentPart>
          </mc:Choice>
          <mc:Fallback xmlns="">
            <p:pic>
              <p:nvPicPr>
                <p:cNvPr id="349" name="Freihand 348">
                  <a:extLst>
                    <a:ext uri="{FF2B5EF4-FFF2-40B4-BE49-F238E27FC236}">
                      <a16:creationId xmlns:a16="http://schemas.microsoft.com/office/drawing/2014/main" id="{EEE64D14-D0B1-6C58-E4CE-50C371EF0357}"/>
                    </a:ext>
                  </a:extLst>
                </p:cNvPr>
                <p:cNvPicPr/>
                <p:nvPr/>
              </p:nvPicPr>
              <p:blipFill>
                <a:blip r:embed="rId545"/>
                <a:stretch>
                  <a:fillRect/>
                </a:stretch>
              </p:blipFill>
              <p:spPr>
                <a:xfrm>
                  <a:off x="7657495" y="2987902"/>
                  <a:ext cx="1328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50" name="Freihand 349">
                  <a:extLst>
                    <a:ext uri="{FF2B5EF4-FFF2-40B4-BE49-F238E27FC236}">
                      <a16:creationId xmlns:a16="http://schemas.microsoft.com/office/drawing/2014/main" id="{69E68C37-BA4E-DF19-1369-AEC1B6542C04}"/>
                    </a:ext>
                  </a:extLst>
                </p14:cNvPr>
                <p14:cNvContentPartPr/>
                <p14:nvPr/>
              </p14:nvContentPartPr>
              <p14:xfrm>
                <a:off x="7722295" y="2990062"/>
                <a:ext cx="116280" cy="3600"/>
              </p14:xfrm>
            </p:contentPart>
          </mc:Choice>
          <mc:Fallback xmlns="">
            <p:pic>
              <p:nvPicPr>
                <p:cNvPr id="350" name="Freihand 349">
                  <a:extLst>
                    <a:ext uri="{FF2B5EF4-FFF2-40B4-BE49-F238E27FC236}">
                      <a16:creationId xmlns:a16="http://schemas.microsoft.com/office/drawing/2014/main" id="{69E68C37-BA4E-DF19-1369-AEC1B6542C04}"/>
                    </a:ext>
                  </a:extLst>
                </p:cNvPr>
                <p:cNvPicPr/>
                <p:nvPr/>
              </p:nvPicPr>
              <p:blipFill>
                <a:blip r:embed="rId547"/>
                <a:stretch>
                  <a:fillRect/>
                </a:stretch>
              </p:blipFill>
              <p:spPr>
                <a:xfrm>
                  <a:off x="7713295" y="2981062"/>
                  <a:ext cx="133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51" name="Freihand 350">
                  <a:extLst>
                    <a:ext uri="{FF2B5EF4-FFF2-40B4-BE49-F238E27FC236}">
                      <a16:creationId xmlns:a16="http://schemas.microsoft.com/office/drawing/2014/main" id="{CB37ED12-523C-597F-6042-9A7D74F3C5B7}"/>
                    </a:ext>
                  </a:extLst>
                </p14:cNvPr>
                <p14:cNvContentPartPr/>
                <p14:nvPr/>
              </p14:nvContentPartPr>
              <p14:xfrm>
                <a:off x="7884655" y="3001582"/>
                <a:ext cx="113400" cy="178200"/>
              </p14:xfrm>
            </p:contentPart>
          </mc:Choice>
          <mc:Fallback xmlns="">
            <p:pic>
              <p:nvPicPr>
                <p:cNvPr id="351" name="Freihand 350">
                  <a:extLst>
                    <a:ext uri="{FF2B5EF4-FFF2-40B4-BE49-F238E27FC236}">
                      <a16:creationId xmlns:a16="http://schemas.microsoft.com/office/drawing/2014/main" id="{CB37ED12-523C-597F-6042-9A7D74F3C5B7}"/>
                    </a:ext>
                  </a:extLst>
                </p:cNvPr>
                <p:cNvPicPr/>
                <p:nvPr/>
              </p:nvPicPr>
              <p:blipFill>
                <a:blip r:embed="rId549"/>
                <a:stretch>
                  <a:fillRect/>
                </a:stretch>
              </p:blipFill>
              <p:spPr>
                <a:xfrm>
                  <a:off x="7876015" y="2992582"/>
                  <a:ext cx="131040" cy="19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0">
            <p14:nvContentPartPr>
              <p14:cNvPr id="353" name="Freihand 352">
                <a:extLst>
                  <a:ext uri="{FF2B5EF4-FFF2-40B4-BE49-F238E27FC236}">
                    <a16:creationId xmlns:a16="http://schemas.microsoft.com/office/drawing/2014/main" id="{5501E51E-F9B0-29A3-5B89-18054DA91B41}"/>
                  </a:ext>
                </a:extLst>
              </p14:cNvPr>
              <p14:cNvContentPartPr/>
              <p14:nvPr/>
            </p14:nvContentPartPr>
            <p14:xfrm>
              <a:off x="7480375" y="1687222"/>
              <a:ext cx="560520" cy="384480"/>
            </p14:xfrm>
          </p:contentPart>
        </mc:Choice>
        <mc:Fallback xmlns="">
          <p:pic>
            <p:nvPicPr>
              <p:cNvPr id="353" name="Freihand 352">
                <a:extLst>
                  <a:ext uri="{FF2B5EF4-FFF2-40B4-BE49-F238E27FC236}">
                    <a16:creationId xmlns:a16="http://schemas.microsoft.com/office/drawing/2014/main" id="{5501E51E-F9B0-29A3-5B89-18054DA91B41}"/>
                  </a:ext>
                </a:extLst>
              </p:cNvPr>
              <p:cNvPicPr/>
              <p:nvPr/>
            </p:nvPicPr>
            <p:blipFill>
              <a:blip r:embed="rId551"/>
              <a:stretch>
                <a:fillRect/>
              </a:stretch>
            </p:blipFill>
            <p:spPr>
              <a:xfrm>
                <a:off x="7471375" y="1678222"/>
                <a:ext cx="578160" cy="402120"/>
              </a:xfrm>
              <a:prstGeom prst="rect">
                <a:avLst/>
              </a:prstGeom>
            </p:spPr>
          </p:pic>
        </mc:Fallback>
      </mc:AlternateContent>
      <p:grpSp>
        <p:nvGrpSpPr>
          <p:cNvPr id="360" name="Gruppieren 359">
            <a:extLst>
              <a:ext uri="{FF2B5EF4-FFF2-40B4-BE49-F238E27FC236}">
                <a16:creationId xmlns:a16="http://schemas.microsoft.com/office/drawing/2014/main" id="{FFF6DD0C-24FD-8999-4F00-0A86C86B9D91}"/>
              </a:ext>
            </a:extLst>
          </p:cNvPr>
          <p:cNvGrpSpPr/>
          <p:nvPr/>
        </p:nvGrpSpPr>
        <p:grpSpPr>
          <a:xfrm>
            <a:off x="4537015" y="4492342"/>
            <a:ext cx="258840" cy="299880"/>
            <a:chOff x="4537015" y="4492342"/>
            <a:chExt cx="258840" cy="299880"/>
          </a:xfrm>
        </p:grpSpPr>
        <mc:AlternateContent xmlns:mc="http://schemas.openxmlformats.org/markup-compatibility/2006" xmlns:p14="http://schemas.microsoft.com/office/powerpoint/2010/main">
          <mc:Choice Requires="p14">
            <p:contentPart p14:bwMode="auto" r:id="rId552">
              <p14:nvContentPartPr>
                <p14:cNvPr id="358" name="Freihand 357">
                  <a:extLst>
                    <a:ext uri="{FF2B5EF4-FFF2-40B4-BE49-F238E27FC236}">
                      <a16:creationId xmlns:a16="http://schemas.microsoft.com/office/drawing/2014/main" id="{A86C1045-B5B5-5267-E892-E8E29AF992AC}"/>
                    </a:ext>
                  </a:extLst>
                </p14:cNvPr>
                <p14:cNvContentPartPr/>
                <p14:nvPr/>
              </p14:nvContentPartPr>
              <p14:xfrm>
                <a:off x="4623055" y="4571182"/>
                <a:ext cx="114120" cy="154800"/>
              </p14:xfrm>
            </p:contentPart>
          </mc:Choice>
          <mc:Fallback xmlns="">
            <p:pic>
              <p:nvPicPr>
                <p:cNvPr id="358" name="Freihand 357">
                  <a:extLst>
                    <a:ext uri="{FF2B5EF4-FFF2-40B4-BE49-F238E27FC236}">
                      <a16:creationId xmlns:a16="http://schemas.microsoft.com/office/drawing/2014/main" id="{A86C1045-B5B5-5267-E892-E8E29AF992AC}"/>
                    </a:ext>
                  </a:extLst>
                </p:cNvPr>
                <p:cNvPicPr/>
                <p:nvPr/>
              </p:nvPicPr>
              <p:blipFill>
                <a:blip r:embed="rId553"/>
                <a:stretch>
                  <a:fillRect/>
                </a:stretch>
              </p:blipFill>
              <p:spPr>
                <a:xfrm>
                  <a:off x="4614055" y="4562182"/>
                  <a:ext cx="131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9" name="Freihand 358">
                  <a:extLst>
                    <a:ext uri="{FF2B5EF4-FFF2-40B4-BE49-F238E27FC236}">
                      <a16:creationId xmlns:a16="http://schemas.microsoft.com/office/drawing/2014/main" id="{77372C15-BE63-9F2E-35AF-F65758068DB6}"/>
                    </a:ext>
                  </a:extLst>
                </p14:cNvPr>
                <p14:cNvContentPartPr/>
                <p14:nvPr/>
              </p14:nvContentPartPr>
              <p14:xfrm>
                <a:off x="4537015" y="4492342"/>
                <a:ext cx="258840" cy="299880"/>
              </p14:xfrm>
            </p:contentPart>
          </mc:Choice>
          <mc:Fallback xmlns="">
            <p:pic>
              <p:nvPicPr>
                <p:cNvPr id="359" name="Freihand 358">
                  <a:extLst>
                    <a:ext uri="{FF2B5EF4-FFF2-40B4-BE49-F238E27FC236}">
                      <a16:creationId xmlns:a16="http://schemas.microsoft.com/office/drawing/2014/main" id="{77372C15-BE63-9F2E-35AF-F65758068DB6}"/>
                    </a:ext>
                  </a:extLst>
                </p:cNvPr>
                <p:cNvPicPr/>
                <p:nvPr/>
              </p:nvPicPr>
              <p:blipFill>
                <a:blip r:embed="rId555"/>
                <a:stretch>
                  <a:fillRect/>
                </a:stretch>
              </p:blipFill>
              <p:spPr>
                <a:xfrm>
                  <a:off x="4528015" y="4483702"/>
                  <a:ext cx="276480" cy="317520"/>
                </a:xfrm>
                <a:prstGeom prst="rect">
                  <a:avLst/>
                </a:prstGeom>
              </p:spPr>
            </p:pic>
          </mc:Fallback>
        </mc:AlternateContent>
      </p:grpSp>
      <p:grpSp>
        <p:nvGrpSpPr>
          <p:cNvPr id="370" name="Gruppieren 369">
            <a:extLst>
              <a:ext uri="{FF2B5EF4-FFF2-40B4-BE49-F238E27FC236}">
                <a16:creationId xmlns:a16="http://schemas.microsoft.com/office/drawing/2014/main" id="{1608849F-755C-3463-47C8-A7C83C28C90F}"/>
              </a:ext>
            </a:extLst>
          </p:cNvPr>
          <p:cNvGrpSpPr/>
          <p:nvPr/>
        </p:nvGrpSpPr>
        <p:grpSpPr>
          <a:xfrm>
            <a:off x="3725575" y="4554622"/>
            <a:ext cx="503280" cy="229680"/>
            <a:chOff x="3725575" y="4554622"/>
            <a:chExt cx="503280" cy="229680"/>
          </a:xfrm>
        </p:grpSpPr>
        <mc:AlternateContent xmlns:mc="http://schemas.openxmlformats.org/markup-compatibility/2006" xmlns:p14="http://schemas.microsoft.com/office/powerpoint/2010/main">
          <mc:Choice Requires="p14">
            <p:contentPart p14:bwMode="auto" r:id="rId556">
              <p14:nvContentPartPr>
                <p14:cNvPr id="366" name="Freihand 365">
                  <a:extLst>
                    <a:ext uri="{FF2B5EF4-FFF2-40B4-BE49-F238E27FC236}">
                      <a16:creationId xmlns:a16="http://schemas.microsoft.com/office/drawing/2014/main" id="{ACBC4D21-903B-CFD4-9534-2B6A5A793456}"/>
                    </a:ext>
                  </a:extLst>
                </p14:cNvPr>
                <p14:cNvContentPartPr/>
                <p14:nvPr/>
              </p14:nvContentPartPr>
              <p14:xfrm>
                <a:off x="3725575" y="4592422"/>
                <a:ext cx="97200" cy="191880"/>
              </p14:xfrm>
            </p:contentPart>
          </mc:Choice>
          <mc:Fallback xmlns="">
            <p:pic>
              <p:nvPicPr>
                <p:cNvPr id="366" name="Freihand 365">
                  <a:extLst>
                    <a:ext uri="{FF2B5EF4-FFF2-40B4-BE49-F238E27FC236}">
                      <a16:creationId xmlns:a16="http://schemas.microsoft.com/office/drawing/2014/main" id="{ACBC4D21-903B-CFD4-9534-2B6A5A793456}"/>
                    </a:ext>
                  </a:extLst>
                </p:cNvPr>
                <p:cNvPicPr/>
                <p:nvPr/>
              </p:nvPicPr>
              <p:blipFill>
                <a:blip r:embed="rId557"/>
                <a:stretch>
                  <a:fillRect/>
                </a:stretch>
              </p:blipFill>
              <p:spPr>
                <a:xfrm>
                  <a:off x="3716935" y="4583782"/>
                  <a:ext cx="114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67" name="Freihand 366">
                  <a:extLst>
                    <a:ext uri="{FF2B5EF4-FFF2-40B4-BE49-F238E27FC236}">
                      <a16:creationId xmlns:a16="http://schemas.microsoft.com/office/drawing/2014/main" id="{C42C97C0-30AF-A232-4104-28EC23BC4280}"/>
                    </a:ext>
                  </a:extLst>
                </p14:cNvPr>
                <p14:cNvContentPartPr/>
                <p14:nvPr/>
              </p14:nvContentPartPr>
              <p14:xfrm>
                <a:off x="3776335" y="4554622"/>
                <a:ext cx="102600" cy="43560"/>
              </p14:xfrm>
            </p:contentPart>
          </mc:Choice>
          <mc:Fallback xmlns="">
            <p:pic>
              <p:nvPicPr>
                <p:cNvPr id="367" name="Freihand 366">
                  <a:extLst>
                    <a:ext uri="{FF2B5EF4-FFF2-40B4-BE49-F238E27FC236}">
                      <a16:creationId xmlns:a16="http://schemas.microsoft.com/office/drawing/2014/main" id="{C42C97C0-30AF-A232-4104-28EC23BC4280}"/>
                    </a:ext>
                  </a:extLst>
                </p:cNvPr>
                <p:cNvPicPr/>
                <p:nvPr/>
              </p:nvPicPr>
              <p:blipFill>
                <a:blip r:embed="rId559"/>
                <a:stretch>
                  <a:fillRect/>
                </a:stretch>
              </p:blipFill>
              <p:spPr>
                <a:xfrm>
                  <a:off x="3767695" y="4545622"/>
                  <a:ext cx="120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68" name="Freihand 367">
                  <a:extLst>
                    <a:ext uri="{FF2B5EF4-FFF2-40B4-BE49-F238E27FC236}">
                      <a16:creationId xmlns:a16="http://schemas.microsoft.com/office/drawing/2014/main" id="{AEB9F621-B265-CF2B-F349-6EEB30387D66}"/>
                    </a:ext>
                  </a:extLst>
                </p14:cNvPr>
                <p14:cNvContentPartPr/>
                <p14:nvPr/>
              </p14:nvContentPartPr>
              <p14:xfrm>
                <a:off x="3891535" y="4585222"/>
                <a:ext cx="146880" cy="150840"/>
              </p14:xfrm>
            </p:contentPart>
          </mc:Choice>
          <mc:Fallback xmlns="">
            <p:pic>
              <p:nvPicPr>
                <p:cNvPr id="368" name="Freihand 367">
                  <a:extLst>
                    <a:ext uri="{FF2B5EF4-FFF2-40B4-BE49-F238E27FC236}">
                      <a16:creationId xmlns:a16="http://schemas.microsoft.com/office/drawing/2014/main" id="{AEB9F621-B265-CF2B-F349-6EEB30387D66}"/>
                    </a:ext>
                  </a:extLst>
                </p:cNvPr>
                <p:cNvPicPr/>
                <p:nvPr/>
              </p:nvPicPr>
              <p:blipFill>
                <a:blip r:embed="rId561"/>
                <a:stretch>
                  <a:fillRect/>
                </a:stretch>
              </p:blipFill>
              <p:spPr>
                <a:xfrm>
                  <a:off x="3882895" y="4576582"/>
                  <a:ext cx="164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69" name="Freihand 368">
                  <a:extLst>
                    <a:ext uri="{FF2B5EF4-FFF2-40B4-BE49-F238E27FC236}">
                      <a16:creationId xmlns:a16="http://schemas.microsoft.com/office/drawing/2014/main" id="{2C32E2ED-6552-F7EE-6EBF-0F6EAE336456}"/>
                    </a:ext>
                  </a:extLst>
                </p14:cNvPr>
                <p14:cNvContentPartPr/>
                <p14:nvPr/>
              </p14:nvContentPartPr>
              <p14:xfrm>
                <a:off x="4102135" y="4566862"/>
                <a:ext cx="126720" cy="146880"/>
              </p14:xfrm>
            </p:contentPart>
          </mc:Choice>
          <mc:Fallback xmlns="">
            <p:pic>
              <p:nvPicPr>
                <p:cNvPr id="369" name="Freihand 368">
                  <a:extLst>
                    <a:ext uri="{FF2B5EF4-FFF2-40B4-BE49-F238E27FC236}">
                      <a16:creationId xmlns:a16="http://schemas.microsoft.com/office/drawing/2014/main" id="{2C32E2ED-6552-F7EE-6EBF-0F6EAE336456}"/>
                    </a:ext>
                  </a:extLst>
                </p:cNvPr>
                <p:cNvPicPr/>
                <p:nvPr/>
              </p:nvPicPr>
              <p:blipFill>
                <a:blip r:embed="rId563"/>
                <a:stretch>
                  <a:fillRect/>
                </a:stretch>
              </p:blipFill>
              <p:spPr>
                <a:xfrm>
                  <a:off x="4093495" y="4557862"/>
                  <a:ext cx="144360" cy="16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4">
            <p14:nvContentPartPr>
              <p14:cNvPr id="371" name="Freihand 370">
                <a:extLst>
                  <a:ext uri="{FF2B5EF4-FFF2-40B4-BE49-F238E27FC236}">
                    <a16:creationId xmlns:a16="http://schemas.microsoft.com/office/drawing/2014/main" id="{5ACEE639-7DEF-EEDC-D0B7-16A189F0E9C9}"/>
                  </a:ext>
                </a:extLst>
              </p14:cNvPr>
              <p14:cNvContentPartPr/>
              <p14:nvPr/>
            </p14:nvContentPartPr>
            <p14:xfrm>
              <a:off x="5195455" y="4614022"/>
              <a:ext cx="101160" cy="177480"/>
            </p14:xfrm>
          </p:contentPart>
        </mc:Choice>
        <mc:Fallback xmlns="">
          <p:pic>
            <p:nvPicPr>
              <p:cNvPr id="371" name="Freihand 370">
                <a:extLst>
                  <a:ext uri="{FF2B5EF4-FFF2-40B4-BE49-F238E27FC236}">
                    <a16:creationId xmlns:a16="http://schemas.microsoft.com/office/drawing/2014/main" id="{5ACEE639-7DEF-EEDC-D0B7-16A189F0E9C9}"/>
                  </a:ext>
                </a:extLst>
              </p:cNvPr>
              <p:cNvPicPr/>
              <p:nvPr/>
            </p:nvPicPr>
            <p:blipFill>
              <a:blip r:embed="rId565"/>
              <a:stretch>
                <a:fillRect/>
              </a:stretch>
            </p:blipFill>
            <p:spPr>
              <a:xfrm>
                <a:off x="5186815" y="4605022"/>
                <a:ext cx="118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72" name="Freihand 371">
                <a:extLst>
                  <a:ext uri="{FF2B5EF4-FFF2-40B4-BE49-F238E27FC236}">
                    <a16:creationId xmlns:a16="http://schemas.microsoft.com/office/drawing/2014/main" id="{5ABD3FAE-BEAE-9FC0-5B40-581D79ED8CA1}"/>
                  </a:ext>
                </a:extLst>
              </p14:cNvPr>
              <p14:cNvContentPartPr/>
              <p14:nvPr/>
            </p14:nvContentPartPr>
            <p14:xfrm>
              <a:off x="5239375" y="4576222"/>
              <a:ext cx="471960" cy="167400"/>
            </p14:xfrm>
          </p:contentPart>
        </mc:Choice>
        <mc:Fallback xmlns="">
          <p:pic>
            <p:nvPicPr>
              <p:cNvPr id="372" name="Freihand 371">
                <a:extLst>
                  <a:ext uri="{FF2B5EF4-FFF2-40B4-BE49-F238E27FC236}">
                    <a16:creationId xmlns:a16="http://schemas.microsoft.com/office/drawing/2014/main" id="{5ABD3FAE-BEAE-9FC0-5B40-581D79ED8CA1}"/>
                  </a:ext>
                </a:extLst>
              </p:cNvPr>
              <p:cNvPicPr/>
              <p:nvPr/>
            </p:nvPicPr>
            <p:blipFill>
              <a:blip r:embed="rId567"/>
              <a:stretch>
                <a:fillRect/>
              </a:stretch>
            </p:blipFill>
            <p:spPr>
              <a:xfrm>
                <a:off x="5230375" y="4567222"/>
                <a:ext cx="489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74" name="Freihand 373">
                <a:extLst>
                  <a:ext uri="{FF2B5EF4-FFF2-40B4-BE49-F238E27FC236}">
                    <a16:creationId xmlns:a16="http://schemas.microsoft.com/office/drawing/2014/main" id="{7C83DA4C-F3C3-9F3C-D11B-DEDA861BA299}"/>
                  </a:ext>
                </a:extLst>
              </p14:cNvPr>
              <p14:cNvContentPartPr/>
              <p14:nvPr/>
            </p14:nvContentPartPr>
            <p14:xfrm>
              <a:off x="5952895" y="4569022"/>
              <a:ext cx="87480" cy="180720"/>
            </p14:xfrm>
          </p:contentPart>
        </mc:Choice>
        <mc:Fallback xmlns="">
          <p:pic>
            <p:nvPicPr>
              <p:cNvPr id="374" name="Freihand 373">
                <a:extLst>
                  <a:ext uri="{FF2B5EF4-FFF2-40B4-BE49-F238E27FC236}">
                    <a16:creationId xmlns:a16="http://schemas.microsoft.com/office/drawing/2014/main" id="{7C83DA4C-F3C3-9F3C-D11B-DEDA861BA299}"/>
                  </a:ext>
                </a:extLst>
              </p:cNvPr>
              <p:cNvPicPr/>
              <p:nvPr/>
            </p:nvPicPr>
            <p:blipFill>
              <a:blip r:embed="rId569"/>
              <a:stretch>
                <a:fillRect/>
              </a:stretch>
            </p:blipFill>
            <p:spPr>
              <a:xfrm>
                <a:off x="5944255" y="4560022"/>
                <a:ext cx="105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75" name="Freihand 374">
                <a:extLst>
                  <a:ext uri="{FF2B5EF4-FFF2-40B4-BE49-F238E27FC236}">
                    <a16:creationId xmlns:a16="http://schemas.microsoft.com/office/drawing/2014/main" id="{CCFAAFC2-8E9D-2237-5BD3-18EB4B0BB05B}"/>
                  </a:ext>
                </a:extLst>
              </p14:cNvPr>
              <p14:cNvContentPartPr/>
              <p14:nvPr/>
            </p14:nvContentPartPr>
            <p14:xfrm>
              <a:off x="6156295" y="4620142"/>
              <a:ext cx="106560" cy="126360"/>
            </p14:xfrm>
          </p:contentPart>
        </mc:Choice>
        <mc:Fallback xmlns="">
          <p:pic>
            <p:nvPicPr>
              <p:cNvPr id="375" name="Freihand 374">
                <a:extLst>
                  <a:ext uri="{FF2B5EF4-FFF2-40B4-BE49-F238E27FC236}">
                    <a16:creationId xmlns:a16="http://schemas.microsoft.com/office/drawing/2014/main" id="{CCFAAFC2-8E9D-2237-5BD3-18EB4B0BB05B}"/>
                  </a:ext>
                </a:extLst>
              </p:cNvPr>
              <p:cNvPicPr/>
              <p:nvPr/>
            </p:nvPicPr>
            <p:blipFill>
              <a:blip r:embed="rId571"/>
              <a:stretch>
                <a:fillRect/>
              </a:stretch>
            </p:blipFill>
            <p:spPr>
              <a:xfrm>
                <a:off x="6147295" y="4611142"/>
                <a:ext cx="124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76" name="Freihand 375">
                <a:extLst>
                  <a:ext uri="{FF2B5EF4-FFF2-40B4-BE49-F238E27FC236}">
                    <a16:creationId xmlns:a16="http://schemas.microsoft.com/office/drawing/2014/main" id="{DB3380FE-EFFC-4145-3B29-B739F3677E45}"/>
                  </a:ext>
                </a:extLst>
              </p14:cNvPr>
              <p14:cNvContentPartPr/>
              <p14:nvPr/>
            </p14:nvContentPartPr>
            <p14:xfrm>
              <a:off x="6297775" y="4588102"/>
              <a:ext cx="169560" cy="118080"/>
            </p14:xfrm>
          </p:contentPart>
        </mc:Choice>
        <mc:Fallback xmlns="">
          <p:pic>
            <p:nvPicPr>
              <p:cNvPr id="376" name="Freihand 375">
                <a:extLst>
                  <a:ext uri="{FF2B5EF4-FFF2-40B4-BE49-F238E27FC236}">
                    <a16:creationId xmlns:a16="http://schemas.microsoft.com/office/drawing/2014/main" id="{DB3380FE-EFFC-4145-3B29-B739F3677E45}"/>
                  </a:ext>
                </a:extLst>
              </p:cNvPr>
              <p:cNvPicPr/>
              <p:nvPr/>
            </p:nvPicPr>
            <p:blipFill>
              <a:blip r:embed="rId573"/>
              <a:stretch>
                <a:fillRect/>
              </a:stretch>
            </p:blipFill>
            <p:spPr>
              <a:xfrm>
                <a:off x="6289135" y="4579102"/>
                <a:ext cx="187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7" name="Freihand 376">
                <a:extLst>
                  <a:ext uri="{FF2B5EF4-FFF2-40B4-BE49-F238E27FC236}">
                    <a16:creationId xmlns:a16="http://schemas.microsoft.com/office/drawing/2014/main" id="{06935812-275A-D92D-6F89-6CBFEEDAA825}"/>
                  </a:ext>
                </a:extLst>
              </p14:cNvPr>
              <p14:cNvContentPartPr/>
              <p14:nvPr/>
            </p14:nvContentPartPr>
            <p14:xfrm>
              <a:off x="6491455" y="4637422"/>
              <a:ext cx="56160" cy="68760"/>
            </p14:xfrm>
          </p:contentPart>
        </mc:Choice>
        <mc:Fallback xmlns="">
          <p:pic>
            <p:nvPicPr>
              <p:cNvPr id="377" name="Freihand 376">
                <a:extLst>
                  <a:ext uri="{FF2B5EF4-FFF2-40B4-BE49-F238E27FC236}">
                    <a16:creationId xmlns:a16="http://schemas.microsoft.com/office/drawing/2014/main" id="{06935812-275A-D92D-6F89-6CBFEEDAA825}"/>
                  </a:ext>
                </a:extLst>
              </p:cNvPr>
              <p:cNvPicPr/>
              <p:nvPr/>
            </p:nvPicPr>
            <p:blipFill>
              <a:blip r:embed="rId575"/>
              <a:stretch>
                <a:fillRect/>
              </a:stretch>
            </p:blipFill>
            <p:spPr>
              <a:xfrm>
                <a:off x="6482455" y="4628782"/>
                <a:ext cx="73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8" name="Freihand 377">
                <a:extLst>
                  <a:ext uri="{FF2B5EF4-FFF2-40B4-BE49-F238E27FC236}">
                    <a16:creationId xmlns:a16="http://schemas.microsoft.com/office/drawing/2014/main" id="{420D8821-B4E9-F978-B0FB-85C2DE5948B0}"/>
                  </a:ext>
                </a:extLst>
              </p14:cNvPr>
              <p14:cNvContentPartPr/>
              <p14:nvPr/>
            </p14:nvContentPartPr>
            <p14:xfrm>
              <a:off x="6511255" y="4627702"/>
              <a:ext cx="64800" cy="76680"/>
            </p14:xfrm>
          </p:contentPart>
        </mc:Choice>
        <mc:Fallback xmlns="">
          <p:pic>
            <p:nvPicPr>
              <p:cNvPr id="378" name="Freihand 377">
                <a:extLst>
                  <a:ext uri="{FF2B5EF4-FFF2-40B4-BE49-F238E27FC236}">
                    <a16:creationId xmlns:a16="http://schemas.microsoft.com/office/drawing/2014/main" id="{420D8821-B4E9-F978-B0FB-85C2DE5948B0}"/>
                  </a:ext>
                </a:extLst>
              </p:cNvPr>
              <p:cNvPicPr/>
              <p:nvPr/>
            </p:nvPicPr>
            <p:blipFill>
              <a:blip r:embed="rId577"/>
              <a:stretch>
                <a:fillRect/>
              </a:stretch>
            </p:blipFill>
            <p:spPr>
              <a:xfrm>
                <a:off x="6502615" y="4618702"/>
                <a:ext cx="82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79" name="Freihand 378">
                <a:extLst>
                  <a:ext uri="{FF2B5EF4-FFF2-40B4-BE49-F238E27FC236}">
                    <a16:creationId xmlns:a16="http://schemas.microsoft.com/office/drawing/2014/main" id="{F34C906D-A503-0C8C-2C7D-1CA92B39AE60}"/>
                  </a:ext>
                </a:extLst>
              </p14:cNvPr>
              <p14:cNvContentPartPr/>
              <p14:nvPr/>
            </p14:nvContentPartPr>
            <p14:xfrm>
              <a:off x="6603055" y="4619422"/>
              <a:ext cx="77040" cy="79920"/>
            </p14:xfrm>
          </p:contentPart>
        </mc:Choice>
        <mc:Fallback xmlns="">
          <p:pic>
            <p:nvPicPr>
              <p:cNvPr id="379" name="Freihand 378">
                <a:extLst>
                  <a:ext uri="{FF2B5EF4-FFF2-40B4-BE49-F238E27FC236}">
                    <a16:creationId xmlns:a16="http://schemas.microsoft.com/office/drawing/2014/main" id="{F34C906D-A503-0C8C-2C7D-1CA92B39AE60}"/>
                  </a:ext>
                </a:extLst>
              </p:cNvPr>
              <p:cNvPicPr/>
              <p:nvPr/>
            </p:nvPicPr>
            <p:blipFill>
              <a:blip r:embed="rId579"/>
              <a:stretch>
                <a:fillRect/>
              </a:stretch>
            </p:blipFill>
            <p:spPr>
              <a:xfrm>
                <a:off x="6594415" y="4610782"/>
                <a:ext cx="94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80" name="Freihand 379">
                <a:extLst>
                  <a:ext uri="{FF2B5EF4-FFF2-40B4-BE49-F238E27FC236}">
                    <a16:creationId xmlns:a16="http://schemas.microsoft.com/office/drawing/2014/main" id="{AF09D878-22F2-D66B-18D5-FD54D1F17756}"/>
                  </a:ext>
                </a:extLst>
              </p14:cNvPr>
              <p14:cNvContentPartPr/>
              <p14:nvPr/>
            </p14:nvContentPartPr>
            <p14:xfrm>
              <a:off x="6786295" y="4564702"/>
              <a:ext cx="14400" cy="100800"/>
            </p14:xfrm>
          </p:contentPart>
        </mc:Choice>
        <mc:Fallback xmlns="">
          <p:pic>
            <p:nvPicPr>
              <p:cNvPr id="380" name="Freihand 379">
                <a:extLst>
                  <a:ext uri="{FF2B5EF4-FFF2-40B4-BE49-F238E27FC236}">
                    <a16:creationId xmlns:a16="http://schemas.microsoft.com/office/drawing/2014/main" id="{AF09D878-22F2-D66B-18D5-FD54D1F17756}"/>
                  </a:ext>
                </a:extLst>
              </p:cNvPr>
              <p:cNvPicPr/>
              <p:nvPr/>
            </p:nvPicPr>
            <p:blipFill>
              <a:blip r:embed="rId581"/>
              <a:stretch>
                <a:fillRect/>
              </a:stretch>
            </p:blipFill>
            <p:spPr>
              <a:xfrm>
                <a:off x="6777295" y="4556062"/>
                <a:ext cx="32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81" name="Freihand 380">
                <a:extLst>
                  <a:ext uri="{FF2B5EF4-FFF2-40B4-BE49-F238E27FC236}">
                    <a16:creationId xmlns:a16="http://schemas.microsoft.com/office/drawing/2014/main" id="{40D75035-050D-C5A6-E0C3-C078D7766EC8}"/>
                  </a:ext>
                </a:extLst>
              </p14:cNvPr>
              <p14:cNvContentPartPr/>
              <p14:nvPr/>
            </p14:nvContentPartPr>
            <p14:xfrm>
              <a:off x="6734095" y="4550302"/>
              <a:ext cx="206640" cy="137520"/>
            </p14:xfrm>
          </p:contentPart>
        </mc:Choice>
        <mc:Fallback xmlns="">
          <p:pic>
            <p:nvPicPr>
              <p:cNvPr id="381" name="Freihand 380">
                <a:extLst>
                  <a:ext uri="{FF2B5EF4-FFF2-40B4-BE49-F238E27FC236}">
                    <a16:creationId xmlns:a16="http://schemas.microsoft.com/office/drawing/2014/main" id="{40D75035-050D-C5A6-E0C3-C078D7766EC8}"/>
                  </a:ext>
                </a:extLst>
              </p:cNvPr>
              <p:cNvPicPr/>
              <p:nvPr/>
            </p:nvPicPr>
            <p:blipFill>
              <a:blip r:embed="rId583"/>
              <a:stretch>
                <a:fillRect/>
              </a:stretch>
            </p:blipFill>
            <p:spPr>
              <a:xfrm>
                <a:off x="6725455" y="4541302"/>
                <a:ext cx="224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2" name="Freihand 381">
                <a:extLst>
                  <a:ext uri="{FF2B5EF4-FFF2-40B4-BE49-F238E27FC236}">
                    <a16:creationId xmlns:a16="http://schemas.microsoft.com/office/drawing/2014/main" id="{776EFA95-2A34-8E42-BC36-79925A104E8F}"/>
                  </a:ext>
                </a:extLst>
              </p14:cNvPr>
              <p14:cNvContentPartPr/>
              <p14:nvPr/>
            </p14:nvContentPartPr>
            <p14:xfrm>
              <a:off x="6992575" y="4553902"/>
              <a:ext cx="19080" cy="95400"/>
            </p14:xfrm>
          </p:contentPart>
        </mc:Choice>
        <mc:Fallback xmlns="">
          <p:pic>
            <p:nvPicPr>
              <p:cNvPr id="382" name="Freihand 381">
                <a:extLst>
                  <a:ext uri="{FF2B5EF4-FFF2-40B4-BE49-F238E27FC236}">
                    <a16:creationId xmlns:a16="http://schemas.microsoft.com/office/drawing/2014/main" id="{776EFA95-2A34-8E42-BC36-79925A104E8F}"/>
                  </a:ext>
                </a:extLst>
              </p:cNvPr>
              <p:cNvPicPr/>
              <p:nvPr/>
            </p:nvPicPr>
            <p:blipFill>
              <a:blip r:embed="rId585"/>
              <a:stretch>
                <a:fillRect/>
              </a:stretch>
            </p:blipFill>
            <p:spPr>
              <a:xfrm>
                <a:off x="6983935" y="4545262"/>
                <a:ext cx="36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3" name="Freihand 382">
                <a:extLst>
                  <a:ext uri="{FF2B5EF4-FFF2-40B4-BE49-F238E27FC236}">
                    <a16:creationId xmlns:a16="http://schemas.microsoft.com/office/drawing/2014/main" id="{49C179C5-615E-C2BF-A26B-673CEF0901B8}"/>
                  </a:ext>
                </a:extLst>
              </p14:cNvPr>
              <p14:cNvContentPartPr/>
              <p14:nvPr/>
            </p14:nvContentPartPr>
            <p14:xfrm>
              <a:off x="6964855" y="4506382"/>
              <a:ext cx="136080" cy="86760"/>
            </p14:xfrm>
          </p:contentPart>
        </mc:Choice>
        <mc:Fallback xmlns="">
          <p:pic>
            <p:nvPicPr>
              <p:cNvPr id="383" name="Freihand 382">
                <a:extLst>
                  <a:ext uri="{FF2B5EF4-FFF2-40B4-BE49-F238E27FC236}">
                    <a16:creationId xmlns:a16="http://schemas.microsoft.com/office/drawing/2014/main" id="{49C179C5-615E-C2BF-A26B-673CEF0901B8}"/>
                  </a:ext>
                </a:extLst>
              </p:cNvPr>
              <p:cNvPicPr/>
              <p:nvPr/>
            </p:nvPicPr>
            <p:blipFill>
              <a:blip r:embed="rId587"/>
              <a:stretch>
                <a:fillRect/>
              </a:stretch>
            </p:blipFill>
            <p:spPr>
              <a:xfrm>
                <a:off x="6955855" y="4497382"/>
                <a:ext cx="153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4" name="Freihand 383">
                <a:extLst>
                  <a:ext uri="{FF2B5EF4-FFF2-40B4-BE49-F238E27FC236}">
                    <a16:creationId xmlns:a16="http://schemas.microsoft.com/office/drawing/2014/main" id="{508B7CB5-83E9-ED32-B420-9FA86268497D}"/>
                  </a:ext>
                </a:extLst>
              </p14:cNvPr>
              <p14:cNvContentPartPr/>
              <p14:nvPr/>
            </p14:nvContentPartPr>
            <p14:xfrm>
              <a:off x="7224775" y="4561462"/>
              <a:ext cx="59040" cy="92520"/>
            </p14:xfrm>
          </p:contentPart>
        </mc:Choice>
        <mc:Fallback xmlns="">
          <p:pic>
            <p:nvPicPr>
              <p:cNvPr id="384" name="Freihand 383">
                <a:extLst>
                  <a:ext uri="{FF2B5EF4-FFF2-40B4-BE49-F238E27FC236}">
                    <a16:creationId xmlns:a16="http://schemas.microsoft.com/office/drawing/2014/main" id="{508B7CB5-83E9-ED32-B420-9FA86268497D}"/>
                  </a:ext>
                </a:extLst>
              </p:cNvPr>
              <p:cNvPicPr/>
              <p:nvPr/>
            </p:nvPicPr>
            <p:blipFill>
              <a:blip r:embed="rId589"/>
              <a:stretch>
                <a:fillRect/>
              </a:stretch>
            </p:blipFill>
            <p:spPr>
              <a:xfrm>
                <a:off x="7216135" y="4552462"/>
                <a:ext cx="76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5" name="Freihand 384">
                <a:extLst>
                  <a:ext uri="{FF2B5EF4-FFF2-40B4-BE49-F238E27FC236}">
                    <a16:creationId xmlns:a16="http://schemas.microsoft.com/office/drawing/2014/main" id="{FF263098-8390-41BE-B970-4CC19A54AFF4}"/>
                  </a:ext>
                </a:extLst>
              </p14:cNvPr>
              <p14:cNvContentPartPr/>
              <p14:nvPr/>
            </p14:nvContentPartPr>
            <p14:xfrm>
              <a:off x="7341415" y="4560742"/>
              <a:ext cx="130320" cy="84600"/>
            </p14:xfrm>
          </p:contentPart>
        </mc:Choice>
        <mc:Fallback xmlns="">
          <p:pic>
            <p:nvPicPr>
              <p:cNvPr id="385" name="Freihand 384">
                <a:extLst>
                  <a:ext uri="{FF2B5EF4-FFF2-40B4-BE49-F238E27FC236}">
                    <a16:creationId xmlns:a16="http://schemas.microsoft.com/office/drawing/2014/main" id="{FF263098-8390-41BE-B970-4CC19A54AFF4}"/>
                  </a:ext>
                </a:extLst>
              </p:cNvPr>
              <p:cNvPicPr/>
              <p:nvPr/>
            </p:nvPicPr>
            <p:blipFill>
              <a:blip r:embed="rId591"/>
              <a:stretch>
                <a:fillRect/>
              </a:stretch>
            </p:blipFill>
            <p:spPr>
              <a:xfrm>
                <a:off x="7332775" y="4551742"/>
                <a:ext cx="147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7" name="Freihand 386">
                <a:extLst>
                  <a:ext uri="{FF2B5EF4-FFF2-40B4-BE49-F238E27FC236}">
                    <a16:creationId xmlns:a16="http://schemas.microsoft.com/office/drawing/2014/main" id="{85BB426D-FB50-56B2-88AC-E644482C17C8}"/>
                  </a:ext>
                </a:extLst>
              </p14:cNvPr>
              <p14:cNvContentPartPr/>
              <p14:nvPr/>
            </p14:nvContentPartPr>
            <p14:xfrm>
              <a:off x="7536175" y="4530502"/>
              <a:ext cx="100440" cy="102240"/>
            </p14:xfrm>
          </p:contentPart>
        </mc:Choice>
        <mc:Fallback xmlns="">
          <p:pic>
            <p:nvPicPr>
              <p:cNvPr id="387" name="Freihand 386">
                <a:extLst>
                  <a:ext uri="{FF2B5EF4-FFF2-40B4-BE49-F238E27FC236}">
                    <a16:creationId xmlns:a16="http://schemas.microsoft.com/office/drawing/2014/main" id="{85BB426D-FB50-56B2-88AC-E644482C17C8}"/>
                  </a:ext>
                </a:extLst>
              </p:cNvPr>
              <p:cNvPicPr/>
              <p:nvPr/>
            </p:nvPicPr>
            <p:blipFill>
              <a:blip r:embed="rId593"/>
              <a:stretch>
                <a:fillRect/>
              </a:stretch>
            </p:blipFill>
            <p:spPr>
              <a:xfrm>
                <a:off x="7527535" y="4521862"/>
                <a:ext cx="118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8" name="Freihand 387">
                <a:extLst>
                  <a:ext uri="{FF2B5EF4-FFF2-40B4-BE49-F238E27FC236}">
                    <a16:creationId xmlns:a16="http://schemas.microsoft.com/office/drawing/2014/main" id="{9BBB282F-A883-F133-04A3-14569A81370A}"/>
                  </a:ext>
                </a:extLst>
              </p14:cNvPr>
              <p14:cNvContentPartPr/>
              <p14:nvPr/>
            </p14:nvContentPartPr>
            <p14:xfrm>
              <a:off x="7560295" y="4578022"/>
              <a:ext cx="105120" cy="10080"/>
            </p14:xfrm>
          </p:contentPart>
        </mc:Choice>
        <mc:Fallback xmlns="">
          <p:pic>
            <p:nvPicPr>
              <p:cNvPr id="388" name="Freihand 387">
                <a:extLst>
                  <a:ext uri="{FF2B5EF4-FFF2-40B4-BE49-F238E27FC236}">
                    <a16:creationId xmlns:a16="http://schemas.microsoft.com/office/drawing/2014/main" id="{9BBB282F-A883-F133-04A3-14569A81370A}"/>
                  </a:ext>
                </a:extLst>
              </p:cNvPr>
              <p:cNvPicPr/>
              <p:nvPr/>
            </p:nvPicPr>
            <p:blipFill>
              <a:blip r:embed="rId595"/>
              <a:stretch>
                <a:fillRect/>
              </a:stretch>
            </p:blipFill>
            <p:spPr>
              <a:xfrm>
                <a:off x="7551295" y="4569382"/>
                <a:ext cx="122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9" name="Freihand 388">
                <a:extLst>
                  <a:ext uri="{FF2B5EF4-FFF2-40B4-BE49-F238E27FC236}">
                    <a16:creationId xmlns:a16="http://schemas.microsoft.com/office/drawing/2014/main" id="{B344D99E-17C2-3153-7101-54F724CFDAAB}"/>
                  </a:ext>
                </a:extLst>
              </p14:cNvPr>
              <p14:cNvContentPartPr/>
              <p14:nvPr/>
            </p14:nvContentPartPr>
            <p14:xfrm>
              <a:off x="7643095" y="4454902"/>
              <a:ext cx="75240" cy="191880"/>
            </p14:xfrm>
          </p:contentPart>
        </mc:Choice>
        <mc:Fallback xmlns="">
          <p:pic>
            <p:nvPicPr>
              <p:cNvPr id="389" name="Freihand 388">
                <a:extLst>
                  <a:ext uri="{FF2B5EF4-FFF2-40B4-BE49-F238E27FC236}">
                    <a16:creationId xmlns:a16="http://schemas.microsoft.com/office/drawing/2014/main" id="{B344D99E-17C2-3153-7101-54F724CFDAAB}"/>
                  </a:ext>
                </a:extLst>
              </p:cNvPr>
              <p:cNvPicPr/>
              <p:nvPr/>
            </p:nvPicPr>
            <p:blipFill>
              <a:blip r:embed="rId597"/>
              <a:stretch>
                <a:fillRect/>
              </a:stretch>
            </p:blipFill>
            <p:spPr>
              <a:xfrm>
                <a:off x="7634455" y="4445902"/>
                <a:ext cx="92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0" name="Freihand 389">
                <a:extLst>
                  <a:ext uri="{FF2B5EF4-FFF2-40B4-BE49-F238E27FC236}">
                    <a16:creationId xmlns:a16="http://schemas.microsoft.com/office/drawing/2014/main" id="{90007777-C6A8-CE47-7AF8-206DBB452B4F}"/>
                  </a:ext>
                </a:extLst>
              </p14:cNvPr>
              <p14:cNvContentPartPr/>
              <p14:nvPr/>
            </p14:nvContentPartPr>
            <p14:xfrm>
              <a:off x="5232535" y="4816342"/>
              <a:ext cx="2618640" cy="90360"/>
            </p14:xfrm>
          </p:contentPart>
        </mc:Choice>
        <mc:Fallback xmlns="">
          <p:pic>
            <p:nvPicPr>
              <p:cNvPr id="390" name="Freihand 389">
                <a:extLst>
                  <a:ext uri="{FF2B5EF4-FFF2-40B4-BE49-F238E27FC236}">
                    <a16:creationId xmlns:a16="http://schemas.microsoft.com/office/drawing/2014/main" id="{90007777-C6A8-CE47-7AF8-206DBB452B4F}"/>
                  </a:ext>
                </a:extLst>
              </p:cNvPr>
              <p:cNvPicPr/>
              <p:nvPr/>
            </p:nvPicPr>
            <p:blipFill>
              <a:blip r:embed="rId599"/>
              <a:stretch>
                <a:fillRect/>
              </a:stretch>
            </p:blipFill>
            <p:spPr>
              <a:xfrm>
                <a:off x="5223895" y="4807702"/>
                <a:ext cx="2636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10" name="Freihand 409">
                <a:extLst>
                  <a:ext uri="{FF2B5EF4-FFF2-40B4-BE49-F238E27FC236}">
                    <a16:creationId xmlns:a16="http://schemas.microsoft.com/office/drawing/2014/main" id="{D39576DA-D1E1-9C8D-1B69-58A73A2DF4F2}"/>
                  </a:ext>
                </a:extLst>
              </p14:cNvPr>
              <p14:cNvContentPartPr/>
              <p14:nvPr/>
            </p14:nvContentPartPr>
            <p14:xfrm>
              <a:off x="7981135" y="4787902"/>
              <a:ext cx="28080" cy="31320"/>
            </p14:xfrm>
          </p:contentPart>
        </mc:Choice>
        <mc:Fallback xmlns="">
          <p:pic>
            <p:nvPicPr>
              <p:cNvPr id="410" name="Freihand 409">
                <a:extLst>
                  <a:ext uri="{FF2B5EF4-FFF2-40B4-BE49-F238E27FC236}">
                    <a16:creationId xmlns:a16="http://schemas.microsoft.com/office/drawing/2014/main" id="{D39576DA-D1E1-9C8D-1B69-58A73A2DF4F2}"/>
                  </a:ext>
                </a:extLst>
              </p:cNvPr>
              <p:cNvPicPr/>
              <p:nvPr/>
            </p:nvPicPr>
            <p:blipFill>
              <a:blip r:embed="rId601"/>
              <a:stretch>
                <a:fillRect/>
              </a:stretch>
            </p:blipFill>
            <p:spPr>
              <a:xfrm>
                <a:off x="7972135" y="4778902"/>
                <a:ext cx="45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11" name="Freihand 410">
                <a:extLst>
                  <a:ext uri="{FF2B5EF4-FFF2-40B4-BE49-F238E27FC236}">
                    <a16:creationId xmlns:a16="http://schemas.microsoft.com/office/drawing/2014/main" id="{F564A876-83F3-944B-F9A5-3658841B34E1}"/>
                  </a:ext>
                </a:extLst>
              </p14:cNvPr>
              <p14:cNvContentPartPr/>
              <p14:nvPr/>
            </p14:nvContentPartPr>
            <p14:xfrm>
              <a:off x="8109295" y="4674502"/>
              <a:ext cx="83160" cy="168120"/>
            </p14:xfrm>
          </p:contentPart>
        </mc:Choice>
        <mc:Fallback xmlns="">
          <p:pic>
            <p:nvPicPr>
              <p:cNvPr id="411" name="Freihand 410">
                <a:extLst>
                  <a:ext uri="{FF2B5EF4-FFF2-40B4-BE49-F238E27FC236}">
                    <a16:creationId xmlns:a16="http://schemas.microsoft.com/office/drawing/2014/main" id="{F564A876-83F3-944B-F9A5-3658841B34E1}"/>
                  </a:ext>
                </a:extLst>
              </p:cNvPr>
              <p:cNvPicPr/>
              <p:nvPr/>
            </p:nvPicPr>
            <p:blipFill>
              <a:blip r:embed="rId603"/>
              <a:stretch>
                <a:fillRect/>
              </a:stretch>
            </p:blipFill>
            <p:spPr>
              <a:xfrm>
                <a:off x="8100295" y="4665502"/>
                <a:ext cx="100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12" name="Freihand 411">
                <a:extLst>
                  <a:ext uri="{FF2B5EF4-FFF2-40B4-BE49-F238E27FC236}">
                    <a16:creationId xmlns:a16="http://schemas.microsoft.com/office/drawing/2014/main" id="{18D330C8-6E42-7BA1-127C-B29B21E8B299}"/>
                  </a:ext>
                </a:extLst>
              </p14:cNvPr>
              <p14:cNvContentPartPr/>
              <p14:nvPr/>
            </p14:nvContentPartPr>
            <p14:xfrm>
              <a:off x="8261215" y="4646782"/>
              <a:ext cx="101520" cy="154800"/>
            </p14:xfrm>
          </p:contentPart>
        </mc:Choice>
        <mc:Fallback xmlns="">
          <p:pic>
            <p:nvPicPr>
              <p:cNvPr id="412" name="Freihand 411">
                <a:extLst>
                  <a:ext uri="{FF2B5EF4-FFF2-40B4-BE49-F238E27FC236}">
                    <a16:creationId xmlns:a16="http://schemas.microsoft.com/office/drawing/2014/main" id="{18D330C8-6E42-7BA1-127C-B29B21E8B299}"/>
                  </a:ext>
                </a:extLst>
              </p:cNvPr>
              <p:cNvPicPr/>
              <p:nvPr/>
            </p:nvPicPr>
            <p:blipFill>
              <a:blip r:embed="rId605"/>
              <a:stretch>
                <a:fillRect/>
              </a:stretch>
            </p:blipFill>
            <p:spPr>
              <a:xfrm>
                <a:off x="8252575" y="4638142"/>
                <a:ext cx="119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13" name="Freihand 412">
                <a:extLst>
                  <a:ext uri="{FF2B5EF4-FFF2-40B4-BE49-F238E27FC236}">
                    <a16:creationId xmlns:a16="http://schemas.microsoft.com/office/drawing/2014/main" id="{869DF19E-5BB5-408F-FCC7-C671E2E322E2}"/>
                  </a:ext>
                </a:extLst>
              </p14:cNvPr>
              <p14:cNvContentPartPr/>
              <p14:nvPr/>
            </p14:nvContentPartPr>
            <p14:xfrm>
              <a:off x="8385775" y="4641742"/>
              <a:ext cx="119880" cy="126360"/>
            </p14:xfrm>
          </p:contentPart>
        </mc:Choice>
        <mc:Fallback xmlns="">
          <p:pic>
            <p:nvPicPr>
              <p:cNvPr id="413" name="Freihand 412">
                <a:extLst>
                  <a:ext uri="{FF2B5EF4-FFF2-40B4-BE49-F238E27FC236}">
                    <a16:creationId xmlns:a16="http://schemas.microsoft.com/office/drawing/2014/main" id="{869DF19E-5BB5-408F-FCC7-C671E2E322E2}"/>
                  </a:ext>
                </a:extLst>
              </p:cNvPr>
              <p:cNvPicPr/>
              <p:nvPr/>
            </p:nvPicPr>
            <p:blipFill>
              <a:blip r:embed="rId607"/>
              <a:stretch>
                <a:fillRect/>
              </a:stretch>
            </p:blipFill>
            <p:spPr>
              <a:xfrm>
                <a:off x="8376775" y="4632742"/>
                <a:ext cx="137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14" name="Freihand 413">
                <a:extLst>
                  <a:ext uri="{FF2B5EF4-FFF2-40B4-BE49-F238E27FC236}">
                    <a16:creationId xmlns:a16="http://schemas.microsoft.com/office/drawing/2014/main" id="{4D1E592D-79D3-3AD4-C98D-0403180743A7}"/>
                  </a:ext>
                </a:extLst>
              </p14:cNvPr>
              <p14:cNvContentPartPr/>
              <p14:nvPr/>
            </p14:nvContentPartPr>
            <p14:xfrm>
              <a:off x="8210455" y="4910302"/>
              <a:ext cx="46080" cy="132120"/>
            </p14:xfrm>
          </p:contentPart>
        </mc:Choice>
        <mc:Fallback xmlns="">
          <p:pic>
            <p:nvPicPr>
              <p:cNvPr id="414" name="Freihand 413">
                <a:extLst>
                  <a:ext uri="{FF2B5EF4-FFF2-40B4-BE49-F238E27FC236}">
                    <a16:creationId xmlns:a16="http://schemas.microsoft.com/office/drawing/2014/main" id="{4D1E592D-79D3-3AD4-C98D-0403180743A7}"/>
                  </a:ext>
                </a:extLst>
              </p:cNvPr>
              <p:cNvPicPr/>
              <p:nvPr/>
            </p:nvPicPr>
            <p:blipFill>
              <a:blip r:embed="rId609"/>
              <a:stretch>
                <a:fillRect/>
              </a:stretch>
            </p:blipFill>
            <p:spPr>
              <a:xfrm>
                <a:off x="8201455" y="4901662"/>
                <a:ext cx="63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15" name="Freihand 414">
                <a:extLst>
                  <a:ext uri="{FF2B5EF4-FFF2-40B4-BE49-F238E27FC236}">
                    <a16:creationId xmlns:a16="http://schemas.microsoft.com/office/drawing/2014/main" id="{3C80FC11-A4D0-2623-6189-B0C00F20CB65}"/>
                  </a:ext>
                </a:extLst>
              </p14:cNvPr>
              <p14:cNvContentPartPr/>
              <p14:nvPr/>
            </p14:nvContentPartPr>
            <p14:xfrm>
              <a:off x="8158255" y="4840462"/>
              <a:ext cx="149040" cy="96480"/>
            </p14:xfrm>
          </p:contentPart>
        </mc:Choice>
        <mc:Fallback xmlns="">
          <p:pic>
            <p:nvPicPr>
              <p:cNvPr id="415" name="Freihand 414">
                <a:extLst>
                  <a:ext uri="{FF2B5EF4-FFF2-40B4-BE49-F238E27FC236}">
                    <a16:creationId xmlns:a16="http://schemas.microsoft.com/office/drawing/2014/main" id="{3C80FC11-A4D0-2623-6189-B0C00F20CB65}"/>
                  </a:ext>
                </a:extLst>
              </p:cNvPr>
              <p:cNvPicPr/>
              <p:nvPr/>
            </p:nvPicPr>
            <p:blipFill>
              <a:blip r:embed="rId611"/>
              <a:stretch>
                <a:fillRect/>
              </a:stretch>
            </p:blipFill>
            <p:spPr>
              <a:xfrm>
                <a:off x="8149255" y="4831822"/>
                <a:ext cx="166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16" name="Freihand 415">
                <a:extLst>
                  <a:ext uri="{FF2B5EF4-FFF2-40B4-BE49-F238E27FC236}">
                    <a16:creationId xmlns:a16="http://schemas.microsoft.com/office/drawing/2014/main" id="{0FB9BD5C-B2C5-8969-20F5-B9C2075C1D1C}"/>
                  </a:ext>
                </a:extLst>
              </p14:cNvPr>
              <p14:cNvContentPartPr/>
              <p14:nvPr/>
            </p14:nvContentPartPr>
            <p14:xfrm>
              <a:off x="7902295" y="5163742"/>
              <a:ext cx="21600" cy="137160"/>
            </p14:xfrm>
          </p:contentPart>
        </mc:Choice>
        <mc:Fallback xmlns="">
          <p:pic>
            <p:nvPicPr>
              <p:cNvPr id="416" name="Freihand 415">
                <a:extLst>
                  <a:ext uri="{FF2B5EF4-FFF2-40B4-BE49-F238E27FC236}">
                    <a16:creationId xmlns:a16="http://schemas.microsoft.com/office/drawing/2014/main" id="{0FB9BD5C-B2C5-8969-20F5-B9C2075C1D1C}"/>
                  </a:ext>
                </a:extLst>
              </p:cNvPr>
              <p:cNvPicPr/>
              <p:nvPr/>
            </p:nvPicPr>
            <p:blipFill>
              <a:blip r:embed="rId613"/>
              <a:stretch>
                <a:fillRect/>
              </a:stretch>
            </p:blipFill>
            <p:spPr>
              <a:xfrm>
                <a:off x="7893295" y="5155102"/>
                <a:ext cx="39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17" name="Freihand 416">
                <a:extLst>
                  <a:ext uri="{FF2B5EF4-FFF2-40B4-BE49-F238E27FC236}">
                    <a16:creationId xmlns:a16="http://schemas.microsoft.com/office/drawing/2014/main" id="{EFF7C5E5-CAB6-E442-8035-2CD6505E809F}"/>
                  </a:ext>
                </a:extLst>
              </p14:cNvPr>
              <p14:cNvContentPartPr/>
              <p14:nvPr/>
            </p14:nvContentPartPr>
            <p14:xfrm>
              <a:off x="7805815" y="5231782"/>
              <a:ext cx="158760" cy="88560"/>
            </p14:xfrm>
          </p:contentPart>
        </mc:Choice>
        <mc:Fallback xmlns="">
          <p:pic>
            <p:nvPicPr>
              <p:cNvPr id="417" name="Freihand 416">
                <a:extLst>
                  <a:ext uri="{FF2B5EF4-FFF2-40B4-BE49-F238E27FC236}">
                    <a16:creationId xmlns:a16="http://schemas.microsoft.com/office/drawing/2014/main" id="{EFF7C5E5-CAB6-E442-8035-2CD6505E809F}"/>
                  </a:ext>
                </a:extLst>
              </p:cNvPr>
              <p:cNvPicPr/>
              <p:nvPr/>
            </p:nvPicPr>
            <p:blipFill>
              <a:blip r:embed="rId615"/>
              <a:stretch>
                <a:fillRect/>
              </a:stretch>
            </p:blipFill>
            <p:spPr>
              <a:xfrm>
                <a:off x="7796815" y="5223142"/>
                <a:ext cx="176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18" name="Freihand 417">
                <a:extLst>
                  <a:ext uri="{FF2B5EF4-FFF2-40B4-BE49-F238E27FC236}">
                    <a16:creationId xmlns:a16="http://schemas.microsoft.com/office/drawing/2014/main" id="{B73E2053-C8E7-8EE7-B11F-67459D72071F}"/>
                  </a:ext>
                </a:extLst>
              </p14:cNvPr>
              <p14:cNvContentPartPr/>
              <p14:nvPr/>
            </p14:nvContentPartPr>
            <p14:xfrm>
              <a:off x="7856215" y="5112262"/>
              <a:ext cx="212400" cy="158400"/>
            </p14:xfrm>
          </p:contentPart>
        </mc:Choice>
        <mc:Fallback xmlns="">
          <p:pic>
            <p:nvPicPr>
              <p:cNvPr id="418" name="Freihand 417">
                <a:extLst>
                  <a:ext uri="{FF2B5EF4-FFF2-40B4-BE49-F238E27FC236}">
                    <a16:creationId xmlns:a16="http://schemas.microsoft.com/office/drawing/2014/main" id="{B73E2053-C8E7-8EE7-B11F-67459D72071F}"/>
                  </a:ext>
                </a:extLst>
              </p:cNvPr>
              <p:cNvPicPr/>
              <p:nvPr/>
            </p:nvPicPr>
            <p:blipFill>
              <a:blip r:embed="rId617"/>
              <a:stretch>
                <a:fillRect/>
              </a:stretch>
            </p:blipFill>
            <p:spPr>
              <a:xfrm>
                <a:off x="7847575" y="5103262"/>
                <a:ext cx="230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19" name="Freihand 418">
                <a:extLst>
                  <a:ext uri="{FF2B5EF4-FFF2-40B4-BE49-F238E27FC236}">
                    <a16:creationId xmlns:a16="http://schemas.microsoft.com/office/drawing/2014/main" id="{80F6D50C-9FF3-B29A-9449-B621167F176C}"/>
                  </a:ext>
                </a:extLst>
              </p14:cNvPr>
              <p14:cNvContentPartPr/>
              <p14:nvPr/>
            </p14:nvContentPartPr>
            <p14:xfrm>
              <a:off x="8102095" y="5111182"/>
              <a:ext cx="95400" cy="138960"/>
            </p14:xfrm>
          </p:contentPart>
        </mc:Choice>
        <mc:Fallback xmlns="">
          <p:pic>
            <p:nvPicPr>
              <p:cNvPr id="419" name="Freihand 418">
                <a:extLst>
                  <a:ext uri="{FF2B5EF4-FFF2-40B4-BE49-F238E27FC236}">
                    <a16:creationId xmlns:a16="http://schemas.microsoft.com/office/drawing/2014/main" id="{80F6D50C-9FF3-B29A-9449-B621167F176C}"/>
                  </a:ext>
                </a:extLst>
              </p:cNvPr>
              <p:cNvPicPr/>
              <p:nvPr/>
            </p:nvPicPr>
            <p:blipFill>
              <a:blip r:embed="rId619"/>
              <a:stretch>
                <a:fillRect/>
              </a:stretch>
            </p:blipFill>
            <p:spPr>
              <a:xfrm>
                <a:off x="8093455" y="5102182"/>
                <a:ext cx="113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20" name="Freihand 419">
                <a:extLst>
                  <a:ext uri="{FF2B5EF4-FFF2-40B4-BE49-F238E27FC236}">
                    <a16:creationId xmlns:a16="http://schemas.microsoft.com/office/drawing/2014/main" id="{6F3A94D2-6106-9E7B-69F1-28EF0C9D43BF}"/>
                  </a:ext>
                </a:extLst>
              </p14:cNvPr>
              <p14:cNvContentPartPr/>
              <p14:nvPr/>
            </p14:nvContentPartPr>
            <p14:xfrm>
              <a:off x="8185615" y="5147902"/>
              <a:ext cx="81360" cy="95040"/>
            </p14:xfrm>
          </p:contentPart>
        </mc:Choice>
        <mc:Fallback xmlns="">
          <p:pic>
            <p:nvPicPr>
              <p:cNvPr id="420" name="Freihand 419">
                <a:extLst>
                  <a:ext uri="{FF2B5EF4-FFF2-40B4-BE49-F238E27FC236}">
                    <a16:creationId xmlns:a16="http://schemas.microsoft.com/office/drawing/2014/main" id="{6F3A94D2-6106-9E7B-69F1-28EF0C9D43BF}"/>
                  </a:ext>
                </a:extLst>
              </p:cNvPr>
              <p:cNvPicPr/>
              <p:nvPr/>
            </p:nvPicPr>
            <p:blipFill>
              <a:blip r:embed="rId621"/>
              <a:stretch>
                <a:fillRect/>
              </a:stretch>
            </p:blipFill>
            <p:spPr>
              <a:xfrm>
                <a:off x="8176615" y="5138902"/>
                <a:ext cx="99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21" name="Freihand 420">
                <a:extLst>
                  <a:ext uri="{FF2B5EF4-FFF2-40B4-BE49-F238E27FC236}">
                    <a16:creationId xmlns:a16="http://schemas.microsoft.com/office/drawing/2014/main" id="{BEFC1E42-ACF8-1003-6F69-957621F15542}"/>
                  </a:ext>
                </a:extLst>
              </p14:cNvPr>
              <p14:cNvContentPartPr/>
              <p14:nvPr/>
            </p14:nvContentPartPr>
            <p14:xfrm>
              <a:off x="8297575" y="5142142"/>
              <a:ext cx="60480" cy="107280"/>
            </p14:xfrm>
          </p:contentPart>
        </mc:Choice>
        <mc:Fallback xmlns="">
          <p:pic>
            <p:nvPicPr>
              <p:cNvPr id="421" name="Freihand 420">
                <a:extLst>
                  <a:ext uri="{FF2B5EF4-FFF2-40B4-BE49-F238E27FC236}">
                    <a16:creationId xmlns:a16="http://schemas.microsoft.com/office/drawing/2014/main" id="{BEFC1E42-ACF8-1003-6F69-957621F15542}"/>
                  </a:ext>
                </a:extLst>
              </p:cNvPr>
              <p:cNvPicPr/>
              <p:nvPr/>
            </p:nvPicPr>
            <p:blipFill>
              <a:blip r:embed="rId623"/>
              <a:stretch>
                <a:fillRect/>
              </a:stretch>
            </p:blipFill>
            <p:spPr>
              <a:xfrm>
                <a:off x="8288575" y="5133142"/>
                <a:ext cx="78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22" name="Freihand 421">
                <a:extLst>
                  <a:ext uri="{FF2B5EF4-FFF2-40B4-BE49-F238E27FC236}">
                    <a16:creationId xmlns:a16="http://schemas.microsoft.com/office/drawing/2014/main" id="{621CDDAB-F333-15A9-8C15-70C1BCE5D897}"/>
                  </a:ext>
                </a:extLst>
              </p14:cNvPr>
              <p14:cNvContentPartPr/>
              <p14:nvPr/>
            </p14:nvContentPartPr>
            <p14:xfrm>
              <a:off x="7890055" y="5399182"/>
              <a:ext cx="126720" cy="130320"/>
            </p14:xfrm>
          </p:contentPart>
        </mc:Choice>
        <mc:Fallback xmlns="">
          <p:pic>
            <p:nvPicPr>
              <p:cNvPr id="422" name="Freihand 421">
                <a:extLst>
                  <a:ext uri="{FF2B5EF4-FFF2-40B4-BE49-F238E27FC236}">
                    <a16:creationId xmlns:a16="http://schemas.microsoft.com/office/drawing/2014/main" id="{621CDDAB-F333-15A9-8C15-70C1BCE5D897}"/>
                  </a:ext>
                </a:extLst>
              </p:cNvPr>
              <p:cNvPicPr/>
              <p:nvPr/>
            </p:nvPicPr>
            <p:blipFill>
              <a:blip r:embed="rId625"/>
              <a:stretch>
                <a:fillRect/>
              </a:stretch>
            </p:blipFill>
            <p:spPr>
              <a:xfrm>
                <a:off x="7881415" y="5390542"/>
                <a:ext cx="144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23" name="Freihand 422">
                <a:extLst>
                  <a:ext uri="{FF2B5EF4-FFF2-40B4-BE49-F238E27FC236}">
                    <a16:creationId xmlns:a16="http://schemas.microsoft.com/office/drawing/2014/main" id="{D511AB66-C707-6989-754A-35FB6F143EFA}"/>
                  </a:ext>
                </a:extLst>
              </p14:cNvPr>
              <p14:cNvContentPartPr/>
              <p14:nvPr/>
            </p14:nvContentPartPr>
            <p14:xfrm>
              <a:off x="8052775" y="5310262"/>
              <a:ext cx="217080" cy="198720"/>
            </p14:xfrm>
          </p:contentPart>
        </mc:Choice>
        <mc:Fallback xmlns="">
          <p:pic>
            <p:nvPicPr>
              <p:cNvPr id="423" name="Freihand 422">
                <a:extLst>
                  <a:ext uri="{FF2B5EF4-FFF2-40B4-BE49-F238E27FC236}">
                    <a16:creationId xmlns:a16="http://schemas.microsoft.com/office/drawing/2014/main" id="{D511AB66-C707-6989-754A-35FB6F143EFA}"/>
                  </a:ext>
                </a:extLst>
              </p:cNvPr>
              <p:cNvPicPr/>
              <p:nvPr/>
            </p:nvPicPr>
            <p:blipFill>
              <a:blip r:embed="rId627"/>
              <a:stretch>
                <a:fillRect/>
              </a:stretch>
            </p:blipFill>
            <p:spPr>
              <a:xfrm>
                <a:off x="8043775" y="5301262"/>
                <a:ext cx="2347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24" name="Freihand 423">
                <a:extLst>
                  <a:ext uri="{FF2B5EF4-FFF2-40B4-BE49-F238E27FC236}">
                    <a16:creationId xmlns:a16="http://schemas.microsoft.com/office/drawing/2014/main" id="{088A3774-5F89-1DE6-3A66-98BD74B4BACF}"/>
                  </a:ext>
                </a:extLst>
              </p14:cNvPr>
              <p14:cNvContentPartPr/>
              <p14:nvPr/>
            </p14:nvContentPartPr>
            <p14:xfrm>
              <a:off x="8225215" y="5376502"/>
              <a:ext cx="117720" cy="109080"/>
            </p14:xfrm>
          </p:contentPart>
        </mc:Choice>
        <mc:Fallback xmlns="">
          <p:pic>
            <p:nvPicPr>
              <p:cNvPr id="424" name="Freihand 423">
                <a:extLst>
                  <a:ext uri="{FF2B5EF4-FFF2-40B4-BE49-F238E27FC236}">
                    <a16:creationId xmlns:a16="http://schemas.microsoft.com/office/drawing/2014/main" id="{088A3774-5F89-1DE6-3A66-98BD74B4BACF}"/>
                  </a:ext>
                </a:extLst>
              </p:cNvPr>
              <p:cNvPicPr/>
              <p:nvPr/>
            </p:nvPicPr>
            <p:blipFill>
              <a:blip r:embed="rId629"/>
              <a:stretch>
                <a:fillRect/>
              </a:stretch>
            </p:blipFill>
            <p:spPr>
              <a:xfrm>
                <a:off x="8216215" y="5367502"/>
                <a:ext cx="135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25" name="Freihand 424">
                <a:extLst>
                  <a:ext uri="{FF2B5EF4-FFF2-40B4-BE49-F238E27FC236}">
                    <a16:creationId xmlns:a16="http://schemas.microsoft.com/office/drawing/2014/main" id="{E4FC1F8A-6F57-71A4-AD30-49C859EA9C0C}"/>
                  </a:ext>
                </a:extLst>
              </p14:cNvPr>
              <p14:cNvContentPartPr/>
              <p14:nvPr/>
            </p14:nvContentPartPr>
            <p14:xfrm>
              <a:off x="8363095" y="5356342"/>
              <a:ext cx="72360" cy="152640"/>
            </p14:xfrm>
          </p:contentPart>
        </mc:Choice>
        <mc:Fallback xmlns="">
          <p:pic>
            <p:nvPicPr>
              <p:cNvPr id="425" name="Freihand 424">
                <a:extLst>
                  <a:ext uri="{FF2B5EF4-FFF2-40B4-BE49-F238E27FC236}">
                    <a16:creationId xmlns:a16="http://schemas.microsoft.com/office/drawing/2014/main" id="{E4FC1F8A-6F57-71A4-AD30-49C859EA9C0C}"/>
                  </a:ext>
                </a:extLst>
              </p:cNvPr>
              <p:cNvPicPr/>
              <p:nvPr/>
            </p:nvPicPr>
            <p:blipFill>
              <a:blip r:embed="rId631"/>
              <a:stretch>
                <a:fillRect/>
              </a:stretch>
            </p:blipFill>
            <p:spPr>
              <a:xfrm>
                <a:off x="8354095" y="5347342"/>
                <a:ext cx="90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26" name="Freihand 425">
                <a:extLst>
                  <a:ext uri="{FF2B5EF4-FFF2-40B4-BE49-F238E27FC236}">
                    <a16:creationId xmlns:a16="http://schemas.microsoft.com/office/drawing/2014/main" id="{448D1431-62D5-E569-70A5-6ED53A584DA8}"/>
                  </a:ext>
                </a:extLst>
              </p14:cNvPr>
              <p14:cNvContentPartPr/>
              <p14:nvPr/>
            </p14:nvContentPartPr>
            <p14:xfrm>
              <a:off x="7929295" y="5661262"/>
              <a:ext cx="14760" cy="110880"/>
            </p14:xfrm>
          </p:contentPart>
        </mc:Choice>
        <mc:Fallback xmlns="">
          <p:pic>
            <p:nvPicPr>
              <p:cNvPr id="426" name="Freihand 425">
                <a:extLst>
                  <a:ext uri="{FF2B5EF4-FFF2-40B4-BE49-F238E27FC236}">
                    <a16:creationId xmlns:a16="http://schemas.microsoft.com/office/drawing/2014/main" id="{448D1431-62D5-E569-70A5-6ED53A584DA8}"/>
                  </a:ext>
                </a:extLst>
              </p:cNvPr>
              <p:cNvPicPr/>
              <p:nvPr/>
            </p:nvPicPr>
            <p:blipFill>
              <a:blip r:embed="rId633"/>
              <a:stretch>
                <a:fillRect/>
              </a:stretch>
            </p:blipFill>
            <p:spPr>
              <a:xfrm>
                <a:off x="7920295" y="5652262"/>
                <a:ext cx="32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27" name="Freihand 426">
                <a:extLst>
                  <a:ext uri="{FF2B5EF4-FFF2-40B4-BE49-F238E27FC236}">
                    <a16:creationId xmlns:a16="http://schemas.microsoft.com/office/drawing/2014/main" id="{8A4CCACA-83F1-5896-90CE-1D81FE441181}"/>
                  </a:ext>
                </a:extLst>
              </p14:cNvPr>
              <p14:cNvContentPartPr/>
              <p14:nvPr/>
            </p14:nvContentPartPr>
            <p14:xfrm>
              <a:off x="7878895" y="5627422"/>
              <a:ext cx="112680" cy="150480"/>
            </p14:xfrm>
          </p:contentPart>
        </mc:Choice>
        <mc:Fallback xmlns="">
          <p:pic>
            <p:nvPicPr>
              <p:cNvPr id="427" name="Freihand 426">
                <a:extLst>
                  <a:ext uri="{FF2B5EF4-FFF2-40B4-BE49-F238E27FC236}">
                    <a16:creationId xmlns:a16="http://schemas.microsoft.com/office/drawing/2014/main" id="{8A4CCACA-83F1-5896-90CE-1D81FE441181}"/>
                  </a:ext>
                </a:extLst>
              </p:cNvPr>
              <p:cNvPicPr/>
              <p:nvPr/>
            </p:nvPicPr>
            <p:blipFill>
              <a:blip r:embed="rId635"/>
              <a:stretch>
                <a:fillRect/>
              </a:stretch>
            </p:blipFill>
            <p:spPr>
              <a:xfrm>
                <a:off x="7870255" y="5618782"/>
                <a:ext cx="130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28" name="Freihand 427">
                <a:extLst>
                  <a:ext uri="{FF2B5EF4-FFF2-40B4-BE49-F238E27FC236}">
                    <a16:creationId xmlns:a16="http://schemas.microsoft.com/office/drawing/2014/main" id="{EFF961E3-8D09-22A4-5A92-152DEFF0070A}"/>
                  </a:ext>
                </a:extLst>
              </p14:cNvPr>
              <p14:cNvContentPartPr/>
              <p14:nvPr/>
            </p14:nvContentPartPr>
            <p14:xfrm>
              <a:off x="8063215" y="5625622"/>
              <a:ext cx="89640" cy="132480"/>
            </p14:xfrm>
          </p:contentPart>
        </mc:Choice>
        <mc:Fallback xmlns="">
          <p:pic>
            <p:nvPicPr>
              <p:cNvPr id="428" name="Freihand 427">
                <a:extLst>
                  <a:ext uri="{FF2B5EF4-FFF2-40B4-BE49-F238E27FC236}">
                    <a16:creationId xmlns:a16="http://schemas.microsoft.com/office/drawing/2014/main" id="{EFF961E3-8D09-22A4-5A92-152DEFF0070A}"/>
                  </a:ext>
                </a:extLst>
              </p:cNvPr>
              <p:cNvPicPr/>
              <p:nvPr/>
            </p:nvPicPr>
            <p:blipFill>
              <a:blip r:embed="rId637"/>
              <a:stretch>
                <a:fillRect/>
              </a:stretch>
            </p:blipFill>
            <p:spPr>
              <a:xfrm>
                <a:off x="8054575" y="5616622"/>
                <a:ext cx="1072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29" name="Freihand 428">
                <a:extLst>
                  <a:ext uri="{FF2B5EF4-FFF2-40B4-BE49-F238E27FC236}">
                    <a16:creationId xmlns:a16="http://schemas.microsoft.com/office/drawing/2014/main" id="{67EC00EB-A742-7582-7940-82F646CB384D}"/>
                  </a:ext>
                </a:extLst>
              </p14:cNvPr>
              <p14:cNvContentPartPr/>
              <p14:nvPr/>
            </p14:nvContentPartPr>
            <p14:xfrm>
              <a:off x="8083375" y="5574862"/>
              <a:ext cx="135000" cy="99000"/>
            </p14:xfrm>
          </p:contentPart>
        </mc:Choice>
        <mc:Fallback xmlns="">
          <p:pic>
            <p:nvPicPr>
              <p:cNvPr id="429" name="Freihand 428">
                <a:extLst>
                  <a:ext uri="{FF2B5EF4-FFF2-40B4-BE49-F238E27FC236}">
                    <a16:creationId xmlns:a16="http://schemas.microsoft.com/office/drawing/2014/main" id="{67EC00EB-A742-7582-7940-82F646CB384D}"/>
                  </a:ext>
                </a:extLst>
              </p:cNvPr>
              <p:cNvPicPr/>
              <p:nvPr/>
            </p:nvPicPr>
            <p:blipFill>
              <a:blip r:embed="rId639"/>
              <a:stretch>
                <a:fillRect/>
              </a:stretch>
            </p:blipFill>
            <p:spPr>
              <a:xfrm>
                <a:off x="8074735" y="5565862"/>
                <a:ext cx="152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30" name="Freihand 429">
                <a:extLst>
                  <a:ext uri="{FF2B5EF4-FFF2-40B4-BE49-F238E27FC236}">
                    <a16:creationId xmlns:a16="http://schemas.microsoft.com/office/drawing/2014/main" id="{6554DD9E-9462-82D2-3DB1-4B6AABB6D40B}"/>
                  </a:ext>
                </a:extLst>
              </p14:cNvPr>
              <p14:cNvContentPartPr/>
              <p14:nvPr/>
            </p14:nvContentPartPr>
            <p14:xfrm>
              <a:off x="8269495" y="5589622"/>
              <a:ext cx="99720" cy="173880"/>
            </p14:xfrm>
          </p:contentPart>
        </mc:Choice>
        <mc:Fallback xmlns="">
          <p:pic>
            <p:nvPicPr>
              <p:cNvPr id="430" name="Freihand 429">
                <a:extLst>
                  <a:ext uri="{FF2B5EF4-FFF2-40B4-BE49-F238E27FC236}">
                    <a16:creationId xmlns:a16="http://schemas.microsoft.com/office/drawing/2014/main" id="{6554DD9E-9462-82D2-3DB1-4B6AABB6D40B}"/>
                  </a:ext>
                </a:extLst>
              </p:cNvPr>
              <p:cNvPicPr/>
              <p:nvPr/>
            </p:nvPicPr>
            <p:blipFill>
              <a:blip r:embed="rId641"/>
              <a:stretch>
                <a:fillRect/>
              </a:stretch>
            </p:blipFill>
            <p:spPr>
              <a:xfrm>
                <a:off x="8260495" y="5580982"/>
                <a:ext cx="117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31" name="Freihand 430">
                <a:extLst>
                  <a:ext uri="{FF2B5EF4-FFF2-40B4-BE49-F238E27FC236}">
                    <a16:creationId xmlns:a16="http://schemas.microsoft.com/office/drawing/2014/main" id="{95F78C81-4601-BFA7-73BA-D06B07814F64}"/>
                  </a:ext>
                </a:extLst>
              </p14:cNvPr>
              <p14:cNvContentPartPr/>
              <p14:nvPr/>
            </p14:nvContentPartPr>
            <p14:xfrm>
              <a:off x="8416375" y="5574502"/>
              <a:ext cx="123480" cy="158040"/>
            </p14:xfrm>
          </p:contentPart>
        </mc:Choice>
        <mc:Fallback xmlns="">
          <p:pic>
            <p:nvPicPr>
              <p:cNvPr id="431" name="Freihand 430">
                <a:extLst>
                  <a:ext uri="{FF2B5EF4-FFF2-40B4-BE49-F238E27FC236}">
                    <a16:creationId xmlns:a16="http://schemas.microsoft.com/office/drawing/2014/main" id="{95F78C81-4601-BFA7-73BA-D06B07814F64}"/>
                  </a:ext>
                </a:extLst>
              </p:cNvPr>
              <p:cNvPicPr/>
              <p:nvPr/>
            </p:nvPicPr>
            <p:blipFill>
              <a:blip r:embed="rId643"/>
              <a:stretch>
                <a:fillRect/>
              </a:stretch>
            </p:blipFill>
            <p:spPr>
              <a:xfrm>
                <a:off x="8407735" y="5565502"/>
                <a:ext cx="141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32" name="Freihand 431">
                <a:extLst>
                  <a:ext uri="{FF2B5EF4-FFF2-40B4-BE49-F238E27FC236}">
                    <a16:creationId xmlns:a16="http://schemas.microsoft.com/office/drawing/2014/main" id="{F5812742-2893-55AB-304B-A26FBB1430B0}"/>
                  </a:ext>
                </a:extLst>
              </p14:cNvPr>
              <p14:cNvContentPartPr/>
              <p14:nvPr/>
            </p14:nvContentPartPr>
            <p14:xfrm>
              <a:off x="8542375" y="5542102"/>
              <a:ext cx="48240" cy="180720"/>
            </p14:xfrm>
          </p:contentPart>
        </mc:Choice>
        <mc:Fallback xmlns="">
          <p:pic>
            <p:nvPicPr>
              <p:cNvPr id="432" name="Freihand 431">
                <a:extLst>
                  <a:ext uri="{FF2B5EF4-FFF2-40B4-BE49-F238E27FC236}">
                    <a16:creationId xmlns:a16="http://schemas.microsoft.com/office/drawing/2014/main" id="{F5812742-2893-55AB-304B-A26FBB1430B0}"/>
                  </a:ext>
                </a:extLst>
              </p:cNvPr>
              <p:cNvPicPr/>
              <p:nvPr/>
            </p:nvPicPr>
            <p:blipFill>
              <a:blip r:embed="rId645"/>
              <a:stretch>
                <a:fillRect/>
              </a:stretch>
            </p:blipFill>
            <p:spPr>
              <a:xfrm>
                <a:off x="8533375" y="5533102"/>
                <a:ext cx="65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33" name="Freihand 432">
                <a:extLst>
                  <a:ext uri="{FF2B5EF4-FFF2-40B4-BE49-F238E27FC236}">
                    <a16:creationId xmlns:a16="http://schemas.microsoft.com/office/drawing/2014/main" id="{0FBCECB8-8C85-35D2-4672-3FA41AFC9A4F}"/>
                  </a:ext>
                </a:extLst>
              </p14:cNvPr>
              <p14:cNvContentPartPr/>
              <p14:nvPr/>
            </p14:nvContentPartPr>
            <p14:xfrm>
              <a:off x="8571895" y="5519782"/>
              <a:ext cx="75960" cy="198360"/>
            </p14:xfrm>
          </p:contentPart>
        </mc:Choice>
        <mc:Fallback xmlns="">
          <p:pic>
            <p:nvPicPr>
              <p:cNvPr id="433" name="Freihand 432">
                <a:extLst>
                  <a:ext uri="{FF2B5EF4-FFF2-40B4-BE49-F238E27FC236}">
                    <a16:creationId xmlns:a16="http://schemas.microsoft.com/office/drawing/2014/main" id="{0FBCECB8-8C85-35D2-4672-3FA41AFC9A4F}"/>
                  </a:ext>
                </a:extLst>
              </p:cNvPr>
              <p:cNvPicPr/>
              <p:nvPr/>
            </p:nvPicPr>
            <p:blipFill>
              <a:blip r:embed="rId647"/>
              <a:stretch>
                <a:fillRect/>
              </a:stretch>
            </p:blipFill>
            <p:spPr>
              <a:xfrm>
                <a:off x="8563255" y="5511142"/>
                <a:ext cx="93600" cy="216000"/>
              </a:xfrm>
              <a:prstGeom prst="rect">
                <a:avLst/>
              </a:prstGeom>
            </p:spPr>
          </p:pic>
        </mc:Fallback>
      </mc:AlternateContent>
      <p:grpSp>
        <p:nvGrpSpPr>
          <p:cNvPr id="436" name="Gruppieren 435">
            <a:extLst>
              <a:ext uri="{FF2B5EF4-FFF2-40B4-BE49-F238E27FC236}">
                <a16:creationId xmlns:a16="http://schemas.microsoft.com/office/drawing/2014/main" id="{A08C390E-3836-65A7-609D-6F0A90781EDB}"/>
              </a:ext>
            </a:extLst>
          </p:cNvPr>
          <p:cNvGrpSpPr/>
          <p:nvPr/>
        </p:nvGrpSpPr>
        <p:grpSpPr>
          <a:xfrm>
            <a:off x="7593415" y="2202742"/>
            <a:ext cx="440640" cy="284400"/>
            <a:chOff x="7593415" y="2202742"/>
            <a:chExt cx="440640" cy="284400"/>
          </a:xfrm>
        </p:grpSpPr>
        <mc:AlternateContent xmlns:mc="http://schemas.openxmlformats.org/markup-compatibility/2006" xmlns:p14="http://schemas.microsoft.com/office/powerpoint/2010/main">
          <mc:Choice Requires="p14">
            <p:contentPart p14:bwMode="auto" r:id="rId648">
              <p14:nvContentPartPr>
                <p14:cNvPr id="361" name="Freihand 360">
                  <a:extLst>
                    <a:ext uri="{FF2B5EF4-FFF2-40B4-BE49-F238E27FC236}">
                      <a16:creationId xmlns:a16="http://schemas.microsoft.com/office/drawing/2014/main" id="{0775E08D-FD89-148F-B371-008BC52A3C5D}"/>
                    </a:ext>
                  </a:extLst>
                </p14:cNvPr>
                <p14:cNvContentPartPr/>
                <p14:nvPr/>
              </p14:nvContentPartPr>
              <p14:xfrm>
                <a:off x="7643455" y="2237302"/>
                <a:ext cx="93960" cy="153000"/>
              </p14:xfrm>
            </p:contentPart>
          </mc:Choice>
          <mc:Fallback xmlns="">
            <p:pic>
              <p:nvPicPr>
                <p:cNvPr id="361" name="Freihand 360">
                  <a:extLst>
                    <a:ext uri="{FF2B5EF4-FFF2-40B4-BE49-F238E27FC236}">
                      <a16:creationId xmlns:a16="http://schemas.microsoft.com/office/drawing/2014/main" id="{0775E08D-FD89-148F-B371-008BC52A3C5D}"/>
                    </a:ext>
                  </a:extLst>
                </p:cNvPr>
                <p:cNvPicPr/>
                <p:nvPr/>
              </p:nvPicPr>
              <p:blipFill>
                <a:blip r:embed="rId649"/>
                <a:stretch>
                  <a:fillRect/>
                </a:stretch>
              </p:blipFill>
              <p:spPr>
                <a:xfrm>
                  <a:off x="7634455" y="2228302"/>
                  <a:ext cx="111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62" name="Freihand 361">
                  <a:extLst>
                    <a:ext uri="{FF2B5EF4-FFF2-40B4-BE49-F238E27FC236}">
                      <a16:creationId xmlns:a16="http://schemas.microsoft.com/office/drawing/2014/main" id="{253E71A4-697C-6D9E-B66E-766A401DD630}"/>
                    </a:ext>
                  </a:extLst>
                </p14:cNvPr>
                <p14:cNvContentPartPr/>
                <p14:nvPr/>
              </p14:nvContentPartPr>
              <p14:xfrm>
                <a:off x="7684135" y="2202742"/>
                <a:ext cx="122040" cy="26640"/>
              </p14:xfrm>
            </p:contentPart>
          </mc:Choice>
          <mc:Fallback xmlns="">
            <p:pic>
              <p:nvPicPr>
                <p:cNvPr id="362" name="Freihand 361">
                  <a:extLst>
                    <a:ext uri="{FF2B5EF4-FFF2-40B4-BE49-F238E27FC236}">
                      <a16:creationId xmlns:a16="http://schemas.microsoft.com/office/drawing/2014/main" id="{253E71A4-697C-6D9E-B66E-766A401DD630}"/>
                    </a:ext>
                  </a:extLst>
                </p:cNvPr>
                <p:cNvPicPr/>
                <p:nvPr/>
              </p:nvPicPr>
              <p:blipFill>
                <a:blip r:embed="rId651"/>
                <a:stretch>
                  <a:fillRect/>
                </a:stretch>
              </p:blipFill>
              <p:spPr>
                <a:xfrm>
                  <a:off x="7675135" y="2193742"/>
                  <a:ext cx="139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63" name="Freihand 362">
                  <a:extLst>
                    <a:ext uri="{FF2B5EF4-FFF2-40B4-BE49-F238E27FC236}">
                      <a16:creationId xmlns:a16="http://schemas.microsoft.com/office/drawing/2014/main" id="{600B61F8-7732-66A5-D9F0-6A45BBCAA7A0}"/>
                    </a:ext>
                  </a:extLst>
                </p14:cNvPr>
                <p14:cNvContentPartPr/>
                <p14:nvPr/>
              </p14:nvContentPartPr>
              <p14:xfrm>
                <a:off x="7789975" y="2256382"/>
                <a:ext cx="109440" cy="122760"/>
              </p14:xfrm>
            </p:contentPart>
          </mc:Choice>
          <mc:Fallback xmlns="">
            <p:pic>
              <p:nvPicPr>
                <p:cNvPr id="363" name="Freihand 362">
                  <a:extLst>
                    <a:ext uri="{FF2B5EF4-FFF2-40B4-BE49-F238E27FC236}">
                      <a16:creationId xmlns:a16="http://schemas.microsoft.com/office/drawing/2014/main" id="{600B61F8-7732-66A5-D9F0-6A45BBCAA7A0}"/>
                    </a:ext>
                  </a:extLst>
                </p:cNvPr>
                <p:cNvPicPr/>
                <p:nvPr/>
              </p:nvPicPr>
              <p:blipFill>
                <a:blip r:embed="rId653"/>
                <a:stretch>
                  <a:fillRect/>
                </a:stretch>
              </p:blipFill>
              <p:spPr>
                <a:xfrm>
                  <a:off x="7781335" y="2247382"/>
                  <a:ext cx="127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64" name="Freihand 363">
                  <a:extLst>
                    <a:ext uri="{FF2B5EF4-FFF2-40B4-BE49-F238E27FC236}">
                      <a16:creationId xmlns:a16="http://schemas.microsoft.com/office/drawing/2014/main" id="{08B9C923-432B-9D04-7779-C839822ED1D2}"/>
                    </a:ext>
                  </a:extLst>
                </p14:cNvPr>
                <p14:cNvContentPartPr/>
                <p14:nvPr/>
              </p14:nvContentPartPr>
              <p14:xfrm>
                <a:off x="7939375" y="2257462"/>
                <a:ext cx="94680" cy="130320"/>
              </p14:xfrm>
            </p:contentPart>
          </mc:Choice>
          <mc:Fallback xmlns="">
            <p:pic>
              <p:nvPicPr>
                <p:cNvPr id="364" name="Freihand 363">
                  <a:extLst>
                    <a:ext uri="{FF2B5EF4-FFF2-40B4-BE49-F238E27FC236}">
                      <a16:creationId xmlns:a16="http://schemas.microsoft.com/office/drawing/2014/main" id="{08B9C923-432B-9D04-7779-C839822ED1D2}"/>
                    </a:ext>
                  </a:extLst>
                </p:cNvPr>
                <p:cNvPicPr/>
                <p:nvPr/>
              </p:nvPicPr>
              <p:blipFill>
                <a:blip r:embed="rId655"/>
                <a:stretch>
                  <a:fillRect/>
                </a:stretch>
              </p:blipFill>
              <p:spPr>
                <a:xfrm>
                  <a:off x="7930735" y="2248462"/>
                  <a:ext cx="112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35" name="Freihand 434">
                  <a:extLst>
                    <a:ext uri="{FF2B5EF4-FFF2-40B4-BE49-F238E27FC236}">
                      <a16:creationId xmlns:a16="http://schemas.microsoft.com/office/drawing/2014/main" id="{A007CE05-6DBE-DCE6-345C-881A4F519D76}"/>
                    </a:ext>
                  </a:extLst>
                </p14:cNvPr>
                <p14:cNvContentPartPr/>
                <p14:nvPr/>
              </p14:nvContentPartPr>
              <p14:xfrm>
                <a:off x="7593415" y="2431342"/>
                <a:ext cx="434160" cy="55800"/>
              </p14:xfrm>
            </p:contentPart>
          </mc:Choice>
          <mc:Fallback xmlns="">
            <p:pic>
              <p:nvPicPr>
                <p:cNvPr id="435" name="Freihand 434">
                  <a:extLst>
                    <a:ext uri="{FF2B5EF4-FFF2-40B4-BE49-F238E27FC236}">
                      <a16:creationId xmlns:a16="http://schemas.microsoft.com/office/drawing/2014/main" id="{A007CE05-6DBE-DCE6-345C-881A4F519D76}"/>
                    </a:ext>
                  </a:extLst>
                </p:cNvPr>
                <p:cNvPicPr/>
                <p:nvPr/>
              </p:nvPicPr>
              <p:blipFill>
                <a:blip r:embed="rId657"/>
                <a:stretch>
                  <a:fillRect/>
                </a:stretch>
              </p:blipFill>
              <p:spPr>
                <a:xfrm>
                  <a:off x="7584415" y="2422702"/>
                  <a:ext cx="451800" cy="73440"/>
                </a:xfrm>
                <a:prstGeom prst="rect">
                  <a:avLst/>
                </a:prstGeom>
              </p:spPr>
            </p:pic>
          </mc:Fallback>
        </mc:AlternateContent>
      </p:grpSp>
      <p:grpSp>
        <p:nvGrpSpPr>
          <p:cNvPr id="440" name="Gruppieren 439">
            <a:extLst>
              <a:ext uri="{FF2B5EF4-FFF2-40B4-BE49-F238E27FC236}">
                <a16:creationId xmlns:a16="http://schemas.microsoft.com/office/drawing/2014/main" id="{0FDE4134-1136-77DC-461E-343CDAD51F33}"/>
              </a:ext>
            </a:extLst>
          </p:cNvPr>
          <p:cNvGrpSpPr/>
          <p:nvPr/>
        </p:nvGrpSpPr>
        <p:grpSpPr>
          <a:xfrm>
            <a:off x="2246695" y="1778662"/>
            <a:ext cx="333000" cy="300600"/>
            <a:chOff x="2246695" y="1778662"/>
            <a:chExt cx="333000" cy="300600"/>
          </a:xfrm>
        </p:grpSpPr>
        <mc:AlternateContent xmlns:mc="http://schemas.openxmlformats.org/markup-compatibility/2006" xmlns:p14="http://schemas.microsoft.com/office/powerpoint/2010/main">
          <mc:Choice Requires="p14">
            <p:contentPart p14:bwMode="auto" r:id="rId658">
              <p14:nvContentPartPr>
                <p14:cNvPr id="316" name="Freihand 315">
                  <a:extLst>
                    <a:ext uri="{FF2B5EF4-FFF2-40B4-BE49-F238E27FC236}">
                      <a16:creationId xmlns:a16="http://schemas.microsoft.com/office/drawing/2014/main" id="{B5023B15-120F-03D5-1942-2C448AF2AAE9}"/>
                    </a:ext>
                  </a:extLst>
                </p14:cNvPr>
                <p14:cNvContentPartPr/>
                <p14:nvPr/>
              </p14:nvContentPartPr>
              <p14:xfrm>
                <a:off x="2315095" y="1778662"/>
                <a:ext cx="11160" cy="55440"/>
              </p14:xfrm>
            </p:contentPart>
          </mc:Choice>
          <mc:Fallback xmlns="">
            <p:pic>
              <p:nvPicPr>
                <p:cNvPr id="316" name="Freihand 315">
                  <a:extLst>
                    <a:ext uri="{FF2B5EF4-FFF2-40B4-BE49-F238E27FC236}">
                      <a16:creationId xmlns:a16="http://schemas.microsoft.com/office/drawing/2014/main" id="{B5023B15-120F-03D5-1942-2C448AF2AAE9}"/>
                    </a:ext>
                  </a:extLst>
                </p:cNvPr>
                <p:cNvPicPr/>
                <p:nvPr/>
              </p:nvPicPr>
              <p:blipFill>
                <a:blip r:embed="rId659"/>
                <a:stretch>
                  <a:fillRect/>
                </a:stretch>
              </p:blipFill>
              <p:spPr>
                <a:xfrm>
                  <a:off x="2306455" y="1769662"/>
                  <a:ext cx="28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17" name="Freihand 316">
                  <a:extLst>
                    <a:ext uri="{FF2B5EF4-FFF2-40B4-BE49-F238E27FC236}">
                      <a16:creationId xmlns:a16="http://schemas.microsoft.com/office/drawing/2014/main" id="{CDF5CB41-6090-C37B-2343-8CDA7807FC36}"/>
                    </a:ext>
                  </a:extLst>
                </p14:cNvPr>
                <p14:cNvContentPartPr/>
                <p14:nvPr/>
              </p14:nvContentPartPr>
              <p14:xfrm>
                <a:off x="2246695" y="1786222"/>
                <a:ext cx="333000" cy="293040"/>
              </p14:xfrm>
            </p:contentPart>
          </mc:Choice>
          <mc:Fallback xmlns="">
            <p:pic>
              <p:nvPicPr>
                <p:cNvPr id="317" name="Freihand 316">
                  <a:extLst>
                    <a:ext uri="{FF2B5EF4-FFF2-40B4-BE49-F238E27FC236}">
                      <a16:creationId xmlns:a16="http://schemas.microsoft.com/office/drawing/2014/main" id="{CDF5CB41-6090-C37B-2343-8CDA7807FC36}"/>
                    </a:ext>
                  </a:extLst>
                </p:cNvPr>
                <p:cNvPicPr/>
                <p:nvPr/>
              </p:nvPicPr>
              <p:blipFill>
                <a:blip r:embed="rId661"/>
                <a:stretch>
                  <a:fillRect/>
                </a:stretch>
              </p:blipFill>
              <p:spPr>
                <a:xfrm>
                  <a:off x="2237695" y="1777582"/>
                  <a:ext cx="3506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37" name="Freihand 436">
                  <a:extLst>
                    <a:ext uri="{FF2B5EF4-FFF2-40B4-BE49-F238E27FC236}">
                      <a16:creationId xmlns:a16="http://schemas.microsoft.com/office/drawing/2014/main" id="{FDDE91EE-9D77-C98D-ECB0-957CF80D64EB}"/>
                    </a:ext>
                  </a:extLst>
                </p14:cNvPr>
                <p14:cNvContentPartPr/>
                <p14:nvPr/>
              </p14:nvContentPartPr>
              <p14:xfrm>
                <a:off x="2469895" y="1915462"/>
                <a:ext cx="10800" cy="3600"/>
              </p14:xfrm>
            </p:contentPart>
          </mc:Choice>
          <mc:Fallback xmlns="">
            <p:pic>
              <p:nvPicPr>
                <p:cNvPr id="437" name="Freihand 436">
                  <a:extLst>
                    <a:ext uri="{FF2B5EF4-FFF2-40B4-BE49-F238E27FC236}">
                      <a16:creationId xmlns:a16="http://schemas.microsoft.com/office/drawing/2014/main" id="{FDDE91EE-9D77-C98D-ECB0-957CF80D64EB}"/>
                    </a:ext>
                  </a:extLst>
                </p:cNvPr>
                <p:cNvPicPr/>
                <p:nvPr/>
              </p:nvPicPr>
              <p:blipFill>
                <a:blip r:embed="rId663"/>
                <a:stretch>
                  <a:fillRect/>
                </a:stretch>
              </p:blipFill>
              <p:spPr>
                <a:xfrm>
                  <a:off x="2461255" y="1906462"/>
                  <a:ext cx="28440" cy="2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4">
            <p14:nvContentPartPr>
              <p14:cNvPr id="438" name="Freihand 437">
                <a:extLst>
                  <a:ext uri="{FF2B5EF4-FFF2-40B4-BE49-F238E27FC236}">
                    <a16:creationId xmlns:a16="http://schemas.microsoft.com/office/drawing/2014/main" id="{CFC6B118-3661-FCFD-1B28-5E9B01CD96EB}"/>
                  </a:ext>
                </a:extLst>
              </p14:cNvPr>
              <p14:cNvContentPartPr/>
              <p14:nvPr/>
            </p14:nvContentPartPr>
            <p14:xfrm>
              <a:off x="3239935" y="2332342"/>
              <a:ext cx="38160" cy="2880"/>
            </p14:xfrm>
          </p:contentPart>
        </mc:Choice>
        <mc:Fallback xmlns="">
          <p:pic>
            <p:nvPicPr>
              <p:cNvPr id="438" name="Freihand 437">
                <a:extLst>
                  <a:ext uri="{FF2B5EF4-FFF2-40B4-BE49-F238E27FC236}">
                    <a16:creationId xmlns:a16="http://schemas.microsoft.com/office/drawing/2014/main" id="{CFC6B118-3661-FCFD-1B28-5E9B01CD96EB}"/>
                  </a:ext>
                </a:extLst>
              </p:cNvPr>
              <p:cNvPicPr/>
              <p:nvPr/>
            </p:nvPicPr>
            <p:blipFill>
              <a:blip r:embed="rId665"/>
              <a:stretch>
                <a:fillRect/>
              </a:stretch>
            </p:blipFill>
            <p:spPr>
              <a:xfrm>
                <a:off x="3230935" y="2323342"/>
                <a:ext cx="55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9" name="Freihand 438">
                <a:extLst>
                  <a:ext uri="{FF2B5EF4-FFF2-40B4-BE49-F238E27FC236}">
                    <a16:creationId xmlns:a16="http://schemas.microsoft.com/office/drawing/2014/main" id="{D216CBBF-174F-D75C-168C-6ED856954A82}"/>
                  </a:ext>
                </a:extLst>
              </p14:cNvPr>
              <p14:cNvContentPartPr/>
              <p14:nvPr/>
            </p14:nvContentPartPr>
            <p14:xfrm>
              <a:off x="3961735" y="1879822"/>
              <a:ext cx="27720" cy="3600"/>
            </p14:xfrm>
          </p:contentPart>
        </mc:Choice>
        <mc:Fallback xmlns="">
          <p:pic>
            <p:nvPicPr>
              <p:cNvPr id="439" name="Freihand 438">
                <a:extLst>
                  <a:ext uri="{FF2B5EF4-FFF2-40B4-BE49-F238E27FC236}">
                    <a16:creationId xmlns:a16="http://schemas.microsoft.com/office/drawing/2014/main" id="{D216CBBF-174F-D75C-168C-6ED856954A82}"/>
                  </a:ext>
                </a:extLst>
              </p:cNvPr>
              <p:cNvPicPr/>
              <p:nvPr/>
            </p:nvPicPr>
            <p:blipFill>
              <a:blip r:embed="rId667"/>
              <a:stretch>
                <a:fillRect/>
              </a:stretch>
            </p:blipFill>
            <p:spPr>
              <a:xfrm>
                <a:off x="3952735" y="1870822"/>
                <a:ext cx="45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41" name="Freihand 440">
                <a:extLst>
                  <a:ext uri="{FF2B5EF4-FFF2-40B4-BE49-F238E27FC236}">
                    <a16:creationId xmlns:a16="http://schemas.microsoft.com/office/drawing/2014/main" id="{132808A4-20D4-6B3D-379B-70CAD1730FC8}"/>
                  </a:ext>
                </a:extLst>
              </p14:cNvPr>
              <p14:cNvContentPartPr/>
              <p14:nvPr/>
            </p14:nvContentPartPr>
            <p14:xfrm>
              <a:off x="178855" y="4921462"/>
              <a:ext cx="3995640" cy="204120"/>
            </p14:xfrm>
          </p:contentPart>
        </mc:Choice>
        <mc:Fallback xmlns="">
          <p:pic>
            <p:nvPicPr>
              <p:cNvPr id="441" name="Freihand 440">
                <a:extLst>
                  <a:ext uri="{FF2B5EF4-FFF2-40B4-BE49-F238E27FC236}">
                    <a16:creationId xmlns:a16="http://schemas.microsoft.com/office/drawing/2014/main" id="{132808A4-20D4-6B3D-379B-70CAD1730FC8}"/>
                  </a:ext>
                </a:extLst>
              </p:cNvPr>
              <p:cNvPicPr/>
              <p:nvPr/>
            </p:nvPicPr>
            <p:blipFill>
              <a:blip r:embed="rId669"/>
              <a:stretch>
                <a:fillRect/>
              </a:stretch>
            </p:blipFill>
            <p:spPr>
              <a:xfrm>
                <a:off x="170215" y="4912462"/>
                <a:ext cx="4013280" cy="221760"/>
              </a:xfrm>
              <a:prstGeom prst="rect">
                <a:avLst/>
              </a:prstGeom>
            </p:spPr>
          </p:pic>
        </mc:Fallback>
      </mc:AlternateContent>
      <p:grpSp>
        <p:nvGrpSpPr>
          <p:cNvPr id="443" name="Gruppieren 442">
            <a:extLst>
              <a:ext uri="{FF2B5EF4-FFF2-40B4-BE49-F238E27FC236}">
                <a16:creationId xmlns:a16="http://schemas.microsoft.com/office/drawing/2014/main" id="{59A6C64E-8494-F72A-93C5-EF1299197ED1}"/>
              </a:ext>
            </a:extLst>
          </p:cNvPr>
          <p:cNvGrpSpPr/>
          <p:nvPr/>
        </p:nvGrpSpPr>
        <p:grpSpPr>
          <a:xfrm>
            <a:off x="5173495" y="4895542"/>
            <a:ext cx="2444400" cy="343080"/>
            <a:chOff x="5173495" y="4895542"/>
            <a:chExt cx="2444400" cy="343080"/>
          </a:xfrm>
        </p:grpSpPr>
        <mc:AlternateContent xmlns:mc="http://schemas.openxmlformats.org/markup-compatibility/2006" xmlns:p14="http://schemas.microsoft.com/office/powerpoint/2010/main">
          <mc:Choice Requires="p14">
            <p:contentPart p14:bwMode="auto" r:id="rId670">
              <p14:nvContentPartPr>
                <p14:cNvPr id="392" name="Freihand 391">
                  <a:extLst>
                    <a:ext uri="{FF2B5EF4-FFF2-40B4-BE49-F238E27FC236}">
                      <a16:creationId xmlns:a16="http://schemas.microsoft.com/office/drawing/2014/main" id="{74EFE585-39E4-ADE3-9246-A1B4CF96A1A2}"/>
                    </a:ext>
                  </a:extLst>
                </p14:cNvPr>
                <p14:cNvContentPartPr/>
                <p14:nvPr/>
              </p14:nvContentPartPr>
              <p14:xfrm>
                <a:off x="5173495" y="4957822"/>
                <a:ext cx="91800" cy="162720"/>
              </p14:xfrm>
            </p:contentPart>
          </mc:Choice>
          <mc:Fallback xmlns="">
            <p:pic>
              <p:nvPicPr>
                <p:cNvPr id="392" name="Freihand 391">
                  <a:extLst>
                    <a:ext uri="{FF2B5EF4-FFF2-40B4-BE49-F238E27FC236}">
                      <a16:creationId xmlns:a16="http://schemas.microsoft.com/office/drawing/2014/main" id="{74EFE585-39E4-ADE3-9246-A1B4CF96A1A2}"/>
                    </a:ext>
                  </a:extLst>
                </p:cNvPr>
                <p:cNvPicPr/>
                <p:nvPr/>
              </p:nvPicPr>
              <p:blipFill>
                <a:blip r:embed="rId671"/>
                <a:stretch>
                  <a:fillRect/>
                </a:stretch>
              </p:blipFill>
              <p:spPr>
                <a:xfrm>
                  <a:off x="5164855" y="4948822"/>
                  <a:ext cx="109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93" name="Freihand 392">
                  <a:extLst>
                    <a:ext uri="{FF2B5EF4-FFF2-40B4-BE49-F238E27FC236}">
                      <a16:creationId xmlns:a16="http://schemas.microsoft.com/office/drawing/2014/main" id="{50EDC0A5-986B-9E38-280F-6B437BEBE69A}"/>
                    </a:ext>
                  </a:extLst>
                </p14:cNvPr>
                <p14:cNvContentPartPr/>
                <p14:nvPr/>
              </p14:nvContentPartPr>
              <p14:xfrm>
                <a:off x="5244415" y="5030182"/>
                <a:ext cx="37440" cy="120240"/>
              </p14:xfrm>
            </p:contentPart>
          </mc:Choice>
          <mc:Fallback xmlns="">
            <p:pic>
              <p:nvPicPr>
                <p:cNvPr id="393" name="Freihand 392">
                  <a:extLst>
                    <a:ext uri="{FF2B5EF4-FFF2-40B4-BE49-F238E27FC236}">
                      <a16:creationId xmlns:a16="http://schemas.microsoft.com/office/drawing/2014/main" id="{50EDC0A5-986B-9E38-280F-6B437BEBE69A}"/>
                    </a:ext>
                  </a:extLst>
                </p:cNvPr>
                <p:cNvPicPr/>
                <p:nvPr/>
              </p:nvPicPr>
              <p:blipFill>
                <a:blip r:embed="rId673"/>
                <a:stretch>
                  <a:fillRect/>
                </a:stretch>
              </p:blipFill>
              <p:spPr>
                <a:xfrm>
                  <a:off x="5235775" y="5021182"/>
                  <a:ext cx="55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94" name="Freihand 393">
                  <a:extLst>
                    <a:ext uri="{FF2B5EF4-FFF2-40B4-BE49-F238E27FC236}">
                      <a16:creationId xmlns:a16="http://schemas.microsoft.com/office/drawing/2014/main" id="{6C52281B-F90B-BA3F-4372-441FB0218F99}"/>
                    </a:ext>
                  </a:extLst>
                </p14:cNvPr>
                <p14:cNvContentPartPr/>
                <p14:nvPr/>
              </p14:nvContentPartPr>
              <p14:xfrm>
                <a:off x="5392015" y="4954222"/>
                <a:ext cx="73800" cy="199080"/>
              </p14:xfrm>
            </p:contentPart>
          </mc:Choice>
          <mc:Fallback xmlns="">
            <p:pic>
              <p:nvPicPr>
                <p:cNvPr id="394" name="Freihand 393">
                  <a:extLst>
                    <a:ext uri="{FF2B5EF4-FFF2-40B4-BE49-F238E27FC236}">
                      <a16:creationId xmlns:a16="http://schemas.microsoft.com/office/drawing/2014/main" id="{6C52281B-F90B-BA3F-4372-441FB0218F99}"/>
                    </a:ext>
                  </a:extLst>
                </p:cNvPr>
                <p:cNvPicPr/>
                <p:nvPr/>
              </p:nvPicPr>
              <p:blipFill>
                <a:blip r:embed="rId675"/>
                <a:stretch>
                  <a:fillRect/>
                </a:stretch>
              </p:blipFill>
              <p:spPr>
                <a:xfrm>
                  <a:off x="5383015" y="4945582"/>
                  <a:ext cx="914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95" name="Freihand 394">
                  <a:extLst>
                    <a:ext uri="{FF2B5EF4-FFF2-40B4-BE49-F238E27FC236}">
                      <a16:creationId xmlns:a16="http://schemas.microsoft.com/office/drawing/2014/main" id="{B9202D91-1336-10EB-6985-FA84970FB4E5}"/>
                    </a:ext>
                  </a:extLst>
                </p14:cNvPr>
                <p14:cNvContentPartPr/>
                <p14:nvPr/>
              </p14:nvContentPartPr>
              <p14:xfrm>
                <a:off x="5613055" y="5013262"/>
                <a:ext cx="92520" cy="106920"/>
              </p14:xfrm>
            </p:contentPart>
          </mc:Choice>
          <mc:Fallback xmlns="">
            <p:pic>
              <p:nvPicPr>
                <p:cNvPr id="395" name="Freihand 394">
                  <a:extLst>
                    <a:ext uri="{FF2B5EF4-FFF2-40B4-BE49-F238E27FC236}">
                      <a16:creationId xmlns:a16="http://schemas.microsoft.com/office/drawing/2014/main" id="{B9202D91-1336-10EB-6985-FA84970FB4E5}"/>
                    </a:ext>
                  </a:extLst>
                </p:cNvPr>
                <p:cNvPicPr/>
                <p:nvPr/>
              </p:nvPicPr>
              <p:blipFill>
                <a:blip r:embed="rId677"/>
                <a:stretch>
                  <a:fillRect/>
                </a:stretch>
              </p:blipFill>
              <p:spPr>
                <a:xfrm>
                  <a:off x="5604415" y="5004262"/>
                  <a:ext cx="110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96" name="Freihand 395">
                  <a:extLst>
                    <a:ext uri="{FF2B5EF4-FFF2-40B4-BE49-F238E27FC236}">
                      <a16:creationId xmlns:a16="http://schemas.microsoft.com/office/drawing/2014/main" id="{BEDA699A-132F-689C-7C43-FFA7D694FAA0}"/>
                    </a:ext>
                  </a:extLst>
                </p14:cNvPr>
                <p14:cNvContentPartPr/>
                <p14:nvPr/>
              </p14:nvContentPartPr>
              <p14:xfrm>
                <a:off x="5847055" y="4960342"/>
                <a:ext cx="102600" cy="200520"/>
              </p14:xfrm>
            </p:contentPart>
          </mc:Choice>
          <mc:Fallback xmlns="">
            <p:pic>
              <p:nvPicPr>
                <p:cNvPr id="396" name="Freihand 395">
                  <a:extLst>
                    <a:ext uri="{FF2B5EF4-FFF2-40B4-BE49-F238E27FC236}">
                      <a16:creationId xmlns:a16="http://schemas.microsoft.com/office/drawing/2014/main" id="{BEDA699A-132F-689C-7C43-FFA7D694FAA0}"/>
                    </a:ext>
                  </a:extLst>
                </p:cNvPr>
                <p:cNvPicPr/>
                <p:nvPr/>
              </p:nvPicPr>
              <p:blipFill>
                <a:blip r:embed="rId679"/>
                <a:stretch>
                  <a:fillRect/>
                </a:stretch>
              </p:blipFill>
              <p:spPr>
                <a:xfrm>
                  <a:off x="5838415" y="4951342"/>
                  <a:ext cx="1202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98" name="Freihand 397">
                  <a:extLst>
                    <a:ext uri="{FF2B5EF4-FFF2-40B4-BE49-F238E27FC236}">
                      <a16:creationId xmlns:a16="http://schemas.microsoft.com/office/drawing/2014/main" id="{D30DDACD-8BB3-1EE8-F2FA-8B8472C1C46D}"/>
                    </a:ext>
                  </a:extLst>
                </p14:cNvPr>
                <p14:cNvContentPartPr/>
                <p14:nvPr/>
              </p14:nvContentPartPr>
              <p14:xfrm>
                <a:off x="6032455" y="5022982"/>
                <a:ext cx="73080" cy="86760"/>
              </p14:xfrm>
            </p:contentPart>
          </mc:Choice>
          <mc:Fallback xmlns="">
            <p:pic>
              <p:nvPicPr>
                <p:cNvPr id="398" name="Freihand 397">
                  <a:extLst>
                    <a:ext uri="{FF2B5EF4-FFF2-40B4-BE49-F238E27FC236}">
                      <a16:creationId xmlns:a16="http://schemas.microsoft.com/office/drawing/2014/main" id="{D30DDACD-8BB3-1EE8-F2FA-8B8472C1C46D}"/>
                    </a:ext>
                  </a:extLst>
                </p:cNvPr>
                <p:cNvPicPr/>
                <p:nvPr/>
              </p:nvPicPr>
              <p:blipFill>
                <a:blip r:embed="rId681"/>
                <a:stretch>
                  <a:fillRect/>
                </a:stretch>
              </p:blipFill>
              <p:spPr>
                <a:xfrm>
                  <a:off x="6023815" y="5013982"/>
                  <a:ext cx="90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99" name="Freihand 398">
                  <a:extLst>
                    <a:ext uri="{FF2B5EF4-FFF2-40B4-BE49-F238E27FC236}">
                      <a16:creationId xmlns:a16="http://schemas.microsoft.com/office/drawing/2014/main" id="{8B88A713-7EB8-CF93-48D9-45DF5456E873}"/>
                    </a:ext>
                  </a:extLst>
                </p14:cNvPr>
                <p14:cNvContentPartPr/>
                <p14:nvPr/>
              </p14:nvContentPartPr>
              <p14:xfrm>
                <a:off x="6133975" y="5022982"/>
                <a:ext cx="222480" cy="59400"/>
              </p14:xfrm>
            </p:contentPart>
          </mc:Choice>
          <mc:Fallback xmlns="">
            <p:pic>
              <p:nvPicPr>
                <p:cNvPr id="399" name="Freihand 398">
                  <a:extLst>
                    <a:ext uri="{FF2B5EF4-FFF2-40B4-BE49-F238E27FC236}">
                      <a16:creationId xmlns:a16="http://schemas.microsoft.com/office/drawing/2014/main" id="{8B88A713-7EB8-CF93-48D9-45DF5456E873}"/>
                    </a:ext>
                  </a:extLst>
                </p:cNvPr>
                <p:cNvPicPr/>
                <p:nvPr/>
              </p:nvPicPr>
              <p:blipFill>
                <a:blip r:embed="rId683"/>
                <a:stretch>
                  <a:fillRect/>
                </a:stretch>
              </p:blipFill>
              <p:spPr>
                <a:xfrm>
                  <a:off x="6124975" y="5014342"/>
                  <a:ext cx="240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0" name="Freihand 399">
                  <a:extLst>
                    <a:ext uri="{FF2B5EF4-FFF2-40B4-BE49-F238E27FC236}">
                      <a16:creationId xmlns:a16="http://schemas.microsoft.com/office/drawing/2014/main" id="{B6B81072-2D77-2204-77DE-90165A441019}"/>
                    </a:ext>
                  </a:extLst>
                </p14:cNvPr>
                <p14:cNvContentPartPr/>
                <p14:nvPr/>
              </p14:nvContentPartPr>
              <p14:xfrm>
                <a:off x="6461215" y="5056462"/>
                <a:ext cx="4320" cy="5400"/>
              </p14:xfrm>
            </p:contentPart>
          </mc:Choice>
          <mc:Fallback xmlns="">
            <p:pic>
              <p:nvPicPr>
                <p:cNvPr id="400" name="Freihand 399">
                  <a:extLst>
                    <a:ext uri="{FF2B5EF4-FFF2-40B4-BE49-F238E27FC236}">
                      <a16:creationId xmlns:a16="http://schemas.microsoft.com/office/drawing/2014/main" id="{B6B81072-2D77-2204-77DE-90165A441019}"/>
                    </a:ext>
                  </a:extLst>
                </p:cNvPr>
                <p:cNvPicPr/>
                <p:nvPr/>
              </p:nvPicPr>
              <p:blipFill>
                <a:blip r:embed="rId685"/>
                <a:stretch>
                  <a:fillRect/>
                </a:stretch>
              </p:blipFill>
              <p:spPr>
                <a:xfrm>
                  <a:off x="6452215" y="5047822"/>
                  <a:ext cx="219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01" name="Freihand 400">
                  <a:extLst>
                    <a:ext uri="{FF2B5EF4-FFF2-40B4-BE49-F238E27FC236}">
                      <a16:creationId xmlns:a16="http://schemas.microsoft.com/office/drawing/2014/main" id="{F96C5431-C799-5808-DF7A-848D6362AE1E}"/>
                    </a:ext>
                  </a:extLst>
                </p14:cNvPr>
                <p14:cNvContentPartPr/>
                <p14:nvPr/>
              </p14:nvContentPartPr>
              <p14:xfrm>
                <a:off x="6642295" y="4983382"/>
                <a:ext cx="44640" cy="78840"/>
              </p14:xfrm>
            </p:contentPart>
          </mc:Choice>
          <mc:Fallback xmlns="">
            <p:pic>
              <p:nvPicPr>
                <p:cNvPr id="401" name="Freihand 400">
                  <a:extLst>
                    <a:ext uri="{FF2B5EF4-FFF2-40B4-BE49-F238E27FC236}">
                      <a16:creationId xmlns:a16="http://schemas.microsoft.com/office/drawing/2014/main" id="{F96C5431-C799-5808-DF7A-848D6362AE1E}"/>
                    </a:ext>
                  </a:extLst>
                </p:cNvPr>
                <p:cNvPicPr/>
                <p:nvPr/>
              </p:nvPicPr>
              <p:blipFill>
                <a:blip r:embed="rId687"/>
                <a:stretch>
                  <a:fillRect/>
                </a:stretch>
              </p:blipFill>
              <p:spPr>
                <a:xfrm>
                  <a:off x="6633295" y="4974382"/>
                  <a:ext cx="62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02" name="Freihand 401">
                  <a:extLst>
                    <a:ext uri="{FF2B5EF4-FFF2-40B4-BE49-F238E27FC236}">
                      <a16:creationId xmlns:a16="http://schemas.microsoft.com/office/drawing/2014/main" id="{2EFA5BDB-F55F-9F2C-D73C-C2B2BA3E8581}"/>
                    </a:ext>
                  </a:extLst>
                </p14:cNvPr>
                <p14:cNvContentPartPr/>
                <p14:nvPr/>
              </p14:nvContentPartPr>
              <p14:xfrm>
                <a:off x="6589735" y="4953862"/>
                <a:ext cx="137520" cy="140760"/>
              </p14:xfrm>
            </p:contentPart>
          </mc:Choice>
          <mc:Fallback xmlns="">
            <p:pic>
              <p:nvPicPr>
                <p:cNvPr id="402" name="Freihand 401">
                  <a:extLst>
                    <a:ext uri="{FF2B5EF4-FFF2-40B4-BE49-F238E27FC236}">
                      <a16:creationId xmlns:a16="http://schemas.microsoft.com/office/drawing/2014/main" id="{2EFA5BDB-F55F-9F2C-D73C-C2B2BA3E8581}"/>
                    </a:ext>
                  </a:extLst>
                </p:cNvPr>
                <p:cNvPicPr/>
                <p:nvPr/>
              </p:nvPicPr>
              <p:blipFill>
                <a:blip r:embed="rId689"/>
                <a:stretch>
                  <a:fillRect/>
                </a:stretch>
              </p:blipFill>
              <p:spPr>
                <a:xfrm>
                  <a:off x="6580735" y="4944862"/>
                  <a:ext cx="155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03" name="Freihand 402">
                  <a:extLst>
                    <a:ext uri="{FF2B5EF4-FFF2-40B4-BE49-F238E27FC236}">
                      <a16:creationId xmlns:a16="http://schemas.microsoft.com/office/drawing/2014/main" id="{048B8423-9035-8029-51D6-8829D6A2D2FC}"/>
                    </a:ext>
                  </a:extLst>
                </p14:cNvPr>
                <p14:cNvContentPartPr/>
                <p14:nvPr/>
              </p14:nvContentPartPr>
              <p14:xfrm>
                <a:off x="6792055" y="4952422"/>
                <a:ext cx="92160" cy="122760"/>
              </p14:xfrm>
            </p:contentPart>
          </mc:Choice>
          <mc:Fallback xmlns="">
            <p:pic>
              <p:nvPicPr>
                <p:cNvPr id="403" name="Freihand 402">
                  <a:extLst>
                    <a:ext uri="{FF2B5EF4-FFF2-40B4-BE49-F238E27FC236}">
                      <a16:creationId xmlns:a16="http://schemas.microsoft.com/office/drawing/2014/main" id="{048B8423-9035-8029-51D6-8829D6A2D2FC}"/>
                    </a:ext>
                  </a:extLst>
                </p:cNvPr>
                <p:cNvPicPr/>
                <p:nvPr/>
              </p:nvPicPr>
              <p:blipFill>
                <a:blip r:embed="rId691"/>
                <a:stretch>
                  <a:fillRect/>
                </a:stretch>
              </p:blipFill>
              <p:spPr>
                <a:xfrm>
                  <a:off x="6783055" y="4943422"/>
                  <a:ext cx="109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04" name="Freihand 403">
                  <a:extLst>
                    <a:ext uri="{FF2B5EF4-FFF2-40B4-BE49-F238E27FC236}">
                      <a16:creationId xmlns:a16="http://schemas.microsoft.com/office/drawing/2014/main" id="{5EC8EFFE-79FF-B8BC-11C6-5FBFC244A2CE}"/>
                    </a:ext>
                  </a:extLst>
                </p14:cNvPr>
                <p14:cNvContentPartPr/>
                <p14:nvPr/>
              </p14:nvContentPartPr>
              <p14:xfrm>
                <a:off x="6822295" y="4909582"/>
                <a:ext cx="142200" cy="103680"/>
              </p14:xfrm>
            </p:contentPart>
          </mc:Choice>
          <mc:Fallback xmlns="">
            <p:pic>
              <p:nvPicPr>
                <p:cNvPr id="404" name="Freihand 403">
                  <a:extLst>
                    <a:ext uri="{FF2B5EF4-FFF2-40B4-BE49-F238E27FC236}">
                      <a16:creationId xmlns:a16="http://schemas.microsoft.com/office/drawing/2014/main" id="{5EC8EFFE-79FF-B8BC-11C6-5FBFC244A2CE}"/>
                    </a:ext>
                  </a:extLst>
                </p:cNvPr>
                <p:cNvPicPr/>
                <p:nvPr/>
              </p:nvPicPr>
              <p:blipFill>
                <a:blip r:embed="rId693"/>
                <a:stretch>
                  <a:fillRect/>
                </a:stretch>
              </p:blipFill>
              <p:spPr>
                <a:xfrm>
                  <a:off x="6813295" y="4900942"/>
                  <a:ext cx="159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05" name="Freihand 404">
                  <a:extLst>
                    <a:ext uri="{FF2B5EF4-FFF2-40B4-BE49-F238E27FC236}">
                      <a16:creationId xmlns:a16="http://schemas.microsoft.com/office/drawing/2014/main" id="{7DB2FA3C-10CC-3CBE-BF40-C4EC7C655943}"/>
                    </a:ext>
                  </a:extLst>
                </p14:cNvPr>
                <p14:cNvContentPartPr/>
                <p14:nvPr/>
              </p14:nvContentPartPr>
              <p14:xfrm>
                <a:off x="7084735" y="4933342"/>
                <a:ext cx="86400" cy="128880"/>
              </p14:xfrm>
            </p:contentPart>
          </mc:Choice>
          <mc:Fallback xmlns="">
            <p:pic>
              <p:nvPicPr>
                <p:cNvPr id="405" name="Freihand 404">
                  <a:extLst>
                    <a:ext uri="{FF2B5EF4-FFF2-40B4-BE49-F238E27FC236}">
                      <a16:creationId xmlns:a16="http://schemas.microsoft.com/office/drawing/2014/main" id="{7DB2FA3C-10CC-3CBE-BF40-C4EC7C655943}"/>
                    </a:ext>
                  </a:extLst>
                </p:cNvPr>
                <p:cNvPicPr/>
                <p:nvPr/>
              </p:nvPicPr>
              <p:blipFill>
                <a:blip r:embed="rId695"/>
                <a:stretch>
                  <a:fillRect/>
                </a:stretch>
              </p:blipFill>
              <p:spPr>
                <a:xfrm>
                  <a:off x="7075735" y="4924342"/>
                  <a:ext cx="104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06" name="Freihand 405">
                  <a:extLst>
                    <a:ext uri="{FF2B5EF4-FFF2-40B4-BE49-F238E27FC236}">
                      <a16:creationId xmlns:a16="http://schemas.microsoft.com/office/drawing/2014/main" id="{D4987518-E157-767E-B990-BE1B3A3DEF0C}"/>
                    </a:ext>
                  </a:extLst>
                </p14:cNvPr>
                <p14:cNvContentPartPr/>
                <p14:nvPr/>
              </p14:nvContentPartPr>
              <p14:xfrm>
                <a:off x="7221175" y="4926862"/>
                <a:ext cx="72000" cy="120960"/>
              </p14:xfrm>
            </p:contentPart>
          </mc:Choice>
          <mc:Fallback xmlns="">
            <p:pic>
              <p:nvPicPr>
                <p:cNvPr id="406" name="Freihand 405">
                  <a:extLst>
                    <a:ext uri="{FF2B5EF4-FFF2-40B4-BE49-F238E27FC236}">
                      <a16:creationId xmlns:a16="http://schemas.microsoft.com/office/drawing/2014/main" id="{D4987518-E157-767E-B990-BE1B3A3DEF0C}"/>
                    </a:ext>
                  </a:extLst>
                </p:cNvPr>
                <p:cNvPicPr/>
                <p:nvPr/>
              </p:nvPicPr>
              <p:blipFill>
                <a:blip r:embed="rId697"/>
                <a:stretch>
                  <a:fillRect/>
                </a:stretch>
              </p:blipFill>
              <p:spPr>
                <a:xfrm>
                  <a:off x="7212175" y="4918222"/>
                  <a:ext cx="89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07" name="Freihand 406">
                  <a:extLst>
                    <a:ext uri="{FF2B5EF4-FFF2-40B4-BE49-F238E27FC236}">
                      <a16:creationId xmlns:a16="http://schemas.microsoft.com/office/drawing/2014/main" id="{3820306B-65C0-5E24-D863-CB1C5FA062BF}"/>
                    </a:ext>
                  </a:extLst>
                </p14:cNvPr>
                <p14:cNvContentPartPr/>
                <p14:nvPr/>
              </p14:nvContentPartPr>
              <p14:xfrm>
                <a:off x="7362295" y="4929022"/>
                <a:ext cx="43560" cy="134640"/>
              </p14:xfrm>
            </p:contentPart>
          </mc:Choice>
          <mc:Fallback xmlns="">
            <p:pic>
              <p:nvPicPr>
                <p:cNvPr id="407" name="Freihand 406">
                  <a:extLst>
                    <a:ext uri="{FF2B5EF4-FFF2-40B4-BE49-F238E27FC236}">
                      <a16:creationId xmlns:a16="http://schemas.microsoft.com/office/drawing/2014/main" id="{3820306B-65C0-5E24-D863-CB1C5FA062BF}"/>
                    </a:ext>
                  </a:extLst>
                </p:cNvPr>
                <p:cNvPicPr/>
                <p:nvPr/>
              </p:nvPicPr>
              <p:blipFill>
                <a:blip r:embed="rId699"/>
                <a:stretch>
                  <a:fillRect/>
                </a:stretch>
              </p:blipFill>
              <p:spPr>
                <a:xfrm>
                  <a:off x="7353655" y="4920382"/>
                  <a:ext cx="61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08" name="Freihand 407">
                  <a:extLst>
                    <a:ext uri="{FF2B5EF4-FFF2-40B4-BE49-F238E27FC236}">
                      <a16:creationId xmlns:a16="http://schemas.microsoft.com/office/drawing/2014/main" id="{BB750762-E045-1F19-8255-040F67051DD3}"/>
                    </a:ext>
                  </a:extLst>
                </p14:cNvPr>
                <p14:cNvContentPartPr/>
                <p14:nvPr/>
              </p14:nvContentPartPr>
              <p14:xfrm>
                <a:off x="7440055" y="4920742"/>
                <a:ext cx="54360" cy="139320"/>
              </p14:xfrm>
            </p:contentPart>
          </mc:Choice>
          <mc:Fallback xmlns="">
            <p:pic>
              <p:nvPicPr>
                <p:cNvPr id="408" name="Freihand 407">
                  <a:extLst>
                    <a:ext uri="{FF2B5EF4-FFF2-40B4-BE49-F238E27FC236}">
                      <a16:creationId xmlns:a16="http://schemas.microsoft.com/office/drawing/2014/main" id="{BB750762-E045-1F19-8255-040F67051DD3}"/>
                    </a:ext>
                  </a:extLst>
                </p:cNvPr>
                <p:cNvPicPr/>
                <p:nvPr/>
              </p:nvPicPr>
              <p:blipFill>
                <a:blip r:embed="rId701"/>
                <a:stretch>
                  <a:fillRect/>
                </a:stretch>
              </p:blipFill>
              <p:spPr>
                <a:xfrm>
                  <a:off x="7431055" y="4912102"/>
                  <a:ext cx="72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42" name="Freihand 441">
                  <a:extLst>
                    <a:ext uri="{FF2B5EF4-FFF2-40B4-BE49-F238E27FC236}">
                      <a16:creationId xmlns:a16="http://schemas.microsoft.com/office/drawing/2014/main" id="{E581F54B-8C7C-50D1-84AA-A320FD10EFC8}"/>
                    </a:ext>
                  </a:extLst>
                </p14:cNvPr>
                <p14:cNvContentPartPr/>
                <p14:nvPr/>
              </p14:nvContentPartPr>
              <p14:xfrm>
                <a:off x="7492975" y="4895542"/>
                <a:ext cx="124920" cy="343080"/>
              </p14:xfrm>
            </p:contentPart>
          </mc:Choice>
          <mc:Fallback xmlns="">
            <p:pic>
              <p:nvPicPr>
                <p:cNvPr id="442" name="Freihand 441">
                  <a:extLst>
                    <a:ext uri="{FF2B5EF4-FFF2-40B4-BE49-F238E27FC236}">
                      <a16:creationId xmlns:a16="http://schemas.microsoft.com/office/drawing/2014/main" id="{E581F54B-8C7C-50D1-84AA-A320FD10EFC8}"/>
                    </a:ext>
                  </a:extLst>
                </p:cNvPr>
                <p:cNvPicPr/>
                <p:nvPr/>
              </p:nvPicPr>
              <p:blipFill>
                <a:blip r:embed="rId703"/>
                <a:stretch>
                  <a:fillRect/>
                </a:stretch>
              </p:blipFill>
              <p:spPr>
                <a:xfrm>
                  <a:off x="7484335" y="4886542"/>
                  <a:ext cx="142560" cy="360720"/>
                </a:xfrm>
                <a:prstGeom prst="rect">
                  <a:avLst/>
                </a:prstGeom>
              </p:spPr>
            </p:pic>
          </mc:Fallback>
        </mc:AlternateContent>
      </p:grpSp>
      <p:grpSp>
        <p:nvGrpSpPr>
          <p:cNvPr id="446" name="Gruppieren 445">
            <a:extLst>
              <a:ext uri="{FF2B5EF4-FFF2-40B4-BE49-F238E27FC236}">
                <a16:creationId xmlns:a16="http://schemas.microsoft.com/office/drawing/2014/main" id="{3D24346B-5713-33C4-ADD4-12079E6CBD59}"/>
              </a:ext>
            </a:extLst>
          </p:cNvPr>
          <p:cNvGrpSpPr/>
          <p:nvPr/>
        </p:nvGrpSpPr>
        <p:grpSpPr>
          <a:xfrm>
            <a:off x="5195095" y="1703782"/>
            <a:ext cx="694440" cy="447840"/>
            <a:chOff x="5195095" y="1703782"/>
            <a:chExt cx="694440" cy="447840"/>
          </a:xfrm>
        </p:grpSpPr>
        <mc:AlternateContent xmlns:mc="http://schemas.openxmlformats.org/markup-compatibility/2006" xmlns:p14="http://schemas.microsoft.com/office/powerpoint/2010/main">
          <mc:Choice Requires="p14">
            <p:contentPart p14:bwMode="auto" r:id="rId704">
              <p14:nvContentPartPr>
                <p14:cNvPr id="444" name="Freihand 443">
                  <a:extLst>
                    <a:ext uri="{FF2B5EF4-FFF2-40B4-BE49-F238E27FC236}">
                      <a16:creationId xmlns:a16="http://schemas.microsoft.com/office/drawing/2014/main" id="{F706EF19-2D96-ED1B-1A38-AD0EF119E6E9}"/>
                    </a:ext>
                  </a:extLst>
                </p14:cNvPr>
                <p14:cNvContentPartPr/>
                <p14:nvPr/>
              </p14:nvContentPartPr>
              <p14:xfrm>
                <a:off x="5650495" y="1763182"/>
                <a:ext cx="29160" cy="35280"/>
              </p14:xfrm>
            </p:contentPart>
          </mc:Choice>
          <mc:Fallback xmlns="">
            <p:pic>
              <p:nvPicPr>
                <p:cNvPr id="444" name="Freihand 443">
                  <a:extLst>
                    <a:ext uri="{FF2B5EF4-FFF2-40B4-BE49-F238E27FC236}">
                      <a16:creationId xmlns:a16="http://schemas.microsoft.com/office/drawing/2014/main" id="{F706EF19-2D96-ED1B-1A38-AD0EF119E6E9}"/>
                    </a:ext>
                  </a:extLst>
                </p:cNvPr>
                <p:cNvPicPr/>
                <p:nvPr/>
              </p:nvPicPr>
              <p:blipFill>
                <a:blip r:embed="rId705"/>
                <a:stretch>
                  <a:fillRect/>
                </a:stretch>
              </p:blipFill>
              <p:spPr>
                <a:xfrm>
                  <a:off x="5641855" y="1754182"/>
                  <a:ext cx="468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45" name="Freihand 444">
                  <a:extLst>
                    <a:ext uri="{FF2B5EF4-FFF2-40B4-BE49-F238E27FC236}">
                      <a16:creationId xmlns:a16="http://schemas.microsoft.com/office/drawing/2014/main" id="{8CE977FC-7A32-1FDF-D7F0-EE617FC1707B}"/>
                    </a:ext>
                  </a:extLst>
                </p14:cNvPr>
                <p14:cNvContentPartPr/>
                <p14:nvPr/>
              </p14:nvContentPartPr>
              <p14:xfrm>
                <a:off x="5195095" y="1703782"/>
                <a:ext cx="694440" cy="447840"/>
              </p14:xfrm>
            </p:contentPart>
          </mc:Choice>
          <mc:Fallback xmlns="">
            <p:pic>
              <p:nvPicPr>
                <p:cNvPr id="445" name="Freihand 444">
                  <a:extLst>
                    <a:ext uri="{FF2B5EF4-FFF2-40B4-BE49-F238E27FC236}">
                      <a16:creationId xmlns:a16="http://schemas.microsoft.com/office/drawing/2014/main" id="{8CE977FC-7A32-1FDF-D7F0-EE617FC1707B}"/>
                    </a:ext>
                  </a:extLst>
                </p:cNvPr>
                <p:cNvPicPr/>
                <p:nvPr/>
              </p:nvPicPr>
              <p:blipFill>
                <a:blip r:embed="rId707"/>
                <a:stretch>
                  <a:fillRect/>
                </a:stretch>
              </p:blipFill>
              <p:spPr>
                <a:xfrm>
                  <a:off x="5186095" y="1694782"/>
                  <a:ext cx="712080" cy="465480"/>
                </a:xfrm>
                <a:prstGeom prst="rect">
                  <a:avLst/>
                </a:prstGeom>
              </p:spPr>
            </p:pic>
          </mc:Fallback>
        </mc:AlternateContent>
      </p:grpSp>
      <p:grpSp>
        <p:nvGrpSpPr>
          <p:cNvPr id="462" name="Gruppieren 461">
            <a:extLst>
              <a:ext uri="{FF2B5EF4-FFF2-40B4-BE49-F238E27FC236}">
                <a16:creationId xmlns:a16="http://schemas.microsoft.com/office/drawing/2014/main" id="{DE78E075-2242-4243-B629-0241D568669A}"/>
              </a:ext>
            </a:extLst>
          </p:cNvPr>
          <p:cNvGrpSpPr/>
          <p:nvPr/>
        </p:nvGrpSpPr>
        <p:grpSpPr>
          <a:xfrm>
            <a:off x="8144935" y="2100502"/>
            <a:ext cx="744480" cy="357840"/>
            <a:chOff x="8144935" y="2100502"/>
            <a:chExt cx="744480" cy="357840"/>
          </a:xfrm>
        </p:grpSpPr>
        <mc:AlternateContent xmlns:mc="http://schemas.openxmlformats.org/markup-compatibility/2006" xmlns:p14="http://schemas.microsoft.com/office/powerpoint/2010/main">
          <mc:Choice Requires="p14">
            <p:contentPart p14:bwMode="auto" r:id="rId708">
              <p14:nvContentPartPr>
                <p14:cNvPr id="354" name="Freihand 353">
                  <a:extLst>
                    <a:ext uri="{FF2B5EF4-FFF2-40B4-BE49-F238E27FC236}">
                      <a16:creationId xmlns:a16="http://schemas.microsoft.com/office/drawing/2014/main" id="{B7321B4C-D109-A22E-CE1A-DAB21ABD072E}"/>
                    </a:ext>
                  </a:extLst>
                </p14:cNvPr>
                <p14:cNvContentPartPr/>
                <p14:nvPr/>
              </p14:nvContentPartPr>
              <p14:xfrm>
                <a:off x="8201815" y="2158462"/>
                <a:ext cx="80640" cy="98640"/>
              </p14:xfrm>
            </p:contentPart>
          </mc:Choice>
          <mc:Fallback xmlns="">
            <p:pic>
              <p:nvPicPr>
                <p:cNvPr id="354" name="Freihand 353">
                  <a:extLst>
                    <a:ext uri="{FF2B5EF4-FFF2-40B4-BE49-F238E27FC236}">
                      <a16:creationId xmlns:a16="http://schemas.microsoft.com/office/drawing/2014/main" id="{B7321B4C-D109-A22E-CE1A-DAB21ABD072E}"/>
                    </a:ext>
                  </a:extLst>
                </p:cNvPr>
                <p:cNvPicPr/>
                <p:nvPr/>
              </p:nvPicPr>
              <p:blipFill>
                <a:blip r:embed="rId709"/>
                <a:stretch>
                  <a:fillRect/>
                </a:stretch>
              </p:blipFill>
              <p:spPr>
                <a:xfrm>
                  <a:off x="8193175" y="2149462"/>
                  <a:ext cx="98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55" name="Freihand 354">
                  <a:extLst>
                    <a:ext uri="{FF2B5EF4-FFF2-40B4-BE49-F238E27FC236}">
                      <a16:creationId xmlns:a16="http://schemas.microsoft.com/office/drawing/2014/main" id="{2075CF3A-35D8-4F20-4C68-37D562D6DFB5}"/>
                    </a:ext>
                  </a:extLst>
                </p14:cNvPr>
                <p14:cNvContentPartPr/>
                <p14:nvPr/>
              </p14:nvContentPartPr>
              <p14:xfrm>
                <a:off x="8203255" y="2199502"/>
                <a:ext cx="94680" cy="20520"/>
              </p14:xfrm>
            </p:contentPart>
          </mc:Choice>
          <mc:Fallback xmlns="">
            <p:pic>
              <p:nvPicPr>
                <p:cNvPr id="355" name="Freihand 354">
                  <a:extLst>
                    <a:ext uri="{FF2B5EF4-FFF2-40B4-BE49-F238E27FC236}">
                      <a16:creationId xmlns:a16="http://schemas.microsoft.com/office/drawing/2014/main" id="{2075CF3A-35D8-4F20-4C68-37D562D6DFB5}"/>
                    </a:ext>
                  </a:extLst>
                </p:cNvPr>
                <p:cNvPicPr/>
                <p:nvPr/>
              </p:nvPicPr>
              <p:blipFill>
                <a:blip r:embed="rId711"/>
                <a:stretch>
                  <a:fillRect/>
                </a:stretch>
              </p:blipFill>
              <p:spPr>
                <a:xfrm>
                  <a:off x="8194255" y="2190862"/>
                  <a:ext cx="112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56" name="Freihand 355">
                  <a:extLst>
                    <a:ext uri="{FF2B5EF4-FFF2-40B4-BE49-F238E27FC236}">
                      <a16:creationId xmlns:a16="http://schemas.microsoft.com/office/drawing/2014/main" id="{0A27E10E-1848-CB3E-761C-E6948B9F3D3F}"/>
                    </a:ext>
                  </a:extLst>
                </p14:cNvPr>
                <p14:cNvContentPartPr/>
                <p14:nvPr/>
              </p14:nvContentPartPr>
              <p14:xfrm>
                <a:off x="8144935" y="2100502"/>
                <a:ext cx="183240" cy="213840"/>
              </p14:xfrm>
            </p:contentPart>
          </mc:Choice>
          <mc:Fallback xmlns="">
            <p:pic>
              <p:nvPicPr>
                <p:cNvPr id="356" name="Freihand 355">
                  <a:extLst>
                    <a:ext uri="{FF2B5EF4-FFF2-40B4-BE49-F238E27FC236}">
                      <a16:creationId xmlns:a16="http://schemas.microsoft.com/office/drawing/2014/main" id="{0A27E10E-1848-CB3E-761C-E6948B9F3D3F}"/>
                    </a:ext>
                  </a:extLst>
                </p:cNvPr>
                <p:cNvPicPr/>
                <p:nvPr/>
              </p:nvPicPr>
              <p:blipFill>
                <a:blip r:embed="rId713"/>
                <a:stretch>
                  <a:fillRect/>
                </a:stretch>
              </p:blipFill>
              <p:spPr>
                <a:xfrm>
                  <a:off x="8136295" y="2091862"/>
                  <a:ext cx="2008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47" name="Freihand 446">
                  <a:extLst>
                    <a:ext uri="{FF2B5EF4-FFF2-40B4-BE49-F238E27FC236}">
                      <a16:creationId xmlns:a16="http://schemas.microsoft.com/office/drawing/2014/main" id="{6F9B2F3B-5F11-FF54-839D-CAD6D5B62424}"/>
                    </a:ext>
                  </a:extLst>
                </p14:cNvPr>
                <p14:cNvContentPartPr/>
                <p14:nvPr/>
              </p14:nvContentPartPr>
              <p14:xfrm>
                <a:off x="8291455" y="2256382"/>
                <a:ext cx="121320" cy="168480"/>
              </p14:xfrm>
            </p:contentPart>
          </mc:Choice>
          <mc:Fallback xmlns="">
            <p:pic>
              <p:nvPicPr>
                <p:cNvPr id="447" name="Freihand 446">
                  <a:extLst>
                    <a:ext uri="{FF2B5EF4-FFF2-40B4-BE49-F238E27FC236}">
                      <a16:creationId xmlns:a16="http://schemas.microsoft.com/office/drawing/2014/main" id="{6F9B2F3B-5F11-FF54-839D-CAD6D5B62424}"/>
                    </a:ext>
                  </a:extLst>
                </p:cNvPr>
                <p:cNvPicPr/>
                <p:nvPr/>
              </p:nvPicPr>
              <p:blipFill>
                <a:blip r:embed="rId715"/>
                <a:stretch>
                  <a:fillRect/>
                </a:stretch>
              </p:blipFill>
              <p:spPr>
                <a:xfrm>
                  <a:off x="8282815" y="2247382"/>
                  <a:ext cx="1389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8" name="Freihand 447">
                  <a:extLst>
                    <a:ext uri="{FF2B5EF4-FFF2-40B4-BE49-F238E27FC236}">
                      <a16:creationId xmlns:a16="http://schemas.microsoft.com/office/drawing/2014/main" id="{87C879B5-2C84-841C-1F80-5B0316EA9E2B}"/>
                    </a:ext>
                  </a:extLst>
                </p14:cNvPr>
                <p14:cNvContentPartPr/>
                <p14:nvPr/>
              </p14:nvContentPartPr>
              <p14:xfrm>
                <a:off x="8437615" y="2244502"/>
                <a:ext cx="86400" cy="118440"/>
              </p14:xfrm>
            </p:contentPart>
          </mc:Choice>
          <mc:Fallback xmlns="">
            <p:pic>
              <p:nvPicPr>
                <p:cNvPr id="448" name="Freihand 447">
                  <a:extLst>
                    <a:ext uri="{FF2B5EF4-FFF2-40B4-BE49-F238E27FC236}">
                      <a16:creationId xmlns:a16="http://schemas.microsoft.com/office/drawing/2014/main" id="{87C879B5-2C84-841C-1F80-5B0316EA9E2B}"/>
                    </a:ext>
                  </a:extLst>
                </p:cNvPr>
                <p:cNvPicPr/>
                <p:nvPr/>
              </p:nvPicPr>
              <p:blipFill>
                <a:blip r:embed="rId717"/>
                <a:stretch>
                  <a:fillRect/>
                </a:stretch>
              </p:blipFill>
              <p:spPr>
                <a:xfrm>
                  <a:off x="8428975" y="2235502"/>
                  <a:ext cx="104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9" name="Freihand 448">
                  <a:extLst>
                    <a:ext uri="{FF2B5EF4-FFF2-40B4-BE49-F238E27FC236}">
                      <a16:creationId xmlns:a16="http://schemas.microsoft.com/office/drawing/2014/main" id="{AB2A6D7E-D768-39C7-DD07-4D4C2FD7DE4E}"/>
                    </a:ext>
                  </a:extLst>
                </p14:cNvPr>
                <p14:cNvContentPartPr/>
                <p14:nvPr/>
              </p14:nvContentPartPr>
              <p14:xfrm>
                <a:off x="8529415" y="2209222"/>
                <a:ext cx="74160" cy="139680"/>
              </p14:xfrm>
            </p:contentPart>
          </mc:Choice>
          <mc:Fallback xmlns="">
            <p:pic>
              <p:nvPicPr>
                <p:cNvPr id="449" name="Freihand 448">
                  <a:extLst>
                    <a:ext uri="{FF2B5EF4-FFF2-40B4-BE49-F238E27FC236}">
                      <a16:creationId xmlns:a16="http://schemas.microsoft.com/office/drawing/2014/main" id="{AB2A6D7E-D768-39C7-DD07-4D4C2FD7DE4E}"/>
                    </a:ext>
                  </a:extLst>
                </p:cNvPr>
                <p:cNvPicPr/>
                <p:nvPr/>
              </p:nvPicPr>
              <p:blipFill>
                <a:blip r:embed="rId719"/>
                <a:stretch>
                  <a:fillRect/>
                </a:stretch>
              </p:blipFill>
              <p:spPr>
                <a:xfrm>
                  <a:off x="8520775" y="2200582"/>
                  <a:ext cx="91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50" name="Freihand 449">
                  <a:extLst>
                    <a:ext uri="{FF2B5EF4-FFF2-40B4-BE49-F238E27FC236}">
                      <a16:creationId xmlns:a16="http://schemas.microsoft.com/office/drawing/2014/main" id="{963F9B92-CCAF-85B2-9BDD-764A666923DE}"/>
                    </a:ext>
                  </a:extLst>
                </p14:cNvPr>
                <p14:cNvContentPartPr/>
                <p14:nvPr/>
              </p14:nvContentPartPr>
              <p14:xfrm>
                <a:off x="8573695" y="2302102"/>
                <a:ext cx="64440" cy="156240"/>
              </p14:xfrm>
            </p:contentPart>
          </mc:Choice>
          <mc:Fallback xmlns="">
            <p:pic>
              <p:nvPicPr>
                <p:cNvPr id="450" name="Freihand 449">
                  <a:extLst>
                    <a:ext uri="{FF2B5EF4-FFF2-40B4-BE49-F238E27FC236}">
                      <a16:creationId xmlns:a16="http://schemas.microsoft.com/office/drawing/2014/main" id="{963F9B92-CCAF-85B2-9BDD-764A666923DE}"/>
                    </a:ext>
                  </a:extLst>
                </p:cNvPr>
                <p:cNvPicPr/>
                <p:nvPr/>
              </p:nvPicPr>
              <p:blipFill>
                <a:blip r:embed="rId721"/>
                <a:stretch>
                  <a:fillRect/>
                </a:stretch>
              </p:blipFill>
              <p:spPr>
                <a:xfrm>
                  <a:off x="8564695" y="2293462"/>
                  <a:ext cx="820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51" name="Freihand 450">
                  <a:extLst>
                    <a:ext uri="{FF2B5EF4-FFF2-40B4-BE49-F238E27FC236}">
                      <a16:creationId xmlns:a16="http://schemas.microsoft.com/office/drawing/2014/main" id="{4A76D9D5-4FB1-709E-AD00-265F33238374}"/>
                    </a:ext>
                  </a:extLst>
                </p14:cNvPr>
                <p14:cNvContentPartPr/>
                <p14:nvPr/>
              </p14:nvContentPartPr>
              <p14:xfrm>
                <a:off x="8684215" y="2259622"/>
                <a:ext cx="73080" cy="95400"/>
              </p14:xfrm>
            </p:contentPart>
          </mc:Choice>
          <mc:Fallback xmlns="">
            <p:pic>
              <p:nvPicPr>
                <p:cNvPr id="451" name="Freihand 450">
                  <a:extLst>
                    <a:ext uri="{FF2B5EF4-FFF2-40B4-BE49-F238E27FC236}">
                      <a16:creationId xmlns:a16="http://schemas.microsoft.com/office/drawing/2014/main" id="{4A76D9D5-4FB1-709E-AD00-265F33238374}"/>
                    </a:ext>
                  </a:extLst>
                </p:cNvPr>
                <p:cNvPicPr/>
                <p:nvPr/>
              </p:nvPicPr>
              <p:blipFill>
                <a:blip r:embed="rId723"/>
                <a:stretch>
                  <a:fillRect/>
                </a:stretch>
              </p:blipFill>
              <p:spPr>
                <a:xfrm>
                  <a:off x="8675215" y="2250622"/>
                  <a:ext cx="90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52" name="Freihand 451">
                  <a:extLst>
                    <a:ext uri="{FF2B5EF4-FFF2-40B4-BE49-F238E27FC236}">
                      <a16:creationId xmlns:a16="http://schemas.microsoft.com/office/drawing/2014/main" id="{E662DE7F-2B7A-9040-F849-EC46893B0FDA}"/>
                    </a:ext>
                  </a:extLst>
                </p14:cNvPr>
                <p14:cNvContentPartPr/>
                <p14:nvPr/>
              </p14:nvContentPartPr>
              <p14:xfrm>
                <a:off x="8785735" y="2206342"/>
                <a:ext cx="103680" cy="171720"/>
              </p14:xfrm>
            </p:contentPart>
          </mc:Choice>
          <mc:Fallback xmlns="">
            <p:pic>
              <p:nvPicPr>
                <p:cNvPr id="452" name="Freihand 451">
                  <a:extLst>
                    <a:ext uri="{FF2B5EF4-FFF2-40B4-BE49-F238E27FC236}">
                      <a16:creationId xmlns:a16="http://schemas.microsoft.com/office/drawing/2014/main" id="{E662DE7F-2B7A-9040-F849-EC46893B0FDA}"/>
                    </a:ext>
                  </a:extLst>
                </p:cNvPr>
                <p:cNvPicPr/>
                <p:nvPr/>
              </p:nvPicPr>
              <p:blipFill>
                <a:blip r:embed="rId725"/>
                <a:stretch>
                  <a:fillRect/>
                </a:stretch>
              </p:blipFill>
              <p:spPr>
                <a:xfrm>
                  <a:off x="8777095" y="2197342"/>
                  <a:ext cx="121320" cy="189360"/>
                </a:xfrm>
                <a:prstGeom prst="rect">
                  <a:avLst/>
                </a:prstGeom>
              </p:spPr>
            </p:pic>
          </mc:Fallback>
        </mc:AlternateContent>
      </p:grpSp>
      <p:grpSp>
        <p:nvGrpSpPr>
          <p:cNvPr id="461" name="Gruppieren 460">
            <a:extLst>
              <a:ext uri="{FF2B5EF4-FFF2-40B4-BE49-F238E27FC236}">
                <a16:creationId xmlns:a16="http://schemas.microsoft.com/office/drawing/2014/main" id="{8B3348BB-9CDB-374E-BC51-AEC2C801A807}"/>
              </a:ext>
            </a:extLst>
          </p:cNvPr>
          <p:cNvGrpSpPr/>
          <p:nvPr/>
        </p:nvGrpSpPr>
        <p:grpSpPr>
          <a:xfrm>
            <a:off x="5232535" y="5371822"/>
            <a:ext cx="170640" cy="128520"/>
            <a:chOff x="5232535" y="5371822"/>
            <a:chExt cx="170640" cy="128520"/>
          </a:xfrm>
        </p:grpSpPr>
        <mc:AlternateContent xmlns:mc="http://schemas.openxmlformats.org/markup-compatibility/2006" xmlns:p14="http://schemas.microsoft.com/office/powerpoint/2010/main">
          <mc:Choice Requires="p14">
            <p:contentPart p14:bwMode="auto" r:id="rId726">
              <p14:nvContentPartPr>
                <p14:cNvPr id="453" name="Freihand 452">
                  <a:extLst>
                    <a:ext uri="{FF2B5EF4-FFF2-40B4-BE49-F238E27FC236}">
                      <a16:creationId xmlns:a16="http://schemas.microsoft.com/office/drawing/2014/main" id="{4259C787-9A65-A18B-C633-7C6747A0AB17}"/>
                    </a:ext>
                  </a:extLst>
                </p14:cNvPr>
                <p14:cNvContentPartPr/>
                <p14:nvPr/>
              </p14:nvContentPartPr>
              <p14:xfrm>
                <a:off x="5232535" y="5371822"/>
                <a:ext cx="149400" cy="46440"/>
              </p14:xfrm>
            </p:contentPart>
          </mc:Choice>
          <mc:Fallback xmlns="">
            <p:pic>
              <p:nvPicPr>
                <p:cNvPr id="453" name="Freihand 452">
                  <a:extLst>
                    <a:ext uri="{FF2B5EF4-FFF2-40B4-BE49-F238E27FC236}">
                      <a16:creationId xmlns:a16="http://schemas.microsoft.com/office/drawing/2014/main" id="{4259C787-9A65-A18B-C633-7C6747A0AB17}"/>
                    </a:ext>
                  </a:extLst>
                </p:cNvPr>
                <p:cNvPicPr/>
                <p:nvPr/>
              </p:nvPicPr>
              <p:blipFill>
                <a:blip r:embed="rId727"/>
                <a:stretch>
                  <a:fillRect/>
                </a:stretch>
              </p:blipFill>
              <p:spPr>
                <a:xfrm>
                  <a:off x="5223895" y="5362822"/>
                  <a:ext cx="167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54" name="Freihand 453">
                  <a:extLst>
                    <a:ext uri="{FF2B5EF4-FFF2-40B4-BE49-F238E27FC236}">
                      <a16:creationId xmlns:a16="http://schemas.microsoft.com/office/drawing/2014/main" id="{6F529C07-3ABC-9781-0E09-04AFA6C6F4DA}"/>
                    </a:ext>
                  </a:extLst>
                </p14:cNvPr>
                <p14:cNvContentPartPr/>
                <p14:nvPr/>
              </p14:nvContentPartPr>
              <p14:xfrm>
                <a:off x="5239735" y="5475862"/>
                <a:ext cx="163440" cy="24480"/>
              </p14:xfrm>
            </p:contentPart>
          </mc:Choice>
          <mc:Fallback xmlns="">
            <p:pic>
              <p:nvPicPr>
                <p:cNvPr id="454" name="Freihand 453">
                  <a:extLst>
                    <a:ext uri="{FF2B5EF4-FFF2-40B4-BE49-F238E27FC236}">
                      <a16:creationId xmlns:a16="http://schemas.microsoft.com/office/drawing/2014/main" id="{6F529C07-3ABC-9781-0E09-04AFA6C6F4DA}"/>
                    </a:ext>
                  </a:extLst>
                </p:cNvPr>
                <p:cNvPicPr/>
                <p:nvPr/>
              </p:nvPicPr>
              <p:blipFill>
                <a:blip r:embed="rId729"/>
                <a:stretch>
                  <a:fillRect/>
                </a:stretch>
              </p:blipFill>
              <p:spPr>
                <a:xfrm>
                  <a:off x="5231095" y="5467222"/>
                  <a:ext cx="181080" cy="42120"/>
                </a:xfrm>
                <a:prstGeom prst="rect">
                  <a:avLst/>
                </a:prstGeom>
              </p:spPr>
            </p:pic>
          </mc:Fallback>
        </mc:AlternateContent>
      </p:grpSp>
      <p:grpSp>
        <p:nvGrpSpPr>
          <p:cNvPr id="460" name="Gruppieren 459">
            <a:extLst>
              <a:ext uri="{FF2B5EF4-FFF2-40B4-BE49-F238E27FC236}">
                <a16:creationId xmlns:a16="http://schemas.microsoft.com/office/drawing/2014/main" id="{BE823939-AE88-008F-D43A-8A8E28E2BE40}"/>
              </a:ext>
            </a:extLst>
          </p:cNvPr>
          <p:cNvGrpSpPr/>
          <p:nvPr/>
        </p:nvGrpSpPr>
        <p:grpSpPr>
          <a:xfrm>
            <a:off x="5631775" y="5282182"/>
            <a:ext cx="966600" cy="261720"/>
            <a:chOff x="5631775" y="5282182"/>
            <a:chExt cx="966600" cy="261720"/>
          </a:xfrm>
        </p:grpSpPr>
        <mc:AlternateContent xmlns:mc="http://schemas.openxmlformats.org/markup-compatibility/2006" xmlns:p14="http://schemas.microsoft.com/office/powerpoint/2010/main">
          <mc:Choice Requires="p14">
            <p:contentPart p14:bwMode="auto" r:id="rId730">
              <p14:nvContentPartPr>
                <p14:cNvPr id="455" name="Freihand 454">
                  <a:extLst>
                    <a:ext uri="{FF2B5EF4-FFF2-40B4-BE49-F238E27FC236}">
                      <a16:creationId xmlns:a16="http://schemas.microsoft.com/office/drawing/2014/main" id="{98C695DA-C9EA-3F2C-AEEB-6D02BCE60234}"/>
                    </a:ext>
                  </a:extLst>
                </p14:cNvPr>
                <p14:cNvContentPartPr/>
                <p14:nvPr/>
              </p14:nvContentPartPr>
              <p14:xfrm>
                <a:off x="5631775" y="5342662"/>
                <a:ext cx="184680" cy="170640"/>
              </p14:xfrm>
            </p:contentPart>
          </mc:Choice>
          <mc:Fallback xmlns="">
            <p:pic>
              <p:nvPicPr>
                <p:cNvPr id="455" name="Freihand 454">
                  <a:extLst>
                    <a:ext uri="{FF2B5EF4-FFF2-40B4-BE49-F238E27FC236}">
                      <a16:creationId xmlns:a16="http://schemas.microsoft.com/office/drawing/2014/main" id="{98C695DA-C9EA-3F2C-AEEB-6D02BCE60234}"/>
                    </a:ext>
                  </a:extLst>
                </p:cNvPr>
                <p:cNvPicPr/>
                <p:nvPr/>
              </p:nvPicPr>
              <p:blipFill>
                <a:blip r:embed="rId731"/>
                <a:stretch>
                  <a:fillRect/>
                </a:stretch>
              </p:blipFill>
              <p:spPr>
                <a:xfrm>
                  <a:off x="5623135" y="5334022"/>
                  <a:ext cx="202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56" name="Freihand 455">
                  <a:extLst>
                    <a:ext uri="{FF2B5EF4-FFF2-40B4-BE49-F238E27FC236}">
                      <a16:creationId xmlns:a16="http://schemas.microsoft.com/office/drawing/2014/main" id="{D71BD0C0-0CB2-EDF2-E15F-557C90AB94E3}"/>
                    </a:ext>
                  </a:extLst>
                </p14:cNvPr>
                <p14:cNvContentPartPr/>
                <p14:nvPr/>
              </p14:nvContentPartPr>
              <p14:xfrm>
                <a:off x="5882335" y="5323222"/>
                <a:ext cx="134280" cy="190800"/>
              </p14:xfrm>
            </p:contentPart>
          </mc:Choice>
          <mc:Fallback xmlns="">
            <p:pic>
              <p:nvPicPr>
                <p:cNvPr id="456" name="Freihand 455">
                  <a:extLst>
                    <a:ext uri="{FF2B5EF4-FFF2-40B4-BE49-F238E27FC236}">
                      <a16:creationId xmlns:a16="http://schemas.microsoft.com/office/drawing/2014/main" id="{D71BD0C0-0CB2-EDF2-E15F-557C90AB94E3}"/>
                    </a:ext>
                  </a:extLst>
                </p:cNvPr>
                <p:cNvPicPr/>
                <p:nvPr/>
              </p:nvPicPr>
              <p:blipFill>
                <a:blip r:embed="rId733"/>
                <a:stretch>
                  <a:fillRect/>
                </a:stretch>
              </p:blipFill>
              <p:spPr>
                <a:xfrm>
                  <a:off x="5873695" y="5314582"/>
                  <a:ext cx="1519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57" name="Freihand 456">
                  <a:extLst>
                    <a:ext uri="{FF2B5EF4-FFF2-40B4-BE49-F238E27FC236}">
                      <a16:creationId xmlns:a16="http://schemas.microsoft.com/office/drawing/2014/main" id="{DD42EEDF-1E1B-32E7-A56B-D27C077853A4}"/>
                    </a:ext>
                  </a:extLst>
                </p14:cNvPr>
                <p14:cNvContentPartPr/>
                <p14:nvPr/>
              </p14:nvContentPartPr>
              <p14:xfrm>
                <a:off x="6061615" y="5306302"/>
                <a:ext cx="146880" cy="237600"/>
              </p14:xfrm>
            </p:contentPart>
          </mc:Choice>
          <mc:Fallback xmlns="">
            <p:pic>
              <p:nvPicPr>
                <p:cNvPr id="457" name="Freihand 456">
                  <a:extLst>
                    <a:ext uri="{FF2B5EF4-FFF2-40B4-BE49-F238E27FC236}">
                      <a16:creationId xmlns:a16="http://schemas.microsoft.com/office/drawing/2014/main" id="{DD42EEDF-1E1B-32E7-A56B-D27C077853A4}"/>
                    </a:ext>
                  </a:extLst>
                </p:cNvPr>
                <p:cNvPicPr/>
                <p:nvPr/>
              </p:nvPicPr>
              <p:blipFill>
                <a:blip r:embed="rId735"/>
                <a:stretch>
                  <a:fillRect/>
                </a:stretch>
              </p:blipFill>
              <p:spPr>
                <a:xfrm>
                  <a:off x="6052975" y="5297302"/>
                  <a:ext cx="1645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58" name="Freihand 457">
                  <a:extLst>
                    <a:ext uri="{FF2B5EF4-FFF2-40B4-BE49-F238E27FC236}">
                      <a16:creationId xmlns:a16="http://schemas.microsoft.com/office/drawing/2014/main" id="{2C13DD0A-B246-AC0D-0178-354745BD4AC8}"/>
                    </a:ext>
                  </a:extLst>
                </p14:cNvPr>
                <p14:cNvContentPartPr/>
                <p14:nvPr/>
              </p14:nvContentPartPr>
              <p14:xfrm>
                <a:off x="6297055" y="5319622"/>
                <a:ext cx="128520" cy="150480"/>
              </p14:xfrm>
            </p:contentPart>
          </mc:Choice>
          <mc:Fallback xmlns="">
            <p:pic>
              <p:nvPicPr>
                <p:cNvPr id="458" name="Freihand 457">
                  <a:extLst>
                    <a:ext uri="{FF2B5EF4-FFF2-40B4-BE49-F238E27FC236}">
                      <a16:creationId xmlns:a16="http://schemas.microsoft.com/office/drawing/2014/main" id="{2C13DD0A-B246-AC0D-0178-354745BD4AC8}"/>
                    </a:ext>
                  </a:extLst>
                </p:cNvPr>
                <p:cNvPicPr/>
                <p:nvPr/>
              </p:nvPicPr>
              <p:blipFill>
                <a:blip r:embed="rId737"/>
                <a:stretch>
                  <a:fillRect/>
                </a:stretch>
              </p:blipFill>
              <p:spPr>
                <a:xfrm>
                  <a:off x="6288055" y="5310982"/>
                  <a:ext cx="146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59" name="Freihand 458">
                  <a:extLst>
                    <a:ext uri="{FF2B5EF4-FFF2-40B4-BE49-F238E27FC236}">
                      <a16:creationId xmlns:a16="http://schemas.microsoft.com/office/drawing/2014/main" id="{7A9080DB-D193-2E4D-EC65-0C9039BFEC2F}"/>
                    </a:ext>
                  </a:extLst>
                </p14:cNvPr>
                <p14:cNvContentPartPr/>
                <p14:nvPr/>
              </p14:nvContentPartPr>
              <p14:xfrm>
                <a:off x="6466255" y="5282182"/>
                <a:ext cx="132120" cy="219960"/>
              </p14:xfrm>
            </p:contentPart>
          </mc:Choice>
          <mc:Fallback xmlns="">
            <p:pic>
              <p:nvPicPr>
                <p:cNvPr id="459" name="Freihand 458">
                  <a:extLst>
                    <a:ext uri="{FF2B5EF4-FFF2-40B4-BE49-F238E27FC236}">
                      <a16:creationId xmlns:a16="http://schemas.microsoft.com/office/drawing/2014/main" id="{7A9080DB-D193-2E4D-EC65-0C9039BFEC2F}"/>
                    </a:ext>
                  </a:extLst>
                </p:cNvPr>
                <p:cNvPicPr/>
                <p:nvPr/>
              </p:nvPicPr>
              <p:blipFill>
                <a:blip r:embed="rId739"/>
                <a:stretch>
                  <a:fillRect/>
                </a:stretch>
              </p:blipFill>
              <p:spPr>
                <a:xfrm>
                  <a:off x="6457615" y="5273182"/>
                  <a:ext cx="149760" cy="237600"/>
                </a:xfrm>
                <a:prstGeom prst="rect">
                  <a:avLst/>
                </a:prstGeom>
              </p:spPr>
            </p:pic>
          </mc:Fallback>
        </mc:AlternateContent>
      </p:grpSp>
      <p:grpSp>
        <p:nvGrpSpPr>
          <p:cNvPr id="493" name="Gruppieren 492">
            <a:extLst>
              <a:ext uri="{FF2B5EF4-FFF2-40B4-BE49-F238E27FC236}">
                <a16:creationId xmlns:a16="http://schemas.microsoft.com/office/drawing/2014/main" id="{34945521-2C18-024C-C722-F884D40DC558}"/>
              </a:ext>
            </a:extLst>
          </p:cNvPr>
          <p:cNvGrpSpPr/>
          <p:nvPr/>
        </p:nvGrpSpPr>
        <p:grpSpPr>
          <a:xfrm>
            <a:off x="8142775" y="2524582"/>
            <a:ext cx="712440" cy="275400"/>
            <a:chOff x="8142775" y="2524582"/>
            <a:chExt cx="712440" cy="275400"/>
          </a:xfrm>
        </p:grpSpPr>
        <mc:AlternateContent xmlns:mc="http://schemas.openxmlformats.org/markup-compatibility/2006" xmlns:p14="http://schemas.microsoft.com/office/powerpoint/2010/main">
          <mc:Choice Requires="p14">
            <p:contentPart p14:bwMode="auto" r:id="rId740">
              <p14:nvContentPartPr>
                <p14:cNvPr id="463" name="Freihand 462">
                  <a:extLst>
                    <a:ext uri="{FF2B5EF4-FFF2-40B4-BE49-F238E27FC236}">
                      <a16:creationId xmlns:a16="http://schemas.microsoft.com/office/drawing/2014/main" id="{8A935227-E85A-2545-7ABA-321388CD49BB}"/>
                    </a:ext>
                  </a:extLst>
                </p14:cNvPr>
                <p14:cNvContentPartPr/>
                <p14:nvPr/>
              </p14:nvContentPartPr>
              <p14:xfrm>
                <a:off x="8176255" y="2549422"/>
                <a:ext cx="106920" cy="127080"/>
              </p14:xfrm>
            </p:contentPart>
          </mc:Choice>
          <mc:Fallback xmlns="">
            <p:pic>
              <p:nvPicPr>
                <p:cNvPr id="463" name="Freihand 462">
                  <a:extLst>
                    <a:ext uri="{FF2B5EF4-FFF2-40B4-BE49-F238E27FC236}">
                      <a16:creationId xmlns:a16="http://schemas.microsoft.com/office/drawing/2014/main" id="{8A935227-E85A-2545-7ABA-321388CD49BB}"/>
                    </a:ext>
                  </a:extLst>
                </p:cNvPr>
                <p:cNvPicPr/>
                <p:nvPr/>
              </p:nvPicPr>
              <p:blipFill>
                <a:blip r:embed="rId741"/>
                <a:stretch>
                  <a:fillRect/>
                </a:stretch>
              </p:blipFill>
              <p:spPr>
                <a:xfrm>
                  <a:off x="8167255" y="2540422"/>
                  <a:ext cx="124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64" name="Freihand 463">
                  <a:extLst>
                    <a:ext uri="{FF2B5EF4-FFF2-40B4-BE49-F238E27FC236}">
                      <a16:creationId xmlns:a16="http://schemas.microsoft.com/office/drawing/2014/main" id="{88BECAEB-B7E4-FD2A-C0C9-4088587E461E}"/>
                    </a:ext>
                  </a:extLst>
                </p14:cNvPr>
                <p14:cNvContentPartPr/>
                <p14:nvPr/>
              </p14:nvContentPartPr>
              <p14:xfrm>
                <a:off x="8142775" y="2524582"/>
                <a:ext cx="173160" cy="228960"/>
              </p14:xfrm>
            </p:contentPart>
          </mc:Choice>
          <mc:Fallback xmlns="">
            <p:pic>
              <p:nvPicPr>
                <p:cNvPr id="464" name="Freihand 463">
                  <a:extLst>
                    <a:ext uri="{FF2B5EF4-FFF2-40B4-BE49-F238E27FC236}">
                      <a16:creationId xmlns:a16="http://schemas.microsoft.com/office/drawing/2014/main" id="{88BECAEB-B7E4-FD2A-C0C9-4088587E461E}"/>
                    </a:ext>
                  </a:extLst>
                </p:cNvPr>
                <p:cNvPicPr/>
                <p:nvPr/>
              </p:nvPicPr>
              <p:blipFill>
                <a:blip r:embed="rId743"/>
                <a:stretch>
                  <a:fillRect/>
                </a:stretch>
              </p:blipFill>
              <p:spPr>
                <a:xfrm>
                  <a:off x="8133775" y="2515942"/>
                  <a:ext cx="190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88" name="Freihand 487">
                  <a:extLst>
                    <a:ext uri="{FF2B5EF4-FFF2-40B4-BE49-F238E27FC236}">
                      <a16:creationId xmlns:a16="http://schemas.microsoft.com/office/drawing/2014/main" id="{02BAAF7A-4F30-21B4-83FA-EA4D7B9B76DB}"/>
                    </a:ext>
                  </a:extLst>
                </p14:cNvPr>
                <p14:cNvContentPartPr/>
                <p14:nvPr/>
              </p14:nvContentPartPr>
              <p14:xfrm>
                <a:off x="8307295" y="2603062"/>
                <a:ext cx="146520" cy="185760"/>
              </p14:xfrm>
            </p:contentPart>
          </mc:Choice>
          <mc:Fallback xmlns="">
            <p:pic>
              <p:nvPicPr>
                <p:cNvPr id="488" name="Freihand 487">
                  <a:extLst>
                    <a:ext uri="{FF2B5EF4-FFF2-40B4-BE49-F238E27FC236}">
                      <a16:creationId xmlns:a16="http://schemas.microsoft.com/office/drawing/2014/main" id="{02BAAF7A-4F30-21B4-83FA-EA4D7B9B76DB}"/>
                    </a:ext>
                  </a:extLst>
                </p:cNvPr>
                <p:cNvPicPr/>
                <p:nvPr/>
              </p:nvPicPr>
              <p:blipFill>
                <a:blip r:embed="rId745"/>
                <a:stretch>
                  <a:fillRect/>
                </a:stretch>
              </p:blipFill>
              <p:spPr>
                <a:xfrm>
                  <a:off x="8298655" y="2594062"/>
                  <a:ext cx="1641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9" name="Freihand 488">
                  <a:extLst>
                    <a:ext uri="{FF2B5EF4-FFF2-40B4-BE49-F238E27FC236}">
                      <a16:creationId xmlns:a16="http://schemas.microsoft.com/office/drawing/2014/main" id="{EB806585-60BE-55CF-2B7C-94046366029E}"/>
                    </a:ext>
                  </a:extLst>
                </p14:cNvPr>
                <p14:cNvContentPartPr/>
                <p14:nvPr/>
              </p14:nvContentPartPr>
              <p14:xfrm>
                <a:off x="8444095" y="2614942"/>
                <a:ext cx="111600" cy="154800"/>
              </p14:xfrm>
            </p:contentPart>
          </mc:Choice>
          <mc:Fallback xmlns="">
            <p:pic>
              <p:nvPicPr>
                <p:cNvPr id="489" name="Freihand 488">
                  <a:extLst>
                    <a:ext uri="{FF2B5EF4-FFF2-40B4-BE49-F238E27FC236}">
                      <a16:creationId xmlns:a16="http://schemas.microsoft.com/office/drawing/2014/main" id="{EB806585-60BE-55CF-2B7C-94046366029E}"/>
                    </a:ext>
                  </a:extLst>
                </p:cNvPr>
                <p:cNvPicPr/>
                <p:nvPr/>
              </p:nvPicPr>
              <p:blipFill>
                <a:blip r:embed="rId747"/>
                <a:stretch>
                  <a:fillRect/>
                </a:stretch>
              </p:blipFill>
              <p:spPr>
                <a:xfrm>
                  <a:off x="8435455" y="2606302"/>
                  <a:ext cx="129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90" name="Freihand 489">
                  <a:extLst>
                    <a:ext uri="{FF2B5EF4-FFF2-40B4-BE49-F238E27FC236}">
                      <a16:creationId xmlns:a16="http://schemas.microsoft.com/office/drawing/2014/main" id="{7713ABC0-E574-5BA4-46E0-67784C4C186A}"/>
                    </a:ext>
                  </a:extLst>
                </p14:cNvPr>
                <p14:cNvContentPartPr/>
                <p14:nvPr/>
              </p14:nvContentPartPr>
              <p14:xfrm>
                <a:off x="8569375" y="2598382"/>
                <a:ext cx="48240" cy="139680"/>
              </p14:xfrm>
            </p:contentPart>
          </mc:Choice>
          <mc:Fallback xmlns="">
            <p:pic>
              <p:nvPicPr>
                <p:cNvPr id="490" name="Freihand 489">
                  <a:extLst>
                    <a:ext uri="{FF2B5EF4-FFF2-40B4-BE49-F238E27FC236}">
                      <a16:creationId xmlns:a16="http://schemas.microsoft.com/office/drawing/2014/main" id="{7713ABC0-E574-5BA4-46E0-67784C4C186A}"/>
                    </a:ext>
                  </a:extLst>
                </p:cNvPr>
                <p:cNvPicPr/>
                <p:nvPr/>
              </p:nvPicPr>
              <p:blipFill>
                <a:blip r:embed="rId749"/>
                <a:stretch>
                  <a:fillRect/>
                </a:stretch>
              </p:blipFill>
              <p:spPr>
                <a:xfrm>
                  <a:off x="8560375" y="2589742"/>
                  <a:ext cx="65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91" name="Freihand 490">
                  <a:extLst>
                    <a:ext uri="{FF2B5EF4-FFF2-40B4-BE49-F238E27FC236}">
                      <a16:creationId xmlns:a16="http://schemas.microsoft.com/office/drawing/2014/main" id="{9740FD08-3FB8-C679-BEB6-68766F01C448}"/>
                    </a:ext>
                  </a:extLst>
                </p14:cNvPr>
                <p14:cNvContentPartPr/>
                <p14:nvPr/>
              </p14:nvContentPartPr>
              <p14:xfrm>
                <a:off x="8633815" y="2630422"/>
                <a:ext cx="145080" cy="169560"/>
              </p14:xfrm>
            </p:contentPart>
          </mc:Choice>
          <mc:Fallback xmlns="">
            <p:pic>
              <p:nvPicPr>
                <p:cNvPr id="491" name="Freihand 490">
                  <a:extLst>
                    <a:ext uri="{FF2B5EF4-FFF2-40B4-BE49-F238E27FC236}">
                      <a16:creationId xmlns:a16="http://schemas.microsoft.com/office/drawing/2014/main" id="{9740FD08-3FB8-C679-BEB6-68766F01C448}"/>
                    </a:ext>
                  </a:extLst>
                </p:cNvPr>
                <p:cNvPicPr/>
                <p:nvPr/>
              </p:nvPicPr>
              <p:blipFill>
                <a:blip r:embed="rId751"/>
                <a:stretch>
                  <a:fillRect/>
                </a:stretch>
              </p:blipFill>
              <p:spPr>
                <a:xfrm>
                  <a:off x="8625175" y="2621782"/>
                  <a:ext cx="162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92" name="Freihand 491">
                  <a:extLst>
                    <a:ext uri="{FF2B5EF4-FFF2-40B4-BE49-F238E27FC236}">
                      <a16:creationId xmlns:a16="http://schemas.microsoft.com/office/drawing/2014/main" id="{A684B47E-AB41-D933-7A71-5729CF33D6D5}"/>
                    </a:ext>
                  </a:extLst>
                </p14:cNvPr>
                <p14:cNvContentPartPr/>
                <p14:nvPr/>
              </p14:nvContentPartPr>
              <p14:xfrm>
                <a:off x="8796535" y="2600182"/>
                <a:ext cx="58680" cy="166680"/>
              </p14:xfrm>
            </p:contentPart>
          </mc:Choice>
          <mc:Fallback xmlns="">
            <p:pic>
              <p:nvPicPr>
                <p:cNvPr id="492" name="Freihand 491">
                  <a:extLst>
                    <a:ext uri="{FF2B5EF4-FFF2-40B4-BE49-F238E27FC236}">
                      <a16:creationId xmlns:a16="http://schemas.microsoft.com/office/drawing/2014/main" id="{A684B47E-AB41-D933-7A71-5729CF33D6D5}"/>
                    </a:ext>
                  </a:extLst>
                </p:cNvPr>
                <p:cNvPicPr/>
                <p:nvPr/>
              </p:nvPicPr>
              <p:blipFill>
                <a:blip r:embed="rId753"/>
                <a:stretch>
                  <a:fillRect/>
                </a:stretch>
              </p:blipFill>
              <p:spPr>
                <a:xfrm>
                  <a:off x="8787895" y="2591542"/>
                  <a:ext cx="76320" cy="18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4">
            <p14:nvContentPartPr>
              <p14:cNvPr id="494" name="Freihand 493">
                <a:extLst>
                  <a:ext uri="{FF2B5EF4-FFF2-40B4-BE49-F238E27FC236}">
                    <a16:creationId xmlns:a16="http://schemas.microsoft.com/office/drawing/2014/main" id="{BBB5B542-A4B4-5400-2BAC-4A6D01E7B8BE}"/>
                  </a:ext>
                </a:extLst>
              </p14:cNvPr>
              <p14:cNvContentPartPr/>
              <p14:nvPr/>
            </p14:nvContentPartPr>
            <p14:xfrm>
              <a:off x="8192815" y="3011302"/>
              <a:ext cx="124920" cy="128520"/>
            </p14:xfrm>
          </p:contentPart>
        </mc:Choice>
        <mc:Fallback xmlns="">
          <p:pic>
            <p:nvPicPr>
              <p:cNvPr id="494" name="Freihand 493">
                <a:extLst>
                  <a:ext uri="{FF2B5EF4-FFF2-40B4-BE49-F238E27FC236}">
                    <a16:creationId xmlns:a16="http://schemas.microsoft.com/office/drawing/2014/main" id="{BBB5B542-A4B4-5400-2BAC-4A6D01E7B8BE}"/>
                  </a:ext>
                </a:extLst>
              </p:cNvPr>
              <p:cNvPicPr/>
              <p:nvPr/>
            </p:nvPicPr>
            <p:blipFill>
              <a:blip r:embed="rId755"/>
              <a:stretch>
                <a:fillRect/>
              </a:stretch>
            </p:blipFill>
            <p:spPr>
              <a:xfrm>
                <a:off x="8184175" y="3002662"/>
                <a:ext cx="142560" cy="146160"/>
              </a:xfrm>
              <a:prstGeom prst="rect">
                <a:avLst/>
              </a:prstGeom>
            </p:spPr>
          </p:pic>
        </mc:Fallback>
      </mc:AlternateContent>
      <p:grpSp>
        <p:nvGrpSpPr>
          <p:cNvPr id="504" name="Gruppieren 503">
            <a:extLst>
              <a:ext uri="{FF2B5EF4-FFF2-40B4-BE49-F238E27FC236}">
                <a16:creationId xmlns:a16="http://schemas.microsoft.com/office/drawing/2014/main" id="{B50D9CB2-7159-DD4E-D5B6-0F53059E0C9D}"/>
              </a:ext>
            </a:extLst>
          </p:cNvPr>
          <p:cNvGrpSpPr/>
          <p:nvPr/>
        </p:nvGrpSpPr>
        <p:grpSpPr>
          <a:xfrm>
            <a:off x="8348695" y="3016342"/>
            <a:ext cx="477000" cy="194400"/>
            <a:chOff x="8348695" y="3016342"/>
            <a:chExt cx="477000" cy="194400"/>
          </a:xfrm>
        </p:grpSpPr>
        <mc:AlternateContent xmlns:mc="http://schemas.openxmlformats.org/markup-compatibility/2006" xmlns:p14="http://schemas.microsoft.com/office/powerpoint/2010/main">
          <mc:Choice Requires="p14">
            <p:contentPart p14:bwMode="auto" r:id="rId756">
              <p14:nvContentPartPr>
                <p14:cNvPr id="499" name="Freihand 498">
                  <a:extLst>
                    <a:ext uri="{FF2B5EF4-FFF2-40B4-BE49-F238E27FC236}">
                      <a16:creationId xmlns:a16="http://schemas.microsoft.com/office/drawing/2014/main" id="{C92AD872-EE12-9210-410F-5723FFCB6A78}"/>
                    </a:ext>
                  </a:extLst>
                </p14:cNvPr>
                <p14:cNvContentPartPr/>
                <p14:nvPr/>
              </p14:nvContentPartPr>
              <p14:xfrm>
                <a:off x="8348695" y="3016342"/>
                <a:ext cx="71280" cy="147240"/>
              </p14:xfrm>
            </p:contentPart>
          </mc:Choice>
          <mc:Fallback xmlns="">
            <p:pic>
              <p:nvPicPr>
                <p:cNvPr id="499" name="Freihand 498">
                  <a:extLst>
                    <a:ext uri="{FF2B5EF4-FFF2-40B4-BE49-F238E27FC236}">
                      <a16:creationId xmlns:a16="http://schemas.microsoft.com/office/drawing/2014/main" id="{C92AD872-EE12-9210-410F-5723FFCB6A78}"/>
                    </a:ext>
                  </a:extLst>
                </p:cNvPr>
                <p:cNvPicPr/>
                <p:nvPr/>
              </p:nvPicPr>
              <p:blipFill>
                <a:blip r:embed="rId757"/>
                <a:stretch>
                  <a:fillRect/>
                </a:stretch>
              </p:blipFill>
              <p:spPr>
                <a:xfrm>
                  <a:off x="8340055" y="3007702"/>
                  <a:ext cx="88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500" name="Freihand 499">
                  <a:extLst>
                    <a:ext uri="{FF2B5EF4-FFF2-40B4-BE49-F238E27FC236}">
                      <a16:creationId xmlns:a16="http://schemas.microsoft.com/office/drawing/2014/main" id="{70E89B06-B1FE-AF0C-DC93-FCC6C96592EF}"/>
                    </a:ext>
                  </a:extLst>
                </p14:cNvPr>
                <p14:cNvContentPartPr/>
                <p14:nvPr/>
              </p14:nvContentPartPr>
              <p14:xfrm>
                <a:off x="8453815" y="3020662"/>
                <a:ext cx="75600" cy="149040"/>
              </p14:xfrm>
            </p:contentPart>
          </mc:Choice>
          <mc:Fallback xmlns="">
            <p:pic>
              <p:nvPicPr>
                <p:cNvPr id="500" name="Freihand 499">
                  <a:extLst>
                    <a:ext uri="{FF2B5EF4-FFF2-40B4-BE49-F238E27FC236}">
                      <a16:creationId xmlns:a16="http://schemas.microsoft.com/office/drawing/2014/main" id="{70E89B06-B1FE-AF0C-DC93-FCC6C96592EF}"/>
                    </a:ext>
                  </a:extLst>
                </p:cNvPr>
                <p:cNvPicPr/>
                <p:nvPr/>
              </p:nvPicPr>
              <p:blipFill>
                <a:blip r:embed="rId759"/>
                <a:stretch>
                  <a:fillRect/>
                </a:stretch>
              </p:blipFill>
              <p:spPr>
                <a:xfrm>
                  <a:off x="8445175" y="3011662"/>
                  <a:ext cx="93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501" name="Freihand 500">
                  <a:extLst>
                    <a:ext uri="{FF2B5EF4-FFF2-40B4-BE49-F238E27FC236}">
                      <a16:creationId xmlns:a16="http://schemas.microsoft.com/office/drawing/2014/main" id="{8BEF7A59-A2F7-2410-067D-B04DBB32ECC3}"/>
                    </a:ext>
                  </a:extLst>
                </p14:cNvPr>
                <p14:cNvContentPartPr/>
                <p14:nvPr/>
              </p14:nvContentPartPr>
              <p14:xfrm>
                <a:off x="8557495" y="3149902"/>
                <a:ext cx="10800" cy="60840"/>
              </p14:xfrm>
            </p:contentPart>
          </mc:Choice>
          <mc:Fallback xmlns="">
            <p:pic>
              <p:nvPicPr>
                <p:cNvPr id="501" name="Freihand 500">
                  <a:extLst>
                    <a:ext uri="{FF2B5EF4-FFF2-40B4-BE49-F238E27FC236}">
                      <a16:creationId xmlns:a16="http://schemas.microsoft.com/office/drawing/2014/main" id="{8BEF7A59-A2F7-2410-067D-B04DBB32ECC3}"/>
                    </a:ext>
                  </a:extLst>
                </p:cNvPr>
                <p:cNvPicPr/>
                <p:nvPr/>
              </p:nvPicPr>
              <p:blipFill>
                <a:blip r:embed="rId761"/>
                <a:stretch>
                  <a:fillRect/>
                </a:stretch>
              </p:blipFill>
              <p:spPr>
                <a:xfrm>
                  <a:off x="8548855" y="3141262"/>
                  <a:ext cx="28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502" name="Freihand 501">
                  <a:extLst>
                    <a:ext uri="{FF2B5EF4-FFF2-40B4-BE49-F238E27FC236}">
                      <a16:creationId xmlns:a16="http://schemas.microsoft.com/office/drawing/2014/main" id="{061788FE-3A04-AD3E-D8A3-3C51F13CB7F3}"/>
                    </a:ext>
                  </a:extLst>
                </p14:cNvPr>
                <p14:cNvContentPartPr/>
                <p14:nvPr/>
              </p14:nvContentPartPr>
              <p14:xfrm>
                <a:off x="8602495" y="3023182"/>
                <a:ext cx="77400" cy="134280"/>
              </p14:xfrm>
            </p:contentPart>
          </mc:Choice>
          <mc:Fallback xmlns="">
            <p:pic>
              <p:nvPicPr>
                <p:cNvPr id="502" name="Freihand 501">
                  <a:extLst>
                    <a:ext uri="{FF2B5EF4-FFF2-40B4-BE49-F238E27FC236}">
                      <a16:creationId xmlns:a16="http://schemas.microsoft.com/office/drawing/2014/main" id="{061788FE-3A04-AD3E-D8A3-3C51F13CB7F3}"/>
                    </a:ext>
                  </a:extLst>
                </p:cNvPr>
                <p:cNvPicPr/>
                <p:nvPr/>
              </p:nvPicPr>
              <p:blipFill>
                <a:blip r:embed="rId763"/>
                <a:stretch>
                  <a:fillRect/>
                </a:stretch>
              </p:blipFill>
              <p:spPr>
                <a:xfrm>
                  <a:off x="8593855" y="3014542"/>
                  <a:ext cx="95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503" name="Freihand 502">
                  <a:extLst>
                    <a:ext uri="{FF2B5EF4-FFF2-40B4-BE49-F238E27FC236}">
                      <a16:creationId xmlns:a16="http://schemas.microsoft.com/office/drawing/2014/main" id="{74C30BF2-FF7C-EA49-9B92-F979D83D92B1}"/>
                    </a:ext>
                  </a:extLst>
                </p14:cNvPr>
                <p14:cNvContentPartPr/>
                <p14:nvPr/>
              </p14:nvContentPartPr>
              <p14:xfrm>
                <a:off x="8727055" y="3021382"/>
                <a:ext cx="98640" cy="154440"/>
              </p14:xfrm>
            </p:contentPart>
          </mc:Choice>
          <mc:Fallback xmlns="">
            <p:pic>
              <p:nvPicPr>
                <p:cNvPr id="503" name="Freihand 502">
                  <a:extLst>
                    <a:ext uri="{FF2B5EF4-FFF2-40B4-BE49-F238E27FC236}">
                      <a16:creationId xmlns:a16="http://schemas.microsoft.com/office/drawing/2014/main" id="{74C30BF2-FF7C-EA49-9B92-F979D83D92B1}"/>
                    </a:ext>
                  </a:extLst>
                </p:cNvPr>
                <p:cNvPicPr/>
                <p:nvPr/>
              </p:nvPicPr>
              <p:blipFill>
                <a:blip r:embed="rId765"/>
                <a:stretch>
                  <a:fillRect/>
                </a:stretch>
              </p:blipFill>
              <p:spPr>
                <a:xfrm>
                  <a:off x="8718415" y="3012382"/>
                  <a:ext cx="116280" cy="172080"/>
                </a:xfrm>
                <a:prstGeom prst="rect">
                  <a:avLst/>
                </a:prstGeom>
              </p:spPr>
            </p:pic>
          </mc:Fallback>
        </mc:AlternateContent>
      </p:grpSp>
      <p:grpSp>
        <p:nvGrpSpPr>
          <p:cNvPr id="534" name="Gruppieren 533">
            <a:extLst>
              <a:ext uri="{FF2B5EF4-FFF2-40B4-BE49-F238E27FC236}">
                <a16:creationId xmlns:a16="http://schemas.microsoft.com/office/drawing/2014/main" id="{35C8558E-12A8-BB58-B247-6502271FFFED}"/>
              </a:ext>
            </a:extLst>
          </p:cNvPr>
          <p:cNvGrpSpPr/>
          <p:nvPr/>
        </p:nvGrpSpPr>
        <p:grpSpPr>
          <a:xfrm>
            <a:off x="8935135" y="2120302"/>
            <a:ext cx="738000" cy="353160"/>
            <a:chOff x="8935135" y="2120302"/>
            <a:chExt cx="738000" cy="353160"/>
          </a:xfrm>
        </p:grpSpPr>
        <mc:AlternateContent xmlns:mc="http://schemas.openxmlformats.org/markup-compatibility/2006" xmlns:p14="http://schemas.microsoft.com/office/powerpoint/2010/main">
          <mc:Choice Requires="p14">
            <p:contentPart p14:bwMode="auto" r:id="rId766">
              <p14:nvContentPartPr>
                <p14:cNvPr id="505" name="Freihand 504">
                  <a:extLst>
                    <a:ext uri="{FF2B5EF4-FFF2-40B4-BE49-F238E27FC236}">
                      <a16:creationId xmlns:a16="http://schemas.microsoft.com/office/drawing/2014/main" id="{F030C30A-4AD1-5C5A-5B38-3AE643581651}"/>
                    </a:ext>
                  </a:extLst>
                </p14:cNvPr>
                <p14:cNvContentPartPr/>
                <p14:nvPr/>
              </p14:nvContentPartPr>
              <p14:xfrm>
                <a:off x="9016495" y="2159182"/>
                <a:ext cx="106920" cy="146880"/>
              </p14:xfrm>
            </p:contentPart>
          </mc:Choice>
          <mc:Fallback xmlns="">
            <p:pic>
              <p:nvPicPr>
                <p:cNvPr id="505" name="Freihand 504">
                  <a:extLst>
                    <a:ext uri="{FF2B5EF4-FFF2-40B4-BE49-F238E27FC236}">
                      <a16:creationId xmlns:a16="http://schemas.microsoft.com/office/drawing/2014/main" id="{F030C30A-4AD1-5C5A-5B38-3AE643581651}"/>
                    </a:ext>
                  </a:extLst>
                </p:cNvPr>
                <p:cNvPicPr/>
                <p:nvPr/>
              </p:nvPicPr>
              <p:blipFill>
                <a:blip r:embed="rId767"/>
                <a:stretch>
                  <a:fillRect/>
                </a:stretch>
              </p:blipFill>
              <p:spPr>
                <a:xfrm>
                  <a:off x="9007495" y="2150542"/>
                  <a:ext cx="124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506" name="Freihand 505">
                  <a:extLst>
                    <a:ext uri="{FF2B5EF4-FFF2-40B4-BE49-F238E27FC236}">
                      <a16:creationId xmlns:a16="http://schemas.microsoft.com/office/drawing/2014/main" id="{B9F9C9E1-86C8-8E85-ED4D-E82F1522FD75}"/>
                    </a:ext>
                  </a:extLst>
                </p14:cNvPr>
                <p14:cNvContentPartPr/>
                <p14:nvPr/>
              </p14:nvContentPartPr>
              <p14:xfrm>
                <a:off x="8935135" y="2120302"/>
                <a:ext cx="244440" cy="219600"/>
              </p14:xfrm>
            </p:contentPart>
          </mc:Choice>
          <mc:Fallback xmlns="">
            <p:pic>
              <p:nvPicPr>
                <p:cNvPr id="506" name="Freihand 505">
                  <a:extLst>
                    <a:ext uri="{FF2B5EF4-FFF2-40B4-BE49-F238E27FC236}">
                      <a16:creationId xmlns:a16="http://schemas.microsoft.com/office/drawing/2014/main" id="{B9F9C9E1-86C8-8E85-ED4D-E82F1522FD75}"/>
                    </a:ext>
                  </a:extLst>
                </p:cNvPr>
                <p:cNvPicPr/>
                <p:nvPr/>
              </p:nvPicPr>
              <p:blipFill>
                <a:blip r:embed="rId769"/>
                <a:stretch>
                  <a:fillRect/>
                </a:stretch>
              </p:blipFill>
              <p:spPr>
                <a:xfrm>
                  <a:off x="8926495" y="2111662"/>
                  <a:ext cx="2620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27" name="Freihand 526">
                  <a:extLst>
                    <a:ext uri="{FF2B5EF4-FFF2-40B4-BE49-F238E27FC236}">
                      <a16:creationId xmlns:a16="http://schemas.microsoft.com/office/drawing/2014/main" id="{6A0BBCC3-B27B-87C7-1C03-915B70175471}"/>
                    </a:ext>
                  </a:extLst>
                </p14:cNvPr>
                <p14:cNvContentPartPr/>
                <p14:nvPr/>
              </p14:nvContentPartPr>
              <p14:xfrm>
                <a:off x="9216655" y="2243062"/>
                <a:ext cx="38880" cy="105840"/>
              </p14:xfrm>
            </p:contentPart>
          </mc:Choice>
          <mc:Fallback xmlns="">
            <p:pic>
              <p:nvPicPr>
                <p:cNvPr id="527" name="Freihand 526">
                  <a:extLst>
                    <a:ext uri="{FF2B5EF4-FFF2-40B4-BE49-F238E27FC236}">
                      <a16:creationId xmlns:a16="http://schemas.microsoft.com/office/drawing/2014/main" id="{6A0BBCC3-B27B-87C7-1C03-915B70175471}"/>
                    </a:ext>
                  </a:extLst>
                </p:cNvPr>
                <p:cNvPicPr/>
                <p:nvPr/>
              </p:nvPicPr>
              <p:blipFill>
                <a:blip r:embed="rId771"/>
                <a:stretch>
                  <a:fillRect/>
                </a:stretch>
              </p:blipFill>
              <p:spPr>
                <a:xfrm>
                  <a:off x="9207655" y="2234062"/>
                  <a:ext cx="56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528" name="Freihand 527">
                  <a:extLst>
                    <a:ext uri="{FF2B5EF4-FFF2-40B4-BE49-F238E27FC236}">
                      <a16:creationId xmlns:a16="http://schemas.microsoft.com/office/drawing/2014/main" id="{BEFA8ABF-739A-6638-D490-0F9B0F9E5EB5}"/>
                    </a:ext>
                  </a:extLst>
                </p14:cNvPr>
                <p14:cNvContentPartPr/>
                <p14:nvPr/>
              </p14:nvContentPartPr>
              <p14:xfrm>
                <a:off x="9238615" y="2310382"/>
                <a:ext cx="33840" cy="111960"/>
              </p14:xfrm>
            </p:contentPart>
          </mc:Choice>
          <mc:Fallback xmlns="">
            <p:pic>
              <p:nvPicPr>
                <p:cNvPr id="528" name="Freihand 527">
                  <a:extLst>
                    <a:ext uri="{FF2B5EF4-FFF2-40B4-BE49-F238E27FC236}">
                      <a16:creationId xmlns:a16="http://schemas.microsoft.com/office/drawing/2014/main" id="{BEFA8ABF-739A-6638-D490-0F9B0F9E5EB5}"/>
                    </a:ext>
                  </a:extLst>
                </p:cNvPr>
                <p:cNvPicPr/>
                <p:nvPr/>
              </p:nvPicPr>
              <p:blipFill>
                <a:blip r:embed="rId773"/>
                <a:stretch>
                  <a:fillRect/>
                </a:stretch>
              </p:blipFill>
              <p:spPr>
                <a:xfrm>
                  <a:off x="9229975" y="2301742"/>
                  <a:ext cx="51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529" name="Freihand 528">
                  <a:extLst>
                    <a:ext uri="{FF2B5EF4-FFF2-40B4-BE49-F238E27FC236}">
                      <a16:creationId xmlns:a16="http://schemas.microsoft.com/office/drawing/2014/main" id="{BC04B4AC-1CE9-58F0-DBA4-52697008CD48}"/>
                    </a:ext>
                  </a:extLst>
                </p14:cNvPr>
                <p14:cNvContentPartPr/>
                <p14:nvPr/>
              </p14:nvContentPartPr>
              <p14:xfrm>
                <a:off x="9274975" y="2379142"/>
                <a:ext cx="19080" cy="76320"/>
              </p14:xfrm>
            </p:contentPart>
          </mc:Choice>
          <mc:Fallback xmlns="">
            <p:pic>
              <p:nvPicPr>
                <p:cNvPr id="529" name="Freihand 528">
                  <a:extLst>
                    <a:ext uri="{FF2B5EF4-FFF2-40B4-BE49-F238E27FC236}">
                      <a16:creationId xmlns:a16="http://schemas.microsoft.com/office/drawing/2014/main" id="{BC04B4AC-1CE9-58F0-DBA4-52697008CD48}"/>
                    </a:ext>
                  </a:extLst>
                </p:cNvPr>
                <p:cNvPicPr/>
                <p:nvPr/>
              </p:nvPicPr>
              <p:blipFill>
                <a:blip r:embed="rId775"/>
                <a:stretch>
                  <a:fillRect/>
                </a:stretch>
              </p:blipFill>
              <p:spPr>
                <a:xfrm>
                  <a:off x="9265975" y="2370502"/>
                  <a:ext cx="36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530" name="Freihand 529">
                  <a:extLst>
                    <a:ext uri="{FF2B5EF4-FFF2-40B4-BE49-F238E27FC236}">
                      <a16:creationId xmlns:a16="http://schemas.microsoft.com/office/drawing/2014/main" id="{3EF86C3D-20AE-749F-CBF5-599EDDD27FCA}"/>
                    </a:ext>
                  </a:extLst>
                </p14:cNvPr>
                <p14:cNvContentPartPr/>
                <p14:nvPr/>
              </p14:nvContentPartPr>
              <p14:xfrm>
                <a:off x="9334015" y="2292022"/>
                <a:ext cx="81360" cy="88560"/>
              </p14:xfrm>
            </p:contentPart>
          </mc:Choice>
          <mc:Fallback xmlns="">
            <p:pic>
              <p:nvPicPr>
                <p:cNvPr id="530" name="Freihand 529">
                  <a:extLst>
                    <a:ext uri="{FF2B5EF4-FFF2-40B4-BE49-F238E27FC236}">
                      <a16:creationId xmlns:a16="http://schemas.microsoft.com/office/drawing/2014/main" id="{3EF86C3D-20AE-749F-CBF5-599EDDD27FCA}"/>
                    </a:ext>
                  </a:extLst>
                </p:cNvPr>
                <p:cNvPicPr/>
                <p:nvPr/>
              </p:nvPicPr>
              <p:blipFill>
                <a:blip r:embed="rId777"/>
                <a:stretch>
                  <a:fillRect/>
                </a:stretch>
              </p:blipFill>
              <p:spPr>
                <a:xfrm>
                  <a:off x="9325375" y="2283022"/>
                  <a:ext cx="99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31" name="Freihand 530">
                  <a:extLst>
                    <a:ext uri="{FF2B5EF4-FFF2-40B4-BE49-F238E27FC236}">
                      <a16:creationId xmlns:a16="http://schemas.microsoft.com/office/drawing/2014/main" id="{2D64B342-97E9-BF83-987D-EAA126004977}"/>
                    </a:ext>
                  </a:extLst>
                </p14:cNvPr>
                <p14:cNvContentPartPr/>
                <p14:nvPr/>
              </p14:nvContentPartPr>
              <p14:xfrm>
                <a:off x="9425455" y="2279062"/>
                <a:ext cx="106560" cy="122400"/>
              </p14:xfrm>
            </p:contentPart>
          </mc:Choice>
          <mc:Fallback xmlns="">
            <p:pic>
              <p:nvPicPr>
                <p:cNvPr id="531" name="Freihand 530">
                  <a:extLst>
                    <a:ext uri="{FF2B5EF4-FFF2-40B4-BE49-F238E27FC236}">
                      <a16:creationId xmlns:a16="http://schemas.microsoft.com/office/drawing/2014/main" id="{2D64B342-97E9-BF83-987D-EAA126004977}"/>
                    </a:ext>
                  </a:extLst>
                </p:cNvPr>
                <p:cNvPicPr/>
                <p:nvPr/>
              </p:nvPicPr>
              <p:blipFill>
                <a:blip r:embed="rId779"/>
                <a:stretch>
                  <a:fillRect/>
                </a:stretch>
              </p:blipFill>
              <p:spPr>
                <a:xfrm>
                  <a:off x="9416815" y="2270062"/>
                  <a:ext cx="124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32" name="Freihand 531">
                  <a:extLst>
                    <a:ext uri="{FF2B5EF4-FFF2-40B4-BE49-F238E27FC236}">
                      <a16:creationId xmlns:a16="http://schemas.microsoft.com/office/drawing/2014/main" id="{2DD59771-9ED0-D989-EF84-581CBACE8356}"/>
                    </a:ext>
                  </a:extLst>
                </p14:cNvPr>
                <p14:cNvContentPartPr/>
                <p14:nvPr/>
              </p14:nvContentPartPr>
              <p14:xfrm>
                <a:off x="9535975" y="2228662"/>
                <a:ext cx="125640" cy="158760"/>
              </p14:xfrm>
            </p:contentPart>
          </mc:Choice>
          <mc:Fallback xmlns="">
            <p:pic>
              <p:nvPicPr>
                <p:cNvPr id="532" name="Freihand 531">
                  <a:extLst>
                    <a:ext uri="{FF2B5EF4-FFF2-40B4-BE49-F238E27FC236}">
                      <a16:creationId xmlns:a16="http://schemas.microsoft.com/office/drawing/2014/main" id="{2DD59771-9ED0-D989-EF84-581CBACE8356}"/>
                    </a:ext>
                  </a:extLst>
                </p:cNvPr>
                <p:cNvPicPr/>
                <p:nvPr/>
              </p:nvPicPr>
              <p:blipFill>
                <a:blip r:embed="rId781"/>
                <a:stretch>
                  <a:fillRect/>
                </a:stretch>
              </p:blipFill>
              <p:spPr>
                <a:xfrm>
                  <a:off x="9526975" y="2219662"/>
                  <a:ext cx="143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33" name="Freihand 532">
                  <a:extLst>
                    <a:ext uri="{FF2B5EF4-FFF2-40B4-BE49-F238E27FC236}">
                      <a16:creationId xmlns:a16="http://schemas.microsoft.com/office/drawing/2014/main" id="{8769A4EA-C9E8-AA6A-1B04-ADC373017D02}"/>
                    </a:ext>
                  </a:extLst>
                </p14:cNvPr>
                <p14:cNvContentPartPr/>
                <p14:nvPr/>
              </p14:nvContentPartPr>
              <p14:xfrm>
                <a:off x="9571255" y="2408302"/>
                <a:ext cx="101880" cy="65160"/>
              </p14:xfrm>
            </p:contentPart>
          </mc:Choice>
          <mc:Fallback xmlns="">
            <p:pic>
              <p:nvPicPr>
                <p:cNvPr id="533" name="Freihand 532">
                  <a:extLst>
                    <a:ext uri="{FF2B5EF4-FFF2-40B4-BE49-F238E27FC236}">
                      <a16:creationId xmlns:a16="http://schemas.microsoft.com/office/drawing/2014/main" id="{8769A4EA-C9E8-AA6A-1B04-ADC373017D02}"/>
                    </a:ext>
                  </a:extLst>
                </p:cNvPr>
                <p:cNvPicPr/>
                <p:nvPr/>
              </p:nvPicPr>
              <p:blipFill>
                <a:blip r:embed="rId783"/>
                <a:stretch>
                  <a:fillRect/>
                </a:stretch>
              </p:blipFill>
              <p:spPr>
                <a:xfrm>
                  <a:off x="9562255" y="2399662"/>
                  <a:ext cx="119520" cy="82800"/>
                </a:xfrm>
                <a:prstGeom prst="rect">
                  <a:avLst/>
                </a:prstGeom>
              </p:spPr>
            </p:pic>
          </mc:Fallback>
        </mc:AlternateContent>
      </p:grpSp>
      <p:grpSp>
        <p:nvGrpSpPr>
          <p:cNvPr id="550" name="Gruppieren 549">
            <a:extLst>
              <a:ext uri="{FF2B5EF4-FFF2-40B4-BE49-F238E27FC236}">
                <a16:creationId xmlns:a16="http://schemas.microsoft.com/office/drawing/2014/main" id="{DDD5B00F-3C70-08DD-08A5-39F1C8B77742}"/>
              </a:ext>
            </a:extLst>
          </p:cNvPr>
          <p:cNvGrpSpPr/>
          <p:nvPr/>
        </p:nvGrpSpPr>
        <p:grpSpPr>
          <a:xfrm>
            <a:off x="9000295" y="2571742"/>
            <a:ext cx="584640" cy="229320"/>
            <a:chOff x="9000295" y="2571742"/>
            <a:chExt cx="584640" cy="229320"/>
          </a:xfrm>
        </p:grpSpPr>
        <mc:AlternateContent xmlns:mc="http://schemas.openxmlformats.org/markup-compatibility/2006" xmlns:p14="http://schemas.microsoft.com/office/powerpoint/2010/main">
          <mc:Choice Requires="p14">
            <p:contentPart p14:bwMode="auto" r:id="rId784">
              <p14:nvContentPartPr>
                <p14:cNvPr id="540" name="Freihand 539">
                  <a:extLst>
                    <a:ext uri="{FF2B5EF4-FFF2-40B4-BE49-F238E27FC236}">
                      <a16:creationId xmlns:a16="http://schemas.microsoft.com/office/drawing/2014/main" id="{8BCFCCA1-30FF-7586-6CEA-64042F0970BB}"/>
                    </a:ext>
                  </a:extLst>
                </p14:cNvPr>
                <p14:cNvContentPartPr/>
                <p14:nvPr/>
              </p14:nvContentPartPr>
              <p14:xfrm>
                <a:off x="9000295" y="2576422"/>
                <a:ext cx="144360" cy="198000"/>
              </p14:xfrm>
            </p:contentPart>
          </mc:Choice>
          <mc:Fallback xmlns="">
            <p:pic>
              <p:nvPicPr>
                <p:cNvPr id="540" name="Freihand 539">
                  <a:extLst>
                    <a:ext uri="{FF2B5EF4-FFF2-40B4-BE49-F238E27FC236}">
                      <a16:creationId xmlns:a16="http://schemas.microsoft.com/office/drawing/2014/main" id="{8BCFCCA1-30FF-7586-6CEA-64042F0970BB}"/>
                    </a:ext>
                  </a:extLst>
                </p:cNvPr>
                <p:cNvPicPr/>
                <p:nvPr/>
              </p:nvPicPr>
              <p:blipFill>
                <a:blip r:embed="rId785"/>
                <a:stretch>
                  <a:fillRect/>
                </a:stretch>
              </p:blipFill>
              <p:spPr>
                <a:xfrm>
                  <a:off x="8991655" y="2567782"/>
                  <a:ext cx="1620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41" name="Freihand 540">
                  <a:extLst>
                    <a:ext uri="{FF2B5EF4-FFF2-40B4-BE49-F238E27FC236}">
                      <a16:creationId xmlns:a16="http://schemas.microsoft.com/office/drawing/2014/main" id="{F5088689-1E8D-F32D-B844-CBAB4600AD77}"/>
                    </a:ext>
                  </a:extLst>
                </p14:cNvPr>
                <p14:cNvContentPartPr/>
                <p14:nvPr/>
              </p14:nvContentPartPr>
              <p14:xfrm>
                <a:off x="9025495" y="2700622"/>
                <a:ext cx="140760" cy="100440"/>
              </p14:xfrm>
            </p:contentPart>
          </mc:Choice>
          <mc:Fallback xmlns="">
            <p:pic>
              <p:nvPicPr>
                <p:cNvPr id="541" name="Freihand 540">
                  <a:extLst>
                    <a:ext uri="{FF2B5EF4-FFF2-40B4-BE49-F238E27FC236}">
                      <a16:creationId xmlns:a16="http://schemas.microsoft.com/office/drawing/2014/main" id="{F5088689-1E8D-F32D-B844-CBAB4600AD77}"/>
                    </a:ext>
                  </a:extLst>
                </p:cNvPr>
                <p:cNvPicPr/>
                <p:nvPr/>
              </p:nvPicPr>
              <p:blipFill>
                <a:blip r:embed="rId787"/>
                <a:stretch>
                  <a:fillRect/>
                </a:stretch>
              </p:blipFill>
              <p:spPr>
                <a:xfrm>
                  <a:off x="9016855" y="2691622"/>
                  <a:ext cx="158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42" name="Freihand 541">
                  <a:extLst>
                    <a:ext uri="{FF2B5EF4-FFF2-40B4-BE49-F238E27FC236}">
                      <a16:creationId xmlns:a16="http://schemas.microsoft.com/office/drawing/2014/main" id="{99C5A2C6-FC6D-6C0D-C4C8-E8BF9572CF19}"/>
                    </a:ext>
                  </a:extLst>
                </p14:cNvPr>
                <p14:cNvContentPartPr/>
                <p14:nvPr/>
              </p14:nvContentPartPr>
              <p14:xfrm>
                <a:off x="9229975" y="2607022"/>
                <a:ext cx="51840" cy="167760"/>
              </p14:xfrm>
            </p:contentPart>
          </mc:Choice>
          <mc:Fallback xmlns="">
            <p:pic>
              <p:nvPicPr>
                <p:cNvPr id="542" name="Freihand 541">
                  <a:extLst>
                    <a:ext uri="{FF2B5EF4-FFF2-40B4-BE49-F238E27FC236}">
                      <a16:creationId xmlns:a16="http://schemas.microsoft.com/office/drawing/2014/main" id="{99C5A2C6-FC6D-6C0D-C4C8-E8BF9572CF19}"/>
                    </a:ext>
                  </a:extLst>
                </p:cNvPr>
                <p:cNvPicPr/>
                <p:nvPr/>
              </p:nvPicPr>
              <p:blipFill>
                <a:blip r:embed="rId789"/>
                <a:stretch>
                  <a:fillRect/>
                </a:stretch>
              </p:blipFill>
              <p:spPr>
                <a:xfrm>
                  <a:off x="9221335" y="2598022"/>
                  <a:ext cx="694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43" name="Freihand 542">
                  <a:extLst>
                    <a:ext uri="{FF2B5EF4-FFF2-40B4-BE49-F238E27FC236}">
                      <a16:creationId xmlns:a16="http://schemas.microsoft.com/office/drawing/2014/main" id="{AA16B5FE-5220-10DE-AB31-7F61AE63FD95}"/>
                    </a:ext>
                  </a:extLst>
                </p14:cNvPr>
                <p14:cNvContentPartPr/>
                <p14:nvPr/>
              </p14:nvContentPartPr>
              <p14:xfrm>
                <a:off x="9301975" y="2599462"/>
                <a:ext cx="79920" cy="190800"/>
              </p14:xfrm>
            </p:contentPart>
          </mc:Choice>
          <mc:Fallback xmlns="">
            <p:pic>
              <p:nvPicPr>
                <p:cNvPr id="543" name="Freihand 542">
                  <a:extLst>
                    <a:ext uri="{FF2B5EF4-FFF2-40B4-BE49-F238E27FC236}">
                      <a16:creationId xmlns:a16="http://schemas.microsoft.com/office/drawing/2014/main" id="{AA16B5FE-5220-10DE-AB31-7F61AE63FD95}"/>
                    </a:ext>
                  </a:extLst>
                </p:cNvPr>
                <p:cNvPicPr/>
                <p:nvPr/>
              </p:nvPicPr>
              <p:blipFill>
                <a:blip r:embed="rId791"/>
                <a:stretch>
                  <a:fillRect/>
                </a:stretch>
              </p:blipFill>
              <p:spPr>
                <a:xfrm>
                  <a:off x="9292975" y="2590822"/>
                  <a:ext cx="975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44" name="Freihand 543">
                  <a:extLst>
                    <a:ext uri="{FF2B5EF4-FFF2-40B4-BE49-F238E27FC236}">
                      <a16:creationId xmlns:a16="http://schemas.microsoft.com/office/drawing/2014/main" id="{AED717DE-AE93-131E-AB4B-2B5DCADED708}"/>
                    </a:ext>
                  </a:extLst>
                </p14:cNvPr>
                <p14:cNvContentPartPr/>
                <p14:nvPr/>
              </p14:nvContentPartPr>
              <p14:xfrm>
                <a:off x="9481255" y="2638702"/>
                <a:ext cx="63360" cy="118800"/>
              </p14:xfrm>
            </p:contentPart>
          </mc:Choice>
          <mc:Fallback xmlns="">
            <p:pic>
              <p:nvPicPr>
                <p:cNvPr id="544" name="Freihand 543">
                  <a:extLst>
                    <a:ext uri="{FF2B5EF4-FFF2-40B4-BE49-F238E27FC236}">
                      <a16:creationId xmlns:a16="http://schemas.microsoft.com/office/drawing/2014/main" id="{AED717DE-AE93-131E-AB4B-2B5DCADED708}"/>
                    </a:ext>
                  </a:extLst>
                </p:cNvPr>
                <p:cNvPicPr/>
                <p:nvPr/>
              </p:nvPicPr>
              <p:blipFill>
                <a:blip r:embed="rId793"/>
                <a:stretch>
                  <a:fillRect/>
                </a:stretch>
              </p:blipFill>
              <p:spPr>
                <a:xfrm>
                  <a:off x="9472255" y="2629702"/>
                  <a:ext cx="81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45" name="Freihand 544">
                  <a:extLst>
                    <a:ext uri="{FF2B5EF4-FFF2-40B4-BE49-F238E27FC236}">
                      <a16:creationId xmlns:a16="http://schemas.microsoft.com/office/drawing/2014/main" id="{B1CD600B-C19F-2B27-37C6-39847484E29F}"/>
                    </a:ext>
                  </a:extLst>
                </p14:cNvPr>
                <p14:cNvContentPartPr/>
                <p14:nvPr/>
              </p14:nvContentPartPr>
              <p14:xfrm>
                <a:off x="9445615" y="2571742"/>
                <a:ext cx="139320" cy="213480"/>
              </p14:xfrm>
            </p:contentPart>
          </mc:Choice>
          <mc:Fallback xmlns="">
            <p:pic>
              <p:nvPicPr>
                <p:cNvPr id="545" name="Freihand 544">
                  <a:extLst>
                    <a:ext uri="{FF2B5EF4-FFF2-40B4-BE49-F238E27FC236}">
                      <a16:creationId xmlns:a16="http://schemas.microsoft.com/office/drawing/2014/main" id="{B1CD600B-C19F-2B27-37C6-39847484E29F}"/>
                    </a:ext>
                  </a:extLst>
                </p:cNvPr>
                <p:cNvPicPr/>
                <p:nvPr/>
              </p:nvPicPr>
              <p:blipFill>
                <a:blip r:embed="rId795"/>
                <a:stretch>
                  <a:fillRect/>
                </a:stretch>
              </p:blipFill>
              <p:spPr>
                <a:xfrm>
                  <a:off x="9436975" y="2562742"/>
                  <a:ext cx="156960" cy="231120"/>
                </a:xfrm>
                <a:prstGeom prst="rect">
                  <a:avLst/>
                </a:prstGeom>
              </p:spPr>
            </p:pic>
          </mc:Fallback>
        </mc:AlternateContent>
      </p:grpSp>
      <p:grpSp>
        <p:nvGrpSpPr>
          <p:cNvPr id="555" name="Gruppieren 554">
            <a:extLst>
              <a:ext uri="{FF2B5EF4-FFF2-40B4-BE49-F238E27FC236}">
                <a16:creationId xmlns:a16="http://schemas.microsoft.com/office/drawing/2014/main" id="{3E22C41C-F378-1EBB-79B6-3C26803E280C}"/>
              </a:ext>
            </a:extLst>
          </p:cNvPr>
          <p:cNvGrpSpPr/>
          <p:nvPr/>
        </p:nvGrpSpPr>
        <p:grpSpPr>
          <a:xfrm>
            <a:off x="8954215" y="2951902"/>
            <a:ext cx="659520" cy="187200"/>
            <a:chOff x="8954215" y="2951902"/>
            <a:chExt cx="659520" cy="187200"/>
          </a:xfrm>
        </p:grpSpPr>
        <mc:AlternateContent xmlns:mc="http://schemas.openxmlformats.org/markup-compatibility/2006" xmlns:p14="http://schemas.microsoft.com/office/powerpoint/2010/main">
          <mc:Choice Requires="p14">
            <p:contentPart p14:bwMode="auto" r:id="rId796">
              <p14:nvContentPartPr>
                <p14:cNvPr id="546" name="Freihand 545">
                  <a:extLst>
                    <a:ext uri="{FF2B5EF4-FFF2-40B4-BE49-F238E27FC236}">
                      <a16:creationId xmlns:a16="http://schemas.microsoft.com/office/drawing/2014/main" id="{922539F4-5AB5-FEBD-2C34-CE457B8B5C65}"/>
                    </a:ext>
                  </a:extLst>
                </p14:cNvPr>
                <p14:cNvContentPartPr/>
                <p14:nvPr/>
              </p14:nvContentPartPr>
              <p14:xfrm>
                <a:off x="8954215" y="2963062"/>
                <a:ext cx="118080" cy="127440"/>
              </p14:xfrm>
            </p:contentPart>
          </mc:Choice>
          <mc:Fallback xmlns="">
            <p:pic>
              <p:nvPicPr>
                <p:cNvPr id="546" name="Freihand 545">
                  <a:extLst>
                    <a:ext uri="{FF2B5EF4-FFF2-40B4-BE49-F238E27FC236}">
                      <a16:creationId xmlns:a16="http://schemas.microsoft.com/office/drawing/2014/main" id="{922539F4-5AB5-FEBD-2C34-CE457B8B5C65}"/>
                    </a:ext>
                  </a:extLst>
                </p:cNvPr>
                <p:cNvPicPr/>
                <p:nvPr/>
              </p:nvPicPr>
              <p:blipFill>
                <a:blip r:embed="rId797"/>
                <a:stretch>
                  <a:fillRect/>
                </a:stretch>
              </p:blipFill>
              <p:spPr>
                <a:xfrm>
                  <a:off x="8945215" y="2954422"/>
                  <a:ext cx="135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47" name="Freihand 546">
                  <a:extLst>
                    <a:ext uri="{FF2B5EF4-FFF2-40B4-BE49-F238E27FC236}">
                      <a16:creationId xmlns:a16="http://schemas.microsoft.com/office/drawing/2014/main" id="{DFE2D433-670E-485F-BC44-AECD81F80FF8}"/>
                    </a:ext>
                  </a:extLst>
                </p14:cNvPr>
                <p14:cNvContentPartPr/>
                <p14:nvPr/>
              </p14:nvContentPartPr>
              <p14:xfrm>
                <a:off x="8999215" y="3041542"/>
                <a:ext cx="133560" cy="84960"/>
              </p14:xfrm>
            </p:contentPart>
          </mc:Choice>
          <mc:Fallback xmlns="">
            <p:pic>
              <p:nvPicPr>
                <p:cNvPr id="547" name="Freihand 546">
                  <a:extLst>
                    <a:ext uri="{FF2B5EF4-FFF2-40B4-BE49-F238E27FC236}">
                      <a16:creationId xmlns:a16="http://schemas.microsoft.com/office/drawing/2014/main" id="{DFE2D433-670E-485F-BC44-AECD81F80FF8}"/>
                    </a:ext>
                  </a:extLst>
                </p:cNvPr>
                <p:cNvPicPr/>
                <p:nvPr/>
              </p:nvPicPr>
              <p:blipFill>
                <a:blip r:embed="rId799"/>
                <a:stretch>
                  <a:fillRect/>
                </a:stretch>
              </p:blipFill>
              <p:spPr>
                <a:xfrm>
                  <a:off x="8990575" y="3032902"/>
                  <a:ext cx="151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48" name="Freihand 547">
                  <a:extLst>
                    <a:ext uri="{FF2B5EF4-FFF2-40B4-BE49-F238E27FC236}">
                      <a16:creationId xmlns:a16="http://schemas.microsoft.com/office/drawing/2014/main" id="{9824DD9E-5389-1AF2-DCFF-69EC68A74876}"/>
                    </a:ext>
                  </a:extLst>
                </p14:cNvPr>
                <p14:cNvContentPartPr/>
                <p14:nvPr/>
              </p14:nvContentPartPr>
              <p14:xfrm>
                <a:off x="9212335" y="2987542"/>
                <a:ext cx="57960" cy="100440"/>
              </p14:xfrm>
            </p:contentPart>
          </mc:Choice>
          <mc:Fallback xmlns="">
            <p:pic>
              <p:nvPicPr>
                <p:cNvPr id="548" name="Freihand 547">
                  <a:extLst>
                    <a:ext uri="{FF2B5EF4-FFF2-40B4-BE49-F238E27FC236}">
                      <a16:creationId xmlns:a16="http://schemas.microsoft.com/office/drawing/2014/main" id="{9824DD9E-5389-1AF2-DCFF-69EC68A74876}"/>
                    </a:ext>
                  </a:extLst>
                </p:cNvPr>
                <p:cNvPicPr/>
                <p:nvPr/>
              </p:nvPicPr>
              <p:blipFill>
                <a:blip r:embed="rId801"/>
                <a:stretch>
                  <a:fillRect/>
                </a:stretch>
              </p:blipFill>
              <p:spPr>
                <a:xfrm>
                  <a:off x="9203695" y="2978542"/>
                  <a:ext cx="75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51" name="Freihand 550">
                  <a:extLst>
                    <a:ext uri="{FF2B5EF4-FFF2-40B4-BE49-F238E27FC236}">
                      <a16:creationId xmlns:a16="http://schemas.microsoft.com/office/drawing/2014/main" id="{4D39EC38-E0BB-7022-13A4-EDF77E3A7482}"/>
                    </a:ext>
                  </a:extLst>
                </p14:cNvPr>
                <p14:cNvContentPartPr/>
                <p14:nvPr/>
              </p14:nvContentPartPr>
              <p14:xfrm>
                <a:off x="9309535" y="2983222"/>
                <a:ext cx="78840" cy="113400"/>
              </p14:xfrm>
            </p:contentPart>
          </mc:Choice>
          <mc:Fallback xmlns="">
            <p:pic>
              <p:nvPicPr>
                <p:cNvPr id="551" name="Freihand 550">
                  <a:extLst>
                    <a:ext uri="{FF2B5EF4-FFF2-40B4-BE49-F238E27FC236}">
                      <a16:creationId xmlns:a16="http://schemas.microsoft.com/office/drawing/2014/main" id="{4D39EC38-E0BB-7022-13A4-EDF77E3A7482}"/>
                    </a:ext>
                  </a:extLst>
                </p:cNvPr>
                <p:cNvPicPr/>
                <p:nvPr/>
              </p:nvPicPr>
              <p:blipFill>
                <a:blip r:embed="rId803"/>
                <a:stretch>
                  <a:fillRect/>
                </a:stretch>
              </p:blipFill>
              <p:spPr>
                <a:xfrm>
                  <a:off x="9300535" y="2974582"/>
                  <a:ext cx="96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52" name="Freihand 551">
                  <a:extLst>
                    <a:ext uri="{FF2B5EF4-FFF2-40B4-BE49-F238E27FC236}">
                      <a16:creationId xmlns:a16="http://schemas.microsoft.com/office/drawing/2014/main" id="{2322ED7B-AAD4-2E70-F57D-66DAF2A9767E}"/>
                    </a:ext>
                  </a:extLst>
                </p14:cNvPr>
                <p14:cNvContentPartPr/>
                <p14:nvPr/>
              </p14:nvContentPartPr>
              <p14:xfrm>
                <a:off x="9341935" y="2983942"/>
                <a:ext cx="189360" cy="76680"/>
              </p14:xfrm>
            </p:contentPart>
          </mc:Choice>
          <mc:Fallback xmlns="">
            <p:pic>
              <p:nvPicPr>
                <p:cNvPr id="552" name="Freihand 551">
                  <a:extLst>
                    <a:ext uri="{FF2B5EF4-FFF2-40B4-BE49-F238E27FC236}">
                      <a16:creationId xmlns:a16="http://schemas.microsoft.com/office/drawing/2014/main" id="{2322ED7B-AAD4-2E70-F57D-66DAF2A9767E}"/>
                    </a:ext>
                  </a:extLst>
                </p:cNvPr>
                <p:cNvPicPr/>
                <p:nvPr/>
              </p:nvPicPr>
              <p:blipFill>
                <a:blip r:embed="rId805"/>
                <a:stretch>
                  <a:fillRect/>
                </a:stretch>
              </p:blipFill>
              <p:spPr>
                <a:xfrm>
                  <a:off x="9332935" y="2974942"/>
                  <a:ext cx="207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53" name="Freihand 552">
                  <a:extLst>
                    <a:ext uri="{FF2B5EF4-FFF2-40B4-BE49-F238E27FC236}">
                      <a16:creationId xmlns:a16="http://schemas.microsoft.com/office/drawing/2014/main" id="{54900094-F9F0-6087-6F99-EFE649EDDFD0}"/>
                    </a:ext>
                  </a:extLst>
                </p14:cNvPr>
                <p14:cNvContentPartPr/>
                <p14:nvPr/>
              </p14:nvContentPartPr>
              <p14:xfrm>
                <a:off x="9429775" y="2951902"/>
                <a:ext cx="65520" cy="52200"/>
              </p14:xfrm>
            </p:contentPart>
          </mc:Choice>
          <mc:Fallback xmlns="">
            <p:pic>
              <p:nvPicPr>
                <p:cNvPr id="553" name="Freihand 552">
                  <a:extLst>
                    <a:ext uri="{FF2B5EF4-FFF2-40B4-BE49-F238E27FC236}">
                      <a16:creationId xmlns:a16="http://schemas.microsoft.com/office/drawing/2014/main" id="{54900094-F9F0-6087-6F99-EFE649EDDFD0}"/>
                    </a:ext>
                  </a:extLst>
                </p:cNvPr>
                <p:cNvPicPr/>
                <p:nvPr/>
              </p:nvPicPr>
              <p:blipFill>
                <a:blip r:embed="rId807"/>
                <a:stretch>
                  <a:fillRect/>
                </a:stretch>
              </p:blipFill>
              <p:spPr>
                <a:xfrm>
                  <a:off x="9421135" y="2942902"/>
                  <a:ext cx="83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54" name="Freihand 553">
                  <a:extLst>
                    <a:ext uri="{FF2B5EF4-FFF2-40B4-BE49-F238E27FC236}">
                      <a16:creationId xmlns:a16="http://schemas.microsoft.com/office/drawing/2014/main" id="{C78376A0-F157-2A88-C8E9-B10887EB6ED7}"/>
                    </a:ext>
                  </a:extLst>
                </p14:cNvPr>
                <p14:cNvContentPartPr/>
                <p14:nvPr/>
              </p14:nvContentPartPr>
              <p14:xfrm>
                <a:off x="9541015" y="3064222"/>
                <a:ext cx="72720" cy="74880"/>
              </p14:xfrm>
            </p:contentPart>
          </mc:Choice>
          <mc:Fallback xmlns="">
            <p:pic>
              <p:nvPicPr>
                <p:cNvPr id="554" name="Freihand 553">
                  <a:extLst>
                    <a:ext uri="{FF2B5EF4-FFF2-40B4-BE49-F238E27FC236}">
                      <a16:creationId xmlns:a16="http://schemas.microsoft.com/office/drawing/2014/main" id="{C78376A0-F157-2A88-C8E9-B10887EB6ED7}"/>
                    </a:ext>
                  </a:extLst>
                </p:cNvPr>
                <p:cNvPicPr/>
                <p:nvPr/>
              </p:nvPicPr>
              <p:blipFill>
                <a:blip r:embed="rId809"/>
                <a:stretch>
                  <a:fillRect/>
                </a:stretch>
              </p:blipFill>
              <p:spPr>
                <a:xfrm>
                  <a:off x="9532375" y="3055582"/>
                  <a:ext cx="90360" cy="92520"/>
                </a:xfrm>
                <a:prstGeom prst="rect">
                  <a:avLst/>
                </a:prstGeom>
              </p:spPr>
            </p:pic>
          </mc:Fallback>
        </mc:AlternateContent>
      </p:grpSp>
      <p:grpSp>
        <p:nvGrpSpPr>
          <p:cNvPr id="565" name="Gruppieren 564">
            <a:extLst>
              <a:ext uri="{FF2B5EF4-FFF2-40B4-BE49-F238E27FC236}">
                <a16:creationId xmlns:a16="http://schemas.microsoft.com/office/drawing/2014/main" id="{1F0B7432-618F-6FD9-DB00-D61B5DF99AE0}"/>
              </a:ext>
            </a:extLst>
          </p:cNvPr>
          <p:cNvGrpSpPr/>
          <p:nvPr/>
        </p:nvGrpSpPr>
        <p:grpSpPr>
          <a:xfrm>
            <a:off x="148615" y="5354542"/>
            <a:ext cx="3148200" cy="1293480"/>
            <a:chOff x="148615" y="5354542"/>
            <a:chExt cx="3148200" cy="1293480"/>
          </a:xfrm>
        </p:grpSpPr>
        <mc:AlternateContent xmlns:mc="http://schemas.openxmlformats.org/markup-compatibility/2006" xmlns:p14="http://schemas.microsoft.com/office/powerpoint/2010/main">
          <mc:Choice Requires="p14">
            <p:contentPart p14:bwMode="auto" r:id="rId810">
              <p14:nvContentPartPr>
                <p14:cNvPr id="466" name="Freihand 465">
                  <a:extLst>
                    <a:ext uri="{FF2B5EF4-FFF2-40B4-BE49-F238E27FC236}">
                      <a16:creationId xmlns:a16="http://schemas.microsoft.com/office/drawing/2014/main" id="{4B75A812-8CBA-E9A5-DBC8-43DDF8AE4B04}"/>
                    </a:ext>
                  </a:extLst>
                </p14:cNvPr>
                <p14:cNvContentPartPr/>
                <p14:nvPr/>
              </p14:nvContentPartPr>
              <p14:xfrm>
                <a:off x="219535" y="5433022"/>
                <a:ext cx="118080" cy="189360"/>
              </p14:xfrm>
            </p:contentPart>
          </mc:Choice>
          <mc:Fallback xmlns="">
            <p:pic>
              <p:nvPicPr>
                <p:cNvPr id="466" name="Freihand 465">
                  <a:extLst>
                    <a:ext uri="{FF2B5EF4-FFF2-40B4-BE49-F238E27FC236}">
                      <a16:creationId xmlns:a16="http://schemas.microsoft.com/office/drawing/2014/main" id="{4B75A812-8CBA-E9A5-DBC8-43DDF8AE4B04}"/>
                    </a:ext>
                  </a:extLst>
                </p:cNvPr>
                <p:cNvPicPr/>
                <p:nvPr/>
              </p:nvPicPr>
              <p:blipFill>
                <a:blip r:embed="rId811"/>
                <a:stretch>
                  <a:fillRect/>
                </a:stretch>
              </p:blipFill>
              <p:spPr>
                <a:xfrm>
                  <a:off x="210895" y="5424022"/>
                  <a:ext cx="1357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67" name="Freihand 466">
                  <a:extLst>
                    <a:ext uri="{FF2B5EF4-FFF2-40B4-BE49-F238E27FC236}">
                      <a16:creationId xmlns:a16="http://schemas.microsoft.com/office/drawing/2014/main" id="{F738B913-458B-1D26-ABF4-F4CB445CD9B4}"/>
                    </a:ext>
                  </a:extLst>
                </p14:cNvPr>
                <p14:cNvContentPartPr/>
                <p14:nvPr/>
              </p14:nvContentPartPr>
              <p14:xfrm>
                <a:off x="162655" y="5354542"/>
                <a:ext cx="196560" cy="354600"/>
              </p14:xfrm>
            </p:contentPart>
          </mc:Choice>
          <mc:Fallback xmlns="">
            <p:pic>
              <p:nvPicPr>
                <p:cNvPr id="467" name="Freihand 466">
                  <a:extLst>
                    <a:ext uri="{FF2B5EF4-FFF2-40B4-BE49-F238E27FC236}">
                      <a16:creationId xmlns:a16="http://schemas.microsoft.com/office/drawing/2014/main" id="{F738B913-458B-1D26-ABF4-F4CB445CD9B4}"/>
                    </a:ext>
                  </a:extLst>
                </p:cNvPr>
                <p:cNvPicPr/>
                <p:nvPr/>
              </p:nvPicPr>
              <p:blipFill>
                <a:blip r:embed="rId813"/>
                <a:stretch>
                  <a:fillRect/>
                </a:stretch>
              </p:blipFill>
              <p:spPr>
                <a:xfrm>
                  <a:off x="154015" y="5345902"/>
                  <a:ext cx="2142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68" name="Freihand 467">
                  <a:extLst>
                    <a:ext uri="{FF2B5EF4-FFF2-40B4-BE49-F238E27FC236}">
                      <a16:creationId xmlns:a16="http://schemas.microsoft.com/office/drawing/2014/main" id="{01BB79B0-EFB6-F798-944C-7CC5C9096695}"/>
                    </a:ext>
                  </a:extLst>
                </p14:cNvPr>
                <p14:cNvContentPartPr/>
                <p14:nvPr/>
              </p14:nvContentPartPr>
              <p14:xfrm>
                <a:off x="559375" y="5437342"/>
                <a:ext cx="87840" cy="147240"/>
              </p14:xfrm>
            </p:contentPart>
          </mc:Choice>
          <mc:Fallback xmlns="">
            <p:pic>
              <p:nvPicPr>
                <p:cNvPr id="468" name="Freihand 467">
                  <a:extLst>
                    <a:ext uri="{FF2B5EF4-FFF2-40B4-BE49-F238E27FC236}">
                      <a16:creationId xmlns:a16="http://schemas.microsoft.com/office/drawing/2014/main" id="{01BB79B0-EFB6-F798-944C-7CC5C9096695}"/>
                    </a:ext>
                  </a:extLst>
                </p:cNvPr>
                <p:cNvPicPr/>
                <p:nvPr/>
              </p:nvPicPr>
              <p:blipFill>
                <a:blip r:embed="rId815"/>
                <a:stretch>
                  <a:fillRect/>
                </a:stretch>
              </p:blipFill>
              <p:spPr>
                <a:xfrm>
                  <a:off x="550375" y="5428342"/>
                  <a:ext cx="105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69" name="Freihand 468">
                  <a:extLst>
                    <a:ext uri="{FF2B5EF4-FFF2-40B4-BE49-F238E27FC236}">
                      <a16:creationId xmlns:a16="http://schemas.microsoft.com/office/drawing/2014/main" id="{297A16CD-B9F1-6841-6AC9-39A3C0F403F9}"/>
                    </a:ext>
                  </a:extLst>
                </p14:cNvPr>
                <p14:cNvContentPartPr/>
                <p14:nvPr/>
              </p14:nvContentPartPr>
              <p14:xfrm>
                <a:off x="570175" y="5418262"/>
                <a:ext cx="110880" cy="15840"/>
              </p14:xfrm>
            </p:contentPart>
          </mc:Choice>
          <mc:Fallback xmlns="">
            <p:pic>
              <p:nvPicPr>
                <p:cNvPr id="469" name="Freihand 468">
                  <a:extLst>
                    <a:ext uri="{FF2B5EF4-FFF2-40B4-BE49-F238E27FC236}">
                      <a16:creationId xmlns:a16="http://schemas.microsoft.com/office/drawing/2014/main" id="{297A16CD-B9F1-6841-6AC9-39A3C0F403F9}"/>
                    </a:ext>
                  </a:extLst>
                </p:cNvPr>
                <p:cNvPicPr/>
                <p:nvPr/>
              </p:nvPicPr>
              <p:blipFill>
                <a:blip r:embed="rId817"/>
                <a:stretch>
                  <a:fillRect/>
                </a:stretch>
              </p:blipFill>
              <p:spPr>
                <a:xfrm>
                  <a:off x="561175" y="5409262"/>
                  <a:ext cx="1285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70" name="Freihand 469">
                  <a:extLst>
                    <a:ext uri="{FF2B5EF4-FFF2-40B4-BE49-F238E27FC236}">
                      <a16:creationId xmlns:a16="http://schemas.microsoft.com/office/drawing/2014/main" id="{24CD3A23-AB14-717C-0B89-3E67BE57DA7E}"/>
                    </a:ext>
                  </a:extLst>
                </p14:cNvPr>
                <p14:cNvContentPartPr/>
                <p14:nvPr/>
              </p14:nvContentPartPr>
              <p14:xfrm>
                <a:off x="734335" y="5366062"/>
                <a:ext cx="128880" cy="156240"/>
              </p14:xfrm>
            </p:contentPart>
          </mc:Choice>
          <mc:Fallback xmlns="">
            <p:pic>
              <p:nvPicPr>
                <p:cNvPr id="470" name="Freihand 469">
                  <a:extLst>
                    <a:ext uri="{FF2B5EF4-FFF2-40B4-BE49-F238E27FC236}">
                      <a16:creationId xmlns:a16="http://schemas.microsoft.com/office/drawing/2014/main" id="{24CD3A23-AB14-717C-0B89-3E67BE57DA7E}"/>
                    </a:ext>
                  </a:extLst>
                </p:cNvPr>
                <p:cNvPicPr/>
                <p:nvPr/>
              </p:nvPicPr>
              <p:blipFill>
                <a:blip r:embed="rId819"/>
                <a:stretch>
                  <a:fillRect/>
                </a:stretch>
              </p:blipFill>
              <p:spPr>
                <a:xfrm>
                  <a:off x="725335" y="5357062"/>
                  <a:ext cx="146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71" name="Freihand 470">
                  <a:extLst>
                    <a:ext uri="{FF2B5EF4-FFF2-40B4-BE49-F238E27FC236}">
                      <a16:creationId xmlns:a16="http://schemas.microsoft.com/office/drawing/2014/main" id="{F99C3576-7DB3-70E5-F9E4-B403F052C26C}"/>
                    </a:ext>
                  </a:extLst>
                </p14:cNvPr>
                <p14:cNvContentPartPr/>
                <p14:nvPr/>
              </p14:nvContentPartPr>
              <p14:xfrm>
                <a:off x="894175" y="5394502"/>
                <a:ext cx="124200" cy="150120"/>
              </p14:xfrm>
            </p:contentPart>
          </mc:Choice>
          <mc:Fallback xmlns="">
            <p:pic>
              <p:nvPicPr>
                <p:cNvPr id="471" name="Freihand 470">
                  <a:extLst>
                    <a:ext uri="{FF2B5EF4-FFF2-40B4-BE49-F238E27FC236}">
                      <a16:creationId xmlns:a16="http://schemas.microsoft.com/office/drawing/2014/main" id="{F99C3576-7DB3-70E5-F9E4-B403F052C26C}"/>
                    </a:ext>
                  </a:extLst>
                </p:cNvPr>
                <p:cNvPicPr/>
                <p:nvPr/>
              </p:nvPicPr>
              <p:blipFill>
                <a:blip r:embed="rId821"/>
                <a:stretch>
                  <a:fillRect/>
                </a:stretch>
              </p:blipFill>
              <p:spPr>
                <a:xfrm>
                  <a:off x="885535" y="5385502"/>
                  <a:ext cx="141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72" name="Freihand 471">
                  <a:extLst>
                    <a:ext uri="{FF2B5EF4-FFF2-40B4-BE49-F238E27FC236}">
                      <a16:creationId xmlns:a16="http://schemas.microsoft.com/office/drawing/2014/main" id="{C5A4EF84-F921-A9DF-AA0D-36B5E9B48A53}"/>
                    </a:ext>
                  </a:extLst>
                </p14:cNvPr>
                <p14:cNvContentPartPr/>
                <p14:nvPr/>
              </p14:nvContentPartPr>
              <p14:xfrm>
                <a:off x="564775" y="5677102"/>
                <a:ext cx="436320" cy="64440"/>
              </p14:xfrm>
            </p:contentPart>
          </mc:Choice>
          <mc:Fallback xmlns="">
            <p:pic>
              <p:nvPicPr>
                <p:cNvPr id="472" name="Freihand 471">
                  <a:extLst>
                    <a:ext uri="{FF2B5EF4-FFF2-40B4-BE49-F238E27FC236}">
                      <a16:creationId xmlns:a16="http://schemas.microsoft.com/office/drawing/2014/main" id="{C5A4EF84-F921-A9DF-AA0D-36B5E9B48A53}"/>
                    </a:ext>
                  </a:extLst>
                </p:cNvPr>
                <p:cNvPicPr/>
                <p:nvPr/>
              </p:nvPicPr>
              <p:blipFill>
                <a:blip r:embed="rId823"/>
                <a:stretch>
                  <a:fillRect/>
                </a:stretch>
              </p:blipFill>
              <p:spPr>
                <a:xfrm>
                  <a:off x="555775" y="5668462"/>
                  <a:ext cx="453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74" name="Freihand 473">
                  <a:extLst>
                    <a:ext uri="{FF2B5EF4-FFF2-40B4-BE49-F238E27FC236}">
                      <a16:creationId xmlns:a16="http://schemas.microsoft.com/office/drawing/2014/main" id="{16759E82-8C55-52FA-81DE-2356CF849A94}"/>
                    </a:ext>
                  </a:extLst>
                </p14:cNvPr>
                <p14:cNvContentPartPr/>
                <p14:nvPr/>
              </p14:nvContentPartPr>
              <p14:xfrm>
                <a:off x="578455" y="5880502"/>
                <a:ext cx="82440" cy="132120"/>
              </p14:xfrm>
            </p:contentPart>
          </mc:Choice>
          <mc:Fallback xmlns="">
            <p:pic>
              <p:nvPicPr>
                <p:cNvPr id="474" name="Freihand 473">
                  <a:extLst>
                    <a:ext uri="{FF2B5EF4-FFF2-40B4-BE49-F238E27FC236}">
                      <a16:creationId xmlns:a16="http://schemas.microsoft.com/office/drawing/2014/main" id="{16759E82-8C55-52FA-81DE-2356CF849A94}"/>
                    </a:ext>
                  </a:extLst>
                </p:cNvPr>
                <p:cNvPicPr/>
                <p:nvPr/>
              </p:nvPicPr>
              <p:blipFill>
                <a:blip r:embed="rId825"/>
                <a:stretch>
                  <a:fillRect/>
                </a:stretch>
              </p:blipFill>
              <p:spPr>
                <a:xfrm>
                  <a:off x="569455" y="5871502"/>
                  <a:ext cx="100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75" name="Freihand 474">
                  <a:extLst>
                    <a:ext uri="{FF2B5EF4-FFF2-40B4-BE49-F238E27FC236}">
                      <a16:creationId xmlns:a16="http://schemas.microsoft.com/office/drawing/2014/main" id="{13355B6D-B7F0-33C0-3E83-7CE75D3FC826}"/>
                    </a:ext>
                  </a:extLst>
                </p14:cNvPr>
                <p14:cNvContentPartPr/>
                <p14:nvPr/>
              </p14:nvContentPartPr>
              <p14:xfrm>
                <a:off x="585655" y="5821102"/>
                <a:ext cx="99000" cy="28080"/>
              </p14:xfrm>
            </p:contentPart>
          </mc:Choice>
          <mc:Fallback xmlns="">
            <p:pic>
              <p:nvPicPr>
                <p:cNvPr id="475" name="Freihand 474">
                  <a:extLst>
                    <a:ext uri="{FF2B5EF4-FFF2-40B4-BE49-F238E27FC236}">
                      <a16:creationId xmlns:a16="http://schemas.microsoft.com/office/drawing/2014/main" id="{13355B6D-B7F0-33C0-3E83-7CE75D3FC826}"/>
                    </a:ext>
                  </a:extLst>
                </p:cNvPr>
                <p:cNvPicPr/>
                <p:nvPr/>
              </p:nvPicPr>
              <p:blipFill>
                <a:blip r:embed="rId827"/>
                <a:stretch>
                  <a:fillRect/>
                </a:stretch>
              </p:blipFill>
              <p:spPr>
                <a:xfrm>
                  <a:off x="576655" y="5812462"/>
                  <a:ext cx="1166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76" name="Freihand 475">
                  <a:extLst>
                    <a:ext uri="{FF2B5EF4-FFF2-40B4-BE49-F238E27FC236}">
                      <a16:creationId xmlns:a16="http://schemas.microsoft.com/office/drawing/2014/main" id="{49642A58-7208-1A54-9B9B-05B0DC2CC5F7}"/>
                    </a:ext>
                  </a:extLst>
                </p14:cNvPr>
                <p14:cNvContentPartPr/>
                <p14:nvPr/>
              </p14:nvContentPartPr>
              <p14:xfrm>
                <a:off x="750175" y="5815342"/>
                <a:ext cx="101520" cy="161280"/>
              </p14:xfrm>
            </p:contentPart>
          </mc:Choice>
          <mc:Fallback xmlns="">
            <p:pic>
              <p:nvPicPr>
                <p:cNvPr id="476" name="Freihand 475">
                  <a:extLst>
                    <a:ext uri="{FF2B5EF4-FFF2-40B4-BE49-F238E27FC236}">
                      <a16:creationId xmlns:a16="http://schemas.microsoft.com/office/drawing/2014/main" id="{49642A58-7208-1A54-9B9B-05B0DC2CC5F7}"/>
                    </a:ext>
                  </a:extLst>
                </p:cNvPr>
                <p:cNvPicPr/>
                <p:nvPr/>
              </p:nvPicPr>
              <p:blipFill>
                <a:blip r:embed="rId829"/>
                <a:stretch>
                  <a:fillRect/>
                </a:stretch>
              </p:blipFill>
              <p:spPr>
                <a:xfrm>
                  <a:off x="741535" y="5806342"/>
                  <a:ext cx="1191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77" name="Freihand 476">
                  <a:extLst>
                    <a:ext uri="{FF2B5EF4-FFF2-40B4-BE49-F238E27FC236}">
                      <a16:creationId xmlns:a16="http://schemas.microsoft.com/office/drawing/2014/main" id="{763B0B27-C3F3-A950-892D-FF0381E8B265}"/>
                    </a:ext>
                  </a:extLst>
                </p14:cNvPr>
                <p14:cNvContentPartPr/>
                <p14:nvPr/>
              </p14:nvContentPartPr>
              <p14:xfrm>
                <a:off x="881575" y="5664142"/>
                <a:ext cx="371160" cy="272520"/>
              </p14:xfrm>
            </p:contentPart>
          </mc:Choice>
          <mc:Fallback xmlns="">
            <p:pic>
              <p:nvPicPr>
                <p:cNvPr id="477" name="Freihand 476">
                  <a:extLst>
                    <a:ext uri="{FF2B5EF4-FFF2-40B4-BE49-F238E27FC236}">
                      <a16:creationId xmlns:a16="http://schemas.microsoft.com/office/drawing/2014/main" id="{763B0B27-C3F3-A950-892D-FF0381E8B265}"/>
                    </a:ext>
                  </a:extLst>
                </p:cNvPr>
                <p:cNvPicPr/>
                <p:nvPr/>
              </p:nvPicPr>
              <p:blipFill>
                <a:blip r:embed="rId831"/>
                <a:stretch>
                  <a:fillRect/>
                </a:stretch>
              </p:blipFill>
              <p:spPr>
                <a:xfrm>
                  <a:off x="872935" y="5655502"/>
                  <a:ext cx="3888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08" name="Freihand 507">
                  <a:extLst>
                    <a:ext uri="{FF2B5EF4-FFF2-40B4-BE49-F238E27FC236}">
                      <a16:creationId xmlns:a16="http://schemas.microsoft.com/office/drawing/2014/main" id="{6F617260-A645-CA92-8C04-9924EA4DE835}"/>
                    </a:ext>
                  </a:extLst>
                </p14:cNvPr>
                <p14:cNvContentPartPr/>
                <p14:nvPr/>
              </p14:nvContentPartPr>
              <p14:xfrm>
                <a:off x="200815" y="6218542"/>
                <a:ext cx="135000" cy="243720"/>
              </p14:xfrm>
            </p:contentPart>
          </mc:Choice>
          <mc:Fallback xmlns="">
            <p:pic>
              <p:nvPicPr>
                <p:cNvPr id="508" name="Freihand 507">
                  <a:extLst>
                    <a:ext uri="{FF2B5EF4-FFF2-40B4-BE49-F238E27FC236}">
                      <a16:creationId xmlns:a16="http://schemas.microsoft.com/office/drawing/2014/main" id="{6F617260-A645-CA92-8C04-9924EA4DE835}"/>
                    </a:ext>
                  </a:extLst>
                </p:cNvPr>
                <p:cNvPicPr/>
                <p:nvPr/>
              </p:nvPicPr>
              <p:blipFill>
                <a:blip r:embed="rId833"/>
                <a:stretch>
                  <a:fillRect/>
                </a:stretch>
              </p:blipFill>
              <p:spPr>
                <a:xfrm>
                  <a:off x="192175" y="6209542"/>
                  <a:ext cx="1526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09" name="Freihand 508">
                  <a:extLst>
                    <a:ext uri="{FF2B5EF4-FFF2-40B4-BE49-F238E27FC236}">
                      <a16:creationId xmlns:a16="http://schemas.microsoft.com/office/drawing/2014/main" id="{4655D770-B4A6-58CA-453E-3A69743B41FA}"/>
                    </a:ext>
                  </a:extLst>
                </p14:cNvPr>
                <p14:cNvContentPartPr/>
                <p14:nvPr/>
              </p14:nvContentPartPr>
              <p14:xfrm>
                <a:off x="391255" y="6179302"/>
                <a:ext cx="43200" cy="282600"/>
              </p14:xfrm>
            </p:contentPart>
          </mc:Choice>
          <mc:Fallback xmlns="">
            <p:pic>
              <p:nvPicPr>
                <p:cNvPr id="509" name="Freihand 508">
                  <a:extLst>
                    <a:ext uri="{FF2B5EF4-FFF2-40B4-BE49-F238E27FC236}">
                      <a16:creationId xmlns:a16="http://schemas.microsoft.com/office/drawing/2014/main" id="{4655D770-B4A6-58CA-453E-3A69743B41FA}"/>
                    </a:ext>
                  </a:extLst>
                </p:cNvPr>
                <p:cNvPicPr/>
                <p:nvPr/>
              </p:nvPicPr>
              <p:blipFill>
                <a:blip r:embed="rId835"/>
                <a:stretch>
                  <a:fillRect/>
                </a:stretch>
              </p:blipFill>
              <p:spPr>
                <a:xfrm>
                  <a:off x="382255" y="6170662"/>
                  <a:ext cx="608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10" name="Freihand 509">
                  <a:extLst>
                    <a:ext uri="{FF2B5EF4-FFF2-40B4-BE49-F238E27FC236}">
                      <a16:creationId xmlns:a16="http://schemas.microsoft.com/office/drawing/2014/main" id="{2B27AE9D-694E-75FE-0F52-4582257968F1}"/>
                    </a:ext>
                  </a:extLst>
                </p14:cNvPr>
                <p14:cNvContentPartPr/>
                <p14:nvPr/>
              </p14:nvContentPartPr>
              <p14:xfrm>
                <a:off x="148615" y="6170662"/>
                <a:ext cx="260640" cy="367200"/>
              </p14:xfrm>
            </p:contentPart>
          </mc:Choice>
          <mc:Fallback xmlns="">
            <p:pic>
              <p:nvPicPr>
                <p:cNvPr id="510" name="Freihand 509">
                  <a:extLst>
                    <a:ext uri="{FF2B5EF4-FFF2-40B4-BE49-F238E27FC236}">
                      <a16:creationId xmlns:a16="http://schemas.microsoft.com/office/drawing/2014/main" id="{2B27AE9D-694E-75FE-0F52-4582257968F1}"/>
                    </a:ext>
                  </a:extLst>
                </p:cNvPr>
                <p:cNvPicPr/>
                <p:nvPr/>
              </p:nvPicPr>
              <p:blipFill>
                <a:blip r:embed="rId837"/>
                <a:stretch>
                  <a:fillRect/>
                </a:stretch>
              </p:blipFill>
              <p:spPr>
                <a:xfrm>
                  <a:off x="139615" y="6162022"/>
                  <a:ext cx="27828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11" name="Freihand 510">
                  <a:extLst>
                    <a:ext uri="{FF2B5EF4-FFF2-40B4-BE49-F238E27FC236}">
                      <a16:creationId xmlns:a16="http://schemas.microsoft.com/office/drawing/2014/main" id="{78C4A0A7-8169-AA68-08C9-3C6918D8C4C5}"/>
                    </a:ext>
                  </a:extLst>
                </p14:cNvPr>
                <p14:cNvContentPartPr/>
                <p14:nvPr/>
              </p14:nvContentPartPr>
              <p14:xfrm>
                <a:off x="669895" y="6209182"/>
                <a:ext cx="119160" cy="136080"/>
              </p14:xfrm>
            </p:contentPart>
          </mc:Choice>
          <mc:Fallback xmlns="">
            <p:pic>
              <p:nvPicPr>
                <p:cNvPr id="511" name="Freihand 510">
                  <a:extLst>
                    <a:ext uri="{FF2B5EF4-FFF2-40B4-BE49-F238E27FC236}">
                      <a16:creationId xmlns:a16="http://schemas.microsoft.com/office/drawing/2014/main" id="{78C4A0A7-8169-AA68-08C9-3C6918D8C4C5}"/>
                    </a:ext>
                  </a:extLst>
                </p:cNvPr>
                <p:cNvPicPr/>
                <p:nvPr/>
              </p:nvPicPr>
              <p:blipFill>
                <a:blip r:embed="rId839"/>
                <a:stretch>
                  <a:fillRect/>
                </a:stretch>
              </p:blipFill>
              <p:spPr>
                <a:xfrm>
                  <a:off x="660895" y="6200182"/>
                  <a:ext cx="1368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12" name="Freihand 511">
                  <a:extLst>
                    <a:ext uri="{FF2B5EF4-FFF2-40B4-BE49-F238E27FC236}">
                      <a16:creationId xmlns:a16="http://schemas.microsoft.com/office/drawing/2014/main" id="{75B41B2A-E9E7-3913-04DB-D2CB9929A463}"/>
                    </a:ext>
                  </a:extLst>
                </p14:cNvPr>
                <p14:cNvContentPartPr/>
                <p14:nvPr/>
              </p14:nvContentPartPr>
              <p14:xfrm>
                <a:off x="858175" y="6181462"/>
                <a:ext cx="59040" cy="96480"/>
              </p14:xfrm>
            </p:contentPart>
          </mc:Choice>
          <mc:Fallback xmlns="">
            <p:pic>
              <p:nvPicPr>
                <p:cNvPr id="512" name="Freihand 511">
                  <a:extLst>
                    <a:ext uri="{FF2B5EF4-FFF2-40B4-BE49-F238E27FC236}">
                      <a16:creationId xmlns:a16="http://schemas.microsoft.com/office/drawing/2014/main" id="{75B41B2A-E9E7-3913-04DB-D2CB9929A463}"/>
                    </a:ext>
                  </a:extLst>
                </p:cNvPr>
                <p:cNvPicPr/>
                <p:nvPr/>
              </p:nvPicPr>
              <p:blipFill>
                <a:blip r:embed="rId841"/>
                <a:stretch>
                  <a:fillRect/>
                </a:stretch>
              </p:blipFill>
              <p:spPr>
                <a:xfrm>
                  <a:off x="849535" y="6172822"/>
                  <a:ext cx="76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13" name="Freihand 512">
                  <a:extLst>
                    <a:ext uri="{FF2B5EF4-FFF2-40B4-BE49-F238E27FC236}">
                      <a16:creationId xmlns:a16="http://schemas.microsoft.com/office/drawing/2014/main" id="{DC7DB10C-262E-CC31-4E28-21A65BCA2F4B}"/>
                    </a:ext>
                  </a:extLst>
                </p14:cNvPr>
                <p14:cNvContentPartPr/>
                <p14:nvPr/>
              </p14:nvContentPartPr>
              <p14:xfrm>
                <a:off x="966175" y="6146182"/>
                <a:ext cx="86760" cy="169200"/>
              </p14:xfrm>
            </p:contentPart>
          </mc:Choice>
          <mc:Fallback xmlns="">
            <p:pic>
              <p:nvPicPr>
                <p:cNvPr id="513" name="Freihand 512">
                  <a:extLst>
                    <a:ext uri="{FF2B5EF4-FFF2-40B4-BE49-F238E27FC236}">
                      <a16:creationId xmlns:a16="http://schemas.microsoft.com/office/drawing/2014/main" id="{DC7DB10C-262E-CC31-4E28-21A65BCA2F4B}"/>
                    </a:ext>
                  </a:extLst>
                </p:cNvPr>
                <p:cNvPicPr/>
                <p:nvPr/>
              </p:nvPicPr>
              <p:blipFill>
                <a:blip r:embed="rId843"/>
                <a:stretch>
                  <a:fillRect/>
                </a:stretch>
              </p:blipFill>
              <p:spPr>
                <a:xfrm>
                  <a:off x="957175" y="6137542"/>
                  <a:ext cx="1044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14" name="Freihand 513">
                  <a:extLst>
                    <a:ext uri="{FF2B5EF4-FFF2-40B4-BE49-F238E27FC236}">
                      <a16:creationId xmlns:a16="http://schemas.microsoft.com/office/drawing/2014/main" id="{4BDF0659-E5FE-DD70-2E3A-445C020584DF}"/>
                    </a:ext>
                  </a:extLst>
                </p14:cNvPr>
                <p14:cNvContentPartPr/>
                <p14:nvPr/>
              </p14:nvContentPartPr>
              <p14:xfrm>
                <a:off x="1119535" y="6257062"/>
                <a:ext cx="2880" cy="85320"/>
              </p14:xfrm>
            </p:contentPart>
          </mc:Choice>
          <mc:Fallback xmlns="">
            <p:pic>
              <p:nvPicPr>
                <p:cNvPr id="514" name="Freihand 513">
                  <a:extLst>
                    <a:ext uri="{FF2B5EF4-FFF2-40B4-BE49-F238E27FC236}">
                      <a16:creationId xmlns:a16="http://schemas.microsoft.com/office/drawing/2014/main" id="{4BDF0659-E5FE-DD70-2E3A-445C020584DF}"/>
                    </a:ext>
                  </a:extLst>
                </p:cNvPr>
                <p:cNvPicPr/>
                <p:nvPr/>
              </p:nvPicPr>
              <p:blipFill>
                <a:blip r:embed="rId845"/>
                <a:stretch>
                  <a:fillRect/>
                </a:stretch>
              </p:blipFill>
              <p:spPr>
                <a:xfrm>
                  <a:off x="1110895" y="6248422"/>
                  <a:ext cx="20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15" name="Freihand 514">
                  <a:extLst>
                    <a:ext uri="{FF2B5EF4-FFF2-40B4-BE49-F238E27FC236}">
                      <a16:creationId xmlns:a16="http://schemas.microsoft.com/office/drawing/2014/main" id="{00112BDC-EAEC-DC7F-3013-479848BB73D6}"/>
                    </a:ext>
                  </a:extLst>
                </p14:cNvPr>
                <p14:cNvContentPartPr/>
                <p14:nvPr/>
              </p14:nvContentPartPr>
              <p14:xfrm>
                <a:off x="1161295" y="6123862"/>
                <a:ext cx="95760" cy="125640"/>
              </p14:xfrm>
            </p:contentPart>
          </mc:Choice>
          <mc:Fallback xmlns="">
            <p:pic>
              <p:nvPicPr>
                <p:cNvPr id="515" name="Freihand 514">
                  <a:extLst>
                    <a:ext uri="{FF2B5EF4-FFF2-40B4-BE49-F238E27FC236}">
                      <a16:creationId xmlns:a16="http://schemas.microsoft.com/office/drawing/2014/main" id="{00112BDC-EAEC-DC7F-3013-479848BB73D6}"/>
                    </a:ext>
                  </a:extLst>
                </p:cNvPr>
                <p:cNvPicPr/>
                <p:nvPr/>
              </p:nvPicPr>
              <p:blipFill>
                <a:blip r:embed="rId847"/>
                <a:stretch>
                  <a:fillRect/>
                </a:stretch>
              </p:blipFill>
              <p:spPr>
                <a:xfrm>
                  <a:off x="1152655" y="6114862"/>
                  <a:ext cx="113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16" name="Freihand 515">
                  <a:extLst>
                    <a:ext uri="{FF2B5EF4-FFF2-40B4-BE49-F238E27FC236}">
                      <a16:creationId xmlns:a16="http://schemas.microsoft.com/office/drawing/2014/main" id="{029A061F-0214-D116-68F5-122A58B0626C}"/>
                    </a:ext>
                  </a:extLst>
                </p14:cNvPr>
                <p14:cNvContentPartPr/>
                <p14:nvPr/>
              </p14:nvContentPartPr>
              <p14:xfrm>
                <a:off x="1311055" y="6045022"/>
                <a:ext cx="110160" cy="207360"/>
              </p14:xfrm>
            </p:contentPart>
          </mc:Choice>
          <mc:Fallback xmlns="">
            <p:pic>
              <p:nvPicPr>
                <p:cNvPr id="516" name="Freihand 515">
                  <a:extLst>
                    <a:ext uri="{FF2B5EF4-FFF2-40B4-BE49-F238E27FC236}">
                      <a16:creationId xmlns:a16="http://schemas.microsoft.com/office/drawing/2014/main" id="{029A061F-0214-D116-68F5-122A58B0626C}"/>
                    </a:ext>
                  </a:extLst>
                </p:cNvPr>
                <p:cNvPicPr/>
                <p:nvPr/>
              </p:nvPicPr>
              <p:blipFill>
                <a:blip r:embed="rId849"/>
                <a:stretch>
                  <a:fillRect/>
                </a:stretch>
              </p:blipFill>
              <p:spPr>
                <a:xfrm>
                  <a:off x="1302055" y="6036022"/>
                  <a:ext cx="127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17" name="Freihand 516">
                  <a:extLst>
                    <a:ext uri="{FF2B5EF4-FFF2-40B4-BE49-F238E27FC236}">
                      <a16:creationId xmlns:a16="http://schemas.microsoft.com/office/drawing/2014/main" id="{DBAEA284-BD08-F42E-6100-546EDB8D654E}"/>
                    </a:ext>
                  </a:extLst>
                </p14:cNvPr>
                <p14:cNvContentPartPr/>
                <p14:nvPr/>
              </p14:nvContentPartPr>
              <p14:xfrm>
                <a:off x="1495375" y="6192622"/>
                <a:ext cx="91800" cy="24480"/>
              </p14:xfrm>
            </p:contentPart>
          </mc:Choice>
          <mc:Fallback xmlns="">
            <p:pic>
              <p:nvPicPr>
                <p:cNvPr id="517" name="Freihand 516">
                  <a:extLst>
                    <a:ext uri="{FF2B5EF4-FFF2-40B4-BE49-F238E27FC236}">
                      <a16:creationId xmlns:a16="http://schemas.microsoft.com/office/drawing/2014/main" id="{DBAEA284-BD08-F42E-6100-546EDB8D654E}"/>
                    </a:ext>
                  </a:extLst>
                </p:cNvPr>
                <p:cNvPicPr/>
                <p:nvPr/>
              </p:nvPicPr>
              <p:blipFill>
                <a:blip r:embed="rId851"/>
                <a:stretch>
                  <a:fillRect/>
                </a:stretch>
              </p:blipFill>
              <p:spPr>
                <a:xfrm>
                  <a:off x="1486375" y="6183982"/>
                  <a:ext cx="109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18" name="Freihand 517">
                  <a:extLst>
                    <a:ext uri="{FF2B5EF4-FFF2-40B4-BE49-F238E27FC236}">
                      <a16:creationId xmlns:a16="http://schemas.microsoft.com/office/drawing/2014/main" id="{7A2E0D1C-AD53-0445-12F3-A46C7FA5778D}"/>
                    </a:ext>
                  </a:extLst>
                </p14:cNvPr>
                <p14:cNvContentPartPr/>
                <p14:nvPr/>
              </p14:nvContentPartPr>
              <p14:xfrm>
                <a:off x="1659535" y="6056902"/>
                <a:ext cx="86400" cy="159480"/>
              </p14:xfrm>
            </p:contentPart>
          </mc:Choice>
          <mc:Fallback xmlns="">
            <p:pic>
              <p:nvPicPr>
                <p:cNvPr id="518" name="Freihand 517">
                  <a:extLst>
                    <a:ext uri="{FF2B5EF4-FFF2-40B4-BE49-F238E27FC236}">
                      <a16:creationId xmlns:a16="http://schemas.microsoft.com/office/drawing/2014/main" id="{7A2E0D1C-AD53-0445-12F3-A46C7FA5778D}"/>
                    </a:ext>
                  </a:extLst>
                </p:cNvPr>
                <p:cNvPicPr/>
                <p:nvPr/>
              </p:nvPicPr>
              <p:blipFill>
                <a:blip r:embed="rId853"/>
                <a:stretch>
                  <a:fillRect/>
                </a:stretch>
              </p:blipFill>
              <p:spPr>
                <a:xfrm>
                  <a:off x="1650535" y="6047902"/>
                  <a:ext cx="1040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19" name="Freihand 518">
                  <a:extLst>
                    <a:ext uri="{FF2B5EF4-FFF2-40B4-BE49-F238E27FC236}">
                      <a16:creationId xmlns:a16="http://schemas.microsoft.com/office/drawing/2014/main" id="{81B17484-976B-D4FA-9FA5-5E27174E11EB}"/>
                    </a:ext>
                  </a:extLst>
                </p14:cNvPr>
                <p14:cNvContentPartPr/>
                <p14:nvPr/>
              </p14:nvContentPartPr>
              <p14:xfrm>
                <a:off x="1776175" y="6075982"/>
                <a:ext cx="226080" cy="119160"/>
              </p14:xfrm>
            </p:contentPart>
          </mc:Choice>
          <mc:Fallback xmlns="">
            <p:pic>
              <p:nvPicPr>
                <p:cNvPr id="519" name="Freihand 518">
                  <a:extLst>
                    <a:ext uri="{FF2B5EF4-FFF2-40B4-BE49-F238E27FC236}">
                      <a16:creationId xmlns:a16="http://schemas.microsoft.com/office/drawing/2014/main" id="{81B17484-976B-D4FA-9FA5-5E27174E11EB}"/>
                    </a:ext>
                  </a:extLst>
                </p:cNvPr>
                <p:cNvPicPr/>
                <p:nvPr/>
              </p:nvPicPr>
              <p:blipFill>
                <a:blip r:embed="rId855"/>
                <a:stretch>
                  <a:fillRect/>
                </a:stretch>
              </p:blipFill>
              <p:spPr>
                <a:xfrm>
                  <a:off x="1767535" y="6067342"/>
                  <a:ext cx="2437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20" name="Freihand 519">
                  <a:extLst>
                    <a:ext uri="{FF2B5EF4-FFF2-40B4-BE49-F238E27FC236}">
                      <a16:creationId xmlns:a16="http://schemas.microsoft.com/office/drawing/2014/main" id="{9FF5DB16-432A-3EAC-FF64-B02EA14E95E0}"/>
                    </a:ext>
                  </a:extLst>
                </p14:cNvPr>
                <p14:cNvContentPartPr/>
                <p14:nvPr/>
              </p14:nvContentPartPr>
              <p14:xfrm>
                <a:off x="708775" y="6361822"/>
                <a:ext cx="1290240" cy="103320"/>
              </p14:xfrm>
            </p:contentPart>
          </mc:Choice>
          <mc:Fallback xmlns="">
            <p:pic>
              <p:nvPicPr>
                <p:cNvPr id="520" name="Freihand 519">
                  <a:extLst>
                    <a:ext uri="{FF2B5EF4-FFF2-40B4-BE49-F238E27FC236}">
                      <a16:creationId xmlns:a16="http://schemas.microsoft.com/office/drawing/2014/main" id="{9FF5DB16-432A-3EAC-FF64-B02EA14E95E0}"/>
                    </a:ext>
                  </a:extLst>
                </p:cNvPr>
                <p:cNvPicPr/>
                <p:nvPr/>
              </p:nvPicPr>
              <p:blipFill>
                <a:blip r:embed="rId857"/>
                <a:stretch>
                  <a:fillRect/>
                </a:stretch>
              </p:blipFill>
              <p:spPr>
                <a:xfrm>
                  <a:off x="700135" y="6353182"/>
                  <a:ext cx="1307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21" name="Freihand 520">
                  <a:extLst>
                    <a:ext uri="{FF2B5EF4-FFF2-40B4-BE49-F238E27FC236}">
                      <a16:creationId xmlns:a16="http://schemas.microsoft.com/office/drawing/2014/main" id="{614A67DB-9E39-5B94-DE92-0016AF60E5E0}"/>
                    </a:ext>
                  </a:extLst>
                </p14:cNvPr>
                <p14:cNvContentPartPr/>
                <p14:nvPr/>
              </p14:nvContentPartPr>
              <p14:xfrm>
                <a:off x="988495" y="6508702"/>
                <a:ext cx="110160" cy="136080"/>
              </p14:xfrm>
            </p:contentPart>
          </mc:Choice>
          <mc:Fallback xmlns="">
            <p:pic>
              <p:nvPicPr>
                <p:cNvPr id="521" name="Freihand 520">
                  <a:extLst>
                    <a:ext uri="{FF2B5EF4-FFF2-40B4-BE49-F238E27FC236}">
                      <a16:creationId xmlns:a16="http://schemas.microsoft.com/office/drawing/2014/main" id="{614A67DB-9E39-5B94-DE92-0016AF60E5E0}"/>
                    </a:ext>
                  </a:extLst>
                </p:cNvPr>
                <p:cNvPicPr/>
                <p:nvPr/>
              </p:nvPicPr>
              <p:blipFill>
                <a:blip r:embed="rId859"/>
                <a:stretch>
                  <a:fillRect/>
                </a:stretch>
              </p:blipFill>
              <p:spPr>
                <a:xfrm>
                  <a:off x="979855" y="6500062"/>
                  <a:ext cx="1278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22" name="Freihand 521">
                  <a:extLst>
                    <a:ext uri="{FF2B5EF4-FFF2-40B4-BE49-F238E27FC236}">
                      <a16:creationId xmlns:a16="http://schemas.microsoft.com/office/drawing/2014/main" id="{DB91CB3C-7C95-A5D9-EECB-536C3B24019E}"/>
                    </a:ext>
                  </a:extLst>
                </p14:cNvPr>
                <p14:cNvContentPartPr/>
                <p14:nvPr/>
              </p14:nvContentPartPr>
              <p14:xfrm>
                <a:off x="1176055" y="6541822"/>
                <a:ext cx="92520" cy="106200"/>
              </p14:xfrm>
            </p:contentPart>
          </mc:Choice>
          <mc:Fallback xmlns="">
            <p:pic>
              <p:nvPicPr>
                <p:cNvPr id="522" name="Freihand 521">
                  <a:extLst>
                    <a:ext uri="{FF2B5EF4-FFF2-40B4-BE49-F238E27FC236}">
                      <a16:creationId xmlns:a16="http://schemas.microsoft.com/office/drawing/2014/main" id="{DB91CB3C-7C95-A5D9-EECB-536C3B24019E}"/>
                    </a:ext>
                  </a:extLst>
                </p:cNvPr>
                <p:cNvPicPr/>
                <p:nvPr/>
              </p:nvPicPr>
              <p:blipFill>
                <a:blip r:embed="rId861"/>
                <a:stretch>
                  <a:fillRect/>
                </a:stretch>
              </p:blipFill>
              <p:spPr>
                <a:xfrm>
                  <a:off x="1167055" y="6532822"/>
                  <a:ext cx="110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23" name="Freihand 522">
                  <a:extLst>
                    <a:ext uri="{FF2B5EF4-FFF2-40B4-BE49-F238E27FC236}">
                      <a16:creationId xmlns:a16="http://schemas.microsoft.com/office/drawing/2014/main" id="{10893BB6-0161-9D74-B170-B062CACB9CD2}"/>
                    </a:ext>
                  </a:extLst>
                </p14:cNvPr>
                <p14:cNvContentPartPr/>
                <p14:nvPr/>
              </p14:nvContentPartPr>
              <p14:xfrm>
                <a:off x="1342375" y="6518062"/>
                <a:ext cx="68760" cy="122760"/>
              </p14:xfrm>
            </p:contentPart>
          </mc:Choice>
          <mc:Fallback xmlns="">
            <p:pic>
              <p:nvPicPr>
                <p:cNvPr id="523" name="Freihand 522">
                  <a:extLst>
                    <a:ext uri="{FF2B5EF4-FFF2-40B4-BE49-F238E27FC236}">
                      <a16:creationId xmlns:a16="http://schemas.microsoft.com/office/drawing/2014/main" id="{10893BB6-0161-9D74-B170-B062CACB9CD2}"/>
                    </a:ext>
                  </a:extLst>
                </p:cNvPr>
                <p:cNvPicPr/>
                <p:nvPr/>
              </p:nvPicPr>
              <p:blipFill>
                <a:blip r:embed="rId863"/>
                <a:stretch>
                  <a:fillRect/>
                </a:stretch>
              </p:blipFill>
              <p:spPr>
                <a:xfrm>
                  <a:off x="1333735" y="6509422"/>
                  <a:ext cx="86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24" name="Freihand 523">
                  <a:extLst>
                    <a:ext uri="{FF2B5EF4-FFF2-40B4-BE49-F238E27FC236}">
                      <a16:creationId xmlns:a16="http://schemas.microsoft.com/office/drawing/2014/main" id="{AE5E8349-DE17-4870-04D9-A07EA3CC769E}"/>
                    </a:ext>
                  </a:extLst>
                </p14:cNvPr>
                <p14:cNvContentPartPr/>
                <p14:nvPr/>
              </p14:nvContentPartPr>
              <p14:xfrm>
                <a:off x="2182975" y="6339142"/>
                <a:ext cx="125640" cy="19080"/>
              </p14:xfrm>
            </p:contentPart>
          </mc:Choice>
          <mc:Fallback xmlns="">
            <p:pic>
              <p:nvPicPr>
                <p:cNvPr id="524" name="Freihand 523">
                  <a:extLst>
                    <a:ext uri="{FF2B5EF4-FFF2-40B4-BE49-F238E27FC236}">
                      <a16:creationId xmlns:a16="http://schemas.microsoft.com/office/drawing/2014/main" id="{AE5E8349-DE17-4870-04D9-A07EA3CC769E}"/>
                    </a:ext>
                  </a:extLst>
                </p:cNvPr>
                <p:cNvPicPr/>
                <p:nvPr/>
              </p:nvPicPr>
              <p:blipFill>
                <a:blip r:embed="rId865"/>
                <a:stretch>
                  <a:fillRect/>
                </a:stretch>
              </p:blipFill>
              <p:spPr>
                <a:xfrm>
                  <a:off x="2174335" y="6330502"/>
                  <a:ext cx="143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5" name="Freihand 524">
                  <a:extLst>
                    <a:ext uri="{FF2B5EF4-FFF2-40B4-BE49-F238E27FC236}">
                      <a16:creationId xmlns:a16="http://schemas.microsoft.com/office/drawing/2014/main" id="{BE776993-E1A3-4E81-2500-C4D7ABE6E6A3}"/>
                    </a:ext>
                  </a:extLst>
                </p14:cNvPr>
                <p14:cNvContentPartPr/>
                <p14:nvPr/>
              </p14:nvContentPartPr>
              <p14:xfrm>
                <a:off x="2182255" y="6406822"/>
                <a:ext cx="108360" cy="16920"/>
              </p14:xfrm>
            </p:contentPart>
          </mc:Choice>
          <mc:Fallback xmlns="">
            <p:pic>
              <p:nvPicPr>
                <p:cNvPr id="525" name="Freihand 524">
                  <a:extLst>
                    <a:ext uri="{FF2B5EF4-FFF2-40B4-BE49-F238E27FC236}">
                      <a16:creationId xmlns:a16="http://schemas.microsoft.com/office/drawing/2014/main" id="{BE776993-E1A3-4E81-2500-C4D7ABE6E6A3}"/>
                    </a:ext>
                  </a:extLst>
                </p:cNvPr>
                <p:cNvPicPr/>
                <p:nvPr/>
              </p:nvPicPr>
              <p:blipFill>
                <a:blip r:embed="rId867"/>
                <a:stretch>
                  <a:fillRect/>
                </a:stretch>
              </p:blipFill>
              <p:spPr>
                <a:xfrm>
                  <a:off x="2173255" y="6397822"/>
                  <a:ext cx="126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79" name="Freihand 478">
                  <a:extLst>
                    <a:ext uri="{FF2B5EF4-FFF2-40B4-BE49-F238E27FC236}">
                      <a16:creationId xmlns:a16="http://schemas.microsoft.com/office/drawing/2014/main" id="{AE632F96-6192-F886-280A-6BE5DECA54BB}"/>
                    </a:ext>
                  </a:extLst>
                </p14:cNvPr>
                <p14:cNvContentPartPr/>
                <p14:nvPr/>
              </p14:nvContentPartPr>
              <p14:xfrm>
                <a:off x="1340575" y="5598622"/>
                <a:ext cx="99000" cy="122040"/>
              </p14:xfrm>
            </p:contentPart>
          </mc:Choice>
          <mc:Fallback xmlns="">
            <p:pic>
              <p:nvPicPr>
                <p:cNvPr id="479" name="Freihand 478">
                  <a:extLst>
                    <a:ext uri="{FF2B5EF4-FFF2-40B4-BE49-F238E27FC236}">
                      <a16:creationId xmlns:a16="http://schemas.microsoft.com/office/drawing/2014/main" id="{AE632F96-6192-F886-280A-6BE5DECA54BB}"/>
                    </a:ext>
                  </a:extLst>
                </p:cNvPr>
                <p:cNvPicPr/>
                <p:nvPr/>
              </p:nvPicPr>
              <p:blipFill>
                <a:blip r:embed="rId869"/>
                <a:stretch>
                  <a:fillRect/>
                </a:stretch>
              </p:blipFill>
              <p:spPr>
                <a:xfrm>
                  <a:off x="1331935" y="5589982"/>
                  <a:ext cx="116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80" name="Freihand 479">
                  <a:extLst>
                    <a:ext uri="{FF2B5EF4-FFF2-40B4-BE49-F238E27FC236}">
                      <a16:creationId xmlns:a16="http://schemas.microsoft.com/office/drawing/2014/main" id="{92EEA009-E97E-26EB-0ADC-B76B4CBC5819}"/>
                    </a:ext>
                  </a:extLst>
                </p14:cNvPr>
                <p14:cNvContentPartPr/>
                <p14:nvPr/>
              </p14:nvContentPartPr>
              <p14:xfrm>
                <a:off x="1490695" y="5546062"/>
                <a:ext cx="96120" cy="141840"/>
              </p14:xfrm>
            </p:contentPart>
          </mc:Choice>
          <mc:Fallback xmlns="">
            <p:pic>
              <p:nvPicPr>
                <p:cNvPr id="480" name="Freihand 479">
                  <a:extLst>
                    <a:ext uri="{FF2B5EF4-FFF2-40B4-BE49-F238E27FC236}">
                      <a16:creationId xmlns:a16="http://schemas.microsoft.com/office/drawing/2014/main" id="{92EEA009-E97E-26EB-0ADC-B76B4CBC5819}"/>
                    </a:ext>
                  </a:extLst>
                </p:cNvPr>
                <p:cNvPicPr/>
                <p:nvPr/>
              </p:nvPicPr>
              <p:blipFill>
                <a:blip r:embed="rId871"/>
                <a:stretch>
                  <a:fillRect/>
                </a:stretch>
              </p:blipFill>
              <p:spPr>
                <a:xfrm>
                  <a:off x="1482055" y="5537422"/>
                  <a:ext cx="113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481" name="Freihand 480">
                  <a:extLst>
                    <a:ext uri="{FF2B5EF4-FFF2-40B4-BE49-F238E27FC236}">
                      <a16:creationId xmlns:a16="http://schemas.microsoft.com/office/drawing/2014/main" id="{3CAFB83E-4DE3-E46F-84F6-36F796EA7D5A}"/>
                    </a:ext>
                  </a:extLst>
                </p14:cNvPr>
                <p14:cNvContentPartPr/>
                <p14:nvPr/>
              </p14:nvContentPartPr>
              <p14:xfrm>
                <a:off x="1603015" y="5526982"/>
                <a:ext cx="76680" cy="121320"/>
              </p14:xfrm>
            </p:contentPart>
          </mc:Choice>
          <mc:Fallback xmlns="">
            <p:pic>
              <p:nvPicPr>
                <p:cNvPr id="481" name="Freihand 480">
                  <a:extLst>
                    <a:ext uri="{FF2B5EF4-FFF2-40B4-BE49-F238E27FC236}">
                      <a16:creationId xmlns:a16="http://schemas.microsoft.com/office/drawing/2014/main" id="{3CAFB83E-4DE3-E46F-84F6-36F796EA7D5A}"/>
                    </a:ext>
                  </a:extLst>
                </p:cNvPr>
                <p:cNvPicPr/>
                <p:nvPr/>
              </p:nvPicPr>
              <p:blipFill>
                <a:blip r:embed="rId873"/>
                <a:stretch>
                  <a:fillRect/>
                </a:stretch>
              </p:blipFill>
              <p:spPr>
                <a:xfrm>
                  <a:off x="1594015" y="5518342"/>
                  <a:ext cx="94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482" name="Freihand 481">
                  <a:extLst>
                    <a:ext uri="{FF2B5EF4-FFF2-40B4-BE49-F238E27FC236}">
                      <a16:creationId xmlns:a16="http://schemas.microsoft.com/office/drawing/2014/main" id="{88F05042-7484-0E72-D563-F5C44CC7CD29}"/>
                    </a:ext>
                  </a:extLst>
                </p14:cNvPr>
                <p14:cNvContentPartPr/>
                <p14:nvPr/>
              </p14:nvContentPartPr>
              <p14:xfrm>
                <a:off x="1656295" y="5569822"/>
                <a:ext cx="75600" cy="177480"/>
              </p14:xfrm>
            </p:contentPart>
          </mc:Choice>
          <mc:Fallback xmlns="">
            <p:pic>
              <p:nvPicPr>
                <p:cNvPr id="482" name="Freihand 481">
                  <a:extLst>
                    <a:ext uri="{FF2B5EF4-FFF2-40B4-BE49-F238E27FC236}">
                      <a16:creationId xmlns:a16="http://schemas.microsoft.com/office/drawing/2014/main" id="{88F05042-7484-0E72-D563-F5C44CC7CD29}"/>
                    </a:ext>
                  </a:extLst>
                </p:cNvPr>
                <p:cNvPicPr/>
                <p:nvPr/>
              </p:nvPicPr>
              <p:blipFill>
                <a:blip r:embed="rId875"/>
                <a:stretch>
                  <a:fillRect/>
                </a:stretch>
              </p:blipFill>
              <p:spPr>
                <a:xfrm>
                  <a:off x="1647655" y="5561182"/>
                  <a:ext cx="93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483" name="Freihand 482">
                  <a:extLst>
                    <a:ext uri="{FF2B5EF4-FFF2-40B4-BE49-F238E27FC236}">
                      <a16:creationId xmlns:a16="http://schemas.microsoft.com/office/drawing/2014/main" id="{59F39207-9108-5CD6-8730-215082687038}"/>
                    </a:ext>
                  </a:extLst>
                </p14:cNvPr>
                <p14:cNvContentPartPr/>
                <p14:nvPr/>
              </p14:nvContentPartPr>
              <p14:xfrm>
                <a:off x="1852855" y="5537422"/>
                <a:ext cx="99360" cy="105840"/>
              </p14:xfrm>
            </p:contentPart>
          </mc:Choice>
          <mc:Fallback xmlns="">
            <p:pic>
              <p:nvPicPr>
                <p:cNvPr id="483" name="Freihand 482">
                  <a:extLst>
                    <a:ext uri="{FF2B5EF4-FFF2-40B4-BE49-F238E27FC236}">
                      <a16:creationId xmlns:a16="http://schemas.microsoft.com/office/drawing/2014/main" id="{59F39207-9108-5CD6-8730-215082687038}"/>
                    </a:ext>
                  </a:extLst>
                </p:cNvPr>
                <p:cNvPicPr/>
                <p:nvPr/>
              </p:nvPicPr>
              <p:blipFill>
                <a:blip r:embed="rId877"/>
                <a:stretch>
                  <a:fillRect/>
                </a:stretch>
              </p:blipFill>
              <p:spPr>
                <a:xfrm>
                  <a:off x="1844215" y="5528782"/>
                  <a:ext cx="117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484" name="Freihand 483">
                  <a:extLst>
                    <a:ext uri="{FF2B5EF4-FFF2-40B4-BE49-F238E27FC236}">
                      <a16:creationId xmlns:a16="http://schemas.microsoft.com/office/drawing/2014/main" id="{83359D2B-DE00-6197-8957-67CD329E851A}"/>
                    </a:ext>
                  </a:extLst>
                </p14:cNvPr>
                <p14:cNvContentPartPr/>
                <p14:nvPr/>
              </p14:nvContentPartPr>
              <p14:xfrm>
                <a:off x="1948615" y="5534542"/>
                <a:ext cx="142560" cy="192960"/>
              </p14:xfrm>
            </p:contentPart>
          </mc:Choice>
          <mc:Fallback xmlns="">
            <p:pic>
              <p:nvPicPr>
                <p:cNvPr id="484" name="Freihand 483">
                  <a:extLst>
                    <a:ext uri="{FF2B5EF4-FFF2-40B4-BE49-F238E27FC236}">
                      <a16:creationId xmlns:a16="http://schemas.microsoft.com/office/drawing/2014/main" id="{83359D2B-DE00-6197-8957-67CD329E851A}"/>
                    </a:ext>
                  </a:extLst>
                </p:cNvPr>
                <p:cNvPicPr/>
                <p:nvPr/>
              </p:nvPicPr>
              <p:blipFill>
                <a:blip r:embed="rId879"/>
                <a:stretch>
                  <a:fillRect/>
                </a:stretch>
              </p:blipFill>
              <p:spPr>
                <a:xfrm>
                  <a:off x="1939975" y="5525542"/>
                  <a:ext cx="160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485" name="Freihand 484">
                  <a:extLst>
                    <a:ext uri="{FF2B5EF4-FFF2-40B4-BE49-F238E27FC236}">
                      <a16:creationId xmlns:a16="http://schemas.microsoft.com/office/drawing/2014/main" id="{7DC9D857-7B3F-AC5D-EE3D-B4473F15941C}"/>
                    </a:ext>
                  </a:extLst>
                </p14:cNvPr>
                <p14:cNvContentPartPr/>
                <p14:nvPr/>
              </p14:nvContentPartPr>
              <p14:xfrm>
                <a:off x="2204215" y="5553982"/>
                <a:ext cx="115560" cy="26640"/>
              </p14:xfrm>
            </p:contentPart>
          </mc:Choice>
          <mc:Fallback xmlns="">
            <p:pic>
              <p:nvPicPr>
                <p:cNvPr id="485" name="Freihand 484">
                  <a:extLst>
                    <a:ext uri="{FF2B5EF4-FFF2-40B4-BE49-F238E27FC236}">
                      <a16:creationId xmlns:a16="http://schemas.microsoft.com/office/drawing/2014/main" id="{7DC9D857-7B3F-AC5D-EE3D-B4473F15941C}"/>
                    </a:ext>
                  </a:extLst>
                </p:cNvPr>
                <p:cNvPicPr/>
                <p:nvPr/>
              </p:nvPicPr>
              <p:blipFill>
                <a:blip r:embed="rId881"/>
                <a:stretch>
                  <a:fillRect/>
                </a:stretch>
              </p:blipFill>
              <p:spPr>
                <a:xfrm>
                  <a:off x="2195575" y="5544982"/>
                  <a:ext cx="133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486" name="Freihand 485">
                  <a:extLst>
                    <a:ext uri="{FF2B5EF4-FFF2-40B4-BE49-F238E27FC236}">
                      <a16:creationId xmlns:a16="http://schemas.microsoft.com/office/drawing/2014/main" id="{632488B1-D346-AB17-3027-4865A2CA82D2}"/>
                    </a:ext>
                  </a:extLst>
                </p14:cNvPr>
                <p14:cNvContentPartPr/>
                <p14:nvPr/>
              </p14:nvContentPartPr>
              <p14:xfrm>
                <a:off x="2226535" y="5607622"/>
                <a:ext cx="103680" cy="28800"/>
              </p14:xfrm>
            </p:contentPart>
          </mc:Choice>
          <mc:Fallback xmlns="">
            <p:pic>
              <p:nvPicPr>
                <p:cNvPr id="486" name="Freihand 485">
                  <a:extLst>
                    <a:ext uri="{FF2B5EF4-FFF2-40B4-BE49-F238E27FC236}">
                      <a16:creationId xmlns:a16="http://schemas.microsoft.com/office/drawing/2014/main" id="{632488B1-D346-AB17-3027-4865A2CA82D2}"/>
                    </a:ext>
                  </a:extLst>
                </p:cNvPr>
                <p:cNvPicPr/>
                <p:nvPr/>
              </p:nvPicPr>
              <p:blipFill>
                <a:blip r:embed="rId883"/>
                <a:stretch>
                  <a:fillRect/>
                </a:stretch>
              </p:blipFill>
              <p:spPr>
                <a:xfrm>
                  <a:off x="2217535" y="5598622"/>
                  <a:ext cx="121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35" name="Freihand 534">
                  <a:extLst>
                    <a:ext uri="{FF2B5EF4-FFF2-40B4-BE49-F238E27FC236}">
                      <a16:creationId xmlns:a16="http://schemas.microsoft.com/office/drawing/2014/main" id="{C2F0DB39-81E2-2572-A777-E78D90D59B46}"/>
                    </a:ext>
                  </a:extLst>
                </p14:cNvPr>
                <p14:cNvContentPartPr/>
                <p14:nvPr/>
              </p14:nvContentPartPr>
              <p14:xfrm>
                <a:off x="2482495" y="5469022"/>
                <a:ext cx="143280" cy="163080"/>
              </p14:xfrm>
            </p:contentPart>
          </mc:Choice>
          <mc:Fallback xmlns="">
            <p:pic>
              <p:nvPicPr>
                <p:cNvPr id="535" name="Freihand 534">
                  <a:extLst>
                    <a:ext uri="{FF2B5EF4-FFF2-40B4-BE49-F238E27FC236}">
                      <a16:creationId xmlns:a16="http://schemas.microsoft.com/office/drawing/2014/main" id="{C2F0DB39-81E2-2572-A777-E78D90D59B46}"/>
                    </a:ext>
                  </a:extLst>
                </p:cNvPr>
                <p:cNvPicPr/>
                <p:nvPr/>
              </p:nvPicPr>
              <p:blipFill>
                <a:blip r:embed="rId885"/>
                <a:stretch>
                  <a:fillRect/>
                </a:stretch>
              </p:blipFill>
              <p:spPr>
                <a:xfrm>
                  <a:off x="2473855" y="5460382"/>
                  <a:ext cx="1609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36" name="Freihand 535">
                  <a:extLst>
                    <a:ext uri="{FF2B5EF4-FFF2-40B4-BE49-F238E27FC236}">
                      <a16:creationId xmlns:a16="http://schemas.microsoft.com/office/drawing/2014/main" id="{5812A779-5288-61EF-5E8A-2A8BDDB85797}"/>
                    </a:ext>
                  </a:extLst>
                </p14:cNvPr>
                <p14:cNvContentPartPr/>
                <p14:nvPr/>
              </p14:nvContentPartPr>
              <p14:xfrm>
                <a:off x="2676535" y="5483782"/>
                <a:ext cx="231840" cy="208800"/>
              </p14:xfrm>
            </p:contentPart>
          </mc:Choice>
          <mc:Fallback xmlns="">
            <p:pic>
              <p:nvPicPr>
                <p:cNvPr id="536" name="Freihand 535">
                  <a:extLst>
                    <a:ext uri="{FF2B5EF4-FFF2-40B4-BE49-F238E27FC236}">
                      <a16:creationId xmlns:a16="http://schemas.microsoft.com/office/drawing/2014/main" id="{5812A779-5288-61EF-5E8A-2A8BDDB85797}"/>
                    </a:ext>
                  </a:extLst>
                </p:cNvPr>
                <p:cNvPicPr/>
                <p:nvPr/>
              </p:nvPicPr>
              <p:blipFill>
                <a:blip r:embed="rId887"/>
                <a:stretch>
                  <a:fillRect/>
                </a:stretch>
              </p:blipFill>
              <p:spPr>
                <a:xfrm>
                  <a:off x="2667895" y="5474782"/>
                  <a:ext cx="2494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37" name="Freihand 536">
                  <a:extLst>
                    <a:ext uri="{FF2B5EF4-FFF2-40B4-BE49-F238E27FC236}">
                      <a16:creationId xmlns:a16="http://schemas.microsoft.com/office/drawing/2014/main" id="{9980C326-FAF2-CAFB-D7C0-5FB627873DD1}"/>
                    </a:ext>
                  </a:extLst>
                </p14:cNvPr>
                <p14:cNvContentPartPr/>
                <p14:nvPr/>
              </p14:nvContentPartPr>
              <p14:xfrm>
                <a:off x="3011335" y="5465062"/>
                <a:ext cx="111240" cy="101160"/>
              </p14:xfrm>
            </p:contentPart>
          </mc:Choice>
          <mc:Fallback xmlns="">
            <p:pic>
              <p:nvPicPr>
                <p:cNvPr id="537" name="Freihand 536">
                  <a:extLst>
                    <a:ext uri="{FF2B5EF4-FFF2-40B4-BE49-F238E27FC236}">
                      <a16:creationId xmlns:a16="http://schemas.microsoft.com/office/drawing/2014/main" id="{9980C326-FAF2-CAFB-D7C0-5FB627873DD1}"/>
                    </a:ext>
                  </a:extLst>
                </p:cNvPr>
                <p:cNvPicPr/>
                <p:nvPr/>
              </p:nvPicPr>
              <p:blipFill>
                <a:blip r:embed="rId889"/>
                <a:stretch>
                  <a:fillRect/>
                </a:stretch>
              </p:blipFill>
              <p:spPr>
                <a:xfrm>
                  <a:off x="3002695" y="5456062"/>
                  <a:ext cx="128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8" name="Freihand 537">
                  <a:extLst>
                    <a:ext uri="{FF2B5EF4-FFF2-40B4-BE49-F238E27FC236}">
                      <a16:creationId xmlns:a16="http://schemas.microsoft.com/office/drawing/2014/main" id="{E9FD8A2E-399C-F840-B605-C17A6CD1B5CE}"/>
                    </a:ext>
                  </a:extLst>
                </p14:cNvPr>
                <p14:cNvContentPartPr/>
                <p14:nvPr/>
              </p14:nvContentPartPr>
              <p14:xfrm>
                <a:off x="3158575" y="5448502"/>
                <a:ext cx="138240" cy="174240"/>
              </p14:xfrm>
            </p:contentPart>
          </mc:Choice>
          <mc:Fallback xmlns="">
            <p:pic>
              <p:nvPicPr>
                <p:cNvPr id="538" name="Freihand 537">
                  <a:extLst>
                    <a:ext uri="{FF2B5EF4-FFF2-40B4-BE49-F238E27FC236}">
                      <a16:creationId xmlns:a16="http://schemas.microsoft.com/office/drawing/2014/main" id="{E9FD8A2E-399C-F840-B605-C17A6CD1B5CE}"/>
                    </a:ext>
                  </a:extLst>
                </p:cNvPr>
                <p:cNvPicPr/>
                <p:nvPr/>
              </p:nvPicPr>
              <p:blipFill>
                <a:blip r:embed="rId891"/>
                <a:stretch>
                  <a:fillRect/>
                </a:stretch>
              </p:blipFill>
              <p:spPr>
                <a:xfrm>
                  <a:off x="3149935" y="5439862"/>
                  <a:ext cx="155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61" name="Freihand 560">
                  <a:extLst>
                    <a:ext uri="{FF2B5EF4-FFF2-40B4-BE49-F238E27FC236}">
                      <a16:creationId xmlns:a16="http://schemas.microsoft.com/office/drawing/2014/main" id="{16E08A53-70D8-3FCC-16DA-D497B5C47BCF}"/>
                    </a:ext>
                  </a:extLst>
                </p14:cNvPr>
                <p14:cNvContentPartPr/>
                <p14:nvPr/>
              </p14:nvContentPartPr>
              <p14:xfrm>
                <a:off x="2430295" y="6217462"/>
                <a:ext cx="81360" cy="170280"/>
              </p14:xfrm>
            </p:contentPart>
          </mc:Choice>
          <mc:Fallback xmlns="">
            <p:pic>
              <p:nvPicPr>
                <p:cNvPr id="561" name="Freihand 560">
                  <a:extLst>
                    <a:ext uri="{FF2B5EF4-FFF2-40B4-BE49-F238E27FC236}">
                      <a16:creationId xmlns:a16="http://schemas.microsoft.com/office/drawing/2014/main" id="{16E08A53-70D8-3FCC-16DA-D497B5C47BCF}"/>
                    </a:ext>
                  </a:extLst>
                </p:cNvPr>
                <p:cNvPicPr/>
                <p:nvPr/>
              </p:nvPicPr>
              <p:blipFill>
                <a:blip r:embed="rId893"/>
                <a:stretch>
                  <a:fillRect/>
                </a:stretch>
              </p:blipFill>
              <p:spPr>
                <a:xfrm>
                  <a:off x="2421655" y="6208462"/>
                  <a:ext cx="99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62" name="Freihand 561">
                  <a:extLst>
                    <a:ext uri="{FF2B5EF4-FFF2-40B4-BE49-F238E27FC236}">
                      <a16:creationId xmlns:a16="http://schemas.microsoft.com/office/drawing/2014/main" id="{15F21ECB-7139-6E8E-25DF-953D04588549}"/>
                    </a:ext>
                  </a:extLst>
                </p14:cNvPr>
                <p14:cNvContentPartPr/>
                <p14:nvPr/>
              </p14:nvContentPartPr>
              <p14:xfrm>
                <a:off x="2494735" y="6305662"/>
                <a:ext cx="95760" cy="205200"/>
              </p14:xfrm>
            </p:contentPart>
          </mc:Choice>
          <mc:Fallback xmlns="">
            <p:pic>
              <p:nvPicPr>
                <p:cNvPr id="562" name="Freihand 561">
                  <a:extLst>
                    <a:ext uri="{FF2B5EF4-FFF2-40B4-BE49-F238E27FC236}">
                      <a16:creationId xmlns:a16="http://schemas.microsoft.com/office/drawing/2014/main" id="{15F21ECB-7139-6E8E-25DF-953D04588549}"/>
                    </a:ext>
                  </a:extLst>
                </p:cNvPr>
                <p:cNvPicPr/>
                <p:nvPr/>
              </p:nvPicPr>
              <p:blipFill>
                <a:blip r:embed="rId895"/>
                <a:stretch>
                  <a:fillRect/>
                </a:stretch>
              </p:blipFill>
              <p:spPr>
                <a:xfrm>
                  <a:off x="2486095" y="6296662"/>
                  <a:ext cx="1134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63" name="Freihand 562">
                  <a:extLst>
                    <a:ext uri="{FF2B5EF4-FFF2-40B4-BE49-F238E27FC236}">
                      <a16:creationId xmlns:a16="http://schemas.microsoft.com/office/drawing/2014/main" id="{72753BA6-C9E4-9DB4-E072-20F9E56830C4}"/>
                    </a:ext>
                  </a:extLst>
                </p14:cNvPr>
                <p14:cNvContentPartPr/>
                <p14:nvPr/>
              </p14:nvContentPartPr>
              <p14:xfrm>
                <a:off x="2656015" y="6268582"/>
                <a:ext cx="97200" cy="137160"/>
              </p14:xfrm>
            </p:contentPart>
          </mc:Choice>
          <mc:Fallback xmlns="">
            <p:pic>
              <p:nvPicPr>
                <p:cNvPr id="563" name="Freihand 562">
                  <a:extLst>
                    <a:ext uri="{FF2B5EF4-FFF2-40B4-BE49-F238E27FC236}">
                      <a16:creationId xmlns:a16="http://schemas.microsoft.com/office/drawing/2014/main" id="{72753BA6-C9E4-9DB4-E072-20F9E56830C4}"/>
                    </a:ext>
                  </a:extLst>
                </p:cNvPr>
                <p:cNvPicPr/>
                <p:nvPr/>
              </p:nvPicPr>
              <p:blipFill>
                <a:blip r:embed="rId897"/>
                <a:stretch>
                  <a:fillRect/>
                </a:stretch>
              </p:blipFill>
              <p:spPr>
                <a:xfrm>
                  <a:off x="2647015" y="6259942"/>
                  <a:ext cx="1148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64" name="Freihand 563">
                  <a:extLst>
                    <a:ext uri="{FF2B5EF4-FFF2-40B4-BE49-F238E27FC236}">
                      <a16:creationId xmlns:a16="http://schemas.microsoft.com/office/drawing/2014/main" id="{72EE66C4-E217-2C8B-AA2A-C0841BF2EC97}"/>
                    </a:ext>
                  </a:extLst>
                </p14:cNvPr>
                <p14:cNvContentPartPr/>
                <p14:nvPr/>
              </p14:nvContentPartPr>
              <p14:xfrm>
                <a:off x="2825575" y="6219982"/>
                <a:ext cx="94680" cy="225000"/>
              </p14:xfrm>
            </p:contentPart>
          </mc:Choice>
          <mc:Fallback xmlns="">
            <p:pic>
              <p:nvPicPr>
                <p:cNvPr id="564" name="Freihand 563">
                  <a:extLst>
                    <a:ext uri="{FF2B5EF4-FFF2-40B4-BE49-F238E27FC236}">
                      <a16:creationId xmlns:a16="http://schemas.microsoft.com/office/drawing/2014/main" id="{72EE66C4-E217-2C8B-AA2A-C0841BF2EC97}"/>
                    </a:ext>
                  </a:extLst>
                </p:cNvPr>
                <p:cNvPicPr/>
                <p:nvPr/>
              </p:nvPicPr>
              <p:blipFill>
                <a:blip r:embed="rId899"/>
                <a:stretch>
                  <a:fillRect/>
                </a:stretch>
              </p:blipFill>
              <p:spPr>
                <a:xfrm>
                  <a:off x="2816575" y="6211342"/>
                  <a:ext cx="112320" cy="242640"/>
                </a:xfrm>
                <a:prstGeom prst="rect">
                  <a:avLst/>
                </a:prstGeom>
              </p:spPr>
            </p:pic>
          </mc:Fallback>
        </mc:AlternateContent>
      </p:grpSp>
      <p:grpSp>
        <p:nvGrpSpPr>
          <p:cNvPr id="570" name="Gruppieren 569">
            <a:extLst>
              <a:ext uri="{FF2B5EF4-FFF2-40B4-BE49-F238E27FC236}">
                <a16:creationId xmlns:a16="http://schemas.microsoft.com/office/drawing/2014/main" id="{B3590E3D-D323-B536-EBDF-400B909FD6A7}"/>
              </a:ext>
            </a:extLst>
          </p:cNvPr>
          <p:cNvGrpSpPr/>
          <p:nvPr/>
        </p:nvGrpSpPr>
        <p:grpSpPr>
          <a:xfrm>
            <a:off x="3205735" y="5831902"/>
            <a:ext cx="546840" cy="486720"/>
            <a:chOff x="3205735" y="5831902"/>
            <a:chExt cx="546840" cy="486720"/>
          </a:xfrm>
        </p:grpSpPr>
        <mc:AlternateContent xmlns:mc="http://schemas.openxmlformats.org/markup-compatibility/2006" xmlns:p14="http://schemas.microsoft.com/office/powerpoint/2010/main">
          <mc:Choice Requires="p14">
            <p:contentPart p14:bwMode="auto" r:id="rId900">
              <p14:nvContentPartPr>
                <p14:cNvPr id="566" name="Freihand 565">
                  <a:extLst>
                    <a:ext uri="{FF2B5EF4-FFF2-40B4-BE49-F238E27FC236}">
                      <a16:creationId xmlns:a16="http://schemas.microsoft.com/office/drawing/2014/main" id="{49438413-D1B4-515F-5DB6-ECADDE323E32}"/>
                    </a:ext>
                  </a:extLst>
                </p14:cNvPr>
                <p14:cNvContentPartPr/>
                <p14:nvPr/>
              </p14:nvContentPartPr>
              <p14:xfrm>
                <a:off x="3267655" y="6059062"/>
                <a:ext cx="114480" cy="129600"/>
              </p14:xfrm>
            </p:contentPart>
          </mc:Choice>
          <mc:Fallback xmlns="">
            <p:pic>
              <p:nvPicPr>
                <p:cNvPr id="566" name="Freihand 565">
                  <a:extLst>
                    <a:ext uri="{FF2B5EF4-FFF2-40B4-BE49-F238E27FC236}">
                      <a16:creationId xmlns:a16="http://schemas.microsoft.com/office/drawing/2014/main" id="{49438413-D1B4-515F-5DB6-ECADDE323E32}"/>
                    </a:ext>
                  </a:extLst>
                </p:cNvPr>
                <p:cNvPicPr/>
                <p:nvPr/>
              </p:nvPicPr>
              <p:blipFill>
                <a:blip r:embed="rId901"/>
                <a:stretch>
                  <a:fillRect/>
                </a:stretch>
              </p:blipFill>
              <p:spPr>
                <a:xfrm>
                  <a:off x="3258655" y="6050062"/>
                  <a:ext cx="132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67" name="Freihand 566">
                  <a:extLst>
                    <a:ext uri="{FF2B5EF4-FFF2-40B4-BE49-F238E27FC236}">
                      <a16:creationId xmlns:a16="http://schemas.microsoft.com/office/drawing/2014/main" id="{6827A104-03B4-9245-6E59-66D52A81B2CF}"/>
                    </a:ext>
                  </a:extLst>
                </p14:cNvPr>
                <p14:cNvContentPartPr/>
                <p14:nvPr/>
              </p14:nvContentPartPr>
              <p14:xfrm>
                <a:off x="3455575" y="6034582"/>
                <a:ext cx="117000" cy="123480"/>
              </p14:xfrm>
            </p:contentPart>
          </mc:Choice>
          <mc:Fallback xmlns="">
            <p:pic>
              <p:nvPicPr>
                <p:cNvPr id="567" name="Freihand 566">
                  <a:extLst>
                    <a:ext uri="{FF2B5EF4-FFF2-40B4-BE49-F238E27FC236}">
                      <a16:creationId xmlns:a16="http://schemas.microsoft.com/office/drawing/2014/main" id="{6827A104-03B4-9245-6E59-66D52A81B2CF}"/>
                    </a:ext>
                  </a:extLst>
                </p:cNvPr>
                <p:cNvPicPr/>
                <p:nvPr/>
              </p:nvPicPr>
              <p:blipFill>
                <a:blip r:embed="rId903"/>
                <a:stretch>
                  <a:fillRect/>
                </a:stretch>
              </p:blipFill>
              <p:spPr>
                <a:xfrm>
                  <a:off x="3446935" y="6025582"/>
                  <a:ext cx="134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69" name="Freihand 568">
                  <a:extLst>
                    <a:ext uri="{FF2B5EF4-FFF2-40B4-BE49-F238E27FC236}">
                      <a16:creationId xmlns:a16="http://schemas.microsoft.com/office/drawing/2014/main" id="{0C6B7407-A4B2-83B3-51CE-F4C662BD07C6}"/>
                    </a:ext>
                  </a:extLst>
                </p14:cNvPr>
                <p14:cNvContentPartPr/>
                <p14:nvPr/>
              </p14:nvContentPartPr>
              <p14:xfrm>
                <a:off x="3205735" y="5831902"/>
                <a:ext cx="546840" cy="486720"/>
              </p14:xfrm>
            </p:contentPart>
          </mc:Choice>
          <mc:Fallback xmlns="">
            <p:pic>
              <p:nvPicPr>
                <p:cNvPr id="569" name="Freihand 568">
                  <a:extLst>
                    <a:ext uri="{FF2B5EF4-FFF2-40B4-BE49-F238E27FC236}">
                      <a16:creationId xmlns:a16="http://schemas.microsoft.com/office/drawing/2014/main" id="{0C6B7407-A4B2-83B3-51CE-F4C662BD07C6}"/>
                    </a:ext>
                  </a:extLst>
                </p:cNvPr>
                <p:cNvPicPr/>
                <p:nvPr/>
              </p:nvPicPr>
              <p:blipFill>
                <a:blip r:embed="rId905"/>
                <a:stretch>
                  <a:fillRect/>
                </a:stretch>
              </p:blipFill>
              <p:spPr>
                <a:xfrm>
                  <a:off x="3197095" y="5823262"/>
                  <a:ext cx="564480" cy="504360"/>
                </a:xfrm>
                <a:prstGeom prst="rect">
                  <a:avLst/>
                </a:prstGeom>
              </p:spPr>
            </p:pic>
          </mc:Fallback>
        </mc:AlternateContent>
      </p:grpSp>
      <p:grpSp>
        <p:nvGrpSpPr>
          <p:cNvPr id="586" name="Gruppieren 585">
            <a:extLst>
              <a:ext uri="{FF2B5EF4-FFF2-40B4-BE49-F238E27FC236}">
                <a16:creationId xmlns:a16="http://schemas.microsoft.com/office/drawing/2014/main" id="{DEB2C473-E0E3-3089-A2B6-986BDEEAC6CB}"/>
              </a:ext>
            </a:extLst>
          </p:cNvPr>
          <p:cNvGrpSpPr/>
          <p:nvPr/>
        </p:nvGrpSpPr>
        <p:grpSpPr>
          <a:xfrm>
            <a:off x="3831055" y="5941702"/>
            <a:ext cx="1505160" cy="559800"/>
            <a:chOff x="3831055" y="5941702"/>
            <a:chExt cx="1505160" cy="559800"/>
          </a:xfrm>
        </p:grpSpPr>
        <mc:AlternateContent xmlns:mc="http://schemas.openxmlformats.org/markup-compatibility/2006" xmlns:p14="http://schemas.microsoft.com/office/powerpoint/2010/main">
          <mc:Choice Requires="p14">
            <p:contentPart p14:bwMode="auto" r:id="rId906">
              <p14:nvContentPartPr>
                <p14:cNvPr id="571" name="Freihand 570">
                  <a:extLst>
                    <a:ext uri="{FF2B5EF4-FFF2-40B4-BE49-F238E27FC236}">
                      <a16:creationId xmlns:a16="http://schemas.microsoft.com/office/drawing/2014/main" id="{4AFE2B11-944C-B5B0-0AC9-EA5E10AF50EA}"/>
                    </a:ext>
                  </a:extLst>
                </p14:cNvPr>
                <p14:cNvContentPartPr/>
                <p14:nvPr/>
              </p14:nvContentPartPr>
              <p14:xfrm>
                <a:off x="3863815" y="6005782"/>
                <a:ext cx="100440" cy="164880"/>
              </p14:xfrm>
            </p:contentPart>
          </mc:Choice>
          <mc:Fallback xmlns="">
            <p:pic>
              <p:nvPicPr>
                <p:cNvPr id="571" name="Freihand 570">
                  <a:extLst>
                    <a:ext uri="{FF2B5EF4-FFF2-40B4-BE49-F238E27FC236}">
                      <a16:creationId xmlns:a16="http://schemas.microsoft.com/office/drawing/2014/main" id="{4AFE2B11-944C-B5B0-0AC9-EA5E10AF50EA}"/>
                    </a:ext>
                  </a:extLst>
                </p:cNvPr>
                <p:cNvPicPr/>
                <p:nvPr/>
              </p:nvPicPr>
              <p:blipFill>
                <a:blip r:embed="rId907"/>
                <a:stretch>
                  <a:fillRect/>
                </a:stretch>
              </p:blipFill>
              <p:spPr>
                <a:xfrm>
                  <a:off x="3854815" y="5997142"/>
                  <a:ext cx="118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72" name="Freihand 571">
                  <a:extLst>
                    <a:ext uri="{FF2B5EF4-FFF2-40B4-BE49-F238E27FC236}">
                      <a16:creationId xmlns:a16="http://schemas.microsoft.com/office/drawing/2014/main" id="{38329CB2-4403-50F8-E940-8FA88C4262BE}"/>
                    </a:ext>
                  </a:extLst>
                </p14:cNvPr>
                <p14:cNvContentPartPr/>
                <p14:nvPr/>
              </p14:nvContentPartPr>
              <p14:xfrm>
                <a:off x="4082335" y="5996782"/>
                <a:ext cx="86760" cy="133920"/>
              </p14:xfrm>
            </p:contentPart>
          </mc:Choice>
          <mc:Fallback xmlns="">
            <p:pic>
              <p:nvPicPr>
                <p:cNvPr id="572" name="Freihand 571">
                  <a:extLst>
                    <a:ext uri="{FF2B5EF4-FFF2-40B4-BE49-F238E27FC236}">
                      <a16:creationId xmlns:a16="http://schemas.microsoft.com/office/drawing/2014/main" id="{38329CB2-4403-50F8-E940-8FA88C4262BE}"/>
                    </a:ext>
                  </a:extLst>
                </p:cNvPr>
                <p:cNvPicPr/>
                <p:nvPr/>
              </p:nvPicPr>
              <p:blipFill>
                <a:blip r:embed="rId909"/>
                <a:stretch>
                  <a:fillRect/>
                </a:stretch>
              </p:blipFill>
              <p:spPr>
                <a:xfrm>
                  <a:off x="4073695" y="5988142"/>
                  <a:ext cx="104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73" name="Freihand 572">
                  <a:extLst>
                    <a:ext uri="{FF2B5EF4-FFF2-40B4-BE49-F238E27FC236}">
                      <a16:creationId xmlns:a16="http://schemas.microsoft.com/office/drawing/2014/main" id="{7C7AEEF9-F3F3-EBEA-20F5-EC30CE355092}"/>
                    </a:ext>
                  </a:extLst>
                </p14:cNvPr>
                <p14:cNvContentPartPr/>
                <p14:nvPr/>
              </p14:nvContentPartPr>
              <p14:xfrm>
                <a:off x="4234975" y="5973742"/>
                <a:ext cx="55440" cy="130320"/>
              </p14:xfrm>
            </p:contentPart>
          </mc:Choice>
          <mc:Fallback xmlns="">
            <p:pic>
              <p:nvPicPr>
                <p:cNvPr id="573" name="Freihand 572">
                  <a:extLst>
                    <a:ext uri="{FF2B5EF4-FFF2-40B4-BE49-F238E27FC236}">
                      <a16:creationId xmlns:a16="http://schemas.microsoft.com/office/drawing/2014/main" id="{7C7AEEF9-F3F3-EBEA-20F5-EC30CE355092}"/>
                    </a:ext>
                  </a:extLst>
                </p:cNvPr>
                <p:cNvPicPr/>
                <p:nvPr/>
              </p:nvPicPr>
              <p:blipFill>
                <a:blip r:embed="rId911"/>
                <a:stretch>
                  <a:fillRect/>
                </a:stretch>
              </p:blipFill>
              <p:spPr>
                <a:xfrm>
                  <a:off x="4225975" y="5965102"/>
                  <a:ext cx="73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74" name="Freihand 573">
                  <a:extLst>
                    <a:ext uri="{FF2B5EF4-FFF2-40B4-BE49-F238E27FC236}">
                      <a16:creationId xmlns:a16="http://schemas.microsoft.com/office/drawing/2014/main" id="{0382426B-EEE0-6DFE-58B2-10C50B93B744}"/>
                    </a:ext>
                  </a:extLst>
                </p14:cNvPr>
                <p14:cNvContentPartPr/>
                <p14:nvPr/>
              </p14:nvContentPartPr>
              <p14:xfrm>
                <a:off x="4326055" y="5968702"/>
                <a:ext cx="109800" cy="192240"/>
              </p14:xfrm>
            </p:contentPart>
          </mc:Choice>
          <mc:Fallback xmlns="">
            <p:pic>
              <p:nvPicPr>
                <p:cNvPr id="574" name="Freihand 573">
                  <a:extLst>
                    <a:ext uri="{FF2B5EF4-FFF2-40B4-BE49-F238E27FC236}">
                      <a16:creationId xmlns:a16="http://schemas.microsoft.com/office/drawing/2014/main" id="{0382426B-EEE0-6DFE-58B2-10C50B93B744}"/>
                    </a:ext>
                  </a:extLst>
                </p:cNvPr>
                <p:cNvPicPr/>
                <p:nvPr/>
              </p:nvPicPr>
              <p:blipFill>
                <a:blip r:embed="rId913"/>
                <a:stretch>
                  <a:fillRect/>
                </a:stretch>
              </p:blipFill>
              <p:spPr>
                <a:xfrm>
                  <a:off x="4317055" y="5960062"/>
                  <a:ext cx="1274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75" name="Freihand 574">
                  <a:extLst>
                    <a:ext uri="{FF2B5EF4-FFF2-40B4-BE49-F238E27FC236}">
                      <a16:creationId xmlns:a16="http://schemas.microsoft.com/office/drawing/2014/main" id="{FEF84B66-3460-1AE7-B30F-AC19EAF866BB}"/>
                    </a:ext>
                  </a:extLst>
                </p14:cNvPr>
                <p14:cNvContentPartPr/>
                <p14:nvPr/>
              </p14:nvContentPartPr>
              <p14:xfrm>
                <a:off x="4467895" y="5941702"/>
                <a:ext cx="95760" cy="138600"/>
              </p14:xfrm>
            </p:contentPart>
          </mc:Choice>
          <mc:Fallback xmlns="">
            <p:pic>
              <p:nvPicPr>
                <p:cNvPr id="575" name="Freihand 574">
                  <a:extLst>
                    <a:ext uri="{FF2B5EF4-FFF2-40B4-BE49-F238E27FC236}">
                      <a16:creationId xmlns:a16="http://schemas.microsoft.com/office/drawing/2014/main" id="{FEF84B66-3460-1AE7-B30F-AC19EAF866BB}"/>
                    </a:ext>
                  </a:extLst>
                </p:cNvPr>
                <p:cNvPicPr/>
                <p:nvPr/>
              </p:nvPicPr>
              <p:blipFill>
                <a:blip r:embed="rId915"/>
                <a:stretch>
                  <a:fillRect/>
                </a:stretch>
              </p:blipFill>
              <p:spPr>
                <a:xfrm>
                  <a:off x="4459255" y="5932702"/>
                  <a:ext cx="113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76" name="Freihand 575">
                  <a:extLst>
                    <a:ext uri="{FF2B5EF4-FFF2-40B4-BE49-F238E27FC236}">
                      <a16:creationId xmlns:a16="http://schemas.microsoft.com/office/drawing/2014/main" id="{5D1F9154-68CB-14B3-F917-1CA6DCEF2061}"/>
                    </a:ext>
                  </a:extLst>
                </p14:cNvPr>
                <p14:cNvContentPartPr/>
                <p14:nvPr/>
              </p14:nvContentPartPr>
              <p14:xfrm>
                <a:off x="3831055" y="6183262"/>
                <a:ext cx="759240" cy="128520"/>
              </p14:xfrm>
            </p:contentPart>
          </mc:Choice>
          <mc:Fallback xmlns="">
            <p:pic>
              <p:nvPicPr>
                <p:cNvPr id="576" name="Freihand 575">
                  <a:extLst>
                    <a:ext uri="{FF2B5EF4-FFF2-40B4-BE49-F238E27FC236}">
                      <a16:creationId xmlns:a16="http://schemas.microsoft.com/office/drawing/2014/main" id="{5D1F9154-68CB-14B3-F917-1CA6DCEF2061}"/>
                    </a:ext>
                  </a:extLst>
                </p:cNvPr>
                <p:cNvPicPr/>
                <p:nvPr/>
              </p:nvPicPr>
              <p:blipFill>
                <a:blip r:embed="rId917"/>
                <a:stretch>
                  <a:fillRect/>
                </a:stretch>
              </p:blipFill>
              <p:spPr>
                <a:xfrm>
                  <a:off x="3822415" y="6174622"/>
                  <a:ext cx="776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77" name="Freihand 576">
                  <a:extLst>
                    <a:ext uri="{FF2B5EF4-FFF2-40B4-BE49-F238E27FC236}">
                      <a16:creationId xmlns:a16="http://schemas.microsoft.com/office/drawing/2014/main" id="{2BAEF0A9-3DA6-426F-7546-9837DAD208D4}"/>
                    </a:ext>
                  </a:extLst>
                </p14:cNvPr>
                <p14:cNvContentPartPr/>
                <p14:nvPr/>
              </p14:nvContentPartPr>
              <p14:xfrm>
                <a:off x="3863815" y="6379102"/>
                <a:ext cx="129960" cy="115560"/>
              </p14:xfrm>
            </p:contentPart>
          </mc:Choice>
          <mc:Fallback xmlns="">
            <p:pic>
              <p:nvPicPr>
                <p:cNvPr id="577" name="Freihand 576">
                  <a:extLst>
                    <a:ext uri="{FF2B5EF4-FFF2-40B4-BE49-F238E27FC236}">
                      <a16:creationId xmlns:a16="http://schemas.microsoft.com/office/drawing/2014/main" id="{2BAEF0A9-3DA6-426F-7546-9837DAD208D4}"/>
                    </a:ext>
                  </a:extLst>
                </p:cNvPr>
                <p:cNvPicPr/>
                <p:nvPr/>
              </p:nvPicPr>
              <p:blipFill>
                <a:blip r:embed="rId919"/>
                <a:stretch>
                  <a:fillRect/>
                </a:stretch>
              </p:blipFill>
              <p:spPr>
                <a:xfrm>
                  <a:off x="3854815" y="6370102"/>
                  <a:ext cx="147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78" name="Freihand 577">
                  <a:extLst>
                    <a:ext uri="{FF2B5EF4-FFF2-40B4-BE49-F238E27FC236}">
                      <a16:creationId xmlns:a16="http://schemas.microsoft.com/office/drawing/2014/main" id="{BA2C2D09-C494-5DD0-8423-5D7C71DAE01E}"/>
                    </a:ext>
                  </a:extLst>
                </p14:cNvPr>
                <p14:cNvContentPartPr/>
                <p14:nvPr/>
              </p14:nvContentPartPr>
              <p14:xfrm>
                <a:off x="4089895" y="6341302"/>
                <a:ext cx="83160" cy="131760"/>
              </p14:xfrm>
            </p:contentPart>
          </mc:Choice>
          <mc:Fallback xmlns="">
            <p:pic>
              <p:nvPicPr>
                <p:cNvPr id="578" name="Freihand 577">
                  <a:extLst>
                    <a:ext uri="{FF2B5EF4-FFF2-40B4-BE49-F238E27FC236}">
                      <a16:creationId xmlns:a16="http://schemas.microsoft.com/office/drawing/2014/main" id="{BA2C2D09-C494-5DD0-8423-5D7C71DAE01E}"/>
                    </a:ext>
                  </a:extLst>
                </p:cNvPr>
                <p:cNvPicPr/>
                <p:nvPr/>
              </p:nvPicPr>
              <p:blipFill>
                <a:blip r:embed="rId921"/>
                <a:stretch>
                  <a:fillRect/>
                </a:stretch>
              </p:blipFill>
              <p:spPr>
                <a:xfrm>
                  <a:off x="4081255" y="6332302"/>
                  <a:ext cx="100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79" name="Freihand 578">
                  <a:extLst>
                    <a:ext uri="{FF2B5EF4-FFF2-40B4-BE49-F238E27FC236}">
                      <a16:creationId xmlns:a16="http://schemas.microsoft.com/office/drawing/2014/main" id="{F0863CB7-50BC-A736-6C05-3865DEB971FF}"/>
                    </a:ext>
                  </a:extLst>
                </p14:cNvPr>
                <p14:cNvContentPartPr/>
                <p14:nvPr/>
              </p14:nvContentPartPr>
              <p14:xfrm>
                <a:off x="4243615" y="6293782"/>
                <a:ext cx="58680" cy="167760"/>
              </p14:xfrm>
            </p:contentPart>
          </mc:Choice>
          <mc:Fallback xmlns="">
            <p:pic>
              <p:nvPicPr>
                <p:cNvPr id="579" name="Freihand 578">
                  <a:extLst>
                    <a:ext uri="{FF2B5EF4-FFF2-40B4-BE49-F238E27FC236}">
                      <a16:creationId xmlns:a16="http://schemas.microsoft.com/office/drawing/2014/main" id="{F0863CB7-50BC-A736-6C05-3865DEB971FF}"/>
                    </a:ext>
                  </a:extLst>
                </p:cNvPr>
                <p:cNvPicPr/>
                <p:nvPr/>
              </p:nvPicPr>
              <p:blipFill>
                <a:blip r:embed="rId923"/>
                <a:stretch>
                  <a:fillRect/>
                </a:stretch>
              </p:blipFill>
              <p:spPr>
                <a:xfrm>
                  <a:off x="4234615" y="6284782"/>
                  <a:ext cx="76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80" name="Freihand 579">
                  <a:extLst>
                    <a:ext uri="{FF2B5EF4-FFF2-40B4-BE49-F238E27FC236}">
                      <a16:creationId xmlns:a16="http://schemas.microsoft.com/office/drawing/2014/main" id="{4564A13C-F3AA-92F2-057F-3DE26878B880}"/>
                    </a:ext>
                  </a:extLst>
                </p14:cNvPr>
                <p14:cNvContentPartPr/>
                <p14:nvPr/>
              </p14:nvContentPartPr>
              <p14:xfrm>
                <a:off x="4346215" y="6434542"/>
                <a:ext cx="13680" cy="66960"/>
              </p14:xfrm>
            </p:contentPart>
          </mc:Choice>
          <mc:Fallback xmlns="">
            <p:pic>
              <p:nvPicPr>
                <p:cNvPr id="580" name="Freihand 579">
                  <a:extLst>
                    <a:ext uri="{FF2B5EF4-FFF2-40B4-BE49-F238E27FC236}">
                      <a16:creationId xmlns:a16="http://schemas.microsoft.com/office/drawing/2014/main" id="{4564A13C-F3AA-92F2-057F-3DE26878B880}"/>
                    </a:ext>
                  </a:extLst>
                </p:cNvPr>
                <p:cNvPicPr/>
                <p:nvPr/>
              </p:nvPicPr>
              <p:blipFill>
                <a:blip r:embed="rId925"/>
                <a:stretch>
                  <a:fillRect/>
                </a:stretch>
              </p:blipFill>
              <p:spPr>
                <a:xfrm>
                  <a:off x="4337215" y="6425902"/>
                  <a:ext cx="31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81" name="Freihand 580">
                  <a:extLst>
                    <a:ext uri="{FF2B5EF4-FFF2-40B4-BE49-F238E27FC236}">
                      <a16:creationId xmlns:a16="http://schemas.microsoft.com/office/drawing/2014/main" id="{96E20B5B-CAB7-032E-E6D3-19FF61C1FB40}"/>
                    </a:ext>
                  </a:extLst>
                </p14:cNvPr>
                <p14:cNvContentPartPr/>
                <p14:nvPr/>
              </p14:nvContentPartPr>
              <p14:xfrm>
                <a:off x="4436215" y="6282982"/>
                <a:ext cx="63000" cy="137880"/>
              </p14:xfrm>
            </p:contentPart>
          </mc:Choice>
          <mc:Fallback xmlns="">
            <p:pic>
              <p:nvPicPr>
                <p:cNvPr id="581" name="Freihand 580">
                  <a:extLst>
                    <a:ext uri="{FF2B5EF4-FFF2-40B4-BE49-F238E27FC236}">
                      <a16:creationId xmlns:a16="http://schemas.microsoft.com/office/drawing/2014/main" id="{96E20B5B-CAB7-032E-E6D3-19FF61C1FB40}"/>
                    </a:ext>
                  </a:extLst>
                </p:cNvPr>
                <p:cNvPicPr/>
                <p:nvPr/>
              </p:nvPicPr>
              <p:blipFill>
                <a:blip r:embed="rId927"/>
                <a:stretch>
                  <a:fillRect/>
                </a:stretch>
              </p:blipFill>
              <p:spPr>
                <a:xfrm>
                  <a:off x="4427215" y="6273982"/>
                  <a:ext cx="80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82" name="Freihand 581">
                  <a:extLst>
                    <a:ext uri="{FF2B5EF4-FFF2-40B4-BE49-F238E27FC236}">
                      <a16:creationId xmlns:a16="http://schemas.microsoft.com/office/drawing/2014/main" id="{B3D14842-2522-3A78-BA6B-AE2E85926B8C}"/>
                    </a:ext>
                  </a:extLst>
                </p14:cNvPr>
                <p14:cNvContentPartPr/>
                <p14:nvPr/>
              </p14:nvContentPartPr>
              <p14:xfrm>
                <a:off x="4535575" y="6258142"/>
                <a:ext cx="122400" cy="190800"/>
              </p14:xfrm>
            </p:contentPart>
          </mc:Choice>
          <mc:Fallback xmlns="">
            <p:pic>
              <p:nvPicPr>
                <p:cNvPr id="582" name="Freihand 581">
                  <a:extLst>
                    <a:ext uri="{FF2B5EF4-FFF2-40B4-BE49-F238E27FC236}">
                      <a16:creationId xmlns:a16="http://schemas.microsoft.com/office/drawing/2014/main" id="{B3D14842-2522-3A78-BA6B-AE2E85926B8C}"/>
                    </a:ext>
                  </a:extLst>
                </p:cNvPr>
                <p:cNvPicPr/>
                <p:nvPr/>
              </p:nvPicPr>
              <p:blipFill>
                <a:blip r:embed="rId929"/>
                <a:stretch>
                  <a:fillRect/>
                </a:stretch>
              </p:blipFill>
              <p:spPr>
                <a:xfrm>
                  <a:off x="4526935" y="6249142"/>
                  <a:ext cx="1400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83" name="Freihand 582">
                  <a:extLst>
                    <a:ext uri="{FF2B5EF4-FFF2-40B4-BE49-F238E27FC236}">
                      <a16:creationId xmlns:a16="http://schemas.microsoft.com/office/drawing/2014/main" id="{CC06459E-8EDA-615D-04EE-361895E545F5}"/>
                    </a:ext>
                  </a:extLst>
                </p14:cNvPr>
                <p14:cNvContentPartPr/>
                <p14:nvPr/>
              </p14:nvContentPartPr>
              <p14:xfrm>
                <a:off x="4786135" y="6205582"/>
                <a:ext cx="35280" cy="19800"/>
              </p14:xfrm>
            </p:contentPart>
          </mc:Choice>
          <mc:Fallback xmlns="">
            <p:pic>
              <p:nvPicPr>
                <p:cNvPr id="583" name="Freihand 582">
                  <a:extLst>
                    <a:ext uri="{FF2B5EF4-FFF2-40B4-BE49-F238E27FC236}">
                      <a16:creationId xmlns:a16="http://schemas.microsoft.com/office/drawing/2014/main" id="{CC06459E-8EDA-615D-04EE-361895E545F5}"/>
                    </a:ext>
                  </a:extLst>
                </p:cNvPr>
                <p:cNvPicPr/>
                <p:nvPr/>
              </p:nvPicPr>
              <p:blipFill>
                <a:blip r:embed="rId931"/>
                <a:stretch>
                  <a:fillRect/>
                </a:stretch>
              </p:blipFill>
              <p:spPr>
                <a:xfrm>
                  <a:off x="4777495" y="6196582"/>
                  <a:ext cx="52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84" name="Freihand 583">
                  <a:extLst>
                    <a:ext uri="{FF2B5EF4-FFF2-40B4-BE49-F238E27FC236}">
                      <a16:creationId xmlns:a16="http://schemas.microsoft.com/office/drawing/2014/main" id="{25A9962E-48FC-98E4-271D-1FE05B598429}"/>
                    </a:ext>
                  </a:extLst>
                </p14:cNvPr>
                <p14:cNvContentPartPr/>
                <p14:nvPr/>
              </p14:nvContentPartPr>
              <p14:xfrm>
                <a:off x="4938055" y="6081382"/>
                <a:ext cx="86400" cy="150120"/>
              </p14:xfrm>
            </p:contentPart>
          </mc:Choice>
          <mc:Fallback xmlns="">
            <p:pic>
              <p:nvPicPr>
                <p:cNvPr id="584" name="Freihand 583">
                  <a:extLst>
                    <a:ext uri="{FF2B5EF4-FFF2-40B4-BE49-F238E27FC236}">
                      <a16:creationId xmlns:a16="http://schemas.microsoft.com/office/drawing/2014/main" id="{25A9962E-48FC-98E4-271D-1FE05B598429}"/>
                    </a:ext>
                  </a:extLst>
                </p:cNvPr>
                <p:cNvPicPr/>
                <p:nvPr/>
              </p:nvPicPr>
              <p:blipFill>
                <a:blip r:embed="rId933"/>
                <a:stretch>
                  <a:fillRect/>
                </a:stretch>
              </p:blipFill>
              <p:spPr>
                <a:xfrm>
                  <a:off x="4929055" y="6072382"/>
                  <a:ext cx="104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85" name="Freihand 584">
                  <a:extLst>
                    <a:ext uri="{FF2B5EF4-FFF2-40B4-BE49-F238E27FC236}">
                      <a16:creationId xmlns:a16="http://schemas.microsoft.com/office/drawing/2014/main" id="{8FDF7D76-1D0A-719E-2B79-98427BA90292}"/>
                    </a:ext>
                  </a:extLst>
                </p14:cNvPr>
                <p14:cNvContentPartPr/>
                <p14:nvPr/>
              </p14:nvContentPartPr>
              <p14:xfrm>
                <a:off x="5099695" y="6067702"/>
                <a:ext cx="236520" cy="151920"/>
              </p14:xfrm>
            </p:contentPart>
          </mc:Choice>
          <mc:Fallback xmlns="">
            <p:pic>
              <p:nvPicPr>
                <p:cNvPr id="585" name="Freihand 584">
                  <a:extLst>
                    <a:ext uri="{FF2B5EF4-FFF2-40B4-BE49-F238E27FC236}">
                      <a16:creationId xmlns:a16="http://schemas.microsoft.com/office/drawing/2014/main" id="{8FDF7D76-1D0A-719E-2B79-98427BA90292}"/>
                    </a:ext>
                  </a:extLst>
                </p:cNvPr>
                <p:cNvPicPr/>
                <p:nvPr/>
              </p:nvPicPr>
              <p:blipFill>
                <a:blip r:embed="rId935"/>
                <a:stretch>
                  <a:fillRect/>
                </a:stretch>
              </p:blipFill>
              <p:spPr>
                <a:xfrm>
                  <a:off x="5091055" y="6059062"/>
                  <a:ext cx="254160" cy="169560"/>
                </a:xfrm>
                <a:prstGeom prst="rect">
                  <a:avLst/>
                </a:prstGeom>
              </p:spPr>
            </p:pic>
          </mc:Fallback>
        </mc:AlternateContent>
      </p:grpSp>
      <p:grpSp>
        <p:nvGrpSpPr>
          <p:cNvPr id="589" name="Gruppieren 588">
            <a:extLst>
              <a:ext uri="{FF2B5EF4-FFF2-40B4-BE49-F238E27FC236}">
                <a16:creationId xmlns:a16="http://schemas.microsoft.com/office/drawing/2014/main" id="{CDB795EE-09E1-173B-DD86-B91E8B413D0F}"/>
              </a:ext>
            </a:extLst>
          </p:cNvPr>
          <p:cNvGrpSpPr/>
          <p:nvPr/>
        </p:nvGrpSpPr>
        <p:grpSpPr>
          <a:xfrm>
            <a:off x="5520895" y="6108022"/>
            <a:ext cx="144360" cy="113400"/>
            <a:chOff x="5520895" y="6108022"/>
            <a:chExt cx="144360" cy="113400"/>
          </a:xfrm>
        </p:grpSpPr>
        <mc:AlternateContent xmlns:mc="http://schemas.openxmlformats.org/markup-compatibility/2006" xmlns:p14="http://schemas.microsoft.com/office/powerpoint/2010/main">
          <mc:Choice Requires="p14">
            <p:contentPart p14:bwMode="auto" r:id="rId936">
              <p14:nvContentPartPr>
                <p14:cNvPr id="587" name="Freihand 586">
                  <a:extLst>
                    <a:ext uri="{FF2B5EF4-FFF2-40B4-BE49-F238E27FC236}">
                      <a16:creationId xmlns:a16="http://schemas.microsoft.com/office/drawing/2014/main" id="{F7EFE2BC-123C-77B2-C613-445965FCEA11}"/>
                    </a:ext>
                  </a:extLst>
                </p14:cNvPr>
                <p14:cNvContentPartPr/>
                <p14:nvPr/>
              </p14:nvContentPartPr>
              <p14:xfrm>
                <a:off x="5532775" y="6108022"/>
                <a:ext cx="112680" cy="43200"/>
              </p14:xfrm>
            </p:contentPart>
          </mc:Choice>
          <mc:Fallback xmlns="">
            <p:pic>
              <p:nvPicPr>
                <p:cNvPr id="587" name="Freihand 586">
                  <a:extLst>
                    <a:ext uri="{FF2B5EF4-FFF2-40B4-BE49-F238E27FC236}">
                      <a16:creationId xmlns:a16="http://schemas.microsoft.com/office/drawing/2014/main" id="{F7EFE2BC-123C-77B2-C613-445965FCEA11}"/>
                    </a:ext>
                  </a:extLst>
                </p:cNvPr>
                <p:cNvPicPr/>
                <p:nvPr/>
              </p:nvPicPr>
              <p:blipFill>
                <a:blip r:embed="rId937"/>
                <a:stretch>
                  <a:fillRect/>
                </a:stretch>
              </p:blipFill>
              <p:spPr>
                <a:xfrm>
                  <a:off x="5524135" y="6099022"/>
                  <a:ext cx="130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88" name="Freihand 587">
                  <a:extLst>
                    <a:ext uri="{FF2B5EF4-FFF2-40B4-BE49-F238E27FC236}">
                      <a16:creationId xmlns:a16="http://schemas.microsoft.com/office/drawing/2014/main" id="{F2F5C50E-B3B7-C6BC-E6BF-9D7F81EB79D5}"/>
                    </a:ext>
                  </a:extLst>
                </p14:cNvPr>
                <p14:cNvContentPartPr/>
                <p14:nvPr/>
              </p14:nvContentPartPr>
              <p14:xfrm>
                <a:off x="5520895" y="6201982"/>
                <a:ext cx="144360" cy="19440"/>
              </p14:xfrm>
            </p:contentPart>
          </mc:Choice>
          <mc:Fallback xmlns="">
            <p:pic>
              <p:nvPicPr>
                <p:cNvPr id="588" name="Freihand 587">
                  <a:extLst>
                    <a:ext uri="{FF2B5EF4-FFF2-40B4-BE49-F238E27FC236}">
                      <a16:creationId xmlns:a16="http://schemas.microsoft.com/office/drawing/2014/main" id="{F2F5C50E-B3B7-C6BC-E6BF-9D7F81EB79D5}"/>
                    </a:ext>
                  </a:extLst>
                </p:cNvPr>
                <p:cNvPicPr/>
                <p:nvPr/>
              </p:nvPicPr>
              <p:blipFill>
                <a:blip r:embed="rId939"/>
                <a:stretch>
                  <a:fillRect/>
                </a:stretch>
              </p:blipFill>
              <p:spPr>
                <a:xfrm>
                  <a:off x="5512255" y="6192982"/>
                  <a:ext cx="162000" cy="37080"/>
                </a:xfrm>
                <a:prstGeom prst="rect">
                  <a:avLst/>
                </a:prstGeom>
              </p:spPr>
            </p:pic>
          </mc:Fallback>
        </mc:AlternateContent>
      </p:grpSp>
      <p:grpSp>
        <p:nvGrpSpPr>
          <p:cNvPr id="610" name="Gruppieren 609">
            <a:extLst>
              <a:ext uri="{FF2B5EF4-FFF2-40B4-BE49-F238E27FC236}">
                <a16:creationId xmlns:a16="http://schemas.microsoft.com/office/drawing/2014/main" id="{5D1842E1-4947-D683-9EE2-A1523EC49B95}"/>
              </a:ext>
            </a:extLst>
          </p:cNvPr>
          <p:cNvGrpSpPr/>
          <p:nvPr/>
        </p:nvGrpSpPr>
        <p:grpSpPr>
          <a:xfrm>
            <a:off x="9721015" y="2630782"/>
            <a:ext cx="605520" cy="217800"/>
            <a:chOff x="9721015" y="2630782"/>
            <a:chExt cx="605520" cy="217800"/>
          </a:xfrm>
        </p:grpSpPr>
        <mc:AlternateContent xmlns:mc="http://schemas.openxmlformats.org/markup-compatibility/2006" xmlns:p14="http://schemas.microsoft.com/office/powerpoint/2010/main">
          <mc:Choice Requires="p14">
            <p:contentPart p14:bwMode="auto" r:id="rId940">
              <p14:nvContentPartPr>
                <p14:cNvPr id="604" name="Freihand 603">
                  <a:extLst>
                    <a:ext uri="{FF2B5EF4-FFF2-40B4-BE49-F238E27FC236}">
                      <a16:creationId xmlns:a16="http://schemas.microsoft.com/office/drawing/2014/main" id="{133795F3-ACF8-4FCD-470C-BCF0BECDF860}"/>
                    </a:ext>
                  </a:extLst>
                </p14:cNvPr>
                <p14:cNvContentPartPr/>
                <p14:nvPr/>
              </p14:nvContentPartPr>
              <p14:xfrm>
                <a:off x="9721015" y="2637262"/>
                <a:ext cx="129960" cy="142560"/>
              </p14:xfrm>
            </p:contentPart>
          </mc:Choice>
          <mc:Fallback xmlns="">
            <p:pic>
              <p:nvPicPr>
                <p:cNvPr id="604" name="Freihand 603">
                  <a:extLst>
                    <a:ext uri="{FF2B5EF4-FFF2-40B4-BE49-F238E27FC236}">
                      <a16:creationId xmlns:a16="http://schemas.microsoft.com/office/drawing/2014/main" id="{133795F3-ACF8-4FCD-470C-BCF0BECDF860}"/>
                    </a:ext>
                  </a:extLst>
                </p:cNvPr>
                <p:cNvPicPr/>
                <p:nvPr/>
              </p:nvPicPr>
              <p:blipFill>
                <a:blip r:embed="rId941"/>
                <a:stretch>
                  <a:fillRect/>
                </a:stretch>
              </p:blipFill>
              <p:spPr>
                <a:xfrm>
                  <a:off x="9712375" y="2628622"/>
                  <a:ext cx="147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605" name="Freihand 604">
                  <a:extLst>
                    <a:ext uri="{FF2B5EF4-FFF2-40B4-BE49-F238E27FC236}">
                      <a16:creationId xmlns:a16="http://schemas.microsoft.com/office/drawing/2014/main" id="{94666114-2B65-AAB1-B86C-30B0FF3FF1B7}"/>
                    </a:ext>
                  </a:extLst>
                </p14:cNvPr>
                <p14:cNvContentPartPr/>
                <p14:nvPr/>
              </p14:nvContentPartPr>
              <p14:xfrm>
                <a:off x="9868615" y="2643742"/>
                <a:ext cx="86760" cy="130680"/>
              </p14:xfrm>
            </p:contentPart>
          </mc:Choice>
          <mc:Fallback xmlns="">
            <p:pic>
              <p:nvPicPr>
                <p:cNvPr id="605" name="Freihand 604">
                  <a:extLst>
                    <a:ext uri="{FF2B5EF4-FFF2-40B4-BE49-F238E27FC236}">
                      <a16:creationId xmlns:a16="http://schemas.microsoft.com/office/drawing/2014/main" id="{94666114-2B65-AAB1-B86C-30B0FF3FF1B7}"/>
                    </a:ext>
                  </a:extLst>
                </p:cNvPr>
                <p:cNvPicPr/>
                <p:nvPr/>
              </p:nvPicPr>
              <p:blipFill>
                <a:blip r:embed="rId943"/>
                <a:stretch>
                  <a:fillRect/>
                </a:stretch>
              </p:blipFill>
              <p:spPr>
                <a:xfrm>
                  <a:off x="9859975" y="2634742"/>
                  <a:ext cx="104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606" name="Freihand 605">
                  <a:extLst>
                    <a:ext uri="{FF2B5EF4-FFF2-40B4-BE49-F238E27FC236}">
                      <a16:creationId xmlns:a16="http://schemas.microsoft.com/office/drawing/2014/main" id="{F8A017C4-FD7E-370B-FCD7-260EB48CF130}"/>
                    </a:ext>
                  </a:extLst>
                </p14:cNvPr>
                <p14:cNvContentPartPr/>
                <p14:nvPr/>
              </p14:nvContentPartPr>
              <p14:xfrm>
                <a:off x="9996775" y="2646982"/>
                <a:ext cx="87480" cy="132120"/>
              </p14:xfrm>
            </p:contentPart>
          </mc:Choice>
          <mc:Fallback xmlns="">
            <p:pic>
              <p:nvPicPr>
                <p:cNvPr id="606" name="Freihand 605">
                  <a:extLst>
                    <a:ext uri="{FF2B5EF4-FFF2-40B4-BE49-F238E27FC236}">
                      <a16:creationId xmlns:a16="http://schemas.microsoft.com/office/drawing/2014/main" id="{F8A017C4-FD7E-370B-FCD7-260EB48CF130}"/>
                    </a:ext>
                  </a:extLst>
                </p:cNvPr>
                <p:cNvPicPr/>
                <p:nvPr/>
              </p:nvPicPr>
              <p:blipFill>
                <a:blip r:embed="rId945"/>
                <a:stretch>
                  <a:fillRect/>
                </a:stretch>
              </p:blipFill>
              <p:spPr>
                <a:xfrm>
                  <a:off x="9987775" y="2638342"/>
                  <a:ext cx="105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607" name="Freihand 606">
                  <a:extLst>
                    <a:ext uri="{FF2B5EF4-FFF2-40B4-BE49-F238E27FC236}">
                      <a16:creationId xmlns:a16="http://schemas.microsoft.com/office/drawing/2014/main" id="{F9AB8B46-FF3C-D4E3-7C31-2DD8A93176E2}"/>
                    </a:ext>
                  </a:extLst>
                </p14:cNvPr>
                <p14:cNvContentPartPr/>
                <p14:nvPr/>
              </p14:nvContentPartPr>
              <p14:xfrm>
                <a:off x="10074175" y="2784142"/>
                <a:ext cx="28800" cy="64440"/>
              </p14:xfrm>
            </p:contentPart>
          </mc:Choice>
          <mc:Fallback xmlns="">
            <p:pic>
              <p:nvPicPr>
                <p:cNvPr id="607" name="Freihand 606">
                  <a:extLst>
                    <a:ext uri="{FF2B5EF4-FFF2-40B4-BE49-F238E27FC236}">
                      <a16:creationId xmlns:a16="http://schemas.microsoft.com/office/drawing/2014/main" id="{F9AB8B46-FF3C-D4E3-7C31-2DD8A93176E2}"/>
                    </a:ext>
                  </a:extLst>
                </p:cNvPr>
                <p:cNvPicPr/>
                <p:nvPr/>
              </p:nvPicPr>
              <p:blipFill>
                <a:blip r:embed="rId947"/>
                <a:stretch>
                  <a:fillRect/>
                </a:stretch>
              </p:blipFill>
              <p:spPr>
                <a:xfrm>
                  <a:off x="10065175" y="2775502"/>
                  <a:ext cx="46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608" name="Freihand 607">
                  <a:extLst>
                    <a:ext uri="{FF2B5EF4-FFF2-40B4-BE49-F238E27FC236}">
                      <a16:creationId xmlns:a16="http://schemas.microsoft.com/office/drawing/2014/main" id="{C6884925-9792-3528-C976-A747E949F95E}"/>
                    </a:ext>
                  </a:extLst>
                </p14:cNvPr>
                <p14:cNvContentPartPr/>
                <p14:nvPr/>
              </p14:nvContentPartPr>
              <p14:xfrm>
                <a:off x="10157335" y="2648062"/>
                <a:ext cx="56520" cy="132120"/>
              </p14:xfrm>
            </p:contentPart>
          </mc:Choice>
          <mc:Fallback xmlns="">
            <p:pic>
              <p:nvPicPr>
                <p:cNvPr id="608" name="Freihand 607">
                  <a:extLst>
                    <a:ext uri="{FF2B5EF4-FFF2-40B4-BE49-F238E27FC236}">
                      <a16:creationId xmlns:a16="http://schemas.microsoft.com/office/drawing/2014/main" id="{C6884925-9792-3528-C976-A747E949F95E}"/>
                    </a:ext>
                  </a:extLst>
                </p:cNvPr>
                <p:cNvPicPr/>
                <p:nvPr/>
              </p:nvPicPr>
              <p:blipFill>
                <a:blip r:embed="rId949"/>
                <a:stretch>
                  <a:fillRect/>
                </a:stretch>
              </p:blipFill>
              <p:spPr>
                <a:xfrm>
                  <a:off x="10148335" y="2639062"/>
                  <a:ext cx="74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609" name="Freihand 608">
                  <a:extLst>
                    <a:ext uri="{FF2B5EF4-FFF2-40B4-BE49-F238E27FC236}">
                      <a16:creationId xmlns:a16="http://schemas.microsoft.com/office/drawing/2014/main" id="{C4474229-FB5B-D1D8-B998-EDC0ACE81EEC}"/>
                    </a:ext>
                  </a:extLst>
                </p14:cNvPr>
                <p14:cNvContentPartPr/>
                <p14:nvPr/>
              </p14:nvContentPartPr>
              <p14:xfrm>
                <a:off x="10244455" y="2630782"/>
                <a:ext cx="82080" cy="164880"/>
              </p14:xfrm>
            </p:contentPart>
          </mc:Choice>
          <mc:Fallback xmlns="">
            <p:pic>
              <p:nvPicPr>
                <p:cNvPr id="609" name="Freihand 608">
                  <a:extLst>
                    <a:ext uri="{FF2B5EF4-FFF2-40B4-BE49-F238E27FC236}">
                      <a16:creationId xmlns:a16="http://schemas.microsoft.com/office/drawing/2014/main" id="{C4474229-FB5B-D1D8-B998-EDC0ACE81EEC}"/>
                    </a:ext>
                  </a:extLst>
                </p:cNvPr>
                <p:cNvPicPr/>
                <p:nvPr/>
              </p:nvPicPr>
              <p:blipFill>
                <a:blip r:embed="rId951"/>
                <a:stretch>
                  <a:fillRect/>
                </a:stretch>
              </p:blipFill>
              <p:spPr>
                <a:xfrm>
                  <a:off x="10235815" y="2622142"/>
                  <a:ext cx="99720" cy="18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2">
            <p14:nvContentPartPr>
              <p14:cNvPr id="611" name="Freihand 610">
                <a:extLst>
                  <a:ext uri="{FF2B5EF4-FFF2-40B4-BE49-F238E27FC236}">
                    <a16:creationId xmlns:a16="http://schemas.microsoft.com/office/drawing/2014/main" id="{B101DFBB-E34D-3374-9D20-DE00950B1949}"/>
                  </a:ext>
                </a:extLst>
              </p14:cNvPr>
              <p14:cNvContentPartPr/>
              <p14:nvPr/>
            </p14:nvContentPartPr>
            <p14:xfrm>
              <a:off x="9725695" y="2986822"/>
              <a:ext cx="131400" cy="130680"/>
            </p14:xfrm>
          </p:contentPart>
        </mc:Choice>
        <mc:Fallback xmlns="">
          <p:pic>
            <p:nvPicPr>
              <p:cNvPr id="611" name="Freihand 610">
                <a:extLst>
                  <a:ext uri="{FF2B5EF4-FFF2-40B4-BE49-F238E27FC236}">
                    <a16:creationId xmlns:a16="http://schemas.microsoft.com/office/drawing/2014/main" id="{B101DFBB-E34D-3374-9D20-DE00950B1949}"/>
                  </a:ext>
                </a:extLst>
              </p:cNvPr>
              <p:cNvPicPr/>
              <p:nvPr/>
            </p:nvPicPr>
            <p:blipFill>
              <a:blip r:embed="rId953"/>
              <a:stretch>
                <a:fillRect/>
              </a:stretch>
            </p:blipFill>
            <p:spPr>
              <a:xfrm>
                <a:off x="9717055" y="2977822"/>
                <a:ext cx="149040" cy="148320"/>
              </a:xfrm>
              <a:prstGeom prst="rect">
                <a:avLst/>
              </a:prstGeom>
            </p:spPr>
          </p:pic>
        </mc:Fallback>
      </mc:AlternateContent>
      <p:grpSp>
        <p:nvGrpSpPr>
          <p:cNvPr id="621" name="Gruppieren 620">
            <a:extLst>
              <a:ext uri="{FF2B5EF4-FFF2-40B4-BE49-F238E27FC236}">
                <a16:creationId xmlns:a16="http://schemas.microsoft.com/office/drawing/2014/main" id="{578D7001-B4CD-AC77-D009-2E9E337AE9B4}"/>
              </a:ext>
            </a:extLst>
          </p:cNvPr>
          <p:cNvGrpSpPr/>
          <p:nvPr/>
        </p:nvGrpSpPr>
        <p:grpSpPr>
          <a:xfrm>
            <a:off x="9896695" y="2949742"/>
            <a:ext cx="488520" cy="261360"/>
            <a:chOff x="9896695" y="2949742"/>
            <a:chExt cx="488520" cy="261360"/>
          </a:xfrm>
        </p:grpSpPr>
        <mc:AlternateContent xmlns:mc="http://schemas.openxmlformats.org/markup-compatibility/2006" xmlns:p14="http://schemas.microsoft.com/office/powerpoint/2010/main">
          <mc:Choice Requires="p14">
            <p:contentPart p14:bwMode="auto" r:id="rId954">
              <p14:nvContentPartPr>
                <p14:cNvPr id="614" name="Freihand 613">
                  <a:extLst>
                    <a:ext uri="{FF2B5EF4-FFF2-40B4-BE49-F238E27FC236}">
                      <a16:creationId xmlns:a16="http://schemas.microsoft.com/office/drawing/2014/main" id="{61488C52-AF79-1D69-740F-D788A0290AEC}"/>
                    </a:ext>
                  </a:extLst>
                </p14:cNvPr>
                <p14:cNvContentPartPr/>
                <p14:nvPr/>
              </p14:nvContentPartPr>
              <p14:xfrm>
                <a:off x="9896695" y="3001942"/>
                <a:ext cx="63360" cy="94680"/>
              </p14:xfrm>
            </p:contentPart>
          </mc:Choice>
          <mc:Fallback xmlns="">
            <p:pic>
              <p:nvPicPr>
                <p:cNvPr id="614" name="Freihand 613">
                  <a:extLst>
                    <a:ext uri="{FF2B5EF4-FFF2-40B4-BE49-F238E27FC236}">
                      <a16:creationId xmlns:a16="http://schemas.microsoft.com/office/drawing/2014/main" id="{61488C52-AF79-1D69-740F-D788A0290AEC}"/>
                    </a:ext>
                  </a:extLst>
                </p:cNvPr>
                <p:cNvPicPr/>
                <p:nvPr/>
              </p:nvPicPr>
              <p:blipFill>
                <a:blip r:embed="rId955"/>
                <a:stretch>
                  <a:fillRect/>
                </a:stretch>
              </p:blipFill>
              <p:spPr>
                <a:xfrm>
                  <a:off x="9887695" y="2993302"/>
                  <a:ext cx="81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15" name="Freihand 614">
                  <a:extLst>
                    <a:ext uri="{FF2B5EF4-FFF2-40B4-BE49-F238E27FC236}">
                      <a16:creationId xmlns:a16="http://schemas.microsoft.com/office/drawing/2014/main" id="{87A009D9-9757-5635-9F2E-2D8DCFB04A7C}"/>
                    </a:ext>
                  </a:extLst>
                </p14:cNvPr>
                <p14:cNvContentPartPr/>
                <p14:nvPr/>
              </p14:nvContentPartPr>
              <p14:xfrm>
                <a:off x="9952135" y="2987902"/>
                <a:ext cx="81720" cy="144360"/>
              </p14:xfrm>
            </p:contentPart>
          </mc:Choice>
          <mc:Fallback xmlns="">
            <p:pic>
              <p:nvPicPr>
                <p:cNvPr id="615" name="Freihand 614">
                  <a:extLst>
                    <a:ext uri="{FF2B5EF4-FFF2-40B4-BE49-F238E27FC236}">
                      <a16:creationId xmlns:a16="http://schemas.microsoft.com/office/drawing/2014/main" id="{87A009D9-9757-5635-9F2E-2D8DCFB04A7C}"/>
                    </a:ext>
                  </a:extLst>
                </p:cNvPr>
                <p:cNvPicPr/>
                <p:nvPr/>
              </p:nvPicPr>
              <p:blipFill>
                <a:blip r:embed="rId957"/>
                <a:stretch>
                  <a:fillRect/>
                </a:stretch>
              </p:blipFill>
              <p:spPr>
                <a:xfrm>
                  <a:off x="9943135" y="2979262"/>
                  <a:ext cx="99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16" name="Freihand 615">
                  <a:extLst>
                    <a:ext uri="{FF2B5EF4-FFF2-40B4-BE49-F238E27FC236}">
                      <a16:creationId xmlns:a16="http://schemas.microsoft.com/office/drawing/2014/main" id="{9C3D6015-7BF2-EC62-28BE-2E9EB7B4B770}"/>
                    </a:ext>
                  </a:extLst>
                </p14:cNvPr>
                <p14:cNvContentPartPr/>
                <p14:nvPr/>
              </p14:nvContentPartPr>
              <p14:xfrm>
                <a:off x="10068415" y="3083302"/>
                <a:ext cx="24120" cy="127800"/>
              </p14:xfrm>
            </p:contentPart>
          </mc:Choice>
          <mc:Fallback xmlns="">
            <p:pic>
              <p:nvPicPr>
                <p:cNvPr id="616" name="Freihand 615">
                  <a:extLst>
                    <a:ext uri="{FF2B5EF4-FFF2-40B4-BE49-F238E27FC236}">
                      <a16:creationId xmlns:a16="http://schemas.microsoft.com/office/drawing/2014/main" id="{9C3D6015-7BF2-EC62-28BE-2E9EB7B4B770}"/>
                    </a:ext>
                  </a:extLst>
                </p:cNvPr>
                <p:cNvPicPr/>
                <p:nvPr/>
              </p:nvPicPr>
              <p:blipFill>
                <a:blip r:embed="rId959"/>
                <a:stretch>
                  <a:fillRect/>
                </a:stretch>
              </p:blipFill>
              <p:spPr>
                <a:xfrm>
                  <a:off x="10059415" y="3074662"/>
                  <a:ext cx="41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18" name="Freihand 617">
                  <a:extLst>
                    <a:ext uri="{FF2B5EF4-FFF2-40B4-BE49-F238E27FC236}">
                      <a16:creationId xmlns:a16="http://schemas.microsoft.com/office/drawing/2014/main" id="{464267C5-D5CA-5380-8433-B314D51C1E8A}"/>
                    </a:ext>
                  </a:extLst>
                </p14:cNvPr>
                <p14:cNvContentPartPr/>
                <p14:nvPr/>
              </p14:nvContentPartPr>
              <p14:xfrm>
                <a:off x="10146895" y="2997262"/>
                <a:ext cx="67320" cy="152280"/>
              </p14:xfrm>
            </p:contentPart>
          </mc:Choice>
          <mc:Fallback xmlns="">
            <p:pic>
              <p:nvPicPr>
                <p:cNvPr id="618" name="Freihand 617">
                  <a:extLst>
                    <a:ext uri="{FF2B5EF4-FFF2-40B4-BE49-F238E27FC236}">
                      <a16:creationId xmlns:a16="http://schemas.microsoft.com/office/drawing/2014/main" id="{464267C5-D5CA-5380-8433-B314D51C1E8A}"/>
                    </a:ext>
                  </a:extLst>
                </p:cNvPr>
                <p:cNvPicPr/>
                <p:nvPr/>
              </p:nvPicPr>
              <p:blipFill>
                <a:blip r:embed="rId961"/>
                <a:stretch>
                  <a:fillRect/>
                </a:stretch>
              </p:blipFill>
              <p:spPr>
                <a:xfrm>
                  <a:off x="10137895" y="2988622"/>
                  <a:ext cx="84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19" name="Freihand 618">
                  <a:extLst>
                    <a:ext uri="{FF2B5EF4-FFF2-40B4-BE49-F238E27FC236}">
                      <a16:creationId xmlns:a16="http://schemas.microsoft.com/office/drawing/2014/main" id="{E2C36030-66C5-B540-FF99-C545C28E3247}"/>
                    </a:ext>
                  </a:extLst>
                </p14:cNvPr>
                <p14:cNvContentPartPr/>
                <p14:nvPr/>
              </p14:nvContentPartPr>
              <p14:xfrm>
                <a:off x="10177855" y="2952982"/>
                <a:ext cx="76680" cy="27720"/>
              </p14:xfrm>
            </p:contentPart>
          </mc:Choice>
          <mc:Fallback xmlns="">
            <p:pic>
              <p:nvPicPr>
                <p:cNvPr id="619" name="Freihand 618">
                  <a:extLst>
                    <a:ext uri="{FF2B5EF4-FFF2-40B4-BE49-F238E27FC236}">
                      <a16:creationId xmlns:a16="http://schemas.microsoft.com/office/drawing/2014/main" id="{E2C36030-66C5-B540-FF99-C545C28E3247}"/>
                    </a:ext>
                  </a:extLst>
                </p:cNvPr>
                <p:cNvPicPr/>
                <p:nvPr/>
              </p:nvPicPr>
              <p:blipFill>
                <a:blip r:embed="rId963"/>
                <a:stretch>
                  <a:fillRect/>
                </a:stretch>
              </p:blipFill>
              <p:spPr>
                <a:xfrm>
                  <a:off x="10168855" y="2943982"/>
                  <a:ext cx="94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20" name="Freihand 619">
                  <a:extLst>
                    <a:ext uri="{FF2B5EF4-FFF2-40B4-BE49-F238E27FC236}">
                      <a16:creationId xmlns:a16="http://schemas.microsoft.com/office/drawing/2014/main" id="{B87673E2-CE2D-54E4-D5A2-D50AA4BFA61D}"/>
                    </a:ext>
                  </a:extLst>
                </p14:cNvPr>
                <p14:cNvContentPartPr/>
                <p14:nvPr/>
              </p14:nvContentPartPr>
              <p14:xfrm>
                <a:off x="10257415" y="2949742"/>
                <a:ext cx="127800" cy="158040"/>
              </p14:xfrm>
            </p:contentPart>
          </mc:Choice>
          <mc:Fallback xmlns="">
            <p:pic>
              <p:nvPicPr>
                <p:cNvPr id="620" name="Freihand 619">
                  <a:extLst>
                    <a:ext uri="{FF2B5EF4-FFF2-40B4-BE49-F238E27FC236}">
                      <a16:creationId xmlns:a16="http://schemas.microsoft.com/office/drawing/2014/main" id="{B87673E2-CE2D-54E4-D5A2-D50AA4BFA61D}"/>
                    </a:ext>
                  </a:extLst>
                </p:cNvPr>
                <p:cNvPicPr/>
                <p:nvPr/>
              </p:nvPicPr>
              <p:blipFill>
                <a:blip r:embed="rId965"/>
                <a:stretch>
                  <a:fillRect/>
                </a:stretch>
              </p:blipFill>
              <p:spPr>
                <a:xfrm>
                  <a:off x="10248775" y="2941102"/>
                  <a:ext cx="145440" cy="175680"/>
                </a:xfrm>
                <a:prstGeom prst="rect">
                  <a:avLst/>
                </a:prstGeom>
              </p:spPr>
            </p:pic>
          </mc:Fallback>
        </mc:AlternateContent>
      </p:grpSp>
      <p:grpSp>
        <p:nvGrpSpPr>
          <p:cNvPr id="629" name="Gruppieren 628">
            <a:extLst>
              <a:ext uri="{FF2B5EF4-FFF2-40B4-BE49-F238E27FC236}">
                <a16:creationId xmlns:a16="http://schemas.microsoft.com/office/drawing/2014/main" id="{B01FFDA3-8379-980E-4040-A4327C6695ED}"/>
              </a:ext>
            </a:extLst>
          </p:cNvPr>
          <p:cNvGrpSpPr/>
          <p:nvPr/>
        </p:nvGrpSpPr>
        <p:grpSpPr>
          <a:xfrm>
            <a:off x="5299495" y="6394582"/>
            <a:ext cx="327240" cy="283680"/>
            <a:chOff x="5299495" y="6394582"/>
            <a:chExt cx="327240" cy="283680"/>
          </a:xfrm>
        </p:grpSpPr>
        <mc:AlternateContent xmlns:mc="http://schemas.openxmlformats.org/markup-compatibility/2006" xmlns:p14="http://schemas.microsoft.com/office/powerpoint/2010/main">
          <mc:Choice Requires="p14">
            <p:contentPart p14:bwMode="auto" r:id="rId966">
              <p14:nvContentPartPr>
                <p14:cNvPr id="626" name="Freihand 625">
                  <a:extLst>
                    <a:ext uri="{FF2B5EF4-FFF2-40B4-BE49-F238E27FC236}">
                      <a16:creationId xmlns:a16="http://schemas.microsoft.com/office/drawing/2014/main" id="{1DF9A6F7-E22F-7FA1-7A1E-77B190146025}"/>
                    </a:ext>
                  </a:extLst>
                </p14:cNvPr>
                <p14:cNvContentPartPr/>
                <p14:nvPr/>
              </p14:nvContentPartPr>
              <p14:xfrm>
                <a:off x="5310295" y="6493942"/>
                <a:ext cx="113040" cy="145800"/>
              </p14:xfrm>
            </p:contentPart>
          </mc:Choice>
          <mc:Fallback xmlns="">
            <p:pic>
              <p:nvPicPr>
                <p:cNvPr id="626" name="Freihand 625">
                  <a:extLst>
                    <a:ext uri="{FF2B5EF4-FFF2-40B4-BE49-F238E27FC236}">
                      <a16:creationId xmlns:a16="http://schemas.microsoft.com/office/drawing/2014/main" id="{1DF9A6F7-E22F-7FA1-7A1E-77B190146025}"/>
                    </a:ext>
                  </a:extLst>
                </p:cNvPr>
                <p:cNvPicPr/>
                <p:nvPr/>
              </p:nvPicPr>
              <p:blipFill>
                <a:blip r:embed="rId967"/>
                <a:stretch>
                  <a:fillRect/>
                </a:stretch>
              </p:blipFill>
              <p:spPr>
                <a:xfrm>
                  <a:off x="5301295" y="6485302"/>
                  <a:ext cx="130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27" name="Freihand 626">
                  <a:extLst>
                    <a:ext uri="{FF2B5EF4-FFF2-40B4-BE49-F238E27FC236}">
                      <a16:creationId xmlns:a16="http://schemas.microsoft.com/office/drawing/2014/main" id="{1AE070E6-DFCF-6DC4-4DC8-F8672EA71E7D}"/>
                    </a:ext>
                  </a:extLst>
                </p14:cNvPr>
                <p14:cNvContentPartPr/>
                <p14:nvPr/>
              </p14:nvContentPartPr>
              <p14:xfrm>
                <a:off x="5464735" y="6472702"/>
                <a:ext cx="54360" cy="80640"/>
              </p14:xfrm>
            </p:contentPart>
          </mc:Choice>
          <mc:Fallback xmlns="">
            <p:pic>
              <p:nvPicPr>
                <p:cNvPr id="627" name="Freihand 626">
                  <a:extLst>
                    <a:ext uri="{FF2B5EF4-FFF2-40B4-BE49-F238E27FC236}">
                      <a16:creationId xmlns:a16="http://schemas.microsoft.com/office/drawing/2014/main" id="{1AE070E6-DFCF-6DC4-4DC8-F8672EA71E7D}"/>
                    </a:ext>
                  </a:extLst>
                </p:cNvPr>
                <p:cNvPicPr/>
                <p:nvPr/>
              </p:nvPicPr>
              <p:blipFill>
                <a:blip r:embed="rId969"/>
                <a:stretch>
                  <a:fillRect/>
                </a:stretch>
              </p:blipFill>
              <p:spPr>
                <a:xfrm>
                  <a:off x="5456095" y="6464062"/>
                  <a:ext cx="72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28" name="Freihand 627">
                  <a:extLst>
                    <a:ext uri="{FF2B5EF4-FFF2-40B4-BE49-F238E27FC236}">
                      <a16:creationId xmlns:a16="http://schemas.microsoft.com/office/drawing/2014/main" id="{6584AA37-44F6-3F3F-B524-516E73C4FC39}"/>
                    </a:ext>
                  </a:extLst>
                </p14:cNvPr>
                <p14:cNvContentPartPr/>
                <p14:nvPr/>
              </p14:nvContentPartPr>
              <p14:xfrm>
                <a:off x="5299495" y="6394582"/>
                <a:ext cx="327240" cy="283680"/>
              </p14:xfrm>
            </p:contentPart>
          </mc:Choice>
          <mc:Fallback xmlns="">
            <p:pic>
              <p:nvPicPr>
                <p:cNvPr id="628" name="Freihand 627">
                  <a:extLst>
                    <a:ext uri="{FF2B5EF4-FFF2-40B4-BE49-F238E27FC236}">
                      <a16:creationId xmlns:a16="http://schemas.microsoft.com/office/drawing/2014/main" id="{6584AA37-44F6-3F3F-B524-516E73C4FC39}"/>
                    </a:ext>
                  </a:extLst>
                </p:cNvPr>
                <p:cNvPicPr/>
                <p:nvPr/>
              </p:nvPicPr>
              <p:blipFill>
                <a:blip r:embed="rId971"/>
                <a:stretch>
                  <a:fillRect/>
                </a:stretch>
              </p:blipFill>
              <p:spPr>
                <a:xfrm>
                  <a:off x="5290855" y="6385942"/>
                  <a:ext cx="344880" cy="301320"/>
                </a:xfrm>
                <a:prstGeom prst="rect">
                  <a:avLst/>
                </a:prstGeom>
              </p:spPr>
            </p:pic>
          </mc:Fallback>
        </mc:AlternateContent>
      </p:grpSp>
      <p:grpSp>
        <p:nvGrpSpPr>
          <p:cNvPr id="666" name="Gruppieren 665">
            <a:extLst>
              <a:ext uri="{FF2B5EF4-FFF2-40B4-BE49-F238E27FC236}">
                <a16:creationId xmlns:a16="http://schemas.microsoft.com/office/drawing/2014/main" id="{C12C09EA-654F-0BF5-14F1-B3B7940D82E8}"/>
              </a:ext>
            </a:extLst>
          </p:cNvPr>
          <p:cNvGrpSpPr/>
          <p:nvPr/>
        </p:nvGrpSpPr>
        <p:grpSpPr>
          <a:xfrm>
            <a:off x="2961295" y="6115222"/>
            <a:ext cx="222840" cy="360720"/>
            <a:chOff x="2961295" y="6115222"/>
            <a:chExt cx="222840" cy="360720"/>
          </a:xfrm>
        </p:grpSpPr>
        <mc:AlternateContent xmlns:mc="http://schemas.openxmlformats.org/markup-compatibility/2006" xmlns:p14="http://schemas.microsoft.com/office/powerpoint/2010/main">
          <mc:Choice Requires="p14">
            <p:contentPart p14:bwMode="auto" r:id="rId972">
              <p14:nvContentPartPr>
                <p14:cNvPr id="660" name="Freihand 659">
                  <a:extLst>
                    <a:ext uri="{FF2B5EF4-FFF2-40B4-BE49-F238E27FC236}">
                      <a16:creationId xmlns:a16="http://schemas.microsoft.com/office/drawing/2014/main" id="{D9BDB35C-D11E-09C4-EFE8-9A88E5E158E2}"/>
                    </a:ext>
                  </a:extLst>
                </p14:cNvPr>
                <p14:cNvContentPartPr/>
                <p14:nvPr/>
              </p14:nvContentPartPr>
              <p14:xfrm>
                <a:off x="3067135" y="6199822"/>
                <a:ext cx="70920" cy="180360"/>
              </p14:xfrm>
            </p:contentPart>
          </mc:Choice>
          <mc:Fallback xmlns="">
            <p:pic>
              <p:nvPicPr>
                <p:cNvPr id="660" name="Freihand 659">
                  <a:extLst>
                    <a:ext uri="{FF2B5EF4-FFF2-40B4-BE49-F238E27FC236}">
                      <a16:creationId xmlns:a16="http://schemas.microsoft.com/office/drawing/2014/main" id="{D9BDB35C-D11E-09C4-EFE8-9A88E5E158E2}"/>
                    </a:ext>
                  </a:extLst>
                </p:cNvPr>
                <p:cNvPicPr/>
                <p:nvPr/>
              </p:nvPicPr>
              <p:blipFill>
                <a:blip r:embed="rId973"/>
                <a:stretch>
                  <a:fillRect/>
                </a:stretch>
              </p:blipFill>
              <p:spPr>
                <a:xfrm>
                  <a:off x="3058135" y="6190822"/>
                  <a:ext cx="88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61" name="Freihand 660">
                  <a:extLst>
                    <a:ext uri="{FF2B5EF4-FFF2-40B4-BE49-F238E27FC236}">
                      <a16:creationId xmlns:a16="http://schemas.microsoft.com/office/drawing/2014/main" id="{63E78C26-872C-DD13-91E8-09069740C289}"/>
                    </a:ext>
                  </a:extLst>
                </p14:cNvPr>
                <p14:cNvContentPartPr/>
                <p14:nvPr/>
              </p14:nvContentPartPr>
              <p14:xfrm>
                <a:off x="2962735" y="6115222"/>
                <a:ext cx="91080" cy="148320"/>
              </p14:xfrm>
            </p:contentPart>
          </mc:Choice>
          <mc:Fallback xmlns="">
            <p:pic>
              <p:nvPicPr>
                <p:cNvPr id="661" name="Freihand 660">
                  <a:extLst>
                    <a:ext uri="{FF2B5EF4-FFF2-40B4-BE49-F238E27FC236}">
                      <a16:creationId xmlns:a16="http://schemas.microsoft.com/office/drawing/2014/main" id="{63E78C26-872C-DD13-91E8-09069740C289}"/>
                    </a:ext>
                  </a:extLst>
                </p:cNvPr>
                <p:cNvPicPr/>
                <p:nvPr/>
              </p:nvPicPr>
              <p:blipFill>
                <a:blip r:embed="rId975"/>
                <a:stretch>
                  <a:fillRect/>
                </a:stretch>
              </p:blipFill>
              <p:spPr>
                <a:xfrm>
                  <a:off x="2954095" y="6106582"/>
                  <a:ext cx="108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62" name="Freihand 661">
                  <a:extLst>
                    <a:ext uri="{FF2B5EF4-FFF2-40B4-BE49-F238E27FC236}">
                      <a16:creationId xmlns:a16="http://schemas.microsoft.com/office/drawing/2014/main" id="{4CC1CD00-D593-5E25-718C-B8863CA1C693}"/>
                    </a:ext>
                  </a:extLst>
                </p14:cNvPr>
                <p14:cNvContentPartPr/>
                <p14:nvPr/>
              </p14:nvContentPartPr>
              <p14:xfrm>
                <a:off x="3124015" y="6319702"/>
                <a:ext cx="50040" cy="145800"/>
              </p14:xfrm>
            </p:contentPart>
          </mc:Choice>
          <mc:Fallback xmlns="">
            <p:pic>
              <p:nvPicPr>
                <p:cNvPr id="662" name="Freihand 661">
                  <a:extLst>
                    <a:ext uri="{FF2B5EF4-FFF2-40B4-BE49-F238E27FC236}">
                      <a16:creationId xmlns:a16="http://schemas.microsoft.com/office/drawing/2014/main" id="{4CC1CD00-D593-5E25-718C-B8863CA1C693}"/>
                    </a:ext>
                  </a:extLst>
                </p:cNvPr>
                <p:cNvPicPr/>
                <p:nvPr/>
              </p:nvPicPr>
              <p:blipFill>
                <a:blip r:embed="rId977"/>
                <a:stretch>
                  <a:fillRect/>
                </a:stretch>
              </p:blipFill>
              <p:spPr>
                <a:xfrm>
                  <a:off x="3115375" y="6311062"/>
                  <a:ext cx="67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64" name="Freihand 663">
                  <a:extLst>
                    <a:ext uri="{FF2B5EF4-FFF2-40B4-BE49-F238E27FC236}">
                      <a16:creationId xmlns:a16="http://schemas.microsoft.com/office/drawing/2014/main" id="{EBEBCE93-9D73-D3FB-B6D7-4C27453251C9}"/>
                    </a:ext>
                  </a:extLst>
                </p14:cNvPr>
                <p14:cNvContentPartPr/>
                <p14:nvPr/>
              </p14:nvContentPartPr>
              <p14:xfrm>
                <a:off x="3131215" y="6340942"/>
                <a:ext cx="52920" cy="135000"/>
              </p14:xfrm>
            </p:contentPart>
          </mc:Choice>
          <mc:Fallback xmlns="">
            <p:pic>
              <p:nvPicPr>
                <p:cNvPr id="664" name="Freihand 663">
                  <a:extLst>
                    <a:ext uri="{FF2B5EF4-FFF2-40B4-BE49-F238E27FC236}">
                      <a16:creationId xmlns:a16="http://schemas.microsoft.com/office/drawing/2014/main" id="{EBEBCE93-9D73-D3FB-B6D7-4C27453251C9}"/>
                    </a:ext>
                  </a:extLst>
                </p:cNvPr>
                <p:cNvPicPr/>
                <p:nvPr/>
              </p:nvPicPr>
              <p:blipFill>
                <a:blip r:embed="rId979"/>
                <a:stretch>
                  <a:fillRect/>
                </a:stretch>
              </p:blipFill>
              <p:spPr>
                <a:xfrm>
                  <a:off x="3122215" y="6331942"/>
                  <a:ext cx="70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65" name="Freihand 664">
                  <a:extLst>
                    <a:ext uri="{FF2B5EF4-FFF2-40B4-BE49-F238E27FC236}">
                      <a16:creationId xmlns:a16="http://schemas.microsoft.com/office/drawing/2014/main" id="{ED1EDFCA-7385-CB68-2E41-4929FC81B5E5}"/>
                    </a:ext>
                  </a:extLst>
                </p14:cNvPr>
                <p14:cNvContentPartPr/>
                <p14:nvPr/>
              </p14:nvContentPartPr>
              <p14:xfrm>
                <a:off x="2961295" y="6129982"/>
                <a:ext cx="132120" cy="140040"/>
              </p14:xfrm>
            </p:contentPart>
          </mc:Choice>
          <mc:Fallback xmlns="">
            <p:pic>
              <p:nvPicPr>
                <p:cNvPr id="665" name="Freihand 664">
                  <a:extLst>
                    <a:ext uri="{FF2B5EF4-FFF2-40B4-BE49-F238E27FC236}">
                      <a16:creationId xmlns:a16="http://schemas.microsoft.com/office/drawing/2014/main" id="{ED1EDFCA-7385-CB68-2E41-4929FC81B5E5}"/>
                    </a:ext>
                  </a:extLst>
                </p:cNvPr>
                <p:cNvPicPr/>
                <p:nvPr/>
              </p:nvPicPr>
              <p:blipFill>
                <a:blip r:embed="rId981"/>
                <a:stretch>
                  <a:fillRect/>
                </a:stretch>
              </p:blipFill>
              <p:spPr>
                <a:xfrm>
                  <a:off x="2952295" y="6121342"/>
                  <a:ext cx="149760" cy="15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2">
            <p14:nvContentPartPr>
              <p14:cNvPr id="667" name="Freihand 666">
                <a:extLst>
                  <a:ext uri="{FF2B5EF4-FFF2-40B4-BE49-F238E27FC236}">
                    <a16:creationId xmlns:a16="http://schemas.microsoft.com/office/drawing/2014/main" id="{08876B4C-A5AD-1F45-56DD-A38026B9CA9F}"/>
                  </a:ext>
                </a:extLst>
              </p14:cNvPr>
              <p14:cNvContentPartPr/>
              <p14:nvPr/>
            </p14:nvContentPartPr>
            <p14:xfrm>
              <a:off x="9679975" y="1712062"/>
              <a:ext cx="697320" cy="393480"/>
            </p14:xfrm>
          </p:contentPart>
        </mc:Choice>
        <mc:Fallback xmlns="">
          <p:pic>
            <p:nvPicPr>
              <p:cNvPr id="667" name="Freihand 666">
                <a:extLst>
                  <a:ext uri="{FF2B5EF4-FFF2-40B4-BE49-F238E27FC236}">
                    <a16:creationId xmlns:a16="http://schemas.microsoft.com/office/drawing/2014/main" id="{08876B4C-A5AD-1F45-56DD-A38026B9CA9F}"/>
                  </a:ext>
                </a:extLst>
              </p:cNvPr>
              <p:cNvPicPr/>
              <p:nvPr/>
            </p:nvPicPr>
            <p:blipFill>
              <a:blip r:embed="rId983"/>
              <a:stretch>
                <a:fillRect/>
              </a:stretch>
            </p:blipFill>
            <p:spPr>
              <a:xfrm>
                <a:off x="9670975" y="1703422"/>
                <a:ext cx="714960" cy="411120"/>
              </a:xfrm>
              <a:prstGeom prst="rect">
                <a:avLst/>
              </a:prstGeom>
            </p:spPr>
          </p:pic>
        </mc:Fallback>
      </mc:AlternateContent>
      <p:grpSp>
        <p:nvGrpSpPr>
          <p:cNvPr id="674" name="Gruppieren 673">
            <a:extLst>
              <a:ext uri="{FF2B5EF4-FFF2-40B4-BE49-F238E27FC236}">
                <a16:creationId xmlns:a16="http://schemas.microsoft.com/office/drawing/2014/main" id="{927599D5-964C-43BD-7AFC-2328F8D04D0A}"/>
              </a:ext>
            </a:extLst>
          </p:cNvPr>
          <p:cNvGrpSpPr/>
          <p:nvPr/>
        </p:nvGrpSpPr>
        <p:grpSpPr>
          <a:xfrm>
            <a:off x="5813575" y="5990662"/>
            <a:ext cx="2152080" cy="743400"/>
            <a:chOff x="5813575" y="5990662"/>
            <a:chExt cx="2152080" cy="743400"/>
          </a:xfrm>
        </p:grpSpPr>
        <mc:AlternateContent xmlns:mc="http://schemas.openxmlformats.org/markup-compatibility/2006" xmlns:p14="http://schemas.microsoft.com/office/powerpoint/2010/main">
          <mc:Choice Requires="p14">
            <p:contentPart p14:bwMode="auto" r:id="rId984">
              <p14:nvContentPartPr>
                <p14:cNvPr id="590" name="Freihand 589">
                  <a:extLst>
                    <a:ext uri="{FF2B5EF4-FFF2-40B4-BE49-F238E27FC236}">
                      <a16:creationId xmlns:a16="http://schemas.microsoft.com/office/drawing/2014/main" id="{048E8051-CFB3-576A-1B4F-2B941586FB63}"/>
                    </a:ext>
                  </a:extLst>
                </p14:cNvPr>
                <p14:cNvContentPartPr/>
                <p14:nvPr/>
              </p14:nvContentPartPr>
              <p14:xfrm>
                <a:off x="5813575" y="6053302"/>
                <a:ext cx="78840" cy="194040"/>
              </p14:xfrm>
            </p:contentPart>
          </mc:Choice>
          <mc:Fallback xmlns="">
            <p:pic>
              <p:nvPicPr>
                <p:cNvPr id="590" name="Freihand 589">
                  <a:extLst>
                    <a:ext uri="{FF2B5EF4-FFF2-40B4-BE49-F238E27FC236}">
                      <a16:creationId xmlns:a16="http://schemas.microsoft.com/office/drawing/2014/main" id="{048E8051-CFB3-576A-1B4F-2B941586FB63}"/>
                    </a:ext>
                  </a:extLst>
                </p:cNvPr>
                <p:cNvPicPr/>
                <p:nvPr/>
              </p:nvPicPr>
              <p:blipFill>
                <a:blip r:embed="rId985"/>
                <a:stretch>
                  <a:fillRect/>
                </a:stretch>
              </p:blipFill>
              <p:spPr>
                <a:xfrm>
                  <a:off x="5804935" y="6044662"/>
                  <a:ext cx="964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91" name="Freihand 590">
                  <a:extLst>
                    <a:ext uri="{FF2B5EF4-FFF2-40B4-BE49-F238E27FC236}">
                      <a16:creationId xmlns:a16="http://schemas.microsoft.com/office/drawing/2014/main" id="{E5B0E2FB-82BB-4118-696F-354BB79ED644}"/>
                    </a:ext>
                  </a:extLst>
                </p14:cNvPr>
                <p14:cNvContentPartPr/>
                <p14:nvPr/>
              </p14:nvContentPartPr>
              <p14:xfrm>
                <a:off x="5951095" y="6041062"/>
                <a:ext cx="113400" cy="179640"/>
              </p14:xfrm>
            </p:contentPart>
          </mc:Choice>
          <mc:Fallback xmlns="">
            <p:pic>
              <p:nvPicPr>
                <p:cNvPr id="591" name="Freihand 590">
                  <a:extLst>
                    <a:ext uri="{FF2B5EF4-FFF2-40B4-BE49-F238E27FC236}">
                      <a16:creationId xmlns:a16="http://schemas.microsoft.com/office/drawing/2014/main" id="{E5B0E2FB-82BB-4118-696F-354BB79ED644}"/>
                    </a:ext>
                  </a:extLst>
                </p:cNvPr>
                <p:cNvPicPr/>
                <p:nvPr/>
              </p:nvPicPr>
              <p:blipFill>
                <a:blip r:embed="rId987"/>
                <a:stretch>
                  <a:fillRect/>
                </a:stretch>
              </p:blipFill>
              <p:spPr>
                <a:xfrm>
                  <a:off x="5942095" y="6032062"/>
                  <a:ext cx="131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92" name="Freihand 591">
                  <a:extLst>
                    <a:ext uri="{FF2B5EF4-FFF2-40B4-BE49-F238E27FC236}">
                      <a16:creationId xmlns:a16="http://schemas.microsoft.com/office/drawing/2014/main" id="{531ABBDF-DDBF-B863-D232-9E2305F6C5E8}"/>
                    </a:ext>
                  </a:extLst>
                </p14:cNvPr>
                <p14:cNvContentPartPr/>
                <p14:nvPr/>
              </p14:nvContentPartPr>
              <p14:xfrm>
                <a:off x="6110215" y="6025222"/>
                <a:ext cx="68400" cy="162720"/>
              </p14:xfrm>
            </p:contentPart>
          </mc:Choice>
          <mc:Fallback xmlns="">
            <p:pic>
              <p:nvPicPr>
                <p:cNvPr id="592" name="Freihand 591">
                  <a:extLst>
                    <a:ext uri="{FF2B5EF4-FFF2-40B4-BE49-F238E27FC236}">
                      <a16:creationId xmlns:a16="http://schemas.microsoft.com/office/drawing/2014/main" id="{531ABBDF-DDBF-B863-D232-9E2305F6C5E8}"/>
                    </a:ext>
                  </a:extLst>
                </p:cNvPr>
                <p:cNvPicPr/>
                <p:nvPr/>
              </p:nvPicPr>
              <p:blipFill>
                <a:blip r:embed="rId989"/>
                <a:stretch>
                  <a:fillRect/>
                </a:stretch>
              </p:blipFill>
              <p:spPr>
                <a:xfrm>
                  <a:off x="6101575" y="6016222"/>
                  <a:ext cx="86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93" name="Freihand 592">
                  <a:extLst>
                    <a:ext uri="{FF2B5EF4-FFF2-40B4-BE49-F238E27FC236}">
                      <a16:creationId xmlns:a16="http://schemas.microsoft.com/office/drawing/2014/main" id="{922A34B3-4AF1-45CE-46CB-1DCD1D75DC13}"/>
                    </a:ext>
                  </a:extLst>
                </p14:cNvPr>
                <p14:cNvContentPartPr/>
                <p14:nvPr/>
              </p14:nvContentPartPr>
              <p14:xfrm>
                <a:off x="6215695" y="6162742"/>
                <a:ext cx="15480" cy="61200"/>
              </p14:xfrm>
            </p:contentPart>
          </mc:Choice>
          <mc:Fallback xmlns="">
            <p:pic>
              <p:nvPicPr>
                <p:cNvPr id="593" name="Freihand 592">
                  <a:extLst>
                    <a:ext uri="{FF2B5EF4-FFF2-40B4-BE49-F238E27FC236}">
                      <a16:creationId xmlns:a16="http://schemas.microsoft.com/office/drawing/2014/main" id="{922A34B3-4AF1-45CE-46CB-1DCD1D75DC13}"/>
                    </a:ext>
                  </a:extLst>
                </p:cNvPr>
                <p:cNvPicPr/>
                <p:nvPr/>
              </p:nvPicPr>
              <p:blipFill>
                <a:blip r:embed="rId991"/>
                <a:stretch>
                  <a:fillRect/>
                </a:stretch>
              </p:blipFill>
              <p:spPr>
                <a:xfrm>
                  <a:off x="6206695" y="6153742"/>
                  <a:ext cx="33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94" name="Freihand 593">
                  <a:extLst>
                    <a:ext uri="{FF2B5EF4-FFF2-40B4-BE49-F238E27FC236}">
                      <a16:creationId xmlns:a16="http://schemas.microsoft.com/office/drawing/2014/main" id="{E29C7A83-1FE6-B007-5AB6-91DC7C87621E}"/>
                    </a:ext>
                  </a:extLst>
                </p14:cNvPr>
                <p14:cNvContentPartPr/>
                <p14:nvPr/>
              </p14:nvContentPartPr>
              <p14:xfrm>
                <a:off x="6289855" y="5990662"/>
                <a:ext cx="81360" cy="199440"/>
              </p14:xfrm>
            </p:contentPart>
          </mc:Choice>
          <mc:Fallback xmlns="">
            <p:pic>
              <p:nvPicPr>
                <p:cNvPr id="594" name="Freihand 593">
                  <a:extLst>
                    <a:ext uri="{FF2B5EF4-FFF2-40B4-BE49-F238E27FC236}">
                      <a16:creationId xmlns:a16="http://schemas.microsoft.com/office/drawing/2014/main" id="{E29C7A83-1FE6-B007-5AB6-91DC7C87621E}"/>
                    </a:ext>
                  </a:extLst>
                </p:cNvPr>
                <p:cNvPicPr/>
                <p:nvPr/>
              </p:nvPicPr>
              <p:blipFill>
                <a:blip r:embed="rId993"/>
                <a:stretch>
                  <a:fillRect/>
                </a:stretch>
              </p:blipFill>
              <p:spPr>
                <a:xfrm>
                  <a:off x="6281215" y="5982022"/>
                  <a:ext cx="99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595" name="Freihand 594">
                  <a:extLst>
                    <a:ext uri="{FF2B5EF4-FFF2-40B4-BE49-F238E27FC236}">
                      <a16:creationId xmlns:a16="http://schemas.microsoft.com/office/drawing/2014/main" id="{D36BBF1F-42B0-7F8D-CD86-6CB4980691DF}"/>
                    </a:ext>
                  </a:extLst>
                </p14:cNvPr>
                <p14:cNvContentPartPr/>
                <p14:nvPr/>
              </p14:nvContentPartPr>
              <p14:xfrm>
                <a:off x="6485335" y="5992102"/>
                <a:ext cx="64440" cy="161280"/>
              </p14:xfrm>
            </p:contentPart>
          </mc:Choice>
          <mc:Fallback xmlns="">
            <p:pic>
              <p:nvPicPr>
                <p:cNvPr id="595" name="Freihand 594">
                  <a:extLst>
                    <a:ext uri="{FF2B5EF4-FFF2-40B4-BE49-F238E27FC236}">
                      <a16:creationId xmlns:a16="http://schemas.microsoft.com/office/drawing/2014/main" id="{D36BBF1F-42B0-7F8D-CD86-6CB4980691DF}"/>
                    </a:ext>
                  </a:extLst>
                </p:cNvPr>
                <p:cNvPicPr/>
                <p:nvPr/>
              </p:nvPicPr>
              <p:blipFill>
                <a:blip r:embed="rId995"/>
                <a:stretch>
                  <a:fillRect/>
                </a:stretch>
              </p:blipFill>
              <p:spPr>
                <a:xfrm>
                  <a:off x="6476335" y="5983462"/>
                  <a:ext cx="820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637" name="Freihand 636">
                  <a:extLst>
                    <a:ext uri="{FF2B5EF4-FFF2-40B4-BE49-F238E27FC236}">
                      <a16:creationId xmlns:a16="http://schemas.microsoft.com/office/drawing/2014/main" id="{910F7DFB-E69E-A6DE-B608-7A45CD630002}"/>
                    </a:ext>
                  </a:extLst>
                </p14:cNvPr>
                <p14:cNvContentPartPr/>
                <p14:nvPr/>
              </p14:nvContentPartPr>
              <p14:xfrm>
                <a:off x="5815015" y="6408622"/>
                <a:ext cx="75240" cy="121680"/>
              </p14:xfrm>
            </p:contentPart>
          </mc:Choice>
          <mc:Fallback xmlns="">
            <p:pic>
              <p:nvPicPr>
                <p:cNvPr id="637" name="Freihand 636">
                  <a:extLst>
                    <a:ext uri="{FF2B5EF4-FFF2-40B4-BE49-F238E27FC236}">
                      <a16:creationId xmlns:a16="http://schemas.microsoft.com/office/drawing/2014/main" id="{910F7DFB-E69E-A6DE-B608-7A45CD630002}"/>
                    </a:ext>
                  </a:extLst>
                </p:cNvPr>
                <p:cNvPicPr/>
                <p:nvPr/>
              </p:nvPicPr>
              <p:blipFill>
                <a:blip r:embed="rId997"/>
                <a:stretch>
                  <a:fillRect/>
                </a:stretch>
              </p:blipFill>
              <p:spPr>
                <a:xfrm>
                  <a:off x="5806375" y="6399982"/>
                  <a:ext cx="92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38" name="Freihand 637">
                  <a:extLst>
                    <a:ext uri="{FF2B5EF4-FFF2-40B4-BE49-F238E27FC236}">
                      <a16:creationId xmlns:a16="http://schemas.microsoft.com/office/drawing/2014/main" id="{26ED7C66-A0E0-D50F-9F10-1EE4F3835CA6}"/>
                    </a:ext>
                  </a:extLst>
                </p14:cNvPr>
                <p14:cNvContentPartPr/>
                <p14:nvPr/>
              </p14:nvContentPartPr>
              <p14:xfrm>
                <a:off x="5978095" y="6412582"/>
                <a:ext cx="65160" cy="79920"/>
              </p14:xfrm>
            </p:contentPart>
          </mc:Choice>
          <mc:Fallback xmlns="">
            <p:pic>
              <p:nvPicPr>
                <p:cNvPr id="638" name="Freihand 637">
                  <a:extLst>
                    <a:ext uri="{FF2B5EF4-FFF2-40B4-BE49-F238E27FC236}">
                      <a16:creationId xmlns:a16="http://schemas.microsoft.com/office/drawing/2014/main" id="{26ED7C66-A0E0-D50F-9F10-1EE4F3835CA6}"/>
                    </a:ext>
                  </a:extLst>
                </p:cNvPr>
                <p:cNvPicPr/>
                <p:nvPr/>
              </p:nvPicPr>
              <p:blipFill>
                <a:blip r:embed="rId999"/>
                <a:stretch>
                  <a:fillRect/>
                </a:stretch>
              </p:blipFill>
              <p:spPr>
                <a:xfrm>
                  <a:off x="5969455" y="6403582"/>
                  <a:ext cx="82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39" name="Freihand 638">
                  <a:extLst>
                    <a:ext uri="{FF2B5EF4-FFF2-40B4-BE49-F238E27FC236}">
                      <a16:creationId xmlns:a16="http://schemas.microsoft.com/office/drawing/2014/main" id="{1CB0BC03-C806-4DF0-C7DE-479158F63E98}"/>
                    </a:ext>
                  </a:extLst>
                </p14:cNvPr>
                <p14:cNvContentPartPr/>
                <p14:nvPr/>
              </p14:nvContentPartPr>
              <p14:xfrm>
                <a:off x="6092575" y="6395662"/>
                <a:ext cx="39600" cy="82440"/>
              </p14:xfrm>
            </p:contentPart>
          </mc:Choice>
          <mc:Fallback xmlns="">
            <p:pic>
              <p:nvPicPr>
                <p:cNvPr id="639" name="Freihand 638">
                  <a:extLst>
                    <a:ext uri="{FF2B5EF4-FFF2-40B4-BE49-F238E27FC236}">
                      <a16:creationId xmlns:a16="http://schemas.microsoft.com/office/drawing/2014/main" id="{1CB0BC03-C806-4DF0-C7DE-479158F63E98}"/>
                    </a:ext>
                  </a:extLst>
                </p:cNvPr>
                <p:cNvPicPr/>
                <p:nvPr/>
              </p:nvPicPr>
              <p:blipFill>
                <a:blip r:embed="rId1001"/>
                <a:stretch>
                  <a:fillRect/>
                </a:stretch>
              </p:blipFill>
              <p:spPr>
                <a:xfrm>
                  <a:off x="6083935" y="6386662"/>
                  <a:ext cx="57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40" name="Freihand 639">
                  <a:extLst>
                    <a:ext uri="{FF2B5EF4-FFF2-40B4-BE49-F238E27FC236}">
                      <a16:creationId xmlns:a16="http://schemas.microsoft.com/office/drawing/2014/main" id="{9D0FD243-A713-E941-8641-854567E821B9}"/>
                    </a:ext>
                  </a:extLst>
                </p14:cNvPr>
                <p14:cNvContentPartPr/>
                <p14:nvPr/>
              </p14:nvContentPartPr>
              <p14:xfrm>
                <a:off x="6212815" y="6450022"/>
                <a:ext cx="8640" cy="52920"/>
              </p14:xfrm>
            </p:contentPart>
          </mc:Choice>
          <mc:Fallback xmlns="">
            <p:pic>
              <p:nvPicPr>
                <p:cNvPr id="640" name="Freihand 639">
                  <a:extLst>
                    <a:ext uri="{FF2B5EF4-FFF2-40B4-BE49-F238E27FC236}">
                      <a16:creationId xmlns:a16="http://schemas.microsoft.com/office/drawing/2014/main" id="{9D0FD243-A713-E941-8641-854567E821B9}"/>
                    </a:ext>
                  </a:extLst>
                </p:cNvPr>
                <p:cNvPicPr/>
                <p:nvPr/>
              </p:nvPicPr>
              <p:blipFill>
                <a:blip r:embed="rId1003"/>
                <a:stretch>
                  <a:fillRect/>
                </a:stretch>
              </p:blipFill>
              <p:spPr>
                <a:xfrm>
                  <a:off x="6204175" y="6441382"/>
                  <a:ext cx="26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42" name="Freihand 641">
                  <a:extLst>
                    <a:ext uri="{FF2B5EF4-FFF2-40B4-BE49-F238E27FC236}">
                      <a16:creationId xmlns:a16="http://schemas.microsoft.com/office/drawing/2014/main" id="{4B74FE35-F09A-C1ED-98F1-5023B2474EEB}"/>
                    </a:ext>
                  </a:extLst>
                </p14:cNvPr>
                <p14:cNvContentPartPr/>
                <p14:nvPr/>
              </p14:nvContentPartPr>
              <p14:xfrm>
                <a:off x="6281575" y="6339862"/>
                <a:ext cx="111600" cy="136800"/>
              </p14:xfrm>
            </p:contentPart>
          </mc:Choice>
          <mc:Fallback xmlns="">
            <p:pic>
              <p:nvPicPr>
                <p:cNvPr id="642" name="Freihand 641">
                  <a:extLst>
                    <a:ext uri="{FF2B5EF4-FFF2-40B4-BE49-F238E27FC236}">
                      <a16:creationId xmlns:a16="http://schemas.microsoft.com/office/drawing/2014/main" id="{4B74FE35-F09A-C1ED-98F1-5023B2474EEB}"/>
                    </a:ext>
                  </a:extLst>
                </p:cNvPr>
                <p:cNvPicPr/>
                <p:nvPr/>
              </p:nvPicPr>
              <p:blipFill>
                <a:blip r:embed="rId1005"/>
                <a:stretch>
                  <a:fillRect/>
                </a:stretch>
              </p:blipFill>
              <p:spPr>
                <a:xfrm>
                  <a:off x="6272935" y="6330862"/>
                  <a:ext cx="129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43" name="Freihand 642">
                  <a:extLst>
                    <a:ext uri="{FF2B5EF4-FFF2-40B4-BE49-F238E27FC236}">
                      <a16:creationId xmlns:a16="http://schemas.microsoft.com/office/drawing/2014/main" id="{791B945E-BA15-93A0-A4B8-1542F5DC35D6}"/>
                    </a:ext>
                  </a:extLst>
                </p14:cNvPr>
                <p14:cNvContentPartPr/>
                <p14:nvPr/>
              </p14:nvContentPartPr>
              <p14:xfrm>
                <a:off x="6437095" y="6316102"/>
                <a:ext cx="54000" cy="119160"/>
              </p14:xfrm>
            </p:contentPart>
          </mc:Choice>
          <mc:Fallback xmlns="">
            <p:pic>
              <p:nvPicPr>
                <p:cNvPr id="643" name="Freihand 642">
                  <a:extLst>
                    <a:ext uri="{FF2B5EF4-FFF2-40B4-BE49-F238E27FC236}">
                      <a16:creationId xmlns:a16="http://schemas.microsoft.com/office/drawing/2014/main" id="{791B945E-BA15-93A0-A4B8-1542F5DC35D6}"/>
                    </a:ext>
                  </a:extLst>
                </p:cNvPr>
                <p:cNvPicPr/>
                <p:nvPr/>
              </p:nvPicPr>
              <p:blipFill>
                <a:blip r:embed="rId1007"/>
                <a:stretch>
                  <a:fillRect/>
                </a:stretch>
              </p:blipFill>
              <p:spPr>
                <a:xfrm>
                  <a:off x="6428095" y="6307102"/>
                  <a:ext cx="71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44" name="Freihand 643">
                  <a:extLst>
                    <a:ext uri="{FF2B5EF4-FFF2-40B4-BE49-F238E27FC236}">
                      <a16:creationId xmlns:a16="http://schemas.microsoft.com/office/drawing/2014/main" id="{84816D68-1BED-05C5-4EF7-FE6634E52C19}"/>
                    </a:ext>
                  </a:extLst>
                </p14:cNvPr>
                <p14:cNvContentPartPr/>
                <p14:nvPr/>
              </p14:nvContentPartPr>
              <p14:xfrm>
                <a:off x="6562375" y="6336982"/>
                <a:ext cx="22680" cy="13320"/>
              </p14:xfrm>
            </p:contentPart>
          </mc:Choice>
          <mc:Fallback xmlns="">
            <p:pic>
              <p:nvPicPr>
                <p:cNvPr id="644" name="Freihand 643">
                  <a:extLst>
                    <a:ext uri="{FF2B5EF4-FFF2-40B4-BE49-F238E27FC236}">
                      <a16:creationId xmlns:a16="http://schemas.microsoft.com/office/drawing/2014/main" id="{84816D68-1BED-05C5-4EF7-FE6634E52C19}"/>
                    </a:ext>
                  </a:extLst>
                </p:cNvPr>
                <p:cNvPicPr/>
                <p:nvPr/>
              </p:nvPicPr>
              <p:blipFill>
                <a:blip r:embed="rId1009"/>
                <a:stretch>
                  <a:fillRect/>
                </a:stretch>
              </p:blipFill>
              <p:spPr>
                <a:xfrm>
                  <a:off x="6553375" y="6328342"/>
                  <a:ext cx="40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45" name="Freihand 644">
                  <a:extLst>
                    <a:ext uri="{FF2B5EF4-FFF2-40B4-BE49-F238E27FC236}">
                      <a16:creationId xmlns:a16="http://schemas.microsoft.com/office/drawing/2014/main" id="{069C70D1-2A2F-EBE4-1834-BE023DE3BA77}"/>
                    </a:ext>
                  </a:extLst>
                </p14:cNvPr>
                <p14:cNvContentPartPr/>
                <p14:nvPr/>
              </p14:nvContentPartPr>
              <p14:xfrm>
                <a:off x="6662455" y="6235822"/>
                <a:ext cx="191520" cy="131760"/>
              </p14:xfrm>
            </p:contentPart>
          </mc:Choice>
          <mc:Fallback xmlns="">
            <p:pic>
              <p:nvPicPr>
                <p:cNvPr id="645" name="Freihand 644">
                  <a:extLst>
                    <a:ext uri="{FF2B5EF4-FFF2-40B4-BE49-F238E27FC236}">
                      <a16:creationId xmlns:a16="http://schemas.microsoft.com/office/drawing/2014/main" id="{069C70D1-2A2F-EBE4-1834-BE023DE3BA77}"/>
                    </a:ext>
                  </a:extLst>
                </p:cNvPr>
                <p:cNvPicPr/>
                <p:nvPr/>
              </p:nvPicPr>
              <p:blipFill>
                <a:blip r:embed="rId1011"/>
                <a:stretch>
                  <a:fillRect/>
                </a:stretch>
              </p:blipFill>
              <p:spPr>
                <a:xfrm>
                  <a:off x="6653455" y="6227182"/>
                  <a:ext cx="209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46" name="Freihand 645">
                  <a:extLst>
                    <a:ext uri="{FF2B5EF4-FFF2-40B4-BE49-F238E27FC236}">
                      <a16:creationId xmlns:a16="http://schemas.microsoft.com/office/drawing/2014/main" id="{A311257B-60C8-52CF-7D03-921E7D81EC20}"/>
                    </a:ext>
                  </a:extLst>
                </p14:cNvPr>
                <p14:cNvContentPartPr/>
                <p14:nvPr/>
              </p14:nvContentPartPr>
              <p14:xfrm>
                <a:off x="6870175" y="6225742"/>
                <a:ext cx="113400" cy="91440"/>
              </p14:xfrm>
            </p:contentPart>
          </mc:Choice>
          <mc:Fallback xmlns="">
            <p:pic>
              <p:nvPicPr>
                <p:cNvPr id="646" name="Freihand 645">
                  <a:extLst>
                    <a:ext uri="{FF2B5EF4-FFF2-40B4-BE49-F238E27FC236}">
                      <a16:creationId xmlns:a16="http://schemas.microsoft.com/office/drawing/2014/main" id="{A311257B-60C8-52CF-7D03-921E7D81EC20}"/>
                    </a:ext>
                  </a:extLst>
                </p:cNvPr>
                <p:cNvPicPr/>
                <p:nvPr/>
              </p:nvPicPr>
              <p:blipFill>
                <a:blip r:embed="rId1013"/>
                <a:stretch>
                  <a:fillRect/>
                </a:stretch>
              </p:blipFill>
              <p:spPr>
                <a:xfrm>
                  <a:off x="6861535" y="6216742"/>
                  <a:ext cx="131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47" name="Freihand 646">
                  <a:extLst>
                    <a:ext uri="{FF2B5EF4-FFF2-40B4-BE49-F238E27FC236}">
                      <a16:creationId xmlns:a16="http://schemas.microsoft.com/office/drawing/2014/main" id="{4A61C861-45D1-2B11-2B9C-A18923AFAC67}"/>
                    </a:ext>
                  </a:extLst>
                </p14:cNvPr>
                <p14:cNvContentPartPr/>
                <p14:nvPr/>
              </p14:nvContentPartPr>
              <p14:xfrm>
                <a:off x="5919415" y="6448942"/>
                <a:ext cx="1064160" cy="216000"/>
              </p14:xfrm>
            </p:contentPart>
          </mc:Choice>
          <mc:Fallback xmlns="">
            <p:pic>
              <p:nvPicPr>
                <p:cNvPr id="647" name="Freihand 646">
                  <a:extLst>
                    <a:ext uri="{FF2B5EF4-FFF2-40B4-BE49-F238E27FC236}">
                      <a16:creationId xmlns:a16="http://schemas.microsoft.com/office/drawing/2014/main" id="{4A61C861-45D1-2B11-2B9C-A18923AFAC67}"/>
                    </a:ext>
                  </a:extLst>
                </p:cNvPr>
                <p:cNvPicPr/>
                <p:nvPr/>
              </p:nvPicPr>
              <p:blipFill>
                <a:blip r:embed="rId1015"/>
                <a:stretch>
                  <a:fillRect/>
                </a:stretch>
              </p:blipFill>
              <p:spPr>
                <a:xfrm>
                  <a:off x="5910415" y="6439942"/>
                  <a:ext cx="1081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48" name="Freihand 647">
                  <a:extLst>
                    <a:ext uri="{FF2B5EF4-FFF2-40B4-BE49-F238E27FC236}">
                      <a16:creationId xmlns:a16="http://schemas.microsoft.com/office/drawing/2014/main" id="{4ED2F044-08A2-4636-4391-77C78A731B09}"/>
                    </a:ext>
                  </a:extLst>
                </p14:cNvPr>
                <p14:cNvContentPartPr/>
                <p14:nvPr/>
              </p14:nvContentPartPr>
              <p14:xfrm>
                <a:off x="6335575" y="6622462"/>
                <a:ext cx="140040" cy="111600"/>
              </p14:xfrm>
            </p:contentPart>
          </mc:Choice>
          <mc:Fallback xmlns="">
            <p:pic>
              <p:nvPicPr>
                <p:cNvPr id="648" name="Freihand 647">
                  <a:extLst>
                    <a:ext uri="{FF2B5EF4-FFF2-40B4-BE49-F238E27FC236}">
                      <a16:creationId xmlns:a16="http://schemas.microsoft.com/office/drawing/2014/main" id="{4ED2F044-08A2-4636-4391-77C78A731B09}"/>
                    </a:ext>
                  </a:extLst>
                </p:cNvPr>
                <p:cNvPicPr/>
                <p:nvPr/>
              </p:nvPicPr>
              <p:blipFill>
                <a:blip r:embed="rId1017"/>
                <a:stretch>
                  <a:fillRect/>
                </a:stretch>
              </p:blipFill>
              <p:spPr>
                <a:xfrm>
                  <a:off x="6326935" y="6613462"/>
                  <a:ext cx="157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49" name="Freihand 648">
                  <a:extLst>
                    <a:ext uri="{FF2B5EF4-FFF2-40B4-BE49-F238E27FC236}">
                      <a16:creationId xmlns:a16="http://schemas.microsoft.com/office/drawing/2014/main" id="{A4496C50-C0ED-41E4-ADD2-339C882B7923}"/>
                    </a:ext>
                  </a:extLst>
                </p14:cNvPr>
                <p14:cNvContentPartPr/>
                <p14:nvPr/>
              </p14:nvContentPartPr>
              <p14:xfrm>
                <a:off x="6545455" y="6618502"/>
                <a:ext cx="45360" cy="69120"/>
              </p14:xfrm>
            </p:contentPart>
          </mc:Choice>
          <mc:Fallback xmlns="">
            <p:pic>
              <p:nvPicPr>
                <p:cNvPr id="649" name="Freihand 648">
                  <a:extLst>
                    <a:ext uri="{FF2B5EF4-FFF2-40B4-BE49-F238E27FC236}">
                      <a16:creationId xmlns:a16="http://schemas.microsoft.com/office/drawing/2014/main" id="{A4496C50-C0ED-41E4-ADD2-339C882B7923}"/>
                    </a:ext>
                  </a:extLst>
                </p:cNvPr>
                <p:cNvPicPr/>
                <p:nvPr/>
              </p:nvPicPr>
              <p:blipFill>
                <a:blip r:embed="rId1019"/>
                <a:stretch>
                  <a:fillRect/>
                </a:stretch>
              </p:blipFill>
              <p:spPr>
                <a:xfrm>
                  <a:off x="6536455" y="6609502"/>
                  <a:ext cx="63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650" name="Freihand 649">
                  <a:extLst>
                    <a:ext uri="{FF2B5EF4-FFF2-40B4-BE49-F238E27FC236}">
                      <a16:creationId xmlns:a16="http://schemas.microsoft.com/office/drawing/2014/main" id="{319BC0F0-748B-78AD-D455-BFBEBF126889}"/>
                    </a:ext>
                  </a:extLst>
                </p14:cNvPr>
                <p14:cNvContentPartPr/>
                <p14:nvPr/>
              </p14:nvContentPartPr>
              <p14:xfrm>
                <a:off x="6662815" y="6581782"/>
                <a:ext cx="74520" cy="100800"/>
              </p14:xfrm>
            </p:contentPart>
          </mc:Choice>
          <mc:Fallback xmlns="">
            <p:pic>
              <p:nvPicPr>
                <p:cNvPr id="650" name="Freihand 649">
                  <a:extLst>
                    <a:ext uri="{FF2B5EF4-FFF2-40B4-BE49-F238E27FC236}">
                      <a16:creationId xmlns:a16="http://schemas.microsoft.com/office/drawing/2014/main" id="{319BC0F0-748B-78AD-D455-BFBEBF126889}"/>
                    </a:ext>
                  </a:extLst>
                </p:cNvPr>
                <p:cNvPicPr/>
                <p:nvPr/>
              </p:nvPicPr>
              <p:blipFill>
                <a:blip r:embed="rId1021"/>
                <a:stretch>
                  <a:fillRect/>
                </a:stretch>
              </p:blipFill>
              <p:spPr>
                <a:xfrm>
                  <a:off x="6654175" y="6572782"/>
                  <a:ext cx="92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51" name="Freihand 650">
                  <a:extLst>
                    <a:ext uri="{FF2B5EF4-FFF2-40B4-BE49-F238E27FC236}">
                      <a16:creationId xmlns:a16="http://schemas.microsoft.com/office/drawing/2014/main" id="{BC39FC01-5BFB-E4B9-BB7C-F1753ECD4D7D}"/>
                    </a:ext>
                  </a:extLst>
                </p14:cNvPr>
                <p14:cNvContentPartPr/>
                <p14:nvPr/>
              </p14:nvContentPartPr>
              <p14:xfrm>
                <a:off x="7079695" y="6384142"/>
                <a:ext cx="115920" cy="79200"/>
              </p14:xfrm>
            </p:contentPart>
          </mc:Choice>
          <mc:Fallback xmlns="">
            <p:pic>
              <p:nvPicPr>
                <p:cNvPr id="651" name="Freihand 650">
                  <a:extLst>
                    <a:ext uri="{FF2B5EF4-FFF2-40B4-BE49-F238E27FC236}">
                      <a16:creationId xmlns:a16="http://schemas.microsoft.com/office/drawing/2014/main" id="{BC39FC01-5BFB-E4B9-BB7C-F1753ECD4D7D}"/>
                    </a:ext>
                  </a:extLst>
                </p:cNvPr>
                <p:cNvPicPr/>
                <p:nvPr/>
              </p:nvPicPr>
              <p:blipFill>
                <a:blip r:embed="rId1023"/>
                <a:stretch>
                  <a:fillRect/>
                </a:stretch>
              </p:blipFill>
              <p:spPr>
                <a:xfrm>
                  <a:off x="7071055" y="6375142"/>
                  <a:ext cx="133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652" name="Freihand 651">
                  <a:extLst>
                    <a:ext uri="{FF2B5EF4-FFF2-40B4-BE49-F238E27FC236}">
                      <a16:creationId xmlns:a16="http://schemas.microsoft.com/office/drawing/2014/main" id="{1450833D-97B8-1CD6-0742-D7A3A9699182}"/>
                    </a:ext>
                  </a:extLst>
                </p14:cNvPr>
                <p14:cNvContentPartPr/>
                <p14:nvPr/>
              </p14:nvContentPartPr>
              <p14:xfrm>
                <a:off x="7307215" y="6288382"/>
                <a:ext cx="108000" cy="161640"/>
              </p14:xfrm>
            </p:contentPart>
          </mc:Choice>
          <mc:Fallback xmlns="">
            <p:pic>
              <p:nvPicPr>
                <p:cNvPr id="652" name="Freihand 651">
                  <a:extLst>
                    <a:ext uri="{FF2B5EF4-FFF2-40B4-BE49-F238E27FC236}">
                      <a16:creationId xmlns:a16="http://schemas.microsoft.com/office/drawing/2014/main" id="{1450833D-97B8-1CD6-0742-D7A3A9699182}"/>
                    </a:ext>
                  </a:extLst>
                </p:cNvPr>
                <p:cNvPicPr/>
                <p:nvPr/>
              </p:nvPicPr>
              <p:blipFill>
                <a:blip r:embed="rId1025"/>
                <a:stretch>
                  <a:fillRect/>
                </a:stretch>
              </p:blipFill>
              <p:spPr>
                <a:xfrm>
                  <a:off x="7298575" y="6279382"/>
                  <a:ext cx="125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653" name="Freihand 652">
                  <a:extLst>
                    <a:ext uri="{FF2B5EF4-FFF2-40B4-BE49-F238E27FC236}">
                      <a16:creationId xmlns:a16="http://schemas.microsoft.com/office/drawing/2014/main" id="{9389F715-705F-CF03-B9AF-559BF8BA018C}"/>
                    </a:ext>
                  </a:extLst>
                </p14:cNvPr>
                <p14:cNvContentPartPr/>
                <p14:nvPr/>
              </p14:nvContentPartPr>
              <p14:xfrm>
                <a:off x="7450855" y="6399622"/>
                <a:ext cx="7920" cy="76320"/>
              </p14:xfrm>
            </p:contentPart>
          </mc:Choice>
          <mc:Fallback xmlns="">
            <p:pic>
              <p:nvPicPr>
                <p:cNvPr id="653" name="Freihand 652">
                  <a:extLst>
                    <a:ext uri="{FF2B5EF4-FFF2-40B4-BE49-F238E27FC236}">
                      <a16:creationId xmlns:a16="http://schemas.microsoft.com/office/drawing/2014/main" id="{9389F715-705F-CF03-B9AF-559BF8BA018C}"/>
                    </a:ext>
                  </a:extLst>
                </p:cNvPr>
                <p:cNvPicPr/>
                <p:nvPr/>
              </p:nvPicPr>
              <p:blipFill>
                <a:blip r:embed="rId1027"/>
                <a:stretch>
                  <a:fillRect/>
                </a:stretch>
              </p:blipFill>
              <p:spPr>
                <a:xfrm>
                  <a:off x="7441855" y="6390622"/>
                  <a:ext cx="25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654" name="Freihand 653">
                  <a:extLst>
                    <a:ext uri="{FF2B5EF4-FFF2-40B4-BE49-F238E27FC236}">
                      <a16:creationId xmlns:a16="http://schemas.microsoft.com/office/drawing/2014/main" id="{C1911D62-78C0-63DE-5107-00355B93339D}"/>
                    </a:ext>
                  </a:extLst>
                </p14:cNvPr>
                <p14:cNvContentPartPr/>
                <p14:nvPr/>
              </p14:nvContentPartPr>
              <p14:xfrm>
                <a:off x="7498735" y="6238702"/>
                <a:ext cx="108360" cy="176760"/>
              </p14:xfrm>
            </p:contentPart>
          </mc:Choice>
          <mc:Fallback xmlns="">
            <p:pic>
              <p:nvPicPr>
                <p:cNvPr id="654" name="Freihand 653">
                  <a:extLst>
                    <a:ext uri="{FF2B5EF4-FFF2-40B4-BE49-F238E27FC236}">
                      <a16:creationId xmlns:a16="http://schemas.microsoft.com/office/drawing/2014/main" id="{C1911D62-78C0-63DE-5107-00355B93339D}"/>
                    </a:ext>
                  </a:extLst>
                </p:cNvPr>
                <p:cNvPicPr/>
                <p:nvPr/>
              </p:nvPicPr>
              <p:blipFill>
                <a:blip r:embed="rId1029"/>
                <a:stretch>
                  <a:fillRect/>
                </a:stretch>
              </p:blipFill>
              <p:spPr>
                <a:xfrm>
                  <a:off x="7490095" y="6230062"/>
                  <a:ext cx="126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655" name="Freihand 654">
                  <a:extLst>
                    <a:ext uri="{FF2B5EF4-FFF2-40B4-BE49-F238E27FC236}">
                      <a16:creationId xmlns:a16="http://schemas.microsoft.com/office/drawing/2014/main" id="{1A75D24F-89DF-757E-2685-D1A6F728FE02}"/>
                    </a:ext>
                  </a:extLst>
                </p14:cNvPr>
                <p14:cNvContentPartPr/>
                <p14:nvPr/>
              </p14:nvContentPartPr>
              <p14:xfrm>
                <a:off x="7666495" y="6228262"/>
                <a:ext cx="55800" cy="159840"/>
              </p14:xfrm>
            </p:contentPart>
          </mc:Choice>
          <mc:Fallback xmlns="">
            <p:pic>
              <p:nvPicPr>
                <p:cNvPr id="655" name="Freihand 654">
                  <a:extLst>
                    <a:ext uri="{FF2B5EF4-FFF2-40B4-BE49-F238E27FC236}">
                      <a16:creationId xmlns:a16="http://schemas.microsoft.com/office/drawing/2014/main" id="{1A75D24F-89DF-757E-2685-D1A6F728FE02}"/>
                    </a:ext>
                  </a:extLst>
                </p:cNvPr>
                <p:cNvPicPr/>
                <p:nvPr/>
              </p:nvPicPr>
              <p:blipFill>
                <a:blip r:embed="rId1031"/>
                <a:stretch>
                  <a:fillRect/>
                </a:stretch>
              </p:blipFill>
              <p:spPr>
                <a:xfrm>
                  <a:off x="7657495" y="6219262"/>
                  <a:ext cx="73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656" name="Freihand 655">
                  <a:extLst>
                    <a:ext uri="{FF2B5EF4-FFF2-40B4-BE49-F238E27FC236}">
                      <a16:creationId xmlns:a16="http://schemas.microsoft.com/office/drawing/2014/main" id="{6AC58B50-F886-D995-054F-517B54E0B9A9}"/>
                    </a:ext>
                  </a:extLst>
                </p14:cNvPr>
                <p14:cNvContentPartPr/>
                <p14:nvPr/>
              </p14:nvContentPartPr>
              <p14:xfrm>
                <a:off x="7846855" y="6188662"/>
                <a:ext cx="41040" cy="116280"/>
              </p14:xfrm>
            </p:contentPart>
          </mc:Choice>
          <mc:Fallback xmlns="">
            <p:pic>
              <p:nvPicPr>
                <p:cNvPr id="656" name="Freihand 655">
                  <a:extLst>
                    <a:ext uri="{FF2B5EF4-FFF2-40B4-BE49-F238E27FC236}">
                      <a16:creationId xmlns:a16="http://schemas.microsoft.com/office/drawing/2014/main" id="{6AC58B50-F886-D995-054F-517B54E0B9A9}"/>
                    </a:ext>
                  </a:extLst>
                </p:cNvPr>
                <p:cNvPicPr/>
                <p:nvPr/>
              </p:nvPicPr>
              <p:blipFill>
                <a:blip r:embed="rId1033"/>
                <a:stretch>
                  <a:fillRect/>
                </a:stretch>
              </p:blipFill>
              <p:spPr>
                <a:xfrm>
                  <a:off x="7838215" y="6179662"/>
                  <a:ext cx="58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657" name="Freihand 656">
                  <a:extLst>
                    <a:ext uri="{FF2B5EF4-FFF2-40B4-BE49-F238E27FC236}">
                      <a16:creationId xmlns:a16="http://schemas.microsoft.com/office/drawing/2014/main" id="{4CE36C7E-FCED-2AA1-CB12-E4190086F4E1}"/>
                    </a:ext>
                  </a:extLst>
                </p14:cNvPr>
                <p14:cNvContentPartPr/>
                <p14:nvPr/>
              </p14:nvContentPartPr>
              <p14:xfrm>
                <a:off x="7741375" y="6115942"/>
                <a:ext cx="97560" cy="107640"/>
              </p14:xfrm>
            </p:contentPart>
          </mc:Choice>
          <mc:Fallback xmlns="">
            <p:pic>
              <p:nvPicPr>
                <p:cNvPr id="657" name="Freihand 656">
                  <a:extLst>
                    <a:ext uri="{FF2B5EF4-FFF2-40B4-BE49-F238E27FC236}">
                      <a16:creationId xmlns:a16="http://schemas.microsoft.com/office/drawing/2014/main" id="{4CE36C7E-FCED-2AA1-CB12-E4190086F4E1}"/>
                    </a:ext>
                  </a:extLst>
                </p:cNvPr>
                <p:cNvPicPr/>
                <p:nvPr/>
              </p:nvPicPr>
              <p:blipFill>
                <a:blip r:embed="rId1035"/>
                <a:stretch>
                  <a:fillRect/>
                </a:stretch>
              </p:blipFill>
              <p:spPr>
                <a:xfrm>
                  <a:off x="7732375" y="6106942"/>
                  <a:ext cx="115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658" name="Freihand 657">
                  <a:extLst>
                    <a:ext uri="{FF2B5EF4-FFF2-40B4-BE49-F238E27FC236}">
                      <a16:creationId xmlns:a16="http://schemas.microsoft.com/office/drawing/2014/main" id="{2B89CB12-B482-4908-9EA3-425825E68803}"/>
                    </a:ext>
                  </a:extLst>
                </p14:cNvPr>
                <p14:cNvContentPartPr/>
                <p14:nvPr/>
              </p14:nvContentPartPr>
              <p14:xfrm>
                <a:off x="7918135" y="6250582"/>
                <a:ext cx="47520" cy="96480"/>
              </p14:xfrm>
            </p:contentPart>
          </mc:Choice>
          <mc:Fallback xmlns="">
            <p:pic>
              <p:nvPicPr>
                <p:cNvPr id="658" name="Freihand 657">
                  <a:extLst>
                    <a:ext uri="{FF2B5EF4-FFF2-40B4-BE49-F238E27FC236}">
                      <a16:creationId xmlns:a16="http://schemas.microsoft.com/office/drawing/2014/main" id="{2B89CB12-B482-4908-9EA3-425825E68803}"/>
                    </a:ext>
                  </a:extLst>
                </p:cNvPr>
                <p:cNvPicPr/>
                <p:nvPr/>
              </p:nvPicPr>
              <p:blipFill>
                <a:blip r:embed="rId1037"/>
                <a:stretch>
                  <a:fillRect/>
                </a:stretch>
              </p:blipFill>
              <p:spPr>
                <a:xfrm>
                  <a:off x="7909495" y="6241582"/>
                  <a:ext cx="65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671" name="Freihand 670">
                  <a:extLst>
                    <a:ext uri="{FF2B5EF4-FFF2-40B4-BE49-F238E27FC236}">
                      <a16:creationId xmlns:a16="http://schemas.microsoft.com/office/drawing/2014/main" id="{764205BF-484E-F1C9-5AED-139004AC5FAC}"/>
                    </a:ext>
                  </a:extLst>
                </p14:cNvPr>
                <p14:cNvContentPartPr/>
                <p14:nvPr/>
              </p14:nvContentPartPr>
              <p14:xfrm>
                <a:off x="6630775" y="6101902"/>
                <a:ext cx="451440" cy="332280"/>
              </p14:xfrm>
            </p:contentPart>
          </mc:Choice>
          <mc:Fallback xmlns="">
            <p:pic>
              <p:nvPicPr>
                <p:cNvPr id="671" name="Freihand 670">
                  <a:extLst>
                    <a:ext uri="{FF2B5EF4-FFF2-40B4-BE49-F238E27FC236}">
                      <a16:creationId xmlns:a16="http://schemas.microsoft.com/office/drawing/2014/main" id="{764205BF-484E-F1C9-5AED-139004AC5FAC}"/>
                    </a:ext>
                  </a:extLst>
                </p:cNvPr>
                <p:cNvPicPr/>
                <p:nvPr/>
              </p:nvPicPr>
              <p:blipFill>
                <a:blip r:embed="rId1039"/>
                <a:stretch>
                  <a:fillRect/>
                </a:stretch>
              </p:blipFill>
              <p:spPr>
                <a:xfrm>
                  <a:off x="6621775" y="6092902"/>
                  <a:ext cx="469080" cy="349920"/>
                </a:xfrm>
                <a:prstGeom prst="rect">
                  <a:avLst/>
                </a:prstGeom>
              </p:spPr>
            </p:pic>
          </mc:Fallback>
        </mc:AlternateContent>
      </p:grpSp>
      <p:grpSp>
        <p:nvGrpSpPr>
          <p:cNvPr id="673" name="Gruppieren 672">
            <a:extLst>
              <a:ext uri="{FF2B5EF4-FFF2-40B4-BE49-F238E27FC236}">
                <a16:creationId xmlns:a16="http://schemas.microsoft.com/office/drawing/2014/main" id="{4BDE0FFF-8F76-F1CF-9A47-A96968490477}"/>
              </a:ext>
            </a:extLst>
          </p:cNvPr>
          <p:cNvGrpSpPr/>
          <p:nvPr/>
        </p:nvGrpSpPr>
        <p:grpSpPr>
          <a:xfrm>
            <a:off x="9636055" y="1723582"/>
            <a:ext cx="1536840" cy="817920"/>
            <a:chOff x="9636055" y="1723582"/>
            <a:chExt cx="1536840" cy="817920"/>
          </a:xfrm>
        </p:grpSpPr>
        <mc:AlternateContent xmlns:mc="http://schemas.openxmlformats.org/markup-compatibility/2006" xmlns:p14="http://schemas.microsoft.com/office/powerpoint/2010/main">
          <mc:Choice Requires="p14">
            <p:contentPart p14:bwMode="auto" r:id="rId1040">
              <p14:nvContentPartPr>
                <p14:cNvPr id="556" name="Freihand 555">
                  <a:extLst>
                    <a:ext uri="{FF2B5EF4-FFF2-40B4-BE49-F238E27FC236}">
                      <a16:creationId xmlns:a16="http://schemas.microsoft.com/office/drawing/2014/main" id="{38FC4051-BAFE-D6C4-5468-E81952C03F67}"/>
                    </a:ext>
                  </a:extLst>
                </p14:cNvPr>
                <p14:cNvContentPartPr/>
                <p14:nvPr/>
              </p14:nvContentPartPr>
              <p14:xfrm>
                <a:off x="9773215" y="2194822"/>
                <a:ext cx="60840" cy="92520"/>
              </p14:xfrm>
            </p:contentPart>
          </mc:Choice>
          <mc:Fallback xmlns="">
            <p:pic>
              <p:nvPicPr>
                <p:cNvPr id="556" name="Freihand 555">
                  <a:extLst>
                    <a:ext uri="{FF2B5EF4-FFF2-40B4-BE49-F238E27FC236}">
                      <a16:creationId xmlns:a16="http://schemas.microsoft.com/office/drawing/2014/main" id="{38FC4051-BAFE-D6C4-5468-E81952C03F67}"/>
                    </a:ext>
                  </a:extLst>
                </p:cNvPr>
                <p:cNvPicPr/>
                <p:nvPr/>
              </p:nvPicPr>
              <p:blipFill>
                <a:blip r:embed="rId1041"/>
                <a:stretch>
                  <a:fillRect/>
                </a:stretch>
              </p:blipFill>
              <p:spPr>
                <a:xfrm>
                  <a:off x="9764215" y="2186182"/>
                  <a:ext cx="784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557" name="Freihand 556">
                  <a:extLst>
                    <a:ext uri="{FF2B5EF4-FFF2-40B4-BE49-F238E27FC236}">
                      <a16:creationId xmlns:a16="http://schemas.microsoft.com/office/drawing/2014/main" id="{3C8C15BC-F8E6-D02D-B9BA-0E8DEC9016B6}"/>
                    </a:ext>
                  </a:extLst>
                </p14:cNvPr>
                <p14:cNvContentPartPr/>
                <p14:nvPr/>
              </p14:nvContentPartPr>
              <p14:xfrm>
                <a:off x="9862855" y="2191942"/>
                <a:ext cx="71640" cy="82800"/>
              </p14:xfrm>
            </p:contentPart>
          </mc:Choice>
          <mc:Fallback xmlns="">
            <p:pic>
              <p:nvPicPr>
                <p:cNvPr id="557" name="Freihand 556">
                  <a:extLst>
                    <a:ext uri="{FF2B5EF4-FFF2-40B4-BE49-F238E27FC236}">
                      <a16:creationId xmlns:a16="http://schemas.microsoft.com/office/drawing/2014/main" id="{3C8C15BC-F8E6-D02D-B9BA-0E8DEC9016B6}"/>
                    </a:ext>
                  </a:extLst>
                </p:cNvPr>
                <p:cNvPicPr/>
                <p:nvPr/>
              </p:nvPicPr>
              <p:blipFill>
                <a:blip r:embed="rId1043"/>
                <a:stretch>
                  <a:fillRect/>
                </a:stretch>
              </p:blipFill>
              <p:spPr>
                <a:xfrm>
                  <a:off x="9854215" y="2182942"/>
                  <a:ext cx="89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559" name="Freihand 558">
                  <a:extLst>
                    <a:ext uri="{FF2B5EF4-FFF2-40B4-BE49-F238E27FC236}">
                      <a16:creationId xmlns:a16="http://schemas.microsoft.com/office/drawing/2014/main" id="{18BD3EE5-B202-1A96-4C2C-32E45C9BFD66}"/>
                    </a:ext>
                  </a:extLst>
                </p14:cNvPr>
                <p14:cNvContentPartPr/>
                <p14:nvPr/>
              </p14:nvContentPartPr>
              <p14:xfrm>
                <a:off x="9720655" y="2116702"/>
                <a:ext cx="283320" cy="216720"/>
              </p14:xfrm>
            </p:contentPart>
          </mc:Choice>
          <mc:Fallback xmlns="">
            <p:pic>
              <p:nvPicPr>
                <p:cNvPr id="559" name="Freihand 558">
                  <a:extLst>
                    <a:ext uri="{FF2B5EF4-FFF2-40B4-BE49-F238E27FC236}">
                      <a16:creationId xmlns:a16="http://schemas.microsoft.com/office/drawing/2014/main" id="{18BD3EE5-B202-1A96-4C2C-32E45C9BFD66}"/>
                    </a:ext>
                  </a:extLst>
                </p:cNvPr>
                <p:cNvPicPr/>
                <p:nvPr/>
              </p:nvPicPr>
              <p:blipFill>
                <a:blip r:embed="rId1045"/>
                <a:stretch>
                  <a:fillRect/>
                </a:stretch>
              </p:blipFill>
              <p:spPr>
                <a:xfrm>
                  <a:off x="9712015" y="2107702"/>
                  <a:ext cx="3009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597" name="Freihand 596">
                  <a:extLst>
                    <a:ext uri="{FF2B5EF4-FFF2-40B4-BE49-F238E27FC236}">
                      <a16:creationId xmlns:a16="http://schemas.microsoft.com/office/drawing/2014/main" id="{5553989F-ADB5-4F64-F527-3F18CFFCC044}"/>
                    </a:ext>
                  </a:extLst>
                </p14:cNvPr>
                <p14:cNvContentPartPr/>
                <p14:nvPr/>
              </p14:nvContentPartPr>
              <p14:xfrm>
                <a:off x="9811015" y="2325862"/>
                <a:ext cx="134280" cy="155520"/>
              </p14:xfrm>
            </p:contentPart>
          </mc:Choice>
          <mc:Fallback xmlns="">
            <p:pic>
              <p:nvPicPr>
                <p:cNvPr id="597" name="Freihand 596">
                  <a:extLst>
                    <a:ext uri="{FF2B5EF4-FFF2-40B4-BE49-F238E27FC236}">
                      <a16:creationId xmlns:a16="http://schemas.microsoft.com/office/drawing/2014/main" id="{5553989F-ADB5-4F64-F527-3F18CFFCC044}"/>
                    </a:ext>
                  </a:extLst>
                </p:cNvPr>
                <p:cNvPicPr/>
                <p:nvPr/>
              </p:nvPicPr>
              <p:blipFill>
                <a:blip r:embed="rId1047"/>
                <a:stretch>
                  <a:fillRect/>
                </a:stretch>
              </p:blipFill>
              <p:spPr>
                <a:xfrm>
                  <a:off x="9802015" y="2317222"/>
                  <a:ext cx="151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598" name="Freihand 597">
                  <a:extLst>
                    <a:ext uri="{FF2B5EF4-FFF2-40B4-BE49-F238E27FC236}">
                      <a16:creationId xmlns:a16="http://schemas.microsoft.com/office/drawing/2014/main" id="{E5F56DAB-A06A-8C9E-1279-83553A0C784E}"/>
                    </a:ext>
                  </a:extLst>
                </p14:cNvPr>
                <p14:cNvContentPartPr/>
                <p14:nvPr/>
              </p14:nvContentPartPr>
              <p14:xfrm>
                <a:off x="9961855" y="2332702"/>
                <a:ext cx="60120" cy="110880"/>
              </p14:xfrm>
            </p:contentPart>
          </mc:Choice>
          <mc:Fallback xmlns="">
            <p:pic>
              <p:nvPicPr>
                <p:cNvPr id="598" name="Freihand 597">
                  <a:extLst>
                    <a:ext uri="{FF2B5EF4-FFF2-40B4-BE49-F238E27FC236}">
                      <a16:creationId xmlns:a16="http://schemas.microsoft.com/office/drawing/2014/main" id="{E5F56DAB-A06A-8C9E-1279-83553A0C784E}"/>
                    </a:ext>
                  </a:extLst>
                </p:cNvPr>
                <p:cNvPicPr/>
                <p:nvPr/>
              </p:nvPicPr>
              <p:blipFill>
                <a:blip r:embed="rId1049"/>
                <a:stretch>
                  <a:fillRect/>
                </a:stretch>
              </p:blipFill>
              <p:spPr>
                <a:xfrm>
                  <a:off x="9953215" y="2324062"/>
                  <a:ext cx="77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599" name="Freihand 598">
                  <a:extLst>
                    <a:ext uri="{FF2B5EF4-FFF2-40B4-BE49-F238E27FC236}">
                      <a16:creationId xmlns:a16="http://schemas.microsoft.com/office/drawing/2014/main" id="{BC415202-8CED-EEB5-C2C1-AE3499F3FC0B}"/>
                    </a:ext>
                  </a:extLst>
                </p14:cNvPr>
                <p14:cNvContentPartPr/>
                <p14:nvPr/>
              </p14:nvContentPartPr>
              <p14:xfrm>
                <a:off x="10038895" y="2323342"/>
                <a:ext cx="89640" cy="145800"/>
              </p14:xfrm>
            </p:contentPart>
          </mc:Choice>
          <mc:Fallback xmlns="">
            <p:pic>
              <p:nvPicPr>
                <p:cNvPr id="599" name="Freihand 598">
                  <a:extLst>
                    <a:ext uri="{FF2B5EF4-FFF2-40B4-BE49-F238E27FC236}">
                      <a16:creationId xmlns:a16="http://schemas.microsoft.com/office/drawing/2014/main" id="{BC415202-8CED-EEB5-C2C1-AE3499F3FC0B}"/>
                    </a:ext>
                  </a:extLst>
                </p:cNvPr>
                <p:cNvPicPr/>
                <p:nvPr/>
              </p:nvPicPr>
              <p:blipFill>
                <a:blip r:embed="rId1051"/>
                <a:stretch>
                  <a:fillRect/>
                </a:stretch>
              </p:blipFill>
              <p:spPr>
                <a:xfrm>
                  <a:off x="10030255" y="2314702"/>
                  <a:ext cx="107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600" name="Freihand 599">
                  <a:extLst>
                    <a:ext uri="{FF2B5EF4-FFF2-40B4-BE49-F238E27FC236}">
                      <a16:creationId xmlns:a16="http://schemas.microsoft.com/office/drawing/2014/main" id="{19F95292-2FAE-AC58-ED3B-E8CC74CC44AF}"/>
                    </a:ext>
                  </a:extLst>
                </p14:cNvPr>
                <p14:cNvContentPartPr/>
                <p14:nvPr/>
              </p14:nvContentPartPr>
              <p14:xfrm>
                <a:off x="10126735" y="2478142"/>
                <a:ext cx="14760" cy="63360"/>
              </p14:xfrm>
            </p:contentPart>
          </mc:Choice>
          <mc:Fallback xmlns="">
            <p:pic>
              <p:nvPicPr>
                <p:cNvPr id="600" name="Freihand 599">
                  <a:extLst>
                    <a:ext uri="{FF2B5EF4-FFF2-40B4-BE49-F238E27FC236}">
                      <a16:creationId xmlns:a16="http://schemas.microsoft.com/office/drawing/2014/main" id="{19F95292-2FAE-AC58-ED3B-E8CC74CC44AF}"/>
                    </a:ext>
                  </a:extLst>
                </p:cNvPr>
                <p:cNvPicPr/>
                <p:nvPr/>
              </p:nvPicPr>
              <p:blipFill>
                <a:blip r:embed="rId1053"/>
                <a:stretch>
                  <a:fillRect/>
                </a:stretch>
              </p:blipFill>
              <p:spPr>
                <a:xfrm>
                  <a:off x="10117735" y="2469502"/>
                  <a:ext cx="324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01" name="Freihand 600">
                  <a:extLst>
                    <a:ext uri="{FF2B5EF4-FFF2-40B4-BE49-F238E27FC236}">
                      <a16:creationId xmlns:a16="http://schemas.microsoft.com/office/drawing/2014/main" id="{FC11BA99-556A-2271-6E2F-08C0423DC503}"/>
                    </a:ext>
                  </a:extLst>
                </p14:cNvPr>
                <p14:cNvContentPartPr/>
                <p14:nvPr/>
              </p14:nvContentPartPr>
              <p14:xfrm>
                <a:off x="10178935" y="2333782"/>
                <a:ext cx="51480" cy="136440"/>
              </p14:xfrm>
            </p:contentPart>
          </mc:Choice>
          <mc:Fallback xmlns="">
            <p:pic>
              <p:nvPicPr>
                <p:cNvPr id="601" name="Freihand 600">
                  <a:extLst>
                    <a:ext uri="{FF2B5EF4-FFF2-40B4-BE49-F238E27FC236}">
                      <a16:creationId xmlns:a16="http://schemas.microsoft.com/office/drawing/2014/main" id="{FC11BA99-556A-2271-6E2F-08C0423DC503}"/>
                    </a:ext>
                  </a:extLst>
                </p:cNvPr>
                <p:cNvPicPr/>
                <p:nvPr/>
              </p:nvPicPr>
              <p:blipFill>
                <a:blip r:embed="rId1055"/>
                <a:stretch>
                  <a:fillRect/>
                </a:stretch>
              </p:blipFill>
              <p:spPr>
                <a:xfrm>
                  <a:off x="10170295" y="2325142"/>
                  <a:ext cx="69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02" name="Freihand 601">
                  <a:extLst>
                    <a:ext uri="{FF2B5EF4-FFF2-40B4-BE49-F238E27FC236}">
                      <a16:creationId xmlns:a16="http://schemas.microsoft.com/office/drawing/2014/main" id="{1501358D-8AD9-6CC4-9534-EE732CEC14B3}"/>
                    </a:ext>
                  </a:extLst>
                </p14:cNvPr>
                <p14:cNvContentPartPr/>
                <p14:nvPr/>
              </p14:nvContentPartPr>
              <p14:xfrm>
                <a:off x="10313215" y="2318662"/>
                <a:ext cx="55440" cy="115920"/>
              </p14:xfrm>
            </p:contentPart>
          </mc:Choice>
          <mc:Fallback xmlns="">
            <p:pic>
              <p:nvPicPr>
                <p:cNvPr id="602" name="Freihand 601">
                  <a:extLst>
                    <a:ext uri="{FF2B5EF4-FFF2-40B4-BE49-F238E27FC236}">
                      <a16:creationId xmlns:a16="http://schemas.microsoft.com/office/drawing/2014/main" id="{1501358D-8AD9-6CC4-9534-EE732CEC14B3}"/>
                    </a:ext>
                  </a:extLst>
                </p:cNvPr>
                <p:cNvPicPr/>
                <p:nvPr/>
              </p:nvPicPr>
              <p:blipFill>
                <a:blip r:embed="rId1057"/>
                <a:stretch>
                  <a:fillRect/>
                </a:stretch>
              </p:blipFill>
              <p:spPr>
                <a:xfrm>
                  <a:off x="10304575" y="2310022"/>
                  <a:ext cx="73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22" name="Freihand 621">
                  <a:extLst>
                    <a:ext uri="{FF2B5EF4-FFF2-40B4-BE49-F238E27FC236}">
                      <a16:creationId xmlns:a16="http://schemas.microsoft.com/office/drawing/2014/main" id="{C7884CC2-3250-6413-8572-AF2B079A6FF9}"/>
                    </a:ext>
                  </a:extLst>
                </p14:cNvPr>
                <p14:cNvContentPartPr/>
                <p14:nvPr/>
              </p14:nvContentPartPr>
              <p14:xfrm>
                <a:off x="10550815" y="2173222"/>
                <a:ext cx="70560" cy="100440"/>
              </p14:xfrm>
            </p:contentPart>
          </mc:Choice>
          <mc:Fallback xmlns="">
            <p:pic>
              <p:nvPicPr>
                <p:cNvPr id="622" name="Freihand 621">
                  <a:extLst>
                    <a:ext uri="{FF2B5EF4-FFF2-40B4-BE49-F238E27FC236}">
                      <a16:creationId xmlns:a16="http://schemas.microsoft.com/office/drawing/2014/main" id="{C7884CC2-3250-6413-8572-AF2B079A6FF9}"/>
                    </a:ext>
                  </a:extLst>
                </p:cNvPr>
                <p:cNvPicPr/>
                <p:nvPr/>
              </p:nvPicPr>
              <p:blipFill>
                <a:blip r:embed="rId1059"/>
                <a:stretch>
                  <a:fillRect/>
                </a:stretch>
              </p:blipFill>
              <p:spPr>
                <a:xfrm>
                  <a:off x="10541815" y="2164222"/>
                  <a:ext cx="88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23" name="Freihand 622">
                  <a:extLst>
                    <a:ext uri="{FF2B5EF4-FFF2-40B4-BE49-F238E27FC236}">
                      <a16:creationId xmlns:a16="http://schemas.microsoft.com/office/drawing/2014/main" id="{DE32CEDA-E4B6-C839-45D7-81EAEC3F2462}"/>
                    </a:ext>
                  </a:extLst>
                </p14:cNvPr>
                <p14:cNvContentPartPr/>
                <p14:nvPr/>
              </p14:nvContentPartPr>
              <p14:xfrm>
                <a:off x="10646935" y="2169622"/>
                <a:ext cx="60480" cy="81000"/>
              </p14:xfrm>
            </p:contentPart>
          </mc:Choice>
          <mc:Fallback xmlns="">
            <p:pic>
              <p:nvPicPr>
                <p:cNvPr id="623" name="Freihand 622">
                  <a:extLst>
                    <a:ext uri="{FF2B5EF4-FFF2-40B4-BE49-F238E27FC236}">
                      <a16:creationId xmlns:a16="http://schemas.microsoft.com/office/drawing/2014/main" id="{DE32CEDA-E4B6-C839-45D7-81EAEC3F2462}"/>
                    </a:ext>
                  </a:extLst>
                </p:cNvPr>
                <p:cNvPicPr/>
                <p:nvPr/>
              </p:nvPicPr>
              <p:blipFill>
                <a:blip r:embed="rId1061"/>
                <a:stretch>
                  <a:fillRect/>
                </a:stretch>
              </p:blipFill>
              <p:spPr>
                <a:xfrm>
                  <a:off x="10637935" y="2160982"/>
                  <a:ext cx="78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24" name="Freihand 623">
                  <a:extLst>
                    <a:ext uri="{FF2B5EF4-FFF2-40B4-BE49-F238E27FC236}">
                      <a16:creationId xmlns:a16="http://schemas.microsoft.com/office/drawing/2014/main" id="{38688F81-ED50-F030-A2AD-59EED6A17F9D}"/>
                    </a:ext>
                  </a:extLst>
                </p14:cNvPr>
                <p14:cNvContentPartPr/>
                <p14:nvPr/>
              </p14:nvContentPartPr>
              <p14:xfrm>
                <a:off x="10543255" y="2107702"/>
                <a:ext cx="252000" cy="224280"/>
              </p14:xfrm>
            </p:contentPart>
          </mc:Choice>
          <mc:Fallback xmlns="">
            <p:pic>
              <p:nvPicPr>
                <p:cNvPr id="624" name="Freihand 623">
                  <a:extLst>
                    <a:ext uri="{FF2B5EF4-FFF2-40B4-BE49-F238E27FC236}">
                      <a16:creationId xmlns:a16="http://schemas.microsoft.com/office/drawing/2014/main" id="{38688F81-ED50-F030-A2AD-59EED6A17F9D}"/>
                    </a:ext>
                  </a:extLst>
                </p:cNvPr>
                <p:cNvPicPr/>
                <p:nvPr/>
              </p:nvPicPr>
              <p:blipFill>
                <a:blip r:embed="rId1063"/>
                <a:stretch>
                  <a:fillRect/>
                </a:stretch>
              </p:blipFill>
              <p:spPr>
                <a:xfrm>
                  <a:off x="10534255" y="2099062"/>
                  <a:ext cx="2696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630" name="Freihand 629">
                  <a:extLst>
                    <a:ext uri="{FF2B5EF4-FFF2-40B4-BE49-F238E27FC236}">
                      <a16:creationId xmlns:a16="http://schemas.microsoft.com/office/drawing/2014/main" id="{9BA419C2-3041-CED3-51BF-09A276C655A3}"/>
                    </a:ext>
                  </a:extLst>
                </p14:cNvPr>
                <p14:cNvContentPartPr/>
                <p14:nvPr/>
              </p14:nvContentPartPr>
              <p14:xfrm>
                <a:off x="10617415" y="2331262"/>
                <a:ext cx="126720" cy="133200"/>
              </p14:xfrm>
            </p:contentPart>
          </mc:Choice>
          <mc:Fallback xmlns="">
            <p:pic>
              <p:nvPicPr>
                <p:cNvPr id="630" name="Freihand 629">
                  <a:extLst>
                    <a:ext uri="{FF2B5EF4-FFF2-40B4-BE49-F238E27FC236}">
                      <a16:creationId xmlns:a16="http://schemas.microsoft.com/office/drawing/2014/main" id="{9BA419C2-3041-CED3-51BF-09A276C655A3}"/>
                    </a:ext>
                  </a:extLst>
                </p:cNvPr>
                <p:cNvPicPr/>
                <p:nvPr/>
              </p:nvPicPr>
              <p:blipFill>
                <a:blip r:embed="rId1065"/>
                <a:stretch>
                  <a:fillRect/>
                </a:stretch>
              </p:blipFill>
              <p:spPr>
                <a:xfrm>
                  <a:off x="10608415" y="2322622"/>
                  <a:ext cx="144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631" name="Freihand 630">
                  <a:extLst>
                    <a:ext uri="{FF2B5EF4-FFF2-40B4-BE49-F238E27FC236}">
                      <a16:creationId xmlns:a16="http://schemas.microsoft.com/office/drawing/2014/main" id="{DFD159CB-6AD6-2DF7-3BCA-E98EE003B3F0}"/>
                    </a:ext>
                  </a:extLst>
                </p14:cNvPr>
                <p14:cNvContentPartPr/>
                <p14:nvPr/>
              </p14:nvContentPartPr>
              <p14:xfrm>
                <a:off x="10727935" y="2394622"/>
                <a:ext cx="56160" cy="134640"/>
              </p14:xfrm>
            </p:contentPart>
          </mc:Choice>
          <mc:Fallback xmlns="">
            <p:pic>
              <p:nvPicPr>
                <p:cNvPr id="631" name="Freihand 630">
                  <a:extLst>
                    <a:ext uri="{FF2B5EF4-FFF2-40B4-BE49-F238E27FC236}">
                      <a16:creationId xmlns:a16="http://schemas.microsoft.com/office/drawing/2014/main" id="{DFD159CB-6AD6-2DF7-3BCA-E98EE003B3F0}"/>
                    </a:ext>
                  </a:extLst>
                </p:cNvPr>
                <p:cNvPicPr/>
                <p:nvPr/>
              </p:nvPicPr>
              <p:blipFill>
                <a:blip r:embed="rId1067"/>
                <a:stretch>
                  <a:fillRect/>
                </a:stretch>
              </p:blipFill>
              <p:spPr>
                <a:xfrm>
                  <a:off x="10718935" y="2385982"/>
                  <a:ext cx="73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32" name="Freihand 631">
                  <a:extLst>
                    <a:ext uri="{FF2B5EF4-FFF2-40B4-BE49-F238E27FC236}">
                      <a16:creationId xmlns:a16="http://schemas.microsoft.com/office/drawing/2014/main" id="{791C9D52-7985-8867-D83E-33BDEDF4E85F}"/>
                    </a:ext>
                  </a:extLst>
                </p14:cNvPr>
                <p14:cNvContentPartPr/>
                <p14:nvPr/>
              </p14:nvContentPartPr>
              <p14:xfrm>
                <a:off x="10817575" y="2330542"/>
                <a:ext cx="60480" cy="152280"/>
              </p14:xfrm>
            </p:contentPart>
          </mc:Choice>
          <mc:Fallback xmlns="">
            <p:pic>
              <p:nvPicPr>
                <p:cNvPr id="632" name="Freihand 631">
                  <a:extLst>
                    <a:ext uri="{FF2B5EF4-FFF2-40B4-BE49-F238E27FC236}">
                      <a16:creationId xmlns:a16="http://schemas.microsoft.com/office/drawing/2014/main" id="{791C9D52-7985-8867-D83E-33BDEDF4E85F}"/>
                    </a:ext>
                  </a:extLst>
                </p:cNvPr>
                <p:cNvPicPr/>
                <p:nvPr/>
              </p:nvPicPr>
              <p:blipFill>
                <a:blip r:embed="rId1069"/>
                <a:stretch>
                  <a:fillRect/>
                </a:stretch>
              </p:blipFill>
              <p:spPr>
                <a:xfrm>
                  <a:off x="10808575" y="2321902"/>
                  <a:ext cx="78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33" name="Freihand 632">
                  <a:extLst>
                    <a:ext uri="{FF2B5EF4-FFF2-40B4-BE49-F238E27FC236}">
                      <a16:creationId xmlns:a16="http://schemas.microsoft.com/office/drawing/2014/main" id="{0A8DA0D4-24FF-58B2-F669-C0AABD5D6832}"/>
                    </a:ext>
                  </a:extLst>
                </p14:cNvPr>
                <p14:cNvContentPartPr/>
                <p14:nvPr/>
              </p14:nvContentPartPr>
              <p14:xfrm>
                <a:off x="10936015" y="2323342"/>
                <a:ext cx="198720" cy="111960"/>
              </p14:xfrm>
            </p:contentPart>
          </mc:Choice>
          <mc:Fallback xmlns="">
            <p:pic>
              <p:nvPicPr>
                <p:cNvPr id="633" name="Freihand 632">
                  <a:extLst>
                    <a:ext uri="{FF2B5EF4-FFF2-40B4-BE49-F238E27FC236}">
                      <a16:creationId xmlns:a16="http://schemas.microsoft.com/office/drawing/2014/main" id="{0A8DA0D4-24FF-58B2-F669-C0AABD5D6832}"/>
                    </a:ext>
                  </a:extLst>
                </p:cNvPr>
                <p:cNvPicPr/>
                <p:nvPr/>
              </p:nvPicPr>
              <p:blipFill>
                <a:blip r:embed="rId1071"/>
                <a:stretch>
                  <a:fillRect/>
                </a:stretch>
              </p:blipFill>
              <p:spPr>
                <a:xfrm>
                  <a:off x="10927015" y="2314702"/>
                  <a:ext cx="216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34" name="Freihand 633">
                  <a:extLst>
                    <a:ext uri="{FF2B5EF4-FFF2-40B4-BE49-F238E27FC236}">
                      <a16:creationId xmlns:a16="http://schemas.microsoft.com/office/drawing/2014/main" id="{DFED0169-00A5-45B9-1EBF-9CB13B6898C6}"/>
                    </a:ext>
                  </a:extLst>
                </p14:cNvPr>
                <p14:cNvContentPartPr/>
                <p14:nvPr/>
              </p14:nvContentPartPr>
              <p14:xfrm>
                <a:off x="11022415" y="2288062"/>
                <a:ext cx="69480" cy="46800"/>
              </p14:xfrm>
            </p:contentPart>
          </mc:Choice>
          <mc:Fallback xmlns="">
            <p:pic>
              <p:nvPicPr>
                <p:cNvPr id="634" name="Freihand 633">
                  <a:extLst>
                    <a:ext uri="{FF2B5EF4-FFF2-40B4-BE49-F238E27FC236}">
                      <a16:creationId xmlns:a16="http://schemas.microsoft.com/office/drawing/2014/main" id="{DFED0169-00A5-45B9-1EBF-9CB13B6898C6}"/>
                    </a:ext>
                  </a:extLst>
                </p:cNvPr>
                <p:cNvPicPr/>
                <p:nvPr/>
              </p:nvPicPr>
              <p:blipFill>
                <a:blip r:embed="rId1073"/>
                <a:stretch>
                  <a:fillRect/>
                </a:stretch>
              </p:blipFill>
              <p:spPr>
                <a:xfrm>
                  <a:off x="11013775" y="2279422"/>
                  <a:ext cx="87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635" name="Freihand 634">
                  <a:extLst>
                    <a:ext uri="{FF2B5EF4-FFF2-40B4-BE49-F238E27FC236}">
                      <a16:creationId xmlns:a16="http://schemas.microsoft.com/office/drawing/2014/main" id="{1F7110A3-1C78-E5E4-D5E3-DE28564094AB}"/>
                    </a:ext>
                  </a:extLst>
                </p14:cNvPr>
                <p14:cNvContentPartPr/>
                <p14:nvPr/>
              </p14:nvContentPartPr>
              <p14:xfrm>
                <a:off x="11119975" y="2385622"/>
                <a:ext cx="52920" cy="88920"/>
              </p14:xfrm>
            </p:contentPart>
          </mc:Choice>
          <mc:Fallback xmlns="">
            <p:pic>
              <p:nvPicPr>
                <p:cNvPr id="635" name="Freihand 634">
                  <a:extLst>
                    <a:ext uri="{FF2B5EF4-FFF2-40B4-BE49-F238E27FC236}">
                      <a16:creationId xmlns:a16="http://schemas.microsoft.com/office/drawing/2014/main" id="{1F7110A3-1C78-E5E4-D5E3-DE28564094AB}"/>
                    </a:ext>
                  </a:extLst>
                </p:cNvPr>
                <p:cNvPicPr/>
                <p:nvPr/>
              </p:nvPicPr>
              <p:blipFill>
                <a:blip r:embed="rId1075"/>
                <a:stretch>
                  <a:fillRect/>
                </a:stretch>
              </p:blipFill>
              <p:spPr>
                <a:xfrm>
                  <a:off x="11110975" y="2376622"/>
                  <a:ext cx="70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68" name="Freihand 667">
                  <a:extLst>
                    <a:ext uri="{FF2B5EF4-FFF2-40B4-BE49-F238E27FC236}">
                      <a16:creationId xmlns:a16="http://schemas.microsoft.com/office/drawing/2014/main" id="{397C9219-E7E0-0D36-A402-3AA919C4A14E}"/>
                    </a:ext>
                  </a:extLst>
                </p14:cNvPr>
                <p14:cNvContentPartPr/>
                <p14:nvPr/>
              </p14:nvContentPartPr>
              <p14:xfrm>
                <a:off x="9636055" y="1723582"/>
                <a:ext cx="835560" cy="404280"/>
              </p14:xfrm>
            </p:contentPart>
          </mc:Choice>
          <mc:Fallback xmlns="">
            <p:pic>
              <p:nvPicPr>
                <p:cNvPr id="668" name="Freihand 667">
                  <a:extLst>
                    <a:ext uri="{FF2B5EF4-FFF2-40B4-BE49-F238E27FC236}">
                      <a16:creationId xmlns:a16="http://schemas.microsoft.com/office/drawing/2014/main" id="{397C9219-E7E0-0D36-A402-3AA919C4A14E}"/>
                    </a:ext>
                  </a:extLst>
                </p:cNvPr>
                <p:cNvPicPr/>
                <p:nvPr/>
              </p:nvPicPr>
              <p:blipFill>
                <a:blip r:embed="rId1077"/>
                <a:stretch>
                  <a:fillRect/>
                </a:stretch>
              </p:blipFill>
              <p:spPr>
                <a:xfrm>
                  <a:off x="9627415" y="1714582"/>
                  <a:ext cx="85320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670" name="Freihand 669">
                  <a:extLst>
                    <a:ext uri="{FF2B5EF4-FFF2-40B4-BE49-F238E27FC236}">
                      <a16:creationId xmlns:a16="http://schemas.microsoft.com/office/drawing/2014/main" id="{CCE33D24-8936-AFBC-EEBB-3ADF47E93CF3}"/>
                    </a:ext>
                  </a:extLst>
                </p14:cNvPr>
                <p14:cNvContentPartPr/>
                <p14:nvPr/>
              </p14:nvContentPartPr>
              <p14:xfrm>
                <a:off x="10095775" y="1749142"/>
                <a:ext cx="84960" cy="15840"/>
              </p14:xfrm>
            </p:contentPart>
          </mc:Choice>
          <mc:Fallback xmlns="">
            <p:pic>
              <p:nvPicPr>
                <p:cNvPr id="670" name="Freihand 669">
                  <a:extLst>
                    <a:ext uri="{FF2B5EF4-FFF2-40B4-BE49-F238E27FC236}">
                      <a16:creationId xmlns:a16="http://schemas.microsoft.com/office/drawing/2014/main" id="{CCE33D24-8936-AFBC-EEBB-3ADF47E93CF3}"/>
                    </a:ext>
                  </a:extLst>
                </p:cNvPr>
                <p:cNvPicPr/>
                <p:nvPr/>
              </p:nvPicPr>
              <p:blipFill>
                <a:blip r:embed="rId1079"/>
                <a:stretch>
                  <a:fillRect/>
                </a:stretch>
              </p:blipFill>
              <p:spPr>
                <a:xfrm>
                  <a:off x="10086775" y="1740502"/>
                  <a:ext cx="102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672" name="Freihand 671">
                  <a:extLst>
                    <a:ext uri="{FF2B5EF4-FFF2-40B4-BE49-F238E27FC236}">
                      <a16:creationId xmlns:a16="http://schemas.microsoft.com/office/drawing/2014/main" id="{9195354C-CB91-8B59-E9AE-2CECEEC7DC7C}"/>
                    </a:ext>
                  </a:extLst>
                </p14:cNvPr>
                <p14:cNvContentPartPr/>
                <p14:nvPr/>
              </p14:nvContentPartPr>
              <p14:xfrm>
                <a:off x="9729655" y="1741582"/>
                <a:ext cx="623520" cy="414720"/>
              </p14:xfrm>
            </p:contentPart>
          </mc:Choice>
          <mc:Fallback xmlns="">
            <p:pic>
              <p:nvPicPr>
                <p:cNvPr id="672" name="Freihand 671">
                  <a:extLst>
                    <a:ext uri="{FF2B5EF4-FFF2-40B4-BE49-F238E27FC236}">
                      <a16:creationId xmlns:a16="http://schemas.microsoft.com/office/drawing/2014/main" id="{9195354C-CB91-8B59-E9AE-2CECEEC7DC7C}"/>
                    </a:ext>
                  </a:extLst>
                </p:cNvPr>
                <p:cNvPicPr/>
                <p:nvPr/>
              </p:nvPicPr>
              <p:blipFill>
                <a:blip r:embed="rId1081"/>
                <a:stretch>
                  <a:fillRect/>
                </a:stretch>
              </p:blipFill>
              <p:spPr>
                <a:xfrm>
                  <a:off x="9720655" y="1732942"/>
                  <a:ext cx="641160" cy="432360"/>
                </a:xfrm>
                <a:prstGeom prst="rect">
                  <a:avLst/>
                </a:prstGeom>
              </p:spPr>
            </p:pic>
          </mc:Fallback>
        </mc:AlternateContent>
      </p:grpSp>
      <p:grpSp>
        <p:nvGrpSpPr>
          <p:cNvPr id="689" name="Gruppieren 688">
            <a:extLst>
              <a:ext uri="{FF2B5EF4-FFF2-40B4-BE49-F238E27FC236}">
                <a16:creationId xmlns:a16="http://schemas.microsoft.com/office/drawing/2014/main" id="{C94E63B3-C834-9BB4-5136-9FF315B7DDA3}"/>
              </a:ext>
            </a:extLst>
          </p:cNvPr>
          <p:cNvGrpSpPr/>
          <p:nvPr/>
        </p:nvGrpSpPr>
        <p:grpSpPr>
          <a:xfrm>
            <a:off x="10512295" y="2588662"/>
            <a:ext cx="597600" cy="247320"/>
            <a:chOff x="10512295" y="2588662"/>
            <a:chExt cx="597600" cy="247320"/>
          </a:xfrm>
        </p:grpSpPr>
        <mc:AlternateContent xmlns:mc="http://schemas.openxmlformats.org/markup-compatibility/2006" xmlns:p14="http://schemas.microsoft.com/office/powerpoint/2010/main">
          <mc:Choice Requires="p14">
            <p:contentPart p14:bwMode="auto" r:id="rId1082">
              <p14:nvContentPartPr>
                <p14:cNvPr id="675" name="Freihand 674">
                  <a:extLst>
                    <a:ext uri="{FF2B5EF4-FFF2-40B4-BE49-F238E27FC236}">
                      <a16:creationId xmlns:a16="http://schemas.microsoft.com/office/drawing/2014/main" id="{7A8DC385-536D-1322-5D58-BAD51B04313D}"/>
                    </a:ext>
                  </a:extLst>
                </p14:cNvPr>
                <p14:cNvContentPartPr/>
                <p14:nvPr/>
              </p14:nvContentPartPr>
              <p14:xfrm>
                <a:off x="10512295" y="2626462"/>
                <a:ext cx="102240" cy="168120"/>
              </p14:xfrm>
            </p:contentPart>
          </mc:Choice>
          <mc:Fallback xmlns="">
            <p:pic>
              <p:nvPicPr>
                <p:cNvPr id="675" name="Freihand 674">
                  <a:extLst>
                    <a:ext uri="{FF2B5EF4-FFF2-40B4-BE49-F238E27FC236}">
                      <a16:creationId xmlns:a16="http://schemas.microsoft.com/office/drawing/2014/main" id="{7A8DC385-536D-1322-5D58-BAD51B04313D}"/>
                    </a:ext>
                  </a:extLst>
                </p:cNvPr>
                <p:cNvPicPr/>
                <p:nvPr/>
              </p:nvPicPr>
              <p:blipFill>
                <a:blip r:embed="rId1083"/>
                <a:stretch>
                  <a:fillRect/>
                </a:stretch>
              </p:blipFill>
              <p:spPr>
                <a:xfrm>
                  <a:off x="10503295" y="2617462"/>
                  <a:ext cx="119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76" name="Freihand 675">
                  <a:extLst>
                    <a:ext uri="{FF2B5EF4-FFF2-40B4-BE49-F238E27FC236}">
                      <a16:creationId xmlns:a16="http://schemas.microsoft.com/office/drawing/2014/main" id="{1B11E0EB-F250-CCB8-CC82-76B9B3B2C02C}"/>
                    </a:ext>
                  </a:extLst>
                </p14:cNvPr>
                <p14:cNvContentPartPr/>
                <p14:nvPr/>
              </p14:nvContentPartPr>
              <p14:xfrm>
                <a:off x="10652335" y="2712862"/>
                <a:ext cx="14400" cy="105480"/>
              </p14:xfrm>
            </p:contentPart>
          </mc:Choice>
          <mc:Fallback xmlns="">
            <p:pic>
              <p:nvPicPr>
                <p:cNvPr id="676" name="Freihand 675">
                  <a:extLst>
                    <a:ext uri="{FF2B5EF4-FFF2-40B4-BE49-F238E27FC236}">
                      <a16:creationId xmlns:a16="http://schemas.microsoft.com/office/drawing/2014/main" id="{1B11E0EB-F250-CCB8-CC82-76B9B3B2C02C}"/>
                    </a:ext>
                  </a:extLst>
                </p:cNvPr>
                <p:cNvPicPr/>
                <p:nvPr/>
              </p:nvPicPr>
              <p:blipFill>
                <a:blip r:embed="rId1085"/>
                <a:stretch>
                  <a:fillRect/>
                </a:stretch>
              </p:blipFill>
              <p:spPr>
                <a:xfrm>
                  <a:off x="10643695" y="2704222"/>
                  <a:ext cx="32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77" name="Freihand 676">
                  <a:extLst>
                    <a:ext uri="{FF2B5EF4-FFF2-40B4-BE49-F238E27FC236}">
                      <a16:creationId xmlns:a16="http://schemas.microsoft.com/office/drawing/2014/main" id="{DB757A97-4555-6B61-2AE9-5FC194F6CE38}"/>
                    </a:ext>
                  </a:extLst>
                </p14:cNvPr>
                <p14:cNvContentPartPr/>
                <p14:nvPr/>
              </p14:nvContentPartPr>
              <p14:xfrm>
                <a:off x="10736575" y="2631142"/>
                <a:ext cx="76320" cy="174600"/>
              </p14:xfrm>
            </p:contentPart>
          </mc:Choice>
          <mc:Fallback xmlns="">
            <p:pic>
              <p:nvPicPr>
                <p:cNvPr id="677" name="Freihand 676">
                  <a:extLst>
                    <a:ext uri="{FF2B5EF4-FFF2-40B4-BE49-F238E27FC236}">
                      <a16:creationId xmlns:a16="http://schemas.microsoft.com/office/drawing/2014/main" id="{DB757A97-4555-6B61-2AE9-5FC194F6CE38}"/>
                    </a:ext>
                  </a:extLst>
                </p:cNvPr>
                <p:cNvPicPr/>
                <p:nvPr/>
              </p:nvPicPr>
              <p:blipFill>
                <a:blip r:embed="rId1087"/>
                <a:stretch>
                  <a:fillRect/>
                </a:stretch>
              </p:blipFill>
              <p:spPr>
                <a:xfrm>
                  <a:off x="10727575" y="2622142"/>
                  <a:ext cx="93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678" name="Freihand 677">
                  <a:extLst>
                    <a:ext uri="{FF2B5EF4-FFF2-40B4-BE49-F238E27FC236}">
                      <a16:creationId xmlns:a16="http://schemas.microsoft.com/office/drawing/2014/main" id="{73E56F65-92B9-EA9D-5374-A9A1B5F49592}"/>
                    </a:ext>
                  </a:extLst>
                </p14:cNvPr>
                <p14:cNvContentPartPr/>
                <p14:nvPr/>
              </p14:nvContentPartPr>
              <p14:xfrm>
                <a:off x="10852855" y="2648422"/>
                <a:ext cx="71280" cy="136080"/>
              </p14:xfrm>
            </p:contentPart>
          </mc:Choice>
          <mc:Fallback xmlns="">
            <p:pic>
              <p:nvPicPr>
                <p:cNvPr id="678" name="Freihand 677">
                  <a:extLst>
                    <a:ext uri="{FF2B5EF4-FFF2-40B4-BE49-F238E27FC236}">
                      <a16:creationId xmlns:a16="http://schemas.microsoft.com/office/drawing/2014/main" id="{73E56F65-92B9-EA9D-5374-A9A1B5F49592}"/>
                    </a:ext>
                  </a:extLst>
                </p:cNvPr>
                <p:cNvPicPr/>
                <p:nvPr/>
              </p:nvPicPr>
              <p:blipFill>
                <a:blip r:embed="rId1089"/>
                <a:stretch>
                  <a:fillRect/>
                </a:stretch>
              </p:blipFill>
              <p:spPr>
                <a:xfrm>
                  <a:off x="10844215" y="2639422"/>
                  <a:ext cx="88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679" name="Freihand 678">
                  <a:extLst>
                    <a:ext uri="{FF2B5EF4-FFF2-40B4-BE49-F238E27FC236}">
                      <a16:creationId xmlns:a16="http://schemas.microsoft.com/office/drawing/2014/main" id="{ABC41738-5212-EEC4-D101-FA9B5D5A298C}"/>
                    </a:ext>
                  </a:extLst>
                </p14:cNvPr>
                <p14:cNvContentPartPr/>
                <p14:nvPr/>
              </p14:nvContentPartPr>
              <p14:xfrm>
                <a:off x="11014855" y="2644822"/>
                <a:ext cx="78120" cy="131040"/>
              </p14:xfrm>
            </p:contentPart>
          </mc:Choice>
          <mc:Fallback xmlns="">
            <p:pic>
              <p:nvPicPr>
                <p:cNvPr id="679" name="Freihand 678">
                  <a:extLst>
                    <a:ext uri="{FF2B5EF4-FFF2-40B4-BE49-F238E27FC236}">
                      <a16:creationId xmlns:a16="http://schemas.microsoft.com/office/drawing/2014/main" id="{ABC41738-5212-EEC4-D101-FA9B5D5A298C}"/>
                    </a:ext>
                  </a:extLst>
                </p:cNvPr>
                <p:cNvPicPr/>
                <p:nvPr/>
              </p:nvPicPr>
              <p:blipFill>
                <a:blip r:embed="rId1091"/>
                <a:stretch>
                  <a:fillRect/>
                </a:stretch>
              </p:blipFill>
              <p:spPr>
                <a:xfrm>
                  <a:off x="11005855" y="2636182"/>
                  <a:ext cx="95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680" name="Freihand 679">
                  <a:extLst>
                    <a:ext uri="{FF2B5EF4-FFF2-40B4-BE49-F238E27FC236}">
                      <a16:creationId xmlns:a16="http://schemas.microsoft.com/office/drawing/2014/main" id="{D64DBF89-1A09-CB73-673B-3B30135E4B0B}"/>
                    </a:ext>
                  </a:extLst>
                </p14:cNvPr>
                <p14:cNvContentPartPr/>
                <p14:nvPr/>
              </p14:nvContentPartPr>
              <p14:xfrm>
                <a:off x="10976695" y="2588662"/>
                <a:ext cx="77400" cy="75600"/>
              </p14:xfrm>
            </p:contentPart>
          </mc:Choice>
          <mc:Fallback xmlns="">
            <p:pic>
              <p:nvPicPr>
                <p:cNvPr id="680" name="Freihand 679">
                  <a:extLst>
                    <a:ext uri="{FF2B5EF4-FFF2-40B4-BE49-F238E27FC236}">
                      <a16:creationId xmlns:a16="http://schemas.microsoft.com/office/drawing/2014/main" id="{D64DBF89-1A09-CB73-673B-3B30135E4B0B}"/>
                    </a:ext>
                  </a:extLst>
                </p:cNvPr>
                <p:cNvPicPr/>
                <p:nvPr/>
              </p:nvPicPr>
              <p:blipFill>
                <a:blip r:embed="rId1093"/>
                <a:stretch>
                  <a:fillRect/>
                </a:stretch>
              </p:blipFill>
              <p:spPr>
                <a:xfrm>
                  <a:off x="10968055" y="2579662"/>
                  <a:ext cx="95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681" name="Freihand 680">
                  <a:extLst>
                    <a:ext uri="{FF2B5EF4-FFF2-40B4-BE49-F238E27FC236}">
                      <a16:creationId xmlns:a16="http://schemas.microsoft.com/office/drawing/2014/main" id="{7CDB4010-BF75-C5DE-1274-52D7DF155D58}"/>
                    </a:ext>
                  </a:extLst>
                </p14:cNvPr>
                <p14:cNvContentPartPr/>
                <p14:nvPr/>
              </p14:nvContentPartPr>
              <p14:xfrm>
                <a:off x="11068135" y="2765062"/>
                <a:ext cx="41760" cy="70920"/>
              </p14:xfrm>
            </p:contentPart>
          </mc:Choice>
          <mc:Fallback xmlns="">
            <p:pic>
              <p:nvPicPr>
                <p:cNvPr id="681" name="Freihand 680">
                  <a:extLst>
                    <a:ext uri="{FF2B5EF4-FFF2-40B4-BE49-F238E27FC236}">
                      <a16:creationId xmlns:a16="http://schemas.microsoft.com/office/drawing/2014/main" id="{7CDB4010-BF75-C5DE-1274-52D7DF155D58}"/>
                    </a:ext>
                  </a:extLst>
                </p:cNvPr>
                <p:cNvPicPr/>
                <p:nvPr/>
              </p:nvPicPr>
              <p:blipFill>
                <a:blip r:embed="rId1095"/>
                <a:stretch>
                  <a:fillRect/>
                </a:stretch>
              </p:blipFill>
              <p:spPr>
                <a:xfrm>
                  <a:off x="11059135" y="2756062"/>
                  <a:ext cx="59400" cy="88560"/>
                </a:xfrm>
                <a:prstGeom prst="rect">
                  <a:avLst/>
                </a:prstGeom>
              </p:spPr>
            </p:pic>
          </mc:Fallback>
        </mc:AlternateContent>
      </p:grpSp>
      <p:grpSp>
        <p:nvGrpSpPr>
          <p:cNvPr id="688" name="Gruppieren 687">
            <a:extLst>
              <a:ext uri="{FF2B5EF4-FFF2-40B4-BE49-F238E27FC236}">
                <a16:creationId xmlns:a16="http://schemas.microsoft.com/office/drawing/2014/main" id="{7E9944D9-E4F8-9984-9418-545D296A6961}"/>
              </a:ext>
            </a:extLst>
          </p:cNvPr>
          <p:cNvGrpSpPr/>
          <p:nvPr/>
        </p:nvGrpSpPr>
        <p:grpSpPr>
          <a:xfrm>
            <a:off x="10545775" y="2977822"/>
            <a:ext cx="592200" cy="244440"/>
            <a:chOff x="10545775" y="2977822"/>
            <a:chExt cx="592200" cy="244440"/>
          </a:xfrm>
        </p:grpSpPr>
        <mc:AlternateContent xmlns:mc="http://schemas.openxmlformats.org/markup-compatibility/2006" xmlns:p14="http://schemas.microsoft.com/office/powerpoint/2010/main">
          <mc:Choice Requires="p14">
            <p:contentPart p14:bwMode="auto" r:id="rId1096">
              <p14:nvContentPartPr>
                <p14:cNvPr id="682" name="Freihand 681">
                  <a:extLst>
                    <a:ext uri="{FF2B5EF4-FFF2-40B4-BE49-F238E27FC236}">
                      <a16:creationId xmlns:a16="http://schemas.microsoft.com/office/drawing/2014/main" id="{05A4F02E-9535-BC8A-8337-2554980E18EA}"/>
                    </a:ext>
                  </a:extLst>
                </p14:cNvPr>
                <p14:cNvContentPartPr/>
                <p14:nvPr/>
              </p14:nvContentPartPr>
              <p14:xfrm>
                <a:off x="10545775" y="3002302"/>
                <a:ext cx="108000" cy="151560"/>
              </p14:xfrm>
            </p:contentPart>
          </mc:Choice>
          <mc:Fallback xmlns="">
            <p:pic>
              <p:nvPicPr>
                <p:cNvPr id="682" name="Freihand 681">
                  <a:extLst>
                    <a:ext uri="{FF2B5EF4-FFF2-40B4-BE49-F238E27FC236}">
                      <a16:creationId xmlns:a16="http://schemas.microsoft.com/office/drawing/2014/main" id="{05A4F02E-9535-BC8A-8337-2554980E18EA}"/>
                    </a:ext>
                  </a:extLst>
                </p:cNvPr>
                <p:cNvPicPr/>
                <p:nvPr/>
              </p:nvPicPr>
              <p:blipFill>
                <a:blip r:embed="rId1097"/>
                <a:stretch>
                  <a:fillRect/>
                </a:stretch>
              </p:blipFill>
              <p:spPr>
                <a:xfrm>
                  <a:off x="10536775" y="2993302"/>
                  <a:ext cx="125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683" name="Freihand 682">
                  <a:extLst>
                    <a:ext uri="{FF2B5EF4-FFF2-40B4-BE49-F238E27FC236}">
                      <a16:creationId xmlns:a16="http://schemas.microsoft.com/office/drawing/2014/main" id="{EC0CF002-1119-1DEA-91BC-E339D34C9F50}"/>
                    </a:ext>
                  </a:extLst>
                </p14:cNvPr>
                <p14:cNvContentPartPr/>
                <p14:nvPr/>
              </p14:nvContentPartPr>
              <p14:xfrm>
                <a:off x="10665295" y="3017422"/>
                <a:ext cx="133560" cy="192960"/>
              </p14:xfrm>
            </p:contentPart>
          </mc:Choice>
          <mc:Fallback xmlns="">
            <p:pic>
              <p:nvPicPr>
                <p:cNvPr id="683" name="Freihand 682">
                  <a:extLst>
                    <a:ext uri="{FF2B5EF4-FFF2-40B4-BE49-F238E27FC236}">
                      <a16:creationId xmlns:a16="http://schemas.microsoft.com/office/drawing/2014/main" id="{EC0CF002-1119-1DEA-91BC-E339D34C9F50}"/>
                    </a:ext>
                  </a:extLst>
                </p:cNvPr>
                <p:cNvPicPr/>
                <p:nvPr/>
              </p:nvPicPr>
              <p:blipFill>
                <a:blip r:embed="rId1099"/>
                <a:stretch>
                  <a:fillRect/>
                </a:stretch>
              </p:blipFill>
              <p:spPr>
                <a:xfrm>
                  <a:off x="10656655" y="3008422"/>
                  <a:ext cx="151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684" name="Freihand 683">
                  <a:extLst>
                    <a:ext uri="{FF2B5EF4-FFF2-40B4-BE49-F238E27FC236}">
                      <a16:creationId xmlns:a16="http://schemas.microsoft.com/office/drawing/2014/main" id="{5CA17962-3298-0DF9-67F5-0EC92504477C}"/>
                    </a:ext>
                  </a:extLst>
                </p14:cNvPr>
                <p14:cNvContentPartPr/>
                <p14:nvPr/>
              </p14:nvContentPartPr>
              <p14:xfrm>
                <a:off x="10850335" y="3010222"/>
                <a:ext cx="78840" cy="140760"/>
              </p14:xfrm>
            </p:contentPart>
          </mc:Choice>
          <mc:Fallback xmlns="">
            <p:pic>
              <p:nvPicPr>
                <p:cNvPr id="684" name="Freihand 683">
                  <a:extLst>
                    <a:ext uri="{FF2B5EF4-FFF2-40B4-BE49-F238E27FC236}">
                      <a16:creationId xmlns:a16="http://schemas.microsoft.com/office/drawing/2014/main" id="{5CA17962-3298-0DF9-67F5-0EC92504477C}"/>
                    </a:ext>
                  </a:extLst>
                </p:cNvPr>
                <p:cNvPicPr/>
                <p:nvPr/>
              </p:nvPicPr>
              <p:blipFill>
                <a:blip r:embed="rId1101"/>
                <a:stretch>
                  <a:fillRect/>
                </a:stretch>
              </p:blipFill>
              <p:spPr>
                <a:xfrm>
                  <a:off x="10841335" y="3001222"/>
                  <a:ext cx="96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685" name="Freihand 684">
                  <a:extLst>
                    <a:ext uri="{FF2B5EF4-FFF2-40B4-BE49-F238E27FC236}">
                      <a16:creationId xmlns:a16="http://schemas.microsoft.com/office/drawing/2014/main" id="{50AC4557-ED97-021F-3F5D-9484FF0C4F0A}"/>
                    </a:ext>
                  </a:extLst>
                </p14:cNvPr>
                <p14:cNvContentPartPr/>
                <p14:nvPr/>
              </p14:nvContentPartPr>
              <p14:xfrm>
                <a:off x="11016655" y="3049822"/>
                <a:ext cx="69480" cy="116280"/>
              </p14:xfrm>
            </p:contentPart>
          </mc:Choice>
          <mc:Fallback xmlns="">
            <p:pic>
              <p:nvPicPr>
                <p:cNvPr id="685" name="Freihand 684">
                  <a:extLst>
                    <a:ext uri="{FF2B5EF4-FFF2-40B4-BE49-F238E27FC236}">
                      <a16:creationId xmlns:a16="http://schemas.microsoft.com/office/drawing/2014/main" id="{50AC4557-ED97-021F-3F5D-9484FF0C4F0A}"/>
                    </a:ext>
                  </a:extLst>
                </p:cNvPr>
                <p:cNvPicPr/>
                <p:nvPr/>
              </p:nvPicPr>
              <p:blipFill>
                <a:blip r:embed="rId1103"/>
                <a:stretch>
                  <a:fillRect/>
                </a:stretch>
              </p:blipFill>
              <p:spPr>
                <a:xfrm>
                  <a:off x="11008015" y="3041182"/>
                  <a:ext cx="87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686" name="Freihand 685">
                  <a:extLst>
                    <a:ext uri="{FF2B5EF4-FFF2-40B4-BE49-F238E27FC236}">
                      <a16:creationId xmlns:a16="http://schemas.microsoft.com/office/drawing/2014/main" id="{2F533335-A79D-6658-9D69-10CB50796B99}"/>
                    </a:ext>
                  </a:extLst>
                </p14:cNvPr>
                <p14:cNvContentPartPr/>
                <p14:nvPr/>
              </p14:nvContentPartPr>
              <p14:xfrm>
                <a:off x="10961215" y="2977822"/>
                <a:ext cx="84960" cy="50040"/>
              </p14:xfrm>
            </p:contentPart>
          </mc:Choice>
          <mc:Fallback xmlns="">
            <p:pic>
              <p:nvPicPr>
                <p:cNvPr id="686" name="Freihand 685">
                  <a:extLst>
                    <a:ext uri="{FF2B5EF4-FFF2-40B4-BE49-F238E27FC236}">
                      <a16:creationId xmlns:a16="http://schemas.microsoft.com/office/drawing/2014/main" id="{2F533335-A79D-6658-9D69-10CB50796B99}"/>
                    </a:ext>
                  </a:extLst>
                </p:cNvPr>
                <p:cNvPicPr/>
                <p:nvPr/>
              </p:nvPicPr>
              <p:blipFill>
                <a:blip r:embed="rId1105"/>
                <a:stretch>
                  <a:fillRect/>
                </a:stretch>
              </p:blipFill>
              <p:spPr>
                <a:xfrm>
                  <a:off x="10952215" y="2968822"/>
                  <a:ext cx="102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687" name="Freihand 686">
                  <a:extLst>
                    <a:ext uri="{FF2B5EF4-FFF2-40B4-BE49-F238E27FC236}">
                      <a16:creationId xmlns:a16="http://schemas.microsoft.com/office/drawing/2014/main" id="{4970F701-D6D2-C7C7-889F-A4052F80E7B1}"/>
                    </a:ext>
                  </a:extLst>
                </p14:cNvPr>
                <p14:cNvContentPartPr/>
                <p14:nvPr/>
              </p14:nvContentPartPr>
              <p14:xfrm>
                <a:off x="11064175" y="3122542"/>
                <a:ext cx="73800" cy="99720"/>
              </p14:xfrm>
            </p:contentPart>
          </mc:Choice>
          <mc:Fallback xmlns="">
            <p:pic>
              <p:nvPicPr>
                <p:cNvPr id="687" name="Freihand 686">
                  <a:extLst>
                    <a:ext uri="{FF2B5EF4-FFF2-40B4-BE49-F238E27FC236}">
                      <a16:creationId xmlns:a16="http://schemas.microsoft.com/office/drawing/2014/main" id="{4970F701-D6D2-C7C7-889F-A4052F80E7B1}"/>
                    </a:ext>
                  </a:extLst>
                </p:cNvPr>
                <p:cNvPicPr/>
                <p:nvPr/>
              </p:nvPicPr>
              <p:blipFill>
                <a:blip r:embed="rId1107"/>
                <a:stretch>
                  <a:fillRect/>
                </a:stretch>
              </p:blipFill>
              <p:spPr>
                <a:xfrm>
                  <a:off x="11055175" y="3113902"/>
                  <a:ext cx="91440" cy="11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8">
            <p14:nvContentPartPr>
              <p14:cNvPr id="39" name="Freihand 38">
                <a:extLst>
                  <a:ext uri="{FF2B5EF4-FFF2-40B4-BE49-F238E27FC236}">
                    <a16:creationId xmlns:a16="http://schemas.microsoft.com/office/drawing/2014/main" id="{1426FD26-887E-4D42-A844-6DA9FFB77D5D}"/>
                  </a:ext>
                </a:extLst>
              </p14:cNvPr>
              <p14:cNvContentPartPr/>
              <p14:nvPr/>
            </p14:nvContentPartPr>
            <p14:xfrm>
              <a:off x="5045195" y="1316827"/>
              <a:ext cx="696960" cy="275760"/>
            </p14:xfrm>
          </p:contentPart>
        </mc:Choice>
        <mc:Fallback>
          <p:pic>
            <p:nvPicPr>
              <p:cNvPr id="39" name="Freihand 38">
                <a:extLst>
                  <a:ext uri="{FF2B5EF4-FFF2-40B4-BE49-F238E27FC236}">
                    <a16:creationId xmlns:a16="http://schemas.microsoft.com/office/drawing/2014/main" id="{1426FD26-887E-4D42-A844-6DA9FFB77D5D}"/>
                  </a:ext>
                </a:extLst>
              </p:cNvPr>
              <p:cNvPicPr/>
              <p:nvPr/>
            </p:nvPicPr>
            <p:blipFill>
              <a:blip r:embed="rId1109"/>
              <a:stretch>
                <a:fillRect/>
              </a:stretch>
            </p:blipFill>
            <p:spPr>
              <a:xfrm>
                <a:off x="5040875" y="1312507"/>
                <a:ext cx="7056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51" name="Freihand 50">
                <a:extLst>
                  <a:ext uri="{FF2B5EF4-FFF2-40B4-BE49-F238E27FC236}">
                    <a16:creationId xmlns:a16="http://schemas.microsoft.com/office/drawing/2014/main" id="{2E066D95-645E-4905-B2FD-F96480510897}"/>
                  </a:ext>
                </a:extLst>
              </p14:cNvPr>
              <p14:cNvContentPartPr/>
              <p14:nvPr/>
            </p14:nvContentPartPr>
            <p14:xfrm>
              <a:off x="5872475" y="1800667"/>
              <a:ext cx="684720" cy="353880"/>
            </p14:xfrm>
          </p:contentPart>
        </mc:Choice>
        <mc:Fallback>
          <p:pic>
            <p:nvPicPr>
              <p:cNvPr id="51" name="Freihand 50">
                <a:extLst>
                  <a:ext uri="{FF2B5EF4-FFF2-40B4-BE49-F238E27FC236}">
                    <a16:creationId xmlns:a16="http://schemas.microsoft.com/office/drawing/2014/main" id="{2E066D95-645E-4905-B2FD-F96480510897}"/>
                  </a:ext>
                </a:extLst>
              </p:cNvPr>
              <p:cNvPicPr/>
              <p:nvPr/>
            </p:nvPicPr>
            <p:blipFill>
              <a:blip r:embed="rId1111"/>
              <a:stretch>
                <a:fillRect/>
              </a:stretch>
            </p:blipFill>
            <p:spPr>
              <a:xfrm>
                <a:off x="5868155" y="1796347"/>
                <a:ext cx="69336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62" name="Freihand 61">
                <a:extLst>
                  <a:ext uri="{FF2B5EF4-FFF2-40B4-BE49-F238E27FC236}">
                    <a16:creationId xmlns:a16="http://schemas.microsoft.com/office/drawing/2014/main" id="{8E904915-BC88-4F8B-9602-98532118380D}"/>
                  </a:ext>
                </a:extLst>
              </p14:cNvPr>
              <p14:cNvContentPartPr/>
              <p14:nvPr/>
            </p14:nvContentPartPr>
            <p14:xfrm>
              <a:off x="8160275" y="1794907"/>
              <a:ext cx="668160" cy="281160"/>
            </p14:xfrm>
          </p:contentPart>
        </mc:Choice>
        <mc:Fallback>
          <p:pic>
            <p:nvPicPr>
              <p:cNvPr id="62" name="Freihand 61">
                <a:extLst>
                  <a:ext uri="{FF2B5EF4-FFF2-40B4-BE49-F238E27FC236}">
                    <a16:creationId xmlns:a16="http://schemas.microsoft.com/office/drawing/2014/main" id="{8E904915-BC88-4F8B-9602-98532118380D}"/>
                  </a:ext>
                </a:extLst>
              </p:cNvPr>
              <p:cNvPicPr/>
              <p:nvPr/>
            </p:nvPicPr>
            <p:blipFill>
              <a:blip r:embed="rId1113"/>
              <a:stretch>
                <a:fillRect/>
              </a:stretch>
            </p:blipFill>
            <p:spPr>
              <a:xfrm>
                <a:off x="8155955" y="1790587"/>
                <a:ext cx="67680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465" name="Freihand 464">
                <a:extLst>
                  <a:ext uri="{FF2B5EF4-FFF2-40B4-BE49-F238E27FC236}">
                    <a16:creationId xmlns:a16="http://schemas.microsoft.com/office/drawing/2014/main" id="{D47B6C81-1F12-4CD9-940A-DF1FAEF51F27}"/>
                  </a:ext>
                </a:extLst>
              </p14:cNvPr>
              <p14:cNvContentPartPr/>
              <p14:nvPr/>
            </p14:nvContentPartPr>
            <p14:xfrm>
              <a:off x="7407515" y="2113867"/>
              <a:ext cx="660240" cy="415080"/>
            </p14:xfrm>
          </p:contentPart>
        </mc:Choice>
        <mc:Fallback>
          <p:pic>
            <p:nvPicPr>
              <p:cNvPr id="465" name="Freihand 464">
                <a:extLst>
                  <a:ext uri="{FF2B5EF4-FFF2-40B4-BE49-F238E27FC236}">
                    <a16:creationId xmlns:a16="http://schemas.microsoft.com/office/drawing/2014/main" id="{D47B6C81-1F12-4CD9-940A-DF1FAEF51F27}"/>
                  </a:ext>
                </a:extLst>
              </p:cNvPr>
              <p:cNvPicPr/>
              <p:nvPr/>
            </p:nvPicPr>
            <p:blipFill>
              <a:blip r:embed="rId1115"/>
              <a:stretch>
                <a:fillRect/>
              </a:stretch>
            </p:blipFill>
            <p:spPr>
              <a:xfrm>
                <a:off x="7398875" y="2104867"/>
                <a:ext cx="67788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473" name="Freihand 472">
                <a:extLst>
                  <a:ext uri="{FF2B5EF4-FFF2-40B4-BE49-F238E27FC236}">
                    <a16:creationId xmlns:a16="http://schemas.microsoft.com/office/drawing/2014/main" id="{F932B5A1-158A-4829-A842-83D1880A8F95}"/>
                  </a:ext>
                </a:extLst>
              </p14:cNvPr>
              <p14:cNvContentPartPr/>
              <p14:nvPr/>
            </p14:nvContentPartPr>
            <p14:xfrm>
              <a:off x="4581515" y="2221147"/>
              <a:ext cx="29160" cy="30240"/>
            </p14:xfrm>
          </p:contentPart>
        </mc:Choice>
        <mc:Fallback>
          <p:pic>
            <p:nvPicPr>
              <p:cNvPr id="473" name="Freihand 472">
                <a:extLst>
                  <a:ext uri="{FF2B5EF4-FFF2-40B4-BE49-F238E27FC236}">
                    <a16:creationId xmlns:a16="http://schemas.microsoft.com/office/drawing/2014/main" id="{F932B5A1-158A-4829-A842-83D1880A8F95}"/>
                  </a:ext>
                </a:extLst>
              </p:cNvPr>
              <p:cNvPicPr/>
              <p:nvPr/>
            </p:nvPicPr>
            <p:blipFill>
              <a:blip r:embed="rId1117"/>
              <a:stretch>
                <a:fillRect/>
              </a:stretch>
            </p:blipFill>
            <p:spPr>
              <a:xfrm>
                <a:off x="4572875" y="2212147"/>
                <a:ext cx="468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478" name="Freihand 477">
                <a:extLst>
                  <a:ext uri="{FF2B5EF4-FFF2-40B4-BE49-F238E27FC236}">
                    <a16:creationId xmlns:a16="http://schemas.microsoft.com/office/drawing/2014/main" id="{44F88EC6-6A78-4A93-B5F5-08730D51A14C}"/>
                  </a:ext>
                </a:extLst>
              </p14:cNvPr>
              <p14:cNvContentPartPr/>
              <p14:nvPr/>
            </p14:nvContentPartPr>
            <p14:xfrm>
              <a:off x="3859355" y="1850707"/>
              <a:ext cx="41400" cy="17640"/>
            </p14:xfrm>
          </p:contentPart>
        </mc:Choice>
        <mc:Fallback>
          <p:pic>
            <p:nvPicPr>
              <p:cNvPr id="478" name="Freihand 477">
                <a:extLst>
                  <a:ext uri="{FF2B5EF4-FFF2-40B4-BE49-F238E27FC236}">
                    <a16:creationId xmlns:a16="http://schemas.microsoft.com/office/drawing/2014/main" id="{44F88EC6-6A78-4A93-B5F5-08730D51A14C}"/>
                  </a:ext>
                </a:extLst>
              </p:cNvPr>
              <p:cNvPicPr/>
              <p:nvPr/>
            </p:nvPicPr>
            <p:blipFill>
              <a:blip r:embed="rId1119"/>
              <a:stretch>
                <a:fillRect/>
              </a:stretch>
            </p:blipFill>
            <p:spPr>
              <a:xfrm>
                <a:off x="3850715" y="1841707"/>
                <a:ext cx="590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487" name="Freihand 486">
                <a:extLst>
                  <a:ext uri="{FF2B5EF4-FFF2-40B4-BE49-F238E27FC236}">
                    <a16:creationId xmlns:a16="http://schemas.microsoft.com/office/drawing/2014/main" id="{EAEAB1DC-4BA7-415C-B59B-4A2CD86B15CB}"/>
                  </a:ext>
                </a:extLst>
              </p14:cNvPr>
              <p14:cNvContentPartPr/>
              <p14:nvPr/>
            </p14:nvContentPartPr>
            <p14:xfrm>
              <a:off x="2582435" y="2001907"/>
              <a:ext cx="477360" cy="292680"/>
            </p14:xfrm>
          </p:contentPart>
        </mc:Choice>
        <mc:Fallback>
          <p:pic>
            <p:nvPicPr>
              <p:cNvPr id="487" name="Freihand 486">
                <a:extLst>
                  <a:ext uri="{FF2B5EF4-FFF2-40B4-BE49-F238E27FC236}">
                    <a16:creationId xmlns:a16="http://schemas.microsoft.com/office/drawing/2014/main" id="{EAEAB1DC-4BA7-415C-B59B-4A2CD86B15CB}"/>
                  </a:ext>
                </a:extLst>
              </p:cNvPr>
              <p:cNvPicPr/>
              <p:nvPr/>
            </p:nvPicPr>
            <p:blipFill>
              <a:blip r:embed="rId1121"/>
              <a:stretch>
                <a:fillRect/>
              </a:stretch>
            </p:blipFill>
            <p:spPr>
              <a:xfrm>
                <a:off x="2573435" y="1992907"/>
                <a:ext cx="49500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495" name="Freihand 494">
                <a:extLst>
                  <a:ext uri="{FF2B5EF4-FFF2-40B4-BE49-F238E27FC236}">
                    <a16:creationId xmlns:a16="http://schemas.microsoft.com/office/drawing/2014/main" id="{261555C5-76E1-40E9-BE16-B6C64C848597}"/>
                  </a:ext>
                </a:extLst>
              </p14:cNvPr>
              <p14:cNvContentPartPr/>
              <p14:nvPr/>
            </p14:nvContentPartPr>
            <p14:xfrm>
              <a:off x="4159955" y="2003347"/>
              <a:ext cx="402120" cy="261720"/>
            </p14:xfrm>
          </p:contentPart>
        </mc:Choice>
        <mc:Fallback>
          <p:pic>
            <p:nvPicPr>
              <p:cNvPr id="495" name="Freihand 494">
                <a:extLst>
                  <a:ext uri="{FF2B5EF4-FFF2-40B4-BE49-F238E27FC236}">
                    <a16:creationId xmlns:a16="http://schemas.microsoft.com/office/drawing/2014/main" id="{261555C5-76E1-40E9-BE16-B6C64C848597}"/>
                  </a:ext>
                </a:extLst>
              </p:cNvPr>
              <p:cNvPicPr/>
              <p:nvPr/>
            </p:nvPicPr>
            <p:blipFill>
              <a:blip r:embed="rId1123"/>
              <a:stretch>
                <a:fillRect/>
              </a:stretch>
            </p:blipFill>
            <p:spPr>
              <a:xfrm>
                <a:off x="4151315" y="1994347"/>
                <a:ext cx="4197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496" name="Freihand 495">
                <a:extLst>
                  <a:ext uri="{FF2B5EF4-FFF2-40B4-BE49-F238E27FC236}">
                    <a16:creationId xmlns:a16="http://schemas.microsoft.com/office/drawing/2014/main" id="{FA67CEBB-0CA9-4963-960B-B2E45FA8E3CF}"/>
                  </a:ext>
                </a:extLst>
              </p14:cNvPr>
              <p14:cNvContentPartPr/>
              <p14:nvPr/>
            </p14:nvContentPartPr>
            <p14:xfrm>
              <a:off x="8091875" y="1798867"/>
              <a:ext cx="779040" cy="375480"/>
            </p14:xfrm>
          </p:contentPart>
        </mc:Choice>
        <mc:Fallback>
          <p:pic>
            <p:nvPicPr>
              <p:cNvPr id="496" name="Freihand 495">
                <a:extLst>
                  <a:ext uri="{FF2B5EF4-FFF2-40B4-BE49-F238E27FC236}">
                    <a16:creationId xmlns:a16="http://schemas.microsoft.com/office/drawing/2014/main" id="{FA67CEBB-0CA9-4963-960B-B2E45FA8E3CF}"/>
                  </a:ext>
                </a:extLst>
              </p:cNvPr>
              <p:cNvPicPr/>
              <p:nvPr/>
            </p:nvPicPr>
            <p:blipFill>
              <a:blip r:embed="rId1125"/>
              <a:stretch>
                <a:fillRect/>
              </a:stretch>
            </p:blipFill>
            <p:spPr>
              <a:xfrm>
                <a:off x="8082875" y="1790227"/>
                <a:ext cx="79668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497" name="Freihand 496">
                <a:extLst>
                  <a:ext uri="{FF2B5EF4-FFF2-40B4-BE49-F238E27FC236}">
                    <a16:creationId xmlns:a16="http://schemas.microsoft.com/office/drawing/2014/main" id="{4C8537EE-FB2D-4F03-8F10-9E2F2D77B3C9}"/>
                  </a:ext>
                </a:extLst>
              </p14:cNvPr>
              <p14:cNvContentPartPr/>
              <p14:nvPr/>
            </p14:nvContentPartPr>
            <p14:xfrm>
              <a:off x="6704795" y="2469187"/>
              <a:ext cx="588600" cy="19080"/>
            </p14:xfrm>
          </p:contentPart>
        </mc:Choice>
        <mc:Fallback>
          <p:pic>
            <p:nvPicPr>
              <p:cNvPr id="497" name="Freihand 496">
                <a:extLst>
                  <a:ext uri="{FF2B5EF4-FFF2-40B4-BE49-F238E27FC236}">
                    <a16:creationId xmlns:a16="http://schemas.microsoft.com/office/drawing/2014/main" id="{4C8537EE-FB2D-4F03-8F10-9E2F2D77B3C9}"/>
                  </a:ext>
                </a:extLst>
              </p:cNvPr>
              <p:cNvPicPr/>
              <p:nvPr/>
            </p:nvPicPr>
            <p:blipFill>
              <a:blip r:embed="rId1127"/>
              <a:stretch>
                <a:fillRect/>
              </a:stretch>
            </p:blipFill>
            <p:spPr>
              <a:xfrm>
                <a:off x="6700475" y="2464867"/>
                <a:ext cx="597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498" name="Freihand 497">
                <a:extLst>
                  <a:ext uri="{FF2B5EF4-FFF2-40B4-BE49-F238E27FC236}">
                    <a16:creationId xmlns:a16="http://schemas.microsoft.com/office/drawing/2014/main" id="{8C25FCFF-AF9A-446C-97EE-EFD8A7C84C07}"/>
                  </a:ext>
                </a:extLst>
              </p14:cNvPr>
              <p14:cNvContentPartPr/>
              <p14:nvPr/>
            </p14:nvContentPartPr>
            <p14:xfrm>
              <a:off x="6690755" y="2867347"/>
              <a:ext cx="611280" cy="25920"/>
            </p14:xfrm>
          </p:contentPart>
        </mc:Choice>
        <mc:Fallback>
          <p:pic>
            <p:nvPicPr>
              <p:cNvPr id="498" name="Freihand 497">
                <a:extLst>
                  <a:ext uri="{FF2B5EF4-FFF2-40B4-BE49-F238E27FC236}">
                    <a16:creationId xmlns:a16="http://schemas.microsoft.com/office/drawing/2014/main" id="{8C25FCFF-AF9A-446C-97EE-EFD8A7C84C07}"/>
                  </a:ext>
                </a:extLst>
              </p:cNvPr>
              <p:cNvPicPr/>
              <p:nvPr/>
            </p:nvPicPr>
            <p:blipFill>
              <a:blip r:embed="rId1129"/>
              <a:stretch>
                <a:fillRect/>
              </a:stretch>
            </p:blipFill>
            <p:spPr>
              <a:xfrm>
                <a:off x="6686435" y="2863027"/>
                <a:ext cx="619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507" name="Freihand 506">
                <a:extLst>
                  <a:ext uri="{FF2B5EF4-FFF2-40B4-BE49-F238E27FC236}">
                    <a16:creationId xmlns:a16="http://schemas.microsoft.com/office/drawing/2014/main" id="{B4A798A6-2EA0-472D-8495-5CB447312FC2}"/>
                  </a:ext>
                </a:extLst>
              </p14:cNvPr>
              <p14:cNvContentPartPr/>
              <p14:nvPr/>
            </p14:nvContentPartPr>
            <p14:xfrm>
              <a:off x="6657995" y="3192427"/>
              <a:ext cx="710280" cy="16560"/>
            </p14:xfrm>
          </p:contentPart>
        </mc:Choice>
        <mc:Fallback>
          <p:pic>
            <p:nvPicPr>
              <p:cNvPr id="507" name="Freihand 506">
                <a:extLst>
                  <a:ext uri="{FF2B5EF4-FFF2-40B4-BE49-F238E27FC236}">
                    <a16:creationId xmlns:a16="http://schemas.microsoft.com/office/drawing/2014/main" id="{B4A798A6-2EA0-472D-8495-5CB447312FC2}"/>
                  </a:ext>
                </a:extLst>
              </p:cNvPr>
              <p:cNvPicPr/>
              <p:nvPr/>
            </p:nvPicPr>
            <p:blipFill>
              <a:blip r:embed="rId1131"/>
              <a:stretch>
                <a:fillRect/>
              </a:stretch>
            </p:blipFill>
            <p:spPr>
              <a:xfrm>
                <a:off x="6653675" y="3188107"/>
                <a:ext cx="718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70" name="Freihand 69">
                <a:extLst>
                  <a:ext uri="{FF2B5EF4-FFF2-40B4-BE49-F238E27FC236}">
                    <a16:creationId xmlns:a16="http://schemas.microsoft.com/office/drawing/2014/main" id="{D672AD5E-2667-4FBC-8DDE-B351DF4F163B}"/>
                  </a:ext>
                </a:extLst>
              </p14:cNvPr>
              <p14:cNvContentPartPr/>
              <p14:nvPr/>
            </p14:nvContentPartPr>
            <p14:xfrm>
              <a:off x="9022835" y="2477467"/>
              <a:ext cx="661320" cy="22680"/>
            </p14:xfrm>
          </p:contentPart>
        </mc:Choice>
        <mc:Fallback>
          <p:pic>
            <p:nvPicPr>
              <p:cNvPr id="70" name="Freihand 69">
                <a:extLst>
                  <a:ext uri="{FF2B5EF4-FFF2-40B4-BE49-F238E27FC236}">
                    <a16:creationId xmlns:a16="http://schemas.microsoft.com/office/drawing/2014/main" id="{D672AD5E-2667-4FBC-8DDE-B351DF4F163B}"/>
                  </a:ext>
                </a:extLst>
              </p:cNvPr>
              <p:cNvPicPr/>
              <p:nvPr/>
            </p:nvPicPr>
            <p:blipFill>
              <a:blip r:embed="rId1133"/>
              <a:stretch>
                <a:fillRect/>
              </a:stretch>
            </p:blipFill>
            <p:spPr>
              <a:xfrm>
                <a:off x="9018515" y="2473147"/>
                <a:ext cx="669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78" name="Freihand 77">
                <a:extLst>
                  <a:ext uri="{FF2B5EF4-FFF2-40B4-BE49-F238E27FC236}">
                    <a16:creationId xmlns:a16="http://schemas.microsoft.com/office/drawing/2014/main" id="{92044A5F-0967-47B5-96E7-6A480A887B5E}"/>
                  </a:ext>
                </a:extLst>
              </p14:cNvPr>
              <p14:cNvContentPartPr/>
              <p14:nvPr/>
            </p14:nvContentPartPr>
            <p14:xfrm>
              <a:off x="8951555" y="2857627"/>
              <a:ext cx="547560" cy="18000"/>
            </p14:xfrm>
          </p:contentPart>
        </mc:Choice>
        <mc:Fallback>
          <p:pic>
            <p:nvPicPr>
              <p:cNvPr id="78" name="Freihand 77">
                <a:extLst>
                  <a:ext uri="{FF2B5EF4-FFF2-40B4-BE49-F238E27FC236}">
                    <a16:creationId xmlns:a16="http://schemas.microsoft.com/office/drawing/2014/main" id="{92044A5F-0967-47B5-96E7-6A480A887B5E}"/>
                  </a:ext>
                </a:extLst>
              </p:cNvPr>
              <p:cNvPicPr/>
              <p:nvPr/>
            </p:nvPicPr>
            <p:blipFill>
              <a:blip r:embed="rId1135"/>
              <a:stretch>
                <a:fillRect/>
              </a:stretch>
            </p:blipFill>
            <p:spPr>
              <a:xfrm>
                <a:off x="8947235" y="2853307"/>
                <a:ext cx="556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81" name="Freihand 80">
                <a:extLst>
                  <a:ext uri="{FF2B5EF4-FFF2-40B4-BE49-F238E27FC236}">
                    <a16:creationId xmlns:a16="http://schemas.microsoft.com/office/drawing/2014/main" id="{64921F00-8A11-412E-8C76-C23DCBDEF92F}"/>
                  </a:ext>
                </a:extLst>
              </p14:cNvPr>
              <p14:cNvContentPartPr/>
              <p14:nvPr/>
            </p14:nvContentPartPr>
            <p14:xfrm>
              <a:off x="8911235" y="3199987"/>
              <a:ext cx="563760" cy="18000"/>
            </p14:xfrm>
          </p:contentPart>
        </mc:Choice>
        <mc:Fallback>
          <p:pic>
            <p:nvPicPr>
              <p:cNvPr id="81" name="Freihand 80">
                <a:extLst>
                  <a:ext uri="{FF2B5EF4-FFF2-40B4-BE49-F238E27FC236}">
                    <a16:creationId xmlns:a16="http://schemas.microsoft.com/office/drawing/2014/main" id="{64921F00-8A11-412E-8C76-C23DCBDEF92F}"/>
                  </a:ext>
                </a:extLst>
              </p:cNvPr>
              <p:cNvPicPr/>
              <p:nvPr/>
            </p:nvPicPr>
            <p:blipFill>
              <a:blip r:embed="rId1137"/>
              <a:stretch>
                <a:fillRect/>
              </a:stretch>
            </p:blipFill>
            <p:spPr>
              <a:xfrm>
                <a:off x="8906915" y="3195667"/>
                <a:ext cx="5724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84" name="Freihand 83">
                <a:extLst>
                  <a:ext uri="{FF2B5EF4-FFF2-40B4-BE49-F238E27FC236}">
                    <a16:creationId xmlns:a16="http://schemas.microsoft.com/office/drawing/2014/main" id="{BE6ADD58-7F27-4E0E-807B-74544E47AA7A}"/>
                  </a:ext>
                </a:extLst>
              </p14:cNvPr>
              <p14:cNvContentPartPr/>
              <p14:nvPr/>
            </p14:nvContentPartPr>
            <p14:xfrm>
              <a:off x="10425755" y="2515987"/>
              <a:ext cx="776520" cy="20880"/>
            </p14:xfrm>
          </p:contentPart>
        </mc:Choice>
        <mc:Fallback>
          <p:pic>
            <p:nvPicPr>
              <p:cNvPr id="84" name="Freihand 83">
                <a:extLst>
                  <a:ext uri="{FF2B5EF4-FFF2-40B4-BE49-F238E27FC236}">
                    <a16:creationId xmlns:a16="http://schemas.microsoft.com/office/drawing/2014/main" id="{BE6ADD58-7F27-4E0E-807B-74544E47AA7A}"/>
                  </a:ext>
                </a:extLst>
              </p:cNvPr>
              <p:cNvPicPr/>
              <p:nvPr/>
            </p:nvPicPr>
            <p:blipFill>
              <a:blip r:embed="rId1139"/>
              <a:stretch>
                <a:fillRect/>
              </a:stretch>
            </p:blipFill>
            <p:spPr>
              <a:xfrm>
                <a:off x="10421435" y="2511667"/>
                <a:ext cx="785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88" name="Freihand 87">
                <a:extLst>
                  <a:ext uri="{FF2B5EF4-FFF2-40B4-BE49-F238E27FC236}">
                    <a16:creationId xmlns:a16="http://schemas.microsoft.com/office/drawing/2014/main" id="{C20BE3BB-6A12-4DE5-9F11-844BCD90A661}"/>
                  </a:ext>
                </a:extLst>
              </p14:cNvPr>
              <p14:cNvContentPartPr/>
              <p14:nvPr/>
            </p14:nvContentPartPr>
            <p14:xfrm>
              <a:off x="10447355" y="2877427"/>
              <a:ext cx="739800" cy="21960"/>
            </p14:xfrm>
          </p:contentPart>
        </mc:Choice>
        <mc:Fallback>
          <p:pic>
            <p:nvPicPr>
              <p:cNvPr id="88" name="Freihand 87">
                <a:extLst>
                  <a:ext uri="{FF2B5EF4-FFF2-40B4-BE49-F238E27FC236}">
                    <a16:creationId xmlns:a16="http://schemas.microsoft.com/office/drawing/2014/main" id="{C20BE3BB-6A12-4DE5-9F11-844BCD90A661}"/>
                  </a:ext>
                </a:extLst>
              </p:cNvPr>
              <p:cNvPicPr/>
              <p:nvPr/>
            </p:nvPicPr>
            <p:blipFill>
              <a:blip r:embed="rId1141"/>
              <a:stretch>
                <a:fillRect/>
              </a:stretch>
            </p:blipFill>
            <p:spPr>
              <a:xfrm>
                <a:off x="10443035" y="2873107"/>
                <a:ext cx="748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91" name="Freihand 90">
                <a:extLst>
                  <a:ext uri="{FF2B5EF4-FFF2-40B4-BE49-F238E27FC236}">
                    <a16:creationId xmlns:a16="http://schemas.microsoft.com/office/drawing/2014/main" id="{DBFAAD34-E351-4DE7-9A80-CC4A7E38A683}"/>
                  </a:ext>
                </a:extLst>
              </p14:cNvPr>
              <p14:cNvContentPartPr/>
              <p14:nvPr/>
            </p14:nvContentPartPr>
            <p14:xfrm>
              <a:off x="10518635" y="3230587"/>
              <a:ext cx="636840" cy="12960"/>
            </p14:xfrm>
          </p:contentPart>
        </mc:Choice>
        <mc:Fallback>
          <p:pic>
            <p:nvPicPr>
              <p:cNvPr id="91" name="Freihand 90">
                <a:extLst>
                  <a:ext uri="{FF2B5EF4-FFF2-40B4-BE49-F238E27FC236}">
                    <a16:creationId xmlns:a16="http://schemas.microsoft.com/office/drawing/2014/main" id="{DBFAAD34-E351-4DE7-9A80-CC4A7E38A683}"/>
                  </a:ext>
                </a:extLst>
              </p:cNvPr>
              <p:cNvPicPr/>
              <p:nvPr/>
            </p:nvPicPr>
            <p:blipFill>
              <a:blip r:embed="rId1143"/>
              <a:stretch>
                <a:fillRect/>
              </a:stretch>
            </p:blipFill>
            <p:spPr>
              <a:xfrm>
                <a:off x="10514315" y="3226267"/>
                <a:ext cx="645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97" name="Freihand 96">
                <a:extLst>
                  <a:ext uri="{FF2B5EF4-FFF2-40B4-BE49-F238E27FC236}">
                    <a16:creationId xmlns:a16="http://schemas.microsoft.com/office/drawing/2014/main" id="{19E5EF4C-B119-4236-B6D6-E99C5368690D}"/>
                  </a:ext>
                </a:extLst>
              </p14:cNvPr>
              <p14:cNvContentPartPr/>
              <p14:nvPr/>
            </p14:nvContentPartPr>
            <p14:xfrm>
              <a:off x="9120755" y="2454067"/>
              <a:ext cx="528480" cy="54360"/>
            </p14:xfrm>
          </p:contentPart>
        </mc:Choice>
        <mc:Fallback>
          <p:pic>
            <p:nvPicPr>
              <p:cNvPr id="97" name="Freihand 96">
                <a:extLst>
                  <a:ext uri="{FF2B5EF4-FFF2-40B4-BE49-F238E27FC236}">
                    <a16:creationId xmlns:a16="http://schemas.microsoft.com/office/drawing/2014/main" id="{19E5EF4C-B119-4236-B6D6-E99C5368690D}"/>
                  </a:ext>
                </a:extLst>
              </p:cNvPr>
              <p:cNvPicPr/>
              <p:nvPr/>
            </p:nvPicPr>
            <p:blipFill>
              <a:blip r:embed="rId1145"/>
              <a:stretch>
                <a:fillRect/>
              </a:stretch>
            </p:blipFill>
            <p:spPr>
              <a:xfrm>
                <a:off x="9116435" y="2449747"/>
                <a:ext cx="5371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101" name="Freihand 100">
                <a:extLst>
                  <a:ext uri="{FF2B5EF4-FFF2-40B4-BE49-F238E27FC236}">
                    <a16:creationId xmlns:a16="http://schemas.microsoft.com/office/drawing/2014/main" id="{D7E128AA-88C9-460F-896C-3D890D34851E}"/>
                  </a:ext>
                </a:extLst>
              </p14:cNvPr>
              <p14:cNvContentPartPr/>
              <p14:nvPr/>
            </p14:nvContentPartPr>
            <p14:xfrm>
              <a:off x="10573355" y="2504467"/>
              <a:ext cx="547920" cy="22320"/>
            </p14:xfrm>
          </p:contentPart>
        </mc:Choice>
        <mc:Fallback>
          <p:pic>
            <p:nvPicPr>
              <p:cNvPr id="101" name="Freihand 100">
                <a:extLst>
                  <a:ext uri="{FF2B5EF4-FFF2-40B4-BE49-F238E27FC236}">
                    <a16:creationId xmlns:a16="http://schemas.microsoft.com/office/drawing/2014/main" id="{D7E128AA-88C9-460F-896C-3D890D34851E}"/>
                  </a:ext>
                </a:extLst>
              </p:cNvPr>
              <p:cNvPicPr/>
              <p:nvPr/>
            </p:nvPicPr>
            <p:blipFill>
              <a:blip r:embed="rId1147"/>
              <a:stretch>
                <a:fillRect/>
              </a:stretch>
            </p:blipFill>
            <p:spPr>
              <a:xfrm>
                <a:off x="10569035" y="2500147"/>
                <a:ext cx="556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108" name="Freihand 107">
                <a:extLst>
                  <a:ext uri="{FF2B5EF4-FFF2-40B4-BE49-F238E27FC236}">
                    <a16:creationId xmlns:a16="http://schemas.microsoft.com/office/drawing/2014/main" id="{B162DBE9-1F9F-45EC-80D3-8F66AEBAB75E}"/>
                  </a:ext>
                </a:extLst>
              </p14:cNvPr>
              <p14:cNvContentPartPr/>
              <p14:nvPr/>
            </p14:nvContentPartPr>
            <p14:xfrm>
              <a:off x="6696155" y="2465947"/>
              <a:ext cx="549360" cy="24840"/>
            </p14:xfrm>
          </p:contentPart>
        </mc:Choice>
        <mc:Fallback>
          <p:pic>
            <p:nvPicPr>
              <p:cNvPr id="108" name="Freihand 107">
                <a:extLst>
                  <a:ext uri="{FF2B5EF4-FFF2-40B4-BE49-F238E27FC236}">
                    <a16:creationId xmlns:a16="http://schemas.microsoft.com/office/drawing/2014/main" id="{B162DBE9-1F9F-45EC-80D3-8F66AEBAB75E}"/>
                  </a:ext>
                </a:extLst>
              </p:cNvPr>
              <p:cNvPicPr/>
              <p:nvPr/>
            </p:nvPicPr>
            <p:blipFill>
              <a:blip r:embed="rId1149"/>
              <a:stretch>
                <a:fillRect/>
              </a:stretch>
            </p:blipFill>
            <p:spPr>
              <a:xfrm>
                <a:off x="6691835" y="2461627"/>
                <a:ext cx="558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111" name="Freihand 110">
                <a:extLst>
                  <a:ext uri="{FF2B5EF4-FFF2-40B4-BE49-F238E27FC236}">
                    <a16:creationId xmlns:a16="http://schemas.microsoft.com/office/drawing/2014/main" id="{D63A7B7F-ED4A-4586-BAB6-4B3AA6B07DE1}"/>
                  </a:ext>
                </a:extLst>
              </p14:cNvPr>
              <p14:cNvContentPartPr/>
              <p14:nvPr/>
            </p14:nvContentPartPr>
            <p14:xfrm>
              <a:off x="8939675" y="2849347"/>
              <a:ext cx="603360" cy="30240"/>
            </p14:xfrm>
          </p:contentPart>
        </mc:Choice>
        <mc:Fallback>
          <p:pic>
            <p:nvPicPr>
              <p:cNvPr id="111" name="Freihand 110">
                <a:extLst>
                  <a:ext uri="{FF2B5EF4-FFF2-40B4-BE49-F238E27FC236}">
                    <a16:creationId xmlns:a16="http://schemas.microsoft.com/office/drawing/2014/main" id="{D63A7B7F-ED4A-4586-BAB6-4B3AA6B07DE1}"/>
                  </a:ext>
                </a:extLst>
              </p:cNvPr>
              <p:cNvPicPr/>
              <p:nvPr/>
            </p:nvPicPr>
            <p:blipFill>
              <a:blip r:embed="rId1151"/>
              <a:stretch>
                <a:fillRect/>
              </a:stretch>
            </p:blipFill>
            <p:spPr>
              <a:xfrm>
                <a:off x="8935355" y="2845027"/>
                <a:ext cx="612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114" name="Freihand 113">
                <a:extLst>
                  <a:ext uri="{FF2B5EF4-FFF2-40B4-BE49-F238E27FC236}">
                    <a16:creationId xmlns:a16="http://schemas.microsoft.com/office/drawing/2014/main" id="{01402D22-E10F-49B9-BC38-EF26AA2EA217}"/>
                  </a:ext>
                </a:extLst>
              </p14:cNvPr>
              <p14:cNvContentPartPr/>
              <p14:nvPr/>
            </p14:nvContentPartPr>
            <p14:xfrm>
              <a:off x="10464635" y="2827387"/>
              <a:ext cx="651600" cy="26280"/>
            </p14:xfrm>
          </p:contentPart>
        </mc:Choice>
        <mc:Fallback>
          <p:pic>
            <p:nvPicPr>
              <p:cNvPr id="114" name="Freihand 113">
                <a:extLst>
                  <a:ext uri="{FF2B5EF4-FFF2-40B4-BE49-F238E27FC236}">
                    <a16:creationId xmlns:a16="http://schemas.microsoft.com/office/drawing/2014/main" id="{01402D22-E10F-49B9-BC38-EF26AA2EA217}"/>
                  </a:ext>
                </a:extLst>
              </p:cNvPr>
              <p:cNvPicPr/>
              <p:nvPr/>
            </p:nvPicPr>
            <p:blipFill>
              <a:blip r:embed="rId1153"/>
              <a:stretch>
                <a:fillRect/>
              </a:stretch>
            </p:blipFill>
            <p:spPr>
              <a:xfrm>
                <a:off x="10460315" y="2823067"/>
                <a:ext cx="660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117" name="Freihand 116">
                <a:extLst>
                  <a:ext uri="{FF2B5EF4-FFF2-40B4-BE49-F238E27FC236}">
                    <a16:creationId xmlns:a16="http://schemas.microsoft.com/office/drawing/2014/main" id="{822F4507-F24D-4905-9A9A-BB8519310CB7}"/>
                  </a:ext>
                </a:extLst>
              </p14:cNvPr>
              <p14:cNvContentPartPr/>
              <p14:nvPr/>
            </p14:nvContentPartPr>
            <p14:xfrm>
              <a:off x="6740435" y="2851867"/>
              <a:ext cx="595440" cy="25200"/>
            </p14:xfrm>
          </p:contentPart>
        </mc:Choice>
        <mc:Fallback>
          <p:pic>
            <p:nvPicPr>
              <p:cNvPr id="117" name="Freihand 116">
                <a:extLst>
                  <a:ext uri="{FF2B5EF4-FFF2-40B4-BE49-F238E27FC236}">
                    <a16:creationId xmlns:a16="http://schemas.microsoft.com/office/drawing/2014/main" id="{822F4507-F24D-4905-9A9A-BB8519310CB7}"/>
                  </a:ext>
                </a:extLst>
              </p:cNvPr>
              <p:cNvPicPr/>
              <p:nvPr/>
            </p:nvPicPr>
            <p:blipFill>
              <a:blip r:embed="rId1155"/>
              <a:stretch>
                <a:fillRect/>
              </a:stretch>
            </p:blipFill>
            <p:spPr>
              <a:xfrm>
                <a:off x="6736115" y="2847547"/>
                <a:ext cx="604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526" name="Freihand 525">
                <a:extLst>
                  <a:ext uri="{FF2B5EF4-FFF2-40B4-BE49-F238E27FC236}">
                    <a16:creationId xmlns:a16="http://schemas.microsoft.com/office/drawing/2014/main" id="{B5199265-AAC6-44F8-814B-EF8391307D74}"/>
                  </a:ext>
                </a:extLst>
              </p14:cNvPr>
              <p14:cNvContentPartPr/>
              <p14:nvPr/>
            </p14:nvContentPartPr>
            <p14:xfrm>
              <a:off x="8954075" y="3182707"/>
              <a:ext cx="518760" cy="31680"/>
            </p14:xfrm>
          </p:contentPart>
        </mc:Choice>
        <mc:Fallback>
          <p:pic>
            <p:nvPicPr>
              <p:cNvPr id="526" name="Freihand 525">
                <a:extLst>
                  <a:ext uri="{FF2B5EF4-FFF2-40B4-BE49-F238E27FC236}">
                    <a16:creationId xmlns:a16="http://schemas.microsoft.com/office/drawing/2014/main" id="{B5199265-AAC6-44F8-814B-EF8391307D74}"/>
                  </a:ext>
                </a:extLst>
              </p:cNvPr>
              <p:cNvPicPr/>
              <p:nvPr/>
            </p:nvPicPr>
            <p:blipFill>
              <a:blip r:embed="rId1157"/>
              <a:stretch>
                <a:fillRect/>
              </a:stretch>
            </p:blipFill>
            <p:spPr>
              <a:xfrm>
                <a:off x="8949755" y="3178387"/>
                <a:ext cx="5274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539" name="Freihand 538">
                <a:extLst>
                  <a:ext uri="{FF2B5EF4-FFF2-40B4-BE49-F238E27FC236}">
                    <a16:creationId xmlns:a16="http://schemas.microsoft.com/office/drawing/2014/main" id="{32E78721-057B-4FEA-819B-E9B878D6BB24}"/>
                  </a:ext>
                </a:extLst>
              </p14:cNvPr>
              <p14:cNvContentPartPr/>
              <p14:nvPr/>
            </p14:nvContentPartPr>
            <p14:xfrm>
              <a:off x="10499195" y="3205387"/>
              <a:ext cx="587160" cy="25560"/>
            </p14:xfrm>
          </p:contentPart>
        </mc:Choice>
        <mc:Fallback>
          <p:pic>
            <p:nvPicPr>
              <p:cNvPr id="539" name="Freihand 538">
                <a:extLst>
                  <a:ext uri="{FF2B5EF4-FFF2-40B4-BE49-F238E27FC236}">
                    <a16:creationId xmlns:a16="http://schemas.microsoft.com/office/drawing/2014/main" id="{32E78721-057B-4FEA-819B-E9B878D6BB24}"/>
                  </a:ext>
                </a:extLst>
              </p:cNvPr>
              <p:cNvPicPr/>
              <p:nvPr/>
            </p:nvPicPr>
            <p:blipFill>
              <a:blip r:embed="rId1159"/>
              <a:stretch>
                <a:fillRect/>
              </a:stretch>
            </p:blipFill>
            <p:spPr>
              <a:xfrm>
                <a:off x="10494875" y="3201067"/>
                <a:ext cx="5958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549" name="Freihand 548">
                <a:extLst>
                  <a:ext uri="{FF2B5EF4-FFF2-40B4-BE49-F238E27FC236}">
                    <a16:creationId xmlns:a16="http://schemas.microsoft.com/office/drawing/2014/main" id="{F88155A5-17EF-4900-BECC-D67221EC5B75}"/>
                  </a:ext>
                </a:extLst>
              </p14:cNvPr>
              <p14:cNvContentPartPr/>
              <p14:nvPr/>
            </p14:nvContentPartPr>
            <p14:xfrm>
              <a:off x="6726395" y="3154987"/>
              <a:ext cx="526680" cy="37800"/>
            </p14:xfrm>
          </p:contentPart>
        </mc:Choice>
        <mc:Fallback>
          <p:pic>
            <p:nvPicPr>
              <p:cNvPr id="549" name="Freihand 548">
                <a:extLst>
                  <a:ext uri="{FF2B5EF4-FFF2-40B4-BE49-F238E27FC236}">
                    <a16:creationId xmlns:a16="http://schemas.microsoft.com/office/drawing/2014/main" id="{F88155A5-17EF-4900-BECC-D67221EC5B75}"/>
                  </a:ext>
                </a:extLst>
              </p:cNvPr>
              <p:cNvPicPr/>
              <p:nvPr/>
            </p:nvPicPr>
            <p:blipFill>
              <a:blip r:embed="rId1161"/>
              <a:stretch>
                <a:fillRect/>
              </a:stretch>
            </p:blipFill>
            <p:spPr>
              <a:xfrm>
                <a:off x="6722075" y="3150667"/>
                <a:ext cx="535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558" name="Freihand 557">
                <a:extLst>
                  <a:ext uri="{FF2B5EF4-FFF2-40B4-BE49-F238E27FC236}">
                    <a16:creationId xmlns:a16="http://schemas.microsoft.com/office/drawing/2014/main" id="{7EC1E392-3BAA-4B3F-A777-E1FA82F724CE}"/>
                  </a:ext>
                </a:extLst>
              </p14:cNvPr>
              <p14:cNvContentPartPr/>
              <p14:nvPr/>
            </p14:nvContentPartPr>
            <p14:xfrm>
              <a:off x="8964875" y="2471707"/>
              <a:ext cx="720360" cy="34920"/>
            </p14:xfrm>
          </p:contentPart>
        </mc:Choice>
        <mc:Fallback>
          <p:pic>
            <p:nvPicPr>
              <p:cNvPr id="558" name="Freihand 557">
                <a:extLst>
                  <a:ext uri="{FF2B5EF4-FFF2-40B4-BE49-F238E27FC236}">
                    <a16:creationId xmlns:a16="http://schemas.microsoft.com/office/drawing/2014/main" id="{7EC1E392-3BAA-4B3F-A777-E1FA82F724CE}"/>
                  </a:ext>
                </a:extLst>
              </p:cNvPr>
              <p:cNvPicPr/>
              <p:nvPr/>
            </p:nvPicPr>
            <p:blipFill>
              <a:blip r:embed="rId1163"/>
              <a:stretch>
                <a:fillRect/>
              </a:stretch>
            </p:blipFill>
            <p:spPr>
              <a:xfrm>
                <a:off x="8960555" y="2467387"/>
                <a:ext cx="7290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560" name="Freihand 559">
                <a:extLst>
                  <a:ext uri="{FF2B5EF4-FFF2-40B4-BE49-F238E27FC236}">
                    <a16:creationId xmlns:a16="http://schemas.microsoft.com/office/drawing/2014/main" id="{7D1C3B96-651F-4B95-BB7A-2A2BE3D6C043}"/>
                  </a:ext>
                </a:extLst>
              </p14:cNvPr>
              <p14:cNvContentPartPr/>
              <p14:nvPr/>
            </p14:nvContentPartPr>
            <p14:xfrm>
              <a:off x="10509635" y="2465947"/>
              <a:ext cx="628200" cy="88920"/>
            </p14:xfrm>
          </p:contentPart>
        </mc:Choice>
        <mc:Fallback>
          <p:pic>
            <p:nvPicPr>
              <p:cNvPr id="560" name="Freihand 559">
                <a:extLst>
                  <a:ext uri="{FF2B5EF4-FFF2-40B4-BE49-F238E27FC236}">
                    <a16:creationId xmlns:a16="http://schemas.microsoft.com/office/drawing/2014/main" id="{7D1C3B96-651F-4B95-BB7A-2A2BE3D6C043}"/>
                  </a:ext>
                </a:extLst>
              </p:cNvPr>
              <p:cNvPicPr/>
              <p:nvPr/>
            </p:nvPicPr>
            <p:blipFill>
              <a:blip r:embed="rId1165"/>
              <a:stretch>
                <a:fillRect/>
              </a:stretch>
            </p:blipFill>
            <p:spPr>
              <a:xfrm>
                <a:off x="10505315" y="2461627"/>
                <a:ext cx="636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568" name="Freihand 567">
                <a:extLst>
                  <a:ext uri="{FF2B5EF4-FFF2-40B4-BE49-F238E27FC236}">
                    <a16:creationId xmlns:a16="http://schemas.microsoft.com/office/drawing/2014/main" id="{06D2B5EB-F1E7-438F-981D-693BFA565B5E}"/>
                  </a:ext>
                </a:extLst>
              </p14:cNvPr>
              <p14:cNvContentPartPr/>
              <p14:nvPr/>
            </p14:nvContentPartPr>
            <p14:xfrm>
              <a:off x="10430075" y="2830627"/>
              <a:ext cx="550800" cy="30960"/>
            </p14:xfrm>
          </p:contentPart>
        </mc:Choice>
        <mc:Fallback>
          <p:pic>
            <p:nvPicPr>
              <p:cNvPr id="568" name="Freihand 567">
                <a:extLst>
                  <a:ext uri="{FF2B5EF4-FFF2-40B4-BE49-F238E27FC236}">
                    <a16:creationId xmlns:a16="http://schemas.microsoft.com/office/drawing/2014/main" id="{06D2B5EB-F1E7-438F-981D-693BFA565B5E}"/>
                  </a:ext>
                </a:extLst>
              </p:cNvPr>
              <p:cNvPicPr/>
              <p:nvPr/>
            </p:nvPicPr>
            <p:blipFill>
              <a:blip r:embed="rId1167"/>
              <a:stretch>
                <a:fillRect/>
              </a:stretch>
            </p:blipFill>
            <p:spPr>
              <a:xfrm>
                <a:off x="10425755" y="2826307"/>
                <a:ext cx="559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141" name="Freihand 140">
                <a:extLst>
                  <a:ext uri="{FF2B5EF4-FFF2-40B4-BE49-F238E27FC236}">
                    <a16:creationId xmlns:a16="http://schemas.microsoft.com/office/drawing/2014/main" id="{0B64545E-44B5-44A0-A583-6165329938C1}"/>
                  </a:ext>
                </a:extLst>
              </p14:cNvPr>
              <p14:cNvContentPartPr/>
              <p14:nvPr/>
            </p14:nvContentPartPr>
            <p14:xfrm>
              <a:off x="8865515" y="2884987"/>
              <a:ext cx="581760" cy="20160"/>
            </p14:xfrm>
          </p:contentPart>
        </mc:Choice>
        <mc:Fallback>
          <p:pic>
            <p:nvPicPr>
              <p:cNvPr id="141" name="Freihand 140">
                <a:extLst>
                  <a:ext uri="{FF2B5EF4-FFF2-40B4-BE49-F238E27FC236}">
                    <a16:creationId xmlns:a16="http://schemas.microsoft.com/office/drawing/2014/main" id="{0B64545E-44B5-44A0-A583-6165329938C1}"/>
                  </a:ext>
                </a:extLst>
              </p:cNvPr>
              <p:cNvPicPr/>
              <p:nvPr/>
            </p:nvPicPr>
            <p:blipFill>
              <a:blip r:embed="rId1169"/>
              <a:stretch>
                <a:fillRect/>
              </a:stretch>
            </p:blipFill>
            <p:spPr>
              <a:xfrm>
                <a:off x="8861195" y="2880667"/>
                <a:ext cx="590400" cy="28800"/>
              </a:xfrm>
              <a:prstGeom prst="rect">
                <a:avLst/>
              </a:prstGeom>
            </p:spPr>
          </p:pic>
        </mc:Fallback>
      </mc:AlternateContent>
    </p:spTree>
    <p:extLst>
      <p:ext uri="{BB962C8B-B14F-4D97-AF65-F5344CB8AC3E}">
        <p14:creationId xmlns:p14="http://schemas.microsoft.com/office/powerpoint/2010/main" val="41703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BEA86B5-3DBA-BD47-AF3D-FBC9631D6212}"/>
              </a:ext>
            </a:extLst>
          </p:cNvPr>
          <p:cNvPicPr>
            <a:picLocks noChangeAspect="1"/>
          </p:cNvPicPr>
          <p:nvPr/>
        </p:nvPicPr>
        <p:blipFill>
          <a:blip r:embed="rId3"/>
          <a:stretch>
            <a:fillRect/>
          </a:stretch>
        </p:blipFill>
        <p:spPr>
          <a:xfrm>
            <a:off x="597383" y="673330"/>
            <a:ext cx="9953951" cy="281103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87DF566F-031D-A45D-7DF5-4D1F2E807346}"/>
                  </a:ext>
                </a:extLst>
              </p14:cNvPr>
              <p14:cNvContentPartPr/>
              <p14:nvPr/>
            </p14:nvContentPartPr>
            <p14:xfrm>
              <a:off x="416455" y="3996262"/>
              <a:ext cx="19800" cy="21600"/>
            </p14:xfrm>
          </p:contentPart>
        </mc:Choice>
        <mc:Fallback xmlns="">
          <p:pic>
            <p:nvPicPr>
              <p:cNvPr id="3" name="Freihand 2">
                <a:extLst>
                  <a:ext uri="{FF2B5EF4-FFF2-40B4-BE49-F238E27FC236}">
                    <a16:creationId xmlns:a16="http://schemas.microsoft.com/office/drawing/2014/main" id="{87DF566F-031D-A45D-7DF5-4D1F2E807346}"/>
                  </a:ext>
                </a:extLst>
              </p:cNvPr>
              <p:cNvPicPr/>
              <p:nvPr/>
            </p:nvPicPr>
            <p:blipFill>
              <a:blip r:embed="rId5"/>
              <a:stretch>
                <a:fillRect/>
              </a:stretch>
            </p:blipFill>
            <p:spPr>
              <a:xfrm>
                <a:off x="407455" y="3987262"/>
                <a:ext cx="37440" cy="39240"/>
              </a:xfrm>
              <a:prstGeom prst="rect">
                <a:avLst/>
              </a:prstGeom>
            </p:spPr>
          </p:pic>
        </mc:Fallback>
      </mc:AlternateContent>
      <p:sp>
        <p:nvSpPr>
          <p:cNvPr id="4" name="Textfeld 3">
            <a:extLst>
              <a:ext uri="{FF2B5EF4-FFF2-40B4-BE49-F238E27FC236}">
                <a16:creationId xmlns:a16="http://schemas.microsoft.com/office/drawing/2014/main" id="{065C2E08-8B7F-17B9-0A21-06DF28B6A123}"/>
              </a:ext>
            </a:extLst>
          </p:cNvPr>
          <p:cNvSpPr txBox="1"/>
          <p:nvPr/>
        </p:nvSpPr>
        <p:spPr>
          <a:xfrm>
            <a:off x="623455" y="3848793"/>
            <a:ext cx="7983404" cy="369332"/>
          </a:xfrm>
          <a:prstGeom prst="rect">
            <a:avLst/>
          </a:prstGeom>
          <a:noFill/>
        </p:spPr>
        <p:txBody>
          <a:bodyPr wrap="none" rtlCol="0">
            <a:spAutoFit/>
          </a:bodyPr>
          <a:lstStyle/>
          <a:p>
            <a:r>
              <a:rPr lang="de-DE"/>
              <a:t>Wie hoch war das durchschnittliche nominale Wachstum zwischen 2016 und 2019?</a:t>
            </a:r>
          </a:p>
        </p:txBody>
      </p:sp>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C6CC2B9A-037E-7A66-5A9A-59ED271AF5C3}"/>
                  </a:ext>
                </a:extLst>
              </p14:cNvPr>
              <p14:cNvContentPartPr/>
              <p14:nvPr/>
            </p14:nvContentPartPr>
            <p14:xfrm>
              <a:off x="4495975" y="1911142"/>
              <a:ext cx="786240" cy="1653840"/>
            </p14:xfrm>
          </p:contentPart>
        </mc:Choice>
        <mc:Fallback xmlns="">
          <p:pic>
            <p:nvPicPr>
              <p:cNvPr id="7" name="Freihand 6">
                <a:extLst>
                  <a:ext uri="{FF2B5EF4-FFF2-40B4-BE49-F238E27FC236}">
                    <a16:creationId xmlns:a16="http://schemas.microsoft.com/office/drawing/2014/main" id="{C6CC2B9A-037E-7A66-5A9A-59ED271AF5C3}"/>
                  </a:ext>
                </a:extLst>
              </p:cNvPr>
              <p:cNvPicPr/>
              <p:nvPr/>
            </p:nvPicPr>
            <p:blipFill>
              <a:blip r:embed="rId7"/>
              <a:stretch>
                <a:fillRect/>
              </a:stretch>
            </p:blipFill>
            <p:spPr>
              <a:xfrm>
                <a:off x="4487335" y="1902502"/>
                <a:ext cx="803880" cy="1671480"/>
              </a:xfrm>
              <a:prstGeom prst="rect">
                <a:avLst/>
              </a:prstGeom>
            </p:spPr>
          </p:pic>
        </mc:Fallback>
      </mc:AlternateContent>
      <p:grpSp>
        <p:nvGrpSpPr>
          <p:cNvPr id="154" name="Gruppieren 153">
            <a:extLst>
              <a:ext uri="{FF2B5EF4-FFF2-40B4-BE49-F238E27FC236}">
                <a16:creationId xmlns:a16="http://schemas.microsoft.com/office/drawing/2014/main" id="{125F2015-CE27-1A1C-3B36-9A99493D2BD2}"/>
              </a:ext>
            </a:extLst>
          </p:cNvPr>
          <p:cNvGrpSpPr/>
          <p:nvPr/>
        </p:nvGrpSpPr>
        <p:grpSpPr>
          <a:xfrm>
            <a:off x="246535" y="4180222"/>
            <a:ext cx="7788960" cy="1560960"/>
            <a:chOff x="246535" y="4180222"/>
            <a:chExt cx="7788960" cy="1560960"/>
          </a:xfrm>
        </p:grpSpPr>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1CE48A5A-8F89-B142-4753-821CCA6AF2A8}"/>
                    </a:ext>
                  </a:extLst>
                </p14:cNvPr>
                <p14:cNvContentPartPr/>
                <p14:nvPr/>
              </p14:nvContentPartPr>
              <p14:xfrm>
                <a:off x="577015" y="4401622"/>
                <a:ext cx="119880" cy="213480"/>
              </p14:xfrm>
            </p:contentPart>
          </mc:Choice>
          <mc:Fallback xmlns="">
            <p:pic>
              <p:nvPicPr>
                <p:cNvPr id="10" name="Freihand 9">
                  <a:extLst>
                    <a:ext uri="{FF2B5EF4-FFF2-40B4-BE49-F238E27FC236}">
                      <a16:creationId xmlns:a16="http://schemas.microsoft.com/office/drawing/2014/main" id="{1CE48A5A-8F89-B142-4753-821CCA6AF2A8}"/>
                    </a:ext>
                  </a:extLst>
                </p:cNvPr>
                <p:cNvPicPr/>
                <p:nvPr/>
              </p:nvPicPr>
              <p:blipFill>
                <a:blip r:embed="rId9"/>
                <a:stretch>
                  <a:fillRect/>
                </a:stretch>
              </p:blipFill>
              <p:spPr>
                <a:xfrm>
                  <a:off x="568375" y="4392982"/>
                  <a:ext cx="1375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71EACE31-0BAA-58DC-5775-A1DE5C735389}"/>
                    </a:ext>
                  </a:extLst>
                </p14:cNvPr>
                <p14:cNvContentPartPr/>
                <p14:nvPr/>
              </p14:nvContentPartPr>
              <p14:xfrm>
                <a:off x="693295" y="4560022"/>
                <a:ext cx="14760" cy="79920"/>
              </p14:xfrm>
            </p:contentPart>
          </mc:Choice>
          <mc:Fallback xmlns="">
            <p:pic>
              <p:nvPicPr>
                <p:cNvPr id="11" name="Freihand 10">
                  <a:extLst>
                    <a:ext uri="{FF2B5EF4-FFF2-40B4-BE49-F238E27FC236}">
                      <a16:creationId xmlns:a16="http://schemas.microsoft.com/office/drawing/2014/main" id="{71EACE31-0BAA-58DC-5775-A1DE5C735389}"/>
                    </a:ext>
                  </a:extLst>
                </p:cNvPr>
                <p:cNvPicPr/>
                <p:nvPr/>
              </p:nvPicPr>
              <p:blipFill>
                <a:blip r:embed="rId11"/>
                <a:stretch>
                  <a:fillRect/>
                </a:stretch>
              </p:blipFill>
              <p:spPr>
                <a:xfrm>
                  <a:off x="684655" y="4551382"/>
                  <a:ext cx="32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D0112137-0236-5372-969C-7932CB923E24}"/>
                    </a:ext>
                  </a:extLst>
                </p14:cNvPr>
                <p14:cNvContentPartPr/>
                <p14:nvPr/>
              </p14:nvContentPartPr>
              <p14:xfrm>
                <a:off x="825055" y="4398022"/>
                <a:ext cx="29880" cy="180360"/>
              </p14:xfrm>
            </p:contentPart>
          </mc:Choice>
          <mc:Fallback xmlns="">
            <p:pic>
              <p:nvPicPr>
                <p:cNvPr id="12" name="Freihand 11">
                  <a:extLst>
                    <a:ext uri="{FF2B5EF4-FFF2-40B4-BE49-F238E27FC236}">
                      <a16:creationId xmlns:a16="http://schemas.microsoft.com/office/drawing/2014/main" id="{D0112137-0236-5372-969C-7932CB923E24}"/>
                    </a:ext>
                  </a:extLst>
                </p:cNvPr>
                <p:cNvPicPr/>
                <p:nvPr/>
              </p:nvPicPr>
              <p:blipFill>
                <a:blip r:embed="rId13"/>
                <a:stretch>
                  <a:fillRect/>
                </a:stretch>
              </p:blipFill>
              <p:spPr>
                <a:xfrm>
                  <a:off x="816055" y="4389382"/>
                  <a:ext cx="47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A5D6EEC8-150A-4FD9-1D99-5842F5C8451E}"/>
                    </a:ext>
                  </a:extLst>
                </p14:cNvPr>
                <p14:cNvContentPartPr/>
                <p14:nvPr/>
              </p14:nvContentPartPr>
              <p14:xfrm>
                <a:off x="904615" y="4404502"/>
                <a:ext cx="111960" cy="176040"/>
              </p14:xfrm>
            </p:contentPart>
          </mc:Choice>
          <mc:Fallback xmlns="">
            <p:pic>
              <p:nvPicPr>
                <p:cNvPr id="13" name="Freihand 12">
                  <a:extLst>
                    <a:ext uri="{FF2B5EF4-FFF2-40B4-BE49-F238E27FC236}">
                      <a16:creationId xmlns:a16="http://schemas.microsoft.com/office/drawing/2014/main" id="{A5D6EEC8-150A-4FD9-1D99-5842F5C8451E}"/>
                    </a:ext>
                  </a:extLst>
                </p:cNvPr>
                <p:cNvPicPr/>
                <p:nvPr/>
              </p:nvPicPr>
              <p:blipFill>
                <a:blip r:embed="rId15"/>
                <a:stretch>
                  <a:fillRect/>
                </a:stretch>
              </p:blipFill>
              <p:spPr>
                <a:xfrm>
                  <a:off x="895615" y="4395502"/>
                  <a:ext cx="129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935DE069-2506-7C4D-81D7-D1DA7225B508}"/>
                    </a:ext>
                  </a:extLst>
                </p14:cNvPr>
                <p14:cNvContentPartPr/>
                <p14:nvPr/>
              </p14:nvContentPartPr>
              <p14:xfrm>
                <a:off x="1233295" y="4408822"/>
                <a:ext cx="10800" cy="135000"/>
              </p14:xfrm>
            </p:contentPart>
          </mc:Choice>
          <mc:Fallback xmlns="">
            <p:pic>
              <p:nvPicPr>
                <p:cNvPr id="14" name="Freihand 13">
                  <a:extLst>
                    <a:ext uri="{FF2B5EF4-FFF2-40B4-BE49-F238E27FC236}">
                      <a16:creationId xmlns:a16="http://schemas.microsoft.com/office/drawing/2014/main" id="{935DE069-2506-7C4D-81D7-D1DA7225B508}"/>
                    </a:ext>
                  </a:extLst>
                </p:cNvPr>
                <p:cNvPicPr/>
                <p:nvPr/>
              </p:nvPicPr>
              <p:blipFill>
                <a:blip r:embed="rId17"/>
                <a:stretch>
                  <a:fillRect/>
                </a:stretch>
              </p:blipFill>
              <p:spPr>
                <a:xfrm>
                  <a:off x="1224295" y="4400182"/>
                  <a:ext cx="284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B8003C33-BEFB-0F5B-C4BC-1C45B61A1A5A}"/>
                    </a:ext>
                  </a:extLst>
                </p14:cNvPr>
                <p14:cNvContentPartPr/>
                <p14:nvPr/>
              </p14:nvContentPartPr>
              <p14:xfrm>
                <a:off x="1193335" y="4468942"/>
                <a:ext cx="112320" cy="11880"/>
              </p14:xfrm>
            </p:contentPart>
          </mc:Choice>
          <mc:Fallback xmlns="">
            <p:pic>
              <p:nvPicPr>
                <p:cNvPr id="15" name="Freihand 14">
                  <a:extLst>
                    <a:ext uri="{FF2B5EF4-FFF2-40B4-BE49-F238E27FC236}">
                      <a16:creationId xmlns:a16="http://schemas.microsoft.com/office/drawing/2014/main" id="{B8003C33-BEFB-0F5B-C4BC-1C45B61A1A5A}"/>
                    </a:ext>
                  </a:extLst>
                </p:cNvPr>
                <p:cNvPicPr/>
                <p:nvPr/>
              </p:nvPicPr>
              <p:blipFill>
                <a:blip r:embed="rId19"/>
                <a:stretch>
                  <a:fillRect/>
                </a:stretch>
              </p:blipFill>
              <p:spPr>
                <a:xfrm>
                  <a:off x="1184695" y="4459942"/>
                  <a:ext cx="129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D44686D7-D554-186A-D3F0-FDAEF3A8AACD}"/>
                    </a:ext>
                  </a:extLst>
                </p14:cNvPr>
                <p14:cNvContentPartPr/>
                <p14:nvPr/>
              </p14:nvContentPartPr>
              <p14:xfrm>
                <a:off x="1392055" y="4397302"/>
                <a:ext cx="127440" cy="146880"/>
              </p14:xfrm>
            </p:contentPart>
          </mc:Choice>
          <mc:Fallback xmlns="">
            <p:pic>
              <p:nvPicPr>
                <p:cNvPr id="16" name="Freihand 15">
                  <a:extLst>
                    <a:ext uri="{FF2B5EF4-FFF2-40B4-BE49-F238E27FC236}">
                      <a16:creationId xmlns:a16="http://schemas.microsoft.com/office/drawing/2014/main" id="{D44686D7-D554-186A-D3F0-FDAEF3A8AACD}"/>
                    </a:ext>
                  </a:extLst>
                </p:cNvPr>
                <p:cNvPicPr/>
                <p:nvPr/>
              </p:nvPicPr>
              <p:blipFill>
                <a:blip r:embed="rId21"/>
                <a:stretch>
                  <a:fillRect/>
                </a:stretch>
              </p:blipFill>
              <p:spPr>
                <a:xfrm>
                  <a:off x="1383415" y="4388302"/>
                  <a:ext cx="145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3C35548D-E5E0-D81C-15F7-230E33870F27}"/>
                    </a:ext>
                  </a:extLst>
                </p14:cNvPr>
                <p14:cNvContentPartPr/>
                <p14:nvPr/>
              </p14:nvContentPartPr>
              <p14:xfrm>
                <a:off x="1616695" y="4370302"/>
                <a:ext cx="85680" cy="154800"/>
              </p14:xfrm>
            </p:contentPart>
          </mc:Choice>
          <mc:Fallback xmlns="">
            <p:pic>
              <p:nvPicPr>
                <p:cNvPr id="17" name="Freihand 16">
                  <a:extLst>
                    <a:ext uri="{FF2B5EF4-FFF2-40B4-BE49-F238E27FC236}">
                      <a16:creationId xmlns:a16="http://schemas.microsoft.com/office/drawing/2014/main" id="{3C35548D-E5E0-D81C-15F7-230E33870F27}"/>
                    </a:ext>
                  </a:extLst>
                </p:cNvPr>
                <p:cNvPicPr/>
                <p:nvPr/>
              </p:nvPicPr>
              <p:blipFill>
                <a:blip r:embed="rId23"/>
                <a:stretch>
                  <a:fillRect/>
                </a:stretch>
              </p:blipFill>
              <p:spPr>
                <a:xfrm>
                  <a:off x="1607695" y="4361662"/>
                  <a:ext cx="103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1DEA4FF8-9EC6-6E8B-7CBE-AB75EADA2EE2}"/>
                    </a:ext>
                  </a:extLst>
                </p14:cNvPr>
                <p14:cNvContentPartPr/>
                <p14:nvPr/>
              </p14:nvContentPartPr>
              <p14:xfrm>
                <a:off x="1622095" y="4466062"/>
                <a:ext cx="127440" cy="133560"/>
              </p14:xfrm>
            </p:contentPart>
          </mc:Choice>
          <mc:Fallback xmlns="">
            <p:pic>
              <p:nvPicPr>
                <p:cNvPr id="18" name="Freihand 17">
                  <a:extLst>
                    <a:ext uri="{FF2B5EF4-FFF2-40B4-BE49-F238E27FC236}">
                      <a16:creationId xmlns:a16="http://schemas.microsoft.com/office/drawing/2014/main" id="{1DEA4FF8-9EC6-6E8B-7CBE-AB75EADA2EE2}"/>
                    </a:ext>
                  </a:extLst>
                </p:cNvPr>
                <p:cNvPicPr/>
                <p:nvPr/>
              </p:nvPicPr>
              <p:blipFill>
                <a:blip r:embed="rId25"/>
                <a:stretch>
                  <a:fillRect/>
                </a:stretch>
              </p:blipFill>
              <p:spPr>
                <a:xfrm>
                  <a:off x="1613455" y="4457422"/>
                  <a:ext cx="145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E55519D8-BBD7-82A3-7A27-91A94035ADEE}"/>
                    </a:ext>
                  </a:extLst>
                </p14:cNvPr>
                <p14:cNvContentPartPr/>
                <p14:nvPr/>
              </p14:nvContentPartPr>
              <p14:xfrm>
                <a:off x="1813255" y="4392622"/>
                <a:ext cx="77760" cy="153360"/>
              </p14:xfrm>
            </p:contentPart>
          </mc:Choice>
          <mc:Fallback xmlns="">
            <p:pic>
              <p:nvPicPr>
                <p:cNvPr id="19" name="Freihand 18">
                  <a:extLst>
                    <a:ext uri="{FF2B5EF4-FFF2-40B4-BE49-F238E27FC236}">
                      <a16:creationId xmlns:a16="http://schemas.microsoft.com/office/drawing/2014/main" id="{E55519D8-BBD7-82A3-7A27-91A94035ADEE}"/>
                    </a:ext>
                  </a:extLst>
                </p:cNvPr>
                <p:cNvPicPr/>
                <p:nvPr/>
              </p:nvPicPr>
              <p:blipFill>
                <a:blip r:embed="rId27"/>
                <a:stretch>
                  <a:fillRect/>
                </a:stretch>
              </p:blipFill>
              <p:spPr>
                <a:xfrm>
                  <a:off x="1804255" y="4383622"/>
                  <a:ext cx="95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8CD2F1F8-9317-6337-CE10-17AF175519F3}"/>
                    </a:ext>
                  </a:extLst>
                </p14:cNvPr>
                <p14:cNvContentPartPr/>
                <p14:nvPr/>
              </p14:nvContentPartPr>
              <p14:xfrm>
                <a:off x="1979575" y="4404862"/>
                <a:ext cx="110160" cy="109080"/>
              </p14:xfrm>
            </p:contentPart>
          </mc:Choice>
          <mc:Fallback xmlns="">
            <p:pic>
              <p:nvPicPr>
                <p:cNvPr id="20" name="Freihand 19">
                  <a:extLst>
                    <a:ext uri="{FF2B5EF4-FFF2-40B4-BE49-F238E27FC236}">
                      <a16:creationId xmlns:a16="http://schemas.microsoft.com/office/drawing/2014/main" id="{8CD2F1F8-9317-6337-CE10-17AF175519F3}"/>
                    </a:ext>
                  </a:extLst>
                </p:cNvPr>
                <p:cNvPicPr/>
                <p:nvPr/>
              </p:nvPicPr>
              <p:blipFill>
                <a:blip r:embed="rId29"/>
                <a:stretch>
                  <a:fillRect/>
                </a:stretch>
              </p:blipFill>
              <p:spPr>
                <a:xfrm>
                  <a:off x="1970575" y="4395862"/>
                  <a:ext cx="127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DD0DD5D7-0970-D0F0-3780-A0B9B179074F}"/>
                    </a:ext>
                  </a:extLst>
                </p14:cNvPr>
                <p14:cNvContentPartPr/>
                <p14:nvPr/>
              </p14:nvContentPartPr>
              <p14:xfrm>
                <a:off x="2213935" y="4421782"/>
                <a:ext cx="82800" cy="115560"/>
              </p14:xfrm>
            </p:contentPart>
          </mc:Choice>
          <mc:Fallback xmlns="">
            <p:pic>
              <p:nvPicPr>
                <p:cNvPr id="21" name="Freihand 20">
                  <a:extLst>
                    <a:ext uri="{FF2B5EF4-FFF2-40B4-BE49-F238E27FC236}">
                      <a16:creationId xmlns:a16="http://schemas.microsoft.com/office/drawing/2014/main" id="{DD0DD5D7-0970-D0F0-3780-A0B9B179074F}"/>
                    </a:ext>
                  </a:extLst>
                </p:cNvPr>
                <p:cNvPicPr/>
                <p:nvPr/>
              </p:nvPicPr>
              <p:blipFill>
                <a:blip r:embed="rId31"/>
                <a:stretch>
                  <a:fillRect/>
                </a:stretch>
              </p:blipFill>
              <p:spPr>
                <a:xfrm>
                  <a:off x="2205295" y="4413142"/>
                  <a:ext cx="100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2A0C3BE7-052F-60B7-99D4-9CF92DC3EC41}"/>
                    </a:ext>
                  </a:extLst>
                </p14:cNvPr>
                <p14:cNvContentPartPr/>
                <p14:nvPr/>
              </p14:nvContentPartPr>
              <p14:xfrm>
                <a:off x="2430655" y="4387582"/>
                <a:ext cx="119880" cy="159120"/>
              </p14:xfrm>
            </p:contentPart>
          </mc:Choice>
          <mc:Fallback xmlns="">
            <p:pic>
              <p:nvPicPr>
                <p:cNvPr id="22" name="Freihand 21">
                  <a:extLst>
                    <a:ext uri="{FF2B5EF4-FFF2-40B4-BE49-F238E27FC236}">
                      <a16:creationId xmlns:a16="http://schemas.microsoft.com/office/drawing/2014/main" id="{2A0C3BE7-052F-60B7-99D4-9CF92DC3EC41}"/>
                    </a:ext>
                  </a:extLst>
                </p:cNvPr>
                <p:cNvPicPr/>
                <p:nvPr/>
              </p:nvPicPr>
              <p:blipFill>
                <a:blip r:embed="rId33"/>
                <a:stretch>
                  <a:fillRect/>
                </a:stretch>
              </p:blipFill>
              <p:spPr>
                <a:xfrm>
                  <a:off x="2422015" y="4378582"/>
                  <a:ext cx="137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EACF5E9C-1998-7CE7-0F14-68C45CBEC117}"/>
                    </a:ext>
                  </a:extLst>
                </p14:cNvPr>
                <p14:cNvContentPartPr/>
                <p14:nvPr/>
              </p14:nvContentPartPr>
              <p14:xfrm>
                <a:off x="2597695" y="4352662"/>
                <a:ext cx="78120" cy="196920"/>
              </p14:xfrm>
            </p:contentPart>
          </mc:Choice>
          <mc:Fallback xmlns="">
            <p:pic>
              <p:nvPicPr>
                <p:cNvPr id="23" name="Freihand 22">
                  <a:extLst>
                    <a:ext uri="{FF2B5EF4-FFF2-40B4-BE49-F238E27FC236}">
                      <a16:creationId xmlns:a16="http://schemas.microsoft.com/office/drawing/2014/main" id="{EACF5E9C-1998-7CE7-0F14-68C45CBEC117}"/>
                    </a:ext>
                  </a:extLst>
                </p:cNvPr>
                <p:cNvPicPr/>
                <p:nvPr/>
              </p:nvPicPr>
              <p:blipFill>
                <a:blip r:embed="rId35"/>
                <a:stretch>
                  <a:fillRect/>
                </a:stretch>
              </p:blipFill>
              <p:spPr>
                <a:xfrm>
                  <a:off x="2588695" y="4344022"/>
                  <a:ext cx="957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7D00278C-6944-F577-DA8E-981D4BADB05A}"/>
                    </a:ext>
                  </a:extLst>
                </p14:cNvPr>
                <p14:cNvContentPartPr/>
                <p14:nvPr/>
              </p14:nvContentPartPr>
              <p14:xfrm>
                <a:off x="2682655" y="4506022"/>
                <a:ext cx="26640" cy="91800"/>
              </p14:xfrm>
            </p:contentPart>
          </mc:Choice>
          <mc:Fallback xmlns="">
            <p:pic>
              <p:nvPicPr>
                <p:cNvPr id="24" name="Freihand 23">
                  <a:extLst>
                    <a:ext uri="{FF2B5EF4-FFF2-40B4-BE49-F238E27FC236}">
                      <a16:creationId xmlns:a16="http://schemas.microsoft.com/office/drawing/2014/main" id="{7D00278C-6944-F577-DA8E-981D4BADB05A}"/>
                    </a:ext>
                  </a:extLst>
                </p:cNvPr>
                <p:cNvPicPr/>
                <p:nvPr/>
              </p:nvPicPr>
              <p:blipFill>
                <a:blip r:embed="rId37"/>
                <a:stretch>
                  <a:fillRect/>
                </a:stretch>
              </p:blipFill>
              <p:spPr>
                <a:xfrm>
                  <a:off x="2673655" y="4497022"/>
                  <a:ext cx="44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F4521D35-230C-3FB1-7F4E-F3060EE93B06}"/>
                    </a:ext>
                  </a:extLst>
                </p14:cNvPr>
                <p14:cNvContentPartPr/>
                <p14:nvPr/>
              </p14:nvContentPartPr>
              <p14:xfrm>
                <a:off x="2828095" y="4409542"/>
                <a:ext cx="103680" cy="119880"/>
              </p14:xfrm>
            </p:contentPart>
          </mc:Choice>
          <mc:Fallback xmlns="">
            <p:pic>
              <p:nvPicPr>
                <p:cNvPr id="25" name="Freihand 24">
                  <a:extLst>
                    <a:ext uri="{FF2B5EF4-FFF2-40B4-BE49-F238E27FC236}">
                      <a16:creationId xmlns:a16="http://schemas.microsoft.com/office/drawing/2014/main" id="{F4521D35-230C-3FB1-7F4E-F3060EE93B06}"/>
                    </a:ext>
                  </a:extLst>
                </p:cNvPr>
                <p:cNvPicPr/>
                <p:nvPr/>
              </p:nvPicPr>
              <p:blipFill>
                <a:blip r:embed="rId39"/>
                <a:stretch>
                  <a:fillRect/>
                </a:stretch>
              </p:blipFill>
              <p:spPr>
                <a:xfrm>
                  <a:off x="2819095" y="4400542"/>
                  <a:ext cx="121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D4663137-0EE2-2753-A6C3-695AD200DB0E}"/>
                    </a:ext>
                  </a:extLst>
                </p14:cNvPr>
                <p14:cNvContentPartPr/>
                <p14:nvPr/>
              </p14:nvContentPartPr>
              <p14:xfrm>
                <a:off x="2942215" y="4414222"/>
                <a:ext cx="61200" cy="106920"/>
              </p14:xfrm>
            </p:contentPart>
          </mc:Choice>
          <mc:Fallback xmlns="">
            <p:pic>
              <p:nvPicPr>
                <p:cNvPr id="26" name="Freihand 25">
                  <a:extLst>
                    <a:ext uri="{FF2B5EF4-FFF2-40B4-BE49-F238E27FC236}">
                      <a16:creationId xmlns:a16="http://schemas.microsoft.com/office/drawing/2014/main" id="{D4663137-0EE2-2753-A6C3-695AD200DB0E}"/>
                    </a:ext>
                  </a:extLst>
                </p:cNvPr>
                <p:cNvPicPr/>
                <p:nvPr/>
              </p:nvPicPr>
              <p:blipFill>
                <a:blip r:embed="rId41"/>
                <a:stretch>
                  <a:fillRect/>
                </a:stretch>
              </p:blipFill>
              <p:spPr>
                <a:xfrm>
                  <a:off x="2933215" y="4405222"/>
                  <a:ext cx="78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5F285ABE-50D8-7FE9-F39E-682DBF7A83DA}"/>
                    </a:ext>
                  </a:extLst>
                </p14:cNvPr>
                <p14:cNvContentPartPr/>
                <p14:nvPr/>
              </p14:nvContentPartPr>
              <p14:xfrm>
                <a:off x="3156415" y="4394062"/>
                <a:ext cx="82800" cy="98280"/>
              </p14:xfrm>
            </p:contentPart>
          </mc:Choice>
          <mc:Fallback xmlns="">
            <p:pic>
              <p:nvPicPr>
                <p:cNvPr id="27" name="Freihand 26">
                  <a:extLst>
                    <a:ext uri="{FF2B5EF4-FFF2-40B4-BE49-F238E27FC236}">
                      <a16:creationId xmlns:a16="http://schemas.microsoft.com/office/drawing/2014/main" id="{5F285ABE-50D8-7FE9-F39E-682DBF7A83DA}"/>
                    </a:ext>
                  </a:extLst>
                </p:cNvPr>
                <p:cNvPicPr/>
                <p:nvPr/>
              </p:nvPicPr>
              <p:blipFill>
                <a:blip r:embed="rId43"/>
                <a:stretch>
                  <a:fillRect/>
                </a:stretch>
              </p:blipFill>
              <p:spPr>
                <a:xfrm>
                  <a:off x="3147415" y="4385062"/>
                  <a:ext cx="100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B6CF7D84-C3B8-2158-BDDD-BF8BFBA25F51}"/>
                    </a:ext>
                  </a:extLst>
                </p14:cNvPr>
                <p14:cNvContentPartPr/>
                <p14:nvPr/>
              </p14:nvContentPartPr>
              <p14:xfrm>
                <a:off x="3094135" y="4338622"/>
                <a:ext cx="189720" cy="156960"/>
              </p14:xfrm>
            </p:contentPart>
          </mc:Choice>
          <mc:Fallback xmlns="">
            <p:pic>
              <p:nvPicPr>
                <p:cNvPr id="28" name="Freihand 27">
                  <a:extLst>
                    <a:ext uri="{FF2B5EF4-FFF2-40B4-BE49-F238E27FC236}">
                      <a16:creationId xmlns:a16="http://schemas.microsoft.com/office/drawing/2014/main" id="{B6CF7D84-C3B8-2158-BDDD-BF8BFBA25F51}"/>
                    </a:ext>
                  </a:extLst>
                </p:cNvPr>
                <p:cNvPicPr/>
                <p:nvPr/>
              </p:nvPicPr>
              <p:blipFill>
                <a:blip r:embed="rId45"/>
                <a:stretch>
                  <a:fillRect/>
                </a:stretch>
              </p:blipFill>
              <p:spPr>
                <a:xfrm>
                  <a:off x="3085495" y="4329982"/>
                  <a:ext cx="207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5B9A1A51-7E58-4C8A-24C2-86F6410D87F1}"/>
                    </a:ext>
                  </a:extLst>
                </p14:cNvPr>
                <p14:cNvContentPartPr/>
                <p14:nvPr/>
              </p14:nvContentPartPr>
              <p14:xfrm>
                <a:off x="2155615" y="4385782"/>
                <a:ext cx="60120" cy="102960"/>
              </p14:xfrm>
            </p:contentPart>
          </mc:Choice>
          <mc:Fallback xmlns="">
            <p:pic>
              <p:nvPicPr>
                <p:cNvPr id="29" name="Freihand 28">
                  <a:extLst>
                    <a:ext uri="{FF2B5EF4-FFF2-40B4-BE49-F238E27FC236}">
                      <a16:creationId xmlns:a16="http://schemas.microsoft.com/office/drawing/2014/main" id="{5B9A1A51-7E58-4C8A-24C2-86F6410D87F1}"/>
                    </a:ext>
                  </a:extLst>
                </p:cNvPr>
                <p:cNvPicPr/>
                <p:nvPr/>
              </p:nvPicPr>
              <p:blipFill>
                <a:blip r:embed="rId47"/>
                <a:stretch>
                  <a:fillRect/>
                </a:stretch>
              </p:blipFill>
              <p:spPr>
                <a:xfrm>
                  <a:off x="2146975" y="4376782"/>
                  <a:ext cx="77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83FE5A0D-1E9D-80B4-5D1E-E79D3C041310}"/>
                    </a:ext>
                  </a:extLst>
                </p14:cNvPr>
                <p14:cNvContentPartPr/>
                <p14:nvPr/>
              </p14:nvContentPartPr>
              <p14:xfrm>
                <a:off x="2137615" y="4345462"/>
                <a:ext cx="54720" cy="70560"/>
              </p14:xfrm>
            </p:contentPart>
          </mc:Choice>
          <mc:Fallback xmlns="">
            <p:pic>
              <p:nvPicPr>
                <p:cNvPr id="30" name="Freihand 29">
                  <a:extLst>
                    <a:ext uri="{FF2B5EF4-FFF2-40B4-BE49-F238E27FC236}">
                      <a16:creationId xmlns:a16="http://schemas.microsoft.com/office/drawing/2014/main" id="{83FE5A0D-1E9D-80B4-5D1E-E79D3C041310}"/>
                    </a:ext>
                  </a:extLst>
                </p:cNvPr>
                <p:cNvPicPr/>
                <p:nvPr/>
              </p:nvPicPr>
              <p:blipFill>
                <a:blip r:embed="rId49"/>
                <a:stretch>
                  <a:fillRect/>
                </a:stretch>
              </p:blipFill>
              <p:spPr>
                <a:xfrm>
                  <a:off x="2128615" y="4336822"/>
                  <a:ext cx="72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8CE7628A-A869-0A99-4401-2E9644F22C7B}"/>
                    </a:ext>
                  </a:extLst>
                </p14:cNvPr>
                <p14:cNvContentPartPr/>
                <p14:nvPr/>
              </p14:nvContentPartPr>
              <p14:xfrm>
                <a:off x="2198455" y="4489462"/>
                <a:ext cx="54720" cy="95760"/>
              </p14:xfrm>
            </p:contentPart>
          </mc:Choice>
          <mc:Fallback xmlns="">
            <p:pic>
              <p:nvPicPr>
                <p:cNvPr id="31" name="Freihand 30">
                  <a:extLst>
                    <a:ext uri="{FF2B5EF4-FFF2-40B4-BE49-F238E27FC236}">
                      <a16:creationId xmlns:a16="http://schemas.microsoft.com/office/drawing/2014/main" id="{8CE7628A-A869-0A99-4401-2E9644F22C7B}"/>
                    </a:ext>
                  </a:extLst>
                </p:cNvPr>
                <p:cNvPicPr/>
                <p:nvPr/>
              </p:nvPicPr>
              <p:blipFill>
                <a:blip r:embed="rId51"/>
                <a:stretch>
                  <a:fillRect/>
                </a:stretch>
              </p:blipFill>
              <p:spPr>
                <a:xfrm>
                  <a:off x="2189455" y="4480462"/>
                  <a:ext cx="72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65BE1862-466E-A20F-F309-31E2789E08A8}"/>
                    </a:ext>
                  </a:extLst>
                </p14:cNvPr>
                <p14:cNvContentPartPr/>
                <p14:nvPr/>
              </p14:nvContentPartPr>
              <p14:xfrm>
                <a:off x="1088215" y="4432582"/>
                <a:ext cx="25200" cy="124560"/>
              </p14:xfrm>
            </p:contentPart>
          </mc:Choice>
          <mc:Fallback xmlns="">
            <p:pic>
              <p:nvPicPr>
                <p:cNvPr id="32" name="Freihand 31">
                  <a:extLst>
                    <a:ext uri="{FF2B5EF4-FFF2-40B4-BE49-F238E27FC236}">
                      <a16:creationId xmlns:a16="http://schemas.microsoft.com/office/drawing/2014/main" id="{65BE1862-466E-A20F-F309-31E2789E08A8}"/>
                    </a:ext>
                  </a:extLst>
                </p:cNvPr>
                <p:cNvPicPr/>
                <p:nvPr/>
              </p:nvPicPr>
              <p:blipFill>
                <a:blip r:embed="rId53"/>
                <a:stretch>
                  <a:fillRect/>
                </a:stretch>
              </p:blipFill>
              <p:spPr>
                <a:xfrm>
                  <a:off x="1079215" y="4423942"/>
                  <a:ext cx="42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B2D0BFE6-F8F2-3F53-7F93-8E8308A79696}"/>
                    </a:ext>
                  </a:extLst>
                </p14:cNvPr>
                <p14:cNvContentPartPr/>
                <p14:nvPr/>
              </p14:nvContentPartPr>
              <p14:xfrm>
                <a:off x="1040335" y="4360942"/>
                <a:ext cx="52920" cy="82800"/>
              </p14:xfrm>
            </p:contentPart>
          </mc:Choice>
          <mc:Fallback xmlns="">
            <p:pic>
              <p:nvPicPr>
                <p:cNvPr id="33" name="Freihand 32">
                  <a:extLst>
                    <a:ext uri="{FF2B5EF4-FFF2-40B4-BE49-F238E27FC236}">
                      <a16:creationId xmlns:a16="http://schemas.microsoft.com/office/drawing/2014/main" id="{B2D0BFE6-F8F2-3F53-7F93-8E8308A79696}"/>
                    </a:ext>
                  </a:extLst>
                </p:cNvPr>
                <p:cNvPicPr/>
                <p:nvPr/>
              </p:nvPicPr>
              <p:blipFill>
                <a:blip r:embed="rId55"/>
                <a:stretch>
                  <a:fillRect/>
                </a:stretch>
              </p:blipFill>
              <p:spPr>
                <a:xfrm>
                  <a:off x="1031335" y="4352302"/>
                  <a:ext cx="70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13654BDB-46D6-176B-E581-CEBF17D0B973}"/>
                    </a:ext>
                  </a:extLst>
                </p14:cNvPr>
                <p14:cNvContentPartPr/>
                <p14:nvPr/>
              </p14:nvContentPartPr>
              <p14:xfrm>
                <a:off x="1137535" y="4553902"/>
                <a:ext cx="49680" cy="58320"/>
              </p14:xfrm>
            </p:contentPart>
          </mc:Choice>
          <mc:Fallback xmlns="">
            <p:pic>
              <p:nvPicPr>
                <p:cNvPr id="34" name="Freihand 33">
                  <a:extLst>
                    <a:ext uri="{FF2B5EF4-FFF2-40B4-BE49-F238E27FC236}">
                      <a16:creationId xmlns:a16="http://schemas.microsoft.com/office/drawing/2014/main" id="{13654BDB-46D6-176B-E581-CEBF17D0B973}"/>
                    </a:ext>
                  </a:extLst>
                </p:cNvPr>
                <p:cNvPicPr/>
                <p:nvPr/>
              </p:nvPicPr>
              <p:blipFill>
                <a:blip r:embed="rId57"/>
                <a:stretch>
                  <a:fillRect/>
                </a:stretch>
              </p:blipFill>
              <p:spPr>
                <a:xfrm>
                  <a:off x="1128895" y="4545262"/>
                  <a:ext cx="673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Freihand 45">
                  <a:extLst>
                    <a:ext uri="{FF2B5EF4-FFF2-40B4-BE49-F238E27FC236}">
                      <a16:creationId xmlns:a16="http://schemas.microsoft.com/office/drawing/2014/main" id="{45F53707-F108-D55A-0FE5-79D055EFAC18}"/>
                    </a:ext>
                  </a:extLst>
                </p14:cNvPr>
                <p14:cNvContentPartPr/>
                <p14:nvPr/>
              </p14:nvContentPartPr>
              <p14:xfrm>
                <a:off x="246535" y="4185622"/>
                <a:ext cx="213480" cy="259920"/>
              </p14:xfrm>
            </p:contentPart>
          </mc:Choice>
          <mc:Fallback xmlns="">
            <p:pic>
              <p:nvPicPr>
                <p:cNvPr id="46" name="Freihand 45">
                  <a:extLst>
                    <a:ext uri="{FF2B5EF4-FFF2-40B4-BE49-F238E27FC236}">
                      <a16:creationId xmlns:a16="http://schemas.microsoft.com/office/drawing/2014/main" id="{45F53707-F108-D55A-0FE5-79D055EFAC18}"/>
                    </a:ext>
                  </a:extLst>
                </p:cNvPr>
                <p:cNvPicPr/>
                <p:nvPr/>
              </p:nvPicPr>
              <p:blipFill>
                <a:blip r:embed="rId59"/>
                <a:stretch>
                  <a:fillRect/>
                </a:stretch>
              </p:blipFill>
              <p:spPr>
                <a:xfrm>
                  <a:off x="237895" y="4176622"/>
                  <a:ext cx="2311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Freihand 46">
                  <a:extLst>
                    <a:ext uri="{FF2B5EF4-FFF2-40B4-BE49-F238E27FC236}">
                      <a16:creationId xmlns:a16="http://schemas.microsoft.com/office/drawing/2014/main" id="{346DE434-12C4-8DA5-AD54-9971EF68D53A}"/>
                    </a:ext>
                  </a:extLst>
                </p14:cNvPr>
                <p14:cNvContentPartPr/>
                <p14:nvPr/>
              </p14:nvContentPartPr>
              <p14:xfrm>
                <a:off x="248335" y="4508542"/>
                <a:ext cx="201240" cy="113760"/>
              </p14:xfrm>
            </p:contentPart>
          </mc:Choice>
          <mc:Fallback xmlns="">
            <p:pic>
              <p:nvPicPr>
                <p:cNvPr id="47" name="Freihand 46">
                  <a:extLst>
                    <a:ext uri="{FF2B5EF4-FFF2-40B4-BE49-F238E27FC236}">
                      <a16:creationId xmlns:a16="http://schemas.microsoft.com/office/drawing/2014/main" id="{346DE434-12C4-8DA5-AD54-9971EF68D53A}"/>
                    </a:ext>
                  </a:extLst>
                </p:cNvPr>
                <p:cNvPicPr/>
                <p:nvPr/>
              </p:nvPicPr>
              <p:blipFill>
                <a:blip r:embed="rId61"/>
                <a:stretch>
                  <a:fillRect/>
                </a:stretch>
              </p:blipFill>
              <p:spPr>
                <a:xfrm>
                  <a:off x="239335" y="4499542"/>
                  <a:ext cx="218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Freihand 47">
                  <a:extLst>
                    <a:ext uri="{FF2B5EF4-FFF2-40B4-BE49-F238E27FC236}">
                      <a16:creationId xmlns:a16="http://schemas.microsoft.com/office/drawing/2014/main" id="{C9FE3512-FA61-744D-1855-F93884214079}"/>
                    </a:ext>
                  </a:extLst>
                </p14:cNvPr>
                <p14:cNvContentPartPr/>
                <p14:nvPr/>
              </p14:nvContentPartPr>
              <p14:xfrm>
                <a:off x="264175" y="4642822"/>
                <a:ext cx="160920" cy="275760"/>
              </p14:xfrm>
            </p:contentPart>
          </mc:Choice>
          <mc:Fallback xmlns="">
            <p:pic>
              <p:nvPicPr>
                <p:cNvPr id="48" name="Freihand 47">
                  <a:extLst>
                    <a:ext uri="{FF2B5EF4-FFF2-40B4-BE49-F238E27FC236}">
                      <a16:creationId xmlns:a16="http://schemas.microsoft.com/office/drawing/2014/main" id="{C9FE3512-FA61-744D-1855-F93884214079}"/>
                    </a:ext>
                  </a:extLst>
                </p:cNvPr>
                <p:cNvPicPr/>
                <p:nvPr/>
              </p:nvPicPr>
              <p:blipFill>
                <a:blip r:embed="rId63"/>
                <a:stretch>
                  <a:fillRect/>
                </a:stretch>
              </p:blipFill>
              <p:spPr>
                <a:xfrm>
                  <a:off x="255535" y="4634182"/>
                  <a:ext cx="1785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Freihand 48">
                  <a:extLst>
                    <a:ext uri="{FF2B5EF4-FFF2-40B4-BE49-F238E27FC236}">
                      <a16:creationId xmlns:a16="http://schemas.microsoft.com/office/drawing/2014/main" id="{B6CBFF85-3524-C947-F519-3DA4891B3D8E}"/>
                    </a:ext>
                  </a:extLst>
                </p14:cNvPr>
                <p14:cNvContentPartPr/>
                <p14:nvPr/>
              </p14:nvContentPartPr>
              <p14:xfrm>
                <a:off x="480175" y="4180222"/>
                <a:ext cx="216360" cy="577800"/>
              </p14:xfrm>
            </p:contentPart>
          </mc:Choice>
          <mc:Fallback xmlns="">
            <p:pic>
              <p:nvPicPr>
                <p:cNvPr id="49" name="Freihand 48">
                  <a:extLst>
                    <a:ext uri="{FF2B5EF4-FFF2-40B4-BE49-F238E27FC236}">
                      <a16:creationId xmlns:a16="http://schemas.microsoft.com/office/drawing/2014/main" id="{B6CBFF85-3524-C947-F519-3DA4891B3D8E}"/>
                    </a:ext>
                  </a:extLst>
                </p:cNvPr>
                <p:cNvPicPr/>
                <p:nvPr/>
              </p:nvPicPr>
              <p:blipFill>
                <a:blip r:embed="rId65"/>
                <a:stretch>
                  <a:fillRect/>
                </a:stretch>
              </p:blipFill>
              <p:spPr>
                <a:xfrm>
                  <a:off x="471175" y="4171582"/>
                  <a:ext cx="234000" cy="595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Freihand 49">
                  <a:extLst>
                    <a:ext uri="{FF2B5EF4-FFF2-40B4-BE49-F238E27FC236}">
                      <a16:creationId xmlns:a16="http://schemas.microsoft.com/office/drawing/2014/main" id="{23FD53C7-327B-53CE-5037-775F8B7A3EE5}"/>
                    </a:ext>
                  </a:extLst>
                </p14:cNvPr>
                <p14:cNvContentPartPr/>
                <p14:nvPr/>
              </p14:nvContentPartPr>
              <p14:xfrm>
                <a:off x="3227335" y="4234942"/>
                <a:ext cx="182880" cy="544680"/>
              </p14:xfrm>
            </p:contentPart>
          </mc:Choice>
          <mc:Fallback xmlns="">
            <p:pic>
              <p:nvPicPr>
                <p:cNvPr id="50" name="Freihand 49">
                  <a:extLst>
                    <a:ext uri="{FF2B5EF4-FFF2-40B4-BE49-F238E27FC236}">
                      <a16:creationId xmlns:a16="http://schemas.microsoft.com/office/drawing/2014/main" id="{23FD53C7-327B-53CE-5037-775F8B7A3EE5}"/>
                    </a:ext>
                  </a:extLst>
                </p:cNvPr>
                <p:cNvPicPr/>
                <p:nvPr/>
              </p:nvPicPr>
              <p:blipFill>
                <a:blip r:embed="rId67"/>
                <a:stretch>
                  <a:fillRect/>
                </a:stretch>
              </p:blipFill>
              <p:spPr>
                <a:xfrm>
                  <a:off x="3218695" y="4226302"/>
                  <a:ext cx="2005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Freihand 34">
                  <a:extLst>
                    <a:ext uri="{FF2B5EF4-FFF2-40B4-BE49-F238E27FC236}">
                      <a16:creationId xmlns:a16="http://schemas.microsoft.com/office/drawing/2014/main" id="{AD456D43-1CA3-C0A4-AC14-3EC67A3A797D}"/>
                    </a:ext>
                  </a:extLst>
                </p14:cNvPr>
                <p14:cNvContentPartPr/>
                <p14:nvPr/>
              </p14:nvContentPartPr>
              <p14:xfrm>
                <a:off x="3480055" y="4392262"/>
                <a:ext cx="179280" cy="41040"/>
              </p14:xfrm>
            </p:contentPart>
          </mc:Choice>
          <mc:Fallback xmlns="">
            <p:pic>
              <p:nvPicPr>
                <p:cNvPr id="35" name="Freihand 34">
                  <a:extLst>
                    <a:ext uri="{FF2B5EF4-FFF2-40B4-BE49-F238E27FC236}">
                      <a16:creationId xmlns:a16="http://schemas.microsoft.com/office/drawing/2014/main" id="{AD456D43-1CA3-C0A4-AC14-3EC67A3A797D}"/>
                    </a:ext>
                  </a:extLst>
                </p:cNvPr>
                <p:cNvPicPr/>
                <p:nvPr/>
              </p:nvPicPr>
              <p:blipFill>
                <a:blip r:embed="rId69"/>
                <a:stretch>
                  <a:fillRect/>
                </a:stretch>
              </p:blipFill>
              <p:spPr>
                <a:xfrm>
                  <a:off x="3471055" y="4383622"/>
                  <a:ext cx="196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 name="Freihand 35">
                  <a:extLst>
                    <a:ext uri="{FF2B5EF4-FFF2-40B4-BE49-F238E27FC236}">
                      <a16:creationId xmlns:a16="http://schemas.microsoft.com/office/drawing/2014/main" id="{50ABAB25-F439-0637-ED9C-42B51C22824F}"/>
                    </a:ext>
                  </a:extLst>
                </p14:cNvPr>
                <p14:cNvContentPartPr/>
                <p14:nvPr/>
              </p14:nvContentPartPr>
              <p14:xfrm>
                <a:off x="3500935" y="4494142"/>
                <a:ext cx="171720" cy="58680"/>
              </p14:xfrm>
            </p:contentPart>
          </mc:Choice>
          <mc:Fallback xmlns="">
            <p:pic>
              <p:nvPicPr>
                <p:cNvPr id="36" name="Freihand 35">
                  <a:extLst>
                    <a:ext uri="{FF2B5EF4-FFF2-40B4-BE49-F238E27FC236}">
                      <a16:creationId xmlns:a16="http://schemas.microsoft.com/office/drawing/2014/main" id="{50ABAB25-F439-0637-ED9C-42B51C22824F}"/>
                    </a:ext>
                  </a:extLst>
                </p:cNvPr>
                <p:cNvPicPr/>
                <p:nvPr/>
              </p:nvPicPr>
              <p:blipFill>
                <a:blip r:embed="rId71"/>
                <a:stretch>
                  <a:fillRect/>
                </a:stretch>
              </p:blipFill>
              <p:spPr>
                <a:xfrm>
                  <a:off x="3491935" y="4485142"/>
                  <a:ext cx="189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Freihand 51">
                  <a:extLst>
                    <a:ext uri="{FF2B5EF4-FFF2-40B4-BE49-F238E27FC236}">
                      <a16:creationId xmlns:a16="http://schemas.microsoft.com/office/drawing/2014/main" id="{E7384C1B-4C55-CEB6-3779-0891C0801B22}"/>
                    </a:ext>
                  </a:extLst>
                </p14:cNvPr>
                <p14:cNvContentPartPr/>
                <p14:nvPr/>
              </p14:nvContentPartPr>
              <p14:xfrm>
                <a:off x="3747895" y="4380382"/>
                <a:ext cx="159480" cy="209160"/>
              </p14:xfrm>
            </p:contentPart>
          </mc:Choice>
          <mc:Fallback xmlns="">
            <p:pic>
              <p:nvPicPr>
                <p:cNvPr id="52" name="Freihand 51">
                  <a:extLst>
                    <a:ext uri="{FF2B5EF4-FFF2-40B4-BE49-F238E27FC236}">
                      <a16:creationId xmlns:a16="http://schemas.microsoft.com/office/drawing/2014/main" id="{E7384C1B-4C55-CEB6-3779-0891C0801B22}"/>
                    </a:ext>
                  </a:extLst>
                </p:cNvPr>
                <p:cNvPicPr/>
                <p:nvPr/>
              </p:nvPicPr>
              <p:blipFill>
                <a:blip r:embed="rId73"/>
                <a:stretch>
                  <a:fillRect/>
                </a:stretch>
              </p:blipFill>
              <p:spPr>
                <a:xfrm>
                  <a:off x="3739255" y="4371382"/>
                  <a:ext cx="1771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Freihand 52">
                  <a:extLst>
                    <a:ext uri="{FF2B5EF4-FFF2-40B4-BE49-F238E27FC236}">
                      <a16:creationId xmlns:a16="http://schemas.microsoft.com/office/drawing/2014/main" id="{AD5B0CF9-7070-F4CB-FB0E-9099B95B2DEC}"/>
                    </a:ext>
                  </a:extLst>
                </p14:cNvPr>
                <p14:cNvContentPartPr/>
                <p14:nvPr/>
              </p14:nvContentPartPr>
              <p14:xfrm>
                <a:off x="3968935" y="4369582"/>
                <a:ext cx="101160" cy="201960"/>
              </p14:xfrm>
            </p:contentPart>
          </mc:Choice>
          <mc:Fallback xmlns="">
            <p:pic>
              <p:nvPicPr>
                <p:cNvPr id="53" name="Freihand 52">
                  <a:extLst>
                    <a:ext uri="{FF2B5EF4-FFF2-40B4-BE49-F238E27FC236}">
                      <a16:creationId xmlns:a16="http://schemas.microsoft.com/office/drawing/2014/main" id="{AD5B0CF9-7070-F4CB-FB0E-9099B95B2DEC}"/>
                    </a:ext>
                  </a:extLst>
                </p:cNvPr>
                <p:cNvPicPr/>
                <p:nvPr/>
              </p:nvPicPr>
              <p:blipFill>
                <a:blip r:embed="rId75"/>
                <a:stretch>
                  <a:fillRect/>
                </a:stretch>
              </p:blipFill>
              <p:spPr>
                <a:xfrm>
                  <a:off x="3959935" y="4360582"/>
                  <a:ext cx="1188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Freihand 53">
                  <a:extLst>
                    <a:ext uri="{FF2B5EF4-FFF2-40B4-BE49-F238E27FC236}">
                      <a16:creationId xmlns:a16="http://schemas.microsoft.com/office/drawing/2014/main" id="{F8D01CF4-B98A-F9E1-A8E5-FEC6A0507983}"/>
                    </a:ext>
                  </a:extLst>
                </p14:cNvPr>
                <p14:cNvContentPartPr/>
                <p14:nvPr/>
              </p14:nvContentPartPr>
              <p14:xfrm>
                <a:off x="4107175" y="4526182"/>
                <a:ext cx="38880" cy="93240"/>
              </p14:xfrm>
            </p:contentPart>
          </mc:Choice>
          <mc:Fallback xmlns="">
            <p:pic>
              <p:nvPicPr>
                <p:cNvPr id="54" name="Freihand 53">
                  <a:extLst>
                    <a:ext uri="{FF2B5EF4-FFF2-40B4-BE49-F238E27FC236}">
                      <a16:creationId xmlns:a16="http://schemas.microsoft.com/office/drawing/2014/main" id="{F8D01CF4-B98A-F9E1-A8E5-FEC6A0507983}"/>
                    </a:ext>
                  </a:extLst>
                </p:cNvPr>
                <p:cNvPicPr/>
                <p:nvPr/>
              </p:nvPicPr>
              <p:blipFill>
                <a:blip r:embed="rId77"/>
                <a:stretch>
                  <a:fillRect/>
                </a:stretch>
              </p:blipFill>
              <p:spPr>
                <a:xfrm>
                  <a:off x="4098535" y="4517182"/>
                  <a:ext cx="56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Freihand 54">
                  <a:extLst>
                    <a:ext uri="{FF2B5EF4-FFF2-40B4-BE49-F238E27FC236}">
                      <a16:creationId xmlns:a16="http://schemas.microsoft.com/office/drawing/2014/main" id="{5A320A02-43D5-BF0C-6B18-9F75C9AA58C6}"/>
                    </a:ext>
                  </a:extLst>
                </p14:cNvPr>
                <p14:cNvContentPartPr/>
                <p14:nvPr/>
              </p14:nvContentPartPr>
              <p14:xfrm>
                <a:off x="4258015" y="4351582"/>
                <a:ext cx="174600" cy="217800"/>
              </p14:xfrm>
            </p:contentPart>
          </mc:Choice>
          <mc:Fallback xmlns="">
            <p:pic>
              <p:nvPicPr>
                <p:cNvPr id="55" name="Freihand 54">
                  <a:extLst>
                    <a:ext uri="{FF2B5EF4-FFF2-40B4-BE49-F238E27FC236}">
                      <a16:creationId xmlns:a16="http://schemas.microsoft.com/office/drawing/2014/main" id="{5A320A02-43D5-BF0C-6B18-9F75C9AA58C6}"/>
                    </a:ext>
                  </a:extLst>
                </p:cNvPr>
                <p:cNvPicPr/>
                <p:nvPr/>
              </p:nvPicPr>
              <p:blipFill>
                <a:blip r:embed="rId79"/>
                <a:stretch>
                  <a:fillRect/>
                </a:stretch>
              </p:blipFill>
              <p:spPr>
                <a:xfrm>
                  <a:off x="4249015" y="4342942"/>
                  <a:ext cx="1922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Freihand 55">
                  <a:extLst>
                    <a:ext uri="{FF2B5EF4-FFF2-40B4-BE49-F238E27FC236}">
                      <a16:creationId xmlns:a16="http://schemas.microsoft.com/office/drawing/2014/main" id="{2582213A-1A98-F3C3-CAE0-3C3633D71EF0}"/>
                    </a:ext>
                  </a:extLst>
                </p14:cNvPr>
                <p14:cNvContentPartPr/>
                <p14:nvPr/>
              </p14:nvContentPartPr>
              <p14:xfrm>
                <a:off x="4499575" y="4331422"/>
                <a:ext cx="99720" cy="137160"/>
              </p14:xfrm>
            </p:contentPart>
          </mc:Choice>
          <mc:Fallback xmlns="">
            <p:pic>
              <p:nvPicPr>
                <p:cNvPr id="56" name="Freihand 55">
                  <a:extLst>
                    <a:ext uri="{FF2B5EF4-FFF2-40B4-BE49-F238E27FC236}">
                      <a16:creationId xmlns:a16="http://schemas.microsoft.com/office/drawing/2014/main" id="{2582213A-1A98-F3C3-CAE0-3C3633D71EF0}"/>
                    </a:ext>
                  </a:extLst>
                </p:cNvPr>
                <p:cNvPicPr/>
                <p:nvPr/>
              </p:nvPicPr>
              <p:blipFill>
                <a:blip r:embed="rId81"/>
                <a:stretch>
                  <a:fillRect/>
                </a:stretch>
              </p:blipFill>
              <p:spPr>
                <a:xfrm>
                  <a:off x="4490935" y="4322782"/>
                  <a:ext cx="117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Freihand 56">
                  <a:extLst>
                    <a:ext uri="{FF2B5EF4-FFF2-40B4-BE49-F238E27FC236}">
                      <a16:creationId xmlns:a16="http://schemas.microsoft.com/office/drawing/2014/main" id="{406DEEE5-1B42-6F3A-A78A-BBBCE205A978}"/>
                    </a:ext>
                  </a:extLst>
                </p14:cNvPr>
                <p14:cNvContentPartPr/>
                <p14:nvPr/>
              </p14:nvContentPartPr>
              <p14:xfrm>
                <a:off x="4812415" y="4374262"/>
                <a:ext cx="96480" cy="134640"/>
              </p14:xfrm>
            </p:contentPart>
          </mc:Choice>
          <mc:Fallback xmlns="">
            <p:pic>
              <p:nvPicPr>
                <p:cNvPr id="57" name="Freihand 56">
                  <a:extLst>
                    <a:ext uri="{FF2B5EF4-FFF2-40B4-BE49-F238E27FC236}">
                      <a16:creationId xmlns:a16="http://schemas.microsoft.com/office/drawing/2014/main" id="{406DEEE5-1B42-6F3A-A78A-BBBCE205A978}"/>
                    </a:ext>
                  </a:extLst>
                </p:cNvPr>
                <p:cNvPicPr/>
                <p:nvPr/>
              </p:nvPicPr>
              <p:blipFill>
                <a:blip r:embed="rId83"/>
                <a:stretch>
                  <a:fillRect/>
                </a:stretch>
              </p:blipFill>
              <p:spPr>
                <a:xfrm>
                  <a:off x="4803775" y="4365622"/>
                  <a:ext cx="114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Freihand 57">
                  <a:extLst>
                    <a:ext uri="{FF2B5EF4-FFF2-40B4-BE49-F238E27FC236}">
                      <a16:creationId xmlns:a16="http://schemas.microsoft.com/office/drawing/2014/main" id="{DB7D5684-5344-72FC-021E-2EDF7C3BADEA}"/>
                    </a:ext>
                  </a:extLst>
                </p14:cNvPr>
                <p14:cNvContentPartPr/>
                <p14:nvPr/>
              </p14:nvContentPartPr>
              <p14:xfrm>
                <a:off x="4742575" y="4309822"/>
                <a:ext cx="93960" cy="65520"/>
              </p14:xfrm>
            </p:contentPart>
          </mc:Choice>
          <mc:Fallback xmlns="">
            <p:pic>
              <p:nvPicPr>
                <p:cNvPr id="58" name="Freihand 57">
                  <a:extLst>
                    <a:ext uri="{FF2B5EF4-FFF2-40B4-BE49-F238E27FC236}">
                      <a16:creationId xmlns:a16="http://schemas.microsoft.com/office/drawing/2014/main" id="{DB7D5684-5344-72FC-021E-2EDF7C3BADEA}"/>
                    </a:ext>
                  </a:extLst>
                </p:cNvPr>
                <p:cNvPicPr/>
                <p:nvPr/>
              </p:nvPicPr>
              <p:blipFill>
                <a:blip r:embed="rId85"/>
                <a:stretch>
                  <a:fillRect/>
                </a:stretch>
              </p:blipFill>
              <p:spPr>
                <a:xfrm>
                  <a:off x="4733935" y="4301182"/>
                  <a:ext cx="111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083E8850-1804-70B1-DA23-26422215ADD0}"/>
                    </a:ext>
                  </a:extLst>
                </p14:cNvPr>
                <p14:cNvContentPartPr/>
                <p14:nvPr/>
              </p14:nvContentPartPr>
              <p14:xfrm>
                <a:off x="4949575" y="4434022"/>
                <a:ext cx="72720" cy="100440"/>
              </p14:xfrm>
            </p:contentPart>
          </mc:Choice>
          <mc:Fallback xmlns="">
            <p:pic>
              <p:nvPicPr>
                <p:cNvPr id="59" name="Freihand 58">
                  <a:extLst>
                    <a:ext uri="{FF2B5EF4-FFF2-40B4-BE49-F238E27FC236}">
                      <a16:creationId xmlns:a16="http://schemas.microsoft.com/office/drawing/2014/main" id="{083E8850-1804-70B1-DA23-26422215ADD0}"/>
                    </a:ext>
                  </a:extLst>
                </p:cNvPr>
                <p:cNvPicPr/>
                <p:nvPr/>
              </p:nvPicPr>
              <p:blipFill>
                <a:blip r:embed="rId87"/>
                <a:stretch>
                  <a:fillRect/>
                </a:stretch>
              </p:blipFill>
              <p:spPr>
                <a:xfrm>
                  <a:off x="4940575" y="4425022"/>
                  <a:ext cx="90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7F8EFAC8-8991-B806-B203-7517BB389DCC}"/>
                    </a:ext>
                  </a:extLst>
                </p14:cNvPr>
                <p14:cNvContentPartPr/>
                <p14:nvPr/>
              </p14:nvContentPartPr>
              <p14:xfrm>
                <a:off x="385855" y="4997422"/>
                <a:ext cx="165600" cy="237240"/>
              </p14:xfrm>
            </p:contentPart>
          </mc:Choice>
          <mc:Fallback xmlns="">
            <p:pic>
              <p:nvPicPr>
                <p:cNvPr id="61" name="Freihand 60">
                  <a:extLst>
                    <a:ext uri="{FF2B5EF4-FFF2-40B4-BE49-F238E27FC236}">
                      <a16:creationId xmlns:a16="http://schemas.microsoft.com/office/drawing/2014/main" id="{7F8EFAC8-8991-B806-B203-7517BB389DCC}"/>
                    </a:ext>
                  </a:extLst>
                </p:cNvPr>
                <p:cNvPicPr/>
                <p:nvPr/>
              </p:nvPicPr>
              <p:blipFill>
                <a:blip r:embed="rId89"/>
                <a:stretch>
                  <a:fillRect/>
                </a:stretch>
              </p:blipFill>
              <p:spPr>
                <a:xfrm>
                  <a:off x="376855" y="4988782"/>
                  <a:ext cx="183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E0E7A223-4B1F-920C-6B62-13084F3FC5CD}"/>
                    </a:ext>
                  </a:extLst>
                </p14:cNvPr>
                <p14:cNvContentPartPr/>
                <p14:nvPr/>
              </p14:nvContentPartPr>
              <p14:xfrm>
                <a:off x="611215" y="4941982"/>
                <a:ext cx="86040" cy="242280"/>
              </p14:xfrm>
            </p:contentPart>
          </mc:Choice>
          <mc:Fallback xmlns="">
            <p:pic>
              <p:nvPicPr>
                <p:cNvPr id="62" name="Freihand 61">
                  <a:extLst>
                    <a:ext uri="{FF2B5EF4-FFF2-40B4-BE49-F238E27FC236}">
                      <a16:creationId xmlns:a16="http://schemas.microsoft.com/office/drawing/2014/main" id="{E0E7A223-4B1F-920C-6B62-13084F3FC5CD}"/>
                    </a:ext>
                  </a:extLst>
                </p:cNvPr>
                <p:cNvPicPr/>
                <p:nvPr/>
              </p:nvPicPr>
              <p:blipFill>
                <a:blip r:embed="rId91"/>
                <a:stretch>
                  <a:fillRect/>
                </a:stretch>
              </p:blipFill>
              <p:spPr>
                <a:xfrm>
                  <a:off x="602215" y="4932982"/>
                  <a:ext cx="1036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22DF8C79-4AAF-DD8F-18EC-FA72946139BD}"/>
                    </a:ext>
                  </a:extLst>
                </p14:cNvPr>
                <p14:cNvContentPartPr/>
                <p14:nvPr/>
              </p14:nvContentPartPr>
              <p14:xfrm>
                <a:off x="746215" y="4987702"/>
                <a:ext cx="198360" cy="128880"/>
              </p14:xfrm>
            </p:contentPart>
          </mc:Choice>
          <mc:Fallback xmlns="">
            <p:pic>
              <p:nvPicPr>
                <p:cNvPr id="63" name="Freihand 62">
                  <a:extLst>
                    <a:ext uri="{FF2B5EF4-FFF2-40B4-BE49-F238E27FC236}">
                      <a16:creationId xmlns:a16="http://schemas.microsoft.com/office/drawing/2014/main" id="{22DF8C79-4AAF-DD8F-18EC-FA72946139BD}"/>
                    </a:ext>
                  </a:extLst>
                </p:cNvPr>
                <p:cNvPicPr/>
                <p:nvPr/>
              </p:nvPicPr>
              <p:blipFill>
                <a:blip r:embed="rId93"/>
                <a:stretch>
                  <a:fillRect/>
                </a:stretch>
              </p:blipFill>
              <p:spPr>
                <a:xfrm>
                  <a:off x="737215" y="4979062"/>
                  <a:ext cx="216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Freihand 63">
                  <a:extLst>
                    <a:ext uri="{FF2B5EF4-FFF2-40B4-BE49-F238E27FC236}">
                      <a16:creationId xmlns:a16="http://schemas.microsoft.com/office/drawing/2014/main" id="{C30C6591-F141-F776-3082-4E007B583886}"/>
                    </a:ext>
                  </a:extLst>
                </p14:cNvPr>
                <p14:cNvContentPartPr/>
                <p14:nvPr/>
              </p14:nvContentPartPr>
              <p14:xfrm>
                <a:off x="408535" y="4894102"/>
                <a:ext cx="120960" cy="27360"/>
              </p14:xfrm>
            </p:contentPart>
          </mc:Choice>
          <mc:Fallback xmlns="">
            <p:pic>
              <p:nvPicPr>
                <p:cNvPr id="64" name="Freihand 63">
                  <a:extLst>
                    <a:ext uri="{FF2B5EF4-FFF2-40B4-BE49-F238E27FC236}">
                      <a16:creationId xmlns:a16="http://schemas.microsoft.com/office/drawing/2014/main" id="{C30C6591-F141-F776-3082-4E007B583886}"/>
                    </a:ext>
                  </a:extLst>
                </p:cNvPr>
                <p:cNvPicPr/>
                <p:nvPr/>
              </p:nvPicPr>
              <p:blipFill>
                <a:blip r:embed="rId95"/>
                <a:stretch>
                  <a:fillRect/>
                </a:stretch>
              </p:blipFill>
              <p:spPr>
                <a:xfrm>
                  <a:off x="399895" y="4885102"/>
                  <a:ext cx="1386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30525BB1-705D-AE7D-1242-B066243EA6DD}"/>
                    </a:ext>
                  </a:extLst>
                </p14:cNvPr>
                <p14:cNvContentPartPr/>
                <p14:nvPr/>
              </p14:nvContentPartPr>
              <p14:xfrm>
                <a:off x="1072015" y="5005342"/>
                <a:ext cx="88200" cy="214920"/>
              </p14:xfrm>
            </p:contentPart>
          </mc:Choice>
          <mc:Fallback xmlns="">
            <p:pic>
              <p:nvPicPr>
                <p:cNvPr id="65" name="Freihand 64">
                  <a:extLst>
                    <a:ext uri="{FF2B5EF4-FFF2-40B4-BE49-F238E27FC236}">
                      <a16:creationId xmlns:a16="http://schemas.microsoft.com/office/drawing/2014/main" id="{30525BB1-705D-AE7D-1242-B066243EA6DD}"/>
                    </a:ext>
                  </a:extLst>
                </p:cNvPr>
                <p:cNvPicPr/>
                <p:nvPr/>
              </p:nvPicPr>
              <p:blipFill>
                <a:blip r:embed="rId97"/>
                <a:stretch>
                  <a:fillRect/>
                </a:stretch>
              </p:blipFill>
              <p:spPr>
                <a:xfrm>
                  <a:off x="1063015" y="4996702"/>
                  <a:ext cx="1058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Freihand 65">
                  <a:extLst>
                    <a:ext uri="{FF2B5EF4-FFF2-40B4-BE49-F238E27FC236}">
                      <a16:creationId xmlns:a16="http://schemas.microsoft.com/office/drawing/2014/main" id="{CA9D5B51-B029-1C35-70ED-C18020E6F04D}"/>
                    </a:ext>
                  </a:extLst>
                </p14:cNvPr>
                <p14:cNvContentPartPr/>
                <p14:nvPr/>
              </p14:nvContentPartPr>
              <p14:xfrm>
                <a:off x="1208815" y="4988782"/>
                <a:ext cx="205200" cy="115560"/>
              </p14:xfrm>
            </p:contentPart>
          </mc:Choice>
          <mc:Fallback xmlns="">
            <p:pic>
              <p:nvPicPr>
                <p:cNvPr id="66" name="Freihand 65">
                  <a:extLst>
                    <a:ext uri="{FF2B5EF4-FFF2-40B4-BE49-F238E27FC236}">
                      <a16:creationId xmlns:a16="http://schemas.microsoft.com/office/drawing/2014/main" id="{CA9D5B51-B029-1C35-70ED-C18020E6F04D}"/>
                    </a:ext>
                  </a:extLst>
                </p:cNvPr>
                <p:cNvPicPr/>
                <p:nvPr/>
              </p:nvPicPr>
              <p:blipFill>
                <a:blip r:embed="rId99"/>
                <a:stretch>
                  <a:fillRect/>
                </a:stretch>
              </p:blipFill>
              <p:spPr>
                <a:xfrm>
                  <a:off x="1200175" y="4980142"/>
                  <a:ext cx="222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Freihand 67">
                  <a:extLst>
                    <a:ext uri="{FF2B5EF4-FFF2-40B4-BE49-F238E27FC236}">
                      <a16:creationId xmlns:a16="http://schemas.microsoft.com/office/drawing/2014/main" id="{6B6F8E62-2987-CEC8-FE09-9BEC5FEC9255}"/>
                    </a:ext>
                  </a:extLst>
                </p14:cNvPr>
                <p14:cNvContentPartPr/>
                <p14:nvPr/>
              </p14:nvContentPartPr>
              <p14:xfrm>
                <a:off x="1471255" y="4890862"/>
                <a:ext cx="310680" cy="293760"/>
              </p14:xfrm>
            </p:contentPart>
          </mc:Choice>
          <mc:Fallback xmlns="">
            <p:pic>
              <p:nvPicPr>
                <p:cNvPr id="68" name="Freihand 67">
                  <a:extLst>
                    <a:ext uri="{FF2B5EF4-FFF2-40B4-BE49-F238E27FC236}">
                      <a16:creationId xmlns:a16="http://schemas.microsoft.com/office/drawing/2014/main" id="{6B6F8E62-2987-CEC8-FE09-9BEC5FEC9255}"/>
                    </a:ext>
                  </a:extLst>
                </p:cNvPr>
                <p:cNvPicPr/>
                <p:nvPr/>
              </p:nvPicPr>
              <p:blipFill>
                <a:blip r:embed="rId101"/>
                <a:stretch>
                  <a:fillRect/>
                </a:stretch>
              </p:blipFill>
              <p:spPr>
                <a:xfrm>
                  <a:off x="1462615" y="4881862"/>
                  <a:ext cx="3283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BB97355A-6130-9EC2-8686-0479489265D3}"/>
                    </a:ext>
                  </a:extLst>
                </p14:cNvPr>
                <p14:cNvContentPartPr/>
                <p14:nvPr/>
              </p14:nvContentPartPr>
              <p14:xfrm>
                <a:off x="1302415" y="4885102"/>
                <a:ext cx="79920" cy="1440"/>
              </p14:xfrm>
            </p:contentPart>
          </mc:Choice>
          <mc:Fallback xmlns="">
            <p:pic>
              <p:nvPicPr>
                <p:cNvPr id="69" name="Freihand 68">
                  <a:extLst>
                    <a:ext uri="{FF2B5EF4-FFF2-40B4-BE49-F238E27FC236}">
                      <a16:creationId xmlns:a16="http://schemas.microsoft.com/office/drawing/2014/main" id="{BB97355A-6130-9EC2-8686-0479489265D3}"/>
                    </a:ext>
                  </a:extLst>
                </p:cNvPr>
                <p:cNvPicPr/>
                <p:nvPr/>
              </p:nvPicPr>
              <p:blipFill>
                <a:blip r:embed="rId103"/>
                <a:stretch>
                  <a:fillRect/>
                </a:stretch>
              </p:blipFill>
              <p:spPr>
                <a:xfrm>
                  <a:off x="1293415" y="4876462"/>
                  <a:ext cx="97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 name="Freihand 70">
                  <a:extLst>
                    <a:ext uri="{FF2B5EF4-FFF2-40B4-BE49-F238E27FC236}">
                      <a16:creationId xmlns:a16="http://schemas.microsoft.com/office/drawing/2014/main" id="{462151F0-A6AA-0749-AA97-76D94090A158}"/>
                    </a:ext>
                  </a:extLst>
                </p14:cNvPr>
                <p14:cNvContentPartPr/>
                <p14:nvPr/>
              </p14:nvContentPartPr>
              <p14:xfrm>
                <a:off x="2134735" y="4931182"/>
                <a:ext cx="100800" cy="197280"/>
              </p14:xfrm>
            </p:contentPart>
          </mc:Choice>
          <mc:Fallback xmlns="">
            <p:pic>
              <p:nvPicPr>
                <p:cNvPr id="71" name="Freihand 70">
                  <a:extLst>
                    <a:ext uri="{FF2B5EF4-FFF2-40B4-BE49-F238E27FC236}">
                      <a16:creationId xmlns:a16="http://schemas.microsoft.com/office/drawing/2014/main" id="{462151F0-A6AA-0749-AA97-76D94090A158}"/>
                    </a:ext>
                  </a:extLst>
                </p:cNvPr>
                <p:cNvPicPr/>
                <p:nvPr/>
              </p:nvPicPr>
              <p:blipFill>
                <a:blip r:embed="rId105"/>
                <a:stretch>
                  <a:fillRect/>
                </a:stretch>
              </p:blipFill>
              <p:spPr>
                <a:xfrm>
                  <a:off x="2125735" y="4922542"/>
                  <a:ext cx="118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Freihand 71">
                  <a:extLst>
                    <a:ext uri="{FF2B5EF4-FFF2-40B4-BE49-F238E27FC236}">
                      <a16:creationId xmlns:a16="http://schemas.microsoft.com/office/drawing/2014/main" id="{71F6CA36-B78D-A685-153E-D1F57E8EF00B}"/>
                    </a:ext>
                  </a:extLst>
                </p14:cNvPr>
                <p14:cNvContentPartPr/>
                <p14:nvPr/>
              </p14:nvContentPartPr>
              <p14:xfrm>
                <a:off x="2317975" y="4923262"/>
                <a:ext cx="123480" cy="191880"/>
              </p14:xfrm>
            </p:contentPart>
          </mc:Choice>
          <mc:Fallback xmlns="">
            <p:pic>
              <p:nvPicPr>
                <p:cNvPr id="72" name="Freihand 71">
                  <a:extLst>
                    <a:ext uri="{FF2B5EF4-FFF2-40B4-BE49-F238E27FC236}">
                      <a16:creationId xmlns:a16="http://schemas.microsoft.com/office/drawing/2014/main" id="{71F6CA36-B78D-A685-153E-D1F57E8EF00B}"/>
                    </a:ext>
                  </a:extLst>
                </p:cNvPr>
                <p:cNvPicPr/>
                <p:nvPr/>
              </p:nvPicPr>
              <p:blipFill>
                <a:blip r:embed="rId107"/>
                <a:stretch>
                  <a:fillRect/>
                </a:stretch>
              </p:blipFill>
              <p:spPr>
                <a:xfrm>
                  <a:off x="2308975" y="4914622"/>
                  <a:ext cx="141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E2FE156E-F6F3-8BC5-2924-4A4FCAF93CAB}"/>
                    </a:ext>
                  </a:extLst>
                </p14:cNvPr>
                <p14:cNvContentPartPr/>
                <p14:nvPr/>
              </p14:nvContentPartPr>
              <p14:xfrm>
                <a:off x="2521735" y="4954582"/>
                <a:ext cx="103320" cy="109440"/>
              </p14:xfrm>
            </p:contentPart>
          </mc:Choice>
          <mc:Fallback xmlns="">
            <p:pic>
              <p:nvPicPr>
                <p:cNvPr id="73" name="Freihand 72">
                  <a:extLst>
                    <a:ext uri="{FF2B5EF4-FFF2-40B4-BE49-F238E27FC236}">
                      <a16:creationId xmlns:a16="http://schemas.microsoft.com/office/drawing/2014/main" id="{E2FE156E-F6F3-8BC5-2924-4A4FCAF93CAB}"/>
                    </a:ext>
                  </a:extLst>
                </p:cNvPr>
                <p:cNvPicPr/>
                <p:nvPr/>
              </p:nvPicPr>
              <p:blipFill>
                <a:blip r:embed="rId109"/>
                <a:stretch>
                  <a:fillRect/>
                </a:stretch>
              </p:blipFill>
              <p:spPr>
                <a:xfrm>
                  <a:off x="2513095" y="4945942"/>
                  <a:ext cx="120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Freihand 73">
                  <a:extLst>
                    <a:ext uri="{FF2B5EF4-FFF2-40B4-BE49-F238E27FC236}">
                      <a16:creationId xmlns:a16="http://schemas.microsoft.com/office/drawing/2014/main" id="{A0E6BA80-6D2D-7878-D600-0ABC5D107C02}"/>
                    </a:ext>
                  </a:extLst>
                </p14:cNvPr>
                <p14:cNvContentPartPr/>
                <p14:nvPr/>
              </p14:nvContentPartPr>
              <p14:xfrm>
                <a:off x="2750695" y="5029822"/>
                <a:ext cx="10800" cy="27360"/>
              </p14:xfrm>
            </p:contentPart>
          </mc:Choice>
          <mc:Fallback xmlns="">
            <p:pic>
              <p:nvPicPr>
                <p:cNvPr id="74" name="Freihand 73">
                  <a:extLst>
                    <a:ext uri="{FF2B5EF4-FFF2-40B4-BE49-F238E27FC236}">
                      <a16:creationId xmlns:a16="http://schemas.microsoft.com/office/drawing/2014/main" id="{A0E6BA80-6D2D-7878-D600-0ABC5D107C02}"/>
                    </a:ext>
                  </a:extLst>
                </p:cNvPr>
                <p:cNvPicPr/>
                <p:nvPr/>
              </p:nvPicPr>
              <p:blipFill>
                <a:blip r:embed="rId111"/>
                <a:stretch>
                  <a:fillRect/>
                </a:stretch>
              </p:blipFill>
              <p:spPr>
                <a:xfrm>
                  <a:off x="2742055" y="5020822"/>
                  <a:ext cx="28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9" name="Freihand 98">
                  <a:extLst>
                    <a:ext uri="{FF2B5EF4-FFF2-40B4-BE49-F238E27FC236}">
                      <a16:creationId xmlns:a16="http://schemas.microsoft.com/office/drawing/2014/main" id="{64F8F90F-D584-F583-931A-D50553F0206E}"/>
                    </a:ext>
                  </a:extLst>
                </p14:cNvPr>
                <p14:cNvContentPartPr/>
                <p14:nvPr/>
              </p14:nvContentPartPr>
              <p14:xfrm>
                <a:off x="2898295" y="4839022"/>
                <a:ext cx="96480" cy="277560"/>
              </p14:xfrm>
            </p:contentPart>
          </mc:Choice>
          <mc:Fallback xmlns="">
            <p:pic>
              <p:nvPicPr>
                <p:cNvPr id="99" name="Freihand 98">
                  <a:extLst>
                    <a:ext uri="{FF2B5EF4-FFF2-40B4-BE49-F238E27FC236}">
                      <a16:creationId xmlns:a16="http://schemas.microsoft.com/office/drawing/2014/main" id="{64F8F90F-D584-F583-931A-D50553F0206E}"/>
                    </a:ext>
                  </a:extLst>
                </p:cNvPr>
                <p:cNvPicPr/>
                <p:nvPr/>
              </p:nvPicPr>
              <p:blipFill>
                <a:blip r:embed="rId113"/>
                <a:stretch>
                  <a:fillRect/>
                </a:stretch>
              </p:blipFill>
              <p:spPr>
                <a:xfrm>
                  <a:off x="2889295" y="4830382"/>
                  <a:ext cx="1141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0" name="Freihand 99">
                  <a:extLst>
                    <a:ext uri="{FF2B5EF4-FFF2-40B4-BE49-F238E27FC236}">
                      <a16:creationId xmlns:a16="http://schemas.microsoft.com/office/drawing/2014/main" id="{549E002C-C68D-4E07-EB93-8E84E06B0A24}"/>
                    </a:ext>
                  </a:extLst>
                </p14:cNvPr>
                <p14:cNvContentPartPr/>
                <p14:nvPr/>
              </p14:nvContentPartPr>
              <p14:xfrm>
                <a:off x="3066055" y="4905982"/>
                <a:ext cx="125280" cy="139680"/>
              </p14:xfrm>
            </p:contentPart>
          </mc:Choice>
          <mc:Fallback xmlns="">
            <p:pic>
              <p:nvPicPr>
                <p:cNvPr id="100" name="Freihand 99">
                  <a:extLst>
                    <a:ext uri="{FF2B5EF4-FFF2-40B4-BE49-F238E27FC236}">
                      <a16:creationId xmlns:a16="http://schemas.microsoft.com/office/drawing/2014/main" id="{549E002C-C68D-4E07-EB93-8E84E06B0A24}"/>
                    </a:ext>
                  </a:extLst>
                </p:cNvPr>
                <p:cNvPicPr/>
                <p:nvPr/>
              </p:nvPicPr>
              <p:blipFill>
                <a:blip r:embed="rId115"/>
                <a:stretch>
                  <a:fillRect/>
                </a:stretch>
              </p:blipFill>
              <p:spPr>
                <a:xfrm>
                  <a:off x="3057055" y="4896982"/>
                  <a:ext cx="142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1" name="Freihand 100">
                  <a:extLst>
                    <a:ext uri="{FF2B5EF4-FFF2-40B4-BE49-F238E27FC236}">
                      <a16:creationId xmlns:a16="http://schemas.microsoft.com/office/drawing/2014/main" id="{E1C7F892-A0F5-B9E4-9E7F-F9066A3F2343}"/>
                    </a:ext>
                  </a:extLst>
                </p14:cNvPr>
                <p14:cNvContentPartPr/>
                <p14:nvPr/>
              </p14:nvContentPartPr>
              <p14:xfrm>
                <a:off x="3280255" y="4922902"/>
                <a:ext cx="111240" cy="143280"/>
              </p14:xfrm>
            </p:contentPart>
          </mc:Choice>
          <mc:Fallback xmlns="">
            <p:pic>
              <p:nvPicPr>
                <p:cNvPr id="101" name="Freihand 100">
                  <a:extLst>
                    <a:ext uri="{FF2B5EF4-FFF2-40B4-BE49-F238E27FC236}">
                      <a16:creationId xmlns:a16="http://schemas.microsoft.com/office/drawing/2014/main" id="{E1C7F892-A0F5-B9E4-9E7F-F9066A3F2343}"/>
                    </a:ext>
                  </a:extLst>
                </p:cNvPr>
                <p:cNvPicPr/>
                <p:nvPr/>
              </p:nvPicPr>
              <p:blipFill>
                <a:blip r:embed="rId117"/>
                <a:stretch>
                  <a:fillRect/>
                </a:stretch>
              </p:blipFill>
              <p:spPr>
                <a:xfrm>
                  <a:off x="3271255" y="4913902"/>
                  <a:ext cx="128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2" name="Freihand 101">
                  <a:extLst>
                    <a:ext uri="{FF2B5EF4-FFF2-40B4-BE49-F238E27FC236}">
                      <a16:creationId xmlns:a16="http://schemas.microsoft.com/office/drawing/2014/main" id="{7DBFC2A9-FD2E-17BD-E50B-9BE252DFAFE5}"/>
                    </a:ext>
                  </a:extLst>
                </p14:cNvPr>
                <p14:cNvContentPartPr/>
                <p14:nvPr/>
              </p14:nvContentPartPr>
              <p14:xfrm>
                <a:off x="3525415" y="4898422"/>
                <a:ext cx="124560" cy="140040"/>
              </p14:xfrm>
            </p:contentPart>
          </mc:Choice>
          <mc:Fallback xmlns="">
            <p:pic>
              <p:nvPicPr>
                <p:cNvPr id="102" name="Freihand 101">
                  <a:extLst>
                    <a:ext uri="{FF2B5EF4-FFF2-40B4-BE49-F238E27FC236}">
                      <a16:creationId xmlns:a16="http://schemas.microsoft.com/office/drawing/2014/main" id="{7DBFC2A9-FD2E-17BD-E50B-9BE252DFAFE5}"/>
                    </a:ext>
                  </a:extLst>
                </p:cNvPr>
                <p:cNvPicPr/>
                <p:nvPr/>
              </p:nvPicPr>
              <p:blipFill>
                <a:blip r:embed="rId119"/>
                <a:stretch>
                  <a:fillRect/>
                </a:stretch>
              </p:blipFill>
              <p:spPr>
                <a:xfrm>
                  <a:off x="3516415" y="4889782"/>
                  <a:ext cx="142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3" name="Freihand 102">
                  <a:extLst>
                    <a:ext uri="{FF2B5EF4-FFF2-40B4-BE49-F238E27FC236}">
                      <a16:creationId xmlns:a16="http://schemas.microsoft.com/office/drawing/2014/main" id="{24D8B7FC-F9D9-F30C-F7C8-48ABAE0AEBA2}"/>
                    </a:ext>
                  </a:extLst>
                </p14:cNvPr>
                <p14:cNvContentPartPr/>
                <p14:nvPr/>
              </p14:nvContentPartPr>
              <p14:xfrm>
                <a:off x="3717295" y="4888702"/>
                <a:ext cx="68760" cy="151920"/>
              </p14:xfrm>
            </p:contentPart>
          </mc:Choice>
          <mc:Fallback xmlns="">
            <p:pic>
              <p:nvPicPr>
                <p:cNvPr id="103" name="Freihand 102">
                  <a:extLst>
                    <a:ext uri="{FF2B5EF4-FFF2-40B4-BE49-F238E27FC236}">
                      <a16:creationId xmlns:a16="http://schemas.microsoft.com/office/drawing/2014/main" id="{24D8B7FC-F9D9-F30C-F7C8-48ABAE0AEBA2}"/>
                    </a:ext>
                  </a:extLst>
                </p:cNvPr>
                <p:cNvPicPr/>
                <p:nvPr/>
              </p:nvPicPr>
              <p:blipFill>
                <a:blip r:embed="rId121"/>
                <a:stretch>
                  <a:fillRect/>
                </a:stretch>
              </p:blipFill>
              <p:spPr>
                <a:xfrm>
                  <a:off x="3708655" y="4879702"/>
                  <a:ext cx="86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4" name="Freihand 103">
                  <a:extLst>
                    <a:ext uri="{FF2B5EF4-FFF2-40B4-BE49-F238E27FC236}">
                      <a16:creationId xmlns:a16="http://schemas.microsoft.com/office/drawing/2014/main" id="{89D00C79-4E88-0798-DAB2-2410DBE55392}"/>
                    </a:ext>
                  </a:extLst>
                </p14:cNvPr>
                <p14:cNvContentPartPr/>
                <p14:nvPr/>
              </p14:nvContentPartPr>
              <p14:xfrm>
                <a:off x="3840055" y="4997062"/>
                <a:ext cx="18360" cy="80280"/>
              </p14:xfrm>
            </p:contentPart>
          </mc:Choice>
          <mc:Fallback xmlns="">
            <p:pic>
              <p:nvPicPr>
                <p:cNvPr id="104" name="Freihand 103">
                  <a:extLst>
                    <a:ext uri="{FF2B5EF4-FFF2-40B4-BE49-F238E27FC236}">
                      <a16:creationId xmlns:a16="http://schemas.microsoft.com/office/drawing/2014/main" id="{89D00C79-4E88-0798-DAB2-2410DBE55392}"/>
                    </a:ext>
                  </a:extLst>
                </p:cNvPr>
                <p:cNvPicPr/>
                <p:nvPr/>
              </p:nvPicPr>
              <p:blipFill>
                <a:blip r:embed="rId123"/>
                <a:stretch>
                  <a:fillRect/>
                </a:stretch>
              </p:blipFill>
              <p:spPr>
                <a:xfrm>
                  <a:off x="3831055" y="4988422"/>
                  <a:ext cx="36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5" name="Freihand 104">
                  <a:extLst>
                    <a:ext uri="{FF2B5EF4-FFF2-40B4-BE49-F238E27FC236}">
                      <a16:creationId xmlns:a16="http://schemas.microsoft.com/office/drawing/2014/main" id="{6D8F5252-3FCD-F86A-F7F1-78AE2A9007A5}"/>
                    </a:ext>
                  </a:extLst>
                </p14:cNvPr>
                <p14:cNvContentPartPr/>
                <p14:nvPr/>
              </p14:nvContentPartPr>
              <p14:xfrm>
                <a:off x="3918535" y="4872142"/>
                <a:ext cx="200520" cy="186840"/>
              </p14:xfrm>
            </p:contentPart>
          </mc:Choice>
          <mc:Fallback xmlns="">
            <p:pic>
              <p:nvPicPr>
                <p:cNvPr id="105" name="Freihand 104">
                  <a:extLst>
                    <a:ext uri="{FF2B5EF4-FFF2-40B4-BE49-F238E27FC236}">
                      <a16:creationId xmlns:a16="http://schemas.microsoft.com/office/drawing/2014/main" id="{6D8F5252-3FCD-F86A-F7F1-78AE2A9007A5}"/>
                    </a:ext>
                  </a:extLst>
                </p:cNvPr>
                <p:cNvPicPr/>
                <p:nvPr/>
              </p:nvPicPr>
              <p:blipFill>
                <a:blip r:embed="rId125"/>
                <a:stretch>
                  <a:fillRect/>
                </a:stretch>
              </p:blipFill>
              <p:spPr>
                <a:xfrm>
                  <a:off x="3909535" y="4863502"/>
                  <a:ext cx="218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6" name="Freihand 105">
                  <a:extLst>
                    <a:ext uri="{FF2B5EF4-FFF2-40B4-BE49-F238E27FC236}">
                      <a16:creationId xmlns:a16="http://schemas.microsoft.com/office/drawing/2014/main" id="{07E241FC-D54B-0FFE-C950-17BEE27A3733}"/>
                    </a:ext>
                  </a:extLst>
                </p14:cNvPr>
                <p14:cNvContentPartPr/>
                <p14:nvPr/>
              </p14:nvContentPartPr>
              <p14:xfrm>
                <a:off x="4107895" y="4864582"/>
                <a:ext cx="338760" cy="168120"/>
              </p14:xfrm>
            </p:contentPart>
          </mc:Choice>
          <mc:Fallback xmlns="">
            <p:pic>
              <p:nvPicPr>
                <p:cNvPr id="106" name="Freihand 105">
                  <a:extLst>
                    <a:ext uri="{FF2B5EF4-FFF2-40B4-BE49-F238E27FC236}">
                      <a16:creationId xmlns:a16="http://schemas.microsoft.com/office/drawing/2014/main" id="{07E241FC-D54B-0FFE-C950-17BEE27A3733}"/>
                    </a:ext>
                  </a:extLst>
                </p:cNvPr>
                <p:cNvPicPr/>
                <p:nvPr/>
              </p:nvPicPr>
              <p:blipFill>
                <a:blip r:embed="rId127"/>
                <a:stretch>
                  <a:fillRect/>
                </a:stretch>
              </p:blipFill>
              <p:spPr>
                <a:xfrm>
                  <a:off x="4098895" y="4855582"/>
                  <a:ext cx="356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7" name="Freihand 106">
                  <a:extLst>
                    <a:ext uri="{FF2B5EF4-FFF2-40B4-BE49-F238E27FC236}">
                      <a16:creationId xmlns:a16="http://schemas.microsoft.com/office/drawing/2014/main" id="{BB7CEAFF-9C2B-1649-2A84-133EFAF5FFB0}"/>
                    </a:ext>
                  </a:extLst>
                </p14:cNvPr>
                <p14:cNvContentPartPr/>
                <p14:nvPr/>
              </p14:nvContentPartPr>
              <p14:xfrm>
                <a:off x="4300855" y="4829302"/>
                <a:ext cx="101160" cy="84600"/>
              </p14:xfrm>
            </p:contentPart>
          </mc:Choice>
          <mc:Fallback xmlns="">
            <p:pic>
              <p:nvPicPr>
                <p:cNvPr id="107" name="Freihand 106">
                  <a:extLst>
                    <a:ext uri="{FF2B5EF4-FFF2-40B4-BE49-F238E27FC236}">
                      <a16:creationId xmlns:a16="http://schemas.microsoft.com/office/drawing/2014/main" id="{BB7CEAFF-9C2B-1649-2A84-133EFAF5FFB0}"/>
                    </a:ext>
                  </a:extLst>
                </p:cNvPr>
                <p:cNvPicPr/>
                <p:nvPr/>
              </p:nvPicPr>
              <p:blipFill>
                <a:blip r:embed="rId129"/>
                <a:stretch>
                  <a:fillRect/>
                </a:stretch>
              </p:blipFill>
              <p:spPr>
                <a:xfrm>
                  <a:off x="4291855" y="4820662"/>
                  <a:ext cx="118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8" name="Freihand 107">
                  <a:extLst>
                    <a:ext uri="{FF2B5EF4-FFF2-40B4-BE49-F238E27FC236}">
                      <a16:creationId xmlns:a16="http://schemas.microsoft.com/office/drawing/2014/main" id="{D1FC2DD3-9784-FD21-332B-E7AFECE01CB3}"/>
                    </a:ext>
                  </a:extLst>
                </p14:cNvPr>
                <p14:cNvContentPartPr/>
                <p14:nvPr/>
              </p14:nvContentPartPr>
              <p14:xfrm>
                <a:off x="4472935" y="4921102"/>
                <a:ext cx="59040" cy="118080"/>
              </p14:xfrm>
            </p:contentPart>
          </mc:Choice>
          <mc:Fallback xmlns="">
            <p:pic>
              <p:nvPicPr>
                <p:cNvPr id="108" name="Freihand 107">
                  <a:extLst>
                    <a:ext uri="{FF2B5EF4-FFF2-40B4-BE49-F238E27FC236}">
                      <a16:creationId xmlns:a16="http://schemas.microsoft.com/office/drawing/2014/main" id="{D1FC2DD3-9784-FD21-332B-E7AFECE01CB3}"/>
                    </a:ext>
                  </a:extLst>
                </p:cNvPr>
                <p:cNvPicPr/>
                <p:nvPr/>
              </p:nvPicPr>
              <p:blipFill>
                <a:blip r:embed="rId131"/>
                <a:stretch>
                  <a:fillRect/>
                </a:stretch>
              </p:blipFill>
              <p:spPr>
                <a:xfrm>
                  <a:off x="4464295" y="4912102"/>
                  <a:ext cx="76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9" name="Freihand 108">
                  <a:extLst>
                    <a:ext uri="{FF2B5EF4-FFF2-40B4-BE49-F238E27FC236}">
                      <a16:creationId xmlns:a16="http://schemas.microsoft.com/office/drawing/2014/main" id="{343522B7-E4B6-4447-BF37-D922D20C1497}"/>
                    </a:ext>
                  </a:extLst>
                </p14:cNvPr>
                <p14:cNvContentPartPr/>
                <p14:nvPr/>
              </p14:nvContentPartPr>
              <p14:xfrm>
                <a:off x="4557535" y="4799062"/>
                <a:ext cx="98280" cy="273960"/>
              </p14:xfrm>
            </p:contentPart>
          </mc:Choice>
          <mc:Fallback xmlns="">
            <p:pic>
              <p:nvPicPr>
                <p:cNvPr id="109" name="Freihand 108">
                  <a:extLst>
                    <a:ext uri="{FF2B5EF4-FFF2-40B4-BE49-F238E27FC236}">
                      <a16:creationId xmlns:a16="http://schemas.microsoft.com/office/drawing/2014/main" id="{343522B7-E4B6-4447-BF37-D922D20C1497}"/>
                    </a:ext>
                  </a:extLst>
                </p:cNvPr>
                <p:cNvPicPr/>
                <p:nvPr/>
              </p:nvPicPr>
              <p:blipFill>
                <a:blip r:embed="rId133"/>
                <a:stretch>
                  <a:fillRect/>
                </a:stretch>
              </p:blipFill>
              <p:spPr>
                <a:xfrm>
                  <a:off x="4548895" y="4790062"/>
                  <a:ext cx="1159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0" name="Freihand 109">
                  <a:extLst>
                    <a:ext uri="{FF2B5EF4-FFF2-40B4-BE49-F238E27FC236}">
                      <a16:creationId xmlns:a16="http://schemas.microsoft.com/office/drawing/2014/main" id="{EBCB8BA4-8A8B-4174-3E88-9A70BFAC3A3A}"/>
                    </a:ext>
                  </a:extLst>
                </p14:cNvPr>
                <p14:cNvContentPartPr/>
                <p14:nvPr/>
              </p14:nvContentPartPr>
              <p14:xfrm>
                <a:off x="4715215" y="4734982"/>
                <a:ext cx="79200" cy="355680"/>
              </p14:xfrm>
            </p:contentPart>
          </mc:Choice>
          <mc:Fallback xmlns="">
            <p:pic>
              <p:nvPicPr>
                <p:cNvPr id="110" name="Freihand 109">
                  <a:extLst>
                    <a:ext uri="{FF2B5EF4-FFF2-40B4-BE49-F238E27FC236}">
                      <a16:creationId xmlns:a16="http://schemas.microsoft.com/office/drawing/2014/main" id="{EBCB8BA4-8A8B-4174-3E88-9A70BFAC3A3A}"/>
                    </a:ext>
                  </a:extLst>
                </p:cNvPr>
                <p:cNvPicPr/>
                <p:nvPr/>
              </p:nvPicPr>
              <p:blipFill>
                <a:blip r:embed="rId135"/>
                <a:stretch>
                  <a:fillRect/>
                </a:stretch>
              </p:blipFill>
              <p:spPr>
                <a:xfrm>
                  <a:off x="4706575" y="4726342"/>
                  <a:ext cx="968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1" name="Freihand 110">
                  <a:extLst>
                    <a:ext uri="{FF2B5EF4-FFF2-40B4-BE49-F238E27FC236}">
                      <a16:creationId xmlns:a16="http://schemas.microsoft.com/office/drawing/2014/main" id="{0A50ADEF-A356-0DDE-E6BA-B8757C8DECCF}"/>
                    </a:ext>
                  </a:extLst>
                </p14:cNvPr>
                <p14:cNvContentPartPr/>
                <p14:nvPr/>
              </p14:nvContentPartPr>
              <p14:xfrm>
                <a:off x="4819255" y="4788622"/>
                <a:ext cx="171720" cy="144360"/>
              </p14:xfrm>
            </p:contentPart>
          </mc:Choice>
          <mc:Fallback xmlns="">
            <p:pic>
              <p:nvPicPr>
                <p:cNvPr id="111" name="Freihand 110">
                  <a:extLst>
                    <a:ext uri="{FF2B5EF4-FFF2-40B4-BE49-F238E27FC236}">
                      <a16:creationId xmlns:a16="http://schemas.microsoft.com/office/drawing/2014/main" id="{0A50ADEF-A356-0DDE-E6BA-B8757C8DECCF}"/>
                    </a:ext>
                  </a:extLst>
                </p:cNvPr>
                <p:cNvPicPr/>
                <p:nvPr/>
              </p:nvPicPr>
              <p:blipFill>
                <a:blip r:embed="rId137"/>
                <a:stretch>
                  <a:fillRect/>
                </a:stretch>
              </p:blipFill>
              <p:spPr>
                <a:xfrm>
                  <a:off x="4810615" y="4779982"/>
                  <a:ext cx="189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2" name="Freihand 111">
                  <a:extLst>
                    <a:ext uri="{FF2B5EF4-FFF2-40B4-BE49-F238E27FC236}">
                      <a16:creationId xmlns:a16="http://schemas.microsoft.com/office/drawing/2014/main" id="{73BC5EE4-86F5-64DB-ABB2-A567259A5D19}"/>
                    </a:ext>
                  </a:extLst>
                </p14:cNvPr>
                <p14:cNvContentPartPr/>
                <p14:nvPr/>
              </p14:nvContentPartPr>
              <p14:xfrm>
                <a:off x="5058295" y="4834702"/>
                <a:ext cx="52920" cy="167760"/>
              </p14:xfrm>
            </p:contentPart>
          </mc:Choice>
          <mc:Fallback xmlns="">
            <p:pic>
              <p:nvPicPr>
                <p:cNvPr id="112" name="Freihand 111">
                  <a:extLst>
                    <a:ext uri="{FF2B5EF4-FFF2-40B4-BE49-F238E27FC236}">
                      <a16:creationId xmlns:a16="http://schemas.microsoft.com/office/drawing/2014/main" id="{73BC5EE4-86F5-64DB-ABB2-A567259A5D19}"/>
                    </a:ext>
                  </a:extLst>
                </p:cNvPr>
                <p:cNvPicPr/>
                <p:nvPr/>
              </p:nvPicPr>
              <p:blipFill>
                <a:blip r:embed="rId139"/>
                <a:stretch>
                  <a:fillRect/>
                </a:stretch>
              </p:blipFill>
              <p:spPr>
                <a:xfrm>
                  <a:off x="5049295" y="4825702"/>
                  <a:ext cx="70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3" name="Freihand 112">
                  <a:extLst>
                    <a:ext uri="{FF2B5EF4-FFF2-40B4-BE49-F238E27FC236}">
                      <a16:creationId xmlns:a16="http://schemas.microsoft.com/office/drawing/2014/main" id="{482326D6-4323-4362-8A0D-A502E9D4580B}"/>
                    </a:ext>
                  </a:extLst>
                </p14:cNvPr>
                <p14:cNvContentPartPr/>
                <p14:nvPr/>
              </p14:nvContentPartPr>
              <p14:xfrm>
                <a:off x="5023015" y="4893382"/>
                <a:ext cx="140040" cy="4320"/>
              </p14:xfrm>
            </p:contentPart>
          </mc:Choice>
          <mc:Fallback xmlns="">
            <p:pic>
              <p:nvPicPr>
                <p:cNvPr id="113" name="Freihand 112">
                  <a:extLst>
                    <a:ext uri="{FF2B5EF4-FFF2-40B4-BE49-F238E27FC236}">
                      <a16:creationId xmlns:a16="http://schemas.microsoft.com/office/drawing/2014/main" id="{482326D6-4323-4362-8A0D-A502E9D4580B}"/>
                    </a:ext>
                  </a:extLst>
                </p:cNvPr>
                <p:cNvPicPr/>
                <p:nvPr/>
              </p:nvPicPr>
              <p:blipFill>
                <a:blip r:embed="rId141"/>
                <a:stretch>
                  <a:fillRect/>
                </a:stretch>
              </p:blipFill>
              <p:spPr>
                <a:xfrm>
                  <a:off x="5014375" y="4884742"/>
                  <a:ext cx="157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4" name="Freihand 113">
                  <a:extLst>
                    <a:ext uri="{FF2B5EF4-FFF2-40B4-BE49-F238E27FC236}">
                      <a16:creationId xmlns:a16="http://schemas.microsoft.com/office/drawing/2014/main" id="{F3C383C4-DB01-1664-ADBA-D57495CC3B35}"/>
                    </a:ext>
                  </a:extLst>
                </p14:cNvPr>
                <p14:cNvContentPartPr/>
                <p14:nvPr/>
              </p14:nvContentPartPr>
              <p14:xfrm>
                <a:off x="5278975" y="4823902"/>
                <a:ext cx="162360" cy="137160"/>
              </p14:xfrm>
            </p:contentPart>
          </mc:Choice>
          <mc:Fallback xmlns="">
            <p:pic>
              <p:nvPicPr>
                <p:cNvPr id="114" name="Freihand 113">
                  <a:extLst>
                    <a:ext uri="{FF2B5EF4-FFF2-40B4-BE49-F238E27FC236}">
                      <a16:creationId xmlns:a16="http://schemas.microsoft.com/office/drawing/2014/main" id="{F3C383C4-DB01-1664-ADBA-D57495CC3B35}"/>
                    </a:ext>
                  </a:extLst>
                </p:cNvPr>
                <p:cNvPicPr/>
                <p:nvPr/>
              </p:nvPicPr>
              <p:blipFill>
                <a:blip r:embed="rId143"/>
                <a:stretch>
                  <a:fillRect/>
                </a:stretch>
              </p:blipFill>
              <p:spPr>
                <a:xfrm>
                  <a:off x="5270335" y="4814902"/>
                  <a:ext cx="180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5" name="Freihand 114">
                  <a:extLst>
                    <a:ext uri="{FF2B5EF4-FFF2-40B4-BE49-F238E27FC236}">
                      <a16:creationId xmlns:a16="http://schemas.microsoft.com/office/drawing/2014/main" id="{49BB650E-2CD8-0F26-CA9F-121E0BD541CA}"/>
                    </a:ext>
                  </a:extLst>
                </p14:cNvPr>
                <p14:cNvContentPartPr/>
                <p14:nvPr/>
              </p14:nvContentPartPr>
              <p14:xfrm>
                <a:off x="5480575" y="4822462"/>
                <a:ext cx="125280" cy="231840"/>
              </p14:xfrm>
            </p:contentPart>
          </mc:Choice>
          <mc:Fallback xmlns="">
            <p:pic>
              <p:nvPicPr>
                <p:cNvPr id="115" name="Freihand 114">
                  <a:extLst>
                    <a:ext uri="{FF2B5EF4-FFF2-40B4-BE49-F238E27FC236}">
                      <a16:creationId xmlns:a16="http://schemas.microsoft.com/office/drawing/2014/main" id="{49BB650E-2CD8-0F26-CA9F-121E0BD541CA}"/>
                    </a:ext>
                  </a:extLst>
                </p:cNvPr>
                <p:cNvPicPr/>
                <p:nvPr/>
              </p:nvPicPr>
              <p:blipFill>
                <a:blip r:embed="rId145"/>
                <a:stretch>
                  <a:fillRect/>
                </a:stretch>
              </p:blipFill>
              <p:spPr>
                <a:xfrm>
                  <a:off x="5471935" y="4813462"/>
                  <a:ext cx="1429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6" name="Freihand 115">
                  <a:extLst>
                    <a:ext uri="{FF2B5EF4-FFF2-40B4-BE49-F238E27FC236}">
                      <a16:creationId xmlns:a16="http://schemas.microsoft.com/office/drawing/2014/main" id="{7C1E7DB6-D8C9-B703-E1A3-7E44901B0644}"/>
                    </a:ext>
                  </a:extLst>
                </p14:cNvPr>
                <p14:cNvContentPartPr/>
                <p14:nvPr/>
              </p14:nvContentPartPr>
              <p14:xfrm>
                <a:off x="5666695" y="4802662"/>
                <a:ext cx="143640" cy="191160"/>
              </p14:xfrm>
            </p:contentPart>
          </mc:Choice>
          <mc:Fallback xmlns="">
            <p:pic>
              <p:nvPicPr>
                <p:cNvPr id="116" name="Freihand 115">
                  <a:extLst>
                    <a:ext uri="{FF2B5EF4-FFF2-40B4-BE49-F238E27FC236}">
                      <a16:creationId xmlns:a16="http://schemas.microsoft.com/office/drawing/2014/main" id="{7C1E7DB6-D8C9-B703-E1A3-7E44901B0644}"/>
                    </a:ext>
                  </a:extLst>
                </p:cNvPr>
                <p:cNvPicPr/>
                <p:nvPr/>
              </p:nvPicPr>
              <p:blipFill>
                <a:blip r:embed="rId147"/>
                <a:stretch>
                  <a:fillRect/>
                </a:stretch>
              </p:blipFill>
              <p:spPr>
                <a:xfrm>
                  <a:off x="5657695" y="4793662"/>
                  <a:ext cx="161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7" name="Freihand 116">
                  <a:extLst>
                    <a:ext uri="{FF2B5EF4-FFF2-40B4-BE49-F238E27FC236}">
                      <a16:creationId xmlns:a16="http://schemas.microsoft.com/office/drawing/2014/main" id="{9BA35AE5-70E8-7DE8-E07F-8246CF35E931}"/>
                    </a:ext>
                  </a:extLst>
                </p14:cNvPr>
                <p14:cNvContentPartPr/>
                <p14:nvPr/>
              </p14:nvContentPartPr>
              <p14:xfrm>
                <a:off x="5844895" y="4838302"/>
                <a:ext cx="74880" cy="127080"/>
              </p14:xfrm>
            </p:contentPart>
          </mc:Choice>
          <mc:Fallback xmlns="">
            <p:pic>
              <p:nvPicPr>
                <p:cNvPr id="117" name="Freihand 116">
                  <a:extLst>
                    <a:ext uri="{FF2B5EF4-FFF2-40B4-BE49-F238E27FC236}">
                      <a16:creationId xmlns:a16="http://schemas.microsoft.com/office/drawing/2014/main" id="{9BA35AE5-70E8-7DE8-E07F-8246CF35E931}"/>
                    </a:ext>
                  </a:extLst>
                </p:cNvPr>
                <p:cNvPicPr/>
                <p:nvPr/>
              </p:nvPicPr>
              <p:blipFill>
                <a:blip r:embed="rId149"/>
                <a:stretch>
                  <a:fillRect/>
                </a:stretch>
              </p:blipFill>
              <p:spPr>
                <a:xfrm>
                  <a:off x="5836255" y="4829302"/>
                  <a:ext cx="92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8" name="Freihand 117">
                  <a:extLst>
                    <a:ext uri="{FF2B5EF4-FFF2-40B4-BE49-F238E27FC236}">
                      <a16:creationId xmlns:a16="http://schemas.microsoft.com/office/drawing/2014/main" id="{6ACEA8DC-971C-8094-900D-7046308E5288}"/>
                    </a:ext>
                  </a:extLst>
                </p14:cNvPr>
                <p14:cNvContentPartPr/>
                <p14:nvPr/>
              </p14:nvContentPartPr>
              <p14:xfrm>
                <a:off x="6093295" y="4863142"/>
                <a:ext cx="63720" cy="109800"/>
              </p14:xfrm>
            </p:contentPart>
          </mc:Choice>
          <mc:Fallback xmlns="">
            <p:pic>
              <p:nvPicPr>
                <p:cNvPr id="118" name="Freihand 117">
                  <a:extLst>
                    <a:ext uri="{FF2B5EF4-FFF2-40B4-BE49-F238E27FC236}">
                      <a16:creationId xmlns:a16="http://schemas.microsoft.com/office/drawing/2014/main" id="{6ACEA8DC-971C-8094-900D-7046308E5288}"/>
                    </a:ext>
                  </a:extLst>
                </p:cNvPr>
                <p:cNvPicPr/>
                <p:nvPr/>
              </p:nvPicPr>
              <p:blipFill>
                <a:blip r:embed="rId151"/>
                <a:stretch>
                  <a:fillRect/>
                </a:stretch>
              </p:blipFill>
              <p:spPr>
                <a:xfrm>
                  <a:off x="6084295" y="4854142"/>
                  <a:ext cx="81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9" name="Freihand 118">
                  <a:extLst>
                    <a:ext uri="{FF2B5EF4-FFF2-40B4-BE49-F238E27FC236}">
                      <a16:creationId xmlns:a16="http://schemas.microsoft.com/office/drawing/2014/main" id="{16C000C2-379B-4191-1756-2EF2E0DDC5A0}"/>
                    </a:ext>
                  </a:extLst>
                </p14:cNvPr>
                <p14:cNvContentPartPr/>
                <p14:nvPr/>
              </p14:nvContentPartPr>
              <p14:xfrm>
                <a:off x="6037135" y="4797622"/>
                <a:ext cx="226440" cy="189360"/>
              </p14:xfrm>
            </p:contentPart>
          </mc:Choice>
          <mc:Fallback xmlns="">
            <p:pic>
              <p:nvPicPr>
                <p:cNvPr id="119" name="Freihand 118">
                  <a:extLst>
                    <a:ext uri="{FF2B5EF4-FFF2-40B4-BE49-F238E27FC236}">
                      <a16:creationId xmlns:a16="http://schemas.microsoft.com/office/drawing/2014/main" id="{16C000C2-379B-4191-1756-2EF2E0DDC5A0}"/>
                    </a:ext>
                  </a:extLst>
                </p:cNvPr>
                <p:cNvPicPr/>
                <p:nvPr/>
              </p:nvPicPr>
              <p:blipFill>
                <a:blip r:embed="rId153"/>
                <a:stretch>
                  <a:fillRect/>
                </a:stretch>
              </p:blipFill>
              <p:spPr>
                <a:xfrm>
                  <a:off x="6028495" y="4788982"/>
                  <a:ext cx="244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0" name="Freihand 119">
                  <a:extLst>
                    <a:ext uri="{FF2B5EF4-FFF2-40B4-BE49-F238E27FC236}">
                      <a16:creationId xmlns:a16="http://schemas.microsoft.com/office/drawing/2014/main" id="{B938BFD6-09D0-8842-3C17-A5B661B1FB00}"/>
                    </a:ext>
                  </a:extLst>
                </p14:cNvPr>
                <p14:cNvContentPartPr/>
                <p14:nvPr/>
              </p14:nvContentPartPr>
              <p14:xfrm>
                <a:off x="6281215" y="4759462"/>
                <a:ext cx="100080" cy="272160"/>
              </p14:xfrm>
            </p:contentPart>
          </mc:Choice>
          <mc:Fallback xmlns="">
            <p:pic>
              <p:nvPicPr>
                <p:cNvPr id="120" name="Freihand 119">
                  <a:extLst>
                    <a:ext uri="{FF2B5EF4-FFF2-40B4-BE49-F238E27FC236}">
                      <a16:creationId xmlns:a16="http://schemas.microsoft.com/office/drawing/2014/main" id="{B938BFD6-09D0-8842-3C17-A5B661B1FB00}"/>
                    </a:ext>
                  </a:extLst>
                </p:cNvPr>
                <p:cNvPicPr/>
                <p:nvPr/>
              </p:nvPicPr>
              <p:blipFill>
                <a:blip r:embed="rId155"/>
                <a:stretch>
                  <a:fillRect/>
                </a:stretch>
              </p:blipFill>
              <p:spPr>
                <a:xfrm>
                  <a:off x="6272215" y="4750462"/>
                  <a:ext cx="1177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1" name="Freihand 120">
                  <a:extLst>
                    <a:ext uri="{FF2B5EF4-FFF2-40B4-BE49-F238E27FC236}">
                      <a16:creationId xmlns:a16="http://schemas.microsoft.com/office/drawing/2014/main" id="{A957CA90-27AB-8210-25AE-7D1A7726E9AE}"/>
                    </a:ext>
                  </a:extLst>
                </p14:cNvPr>
                <p14:cNvContentPartPr/>
                <p14:nvPr/>
              </p14:nvContentPartPr>
              <p14:xfrm>
                <a:off x="6423415" y="4734622"/>
                <a:ext cx="89280" cy="276840"/>
              </p14:xfrm>
            </p:contentPart>
          </mc:Choice>
          <mc:Fallback xmlns="">
            <p:pic>
              <p:nvPicPr>
                <p:cNvPr id="121" name="Freihand 120">
                  <a:extLst>
                    <a:ext uri="{FF2B5EF4-FFF2-40B4-BE49-F238E27FC236}">
                      <a16:creationId xmlns:a16="http://schemas.microsoft.com/office/drawing/2014/main" id="{A957CA90-27AB-8210-25AE-7D1A7726E9AE}"/>
                    </a:ext>
                  </a:extLst>
                </p:cNvPr>
                <p:cNvPicPr/>
                <p:nvPr/>
              </p:nvPicPr>
              <p:blipFill>
                <a:blip r:embed="rId157"/>
                <a:stretch>
                  <a:fillRect/>
                </a:stretch>
              </p:blipFill>
              <p:spPr>
                <a:xfrm>
                  <a:off x="6414775" y="4725622"/>
                  <a:ext cx="1069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2" name="Freihand 121">
                  <a:extLst>
                    <a:ext uri="{FF2B5EF4-FFF2-40B4-BE49-F238E27FC236}">
                      <a16:creationId xmlns:a16="http://schemas.microsoft.com/office/drawing/2014/main" id="{00056004-18DC-3A1D-166D-437C9AE8C3BF}"/>
                    </a:ext>
                  </a:extLst>
                </p14:cNvPr>
                <p14:cNvContentPartPr/>
                <p14:nvPr/>
              </p14:nvContentPartPr>
              <p14:xfrm>
                <a:off x="6550495" y="4783222"/>
                <a:ext cx="154440" cy="132480"/>
              </p14:xfrm>
            </p:contentPart>
          </mc:Choice>
          <mc:Fallback xmlns="">
            <p:pic>
              <p:nvPicPr>
                <p:cNvPr id="122" name="Freihand 121">
                  <a:extLst>
                    <a:ext uri="{FF2B5EF4-FFF2-40B4-BE49-F238E27FC236}">
                      <a16:creationId xmlns:a16="http://schemas.microsoft.com/office/drawing/2014/main" id="{00056004-18DC-3A1D-166D-437C9AE8C3BF}"/>
                    </a:ext>
                  </a:extLst>
                </p:cNvPr>
                <p:cNvPicPr/>
                <p:nvPr/>
              </p:nvPicPr>
              <p:blipFill>
                <a:blip r:embed="rId159"/>
                <a:stretch>
                  <a:fillRect/>
                </a:stretch>
              </p:blipFill>
              <p:spPr>
                <a:xfrm>
                  <a:off x="6541495" y="4774582"/>
                  <a:ext cx="172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3" name="Freihand 122">
                  <a:extLst>
                    <a:ext uri="{FF2B5EF4-FFF2-40B4-BE49-F238E27FC236}">
                      <a16:creationId xmlns:a16="http://schemas.microsoft.com/office/drawing/2014/main" id="{CD2F6084-E3E8-4AF3-310F-9E75D226D4E7}"/>
                    </a:ext>
                  </a:extLst>
                </p14:cNvPr>
                <p14:cNvContentPartPr/>
                <p14:nvPr/>
              </p14:nvContentPartPr>
              <p14:xfrm>
                <a:off x="6754255" y="4799062"/>
                <a:ext cx="115560" cy="123840"/>
              </p14:xfrm>
            </p:contentPart>
          </mc:Choice>
          <mc:Fallback xmlns="">
            <p:pic>
              <p:nvPicPr>
                <p:cNvPr id="123" name="Freihand 122">
                  <a:extLst>
                    <a:ext uri="{FF2B5EF4-FFF2-40B4-BE49-F238E27FC236}">
                      <a16:creationId xmlns:a16="http://schemas.microsoft.com/office/drawing/2014/main" id="{CD2F6084-E3E8-4AF3-310F-9E75D226D4E7}"/>
                    </a:ext>
                  </a:extLst>
                </p:cNvPr>
                <p:cNvPicPr/>
                <p:nvPr/>
              </p:nvPicPr>
              <p:blipFill>
                <a:blip r:embed="rId161"/>
                <a:stretch>
                  <a:fillRect/>
                </a:stretch>
              </p:blipFill>
              <p:spPr>
                <a:xfrm>
                  <a:off x="6745255" y="4790062"/>
                  <a:ext cx="133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4" name="Freihand 123">
                  <a:extLst>
                    <a:ext uri="{FF2B5EF4-FFF2-40B4-BE49-F238E27FC236}">
                      <a16:creationId xmlns:a16="http://schemas.microsoft.com/office/drawing/2014/main" id="{6FA8B46D-43B7-978B-469B-7E3B36B15DD1}"/>
                    </a:ext>
                  </a:extLst>
                </p14:cNvPr>
                <p14:cNvContentPartPr/>
                <p14:nvPr/>
              </p14:nvContentPartPr>
              <p14:xfrm>
                <a:off x="6929215" y="4750462"/>
                <a:ext cx="145080" cy="135720"/>
              </p14:xfrm>
            </p:contentPart>
          </mc:Choice>
          <mc:Fallback xmlns="">
            <p:pic>
              <p:nvPicPr>
                <p:cNvPr id="124" name="Freihand 123">
                  <a:extLst>
                    <a:ext uri="{FF2B5EF4-FFF2-40B4-BE49-F238E27FC236}">
                      <a16:creationId xmlns:a16="http://schemas.microsoft.com/office/drawing/2014/main" id="{6FA8B46D-43B7-978B-469B-7E3B36B15DD1}"/>
                    </a:ext>
                  </a:extLst>
                </p:cNvPr>
                <p:cNvPicPr/>
                <p:nvPr/>
              </p:nvPicPr>
              <p:blipFill>
                <a:blip r:embed="rId163"/>
                <a:stretch>
                  <a:fillRect/>
                </a:stretch>
              </p:blipFill>
              <p:spPr>
                <a:xfrm>
                  <a:off x="6920215" y="4741462"/>
                  <a:ext cx="1627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5" name="Freihand 124">
                  <a:extLst>
                    <a:ext uri="{FF2B5EF4-FFF2-40B4-BE49-F238E27FC236}">
                      <a16:creationId xmlns:a16="http://schemas.microsoft.com/office/drawing/2014/main" id="{869E3113-B51D-5332-479C-F5D4456ACF2F}"/>
                    </a:ext>
                  </a:extLst>
                </p14:cNvPr>
                <p14:cNvContentPartPr/>
                <p14:nvPr/>
              </p14:nvContentPartPr>
              <p14:xfrm>
                <a:off x="7087975" y="4747582"/>
                <a:ext cx="114120" cy="153360"/>
              </p14:xfrm>
            </p:contentPart>
          </mc:Choice>
          <mc:Fallback xmlns="">
            <p:pic>
              <p:nvPicPr>
                <p:cNvPr id="125" name="Freihand 124">
                  <a:extLst>
                    <a:ext uri="{FF2B5EF4-FFF2-40B4-BE49-F238E27FC236}">
                      <a16:creationId xmlns:a16="http://schemas.microsoft.com/office/drawing/2014/main" id="{869E3113-B51D-5332-479C-F5D4456ACF2F}"/>
                    </a:ext>
                  </a:extLst>
                </p:cNvPr>
                <p:cNvPicPr/>
                <p:nvPr/>
              </p:nvPicPr>
              <p:blipFill>
                <a:blip r:embed="rId165"/>
                <a:stretch>
                  <a:fillRect/>
                </a:stretch>
              </p:blipFill>
              <p:spPr>
                <a:xfrm>
                  <a:off x="7078975" y="4738582"/>
                  <a:ext cx="131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6" name="Freihand 125">
                  <a:extLst>
                    <a:ext uri="{FF2B5EF4-FFF2-40B4-BE49-F238E27FC236}">
                      <a16:creationId xmlns:a16="http://schemas.microsoft.com/office/drawing/2014/main" id="{3A09DC06-E8C1-08E8-9FC3-682A455E91FC}"/>
                    </a:ext>
                  </a:extLst>
                </p14:cNvPr>
                <p14:cNvContentPartPr/>
                <p14:nvPr/>
              </p14:nvContentPartPr>
              <p14:xfrm>
                <a:off x="7233415" y="4862062"/>
                <a:ext cx="33480" cy="100080"/>
              </p14:xfrm>
            </p:contentPart>
          </mc:Choice>
          <mc:Fallback xmlns="">
            <p:pic>
              <p:nvPicPr>
                <p:cNvPr id="126" name="Freihand 125">
                  <a:extLst>
                    <a:ext uri="{FF2B5EF4-FFF2-40B4-BE49-F238E27FC236}">
                      <a16:creationId xmlns:a16="http://schemas.microsoft.com/office/drawing/2014/main" id="{3A09DC06-E8C1-08E8-9FC3-682A455E91FC}"/>
                    </a:ext>
                  </a:extLst>
                </p:cNvPr>
                <p:cNvPicPr/>
                <p:nvPr/>
              </p:nvPicPr>
              <p:blipFill>
                <a:blip r:embed="rId167"/>
                <a:stretch>
                  <a:fillRect/>
                </a:stretch>
              </p:blipFill>
              <p:spPr>
                <a:xfrm>
                  <a:off x="7224775" y="4853062"/>
                  <a:ext cx="51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7" name="Freihand 126">
                  <a:extLst>
                    <a:ext uri="{FF2B5EF4-FFF2-40B4-BE49-F238E27FC236}">
                      <a16:creationId xmlns:a16="http://schemas.microsoft.com/office/drawing/2014/main" id="{AA58FAD7-338C-8048-A941-233391D1F5B1}"/>
                    </a:ext>
                  </a:extLst>
                </p14:cNvPr>
                <p14:cNvContentPartPr/>
                <p14:nvPr/>
              </p14:nvContentPartPr>
              <p14:xfrm>
                <a:off x="7315495" y="4744702"/>
                <a:ext cx="114480" cy="172800"/>
              </p14:xfrm>
            </p:contentPart>
          </mc:Choice>
          <mc:Fallback xmlns="">
            <p:pic>
              <p:nvPicPr>
                <p:cNvPr id="127" name="Freihand 126">
                  <a:extLst>
                    <a:ext uri="{FF2B5EF4-FFF2-40B4-BE49-F238E27FC236}">
                      <a16:creationId xmlns:a16="http://schemas.microsoft.com/office/drawing/2014/main" id="{AA58FAD7-338C-8048-A941-233391D1F5B1}"/>
                    </a:ext>
                  </a:extLst>
                </p:cNvPr>
                <p:cNvPicPr/>
                <p:nvPr/>
              </p:nvPicPr>
              <p:blipFill>
                <a:blip r:embed="rId169"/>
                <a:stretch>
                  <a:fillRect/>
                </a:stretch>
              </p:blipFill>
              <p:spPr>
                <a:xfrm>
                  <a:off x="7306855" y="4735702"/>
                  <a:ext cx="132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8" name="Freihand 127">
                  <a:extLst>
                    <a:ext uri="{FF2B5EF4-FFF2-40B4-BE49-F238E27FC236}">
                      <a16:creationId xmlns:a16="http://schemas.microsoft.com/office/drawing/2014/main" id="{EC587578-C5A4-A4E2-8582-84B0A04DD68D}"/>
                    </a:ext>
                  </a:extLst>
                </p14:cNvPr>
                <p14:cNvContentPartPr/>
                <p14:nvPr/>
              </p14:nvContentPartPr>
              <p14:xfrm>
                <a:off x="7369135" y="4738582"/>
                <a:ext cx="210240" cy="134640"/>
              </p14:xfrm>
            </p:contentPart>
          </mc:Choice>
          <mc:Fallback xmlns="">
            <p:pic>
              <p:nvPicPr>
                <p:cNvPr id="128" name="Freihand 127">
                  <a:extLst>
                    <a:ext uri="{FF2B5EF4-FFF2-40B4-BE49-F238E27FC236}">
                      <a16:creationId xmlns:a16="http://schemas.microsoft.com/office/drawing/2014/main" id="{EC587578-C5A4-A4E2-8582-84B0A04DD68D}"/>
                    </a:ext>
                  </a:extLst>
                </p:cNvPr>
                <p:cNvPicPr/>
                <p:nvPr/>
              </p:nvPicPr>
              <p:blipFill>
                <a:blip r:embed="rId171"/>
                <a:stretch>
                  <a:fillRect/>
                </a:stretch>
              </p:blipFill>
              <p:spPr>
                <a:xfrm>
                  <a:off x="7360495" y="4729942"/>
                  <a:ext cx="227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9" name="Freihand 128">
                  <a:extLst>
                    <a:ext uri="{FF2B5EF4-FFF2-40B4-BE49-F238E27FC236}">
                      <a16:creationId xmlns:a16="http://schemas.microsoft.com/office/drawing/2014/main" id="{ECD64F36-A801-83D9-4812-24D9939E5529}"/>
                    </a:ext>
                  </a:extLst>
                </p14:cNvPr>
                <p14:cNvContentPartPr/>
                <p14:nvPr/>
              </p14:nvContentPartPr>
              <p14:xfrm>
                <a:off x="7728775" y="4774942"/>
                <a:ext cx="112320" cy="118080"/>
              </p14:xfrm>
            </p:contentPart>
          </mc:Choice>
          <mc:Fallback xmlns="">
            <p:pic>
              <p:nvPicPr>
                <p:cNvPr id="129" name="Freihand 128">
                  <a:extLst>
                    <a:ext uri="{FF2B5EF4-FFF2-40B4-BE49-F238E27FC236}">
                      <a16:creationId xmlns:a16="http://schemas.microsoft.com/office/drawing/2014/main" id="{ECD64F36-A801-83D9-4812-24D9939E5529}"/>
                    </a:ext>
                  </a:extLst>
                </p:cNvPr>
                <p:cNvPicPr/>
                <p:nvPr/>
              </p:nvPicPr>
              <p:blipFill>
                <a:blip r:embed="rId173"/>
                <a:stretch>
                  <a:fillRect/>
                </a:stretch>
              </p:blipFill>
              <p:spPr>
                <a:xfrm>
                  <a:off x="7720135" y="4765942"/>
                  <a:ext cx="129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0" name="Freihand 129">
                  <a:extLst>
                    <a:ext uri="{FF2B5EF4-FFF2-40B4-BE49-F238E27FC236}">
                      <a16:creationId xmlns:a16="http://schemas.microsoft.com/office/drawing/2014/main" id="{044099C9-CC78-C31D-DDB2-5738C8B257D2}"/>
                    </a:ext>
                  </a:extLst>
                </p14:cNvPr>
                <p14:cNvContentPartPr/>
                <p14:nvPr/>
              </p14:nvContentPartPr>
              <p14:xfrm>
                <a:off x="7659295" y="4651102"/>
                <a:ext cx="119880" cy="119160"/>
              </p14:xfrm>
            </p:contentPart>
          </mc:Choice>
          <mc:Fallback xmlns="">
            <p:pic>
              <p:nvPicPr>
                <p:cNvPr id="130" name="Freihand 129">
                  <a:extLst>
                    <a:ext uri="{FF2B5EF4-FFF2-40B4-BE49-F238E27FC236}">
                      <a16:creationId xmlns:a16="http://schemas.microsoft.com/office/drawing/2014/main" id="{044099C9-CC78-C31D-DDB2-5738C8B257D2}"/>
                    </a:ext>
                  </a:extLst>
                </p:cNvPr>
                <p:cNvPicPr/>
                <p:nvPr/>
              </p:nvPicPr>
              <p:blipFill>
                <a:blip r:embed="rId175"/>
                <a:stretch>
                  <a:fillRect/>
                </a:stretch>
              </p:blipFill>
              <p:spPr>
                <a:xfrm>
                  <a:off x="7650295" y="4642102"/>
                  <a:ext cx="137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1" name="Freihand 130">
                  <a:extLst>
                    <a:ext uri="{FF2B5EF4-FFF2-40B4-BE49-F238E27FC236}">
                      <a16:creationId xmlns:a16="http://schemas.microsoft.com/office/drawing/2014/main" id="{32269D39-2BE6-B9D2-AF36-54A6AC6C4D8B}"/>
                    </a:ext>
                  </a:extLst>
                </p14:cNvPr>
                <p14:cNvContentPartPr/>
                <p14:nvPr/>
              </p14:nvContentPartPr>
              <p14:xfrm>
                <a:off x="7825615" y="4668022"/>
                <a:ext cx="209880" cy="323280"/>
              </p14:xfrm>
            </p:contentPart>
          </mc:Choice>
          <mc:Fallback xmlns="">
            <p:pic>
              <p:nvPicPr>
                <p:cNvPr id="131" name="Freihand 130">
                  <a:extLst>
                    <a:ext uri="{FF2B5EF4-FFF2-40B4-BE49-F238E27FC236}">
                      <a16:creationId xmlns:a16="http://schemas.microsoft.com/office/drawing/2014/main" id="{32269D39-2BE6-B9D2-AF36-54A6AC6C4D8B}"/>
                    </a:ext>
                  </a:extLst>
                </p:cNvPr>
                <p:cNvPicPr/>
                <p:nvPr/>
              </p:nvPicPr>
              <p:blipFill>
                <a:blip r:embed="rId177"/>
                <a:stretch>
                  <a:fillRect/>
                </a:stretch>
              </p:blipFill>
              <p:spPr>
                <a:xfrm>
                  <a:off x="7816615" y="4659022"/>
                  <a:ext cx="2275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3" name="Freihand 132">
                  <a:extLst>
                    <a:ext uri="{FF2B5EF4-FFF2-40B4-BE49-F238E27FC236}">
                      <a16:creationId xmlns:a16="http://schemas.microsoft.com/office/drawing/2014/main" id="{F266E8E8-D299-DEF6-DB56-8D993F4EF35F}"/>
                    </a:ext>
                  </a:extLst>
                </p14:cNvPr>
                <p14:cNvContentPartPr/>
                <p14:nvPr/>
              </p14:nvContentPartPr>
              <p14:xfrm>
                <a:off x="2492575" y="5476942"/>
                <a:ext cx="241920" cy="23040"/>
              </p14:xfrm>
            </p:contentPart>
          </mc:Choice>
          <mc:Fallback xmlns="">
            <p:pic>
              <p:nvPicPr>
                <p:cNvPr id="133" name="Freihand 132">
                  <a:extLst>
                    <a:ext uri="{FF2B5EF4-FFF2-40B4-BE49-F238E27FC236}">
                      <a16:creationId xmlns:a16="http://schemas.microsoft.com/office/drawing/2014/main" id="{F266E8E8-D299-DEF6-DB56-8D993F4EF35F}"/>
                    </a:ext>
                  </a:extLst>
                </p:cNvPr>
                <p:cNvPicPr/>
                <p:nvPr/>
              </p:nvPicPr>
              <p:blipFill>
                <a:blip r:embed="rId179"/>
                <a:stretch>
                  <a:fillRect/>
                </a:stretch>
              </p:blipFill>
              <p:spPr>
                <a:xfrm>
                  <a:off x="2483935" y="5468302"/>
                  <a:ext cx="259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4" name="Freihand 133">
                  <a:extLst>
                    <a:ext uri="{FF2B5EF4-FFF2-40B4-BE49-F238E27FC236}">
                      <a16:creationId xmlns:a16="http://schemas.microsoft.com/office/drawing/2014/main" id="{D8A97E0E-6C7F-AF1B-A50A-17A40F1444F7}"/>
                    </a:ext>
                  </a:extLst>
                </p14:cNvPr>
                <p14:cNvContentPartPr/>
                <p14:nvPr/>
              </p14:nvContentPartPr>
              <p14:xfrm>
                <a:off x="2511295" y="5536702"/>
                <a:ext cx="216000" cy="24120"/>
              </p14:xfrm>
            </p:contentPart>
          </mc:Choice>
          <mc:Fallback xmlns="">
            <p:pic>
              <p:nvPicPr>
                <p:cNvPr id="134" name="Freihand 133">
                  <a:extLst>
                    <a:ext uri="{FF2B5EF4-FFF2-40B4-BE49-F238E27FC236}">
                      <a16:creationId xmlns:a16="http://schemas.microsoft.com/office/drawing/2014/main" id="{D8A97E0E-6C7F-AF1B-A50A-17A40F1444F7}"/>
                    </a:ext>
                  </a:extLst>
                </p:cNvPr>
                <p:cNvPicPr/>
                <p:nvPr/>
              </p:nvPicPr>
              <p:blipFill>
                <a:blip r:embed="rId181"/>
                <a:stretch>
                  <a:fillRect/>
                </a:stretch>
              </p:blipFill>
              <p:spPr>
                <a:xfrm>
                  <a:off x="2502295" y="5528062"/>
                  <a:ext cx="233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6" name="Freihand 135">
                  <a:extLst>
                    <a:ext uri="{FF2B5EF4-FFF2-40B4-BE49-F238E27FC236}">
                      <a16:creationId xmlns:a16="http://schemas.microsoft.com/office/drawing/2014/main" id="{00252533-1B78-6EC2-0FB7-6D22C2E44EDF}"/>
                    </a:ext>
                  </a:extLst>
                </p14:cNvPr>
                <p14:cNvContentPartPr/>
                <p14:nvPr/>
              </p14:nvContentPartPr>
              <p14:xfrm>
                <a:off x="2927815" y="5319982"/>
                <a:ext cx="130680" cy="305280"/>
              </p14:xfrm>
            </p:contentPart>
          </mc:Choice>
          <mc:Fallback xmlns="">
            <p:pic>
              <p:nvPicPr>
                <p:cNvPr id="136" name="Freihand 135">
                  <a:extLst>
                    <a:ext uri="{FF2B5EF4-FFF2-40B4-BE49-F238E27FC236}">
                      <a16:creationId xmlns:a16="http://schemas.microsoft.com/office/drawing/2014/main" id="{00252533-1B78-6EC2-0FB7-6D22C2E44EDF}"/>
                    </a:ext>
                  </a:extLst>
                </p:cNvPr>
                <p:cNvPicPr/>
                <p:nvPr/>
              </p:nvPicPr>
              <p:blipFill>
                <a:blip r:embed="rId183"/>
                <a:stretch>
                  <a:fillRect/>
                </a:stretch>
              </p:blipFill>
              <p:spPr>
                <a:xfrm>
                  <a:off x="2919175" y="5311342"/>
                  <a:ext cx="1483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7" name="Freihand 136">
                  <a:extLst>
                    <a:ext uri="{FF2B5EF4-FFF2-40B4-BE49-F238E27FC236}">
                      <a16:creationId xmlns:a16="http://schemas.microsoft.com/office/drawing/2014/main" id="{E272A71E-5B06-F6C7-FA04-CE4EE44FD2C6}"/>
                    </a:ext>
                  </a:extLst>
                </p14:cNvPr>
                <p14:cNvContentPartPr/>
                <p14:nvPr/>
              </p14:nvContentPartPr>
              <p14:xfrm>
                <a:off x="3142015" y="5339782"/>
                <a:ext cx="137520" cy="245160"/>
              </p14:xfrm>
            </p:contentPart>
          </mc:Choice>
          <mc:Fallback xmlns="">
            <p:pic>
              <p:nvPicPr>
                <p:cNvPr id="137" name="Freihand 136">
                  <a:extLst>
                    <a:ext uri="{FF2B5EF4-FFF2-40B4-BE49-F238E27FC236}">
                      <a16:creationId xmlns:a16="http://schemas.microsoft.com/office/drawing/2014/main" id="{E272A71E-5B06-F6C7-FA04-CE4EE44FD2C6}"/>
                    </a:ext>
                  </a:extLst>
                </p:cNvPr>
                <p:cNvPicPr/>
                <p:nvPr/>
              </p:nvPicPr>
              <p:blipFill>
                <a:blip r:embed="rId185"/>
                <a:stretch>
                  <a:fillRect/>
                </a:stretch>
              </p:blipFill>
              <p:spPr>
                <a:xfrm>
                  <a:off x="3133015" y="5331142"/>
                  <a:ext cx="1551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9" name="Freihand 138">
                  <a:extLst>
                    <a:ext uri="{FF2B5EF4-FFF2-40B4-BE49-F238E27FC236}">
                      <a16:creationId xmlns:a16="http://schemas.microsoft.com/office/drawing/2014/main" id="{D789D92F-FB13-DF6D-0FF8-EF52C57FFE83}"/>
                    </a:ext>
                  </a:extLst>
                </p14:cNvPr>
                <p14:cNvContentPartPr/>
                <p14:nvPr/>
              </p14:nvContentPartPr>
              <p14:xfrm>
                <a:off x="3355495" y="5318182"/>
                <a:ext cx="182520" cy="262080"/>
              </p14:xfrm>
            </p:contentPart>
          </mc:Choice>
          <mc:Fallback xmlns="">
            <p:pic>
              <p:nvPicPr>
                <p:cNvPr id="139" name="Freihand 138">
                  <a:extLst>
                    <a:ext uri="{FF2B5EF4-FFF2-40B4-BE49-F238E27FC236}">
                      <a16:creationId xmlns:a16="http://schemas.microsoft.com/office/drawing/2014/main" id="{D789D92F-FB13-DF6D-0FF8-EF52C57FFE83}"/>
                    </a:ext>
                  </a:extLst>
                </p:cNvPr>
                <p:cNvPicPr/>
                <p:nvPr/>
              </p:nvPicPr>
              <p:blipFill>
                <a:blip r:embed="rId187"/>
                <a:stretch>
                  <a:fillRect/>
                </a:stretch>
              </p:blipFill>
              <p:spPr>
                <a:xfrm>
                  <a:off x="3346495" y="5309182"/>
                  <a:ext cx="2001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1" name="Freihand 140">
                  <a:extLst>
                    <a:ext uri="{FF2B5EF4-FFF2-40B4-BE49-F238E27FC236}">
                      <a16:creationId xmlns:a16="http://schemas.microsoft.com/office/drawing/2014/main" id="{19566FAD-4EF9-9A6D-5685-29E122C90711}"/>
                    </a:ext>
                  </a:extLst>
                </p14:cNvPr>
                <p14:cNvContentPartPr/>
                <p14:nvPr/>
              </p14:nvContentPartPr>
              <p14:xfrm>
                <a:off x="3600655" y="5463982"/>
                <a:ext cx="23760" cy="162360"/>
              </p14:xfrm>
            </p:contentPart>
          </mc:Choice>
          <mc:Fallback xmlns="">
            <p:pic>
              <p:nvPicPr>
                <p:cNvPr id="141" name="Freihand 140">
                  <a:extLst>
                    <a:ext uri="{FF2B5EF4-FFF2-40B4-BE49-F238E27FC236}">
                      <a16:creationId xmlns:a16="http://schemas.microsoft.com/office/drawing/2014/main" id="{19566FAD-4EF9-9A6D-5685-29E122C90711}"/>
                    </a:ext>
                  </a:extLst>
                </p:cNvPr>
                <p:cNvPicPr/>
                <p:nvPr/>
              </p:nvPicPr>
              <p:blipFill>
                <a:blip r:embed="rId189"/>
                <a:stretch>
                  <a:fillRect/>
                </a:stretch>
              </p:blipFill>
              <p:spPr>
                <a:xfrm>
                  <a:off x="3591655" y="5455342"/>
                  <a:ext cx="41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2" name="Freihand 141">
                  <a:extLst>
                    <a:ext uri="{FF2B5EF4-FFF2-40B4-BE49-F238E27FC236}">
                      <a16:creationId xmlns:a16="http://schemas.microsoft.com/office/drawing/2014/main" id="{D4765373-DC45-098A-3222-1A12346030F2}"/>
                    </a:ext>
                  </a:extLst>
                </p14:cNvPr>
                <p14:cNvContentPartPr/>
                <p14:nvPr/>
              </p14:nvContentPartPr>
              <p14:xfrm>
                <a:off x="3665455" y="5294062"/>
                <a:ext cx="160920" cy="205560"/>
              </p14:xfrm>
            </p:contentPart>
          </mc:Choice>
          <mc:Fallback xmlns="">
            <p:pic>
              <p:nvPicPr>
                <p:cNvPr id="142" name="Freihand 141">
                  <a:extLst>
                    <a:ext uri="{FF2B5EF4-FFF2-40B4-BE49-F238E27FC236}">
                      <a16:creationId xmlns:a16="http://schemas.microsoft.com/office/drawing/2014/main" id="{D4765373-DC45-098A-3222-1A12346030F2}"/>
                    </a:ext>
                  </a:extLst>
                </p:cNvPr>
                <p:cNvPicPr/>
                <p:nvPr/>
              </p:nvPicPr>
              <p:blipFill>
                <a:blip r:embed="rId191"/>
                <a:stretch>
                  <a:fillRect/>
                </a:stretch>
              </p:blipFill>
              <p:spPr>
                <a:xfrm>
                  <a:off x="3656815" y="5285422"/>
                  <a:ext cx="1785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3" name="Freihand 142">
                  <a:extLst>
                    <a:ext uri="{FF2B5EF4-FFF2-40B4-BE49-F238E27FC236}">
                      <a16:creationId xmlns:a16="http://schemas.microsoft.com/office/drawing/2014/main" id="{3D8426D7-5723-3A33-9F66-F7861571D0F8}"/>
                    </a:ext>
                  </a:extLst>
                </p14:cNvPr>
                <p14:cNvContentPartPr/>
                <p14:nvPr/>
              </p14:nvContentPartPr>
              <p14:xfrm>
                <a:off x="3887215" y="5273182"/>
                <a:ext cx="94320" cy="201600"/>
              </p14:xfrm>
            </p:contentPart>
          </mc:Choice>
          <mc:Fallback xmlns="">
            <p:pic>
              <p:nvPicPr>
                <p:cNvPr id="143" name="Freihand 142">
                  <a:extLst>
                    <a:ext uri="{FF2B5EF4-FFF2-40B4-BE49-F238E27FC236}">
                      <a16:creationId xmlns:a16="http://schemas.microsoft.com/office/drawing/2014/main" id="{3D8426D7-5723-3A33-9F66-F7861571D0F8}"/>
                    </a:ext>
                  </a:extLst>
                </p:cNvPr>
                <p:cNvPicPr/>
                <p:nvPr/>
              </p:nvPicPr>
              <p:blipFill>
                <a:blip r:embed="rId193"/>
                <a:stretch>
                  <a:fillRect/>
                </a:stretch>
              </p:blipFill>
              <p:spPr>
                <a:xfrm>
                  <a:off x="3878215" y="5264542"/>
                  <a:ext cx="1119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4" name="Freihand 143">
                  <a:extLst>
                    <a:ext uri="{FF2B5EF4-FFF2-40B4-BE49-F238E27FC236}">
                      <a16:creationId xmlns:a16="http://schemas.microsoft.com/office/drawing/2014/main" id="{1348CFD7-21CC-6BFD-D2CD-7CB92FFC73A9}"/>
                    </a:ext>
                  </a:extLst>
                </p14:cNvPr>
                <p14:cNvContentPartPr/>
                <p14:nvPr/>
              </p14:nvContentPartPr>
              <p14:xfrm>
                <a:off x="3838255" y="5282542"/>
                <a:ext cx="146160" cy="244800"/>
              </p14:xfrm>
            </p:contentPart>
          </mc:Choice>
          <mc:Fallback xmlns="">
            <p:pic>
              <p:nvPicPr>
                <p:cNvPr id="144" name="Freihand 143">
                  <a:extLst>
                    <a:ext uri="{FF2B5EF4-FFF2-40B4-BE49-F238E27FC236}">
                      <a16:creationId xmlns:a16="http://schemas.microsoft.com/office/drawing/2014/main" id="{1348CFD7-21CC-6BFD-D2CD-7CB92FFC73A9}"/>
                    </a:ext>
                  </a:extLst>
                </p:cNvPr>
                <p:cNvPicPr/>
                <p:nvPr/>
              </p:nvPicPr>
              <p:blipFill>
                <a:blip r:embed="rId195"/>
                <a:stretch>
                  <a:fillRect/>
                </a:stretch>
              </p:blipFill>
              <p:spPr>
                <a:xfrm>
                  <a:off x="3829255" y="5273902"/>
                  <a:ext cx="1638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5" name="Freihand 144">
                  <a:extLst>
                    <a:ext uri="{FF2B5EF4-FFF2-40B4-BE49-F238E27FC236}">
                      <a16:creationId xmlns:a16="http://schemas.microsoft.com/office/drawing/2014/main" id="{98F8A1A4-43CD-B385-E867-88B516AFC0B1}"/>
                    </a:ext>
                  </a:extLst>
                </p14:cNvPr>
                <p14:cNvContentPartPr/>
                <p14:nvPr/>
              </p14:nvContentPartPr>
              <p14:xfrm>
                <a:off x="2743135" y="5590702"/>
                <a:ext cx="1300320" cy="150480"/>
              </p14:xfrm>
            </p:contentPart>
          </mc:Choice>
          <mc:Fallback xmlns="">
            <p:pic>
              <p:nvPicPr>
                <p:cNvPr id="145" name="Freihand 144">
                  <a:extLst>
                    <a:ext uri="{FF2B5EF4-FFF2-40B4-BE49-F238E27FC236}">
                      <a16:creationId xmlns:a16="http://schemas.microsoft.com/office/drawing/2014/main" id="{98F8A1A4-43CD-B385-E867-88B516AFC0B1}"/>
                    </a:ext>
                  </a:extLst>
                </p:cNvPr>
                <p:cNvPicPr/>
                <p:nvPr/>
              </p:nvPicPr>
              <p:blipFill>
                <a:blip r:embed="rId197"/>
                <a:stretch>
                  <a:fillRect/>
                </a:stretch>
              </p:blipFill>
              <p:spPr>
                <a:xfrm>
                  <a:off x="2734495" y="5581702"/>
                  <a:ext cx="1317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6" name="Freihand 145">
                  <a:extLst>
                    <a:ext uri="{FF2B5EF4-FFF2-40B4-BE49-F238E27FC236}">
                      <a16:creationId xmlns:a16="http://schemas.microsoft.com/office/drawing/2014/main" id="{AD2557AE-0291-AC1B-B9E4-74E2E85CF1B7}"/>
                    </a:ext>
                  </a:extLst>
                </p14:cNvPr>
                <p14:cNvContentPartPr/>
                <p14:nvPr/>
              </p14:nvContentPartPr>
              <p14:xfrm>
                <a:off x="4210855" y="5379382"/>
                <a:ext cx="240840" cy="30960"/>
              </p14:xfrm>
            </p:contentPart>
          </mc:Choice>
          <mc:Fallback xmlns="">
            <p:pic>
              <p:nvPicPr>
                <p:cNvPr id="146" name="Freihand 145">
                  <a:extLst>
                    <a:ext uri="{FF2B5EF4-FFF2-40B4-BE49-F238E27FC236}">
                      <a16:creationId xmlns:a16="http://schemas.microsoft.com/office/drawing/2014/main" id="{AD2557AE-0291-AC1B-B9E4-74E2E85CF1B7}"/>
                    </a:ext>
                  </a:extLst>
                </p:cNvPr>
                <p:cNvPicPr/>
                <p:nvPr/>
              </p:nvPicPr>
              <p:blipFill>
                <a:blip r:embed="rId199"/>
                <a:stretch>
                  <a:fillRect/>
                </a:stretch>
              </p:blipFill>
              <p:spPr>
                <a:xfrm>
                  <a:off x="4202215" y="5370742"/>
                  <a:ext cx="258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7" name="Freihand 146">
                  <a:extLst>
                    <a:ext uri="{FF2B5EF4-FFF2-40B4-BE49-F238E27FC236}">
                      <a16:creationId xmlns:a16="http://schemas.microsoft.com/office/drawing/2014/main" id="{4AEEB3FE-5686-7086-019B-39981A1DB354}"/>
                    </a:ext>
                  </a:extLst>
                </p14:cNvPr>
                <p14:cNvContentPartPr/>
                <p14:nvPr/>
              </p14:nvContentPartPr>
              <p14:xfrm>
                <a:off x="4234255" y="5420062"/>
                <a:ext cx="235800" cy="92880"/>
              </p14:xfrm>
            </p:contentPart>
          </mc:Choice>
          <mc:Fallback xmlns="">
            <p:pic>
              <p:nvPicPr>
                <p:cNvPr id="147" name="Freihand 146">
                  <a:extLst>
                    <a:ext uri="{FF2B5EF4-FFF2-40B4-BE49-F238E27FC236}">
                      <a16:creationId xmlns:a16="http://schemas.microsoft.com/office/drawing/2014/main" id="{4AEEB3FE-5686-7086-019B-39981A1DB354}"/>
                    </a:ext>
                  </a:extLst>
                </p:cNvPr>
                <p:cNvPicPr/>
                <p:nvPr/>
              </p:nvPicPr>
              <p:blipFill>
                <a:blip r:embed="rId201"/>
                <a:stretch>
                  <a:fillRect/>
                </a:stretch>
              </p:blipFill>
              <p:spPr>
                <a:xfrm>
                  <a:off x="4225255" y="5411422"/>
                  <a:ext cx="253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8" name="Freihand 147">
                  <a:extLst>
                    <a:ext uri="{FF2B5EF4-FFF2-40B4-BE49-F238E27FC236}">
                      <a16:creationId xmlns:a16="http://schemas.microsoft.com/office/drawing/2014/main" id="{1D256EF0-D2F3-9A92-BAB1-D93DE50C65F9}"/>
                    </a:ext>
                  </a:extLst>
                </p14:cNvPr>
                <p14:cNvContentPartPr/>
                <p14:nvPr/>
              </p14:nvContentPartPr>
              <p14:xfrm>
                <a:off x="4281055" y="5253742"/>
                <a:ext cx="183600" cy="334080"/>
              </p14:xfrm>
            </p:contentPart>
          </mc:Choice>
          <mc:Fallback xmlns="">
            <p:pic>
              <p:nvPicPr>
                <p:cNvPr id="148" name="Freihand 147">
                  <a:extLst>
                    <a:ext uri="{FF2B5EF4-FFF2-40B4-BE49-F238E27FC236}">
                      <a16:creationId xmlns:a16="http://schemas.microsoft.com/office/drawing/2014/main" id="{1D256EF0-D2F3-9A92-BAB1-D93DE50C65F9}"/>
                    </a:ext>
                  </a:extLst>
                </p:cNvPr>
                <p:cNvPicPr/>
                <p:nvPr/>
              </p:nvPicPr>
              <p:blipFill>
                <a:blip r:embed="rId203"/>
                <a:stretch>
                  <a:fillRect/>
                </a:stretch>
              </p:blipFill>
              <p:spPr>
                <a:xfrm>
                  <a:off x="4272415" y="5244742"/>
                  <a:ext cx="20124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9" name="Freihand 148">
                  <a:extLst>
                    <a:ext uri="{FF2B5EF4-FFF2-40B4-BE49-F238E27FC236}">
                      <a16:creationId xmlns:a16="http://schemas.microsoft.com/office/drawing/2014/main" id="{E9298D1E-F498-49BA-1745-7E072AADFD01}"/>
                    </a:ext>
                  </a:extLst>
                </p14:cNvPr>
                <p14:cNvContentPartPr/>
                <p14:nvPr/>
              </p14:nvContentPartPr>
              <p14:xfrm>
                <a:off x="4705855" y="5322862"/>
                <a:ext cx="165240" cy="248040"/>
              </p14:xfrm>
            </p:contentPart>
          </mc:Choice>
          <mc:Fallback xmlns="">
            <p:pic>
              <p:nvPicPr>
                <p:cNvPr id="149" name="Freihand 148">
                  <a:extLst>
                    <a:ext uri="{FF2B5EF4-FFF2-40B4-BE49-F238E27FC236}">
                      <a16:creationId xmlns:a16="http://schemas.microsoft.com/office/drawing/2014/main" id="{E9298D1E-F498-49BA-1745-7E072AADFD01}"/>
                    </a:ext>
                  </a:extLst>
                </p:cNvPr>
                <p:cNvPicPr/>
                <p:nvPr/>
              </p:nvPicPr>
              <p:blipFill>
                <a:blip r:embed="rId205"/>
                <a:stretch>
                  <a:fillRect/>
                </a:stretch>
              </p:blipFill>
              <p:spPr>
                <a:xfrm>
                  <a:off x="4697215" y="5313862"/>
                  <a:ext cx="1828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0" name="Freihand 149">
                  <a:extLst>
                    <a:ext uri="{FF2B5EF4-FFF2-40B4-BE49-F238E27FC236}">
                      <a16:creationId xmlns:a16="http://schemas.microsoft.com/office/drawing/2014/main" id="{114364E2-0D48-8211-55B2-63F2459A8233}"/>
                    </a:ext>
                  </a:extLst>
                </p14:cNvPr>
                <p14:cNvContentPartPr/>
                <p14:nvPr/>
              </p14:nvContentPartPr>
              <p14:xfrm>
                <a:off x="4986655" y="5315302"/>
                <a:ext cx="162000" cy="252720"/>
              </p14:xfrm>
            </p:contentPart>
          </mc:Choice>
          <mc:Fallback xmlns="">
            <p:pic>
              <p:nvPicPr>
                <p:cNvPr id="150" name="Freihand 149">
                  <a:extLst>
                    <a:ext uri="{FF2B5EF4-FFF2-40B4-BE49-F238E27FC236}">
                      <a16:creationId xmlns:a16="http://schemas.microsoft.com/office/drawing/2014/main" id="{114364E2-0D48-8211-55B2-63F2459A8233}"/>
                    </a:ext>
                  </a:extLst>
                </p:cNvPr>
                <p:cNvPicPr/>
                <p:nvPr/>
              </p:nvPicPr>
              <p:blipFill>
                <a:blip r:embed="rId207"/>
                <a:stretch>
                  <a:fillRect/>
                </a:stretch>
              </p:blipFill>
              <p:spPr>
                <a:xfrm>
                  <a:off x="4977655" y="5306302"/>
                  <a:ext cx="1796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1" name="Freihand 150">
                  <a:extLst>
                    <a:ext uri="{FF2B5EF4-FFF2-40B4-BE49-F238E27FC236}">
                      <a16:creationId xmlns:a16="http://schemas.microsoft.com/office/drawing/2014/main" id="{9C19874F-1BB6-3DBF-9871-85C4C8EB319B}"/>
                    </a:ext>
                  </a:extLst>
                </p14:cNvPr>
                <p14:cNvContentPartPr/>
                <p14:nvPr/>
              </p14:nvContentPartPr>
              <p14:xfrm>
                <a:off x="5278975" y="5291542"/>
                <a:ext cx="167040" cy="224640"/>
              </p14:xfrm>
            </p:contentPart>
          </mc:Choice>
          <mc:Fallback xmlns="">
            <p:pic>
              <p:nvPicPr>
                <p:cNvPr id="151" name="Freihand 150">
                  <a:extLst>
                    <a:ext uri="{FF2B5EF4-FFF2-40B4-BE49-F238E27FC236}">
                      <a16:creationId xmlns:a16="http://schemas.microsoft.com/office/drawing/2014/main" id="{9C19874F-1BB6-3DBF-9871-85C4C8EB319B}"/>
                    </a:ext>
                  </a:extLst>
                </p:cNvPr>
                <p:cNvPicPr/>
                <p:nvPr/>
              </p:nvPicPr>
              <p:blipFill>
                <a:blip r:embed="rId209"/>
                <a:stretch>
                  <a:fillRect/>
                </a:stretch>
              </p:blipFill>
              <p:spPr>
                <a:xfrm>
                  <a:off x="5270335" y="5282542"/>
                  <a:ext cx="184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2" name="Freihand 151">
                  <a:extLst>
                    <a:ext uri="{FF2B5EF4-FFF2-40B4-BE49-F238E27FC236}">
                      <a16:creationId xmlns:a16="http://schemas.microsoft.com/office/drawing/2014/main" id="{AFE1F0E3-55C5-3E67-A70D-254E1D91826F}"/>
                    </a:ext>
                  </a:extLst>
                </p14:cNvPr>
                <p14:cNvContentPartPr/>
                <p14:nvPr/>
              </p14:nvContentPartPr>
              <p14:xfrm>
                <a:off x="5313535" y="5381182"/>
                <a:ext cx="180000" cy="38520"/>
              </p14:xfrm>
            </p:contentPart>
          </mc:Choice>
          <mc:Fallback xmlns="">
            <p:pic>
              <p:nvPicPr>
                <p:cNvPr id="152" name="Freihand 151">
                  <a:extLst>
                    <a:ext uri="{FF2B5EF4-FFF2-40B4-BE49-F238E27FC236}">
                      <a16:creationId xmlns:a16="http://schemas.microsoft.com/office/drawing/2014/main" id="{AFE1F0E3-55C5-3E67-A70D-254E1D91826F}"/>
                    </a:ext>
                  </a:extLst>
                </p:cNvPr>
                <p:cNvPicPr/>
                <p:nvPr/>
              </p:nvPicPr>
              <p:blipFill>
                <a:blip r:embed="rId211"/>
                <a:stretch>
                  <a:fillRect/>
                </a:stretch>
              </p:blipFill>
              <p:spPr>
                <a:xfrm>
                  <a:off x="5304895" y="5372182"/>
                  <a:ext cx="1976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3" name="Freihand 152">
                  <a:extLst>
                    <a:ext uri="{FF2B5EF4-FFF2-40B4-BE49-F238E27FC236}">
                      <a16:creationId xmlns:a16="http://schemas.microsoft.com/office/drawing/2014/main" id="{B99271BD-BEAA-9530-F5EE-F6E77E2B4EAF}"/>
                    </a:ext>
                  </a:extLst>
                </p14:cNvPr>
                <p14:cNvContentPartPr/>
                <p14:nvPr/>
              </p14:nvContentPartPr>
              <p14:xfrm>
                <a:off x="4629175" y="5035222"/>
                <a:ext cx="1045800" cy="654120"/>
              </p14:xfrm>
            </p:contentPart>
          </mc:Choice>
          <mc:Fallback xmlns="">
            <p:pic>
              <p:nvPicPr>
                <p:cNvPr id="153" name="Freihand 152">
                  <a:extLst>
                    <a:ext uri="{FF2B5EF4-FFF2-40B4-BE49-F238E27FC236}">
                      <a16:creationId xmlns:a16="http://schemas.microsoft.com/office/drawing/2014/main" id="{B99271BD-BEAA-9530-F5EE-F6E77E2B4EAF}"/>
                    </a:ext>
                  </a:extLst>
                </p:cNvPr>
                <p:cNvPicPr/>
                <p:nvPr/>
              </p:nvPicPr>
              <p:blipFill>
                <a:blip r:embed="rId213"/>
                <a:stretch>
                  <a:fillRect/>
                </a:stretch>
              </p:blipFill>
              <p:spPr>
                <a:xfrm>
                  <a:off x="4620535" y="5026582"/>
                  <a:ext cx="1063440" cy="67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4">
            <p14:nvContentPartPr>
              <p14:cNvPr id="5" name="Freihand 4">
                <a:extLst>
                  <a:ext uri="{FF2B5EF4-FFF2-40B4-BE49-F238E27FC236}">
                    <a16:creationId xmlns:a16="http://schemas.microsoft.com/office/drawing/2014/main" id="{83F092B5-F306-4393-BF65-87F6511A56A7}"/>
                  </a:ext>
                </a:extLst>
              </p14:cNvPr>
              <p14:cNvContentPartPr/>
              <p14:nvPr/>
            </p14:nvContentPartPr>
            <p14:xfrm>
              <a:off x="4401875" y="1837387"/>
              <a:ext cx="848880" cy="1610640"/>
            </p14:xfrm>
          </p:contentPart>
        </mc:Choice>
        <mc:Fallback>
          <p:pic>
            <p:nvPicPr>
              <p:cNvPr id="5" name="Freihand 4">
                <a:extLst>
                  <a:ext uri="{FF2B5EF4-FFF2-40B4-BE49-F238E27FC236}">
                    <a16:creationId xmlns:a16="http://schemas.microsoft.com/office/drawing/2014/main" id="{83F092B5-F306-4393-BF65-87F6511A56A7}"/>
                  </a:ext>
                </a:extLst>
              </p:cNvPr>
              <p:cNvPicPr/>
              <p:nvPr/>
            </p:nvPicPr>
            <p:blipFill>
              <a:blip r:embed="rId215"/>
              <a:stretch>
                <a:fillRect/>
              </a:stretch>
            </p:blipFill>
            <p:spPr>
              <a:xfrm>
                <a:off x="4397555" y="1833067"/>
                <a:ext cx="857520" cy="16192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8" name="Freihand 137">
                <a:extLst>
                  <a:ext uri="{FF2B5EF4-FFF2-40B4-BE49-F238E27FC236}">
                    <a16:creationId xmlns:a16="http://schemas.microsoft.com/office/drawing/2014/main" id="{3D05394F-8BBD-4FDE-8EC5-8F30619004B2}"/>
                  </a:ext>
                </a:extLst>
              </p14:cNvPr>
              <p14:cNvContentPartPr/>
              <p14:nvPr/>
            </p14:nvContentPartPr>
            <p14:xfrm>
              <a:off x="1683155" y="5712787"/>
              <a:ext cx="129960" cy="130680"/>
            </p14:xfrm>
          </p:contentPart>
        </mc:Choice>
        <mc:Fallback>
          <p:pic>
            <p:nvPicPr>
              <p:cNvPr id="138" name="Freihand 137">
                <a:extLst>
                  <a:ext uri="{FF2B5EF4-FFF2-40B4-BE49-F238E27FC236}">
                    <a16:creationId xmlns:a16="http://schemas.microsoft.com/office/drawing/2014/main" id="{3D05394F-8BBD-4FDE-8EC5-8F30619004B2}"/>
                  </a:ext>
                </a:extLst>
              </p:cNvPr>
              <p:cNvPicPr/>
              <p:nvPr/>
            </p:nvPicPr>
            <p:blipFill>
              <a:blip r:embed="rId217"/>
              <a:stretch>
                <a:fillRect/>
              </a:stretch>
            </p:blipFill>
            <p:spPr>
              <a:xfrm>
                <a:off x="1678835" y="5708467"/>
                <a:ext cx="138600" cy="139320"/>
              </a:xfrm>
              <a:prstGeom prst="rect">
                <a:avLst/>
              </a:prstGeom>
            </p:spPr>
          </p:pic>
        </mc:Fallback>
      </mc:AlternateContent>
      <p:grpSp>
        <p:nvGrpSpPr>
          <p:cNvPr id="188" name="Gruppieren 187">
            <a:extLst>
              <a:ext uri="{FF2B5EF4-FFF2-40B4-BE49-F238E27FC236}">
                <a16:creationId xmlns:a16="http://schemas.microsoft.com/office/drawing/2014/main" id="{844E9F9A-1B0D-485D-B7FD-4A28FFAC8E60}"/>
              </a:ext>
            </a:extLst>
          </p:cNvPr>
          <p:cNvGrpSpPr/>
          <p:nvPr/>
        </p:nvGrpSpPr>
        <p:grpSpPr>
          <a:xfrm>
            <a:off x="4393955" y="1906507"/>
            <a:ext cx="831600" cy="1027440"/>
            <a:chOff x="4393955" y="1906507"/>
            <a:chExt cx="831600" cy="1027440"/>
          </a:xfrm>
        </p:grpSpPr>
        <mc:AlternateContent xmlns:mc="http://schemas.openxmlformats.org/markup-compatibility/2006">
          <mc:Choice xmlns:p14="http://schemas.microsoft.com/office/powerpoint/2010/main" Requires="p14">
            <p:contentPart p14:bwMode="auto" r:id="rId218">
              <p14:nvContentPartPr>
                <p14:cNvPr id="185" name="Freihand 184">
                  <a:extLst>
                    <a:ext uri="{FF2B5EF4-FFF2-40B4-BE49-F238E27FC236}">
                      <a16:creationId xmlns:a16="http://schemas.microsoft.com/office/drawing/2014/main" id="{BA3A1F59-B1EA-4DE4-9D20-71E7E5947B25}"/>
                    </a:ext>
                  </a:extLst>
                </p14:cNvPr>
                <p14:cNvContentPartPr/>
                <p14:nvPr/>
              </p14:nvContentPartPr>
              <p14:xfrm>
                <a:off x="4416995" y="1906507"/>
                <a:ext cx="795960" cy="546120"/>
              </p14:xfrm>
            </p:contentPart>
          </mc:Choice>
          <mc:Fallback>
            <p:pic>
              <p:nvPicPr>
                <p:cNvPr id="185" name="Freihand 184">
                  <a:extLst>
                    <a:ext uri="{FF2B5EF4-FFF2-40B4-BE49-F238E27FC236}">
                      <a16:creationId xmlns:a16="http://schemas.microsoft.com/office/drawing/2014/main" id="{BA3A1F59-B1EA-4DE4-9D20-71E7E5947B25}"/>
                    </a:ext>
                  </a:extLst>
                </p:cNvPr>
                <p:cNvPicPr/>
                <p:nvPr/>
              </p:nvPicPr>
              <p:blipFill>
                <a:blip r:embed="rId219"/>
                <a:stretch>
                  <a:fillRect/>
                </a:stretch>
              </p:blipFill>
              <p:spPr>
                <a:xfrm>
                  <a:off x="4412675" y="1902187"/>
                  <a:ext cx="804600" cy="554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86" name="Freihand 185">
                  <a:extLst>
                    <a:ext uri="{FF2B5EF4-FFF2-40B4-BE49-F238E27FC236}">
                      <a16:creationId xmlns:a16="http://schemas.microsoft.com/office/drawing/2014/main" id="{C957DE7E-786C-4540-9FFB-05C40A8A0996}"/>
                    </a:ext>
                  </a:extLst>
                </p14:cNvPr>
                <p14:cNvContentPartPr/>
                <p14:nvPr/>
              </p14:nvContentPartPr>
              <p14:xfrm>
                <a:off x="4393955" y="2432467"/>
                <a:ext cx="831600" cy="501480"/>
              </p14:xfrm>
            </p:contentPart>
          </mc:Choice>
          <mc:Fallback>
            <p:pic>
              <p:nvPicPr>
                <p:cNvPr id="186" name="Freihand 185">
                  <a:extLst>
                    <a:ext uri="{FF2B5EF4-FFF2-40B4-BE49-F238E27FC236}">
                      <a16:creationId xmlns:a16="http://schemas.microsoft.com/office/drawing/2014/main" id="{C957DE7E-786C-4540-9FFB-05C40A8A0996}"/>
                    </a:ext>
                  </a:extLst>
                </p:cNvPr>
                <p:cNvPicPr/>
                <p:nvPr/>
              </p:nvPicPr>
              <p:blipFill>
                <a:blip r:embed="rId221"/>
                <a:stretch>
                  <a:fillRect/>
                </a:stretch>
              </p:blipFill>
              <p:spPr>
                <a:xfrm>
                  <a:off x="4389635" y="2428147"/>
                  <a:ext cx="840240" cy="51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2">
            <p14:nvContentPartPr>
              <p14:cNvPr id="187" name="Freihand 186">
                <a:extLst>
                  <a:ext uri="{FF2B5EF4-FFF2-40B4-BE49-F238E27FC236}">
                    <a16:creationId xmlns:a16="http://schemas.microsoft.com/office/drawing/2014/main" id="{9C9BA41B-754A-4704-A03E-2362BFFC7A79}"/>
                  </a:ext>
                </a:extLst>
              </p14:cNvPr>
              <p14:cNvContentPartPr/>
              <p14:nvPr/>
            </p14:nvContentPartPr>
            <p14:xfrm>
              <a:off x="4404035" y="3062827"/>
              <a:ext cx="804600" cy="506880"/>
            </p14:xfrm>
          </p:contentPart>
        </mc:Choice>
        <mc:Fallback>
          <p:pic>
            <p:nvPicPr>
              <p:cNvPr id="187" name="Freihand 186">
                <a:extLst>
                  <a:ext uri="{FF2B5EF4-FFF2-40B4-BE49-F238E27FC236}">
                    <a16:creationId xmlns:a16="http://schemas.microsoft.com/office/drawing/2014/main" id="{9C9BA41B-754A-4704-A03E-2362BFFC7A79}"/>
                  </a:ext>
                </a:extLst>
              </p:cNvPr>
              <p:cNvPicPr/>
              <p:nvPr/>
            </p:nvPicPr>
            <p:blipFill>
              <a:blip r:embed="rId223"/>
              <a:stretch>
                <a:fillRect/>
              </a:stretch>
            </p:blipFill>
            <p:spPr>
              <a:xfrm>
                <a:off x="4399715" y="3058507"/>
                <a:ext cx="81324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22" name="Freihand 221">
                <a:extLst>
                  <a:ext uri="{FF2B5EF4-FFF2-40B4-BE49-F238E27FC236}">
                    <a16:creationId xmlns:a16="http://schemas.microsoft.com/office/drawing/2014/main" id="{F86EBF20-948F-4BD8-86A5-1EFB85146C11}"/>
                  </a:ext>
                </a:extLst>
              </p14:cNvPr>
              <p14:cNvContentPartPr/>
              <p14:nvPr/>
            </p14:nvContentPartPr>
            <p14:xfrm>
              <a:off x="3701315" y="3332107"/>
              <a:ext cx="574920" cy="51480"/>
            </p14:xfrm>
          </p:contentPart>
        </mc:Choice>
        <mc:Fallback>
          <p:pic>
            <p:nvPicPr>
              <p:cNvPr id="222" name="Freihand 221">
                <a:extLst>
                  <a:ext uri="{FF2B5EF4-FFF2-40B4-BE49-F238E27FC236}">
                    <a16:creationId xmlns:a16="http://schemas.microsoft.com/office/drawing/2014/main" id="{F86EBF20-948F-4BD8-86A5-1EFB85146C11}"/>
                  </a:ext>
                </a:extLst>
              </p:cNvPr>
              <p:cNvPicPr/>
              <p:nvPr/>
            </p:nvPicPr>
            <p:blipFill>
              <a:blip r:embed="rId225"/>
              <a:stretch>
                <a:fillRect/>
              </a:stretch>
            </p:blipFill>
            <p:spPr>
              <a:xfrm>
                <a:off x="3696995" y="3327787"/>
                <a:ext cx="5835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23" name="Freihand 222">
                <a:extLst>
                  <a:ext uri="{FF2B5EF4-FFF2-40B4-BE49-F238E27FC236}">
                    <a16:creationId xmlns:a16="http://schemas.microsoft.com/office/drawing/2014/main" id="{4B889146-BE18-4B5B-923D-A9F452A94A07}"/>
                  </a:ext>
                </a:extLst>
              </p14:cNvPr>
              <p14:cNvContentPartPr/>
              <p14:nvPr/>
            </p14:nvContentPartPr>
            <p14:xfrm>
              <a:off x="2669555" y="3287827"/>
              <a:ext cx="706320" cy="95040"/>
            </p14:xfrm>
          </p:contentPart>
        </mc:Choice>
        <mc:Fallback>
          <p:pic>
            <p:nvPicPr>
              <p:cNvPr id="223" name="Freihand 222">
                <a:extLst>
                  <a:ext uri="{FF2B5EF4-FFF2-40B4-BE49-F238E27FC236}">
                    <a16:creationId xmlns:a16="http://schemas.microsoft.com/office/drawing/2014/main" id="{4B889146-BE18-4B5B-923D-A9F452A94A07}"/>
                  </a:ext>
                </a:extLst>
              </p:cNvPr>
              <p:cNvPicPr/>
              <p:nvPr/>
            </p:nvPicPr>
            <p:blipFill>
              <a:blip r:embed="rId227"/>
              <a:stretch>
                <a:fillRect/>
              </a:stretch>
            </p:blipFill>
            <p:spPr>
              <a:xfrm>
                <a:off x="2665235" y="3283507"/>
                <a:ext cx="714960" cy="103680"/>
              </a:xfrm>
              <a:prstGeom prst="rect">
                <a:avLst/>
              </a:prstGeom>
            </p:spPr>
          </p:pic>
        </mc:Fallback>
      </mc:AlternateContent>
      <p:grpSp>
        <p:nvGrpSpPr>
          <p:cNvPr id="352" name="Gruppieren 351">
            <a:extLst>
              <a:ext uri="{FF2B5EF4-FFF2-40B4-BE49-F238E27FC236}">
                <a16:creationId xmlns:a16="http://schemas.microsoft.com/office/drawing/2014/main" id="{097335A8-7E09-4C7A-AEBC-76506C17D1B1}"/>
              </a:ext>
            </a:extLst>
          </p:cNvPr>
          <p:cNvGrpSpPr/>
          <p:nvPr/>
        </p:nvGrpSpPr>
        <p:grpSpPr>
          <a:xfrm>
            <a:off x="132275" y="5126347"/>
            <a:ext cx="7977240" cy="1546560"/>
            <a:chOff x="132275" y="5126347"/>
            <a:chExt cx="7977240" cy="1546560"/>
          </a:xfrm>
        </p:grpSpPr>
        <mc:AlternateContent xmlns:mc="http://schemas.openxmlformats.org/markup-compatibility/2006">
          <mc:Choice xmlns:p14="http://schemas.microsoft.com/office/powerpoint/2010/main" Requires="p14">
            <p:contentPart p14:bwMode="auto" r:id="rId228">
              <p14:nvContentPartPr>
                <p14:cNvPr id="81" name="Freihand 80">
                  <a:extLst>
                    <a:ext uri="{FF2B5EF4-FFF2-40B4-BE49-F238E27FC236}">
                      <a16:creationId xmlns:a16="http://schemas.microsoft.com/office/drawing/2014/main" id="{EE0B88FC-34A1-41DB-9C0C-9B3D6FC7D1C5}"/>
                    </a:ext>
                  </a:extLst>
                </p14:cNvPr>
                <p14:cNvContentPartPr/>
                <p14:nvPr/>
              </p14:nvContentPartPr>
              <p14:xfrm>
                <a:off x="161435" y="5420467"/>
                <a:ext cx="160920" cy="262800"/>
              </p14:xfrm>
            </p:contentPart>
          </mc:Choice>
          <mc:Fallback>
            <p:pic>
              <p:nvPicPr>
                <p:cNvPr id="81" name="Freihand 80">
                  <a:extLst>
                    <a:ext uri="{FF2B5EF4-FFF2-40B4-BE49-F238E27FC236}">
                      <a16:creationId xmlns:a16="http://schemas.microsoft.com/office/drawing/2014/main" id="{EE0B88FC-34A1-41DB-9C0C-9B3D6FC7D1C5}"/>
                    </a:ext>
                  </a:extLst>
                </p:cNvPr>
                <p:cNvPicPr/>
                <p:nvPr/>
              </p:nvPicPr>
              <p:blipFill>
                <a:blip r:embed="rId229"/>
                <a:stretch>
                  <a:fillRect/>
                </a:stretch>
              </p:blipFill>
              <p:spPr>
                <a:xfrm>
                  <a:off x="157115" y="5416147"/>
                  <a:ext cx="1695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82" name="Freihand 81">
                  <a:extLst>
                    <a:ext uri="{FF2B5EF4-FFF2-40B4-BE49-F238E27FC236}">
                      <a16:creationId xmlns:a16="http://schemas.microsoft.com/office/drawing/2014/main" id="{37A5F7F6-C22B-4567-B79B-30B09E5B184C}"/>
                    </a:ext>
                  </a:extLst>
                </p14:cNvPr>
                <p14:cNvContentPartPr/>
                <p14:nvPr/>
              </p14:nvContentPartPr>
              <p14:xfrm>
                <a:off x="148115" y="5347387"/>
                <a:ext cx="157680" cy="10800"/>
              </p14:xfrm>
            </p:contentPart>
          </mc:Choice>
          <mc:Fallback>
            <p:pic>
              <p:nvPicPr>
                <p:cNvPr id="82" name="Freihand 81">
                  <a:extLst>
                    <a:ext uri="{FF2B5EF4-FFF2-40B4-BE49-F238E27FC236}">
                      <a16:creationId xmlns:a16="http://schemas.microsoft.com/office/drawing/2014/main" id="{37A5F7F6-C22B-4567-B79B-30B09E5B184C}"/>
                    </a:ext>
                  </a:extLst>
                </p:cNvPr>
                <p:cNvPicPr/>
                <p:nvPr/>
              </p:nvPicPr>
              <p:blipFill>
                <a:blip r:embed="rId231"/>
                <a:stretch>
                  <a:fillRect/>
                </a:stretch>
              </p:blipFill>
              <p:spPr>
                <a:xfrm>
                  <a:off x="143795" y="5343067"/>
                  <a:ext cx="1663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84" name="Freihand 83">
                  <a:extLst>
                    <a:ext uri="{FF2B5EF4-FFF2-40B4-BE49-F238E27FC236}">
                      <a16:creationId xmlns:a16="http://schemas.microsoft.com/office/drawing/2014/main" id="{B0794761-BD09-4CD6-BB71-6B763D22258B}"/>
                    </a:ext>
                  </a:extLst>
                </p14:cNvPr>
                <p14:cNvContentPartPr/>
                <p14:nvPr/>
              </p14:nvContentPartPr>
              <p14:xfrm>
                <a:off x="418115" y="5446387"/>
                <a:ext cx="360" cy="360"/>
              </p14:xfrm>
            </p:contentPart>
          </mc:Choice>
          <mc:Fallback>
            <p:pic>
              <p:nvPicPr>
                <p:cNvPr id="84" name="Freihand 83">
                  <a:extLst>
                    <a:ext uri="{FF2B5EF4-FFF2-40B4-BE49-F238E27FC236}">
                      <a16:creationId xmlns:a16="http://schemas.microsoft.com/office/drawing/2014/main" id="{B0794761-BD09-4CD6-BB71-6B763D22258B}"/>
                    </a:ext>
                  </a:extLst>
                </p:cNvPr>
                <p:cNvPicPr/>
                <p:nvPr/>
              </p:nvPicPr>
              <p:blipFill>
                <a:blip r:embed="rId233"/>
                <a:stretch>
                  <a:fillRect/>
                </a:stretch>
              </p:blipFill>
              <p:spPr>
                <a:xfrm>
                  <a:off x="413795" y="5442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85" name="Freihand 84">
                  <a:extLst>
                    <a:ext uri="{FF2B5EF4-FFF2-40B4-BE49-F238E27FC236}">
                      <a16:creationId xmlns:a16="http://schemas.microsoft.com/office/drawing/2014/main" id="{2C5736AD-2DE2-486A-B56E-3BA1779C4645}"/>
                    </a:ext>
                  </a:extLst>
                </p14:cNvPr>
                <p14:cNvContentPartPr/>
                <p14:nvPr/>
              </p14:nvContentPartPr>
              <p14:xfrm>
                <a:off x="422435" y="5497147"/>
                <a:ext cx="9000" cy="6480"/>
              </p14:xfrm>
            </p:contentPart>
          </mc:Choice>
          <mc:Fallback>
            <p:pic>
              <p:nvPicPr>
                <p:cNvPr id="85" name="Freihand 84">
                  <a:extLst>
                    <a:ext uri="{FF2B5EF4-FFF2-40B4-BE49-F238E27FC236}">
                      <a16:creationId xmlns:a16="http://schemas.microsoft.com/office/drawing/2014/main" id="{2C5736AD-2DE2-486A-B56E-3BA1779C4645}"/>
                    </a:ext>
                  </a:extLst>
                </p:cNvPr>
                <p:cNvPicPr/>
                <p:nvPr/>
              </p:nvPicPr>
              <p:blipFill>
                <a:blip r:embed="rId235"/>
                <a:stretch>
                  <a:fillRect/>
                </a:stretch>
              </p:blipFill>
              <p:spPr>
                <a:xfrm>
                  <a:off x="418115" y="5492827"/>
                  <a:ext cx="176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87" name="Freihand 86">
                  <a:extLst>
                    <a:ext uri="{FF2B5EF4-FFF2-40B4-BE49-F238E27FC236}">
                      <a16:creationId xmlns:a16="http://schemas.microsoft.com/office/drawing/2014/main" id="{E158C117-F56E-46A7-B011-CC3DB8B679C3}"/>
                    </a:ext>
                  </a:extLst>
                </p14:cNvPr>
                <p14:cNvContentPartPr/>
                <p14:nvPr/>
              </p14:nvContentPartPr>
              <p14:xfrm>
                <a:off x="528995" y="5370427"/>
                <a:ext cx="308160" cy="153360"/>
              </p14:xfrm>
            </p:contentPart>
          </mc:Choice>
          <mc:Fallback>
            <p:pic>
              <p:nvPicPr>
                <p:cNvPr id="87" name="Freihand 86">
                  <a:extLst>
                    <a:ext uri="{FF2B5EF4-FFF2-40B4-BE49-F238E27FC236}">
                      <a16:creationId xmlns:a16="http://schemas.microsoft.com/office/drawing/2014/main" id="{E158C117-F56E-46A7-B011-CC3DB8B679C3}"/>
                    </a:ext>
                  </a:extLst>
                </p:cNvPr>
                <p:cNvPicPr/>
                <p:nvPr/>
              </p:nvPicPr>
              <p:blipFill>
                <a:blip r:embed="rId237"/>
                <a:stretch>
                  <a:fillRect/>
                </a:stretch>
              </p:blipFill>
              <p:spPr>
                <a:xfrm>
                  <a:off x="524675" y="5366107"/>
                  <a:ext cx="316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88" name="Freihand 87">
                  <a:extLst>
                    <a:ext uri="{FF2B5EF4-FFF2-40B4-BE49-F238E27FC236}">
                      <a16:creationId xmlns:a16="http://schemas.microsoft.com/office/drawing/2014/main" id="{A831B008-9553-495C-A630-45C1C67BB065}"/>
                    </a:ext>
                  </a:extLst>
                </p14:cNvPr>
                <p14:cNvContentPartPr/>
                <p14:nvPr/>
              </p14:nvContentPartPr>
              <p14:xfrm>
                <a:off x="835355" y="5362867"/>
                <a:ext cx="84960" cy="142200"/>
              </p14:xfrm>
            </p:contentPart>
          </mc:Choice>
          <mc:Fallback>
            <p:pic>
              <p:nvPicPr>
                <p:cNvPr id="88" name="Freihand 87">
                  <a:extLst>
                    <a:ext uri="{FF2B5EF4-FFF2-40B4-BE49-F238E27FC236}">
                      <a16:creationId xmlns:a16="http://schemas.microsoft.com/office/drawing/2014/main" id="{A831B008-9553-495C-A630-45C1C67BB065}"/>
                    </a:ext>
                  </a:extLst>
                </p:cNvPr>
                <p:cNvPicPr/>
                <p:nvPr/>
              </p:nvPicPr>
              <p:blipFill>
                <a:blip r:embed="rId239"/>
                <a:stretch>
                  <a:fillRect/>
                </a:stretch>
              </p:blipFill>
              <p:spPr>
                <a:xfrm>
                  <a:off x="831035" y="5358547"/>
                  <a:ext cx="93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89" name="Freihand 88">
                  <a:extLst>
                    <a:ext uri="{FF2B5EF4-FFF2-40B4-BE49-F238E27FC236}">
                      <a16:creationId xmlns:a16="http://schemas.microsoft.com/office/drawing/2014/main" id="{2492B159-D58F-415D-AF5A-4C39F9FB8D92}"/>
                    </a:ext>
                  </a:extLst>
                </p14:cNvPr>
                <p14:cNvContentPartPr/>
                <p14:nvPr/>
              </p14:nvContentPartPr>
              <p14:xfrm>
                <a:off x="899435" y="5432707"/>
                <a:ext cx="88920" cy="74160"/>
              </p14:xfrm>
            </p:contentPart>
          </mc:Choice>
          <mc:Fallback>
            <p:pic>
              <p:nvPicPr>
                <p:cNvPr id="89" name="Freihand 88">
                  <a:extLst>
                    <a:ext uri="{FF2B5EF4-FFF2-40B4-BE49-F238E27FC236}">
                      <a16:creationId xmlns:a16="http://schemas.microsoft.com/office/drawing/2014/main" id="{2492B159-D58F-415D-AF5A-4C39F9FB8D92}"/>
                    </a:ext>
                  </a:extLst>
                </p:cNvPr>
                <p:cNvPicPr/>
                <p:nvPr/>
              </p:nvPicPr>
              <p:blipFill>
                <a:blip r:embed="rId241"/>
                <a:stretch>
                  <a:fillRect/>
                </a:stretch>
              </p:blipFill>
              <p:spPr>
                <a:xfrm>
                  <a:off x="895115" y="5428387"/>
                  <a:ext cx="97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90" name="Freihand 89">
                  <a:extLst>
                    <a:ext uri="{FF2B5EF4-FFF2-40B4-BE49-F238E27FC236}">
                      <a16:creationId xmlns:a16="http://schemas.microsoft.com/office/drawing/2014/main" id="{2CF48D00-273D-42A6-9CD3-83CC74C2FFE8}"/>
                    </a:ext>
                  </a:extLst>
                </p14:cNvPr>
                <p14:cNvContentPartPr/>
                <p14:nvPr/>
              </p14:nvContentPartPr>
              <p14:xfrm>
                <a:off x="977195" y="5335507"/>
                <a:ext cx="130680" cy="155160"/>
              </p14:xfrm>
            </p:contentPart>
          </mc:Choice>
          <mc:Fallback>
            <p:pic>
              <p:nvPicPr>
                <p:cNvPr id="90" name="Freihand 89">
                  <a:extLst>
                    <a:ext uri="{FF2B5EF4-FFF2-40B4-BE49-F238E27FC236}">
                      <a16:creationId xmlns:a16="http://schemas.microsoft.com/office/drawing/2014/main" id="{2CF48D00-273D-42A6-9CD3-83CC74C2FFE8}"/>
                    </a:ext>
                  </a:extLst>
                </p:cNvPr>
                <p:cNvPicPr/>
                <p:nvPr/>
              </p:nvPicPr>
              <p:blipFill>
                <a:blip r:embed="rId243"/>
                <a:stretch>
                  <a:fillRect/>
                </a:stretch>
              </p:blipFill>
              <p:spPr>
                <a:xfrm>
                  <a:off x="972875" y="5331187"/>
                  <a:ext cx="139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91" name="Freihand 90">
                  <a:extLst>
                    <a:ext uri="{FF2B5EF4-FFF2-40B4-BE49-F238E27FC236}">
                      <a16:creationId xmlns:a16="http://schemas.microsoft.com/office/drawing/2014/main" id="{4220D3EA-AD4E-4CF3-A672-39A515F9FC6E}"/>
                    </a:ext>
                  </a:extLst>
                </p14:cNvPr>
                <p14:cNvContentPartPr/>
                <p14:nvPr/>
              </p14:nvContentPartPr>
              <p14:xfrm>
                <a:off x="1139555" y="5418667"/>
                <a:ext cx="69480" cy="60840"/>
              </p14:xfrm>
            </p:contentPart>
          </mc:Choice>
          <mc:Fallback>
            <p:pic>
              <p:nvPicPr>
                <p:cNvPr id="91" name="Freihand 90">
                  <a:extLst>
                    <a:ext uri="{FF2B5EF4-FFF2-40B4-BE49-F238E27FC236}">
                      <a16:creationId xmlns:a16="http://schemas.microsoft.com/office/drawing/2014/main" id="{4220D3EA-AD4E-4CF3-A672-39A515F9FC6E}"/>
                    </a:ext>
                  </a:extLst>
                </p:cNvPr>
                <p:cNvPicPr/>
                <p:nvPr/>
              </p:nvPicPr>
              <p:blipFill>
                <a:blip r:embed="rId245"/>
                <a:stretch>
                  <a:fillRect/>
                </a:stretch>
              </p:blipFill>
              <p:spPr>
                <a:xfrm>
                  <a:off x="1135235" y="5414347"/>
                  <a:ext cx="78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92" name="Freihand 91">
                  <a:extLst>
                    <a:ext uri="{FF2B5EF4-FFF2-40B4-BE49-F238E27FC236}">
                      <a16:creationId xmlns:a16="http://schemas.microsoft.com/office/drawing/2014/main" id="{AB83E3C8-CDC9-4EB9-936F-A65F1F282E89}"/>
                    </a:ext>
                  </a:extLst>
                </p14:cNvPr>
                <p14:cNvContentPartPr/>
                <p14:nvPr/>
              </p14:nvContentPartPr>
              <p14:xfrm>
                <a:off x="1187435" y="5400307"/>
                <a:ext cx="24480" cy="80640"/>
              </p14:xfrm>
            </p:contentPart>
          </mc:Choice>
          <mc:Fallback>
            <p:pic>
              <p:nvPicPr>
                <p:cNvPr id="92" name="Freihand 91">
                  <a:extLst>
                    <a:ext uri="{FF2B5EF4-FFF2-40B4-BE49-F238E27FC236}">
                      <a16:creationId xmlns:a16="http://schemas.microsoft.com/office/drawing/2014/main" id="{AB83E3C8-CDC9-4EB9-936F-A65F1F282E89}"/>
                    </a:ext>
                  </a:extLst>
                </p:cNvPr>
                <p:cNvPicPr/>
                <p:nvPr/>
              </p:nvPicPr>
              <p:blipFill>
                <a:blip r:embed="rId247"/>
                <a:stretch>
                  <a:fillRect/>
                </a:stretch>
              </p:blipFill>
              <p:spPr>
                <a:xfrm>
                  <a:off x="1183115" y="5395987"/>
                  <a:ext cx="33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93" name="Freihand 92">
                  <a:extLst>
                    <a:ext uri="{FF2B5EF4-FFF2-40B4-BE49-F238E27FC236}">
                      <a16:creationId xmlns:a16="http://schemas.microsoft.com/office/drawing/2014/main" id="{C32C0B5B-05ED-4CDC-9D60-F16D14DC0D63}"/>
                    </a:ext>
                  </a:extLst>
                </p14:cNvPr>
                <p14:cNvContentPartPr/>
                <p14:nvPr/>
              </p14:nvContentPartPr>
              <p14:xfrm>
                <a:off x="1224155" y="5339467"/>
                <a:ext cx="29880" cy="127800"/>
              </p14:xfrm>
            </p:contentPart>
          </mc:Choice>
          <mc:Fallback>
            <p:pic>
              <p:nvPicPr>
                <p:cNvPr id="93" name="Freihand 92">
                  <a:extLst>
                    <a:ext uri="{FF2B5EF4-FFF2-40B4-BE49-F238E27FC236}">
                      <a16:creationId xmlns:a16="http://schemas.microsoft.com/office/drawing/2014/main" id="{C32C0B5B-05ED-4CDC-9D60-F16D14DC0D63}"/>
                    </a:ext>
                  </a:extLst>
                </p:cNvPr>
                <p:cNvPicPr/>
                <p:nvPr/>
              </p:nvPicPr>
              <p:blipFill>
                <a:blip r:embed="rId249"/>
                <a:stretch>
                  <a:fillRect/>
                </a:stretch>
              </p:blipFill>
              <p:spPr>
                <a:xfrm>
                  <a:off x="1219835" y="5335147"/>
                  <a:ext cx="38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94" name="Freihand 93">
                  <a:extLst>
                    <a:ext uri="{FF2B5EF4-FFF2-40B4-BE49-F238E27FC236}">
                      <a16:creationId xmlns:a16="http://schemas.microsoft.com/office/drawing/2014/main" id="{5294C407-8CAF-4BC6-B935-E068F91EA6B1}"/>
                    </a:ext>
                  </a:extLst>
                </p14:cNvPr>
                <p14:cNvContentPartPr/>
                <p14:nvPr/>
              </p14:nvContentPartPr>
              <p14:xfrm>
                <a:off x="1236035" y="5339467"/>
                <a:ext cx="108720" cy="128520"/>
              </p14:xfrm>
            </p:contentPart>
          </mc:Choice>
          <mc:Fallback>
            <p:pic>
              <p:nvPicPr>
                <p:cNvPr id="94" name="Freihand 93">
                  <a:extLst>
                    <a:ext uri="{FF2B5EF4-FFF2-40B4-BE49-F238E27FC236}">
                      <a16:creationId xmlns:a16="http://schemas.microsoft.com/office/drawing/2014/main" id="{5294C407-8CAF-4BC6-B935-E068F91EA6B1}"/>
                    </a:ext>
                  </a:extLst>
                </p:cNvPr>
                <p:cNvPicPr/>
                <p:nvPr/>
              </p:nvPicPr>
              <p:blipFill>
                <a:blip r:embed="rId251"/>
                <a:stretch>
                  <a:fillRect/>
                </a:stretch>
              </p:blipFill>
              <p:spPr>
                <a:xfrm>
                  <a:off x="1231715" y="5335147"/>
                  <a:ext cx="117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95" name="Freihand 94">
                  <a:extLst>
                    <a:ext uri="{FF2B5EF4-FFF2-40B4-BE49-F238E27FC236}">
                      <a16:creationId xmlns:a16="http://schemas.microsoft.com/office/drawing/2014/main" id="{0DA1E5C8-3B16-4659-AC91-DA4810ECCEF2}"/>
                    </a:ext>
                  </a:extLst>
                </p14:cNvPr>
                <p14:cNvContentPartPr/>
                <p14:nvPr/>
              </p14:nvContentPartPr>
              <p14:xfrm>
                <a:off x="1164395" y="5273947"/>
                <a:ext cx="360" cy="360"/>
              </p14:xfrm>
            </p:contentPart>
          </mc:Choice>
          <mc:Fallback>
            <p:pic>
              <p:nvPicPr>
                <p:cNvPr id="95" name="Freihand 94">
                  <a:extLst>
                    <a:ext uri="{FF2B5EF4-FFF2-40B4-BE49-F238E27FC236}">
                      <a16:creationId xmlns:a16="http://schemas.microsoft.com/office/drawing/2014/main" id="{0DA1E5C8-3B16-4659-AC91-DA4810ECCEF2}"/>
                    </a:ext>
                  </a:extLst>
                </p:cNvPr>
                <p:cNvPicPr/>
                <p:nvPr/>
              </p:nvPicPr>
              <p:blipFill>
                <a:blip r:embed="rId233"/>
                <a:stretch>
                  <a:fillRect/>
                </a:stretch>
              </p:blipFill>
              <p:spPr>
                <a:xfrm>
                  <a:off x="1160075" y="5269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96" name="Freihand 95">
                  <a:extLst>
                    <a:ext uri="{FF2B5EF4-FFF2-40B4-BE49-F238E27FC236}">
                      <a16:creationId xmlns:a16="http://schemas.microsoft.com/office/drawing/2014/main" id="{FAFF9D45-5CE3-45EF-B4A6-C556A89CB800}"/>
                    </a:ext>
                  </a:extLst>
                </p14:cNvPr>
                <p14:cNvContentPartPr/>
                <p14:nvPr/>
              </p14:nvContentPartPr>
              <p14:xfrm>
                <a:off x="1422515" y="5442427"/>
                <a:ext cx="36720" cy="7560"/>
              </p14:xfrm>
            </p:contentPart>
          </mc:Choice>
          <mc:Fallback>
            <p:pic>
              <p:nvPicPr>
                <p:cNvPr id="96" name="Freihand 95">
                  <a:extLst>
                    <a:ext uri="{FF2B5EF4-FFF2-40B4-BE49-F238E27FC236}">
                      <a16:creationId xmlns:a16="http://schemas.microsoft.com/office/drawing/2014/main" id="{FAFF9D45-5CE3-45EF-B4A6-C556A89CB800}"/>
                    </a:ext>
                  </a:extLst>
                </p:cNvPr>
                <p:cNvPicPr/>
                <p:nvPr/>
              </p:nvPicPr>
              <p:blipFill>
                <a:blip r:embed="rId254"/>
                <a:stretch>
                  <a:fillRect/>
                </a:stretch>
              </p:blipFill>
              <p:spPr>
                <a:xfrm>
                  <a:off x="1418195" y="5438107"/>
                  <a:ext cx="453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97" name="Freihand 96">
                  <a:extLst>
                    <a:ext uri="{FF2B5EF4-FFF2-40B4-BE49-F238E27FC236}">
                      <a16:creationId xmlns:a16="http://schemas.microsoft.com/office/drawing/2014/main" id="{1066FA1D-3EF7-4F9A-B4BA-12085A76AE21}"/>
                    </a:ext>
                  </a:extLst>
                </p14:cNvPr>
                <p14:cNvContentPartPr/>
                <p14:nvPr/>
              </p14:nvContentPartPr>
              <p14:xfrm>
                <a:off x="1542755" y="5334787"/>
                <a:ext cx="154800" cy="106920"/>
              </p14:xfrm>
            </p:contentPart>
          </mc:Choice>
          <mc:Fallback>
            <p:pic>
              <p:nvPicPr>
                <p:cNvPr id="97" name="Freihand 96">
                  <a:extLst>
                    <a:ext uri="{FF2B5EF4-FFF2-40B4-BE49-F238E27FC236}">
                      <a16:creationId xmlns:a16="http://schemas.microsoft.com/office/drawing/2014/main" id="{1066FA1D-3EF7-4F9A-B4BA-12085A76AE21}"/>
                    </a:ext>
                  </a:extLst>
                </p:cNvPr>
                <p:cNvPicPr/>
                <p:nvPr/>
              </p:nvPicPr>
              <p:blipFill>
                <a:blip r:embed="rId256"/>
                <a:stretch>
                  <a:fillRect/>
                </a:stretch>
              </p:blipFill>
              <p:spPr>
                <a:xfrm>
                  <a:off x="1538435" y="5330467"/>
                  <a:ext cx="163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98" name="Freihand 97">
                  <a:extLst>
                    <a:ext uri="{FF2B5EF4-FFF2-40B4-BE49-F238E27FC236}">
                      <a16:creationId xmlns:a16="http://schemas.microsoft.com/office/drawing/2014/main" id="{A67B3A19-204B-4E01-89DC-B016F2714D11}"/>
                    </a:ext>
                  </a:extLst>
                </p14:cNvPr>
                <p14:cNvContentPartPr/>
                <p14:nvPr/>
              </p14:nvContentPartPr>
              <p14:xfrm>
                <a:off x="1802315" y="5349187"/>
                <a:ext cx="8280" cy="90360"/>
              </p14:xfrm>
            </p:contentPart>
          </mc:Choice>
          <mc:Fallback>
            <p:pic>
              <p:nvPicPr>
                <p:cNvPr id="98" name="Freihand 97">
                  <a:extLst>
                    <a:ext uri="{FF2B5EF4-FFF2-40B4-BE49-F238E27FC236}">
                      <a16:creationId xmlns:a16="http://schemas.microsoft.com/office/drawing/2014/main" id="{A67B3A19-204B-4E01-89DC-B016F2714D11}"/>
                    </a:ext>
                  </a:extLst>
                </p:cNvPr>
                <p:cNvPicPr/>
                <p:nvPr/>
              </p:nvPicPr>
              <p:blipFill>
                <a:blip r:embed="rId258"/>
                <a:stretch>
                  <a:fillRect/>
                </a:stretch>
              </p:blipFill>
              <p:spPr>
                <a:xfrm>
                  <a:off x="1797995" y="5344867"/>
                  <a:ext cx="16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2" name="Freihand 131">
                  <a:extLst>
                    <a:ext uri="{FF2B5EF4-FFF2-40B4-BE49-F238E27FC236}">
                      <a16:creationId xmlns:a16="http://schemas.microsoft.com/office/drawing/2014/main" id="{D756B6D0-7FEB-458D-A9DE-1B6E2A4BB6EF}"/>
                    </a:ext>
                  </a:extLst>
                </p14:cNvPr>
                <p14:cNvContentPartPr/>
                <p14:nvPr/>
              </p14:nvContentPartPr>
              <p14:xfrm>
                <a:off x="1729955" y="5293387"/>
                <a:ext cx="175680" cy="164880"/>
              </p14:xfrm>
            </p:contentPart>
          </mc:Choice>
          <mc:Fallback>
            <p:pic>
              <p:nvPicPr>
                <p:cNvPr id="132" name="Freihand 131">
                  <a:extLst>
                    <a:ext uri="{FF2B5EF4-FFF2-40B4-BE49-F238E27FC236}">
                      <a16:creationId xmlns:a16="http://schemas.microsoft.com/office/drawing/2014/main" id="{D756B6D0-7FEB-458D-A9DE-1B6E2A4BB6EF}"/>
                    </a:ext>
                  </a:extLst>
                </p:cNvPr>
                <p:cNvPicPr/>
                <p:nvPr/>
              </p:nvPicPr>
              <p:blipFill>
                <a:blip r:embed="rId260"/>
                <a:stretch>
                  <a:fillRect/>
                </a:stretch>
              </p:blipFill>
              <p:spPr>
                <a:xfrm>
                  <a:off x="1725635" y="5289067"/>
                  <a:ext cx="1843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0" name="Freihand 139">
                  <a:extLst>
                    <a:ext uri="{FF2B5EF4-FFF2-40B4-BE49-F238E27FC236}">
                      <a16:creationId xmlns:a16="http://schemas.microsoft.com/office/drawing/2014/main" id="{34E02A9F-8339-4AA8-BD70-483D77E922BD}"/>
                    </a:ext>
                  </a:extLst>
                </p14:cNvPr>
                <p14:cNvContentPartPr/>
                <p14:nvPr/>
              </p14:nvContentPartPr>
              <p14:xfrm>
                <a:off x="2024075" y="5126347"/>
                <a:ext cx="6013080" cy="95040"/>
              </p14:xfrm>
            </p:contentPart>
          </mc:Choice>
          <mc:Fallback>
            <p:pic>
              <p:nvPicPr>
                <p:cNvPr id="140" name="Freihand 139">
                  <a:extLst>
                    <a:ext uri="{FF2B5EF4-FFF2-40B4-BE49-F238E27FC236}">
                      <a16:creationId xmlns:a16="http://schemas.microsoft.com/office/drawing/2014/main" id="{34E02A9F-8339-4AA8-BD70-483D77E922BD}"/>
                    </a:ext>
                  </a:extLst>
                </p:cNvPr>
                <p:cNvPicPr/>
                <p:nvPr/>
              </p:nvPicPr>
              <p:blipFill>
                <a:blip r:embed="rId262"/>
                <a:stretch>
                  <a:fillRect/>
                </a:stretch>
              </p:blipFill>
              <p:spPr>
                <a:xfrm>
                  <a:off x="2019755" y="5122027"/>
                  <a:ext cx="6021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6" name="Freihand 165">
                  <a:extLst>
                    <a:ext uri="{FF2B5EF4-FFF2-40B4-BE49-F238E27FC236}">
                      <a16:creationId xmlns:a16="http://schemas.microsoft.com/office/drawing/2014/main" id="{60B8CEBE-1CC6-41CE-9EEF-354A1825C3E4}"/>
                    </a:ext>
                  </a:extLst>
                </p14:cNvPr>
                <p14:cNvContentPartPr/>
                <p14:nvPr/>
              </p14:nvContentPartPr>
              <p14:xfrm>
                <a:off x="2699795" y="5861827"/>
                <a:ext cx="91080" cy="262080"/>
              </p14:xfrm>
            </p:contentPart>
          </mc:Choice>
          <mc:Fallback>
            <p:pic>
              <p:nvPicPr>
                <p:cNvPr id="166" name="Freihand 165">
                  <a:extLst>
                    <a:ext uri="{FF2B5EF4-FFF2-40B4-BE49-F238E27FC236}">
                      <a16:creationId xmlns:a16="http://schemas.microsoft.com/office/drawing/2014/main" id="{60B8CEBE-1CC6-41CE-9EEF-354A1825C3E4}"/>
                    </a:ext>
                  </a:extLst>
                </p:cNvPr>
                <p:cNvPicPr/>
                <p:nvPr/>
              </p:nvPicPr>
              <p:blipFill>
                <a:blip r:embed="rId264"/>
                <a:stretch>
                  <a:fillRect/>
                </a:stretch>
              </p:blipFill>
              <p:spPr>
                <a:xfrm>
                  <a:off x="2695475" y="5857507"/>
                  <a:ext cx="997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7" name="Freihand 166">
                  <a:extLst>
                    <a:ext uri="{FF2B5EF4-FFF2-40B4-BE49-F238E27FC236}">
                      <a16:creationId xmlns:a16="http://schemas.microsoft.com/office/drawing/2014/main" id="{7D297C1A-19DE-4B0E-988F-60C4FC8F8013}"/>
                    </a:ext>
                  </a:extLst>
                </p14:cNvPr>
                <p14:cNvContentPartPr/>
                <p14:nvPr/>
              </p14:nvContentPartPr>
              <p14:xfrm>
                <a:off x="2852435" y="5899627"/>
                <a:ext cx="182880" cy="129960"/>
              </p14:xfrm>
            </p:contentPart>
          </mc:Choice>
          <mc:Fallback>
            <p:pic>
              <p:nvPicPr>
                <p:cNvPr id="167" name="Freihand 166">
                  <a:extLst>
                    <a:ext uri="{FF2B5EF4-FFF2-40B4-BE49-F238E27FC236}">
                      <a16:creationId xmlns:a16="http://schemas.microsoft.com/office/drawing/2014/main" id="{7D297C1A-19DE-4B0E-988F-60C4FC8F8013}"/>
                    </a:ext>
                  </a:extLst>
                </p:cNvPr>
                <p:cNvPicPr/>
                <p:nvPr/>
              </p:nvPicPr>
              <p:blipFill>
                <a:blip r:embed="rId266"/>
                <a:stretch>
                  <a:fillRect/>
                </a:stretch>
              </p:blipFill>
              <p:spPr>
                <a:xfrm>
                  <a:off x="2848115" y="5895307"/>
                  <a:ext cx="191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8" name="Freihand 167">
                  <a:extLst>
                    <a:ext uri="{FF2B5EF4-FFF2-40B4-BE49-F238E27FC236}">
                      <a16:creationId xmlns:a16="http://schemas.microsoft.com/office/drawing/2014/main" id="{A1925DCA-43AE-4D21-89E2-825024E13473}"/>
                    </a:ext>
                  </a:extLst>
                </p14:cNvPr>
                <p14:cNvContentPartPr/>
                <p14:nvPr/>
              </p14:nvContentPartPr>
              <p14:xfrm>
                <a:off x="3073475" y="5928067"/>
                <a:ext cx="40680" cy="139320"/>
              </p14:xfrm>
            </p:contentPart>
          </mc:Choice>
          <mc:Fallback>
            <p:pic>
              <p:nvPicPr>
                <p:cNvPr id="168" name="Freihand 167">
                  <a:extLst>
                    <a:ext uri="{FF2B5EF4-FFF2-40B4-BE49-F238E27FC236}">
                      <a16:creationId xmlns:a16="http://schemas.microsoft.com/office/drawing/2014/main" id="{A1925DCA-43AE-4D21-89E2-825024E13473}"/>
                    </a:ext>
                  </a:extLst>
                </p:cNvPr>
                <p:cNvPicPr/>
                <p:nvPr/>
              </p:nvPicPr>
              <p:blipFill>
                <a:blip r:embed="rId268"/>
                <a:stretch>
                  <a:fillRect/>
                </a:stretch>
              </p:blipFill>
              <p:spPr>
                <a:xfrm>
                  <a:off x="3069155" y="5923747"/>
                  <a:ext cx="49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9" name="Freihand 168">
                  <a:extLst>
                    <a:ext uri="{FF2B5EF4-FFF2-40B4-BE49-F238E27FC236}">
                      <a16:creationId xmlns:a16="http://schemas.microsoft.com/office/drawing/2014/main" id="{5FA8C2CD-4417-4894-A0B3-6D0C18A9D6A1}"/>
                    </a:ext>
                  </a:extLst>
                </p14:cNvPr>
                <p14:cNvContentPartPr/>
                <p14:nvPr/>
              </p14:nvContentPartPr>
              <p14:xfrm>
                <a:off x="3037115" y="5989987"/>
                <a:ext cx="111960" cy="5760"/>
              </p14:xfrm>
            </p:contentPart>
          </mc:Choice>
          <mc:Fallback>
            <p:pic>
              <p:nvPicPr>
                <p:cNvPr id="169" name="Freihand 168">
                  <a:extLst>
                    <a:ext uri="{FF2B5EF4-FFF2-40B4-BE49-F238E27FC236}">
                      <a16:creationId xmlns:a16="http://schemas.microsoft.com/office/drawing/2014/main" id="{5FA8C2CD-4417-4894-A0B3-6D0C18A9D6A1}"/>
                    </a:ext>
                  </a:extLst>
                </p:cNvPr>
                <p:cNvPicPr/>
                <p:nvPr/>
              </p:nvPicPr>
              <p:blipFill>
                <a:blip r:embed="rId270"/>
                <a:stretch>
                  <a:fillRect/>
                </a:stretch>
              </p:blipFill>
              <p:spPr>
                <a:xfrm>
                  <a:off x="3032795" y="5985667"/>
                  <a:ext cx="120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9" name="Freihand 188">
                  <a:extLst>
                    <a:ext uri="{FF2B5EF4-FFF2-40B4-BE49-F238E27FC236}">
                      <a16:creationId xmlns:a16="http://schemas.microsoft.com/office/drawing/2014/main" id="{EB8F7F02-B718-4E49-839B-262FA5CAF9AF}"/>
                    </a:ext>
                  </a:extLst>
                </p14:cNvPr>
                <p14:cNvContentPartPr/>
                <p14:nvPr/>
              </p14:nvContentPartPr>
              <p14:xfrm>
                <a:off x="3195155" y="5864347"/>
                <a:ext cx="94680" cy="126000"/>
              </p14:xfrm>
            </p:contentPart>
          </mc:Choice>
          <mc:Fallback>
            <p:pic>
              <p:nvPicPr>
                <p:cNvPr id="189" name="Freihand 188">
                  <a:extLst>
                    <a:ext uri="{FF2B5EF4-FFF2-40B4-BE49-F238E27FC236}">
                      <a16:creationId xmlns:a16="http://schemas.microsoft.com/office/drawing/2014/main" id="{EB8F7F02-B718-4E49-839B-262FA5CAF9AF}"/>
                    </a:ext>
                  </a:extLst>
                </p:cNvPr>
                <p:cNvPicPr/>
                <p:nvPr/>
              </p:nvPicPr>
              <p:blipFill>
                <a:blip r:embed="rId272"/>
                <a:stretch>
                  <a:fillRect/>
                </a:stretch>
              </p:blipFill>
              <p:spPr>
                <a:xfrm>
                  <a:off x="3190835" y="5860027"/>
                  <a:ext cx="103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0" name="Freihand 189">
                  <a:extLst>
                    <a:ext uri="{FF2B5EF4-FFF2-40B4-BE49-F238E27FC236}">
                      <a16:creationId xmlns:a16="http://schemas.microsoft.com/office/drawing/2014/main" id="{DAC009B4-FA02-47F4-9F58-1E1F41136ABD}"/>
                    </a:ext>
                  </a:extLst>
                </p14:cNvPr>
                <p14:cNvContentPartPr/>
                <p14:nvPr/>
              </p14:nvContentPartPr>
              <p14:xfrm>
                <a:off x="3284075" y="5957227"/>
                <a:ext cx="28080" cy="73440"/>
              </p14:xfrm>
            </p:contentPart>
          </mc:Choice>
          <mc:Fallback>
            <p:pic>
              <p:nvPicPr>
                <p:cNvPr id="190" name="Freihand 189">
                  <a:extLst>
                    <a:ext uri="{FF2B5EF4-FFF2-40B4-BE49-F238E27FC236}">
                      <a16:creationId xmlns:a16="http://schemas.microsoft.com/office/drawing/2014/main" id="{DAC009B4-FA02-47F4-9F58-1E1F41136ABD}"/>
                    </a:ext>
                  </a:extLst>
                </p:cNvPr>
                <p:cNvPicPr/>
                <p:nvPr/>
              </p:nvPicPr>
              <p:blipFill>
                <a:blip r:embed="rId274"/>
                <a:stretch>
                  <a:fillRect/>
                </a:stretch>
              </p:blipFill>
              <p:spPr>
                <a:xfrm>
                  <a:off x="3279755" y="5952907"/>
                  <a:ext cx="36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1" name="Freihand 190">
                  <a:extLst>
                    <a:ext uri="{FF2B5EF4-FFF2-40B4-BE49-F238E27FC236}">
                      <a16:creationId xmlns:a16="http://schemas.microsoft.com/office/drawing/2014/main" id="{3A49F6B1-7465-4836-B632-6FF489325009}"/>
                    </a:ext>
                  </a:extLst>
                </p14:cNvPr>
                <p14:cNvContentPartPr/>
                <p14:nvPr/>
              </p14:nvContentPartPr>
              <p14:xfrm>
                <a:off x="3364715" y="5879827"/>
                <a:ext cx="21960" cy="91080"/>
              </p14:xfrm>
            </p:contentPart>
          </mc:Choice>
          <mc:Fallback>
            <p:pic>
              <p:nvPicPr>
                <p:cNvPr id="191" name="Freihand 190">
                  <a:extLst>
                    <a:ext uri="{FF2B5EF4-FFF2-40B4-BE49-F238E27FC236}">
                      <a16:creationId xmlns:a16="http://schemas.microsoft.com/office/drawing/2014/main" id="{3A49F6B1-7465-4836-B632-6FF489325009}"/>
                    </a:ext>
                  </a:extLst>
                </p:cNvPr>
                <p:cNvPicPr/>
                <p:nvPr/>
              </p:nvPicPr>
              <p:blipFill>
                <a:blip r:embed="rId276"/>
                <a:stretch>
                  <a:fillRect/>
                </a:stretch>
              </p:blipFill>
              <p:spPr>
                <a:xfrm>
                  <a:off x="3360395" y="5875507"/>
                  <a:ext cx="30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2" name="Freihand 191">
                  <a:extLst>
                    <a:ext uri="{FF2B5EF4-FFF2-40B4-BE49-F238E27FC236}">
                      <a16:creationId xmlns:a16="http://schemas.microsoft.com/office/drawing/2014/main" id="{502461A1-7C9F-4971-B953-716DBCFFBFF0}"/>
                    </a:ext>
                  </a:extLst>
                </p14:cNvPr>
                <p14:cNvContentPartPr/>
                <p14:nvPr/>
              </p14:nvContentPartPr>
              <p14:xfrm>
                <a:off x="3409715" y="5869387"/>
                <a:ext cx="90360" cy="105480"/>
              </p14:xfrm>
            </p:contentPart>
          </mc:Choice>
          <mc:Fallback>
            <p:pic>
              <p:nvPicPr>
                <p:cNvPr id="192" name="Freihand 191">
                  <a:extLst>
                    <a:ext uri="{FF2B5EF4-FFF2-40B4-BE49-F238E27FC236}">
                      <a16:creationId xmlns:a16="http://schemas.microsoft.com/office/drawing/2014/main" id="{502461A1-7C9F-4971-B953-716DBCFFBFF0}"/>
                    </a:ext>
                  </a:extLst>
                </p:cNvPr>
                <p:cNvPicPr/>
                <p:nvPr/>
              </p:nvPicPr>
              <p:blipFill>
                <a:blip r:embed="rId278"/>
                <a:stretch>
                  <a:fillRect/>
                </a:stretch>
              </p:blipFill>
              <p:spPr>
                <a:xfrm>
                  <a:off x="3405395" y="5865067"/>
                  <a:ext cx="99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3" name="Freihand 192">
                  <a:extLst>
                    <a:ext uri="{FF2B5EF4-FFF2-40B4-BE49-F238E27FC236}">
                      <a16:creationId xmlns:a16="http://schemas.microsoft.com/office/drawing/2014/main" id="{64A11E0A-C498-4C81-9C94-86553017AB1F}"/>
                    </a:ext>
                  </a:extLst>
                </p14:cNvPr>
                <p14:cNvContentPartPr/>
                <p14:nvPr/>
              </p14:nvContentPartPr>
              <p14:xfrm>
                <a:off x="3554075" y="5879827"/>
                <a:ext cx="87840" cy="86400"/>
              </p14:xfrm>
            </p:contentPart>
          </mc:Choice>
          <mc:Fallback>
            <p:pic>
              <p:nvPicPr>
                <p:cNvPr id="193" name="Freihand 192">
                  <a:extLst>
                    <a:ext uri="{FF2B5EF4-FFF2-40B4-BE49-F238E27FC236}">
                      <a16:creationId xmlns:a16="http://schemas.microsoft.com/office/drawing/2014/main" id="{64A11E0A-C498-4C81-9C94-86553017AB1F}"/>
                    </a:ext>
                  </a:extLst>
                </p:cNvPr>
                <p:cNvPicPr/>
                <p:nvPr/>
              </p:nvPicPr>
              <p:blipFill>
                <a:blip r:embed="rId280"/>
                <a:stretch>
                  <a:fillRect/>
                </a:stretch>
              </p:blipFill>
              <p:spPr>
                <a:xfrm>
                  <a:off x="3549755" y="5875507"/>
                  <a:ext cx="96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4" name="Freihand 193">
                  <a:extLst>
                    <a:ext uri="{FF2B5EF4-FFF2-40B4-BE49-F238E27FC236}">
                      <a16:creationId xmlns:a16="http://schemas.microsoft.com/office/drawing/2014/main" id="{4C1BCAED-4331-4460-B187-49E3E4C8D174}"/>
                    </a:ext>
                  </a:extLst>
                </p14:cNvPr>
                <p14:cNvContentPartPr/>
                <p14:nvPr/>
              </p14:nvContentPartPr>
              <p14:xfrm>
                <a:off x="3518075" y="5814667"/>
                <a:ext cx="64080" cy="72000"/>
              </p14:xfrm>
            </p:contentPart>
          </mc:Choice>
          <mc:Fallback>
            <p:pic>
              <p:nvPicPr>
                <p:cNvPr id="194" name="Freihand 193">
                  <a:extLst>
                    <a:ext uri="{FF2B5EF4-FFF2-40B4-BE49-F238E27FC236}">
                      <a16:creationId xmlns:a16="http://schemas.microsoft.com/office/drawing/2014/main" id="{4C1BCAED-4331-4460-B187-49E3E4C8D174}"/>
                    </a:ext>
                  </a:extLst>
                </p:cNvPr>
                <p:cNvPicPr/>
                <p:nvPr/>
              </p:nvPicPr>
              <p:blipFill>
                <a:blip r:embed="rId282"/>
                <a:stretch>
                  <a:fillRect/>
                </a:stretch>
              </p:blipFill>
              <p:spPr>
                <a:xfrm>
                  <a:off x="3513755" y="5810347"/>
                  <a:ext cx="72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5" name="Freihand 194">
                  <a:extLst>
                    <a:ext uri="{FF2B5EF4-FFF2-40B4-BE49-F238E27FC236}">
                      <a16:creationId xmlns:a16="http://schemas.microsoft.com/office/drawing/2014/main" id="{D1E00E07-BAC5-4882-8E6D-888E550632BC}"/>
                    </a:ext>
                  </a:extLst>
                </p14:cNvPr>
                <p14:cNvContentPartPr/>
                <p14:nvPr/>
              </p14:nvContentPartPr>
              <p14:xfrm>
                <a:off x="3622835" y="5911867"/>
                <a:ext cx="65160" cy="46800"/>
              </p14:xfrm>
            </p:contentPart>
          </mc:Choice>
          <mc:Fallback>
            <p:pic>
              <p:nvPicPr>
                <p:cNvPr id="195" name="Freihand 194">
                  <a:extLst>
                    <a:ext uri="{FF2B5EF4-FFF2-40B4-BE49-F238E27FC236}">
                      <a16:creationId xmlns:a16="http://schemas.microsoft.com/office/drawing/2014/main" id="{D1E00E07-BAC5-4882-8E6D-888E550632BC}"/>
                    </a:ext>
                  </a:extLst>
                </p:cNvPr>
                <p:cNvPicPr/>
                <p:nvPr/>
              </p:nvPicPr>
              <p:blipFill>
                <a:blip r:embed="rId284"/>
                <a:stretch>
                  <a:fillRect/>
                </a:stretch>
              </p:blipFill>
              <p:spPr>
                <a:xfrm>
                  <a:off x="3618515" y="5907547"/>
                  <a:ext cx="738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42" name="Freihand 241">
                  <a:extLst>
                    <a:ext uri="{FF2B5EF4-FFF2-40B4-BE49-F238E27FC236}">
                      <a16:creationId xmlns:a16="http://schemas.microsoft.com/office/drawing/2014/main" id="{6F03FF13-923A-4B4C-B5A0-A048B2F0B44F}"/>
                    </a:ext>
                  </a:extLst>
                </p14:cNvPr>
                <p14:cNvContentPartPr/>
                <p14:nvPr/>
              </p14:nvContentPartPr>
              <p14:xfrm>
                <a:off x="132275" y="5871907"/>
                <a:ext cx="535680" cy="127080"/>
              </p14:xfrm>
            </p:contentPart>
          </mc:Choice>
          <mc:Fallback>
            <p:pic>
              <p:nvPicPr>
                <p:cNvPr id="242" name="Freihand 241">
                  <a:extLst>
                    <a:ext uri="{FF2B5EF4-FFF2-40B4-BE49-F238E27FC236}">
                      <a16:creationId xmlns:a16="http://schemas.microsoft.com/office/drawing/2014/main" id="{6F03FF13-923A-4B4C-B5A0-A048B2F0B44F}"/>
                    </a:ext>
                  </a:extLst>
                </p:cNvPr>
                <p:cNvPicPr/>
                <p:nvPr/>
              </p:nvPicPr>
              <p:blipFill>
                <a:blip r:embed="rId286"/>
                <a:stretch>
                  <a:fillRect/>
                </a:stretch>
              </p:blipFill>
              <p:spPr>
                <a:xfrm>
                  <a:off x="127955" y="5867587"/>
                  <a:ext cx="544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43" name="Freihand 242">
                  <a:extLst>
                    <a:ext uri="{FF2B5EF4-FFF2-40B4-BE49-F238E27FC236}">
                      <a16:creationId xmlns:a16="http://schemas.microsoft.com/office/drawing/2014/main" id="{C6D37588-2B78-4A1D-AFF1-EA2BA1F4CDEE}"/>
                    </a:ext>
                  </a:extLst>
                </p14:cNvPr>
                <p14:cNvContentPartPr/>
                <p14:nvPr/>
              </p14:nvContentPartPr>
              <p14:xfrm>
                <a:off x="311915" y="5669947"/>
                <a:ext cx="110880" cy="142200"/>
              </p14:xfrm>
            </p:contentPart>
          </mc:Choice>
          <mc:Fallback>
            <p:pic>
              <p:nvPicPr>
                <p:cNvPr id="243" name="Freihand 242">
                  <a:extLst>
                    <a:ext uri="{FF2B5EF4-FFF2-40B4-BE49-F238E27FC236}">
                      <a16:creationId xmlns:a16="http://schemas.microsoft.com/office/drawing/2014/main" id="{C6D37588-2B78-4A1D-AFF1-EA2BA1F4CDEE}"/>
                    </a:ext>
                  </a:extLst>
                </p:cNvPr>
                <p:cNvPicPr/>
                <p:nvPr/>
              </p:nvPicPr>
              <p:blipFill>
                <a:blip r:embed="rId288"/>
                <a:stretch>
                  <a:fillRect/>
                </a:stretch>
              </p:blipFill>
              <p:spPr>
                <a:xfrm>
                  <a:off x="307595" y="5665627"/>
                  <a:ext cx="119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45" name="Freihand 244">
                  <a:extLst>
                    <a:ext uri="{FF2B5EF4-FFF2-40B4-BE49-F238E27FC236}">
                      <a16:creationId xmlns:a16="http://schemas.microsoft.com/office/drawing/2014/main" id="{0FE1753E-0B21-4ACE-98FC-EDDDC4D2D5FC}"/>
                    </a:ext>
                  </a:extLst>
                </p14:cNvPr>
                <p14:cNvContentPartPr/>
                <p14:nvPr/>
              </p14:nvContentPartPr>
              <p14:xfrm>
                <a:off x="427835" y="5647987"/>
                <a:ext cx="112680" cy="137160"/>
              </p14:xfrm>
            </p:contentPart>
          </mc:Choice>
          <mc:Fallback>
            <p:pic>
              <p:nvPicPr>
                <p:cNvPr id="245" name="Freihand 244">
                  <a:extLst>
                    <a:ext uri="{FF2B5EF4-FFF2-40B4-BE49-F238E27FC236}">
                      <a16:creationId xmlns:a16="http://schemas.microsoft.com/office/drawing/2014/main" id="{0FE1753E-0B21-4ACE-98FC-EDDDC4D2D5FC}"/>
                    </a:ext>
                  </a:extLst>
                </p:cNvPr>
                <p:cNvPicPr/>
                <p:nvPr/>
              </p:nvPicPr>
              <p:blipFill>
                <a:blip r:embed="rId290"/>
                <a:stretch>
                  <a:fillRect/>
                </a:stretch>
              </p:blipFill>
              <p:spPr>
                <a:xfrm>
                  <a:off x="423515" y="5643667"/>
                  <a:ext cx="1213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46" name="Freihand 245">
                  <a:extLst>
                    <a:ext uri="{FF2B5EF4-FFF2-40B4-BE49-F238E27FC236}">
                      <a16:creationId xmlns:a16="http://schemas.microsoft.com/office/drawing/2014/main" id="{7BC882B0-B74E-4673-816B-74478337532E}"/>
                    </a:ext>
                  </a:extLst>
                </p14:cNvPr>
                <p14:cNvContentPartPr/>
                <p14:nvPr/>
              </p14:nvContentPartPr>
              <p14:xfrm>
                <a:off x="556715" y="5676067"/>
                <a:ext cx="120960" cy="101160"/>
              </p14:xfrm>
            </p:contentPart>
          </mc:Choice>
          <mc:Fallback>
            <p:pic>
              <p:nvPicPr>
                <p:cNvPr id="246" name="Freihand 245">
                  <a:extLst>
                    <a:ext uri="{FF2B5EF4-FFF2-40B4-BE49-F238E27FC236}">
                      <a16:creationId xmlns:a16="http://schemas.microsoft.com/office/drawing/2014/main" id="{7BC882B0-B74E-4673-816B-74478337532E}"/>
                    </a:ext>
                  </a:extLst>
                </p:cNvPr>
                <p:cNvPicPr/>
                <p:nvPr/>
              </p:nvPicPr>
              <p:blipFill>
                <a:blip r:embed="rId292"/>
                <a:stretch>
                  <a:fillRect/>
                </a:stretch>
              </p:blipFill>
              <p:spPr>
                <a:xfrm>
                  <a:off x="552395" y="5671747"/>
                  <a:ext cx="129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48" name="Freihand 247">
                  <a:extLst>
                    <a:ext uri="{FF2B5EF4-FFF2-40B4-BE49-F238E27FC236}">
                      <a16:creationId xmlns:a16="http://schemas.microsoft.com/office/drawing/2014/main" id="{0501AA75-8231-4681-8ACF-BC2C9FDA5012}"/>
                    </a:ext>
                  </a:extLst>
                </p14:cNvPr>
                <p14:cNvContentPartPr/>
                <p14:nvPr/>
              </p14:nvContentPartPr>
              <p14:xfrm>
                <a:off x="1989515" y="5762467"/>
                <a:ext cx="428400" cy="152280"/>
              </p14:xfrm>
            </p:contentPart>
          </mc:Choice>
          <mc:Fallback>
            <p:pic>
              <p:nvPicPr>
                <p:cNvPr id="248" name="Freihand 247">
                  <a:extLst>
                    <a:ext uri="{FF2B5EF4-FFF2-40B4-BE49-F238E27FC236}">
                      <a16:creationId xmlns:a16="http://schemas.microsoft.com/office/drawing/2014/main" id="{0501AA75-8231-4681-8ACF-BC2C9FDA5012}"/>
                    </a:ext>
                  </a:extLst>
                </p:cNvPr>
                <p:cNvPicPr/>
                <p:nvPr/>
              </p:nvPicPr>
              <p:blipFill>
                <a:blip r:embed="rId294"/>
                <a:stretch>
                  <a:fillRect/>
                </a:stretch>
              </p:blipFill>
              <p:spPr>
                <a:xfrm>
                  <a:off x="1985195" y="5758147"/>
                  <a:ext cx="4370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49" name="Freihand 248">
                  <a:extLst>
                    <a:ext uri="{FF2B5EF4-FFF2-40B4-BE49-F238E27FC236}">
                      <a16:creationId xmlns:a16="http://schemas.microsoft.com/office/drawing/2014/main" id="{8ECDFDF7-E716-4215-BDF3-15CA6CD8EA84}"/>
                    </a:ext>
                  </a:extLst>
                </p14:cNvPr>
                <p14:cNvContentPartPr/>
                <p14:nvPr/>
              </p14:nvContentPartPr>
              <p14:xfrm>
                <a:off x="2027315" y="5589667"/>
                <a:ext cx="93960" cy="107280"/>
              </p14:xfrm>
            </p:contentPart>
          </mc:Choice>
          <mc:Fallback>
            <p:pic>
              <p:nvPicPr>
                <p:cNvPr id="249" name="Freihand 248">
                  <a:extLst>
                    <a:ext uri="{FF2B5EF4-FFF2-40B4-BE49-F238E27FC236}">
                      <a16:creationId xmlns:a16="http://schemas.microsoft.com/office/drawing/2014/main" id="{8ECDFDF7-E716-4215-BDF3-15CA6CD8EA84}"/>
                    </a:ext>
                  </a:extLst>
                </p:cNvPr>
                <p:cNvPicPr/>
                <p:nvPr/>
              </p:nvPicPr>
              <p:blipFill>
                <a:blip r:embed="rId296"/>
                <a:stretch>
                  <a:fillRect/>
                </a:stretch>
              </p:blipFill>
              <p:spPr>
                <a:xfrm>
                  <a:off x="2022995" y="5585347"/>
                  <a:ext cx="102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50" name="Freihand 249">
                  <a:extLst>
                    <a:ext uri="{FF2B5EF4-FFF2-40B4-BE49-F238E27FC236}">
                      <a16:creationId xmlns:a16="http://schemas.microsoft.com/office/drawing/2014/main" id="{06F1367A-10BC-4647-85D1-A4B27E7EEF67}"/>
                    </a:ext>
                  </a:extLst>
                </p14:cNvPr>
                <p14:cNvContentPartPr/>
                <p14:nvPr/>
              </p14:nvContentPartPr>
              <p14:xfrm>
                <a:off x="2146475" y="5613427"/>
                <a:ext cx="70560" cy="99720"/>
              </p14:xfrm>
            </p:contentPart>
          </mc:Choice>
          <mc:Fallback>
            <p:pic>
              <p:nvPicPr>
                <p:cNvPr id="250" name="Freihand 249">
                  <a:extLst>
                    <a:ext uri="{FF2B5EF4-FFF2-40B4-BE49-F238E27FC236}">
                      <a16:creationId xmlns:a16="http://schemas.microsoft.com/office/drawing/2014/main" id="{06F1367A-10BC-4647-85D1-A4B27E7EEF67}"/>
                    </a:ext>
                  </a:extLst>
                </p:cNvPr>
                <p:cNvPicPr/>
                <p:nvPr/>
              </p:nvPicPr>
              <p:blipFill>
                <a:blip r:embed="rId298"/>
                <a:stretch>
                  <a:fillRect/>
                </a:stretch>
              </p:blipFill>
              <p:spPr>
                <a:xfrm>
                  <a:off x="2142155" y="5609107"/>
                  <a:ext cx="79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51" name="Freihand 250">
                  <a:extLst>
                    <a:ext uri="{FF2B5EF4-FFF2-40B4-BE49-F238E27FC236}">
                      <a16:creationId xmlns:a16="http://schemas.microsoft.com/office/drawing/2014/main" id="{400FF21B-FBCA-4285-81EF-32E557E6D661}"/>
                    </a:ext>
                  </a:extLst>
                </p14:cNvPr>
                <p14:cNvContentPartPr/>
                <p14:nvPr/>
              </p14:nvContentPartPr>
              <p14:xfrm>
                <a:off x="2231435" y="5614507"/>
                <a:ext cx="131040" cy="99720"/>
              </p14:xfrm>
            </p:contentPart>
          </mc:Choice>
          <mc:Fallback>
            <p:pic>
              <p:nvPicPr>
                <p:cNvPr id="251" name="Freihand 250">
                  <a:extLst>
                    <a:ext uri="{FF2B5EF4-FFF2-40B4-BE49-F238E27FC236}">
                      <a16:creationId xmlns:a16="http://schemas.microsoft.com/office/drawing/2014/main" id="{400FF21B-FBCA-4285-81EF-32E557E6D661}"/>
                    </a:ext>
                  </a:extLst>
                </p:cNvPr>
                <p:cNvPicPr/>
                <p:nvPr/>
              </p:nvPicPr>
              <p:blipFill>
                <a:blip r:embed="rId300"/>
                <a:stretch>
                  <a:fillRect/>
                </a:stretch>
              </p:blipFill>
              <p:spPr>
                <a:xfrm>
                  <a:off x="2227115" y="5610187"/>
                  <a:ext cx="139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53" name="Freihand 252">
                  <a:extLst>
                    <a:ext uri="{FF2B5EF4-FFF2-40B4-BE49-F238E27FC236}">
                      <a16:creationId xmlns:a16="http://schemas.microsoft.com/office/drawing/2014/main" id="{521CC6DB-42F9-4078-8691-A53AD73E3705}"/>
                    </a:ext>
                  </a:extLst>
                </p14:cNvPr>
                <p14:cNvContentPartPr/>
                <p14:nvPr/>
              </p14:nvContentPartPr>
              <p14:xfrm>
                <a:off x="7342355" y="5543587"/>
                <a:ext cx="88560" cy="300960"/>
              </p14:xfrm>
            </p:contentPart>
          </mc:Choice>
          <mc:Fallback>
            <p:pic>
              <p:nvPicPr>
                <p:cNvPr id="253" name="Freihand 252">
                  <a:extLst>
                    <a:ext uri="{FF2B5EF4-FFF2-40B4-BE49-F238E27FC236}">
                      <a16:creationId xmlns:a16="http://schemas.microsoft.com/office/drawing/2014/main" id="{521CC6DB-42F9-4078-8691-A53AD73E3705}"/>
                    </a:ext>
                  </a:extLst>
                </p:cNvPr>
                <p:cNvPicPr/>
                <p:nvPr/>
              </p:nvPicPr>
              <p:blipFill>
                <a:blip r:embed="rId302"/>
                <a:stretch>
                  <a:fillRect/>
                </a:stretch>
              </p:blipFill>
              <p:spPr>
                <a:xfrm>
                  <a:off x="7338035" y="5539267"/>
                  <a:ext cx="9720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54" name="Freihand 253">
                  <a:extLst>
                    <a:ext uri="{FF2B5EF4-FFF2-40B4-BE49-F238E27FC236}">
                      <a16:creationId xmlns:a16="http://schemas.microsoft.com/office/drawing/2014/main" id="{50995614-9A71-4093-B429-457BB4E4CC29}"/>
                    </a:ext>
                  </a:extLst>
                </p14:cNvPr>
                <p14:cNvContentPartPr/>
                <p14:nvPr/>
              </p14:nvContentPartPr>
              <p14:xfrm>
                <a:off x="7482755" y="5656627"/>
                <a:ext cx="11160" cy="14760"/>
              </p14:xfrm>
            </p:contentPart>
          </mc:Choice>
          <mc:Fallback>
            <p:pic>
              <p:nvPicPr>
                <p:cNvPr id="254" name="Freihand 253">
                  <a:extLst>
                    <a:ext uri="{FF2B5EF4-FFF2-40B4-BE49-F238E27FC236}">
                      <a16:creationId xmlns:a16="http://schemas.microsoft.com/office/drawing/2014/main" id="{50995614-9A71-4093-B429-457BB4E4CC29}"/>
                    </a:ext>
                  </a:extLst>
                </p:cNvPr>
                <p:cNvPicPr/>
                <p:nvPr/>
              </p:nvPicPr>
              <p:blipFill>
                <a:blip r:embed="rId304"/>
                <a:stretch>
                  <a:fillRect/>
                </a:stretch>
              </p:blipFill>
              <p:spPr>
                <a:xfrm>
                  <a:off x="7478435" y="5652307"/>
                  <a:ext cx="198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55" name="Freihand 254">
                  <a:extLst>
                    <a:ext uri="{FF2B5EF4-FFF2-40B4-BE49-F238E27FC236}">
                      <a16:creationId xmlns:a16="http://schemas.microsoft.com/office/drawing/2014/main" id="{ABD70739-5D58-49C3-B3B9-96AFCF7E026A}"/>
                    </a:ext>
                  </a:extLst>
                </p14:cNvPr>
                <p14:cNvContentPartPr/>
                <p14:nvPr/>
              </p14:nvContentPartPr>
              <p14:xfrm>
                <a:off x="7451795" y="5725027"/>
                <a:ext cx="12960" cy="9000"/>
              </p14:xfrm>
            </p:contentPart>
          </mc:Choice>
          <mc:Fallback>
            <p:pic>
              <p:nvPicPr>
                <p:cNvPr id="255" name="Freihand 254">
                  <a:extLst>
                    <a:ext uri="{FF2B5EF4-FFF2-40B4-BE49-F238E27FC236}">
                      <a16:creationId xmlns:a16="http://schemas.microsoft.com/office/drawing/2014/main" id="{ABD70739-5D58-49C3-B3B9-96AFCF7E026A}"/>
                    </a:ext>
                  </a:extLst>
                </p:cNvPr>
                <p:cNvPicPr/>
                <p:nvPr/>
              </p:nvPicPr>
              <p:blipFill>
                <a:blip r:embed="rId306"/>
                <a:stretch>
                  <a:fillRect/>
                </a:stretch>
              </p:blipFill>
              <p:spPr>
                <a:xfrm>
                  <a:off x="7447475" y="5720707"/>
                  <a:ext cx="21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56" name="Freihand 255">
                  <a:extLst>
                    <a:ext uri="{FF2B5EF4-FFF2-40B4-BE49-F238E27FC236}">
                      <a16:creationId xmlns:a16="http://schemas.microsoft.com/office/drawing/2014/main" id="{18346ED1-A04B-4E93-9CA8-9CA4C79FD493}"/>
                    </a:ext>
                  </a:extLst>
                </p14:cNvPr>
                <p14:cNvContentPartPr/>
                <p14:nvPr/>
              </p14:nvContentPartPr>
              <p14:xfrm>
                <a:off x="7574915" y="5630347"/>
                <a:ext cx="29880" cy="101880"/>
              </p14:xfrm>
            </p:contentPart>
          </mc:Choice>
          <mc:Fallback>
            <p:pic>
              <p:nvPicPr>
                <p:cNvPr id="256" name="Freihand 255">
                  <a:extLst>
                    <a:ext uri="{FF2B5EF4-FFF2-40B4-BE49-F238E27FC236}">
                      <a16:creationId xmlns:a16="http://schemas.microsoft.com/office/drawing/2014/main" id="{18346ED1-A04B-4E93-9CA8-9CA4C79FD493}"/>
                    </a:ext>
                  </a:extLst>
                </p:cNvPr>
                <p:cNvPicPr/>
                <p:nvPr/>
              </p:nvPicPr>
              <p:blipFill>
                <a:blip r:embed="rId308"/>
                <a:stretch>
                  <a:fillRect/>
                </a:stretch>
              </p:blipFill>
              <p:spPr>
                <a:xfrm>
                  <a:off x="7570595" y="5626027"/>
                  <a:ext cx="38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57" name="Freihand 256">
                  <a:extLst>
                    <a:ext uri="{FF2B5EF4-FFF2-40B4-BE49-F238E27FC236}">
                      <a16:creationId xmlns:a16="http://schemas.microsoft.com/office/drawing/2014/main" id="{13D17EC7-985D-4853-A754-32F838EBD25D}"/>
                    </a:ext>
                  </a:extLst>
                </p14:cNvPr>
                <p14:cNvContentPartPr/>
                <p14:nvPr/>
              </p14:nvContentPartPr>
              <p14:xfrm>
                <a:off x="7515515" y="5581747"/>
                <a:ext cx="131400" cy="158760"/>
              </p14:xfrm>
            </p:contentPart>
          </mc:Choice>
          <mc:Fallback>
            <p:pic>
              <p:nvPicPr>
                <p:cNvPr id="257" name="Freihand 256">
                  <a:extLst>
                    <a:ext uri="{FF2B5EF4-FFF2-40B4-BE49-F238E27FC236}">
                      <a16:creationId xmlns:a16="http://schemas.microsoft.com/office/drawing/2014/main" id="{13D17EC7-985D-4853-A754-32F838EBD25D}"/>
                    </a:ext>
                  </a:extLst>
                </p:cNvPr>
                <p:cNvPicPr/>
                <p:nvPr/>
              </p:nvPicPr>
              <p:blipFill>
                <a:blip r:embed="rId310"/>
                <a:stretch>
                  <a:fillRect/>
                </a:stretch>
              </p:blipFill>
              <p:spPr>
                <a:xfrm>
                  <a:off x="7511195" y="5577427"/>
                  <a:ext cx="140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58" name="Freihand 257">
                  <a:extLst>
                    <a:ext uri="{FF2B5EF4-FFF2-40B4-BE49-F238E27FC236}">
                      <a16:creationId xmlns:a16="http://schemas.microsoft.com/office/drawing/2014/main" id="{86C0AF93-7B9D-4C38-A8A1-1B79C6D17E6C}"/>
                    </a:ext>
                  </a:extLst>
                </p14:cNvPr>
                <p14:cNvContentPartPr/>
                <p14:nvPr/>
              </p14:nvContentPartPr>
              <p14:xfrm>
                <a:off x="7710635" y="5629267"/>
                <a:ext cx="12240" cy="84240"/>
              </p14:xfrm>
            </p:contentPart>
          </mc:Choice>
          <mc:Fallback>
            <p:pic>
              <p:nvPicPr>
                <p:cNvPr id="258" name="Freihand 257">
                  <a:extLst>
                    <a:ext uri="{FF2B5EF4-FFF2-40B4-BE49-F238E27FC236}">
                      <a16:creationId xmlns:a16="http://schemas.microsoft.com/office/drawing/2014/main" id="{86C0AF93-7B9D-4C38-A8A1-1B79C6D17E6C}"/>
                    </a:ext>
                  </a:extLst>
                </p:cNvPr>
                <p:cNvPicPr/>
                <p:nvPr/>
              </p:nvPicPr>
              <p:blipFill>
                <a:blip r:embed="rId312"/>
                <a:stretch>
                  <a:fillRect/>
                </a:stretch>
              </p:blipFill>
              <p:spPr>
                <a:xfrm>
                  <a:off x="7706315" y="5624947"/>
                  <a:ext cx="20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59" name="Freihand 258">
                  <a:extLst>
                    <a:ext uri="{FF2B5EF4-FFF2-40B4-BE49-F238E27FC236}">
                      <a16:creationId xmlns:a16="http://schemas.microsoft.com/office/drawing/2014/main" id="{5B4E8DFA-92EE-4483-A223-DFFDDDBCD610}"/>
                    </a:ext>
                  </a:extLst>
                </p14:cNvPr>
                <p14:cNvContentPartPr/>
                <p14:nvPr/>
              </p14:nvContentPartPr>
              <p14:xfrm>
                <a:off x="7753115" y="5594707"/>
                <a:ext cx="25920" cy="114120"/>
              </p14:xfrm>
            </p:contentPart>
          </mc:Choice>
          <mc:Fallback>
            <p:pic>
              <p:nvPicPr>
                <p:cNvPr id="259" name="Freihand 258">
                  <a:extLst>
                    <a:ext uri="{FF2B5EF4-FFF2-40B4-BE49-F238E27FC236}">
                      <a16:creationId xmlns:a16="http://schemas.microsoft.com/office/drawing/2014/main" id="{5B4E8DFA-92EE-4483-A223-DFFDDDBCD610}"/>
                    </a:ext>
                  </a:extLst>
                </p:cNvPr>
                <p:cNvPicPr/>
                <p:nvPr/>
              </p:nvPicPr>
              <p:blipFill>
                <a:blip r:embed="rId314"/>
                <a:stretch>
                  <a:fillRect/>
                </a:stretch>
              </p:blipFill>
              <p:spPr>
                <a:xfrm>
                  <a:off x="7748435" y="5590387"/>
                  <a:ext cx="34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60" name="Freihand 259">
                  <a:extLst>
                    <a:ext uri="{FF2B5EF4-FFF2-40B4-BE49-F238E27FC236}">
                      <a16:creationId xmlns:a16="http://schemas.microsoft.com/office/drawing/2014/main" id="{C8CBA993-9D62-4568-B60A-7DC28907D7AC}"/>
                    </a:ext>
                  </a:extLst>
                </p14:cNvPr>
                <p14:cNvContentPartPr/>
                <p14:nvPr/>
              </p14:nvContentPartPr>
              <p14:xfrm>
                <a:off x="7696955" y="5569507"/>
                <a:ext cx="135000" cy="79560"/>
              </p14:xfrm>
            </p:contentPart>
          </mc:Choice>
          <mc:Fallback>
            <p:pic>
              <p:nvPicPr>
                <p:cNvPr id="260" name="Freihand 259">
                  <a:extLst>
                    <a:ext uri="{FF2B5EF4-FFF2-40B4-BE49-F238E27FC236}">
                      <a16:creationId xmlns:a16="http://schemas.microsoft.com/office/drawing/2014/main" id="{C8CBA993-9D62-4568-B60A-7DC28907D7AC}"/>
                    </a:ext>
                  </a:extLst>
                </p:cNvPr>
                <p:cNvPicPr/>
                <p:nvPr/>
              </p:nvPicPr>
              <p:blipFill>
                <a:blip r:embed="rId316"/>
                <a:stretch>
                  <a:fillRect/>
                </a:stretch>
              </p:blipFill>
              <p:spPr>
                <a:xfrm>
                  <a:off x="7692635" y="5565187"/>
                  <a:ext cx="143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61" name="Freihand 260">
                  <a:extLst>
                    <a:ext uri="{FF2B5EF4-FFF2-40B4-BE49-F238E27FC236}">
                      <a16:creationId xmlns:a16="http://schemas.microsoft.com/office/drawing/2014/main" id="{B0128277-BC6D-433E-A8A4-A7F674428C66}"/>
                    </a:ext>
                  </a:extLst>
                </p14:cNvPr>
                <p14:cNvContentPartPr/>
                <p14:nvPr/>
              </p14:nvContentPartPr>
              <p14:xfrm>
                <a:off x="7786595" y="5699467"/>
                <a:ext cx="111240" cy="67320"/>
              </p14:xfrm>
            </p:contentPart>
          </mc:Choice>
          <mc:Fallback>
            <p:pic>
              <p:nvPicPr>
                <p:cNvPr id="261" name="Freihand 260">
                  <a:extLst>
                    <a:ext uri="{FF2B5EF4-FFF2-40B4-BE49-F238E27FC236}">
                      <a16:creationId xmlns:a16="http://schemas.microsoft.com/office/drawing/2014/main" id="{B0128277-BC6D-433E-A8A4-A7F674428C66}"/>
                    </a:ext>
                  </a:extLst>
                </p:cNvPr>
                <p:cNvPicPr/>
                <p:nvPr/>
              </p:nvPicPr>
              <p:blipFill>
                <a:blip r:embed="rId318"/>
                <a:stretch>
                  <a:fillRect/>
                </a:stretch>
              </p:blipFill>
              <p:spPr>
                <a:xfrm>
                  <a:off x="7782275" y="5695147"/>
                  <a:ext cx="119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62" name="Freihand 261">
                  <a:extLst>
                    <a:ext uri="{FF2B5EF4-FFF2-40B4-BE49-F238E27FC236}">
                      <a16:creationId xmlns:a16="http://schemas.microsoft.com/office/drawing/2014/main" id="{23A56A97-8324-4476-B3A0-3FFDFAA59F52}"/>
                    </a:ext>
                  </a:extLst>
                </p14:cNvPr>
                <p14:cNvContentPartPr/>
                <p14:nvPr/>
              </p14:nvContentPartPr>
              <p14:xfrm>
                <a:off x="7918715" y="5673907"/>
                <a:ext cx="52200" cy="72360"/>
              </p14:xfrm>
            </p:contentPart>
          </mc:Choice>
          <mc:Fallback>
            <p:pic>
              <p:nvPicPr>
                <p:cNvPr id="262" name="Freihand 261">
                  <a:extLst>
                    <a:ext uri="{FF2B5EF4-FFF2-40B4-BE49-F238E27FC236}">
                      <a16:creationId xmlns:a16="http://schemas.microsoft.com/office/drawing/2014/main" id="{23A56A97-8324-4476-B3A0-3FFDFAA59F52}"/>
                    </a:ext>
                  </a:extLst>
                </p:cNvPr>
                <p:cNvPicPr/>
                <p:nvPr/>
              </p:nvPicPr>
              <p:blipFill>
                <a:blip r:embed="rId320"/>
                <a:stretch>
                  <a:fillRect/>
                </a:stretch>
              </p:blipFill>
              <p:spPr>
                <a:xfrm>
                  <a:off x="7914395" y="5669587"/>
                  <a:ext cx="60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63" name="Freihand 262">
                  <a:extLst>
                    <a:ext uri="{FF2B5EF4-FFF2-40B4-BE49-F238E27FC236}">
                      <a16:creationId xmlns:a16="http://schemas.microsoft.com/office/drawing/2014/main" id="{EE9B0CC8-B8E1-481D-984F-24FDBF0AB08A}"/>
                    </a:ext>
                  </a:extLst>
                </p14:cNvPr>
                <p14:cNvContentPartPr/>
                <p14:nvPr/>
              </p14:nvContentPartPr>
              <p14:xfrm>
                <a:off x="8004395" y="5665627"/>
                <a:ext cx="29160" cy="72720"/>
              </p14:xfrm>
            </p:contentPart>
          </mc:Choice>
          <mc:Fallback>
            <p:pic>
              <p:nvPicPr>
                <p:cNvPr id="263" name="Freihand 262">
                  <a:extLst>
                    <a:ext uri="{FF2B5EF4-FFF2-40B4-BE49-F238E27FC236}">
                      <a16:creationId xmlns:a16="http://schemas.microsoft.com/office/drawing/2014/main" id="{EE9B0CC8-B8E1-481D-984F-24FDBF0AB08A}"/>
                    </a:ext>
                  </a:extLst>
                </p:cNvPr>
                <p:cNvPicPr/>
                <p:nvPr/>
              </p:nvPicPr>
              <p:blipFill>
                <a:blip r:embed="rId322"/>
                <a:stretch>
                  <a:fillRect/>
                </a:stretch>
              </p:blipFill>
              <p:spPr>
                <a:xfrm>
                  <a:off x="8000075" y="5661307"/>
                  <a:ext cx="37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64" name="Freihand 263">
                  <a:extLst>
                    <a:ext uri="{FF2B5EF4-FFF2-40B4-BE49-F238E27FC236}">
                      <a16:creationId xmlns:a16="http://schemas.microsoft.com/office/drawing/2014/main" id="{27B3BC43-2869-4EB8-BBAA-FCC460B46C8F}"/>
                    </a:ext>
                  </a:extLst>
                </p14:cNvPr>
                <p14:cNvContentPartPr/>
                <p14:nvPr/>
              </p14:nvContentPartPr>
              <p14:xfrm>
                <a:off x="8064875" y="5666347"/>
                <a:ext cx="44640" cy="97560"/>
              </p14:xfrm>
            </p:contentPart>
          </mc:Choice>
          <mc:Fallback>
            <p:pic>
              <p:nvPicPr>
                <p:cNvPr id="264" name="Freihand 263">
                  <a:extLst>
                    <a:ext uri="{FF2B5EF4-FFF2-40B4-BE49-F238E27FC236}">
                      <a16:creationId xmlns:a16="http://schemas.microsoft.com/office/drawing/2014/main" id="{27B3BC43-2869-4EB8-BBAA-FCC460B46C8F}"/>
                    </a:ext>
                  </a:extLst>
                </p:cNvPr>
                <p:cNvPicPr/>
                <p:nvPr/>
              </p:nvPicPr>
              <p:blipFill>
                <a:blip r:embed="rId324"/>
                <a:stretch>
                  <a:fillRect/>
                </a:stretch>
              </p:blipFill>
              <p:spPr>
                <a:xfrm>
                  <a:off x="8060555" y="5662027"/>
                  <a:ext cx="53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5" name="Freihand 44">
                  <a:extLst>
                    <a:ext uri="{FF2B5EF4-FFF2-40B4-BE49-F238E27FC236}">
                      <a16:creationId xmlns:a16="http://schemas.microsoft.com/office/drawing/2014/main" id="{B764DD0C-11A7-489A-9EC9-70FC6E996F5C}"/>
                    </a:ext>
                  </a:extLst>
                </p14:cNvPr>
                <p14:cNvContentPartPr/>
                <p14:nvPr/>
              </p14:nvContentPartPr>
              <p14:xfrm>
                <a:off x="922475" y="5962627"/>
                <a:ext cx="89280" cy="273600"/>
              </p14:xfrm>
            </p:contentPart>
          </mc:Choice>
          <mc:Fallback>
            <p:pic>
              <p:nvPicPr>
                <p:cNvPr id="45" name="Freihand 44">
                  <a:extLst>
                    <a:ext uri="{FF2B5EF4-FFF2-40B4-BE49-F238E27FC236}">
                      <a16:creationId xmlns:a16="http://schemas.microsoft.com/office/drawing/2014/main" id="{B764DD0C-11A7-489A-9EC9-70FC6E996F5C}"/>
                    </a:ext>
                  </a:extLst>
                </p:cNvPr>
                <p:cNvPicPr/>
                <p:nvPr/>
              </p:nvPicPr>
              <p:blipFill>
                <a:blip r:embed="rId326"/>
                <a:stretch>
                  <a:fillRect/>
                </a:stretch>
              </p:blipFill>
              <p:spPr>
                <a:xfrm>
                  <a:off x="918155" y="5958307"/>
                  <a:ext cx="979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60" name="Freihand 59">
                  <a:extLst>
                    <a:ext uri="{FF2B5EF4-FFF2-40B4-BE49-F238E27FC236}">
                      <a16:creationId xmlns:a16="http://schemas.microsoft.com/office/drawing/2014/main" id="{36A70A96-D679-4EFE-98AA-DE821905C834}"/>
                    </a:ext>
                  </a:extLst>
                </p14:cNvPr>
                <p14:cNvContentPartPr/>
                <p14:nvPr/>
              </p14:nvContentPartPr>
              <p14:xfrm>
                <a:off x="1054235" y="6013387"/>
                <a:ext cx="137160" cy="141480"/>
              </p14:xfrm>
            </p:contentPart>
          </mc:Choice>
          <mc:Fallback>
            <p:pic>
              <p:nvPicPr>
                <p:cNvPr id="60" name="Freihand 59">
                  <a:extLst>
                    <a:ext uri="{FF2B5EF4-FFF2-40B4-BE49-F238E27FC236}">
                      <a16:creationId xmlns:a16="http://schemas.microsoft.com/office/drawing/2014/main" id="{36A70A96-D679-4EFE-98AA-DE821905C834}"/>
                    </a:ext>
                  </a:extLst>
                </p:cNvPr>
                <p:cNvPicPr/>
                <p:nvPr/>
              </p:nvPicPr>
              <p:blipFill>
                <a:blip r:embed="rId328"/>
                <a:stretch>
                  <a:fillRect/>
                </a:stretch>
              </p:blipFill>
              <p:spPr>
                <a:xfrm>
                  <a:off x="1049915" y="6009067"/>
                  <a:ext cx="145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70" name="Freihand 69">
                  <a:extLst>
                    <a:ext uri="{FF2B5EF4-FFF2-40B4-BE49-F238E27FC236}">
                      <a16:creationId xmlns:a16="http://schemas.microsoft.com/office/drawing/2014/main" id="{F6D30642-C64E-4268-AC99-CF3752D642E6}"/>
                    </a:ext>
                  </a:extLst>
                </p14:cNvPr>
                <p14:cNvContentPartPr/>
                <p14:nvPr/>
              </p14:nvContentPartPr>
              <p14:xfrm>
                <a:off x="1307675" y="6023467"/>
                <a:ext cx="18360" cy="107280"/>
              </p14:xfrm>
            </p:contentPart>
          </mc:Choice>
          <mc:Fallback>
            <p:pic>
              <p:nvPicPr>
                <p:cNvPr id="70" name="Freihand 69">
                  <a:extLst>
                    <a:ext uri="{FF2B5EF4-FFF2-40B4-BE49-F238E27FC236}">
                      <a16:creationId xmlns:a16="http://schemas.microsoft.com/office/drawing/2014/main" id="{F6D30642-C64E-4268-AC99-CF3752D642E6}"/>
                    </a:ext>
                  </a:extLst>
                </p:cNvPr>
                <p:cNvPicPr/>
                <p:nvPr/>
              </p:nvPicPr>
              <p:blipFill>
                <a:blip r:embed="rId330"/>
                <a:stretch>
                  <a:fillRect/>
                </a:stretch>
              </p:blipFill>
              <p:spPr>
                <a:xfrm>
                  <a:off x="1303355" y="6019147"/>
                  <a:ext cx="27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75" name="Freihand 74">
                  <a:extLst>
                    <a:ext uri="{FF2B5EF4-FFF2-40B4-BE49-F238E27FC236}">
                      <a16:creationId xmlns:a16="http://schemas.microsoft.com/office/drawing/2014/main" id="{ED8FCFB2-968D-4648-9DBF-91BCB55F1A59}"/>
                    </a:ext>
                  </a:extLst>
                </p14:cNvPr>
                <p14:cNvContentPartPr/>
                <p14:nvPr/>
              </p14:nvContentPartPr>
              <p14:xfrm>
                <a:off x="1268795" y="6062707"/>
                <a:ext cx="117360" cy="13320"/>
              </p14:xfrm>
            </p:contentPart>
          </mc:Choice>
          <mc:Fallback>
            <p:pic>
              <p:nvPicPr>
                <p:cNvPr id="75" name="Freihand 74">
                  <a:extLst>
                    <a:ext uri="{FF2B5EF4-FFF2-40B4-BE49-F238E27FC236}">
                      <a16:creationId xmlns:a16="http://schemas.microsoft.com/office/drawing/2014/main" id="{ED8FCFB2-968D-4648-9DBF-91BCB55F1A59}"/>
                    </a:ext>
                  </a:extLst>
                </p:cNvPr>
                <p:cNvPicPr/>
                <p:nvPr/>
              </p:nvPicPr>
              <p:blipFill>
                <a:blip r:embed="rId332"/>
                <a:stretch>
                  <a:fillRect/>
                </a:stretch>
              </p:blipFill>
              <p:spPr>
                <a:xfrm>
                  <a:off x="1264475" y="6058387"/>
                  <a:ext cx="126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76" name="Freihand 75">
                  <a:extLst>
                    <a:ext uri="{FF2B5EF4-FFF2-40B4-BE49-F238E27FC236}">
                      <a16:creationId xmlns:a16="http://schemas.microsoft.com/office/drawing/2014/main" id="{68FBA34F-7485-45C9-8BAA-5A5C11D6FD0B}"/>
                    </a:ext>
                  </a:extLst>
                </p14:cNvPr>
                <p14:cNvContentPartPr/>
                <p14:nvPr/>
              </p14:nvContentPartPr>
              <p14:xfrm>
                <a:off x="1467155" y="6008707"/>
                <a:ext cx="125280" cy="237960"/>
              </p14:xfrm>
            </p:contentPart>
          </mc:Choice>
          <mc:Fallback>
            <p:pic>
              <p:nvPicPr>
                <p:cNvPr id="76" name="Freihand 75">
                  <a:extLst>
                    <a:ext uri="{FF2B5EF4-FFF2-40B4-BE49-F238E27FC236}">
                      <a16:creationId xmlns:a16="http://schemas.microsoft.com/office/drawing/2014/main" id="{68FBA34F-7485-45C9-8BAA-5A5C11D6FD0B}"/>
                    </a:ext>
                  </a:extLst>
                </p:cNvPr>
                <p:cNvPicPr/>
                <p:nvPr/>
              </p:nvPicPr>
              <p:blipFill>
                <a:blip r:embed="rId334"/>
                <a:stretch>
                  <a:fillRect/>
                </a:stretch>
              </p:blipFill>
              <p:spPr>
                <a:xfrm>
                  <a:off x="1462835" y="6004387"/>
                  <a:ext cx="1339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77" name="Freihand 76">
                  <a:extLst>
                    <a:ext uri="{FF2B5EF4-FFF2-40B4-BE49-F238E27FC236}">
                      <a16:creationId xmlns:a16="http://schemas.microsoft.com/office/drawing/2014/main" id="{B75563A8-2B2E-4C1B-B420-740B538B9BE5}"/>
                    </a:ext>
                  </a:extLst>
                </p14:cNvPr>
                <p14:cNvContentPartPr/>
                <p14:nvPr/>
              </p14:nvContentPartPr>
              <p14:xfrm>
                <a:off x="1445555" y="5934187"/>
                <a:ext cx="138960" cy="27000"/>
              </p14:xfrm>
            </p:contentPart>
          </mc:Choice>
          <mc:Fallback>
            <p:pic>
              <p:nvPicPr>
                <p:cNvPr id="77" name="Freihand 76">
                  <a:extLst>
                    <a:ext uri="{FF2B5EF4-FFF2-40B4-BE49-F238E27FC236}">
                      <a16:creationId xmlns:a16="http://schemas.microsoft.com/office/drawing/2014/main" id="{B75563A8-2B2E-4C1B-B420-740B538B9BE5}"/>
                    </a:ext>
                  </a:extLst>
                </p:cNvPr>
                <p:cNvPicPr/>
                <p:nvPr/>
              </p:nvPicPr>
              <p:blipFill>
                <a:blip r:embed="rId336"/>
                <a:stretch>
                  <a:fillRect/>
                </a:stretch>
              </p:blipFill>
              <p:spPr>
                <a:xfrm>
                  <a:off x="1441235" y="5929867"/>
                  <a:ext cx="1476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79" name="Freihand 78">
                  <a:extLst>
                    <a:ext uri="{FF2B5EF4-FFF2-40B4-BE49-F238E27FC236}">
                      <a16:creationId xmlns:a16="http://schemas.microsoft.com/office/drawing/2014/main" id="{2F1EE5F0-7844-4703-8F33-C70921632BD5}"/>
                    </a:ext>
                  </a:extLst>
                </p14:cNvPr>
                <p14:cNvContentPartPr/>
                <p14:nvPr/>
              </p14:nvContentPartPr>
              <p14:xfrm>
                <a:off x="1585235" y="5917627"/>
                <a:ext cx="100440" cy="313560"/>
              </p14:xfrm>
            </p:contentPart>
          </mc:Choice>
          <mc:Fallback>
            <p:pic>
              <p:nvPicPr>
                <p:cNvPr id="79" name="Freihand 78">
                  <a:extLst>
                    <a:ext uri="{FF2B5EF4-FFF2-40B4-BE49-F238E27FC236}">
                      <a16:creationId xmlns:a16="http://schemas.microsoft.com/office/drawing/2014/main" id="{2F1EE5F0-7844-4703-8F33-C70921632BD5}"/>
                    </a:ext>
                  </a:extLst>
                </p:cNvPr>
                <p:cNvPicPr/>
                <p:nvPr/>
              </p:nvPicPr>
              <p:blipFill>
                <a:blip r:embed="rId338"/>
                <a:stretch>
                  <a:fillRect/>
                </a:stretch>
              </p:blipFill>
              <p:spPr>
                <a:xfrm>
                  <a:off x="1580915" y="5913307"/>
                  <a:ext cx="1090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56" name="Freihand 155">
                  <a:extLst>
                    <a:ext uri="{FF2B5EF4-FFF2-40B4-BE49-F238E27FC236}">
                      <a16:creationId xmlns:a16="http://schemas.microsoft.com/office/drawing/2014/main" id="{30E54135-2F16-4BE9-A0E3-75999B4EC4C3}"/>
                    </a:ext>
                  </a:extLst>
                </p14:cNvPr>
                <p14:cNvContentPartPr/>
                <p14:nvPr/>
              </p14:nvContentPartPr>
              <p14:xfrm>
                <a:off x="1809155" y="6068107"/>
                <a:ext cx="151560" cy="7920"/>
              </p14:xfrm>
            </p:contentPart>
          </mc:Choice>
          <mc:Fallback>
            <p:pic>
              <p:nvPicPr>
                <p:cNvPr id="156" name="Freihand 155">
                  <a:extLst>
                    <a:ext uri="{FF2B5EF4-FFF2-40B4-BE49-F238E27FC236}">
                      <a16:creationId xmlns:a16="http://schemas.microsoft.com/office/drawing/2014/main" id="{30E54135-2F16-4BE9-A0E3-75999B4EC4C3}"/>
                    </a:ext>
                  </a:extLst>
                </p:cNvPr>
                <p:cNvPicPr/>
                <p:nvPr/>
              </p:nvPicPr>
              <p:blipFill>
                <a:blip r:embed="rId340"/>
                <a:stretch>
                  <a:fillRect/>
                </a:stretch>
              </p:blipFill>
              <p:spPr>
                <a:xfrm>
                  <a:off x="1804835" y="6063787"/>
                  <a:ext cx="160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57" name="Freihand 156">
                  <a:extLst>
                    <a:ext uri="{FF2B5EF4-FFF2-40B4-BE49-F238E27FC236}">
                      <a16:creationId xmlns:a16="http://schemas.microsoft.com/office/drawing/2014/main" id="{76CD72CB-70FE-4065-92D2-6EDFFDB83CB6}"/>
                    </a:ext>
                  </a:extLst>
                </p14:cNvPr>
                <p14:cNvContentPartPr/>
                <p14:nvPr/>
              </p14:nvContentPartPr>
              <p14:xfrm>
                <a:off x="1834715" y="6119227"/>
                <a:ext cx="122040" cy="1800"/>
              </p14:xfrm>
            </p:contentPart>
          </mc:Choice>
          <mc:Fallback>
            <p:pic>
              <p:nvPicPr>
                <p:cNvPr id="157" name="Freihand 156">
                  <a:extLst>
                    <a:ext uri="{FF2B5EF4-FFF2-40B4-BE49-F238E27FC236}">
                      <a16:creationId xmlns:a16="http://schemas.microsoft.com/office/drawing/2014/main" id="{76CD72CB-70FE-4065-92D2-6EDFFDB83CB6}"/>
                    </a:ext>
                  </a:extLst>
                </p:cNvPr>
                <p:cNvPicPr/>
                <p:nvPr/>
              </p:nvPicPr>
              <p:blipFill>
                <a:blip r:embed="rId342"/>
                <a:stretch>
                  <a:fillRect/>
                </a:stretch>
              </p:blipFill>
              <p:spPr>
                <a:xfrm>
                  <a:off x="1830395" y="6114907"/>
                  <a:ext cx="1306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59" name="Freihand 158">
                  <a:extLst>
                    <a:ext uri="{FF2B5EF4-FFF2-40B4-BE49-F238E27FC236}">
                      <a16:creationId xmlns:a16="http://schemas.microsoft.com/office/drawing/2014/main" id="{2F0B9AD1-A008-4C48-A234-5AE824B06630}"/>
                    </a:ext>
                  </a:extLst>
                </p14:cNvPr>
                <p14:cNvContentPartPr/>
                <p14:nvPr/>
              </p14:nvContentPartPr>
              <p14:xfrm>
                <a:off x="2136395" y="6002947"/>
                <a:ext cx="10080" cy="95400"/>
              </p14:xfrm>
            </p:contentPart>
          </mc:Choice>
          <mc:Fallback>
            <p:pic>
              <p:nvPicPr>
                <p:cNvPr id="159" name="Freihand 158">
                  <a:extLst>
                    <a:ext uri="{FF2B5EF4-FFF2-40B4-BE49-F238E27FC236}">
                      <a16:creationId xmlns:a16="http://schemas.microsoft.com/office/drawing/2014/main" id="{2F0B9AD1-A008-4C48-A234-5AE824B06630}"/>
                    </a:ext>
                  </a:extLst>
                </p:cNvPr>
                <p:cNvPicPr/>
                <p:nvPr/>
              </p:nvPicPr>
              <p:blipFill>
                <a:blip r:embed="rId344"/>
                <a:stretch>
                  <a:fillRect/>
                </a:stretch>
              </p:blipFill>
              <p:spPr>
                <a:xfrm>
                  <a:off x="2132075" y="5998627"/>
                  <a:ext cx="18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60" name="Freihand 159">
                  <a:extLst>
                    <a:ext uri="{FF2B5EF4-FFF2-40B4-BE49-F238E27FC236}">
                      <a16:creationId xmlns:a16="http://schemas.microsoft.com/office/drawing/2014/main" id="{5F8E2080-D6B9-4C42-B4FD-8EC33A7768A0}"/>
                    </a:ext>
                  </a:extLst>
                </p14:cNvPr>
                <p14:cNvContentPartPr/>
                <p14:nvPr/>
              </p14:nvContentPartPr>
              <p14:xfrm>
                <a:off x="2056835" y="5939227"/>
                <a:ext cx="160200" cy="174240"/>
              </p14:xfrm>
            </p:contentPart>
          </mc:Choice>
          <mc:Fallback>
            <p:pic>
              <p:nvPicPr>
                <p:cNvPr id="160" name="Freihand 159">
                  <a:extLst>
                    <a:ext uri="{FF2B5EF4-FFF2-40B4-BE49-F238E27FC236}">
                      <a16:creationId xmlns:a16="http://schemas.microsoft.com/office/drawing/2014/main" id="{5F8E2080-D6B9-4C42-B4FD-8EC33A7768A0}"/>
                    </a:ext>
                  </a:extLst>
                </p:cNvPr>
                <p:cNvPicPr/>
                <p:nvPr/>
              </p:nvPicPr>
              <p:blipFill>
                <a:blip r:embed="rId346"/>
                <a:stretch>
                  <a:fillRect/>
                </a:stretch>
              </p:blipFill>
              <p:spPr>
                <a:xfrm>
                  <a:off x="2052515" y="5934907"/>
                  <a:ext cx="1688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62" name="Freihand 161">
                  <a:extLst>
                    <a:ext uri="{FF2B5EF4-FFF2-40B4-BE49-F238E27FC236}">
                      <a16:creationId xmlns:a16="http://schemas.microsoft.com/office/drawing/2014/main" id="{3FA0D208-074E-41C0-BDA8-D4CE3203390D}"/>
                    </a:ext>
                  </a:extLst>
                </p14:cNvPr>
                <p14:cNvContentPartPr/>
                <p14:nvPr/>
              </p14:nvContentPartPr>
              <p14:xfrm>
                <a:off x="2195795" y="6083947"/>
                <a:ext cx="77760" cy="84240"/>
              </p14:xfrm>
            </p:contentPart>
          </mc:Choice>
          <mc:Fallback>
            <p:pic>
              <p:nvPicPr>
                <p:cNvPr id="162" name="Freihand 161">
                  <a:extLst>
                    <a:ext uri="{FF2B5EF4-FFF2-40B4-BE49-F238E27FC236}">
                      <a16:creationId xmlns:a16="http://schemas.microsoft.com/office/drawing/2014/main" id="{3FA0D208-074E-41C0-BDA8-D4CE3203390D}"/>
                    </a:ext>
                  </a:extLst>
                </p:cNvPr>
                <p:cNvPicPr/>
                <p:nvPr/>
              </p:nvPicPr>
              <p:blipFill>
                <a:blip r:embed="rId348"/>
                <a:stretch>
                  <a:fillRect/>
                </a:stretch>
              </p:blipFill>
              <p:spPr>
                <a:xfrm>
                  <a:off x="2191475" y="6079627"/>
                  <a:ext cx="864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63" name="Freihand 162">
                  <a:extLst>
                    <a:ext uri="{FF2B5EF4-FFF2-40B4-BE49-F238E27FC236}">
                      <a16:creationId xmlns:a16="http://schemas.microsoft.com/office/drawing/2014/main" id="{C22BF550-1021-4F9C-BB9C-AA3CB86E034E}"/>
                    </a:ext>
                  </a:extLst>
                </p14:cNvPr>
                <p14:cNvContentPartPr/>
                <p14:nvPr/>
              </p14:nvContentPartPr>
              <p14:xfrm>
                <a:off x="2302715" y="6090067"/>
                <a:ext cx="59400" cy="68400"/>
              </p14:xfrm>
            </p:contentPart>
          </mc:Choice>
          <mc:Fallback>
            <p:pic>
              <p:nvPicPr>
                <p:cNvPr id="163" name="Freihand 162">
                  <a:extLst>
                    <a:ext uri="{FF2B5EF4-FFF2-40B4-BE49-F238E27FC236}">
                      <a16:creationId xmlns:a16="http://schemas.microsoft.com/office/drawing/2014/main" id="{C22BF550-1021-4F9C-BB9C-AA3CB86E034E}"/>
                    </a:ext>
                  </a:extLst>
                </p:cNvPr>
                <p:cNvPicPr/>
                <p:nvPr/>
              </p:nvPicPr>
              <p:blipFill>
                <a:blip r:embed="rId350"/>
                <a:stretch>
                  <a:fillRect/>
                </a:stretch>
              </p:blipFill>
              <p:spPr>
                <a:xfrm>
                  <a:off x="2298395" y="6085747"/>
                  <a:ext cx="680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64" name="Freihand 163">
                  <a:extLst>
                    <a:ext uri="{FF2B5EF4-FFF2-40B4-BE49-F238E27FC236}">
                      <a16:creationId xmlns:a16="http://schemas.microsoft.com/office/drawing/2014/main" id="{5583BBB0-0C84-47D8-AB35-EB623B043A0F}"/>
                    </a:ext>
                  </a:extLst>
                </p14:cNvPr>
                <p14:cNvContentPartPr/>
                <p14:nvPr/>
              </p14:nvContentPartPr>
              <p14:xfrm>
                <a:off x="2399915" y="6083947"/>
                <a:ext cx="21240" cy="72720"/>
              </p14:xfrm>
            </p:contentPart>
          </mc:Choice>
          <mc:Fallback>
            <p:pic>
              <p:nvPicPr>
                <p:cNvPr id="164" name="Freihand 163">
                  <a:extLst>
                    <a:ext uri="{FF2B5EF4-FFF2-40B4-BE49-F238E27FC236}">
                      <a16:creationId xmlns:a16="http://schemas.microsoft.com/office/drawing/2014/main" id="{5583BBB0-0C84-47D8-AB35-EB623B043A0F}"/>
                    </a:ext>
                  </a:extLst>
                </p:cNvPr>
                <p:cNvPicPr/>
                <p:nvPr/>
              </p:nvPicPr>
              <p:blipFill>
                <a:blip r:embed="rId352"/>
                <a:stretch>
                  <a:fillRect/>
                </a:stretch>
              </p:blipFill>
              <p:spPr>
                <a:xfrm>
                  <a:off x="2395595" y="6079627"/>
                  <a:ext cx="29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65" name="Freihand 164">
                  <a:extLst>
                    <a:ext uri="{FF2B5EF4-FFF2-40B4-BE49-F238E27FC236}">
                      <a16:creationId xmlns:a16="http://schemas.microsoft.com/office/drawing/2014/main" id="{3CF3AB8A-20BF-4E7F-8F9C-3C2D1A9665AC}"/>
                    </a:ext>
                  </a:extLst>
                </p14:cNvPr>
                <p14:cNvContentPartPr/>
                <p14:nvPr/>
              </p14:nvContentPartPr>
              <p14:xfrm>
                <a:off x="2458595" y="6076747"/>
                <a:ext cx="67680" cy="89640"/>
              </p14:xfrm>
            </p:contentPart>
          </mc:Choice>
          <mc:Fallback>
            <p:pic>
              <p:nvPicPr>
                <p:cNvPr id="165" name="Freihand 164">
                  <a:extLst>
                    <a:ext uri="{FF2B5EF4-FFF2-40B4-BE49-F238E27FC236}">
                      <a16:creationId xmlns:a16="http://schemas.microsoft.com/office/drawing/2014/main" id="{3CF3AB8A-20BF-4E7F-8F9C-3C2D1A9665AC}"/>
                    </a:ext>
                  </a:extLst>
                </p:cNvPr>
                <p:cNvPicPr/>
                <p:nvPr/>
              </p:nvPicPr>
              <p:blipFill>
                <a:blip r:embed="rId354"/>
                <a:stretch>
                  <a:fillRect/>
                </a:stretch>
              </p:blipFill>
              <p:spPr>
                <a:xfrm>
                  <a:off x="2454275" y="6072427"/>
                  <a:ext cx="76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6" name="Freihand 5">
                  <a:extLst>
                    <a:ext uri="{FF2B5EF4-FFF2-40B4-BE49-F238E27FC236}">
                      <a16:creationId xmlns:a16="http://schemas.microsoft.com/office/drawing/2014/main" id="{1E39261F-649F-4936-AADF-427888D0AE37}"/>
                    </a:ext>
                  </a:extLst>
                </p14:cNvPr>
                <p14:cNvContentPartPr/>
                <p14:nvPr/>
              </p14:nvContentPartPr>
              <p14:xfrm>
                <a:off x="351155" y="6091867"/>
                <a:ext cx="17280" cy="176040"/>
              </p14:xfrm>
            </p:contentPart>
          </mc:Choice>
          <mc:Fallback>
            <p:pic>
              <p:nvPicPr>
                <p:cNvPr id="6" name="Freihand 5">
                  <a:extLst>
                    <a:ext uri="{FF2B5EF4-FFF2-40B4-BE49-F238E27FC236}">
                      <a16:creationId xmlns:a16="http://schemas.microsoft.com/office/drawing/2014/main" id="{1E39261F-649F-4936-AADF-427888D0AE37}"/>
                    </a:ext>
                  </a:extLst>
                </p:cNvPr>
                <p:cNvPicPr/>
                <p:nvPr/>
              </p:nvPicPr>
              <p:blipFill>
                <a:blip r:embed="rId356"/>
                <a:stretch>
                  <a:fillRect/>
                </a:stretch>
              </p:blipFill>
              <p:spPr>
                <a:xfrm>
                  <a:off x="346835" y="6087547"/>
                  <a:ext cx="259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8" name="Freihand 7">
                  <a:extLst>
                    <a:ext uri="{FF2B5EF4-FFF2-40B4-BE49-F238E27FC236}">
                      <a16:creationId xmlns:a16="http://schemas.microsoft.com/office/drawing/2014/main" id="{E1137E25-D7EC-4581-B6E5-B5CBACD55B19}"/>
                    </a:ext>
                  </a:extLst>
                </p14:cNvPr>
                <p14:cNvContentPartPr/>
                <p14:nvPr/>
              </p14:nvContentPartPr>
              <p14:xfrm>
                <a:off x="236315" y="6027427"/>
                <a:ext cx="172080" cy="255600"/>
              </p14:xfrm>
            </p:contentPart>
          </mc:Choice>
          <mc:Fallback>
            <p:pic>
              <p:nvPicPr>
                <p:cNvPr id="8" name="Freihand 7">
                  <a:extLst>
                    <a:ext uri="{FF2B5EF4-FFF2-40B4-BE49-F238E27FC236}">
                      <a16:creationId xmlns:a16="http://schemas.microsoft.com/office/drawing/2014/main" id="{E1137E25-D7EC-4581-B6E5-B5CBACD55B19}"/>
                    </a:ext>
                  </a:extLst>
                </p:cNvPr>
                <p:cNvPicPr/>
                <p:nvPr/>
              </p:nvPicPr>
              <p:blipFill>
                <a:blip r:embed="rId358"/>
                <a:stretch>
                  <a:fillRect/>
                </a:stretch>
              </p:blipFill>
              <p:spPr>
                <a:xfrm>
                  <a:off x="231995" y="6023107"/>
                  <a:ext cx="1807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7" name="Freihand 36">
                  <a:extLst>
                    <a:ext uri="{FF2B5EF4-FFF2-40B4-BE49-F238E27FC236}">
                      <a16:creationId xmlns:a16="http://schemas.microsoft.com/office/drawing/2014/main" id="{2A4FA7A1-EB24-4657-8E3D-E25ECFB9C27A}"/>
                    </a:ext>
                  </a:extLst>
                </p14:cNvPr>
                <p14:cNvContentPartPr/>
                <p14:nvPr/>
              </p14:nvContentPartPr>
              <p14:xfrm>
                <a:off x="455195" y="6071347"/>
                <a:ext cx="29160" cy="175680"/>
              </p14:xfrm>
            </p:contentPart>
          </mc:Choice>
          <mc:Fallback>
            <p:pic>
              <p:nvPicPr>
                <p:cNvPr id="37" name="Freihand 36">
                  <a:extLst>
                    <a:ext uri="{FF2B5EF4-FFF2-40B4-BE49-F238E27FC236}">
                      <a16:creationId xmlns:a16="http://schemas.microsoft.com/office/drawing/2014/main" id="{2A4FA7A1-EB24-4657-8E3D-E25ECFB9C27A}"/>
                    </a:ext>
                  </a:extLst>
                </p:cNvPr>
                <p:cNvPicPr/>
                <p:nvPr/>
              </p:nvPicPr>
              <p:blipFill>
                <a:blip r:embed="rId360"/>
                <a:stretch>
                  <a:fillRect/>
                </a:stretch>
              </p:blipFill>
              <p:spPr>
                <a:xfrm>
                  <a:off x="450875" y="6067027"/>
                  <a:ext cx="37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8" name="Freihand 37">
                  <a:extLst>
                    <a:ext uri="{FF2B5EF4-FFF2-40B4-BE49-F238E27FC236}">
                      <a16:creationId xmlns:a16="http://schemas.microsoft.com/office/drawing/2014/main" id="{3FA751D7-28D9-4DC8-A4D9-98B64729A97F}"/>
                    </a:ext>
                  </a:extLst>
                </p14:cNvPr>
                <p14:cNvContentPartPr/>
                <p14:nvPr/>
              </p14:nvContentPartPr>
              <p14:xfrm>
                <a:off x="525035" y="6110227"/>
                <a:ext cx="10080" cy="107280"/>
              </p14:xfrm>
            </p:contentPart>
          </mc:Choice>
          <mc:Fallback>
            <p:pic>
              <p:nvPicPr>
                <p:cNvPr id="38" name="Freihand 37">
                  <a:extLst>
                    <a:ext uri="{FF2B5EF4-FFF2-40B4-BE49-F238E27FC236}">
                      <a16:creationId xmlns:a16="http://schemas.microsoft.com/office/drawing/2014/main" id="{3FA751D7-28D9-4DC8-A4D9-98B64729A97F}"/>
                    </a:ext>
                  </a:extLst>
                </p:cNvPr>
                <p:cNvPicPr/>
                <p:nvPr/>
              </p:nvPicPr>
              <p:blipFill>
                <a:blip r:embed="rId362"/>
                <a:stretch>
                  <a:fillRect/>
                </a:stretch>
              </p:blipFill>
              <p:spPr>
                <a:xfrm>
                  <a:off x="520715" y="6105907"/>
                  <a:ext cx="18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9" name="Freihand 38">
                  <a:extLst>
                    <a:ext uri="{FF2B5EF4-FFF2-40B4-BE49-F238E27FC236}">
                      <a16:creationId xmlns:a16="http://schemas.microsoft.com/office/drawing/2014/main" id="{4C147F8A-0C1F-497E-A28E-836D4E41E979}"/>
                    </a:ext>
                  </a:extLst>
                </p14:cNvPr>
                <p14:cNvContentPartPr/>
                <p14:nvPr/>
              </p14:nvContentPartPr>
              <p14:xfrm>
                <a:off x="443315" y="6018067"/>
                <a:ext cx="168480" cy="112680"/>
              </p14:xfrm>
            </p:contentPart>
          </mc:Choice>
          <mc:Fallback>
            <p:pic>
              <p:nvPicPr>
                <p:cNvPr id="39" name="Freihand 38">
                  <a:extLst>
                    <a:ext uri="{FF2B5EF4-FFF2-40B4-BE49-F238E27FC236}">
                      <a16:creationId xmlns:a16="http://schemas.microsoft.com/office/drawing/2014/main" id="{4C147F8A-0C1F-497E-A28E-836D4E41E979}"/>
                    </a:ext>
                  </a:extLst>
                </p:cNvPr>
                <p:cNvPicPr/>
                <p:nvPr/>
              </p:nvPicPr>
              <p:blipFill>
                <a:blip r:embed="rId364"/>
                <a:stretch>
                  <a:fillRect/>
                </a:stretch>
              </p:blipFill>
              <p:spPr>
                <a:xfrm>
                  <a:off x="438995" y="6013747"/>
                  <a:ext cx="177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1" name="Freihand 40">
                  <a:extLst>
                    <a:ext uri="{FF2B5EF4-FFF2-40B4-BE49-F238E27FC236}">
                      <a16:creationId xmlns:a16="http://schemas.microsoft.com/office/drawing/2014/main" id="{03F2019F-E63B-4CE7-B924-D8EE0DEB3173}"/>
                    </a:ext>
                  </a:extLst>
                </p14:cNvPr>
                <p14:cNvContentPartPr/>
                <p14:nvPr/>
              </p14:nvContentPartPr>
              <p14:xfrm>
                <a:off x="491915" y="6175027"/>
                <a:ext cx="91440" cy="113400"/>
              </p14:xfrm>
            </p:contentPart>
          </mc:Choice>
          <mc:Fallback>
            <p:pic>
              <p:nvPicPr>
                <p:cNvPr id="41" name="Freihand 40">
                  <a:extLst>
                    <a:ext uri="{FF2B5EF4-FFF2-40B4-BE49-F238E27FC236}">
                      <a16:creationId xmlns:a16="http://schemas.microsoft.com/office/drawing/2014/main" id="{03F2019F-E63B-4CE7-B924-D8EE0DEB3173}"/>
                    </a:ext>
                  </a:extLst>
                </p:cNvPr>
                <p:cNvPicPr/>
                <p:nvPr/>
              </p:nvPicPr>
              <p:blipFill>
                <a:blip r:embed="rId366"/>
                <a:stretch>
                  <a:fillRect/>
                </a:stretch>
              </p:blipFill>
              <p:spPr>
                <a:xfrm>
                  <a:off x="487595" y="6170707"/>
                  <a:ext cx="100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2" name="Freihand 41">
                  <a:extLst>
                    <a:ext uri="{FF2B5EF4-FFF2-40B4-BE49-F238E27FC236}">
                      <a16:creationId xmlns:a16="http://schemas.microsoft.com/office/drawing/2014/main" id="{A8EF73F4-FDFE-4EDB-8652-F711B6C38881}"/>
                    </a:ext>
                  </a:extLst>
                </p14:cNvPr>
                <p14:cNvContentPartPr/>
                <p14:nvPr/>
              </p14:nvContentPartPr>
              <p14:xfrm>
                <a:off x="594155" y="6209947"/>
                <a:ext cx="41760" cy="57600"/>
              </p14:xfrm>
            </p:contentPart>
          </mc:Choice>
          <mc:Fallback>
            <p:pic>
              <p:nvPicPr>
                <p:cNvPr id="42" name="Freihand 41">
                  <a:extLst>
                    <a:ext uri="{FF2B5EF4-FFF2-40B4-BE49-F238E27FC236}">
                      <a16:creationId xmlns:a16="http://schemas.microsoft.com/office/drawing/2014/main" id="{A8EF73F4-FDFE-4EDB-8652-F711B6C38881}"/>
                    </a:ext>
                  </a:extLst>
                </p:cNvPr>
                <p:cNvPicPr/>
                <p:nvPr/>
              </p:nvPicPr>
              <p:blipFill>
                <a:blip r:embed="rId368"/>
                <a:stretch>
                  <a:fillRect/>
                </a:stretch>
              </p:blipFill>
              <p:spPr>
                <a:xfrm>
                  <a:off x="589835" y="6205627"/>
                  <a:ext cx="50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3" name="Freihand 42">
                  <a:extLst>
                    <a:ext uri="{FF2B5EF4-FFF2-40B4-BE49-F238E27FC236}">
                      <a16:creationId xmlns:a16="http://schemas.microsoft.com/office/drawing/2014/main" id="{5F2905BA-39F8-44BB-AF86-D77CB7FE2550}"/>
                    </a:ext>
                  </a:extLst>
                </p14:cNvPr>
                <p14:cNvContentPartPr/>
                <p14:nvPr/>
              </p14:nvContentPartPr>
              <p14:xfrm>
                <a:off x="658955" y="6213907"/>
                <a:ext cx="23040" cy="83160"/>
              </p14:xfrm>
            </p:contentPart>
          </mc:Choice>
          <mc:Fallback>
            <p:pic>
              <p:nvPicPr>
                <p:cNvPr id="43" name="Freihand 42">
                  <a:extLst>
                    <a:ext uri="{FF2B5EF4-FFF2-40B4-BE49-F238E27FC236}">
                      <a16:creationId xmlns:a16="http://schemas.microsoft.com/office/drawing/2014/main" id="{5F2905BA-39F8-44BB-AF86-D77CB7FE2550}"/>
                    </a:ext>
                  </a:extLst>
                </p:cNvPr>
                <p:cNvPicPr/>
                <p:nvPr/>
              </p:nvPicPr>
              <p:blipFill>
                <a:blip r:embed="rId370"/>
                <a:stretch>
                  <a:fillRect/>
                </a:stretch>
              </p:blipFill>
              <p:spPr>
                <a:xfrm>
                  <a:off x="654635" y="6209587"/>
                  <a:ext cx="31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4" name="Freihand 43">
                  <a:extLst>
                    <a:ext uri="{FF2B5EF4-FFF2-40B4-BE49-F238E27FC236}">
                      <a16:creationId xmlns:a16="http://schemas.microsoft.com/office/drawing/2014/main" id="{2EE02602-067D-4030-B6FB-E25CBEA815B9}"/>
                    </a:ext>
                  </a:extLst>
                </p14:cNvPr>
                <p14:cNvContentPartPr/>
                <p14:nvPr/>
              </p14:nvContentPartPr>
              <p14:xfrm>
                <a:off x="716555" y="6191587"/>
                <a:ext cx="51840" cy="103320"/>
              </p14:xfrm>
            </p:contentPart>
          </mc:Choice>
          <mc:Fallback>
            <p:pic>
              <p:nvPicPr>
                <p:cNvPr id="44" name="Freihand 43">
                  <a:extLst>
                    <a:ext uri="{FF2B5EF4-FFF2-40B4-BE49-F238E27FC236}">
                      <a16:creationId xmlns:a16="http://schemas.microsoft.com/office/drawing/2014/main" id="{2EE02602-067D-4030-B6FB-E25CBEA815B9}"/>
                    </a:ext>
                  </a:extLst>
                </p:cNvPr>
                <p:cNvPicPr/>
                <p:nvPr/>
              </p:nvPicPr>
              <p:blipFill>
                <a:blip r:embed="rId372"/>
                <a:stretch>
                  <a:fillRect/>
                </a:stretch>
              </p:blipFill>
              <p:spPr>
                <a:xfrm>
                  <a:off x="712235" y="6187267"/>
                  <a:ext cx="60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66" name="Freihand 265">
                  <a:extLst>
                    <a:ext uri="{FF2B5EF4-FFF2-40B4-BE49-F238E27FC236}">
                      <a16:creationId xmlns:a16="http://schemas.microsoft.com/office/drawing/2014/main" id="{27EA0D7F-7B6C-4C8B-9B32-A033CDC4E055}"/>
                    </a:ext>
                  </a:extLst>
                </p14:cNvPr>
                <p14:cNvContentPartPr/>
                <p14:nvPr/>
              </p14:nvContentPartPr>
              <p14:xfrm>
                <a:off x="388595" y="6565987"/>
                <a:ext cx="159840" cy="5760"/>
              </p14:xfrm>
            </p:contentPart>
          </mc:Choice>
          <mc:Fallback>
            <p:pic>
              <p:nvPicPr>
                <p:cNvPr id="266" name="Freihand 265">
                  <a:extLst>
                    <a:ext uri="{FF2B5EF4-FFF2-40B4-BE49-F238E27FC236}">
                      <a16:creationId xmlns:a16="http://schemas.microsoft.com/office/drawing/2014/main" id="{27EA0D7F-7B6C-4C8B-9B32-A033CDC4E055}"/>
                    </a:ext>
                  </a:extLst>
                </p:cNvPr>
                <p:cNvPicPr/>
                <p:nvPr/>
              </p:nvPicPr>
              <p:blipFill>
                <a:blip r:embed="rId374"/>
                <a:stretch>
                  <a:fillRect/>
                </a:stretch>
              </p:blipFill>
              <p:spPr>
                <a:xfrm>
                  <a:off x="384275" y="6561667"/>
                  <a:ext cx="1684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67" name="Freihand 266">
                  <a:extLst>
                    <a:ext uri="{FF2B5EF4-FFF2-40B4-BE49-F238E27FC236}">
                      <a16:creationId xmlns:a16="http://schemas.microsoft.com/office/drawing/2014/main" id="{33744E86-29E6-4E81-BD49-35641D6032CE}"/>
                    </a:ext>
                  </a:extLst>
                </p14:cNvPr>
                <p14:cNvContentPartPr/>
                <p14:nvPr/>
              </p14:nvContentPartPr>
              <p14:xfrm>
                <a:off x="407675" y="6631867"/>
                <a:ext cx="151560" cy="2880"/>
              </p14:xfrm>
            </p:contentPart>
          </mc:Choice>
          <mc:Fallback>
            <p:pic>
              <p:nvPicPr>
                <p:cNvPr id="267" name="Freihand 266">
                  <a:extLst>
                    <a:ext uri="{FF2B5EF4-FFF2-40B4-BE49-F238E27FC236}">
                      <a16:creationId xmlns:a16="http://schemas.microsoft.com/office/drawing/2014/main" id="{33744E86-29E6-4E81-BD49-35641D6032CE}"/>
                    </a:ext>
                  </a:extLst>
                </p:cNvPr>
                <p:cNvPicPr/>
                <p:nvPr/>
              </p:nvPicPr>
              <p:blipFill>
                <a:blip r:embed="rId376"/>
                <a:stretch>
                  <a:fillRect/>
                </a:stretch>
              </p:blipFill>
              <p:spPr>
                <a:xfrm>
                  <a:off x="403355" y="6627547"/>
                  <a:ext cx="1602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68" name="Freihand 267">
                  <a:extLst>
                    <a:ext uri="{FF2B5EF4-FFF2-40B4-BE49-F238E27FC236}">
                      <a16:creationId xmlns:a16="http://schemas.microsoft.com/office/drawing/2014/main" id="{6C533791-1165-4E78-AE57-EF068CFE7DF9}"/>
                    </a:ext>
                  </a:extLst>
                </p14:cNvPr>
                <p14:cNvContentPartPr/>
                <p14:nvPr/>
              </p14:nvContentPartPr>
              <p14:xfrm>
                <a:off x="582635" y="6513787"/>
                <a:ext cx="158040" cy="159120"/>
              </p14:xfrm>
            </p:contentPart>
          </mc:Choice>
          <mc:Fallback>
            <p:pic>
              <p:nvPicPr>
                <p:cNvPr id="268" name="Freihand 267">
                  <a:extLst>
                    <a:ext uri="{FF2B5EF4-FFF2-40B4-BE49-F238E27FC236}">
                      <a16:creationId xmlns:a16="http://schemas.microsoft.com/office/drawing/2014/main" id="{6C533791-1165-4E78-AE57-EF068CFE7DF9}"/>
                    </a:ext>
                  </a:extLst>
                </p:cNvPr>
                <p:cNvPicPr/>
                <p:nvPr/>
              </p:nvPicPr>
              <p:blipFill>
                <a:blip r:embed="rId378"/>
                <a:stretch>
                  <a:fillRect/>
                </a:stretch>
              </p:blipFill>
              <p:spPr>
                <a:xfrm>
                  <a:off x="578315" y="6509467"/>
                  <a:ext cx="166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69" name="Freihand 268">
                  <a:extLst>
                    <a:ext uri="{FF2B5EF4-FFF2-40B4-BE49-F238E27FC236}">
                      <a16:creationId xmlns:a16="http://schemas.microsoft.com/office/drawing/2014/main" id="{5A03BCD9-07B0-4BC4-99A1-B3A59A415392}"/>
                    </a:ext>
                  </a:extLst>
                </p14:cNvPr>
                <p14:cNvContentPartPr/>
                <p14:nvPr/>
              </p14:nvContentPartPr>
              <p14:xfrm>
                <a:off x="1036595" y="6462307"/>
                <a:ext cx="194400" cy="140760"/>
              </p14:xfrm>
            </p:contentPart>
          </mc:Choice>
          <mc:Fallback>
            <p:pic>
              <p:nvPicPr>
                <p:cNvPr id="269" name="Freihand 268">
                  <a:extLst>
                    <a:ext uri="{FF2B5EF4-FFF2-40B4-BE49-F238E27FC236}">
                      <a16:creationId xmlns:a16="http://schemas.microsoft.com/office/drawing/2014/main" id="{5A03BCD9-07B0-4BC4-99A1-B3A59A415392}"/>
                    </a:ext>
                  </a:extLst>
                </p:cNvPr>
                <p:cNvPicPr/>
                <p:nvPr/>
              </p:nvPicPr>
              <p:blipFill>
                <a:blip r:embed="rId380"/>
                <a:stretch>
                  <a:fillRect/>
                </a:stretch>
              </p:blipFill>
              <p:spPr>
                <a:xfrm>
                  <a:off x="1032275" y="6457987"/>
                  <a:ext cx="203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70" name="Freihand 269">
                  <a:extLst>
                    <a:ext uri="{FF2B5EF4-FFF2-40B4-BE49-F238E27FC236}">
                      <a16:creationId xmlns:a16="http://schemas.microsoft.com/office/drawing/2014/main" id="{09A76956-D960-4999-ACCA-13F0C9704850}"/>
                    </a:ext>
                  </a:extLst>
                </p14:cNvPr>
                <p14:cNvContentPartPr/>
                <p14:nvPr/>
              </p14:nvContentPartPr>
              <p14:xfrm>
                <a:off x="1369595" y="6450067"/>
                <a:ext cx="31320" cy="106920"/>
              </p14:xfrm>
            </p:contentPart>
          </mc:Choice>
          <mc:Fallback>
            <p:pic>
              <p:nvPicPr>
                <p:cNvPr id="270" name="Freihand 269">
                  <a:extLst>
                    <a:ext uri="{FF2B5EF4-FFF2-40B4-BE49-F238E27FC236}">
                      <a16:creationId xmlns:a16="http://schemas.microsoft.com/office/drawing/2014/main" id="{09A76956-D960-4999-ACCA-13F0C9704850}"/>
                    </a:ext>
                  </a:extLst>
                </p:cNvPr>
                <p:cNvPicPr/>
                <p:nvPr/>
              </p:nvPicPr>
              <p:blipFill>
                <a:blip r:embed="rId382"/>
                <a:stretch>
                  <a:fillRect/>
                </a:stretch>
              </p:blipFill>
              <p:spPr>
                <a:xfrm>
                  <a:off x="1365275" y="6445747"/>
                  <a:ext cx="39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71" name="Freihand 270">
                  <a:extLst>
                    <a:ext uri="{FF2B5EF4-FFF2-40B4-BE49-F238E27FC236}">
                      <a16:creationId xmlns:a16="http://schemas.microsoft.com/office/drawing/2014/main" id="{4FDFBFE5-629C-494F-8C73-EFF5F7981FF1}"/>
                    </a:ext>
                  </a:extLst>
                </p14:cNvPr>
                <p14:cNvContentPartPr/>
                <p14:nvPr/>
              </p14:nvContentPartPr>
              <p14:xfrm>
                <a:off x="1327115" y="6503347"/>
                <a:ext cx="112680" cy="13320"/>
              </p14:xfrm>
            </p:contentPart>
          </mc:Choice>
          <mc:Fallback>
            <p:pic>
              <p:nvPicPr>
                <p:cNvPr id="271" name="Freihand 270">
                  <a:extLst>
                    <a:ext uri="{FF2B5EF4-FFF2-40B4-BE49-F238E27FC236}">
                      <a16:creationId xmlns:a16="http://schemas.microsoft.com/office/drawing/2014/main" id="{4FDFBFE5-629C-494F-8C73-EFF5F7981FF1}"/>
                    </a:ext>
                  </a:extLst>
                </p:cNvPr>
                <p:cNvPicPr/>
                <p:nvPr/>
              </p:nvPicPr>
              <p:blipFill>
                <a:blip r:embed="rId384"/>
                <a:stretch>
                  <a:fillRect/>
                </a:stretch>
              </p:blipFill>
              <p:spPr>
                <a:xfrm>
                  <a:off x="1322795" y="6499027"/>
                  <a:ext cx="1213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72" name="Freihand 271">
                  <a:extLst>
                    <a:ext uri="{FF2B5EF4-FFF2-40B4-BE49-F238E27FC236}">
                      <a16:creationId xmlns:a16="http://schemas.microsoft.com/office/drawing/2014/main" id="{B1580293-AF0C-431B-927B-FBEF8E470DA3}"/>
                    </a:ext>
                  </a:extLst>
                </p14:cNvPr>
                <p14:cNvContentPartPr/>
                <p14:nvPr/>
              </p14:nvContentPartPr>
              <p14:xfrm>
                <a:off x="1485875" y="6473467"/>
                <a:ext cx="95400" cy="188640"/>
              </p14:xfrm>
            </p:contentPart>
          </mc:Choice>
          <mc:Fallback>
            <p:pic>
              <p:nvPicPr>
                <p:cNvPr id="272" name="Freihand 271">
                  <a:extLst>
                    <a:ext uri="{FF2B5EF4-FFF2-40B4-BE49-F238E27FC236}">
                      <a16:creationId xmlns:a16="http://schemas.microsoft.com/office/drawing/2014/main" id="{B1580293-AF0C-431B-927B-FBEF8E470DA3}"/>
                    </a:ext>
                  </a:extLst>
                </p:cNvPr>
                <p:cNvPicPr/>
                <p:nvPr/>
              </p:nvPicPr>
              <p:blipFill>
                <a:blip r:embed="rId386"/>
                <a:stretch>
                  <a:fillRect/>
                </a:stretch>
              </p:blipFill>
              <p:spPr>
                <a:xfrm>
                  <a:off x="1481555" y="6469147"/>
                  <a:ext cx="1040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73" name="Freihand 272">
                  <a:extLst>
                    <a:ext uri="{FF2B5EF4-FFF2-40B4-BE49-F238E27FC236}">
                      <a16:creationId xmlns:a16="http://schemas.microsoft.com/office/drawing/2014/main" id="{7CEE2B02-B0F3-4941-B43D-3CF543BCB3A3}"/>
                    </a:ext>
                  </a:extLst>
                </p14:cNvPr>
                <p14:cNvContentPartPr/>
                <p14:nvPr/>
              </p14:nvContentPartPr>
              <p14:xfrm>
                <a:off x="1451315" y="6391387"/>
                <a:ext cx="136800" cy="10800"/>
              </p14:xfrm>
            </p:contentPart>
          </mc:Choice>
          <mc:Fallback>
            <p:pic>
              <p:nvPicPr>
                <p:cNvPr id="273" name="Freihand 272">
                  <a:extLst>
                    <a:ext uri="{FF2B5EF4-FFF2-40B4-BE49-F238E27FC236}">
                      <a16:creationId xmlns:a16="http://schemas.microsoft.com/office/drawing/2014/main" id="{7CEE2B02-B0F3-4941-B43D-3CF543BCB3A3}"/>
                    </a:ext>
                  </a:extLst>
                </p:cNvPr>
                <p:cNvPicPr/>
                <p:nvPr/>
              </p:nvPicPr>
              <p:blipFill>
                <a:blip r:embed="rId388"/>
                <a:stretch>
                  <a:fillRect/>
                </a:stretch>
              </p:blipFill>
              <p:spPr>
                <a:xfrm>
                  <a:off x="1446995" y="6387067"/>
                  <a:ext cx="145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74" name="Freihand 273">
                  <a:extLst>
                    <a:ext uri="{FF2B5EF4-FFF2-40B4-BE49-F238E27FC236}">
                      <a16:creationId xmlns:a16="http://schemas.microsoft.com/office/drawing/2014/main" id="{BF273CED-16BD-4FDE-97FE-32140C09385B}"/>
                    </a:ext>
                  </a:extLst>
                </p14:cNvPr>
                <p14:cNvContentPartPr/>
                <p14:nvPr/>
              </p14:nvContentPartPr>
              <p14:xfrm>
                <a:off x="1600715" y="6362947"/>
                <a:ext cx="92520" cy="238320"/>
              </p14:xfrm>
            </p:contentPart>
          </mc:Choice>
          <mc:Fallback>
            <p:pic>
              <p:nvPicPr>
                <p:cNvPr id="274" name="Freihand 273">
                  <a:extLst>
                    <a:ext uri="{FF2B5EF4-FFF2-40B4-BE49-F238E27FC236}">
                      <a16:creationId xmlns:a16="http://schemas.microsoft.com/office/drawing/2014/main" id="{BF273CED-16BD-4FDE-97FE-32140C09385B}"/>
                    </a:ext>
                  </a:extLst>
                </p:cNvPr>
                <p:cNvPicPr/>
                <p:nvPr/>
              </p:nvPicPr>
              <p:blipFill>
                <a:blip r:embed="rId390"/>
                <a:stretch>
                  <a:fillRect/>
                </a:stretch>
              </p:blipFill>
              <p:spPr>
                <a:xfrm>
                  <a:off x="1596395" y="6358627"/>
                  <a:ext cx="1011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75" name="Freihand 274">
                  <a:extLst>
                    <a:ext uri="{FF2B5EF4-FFF2-40B4-BE49-F238E27FC236}">
                      <a16:creationId xmlns:a16="http://schemas.microsoft.com/office/drawing/2014/main" id="{AD4FB1B6-9796-42B7-A5E5-6E3DCCD05A92}"/>
                    </a:ext>
                  </a:extLst>
                </p14:cNvPr>
                <p14:cNvContentPartPr/>
                <p14:nvPr/>
              </p14:nvContentPartPr>
              <p14:xfrm>
                <a:off x="963515" y="6402187"/>
                <a:ext cx="126720" cy="207360"/>
              </p14:xfrm>
            </p:contentPart>
          </mc:Choice>
          <mc:Fallback>
            <p:pic>
              <p:nvPicPr>
                <p:cNvPr id="275" name="Freihand 274">
                  <a:extLst>
                    <a:ext uri="{FF2B5EF4-FFF2-40B4-BE49-F238E27FC236}">
                      <a16:creationId xmlns:a16="http://schemas.microsoft.com/office/drawing/2014/main" id="{AD4FB1B6-9796-42B7-A5E5-6E3DCCD05A92}"/>
                    </a:ext>
                  </a:extLst>
                </p:cNvPr>
                <p:cNvPicPr/>
                <p:nvPr/>
              </p:nvPicPr>
              <p:blipFill>
                <a:blip r:embed="rId392"/>
                <a:stretch>
                  <a:fillRect/>
                </a:stretch>
              </p:blipFill>
              <p:spPr>
                <a:xfrm>
                  <a:off x="959195" y="6397867"/>
                  <a:ext cx="1353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78" name="Freihand 277">
                  <a:extLst>
                    <a:ext uri="{FF2B5EF4-FFF2-40B4-BE49-F238E27FC236}">
                      <a16:creationId xmlns:a16="http://schemas.microsoft.com/office/drawing/2014/main" id="{3176B8DF-CE85-4322-90A2-75A712D990E1}"/>
                    </a:ext>
                  </a:extLst>
                </p14:cNvPr>
                <p14:cNvContentPartPr/>
                <p14:nvPr/>
              </p14:nvContentPartPr>
              <p14:xfrm>
                <a:off x="1748315" y="6272947"/>
                <a:ext cx="82800" cy="111960"/>
              </p14:xfrm>
            </p:contentPart>
          </mc:Choice>
          <mc:Fallback>
            <p:pic>
              <p:nvPicPr>
                <p:cNvPr id="278" name="Freihand 277">
                  <a:extLst>
                    <a:ext uri="{FF2B5EF4-FFF2-40B4-BE49-F238E27FC236}">
                      <a16:creationId xmlns:a16="http://schemas.microsoft.com/office/drawing/2014/main" id="{3176B8DF-CE85-4322-90A2-75A712D990E1}"/>
                    </a:ext>
                  </a:extLst>
                </p:cNvPr>
                <p:cNvPicPr/>
                <p:nvPr/>
              </p:nvPicPr>
              <p:blipFill>
                <a:blip r:embed="rId394"/>
                <a:stretch>
                  <a:fillRect/>
                </a:stretch>
              </p:blipFill>
              <p:spPr>
                <a:xfrm>
                  <a:off x="1743995" y="6268627"/>
                  <a:ext cx="91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79" name="Freihand 278">
                  <a:extLst>
                    <a:ext uri="{FF2B5EF4-FFF2-40B4-BE49-F238E27FC236}">
                      <a16:creationId xmlns:a16="http://schemas.microsoft.com/office/drawing/2014/main" id="{A2910BF6-6D0F-4FD2-9F85-55B53C1ED853}"/>
                    </a:ext>
                  </a:extLst>
                </p14:cNvPr>
                <p14:cNvContentPartPr/>
                <p14:nvPr/>
              </p14:nvContentPartPr>
              <p14:xfrm>
                <a:off x="1925435" y="6479227"/>
                <a:ext cx="171000" cy="2880"/>
              </p14:xfrm>
            </p:contentPart>
          </mc:Choice>
          <mc:Fallback>
            <p:pic>
              <p:nvPicPr>
                <p:cNvPr id="279" name="Freihand 278">
                  <a:extLst>
                    <a:ext uri="{FF2B5EF4-FFF2-40B4-BE49-F238E27FC236}">
                      <a16:creationId xmlns:a16="http://schemas.microsoft.com/office/drawing/2014/main" id="{A2910BF6-6D0F-4FD2-9F85-55B53C1ED853}"/>
                    </a:ext>
                  </a:extLst>
                </p:cNvPr>
                <p:cNvPicPr/>
                <p:nvPr/>
              </p:nvPicPr>
              <p:blipFill>
                <a:blip r:embed="rId396"/>
                <a:stretch>
                  <a:fillRect/>
                </a:stretch>
              </p:blipFill>
              <p:spPr>
                <a:xfrm>
                  <a:off x="1921115" y="6474907"/>
                  <a:ext cx="1796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80" name="Freihand 279">
                  <a:extLst>
                    <a:ext uri="{FF2B5EF4-FFF2-40B4-BE49-F238E27FC236}">
                      <a16:creationId xmlns:a16="http://schemas.microsoft.com/office/drawing/2014/main" id="{B782C441-2E4C-4ED8-ABD3-49779A17E83A}"/>
                    </a:ext>
                  </a:extLst>
                </p14:cNvPr>
                <p14:cNvContentPartPr/>
                <p14:nvPr/>
              </p14:nvContentPartPr>
              <p14:xfrm>
                <a:off x="1912475" y="6518827"/>
                <a:ext cx="172440" cy="21960"/>
              </p14:xfrm>
            </p:contentPart>
          </mc:Choice>
          <mc:Fallback>
            <p:pic>
              <p:nvPicPr>
                <p:cNvPr id="280" name="Freihand 279">
                  <a:extLst>
                    <a:ext uri="{FF2B5EF4-FFF2-40B4-BE49-F238E27FC236}">
                      <a16:creationId xmlns:a16="http://schemas.microsoft.com/office/drawing/2014/main" id="{B782C441-2E4C-4ED8-ABD3-49779A17E83A}"/>
                    </a:ext>
                  </a:extLst>
                </p:cNvPr>
                <p:cNvPicPr/>
                <p:nvPr/>
              </p:nvPicPr>
              <p:blipFill>
                <a:blip r:embed="rId398"/>
                <a:stretch>
                  <a:fillRect/>
                </a:stretch>
              </p:blipFill>
              <p:spPr>
                <a:xfrm>
                  <a:off x="1908155" y="6514507"/>
                  <a:ext cx="181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83" name="Freihand 282">
                  <a:extLst>
                    <a:ext uri="{FF2B5EF4-FFF2-40B4-BE49-F238E27FC236}">
                      <a16:creationId xmlns:a16="http://schemas.microsoft.com/office/drawing/2014/main" id="{A2650F32-8DDB-4B43-89F8-EFD9684629B5}"/>
                    </a:ext>
                  </a:extLst>
                </p14:cNvPr>
                <p14:cNvContentPartPr/>
                <p14:nvPr/>
              </p14:nvContentPartPr>
              <p14:xfrm>
                <a:off x="2451755" y="6346387"/>
                <a:ext cx="177480" cy="112680"/>
              </p14:xfrm>
            </p:contentPart>
          </mc:Choice>
          <mc:Fallback>
            <p:pic>
              <p:nvPicPr>
                <p:cNvPr id="283" name="Freihand 282">
                  <a:extLst>
                    <a:ext uri="{FF2B5EF4-FFF2-40B4-BE49-F238E27FC236}">
                      <a16:creationId xmlns:a16="http://schemas.microsoft.com/office/drawing/2014/main" id="{A2650F32-8DDB-4B43-89F8-EFD9684629B5}"/>
                    </a:ext>
                  </a:extLst>
                </p:cNvPr>
                <p:cNvPicPr/>
                <p:nvPr/>
              </p:nvPicPr>
              <p:blipFill>
                <a:blip r:embed="rId400"/>
                <a:stretch>
                  <a:fillRect/>
                </a:stretch>
              </p:blipFill>
              <p:spPr>
                <a:xfrm>
                  <a:off x="2447435" y="6342067"/>
                  <a:ext cx="186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84" name="Freihand 283">
                  <a:extLst>
                    <a:ext uri="{FF2B5EF4-FFF2-40B4-BE49-F238E27FC236}">
                      <a16:creationId xmlns:a16="http://schemas.microsoft.com/office/drawing/2014/main" id="{C3515881-773F-46BC-A0E8-DDAF964A54E4}"/>
                    </a:ext>
                  </a:extLst>
                </p14:cNvPr>
                <p14:cNvContentPartPr/>
                <p14:nvPr/>
              </p14:nvContentPartPr>
              <p14:xfrm>
                <a:off x="2714555" y="6355027"/>
                <a:ext cx="42840" cy="104400"/>
              </p14:xfrm>
            </p:contentPart>
          </mc:Choice>
          <mc:Fallback>
            <p:pic>
              <p:nvPicPr>
                <p:cNvPr id="284" name="Freihand 283">
                  <a:extLst>
                    <a:ext uri="{FF2B5EF4-FFF2-40B4-BE49-F238E27FC236}">
                      <a16:creationId xmlns:a16="http://schemas.microsoft.com/office/drawing/2014/main" id="{C3515881-773F-46BC-A0E8-DDAF964A54E4}"/>
                    </a:ext>
                  </a:extLst>
                </p:cNvPr>
                <p:cNvPicPr/>
                <p:nvPr/>
              </p:nvPicPr>
              <p:blipFill>
                <a:blip r:embed="rId402"/>
                <a:stretch>
                  <a:fillRect/>
                </a:stretch>
              </p:blipFill>
              <p:spPr>
                <a:xfrm>
                  <a:off x="2710235" y="6350707"/>
                  <a:ext cx="514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85" name="Freihand 284">
                  <a:extLst>
                    <a:ext uri="{FF2B5EF4-FFF2-40B4-BE49-F238E27FC236}">
                      <a16:creationId xmlns:a16="http://schemas.microsoft.com/office/drawing/2014/main" id="{C7255625-8979-4531-9357-DEDBF2CB63C8}"/>
                    </a:ext>
                  </a:extLst>
                </p14:cNvPr>
                <p14:cNvContentPartPr/>
                <p14:nvPr/>
              </p14:nvContentPartPr>
              <p14:xfrm>
                <a:off x="2692955" y="6397147"/>
                <a:ext cx="101160" cy="4680"/>
              </p14:xfrm>
            </p:contentPart>
          </mc:Choice>
          <mc:Fallback>
            <p:pic>
              <p:nvPicPr>
                <p:cNvPr id="285" name="Freihand 284">
                  <a:extLst>
                    <a:ext uri="{FF2B5EF4-FFF2-40B4-BE49-F238E27FC236}">
                      <a16:creationId xmlns:a16="http://schemas.microsoft.com/office/drawing/2014/main" id="{C7255625-8979-4531-9357-DEDBF2CB63C8}"/>
                    </a:ext>
                  </a:extLst>
                </p:cNvPr>
                <p:cNvPicPr/>
                <p:nvPr/>
              </p:nvPicPr>
              <p:blipFill>
                <a:blip r:embed="rId404"/>
                <a:stretch>
                  <a:fillRect/>
                </a:stretch>
              </p:blipFill>
              <p:spPr>
                <a:xfrm>
                  <a:off x="2688635" y="6392827"/>
                  <a:ext cx="1098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86" name="Freihand 285">
                  <a:extLst>
                    <a:ext uri="{FF2B5EF4-FFF2-40B4-BE49-F238E27FC236}">
                      <a16:creationId xmlns:a16="http://schemas.microsoft.com/office/drawing/2014/main" id="{0EA7709F-245D-4E57-9FD0-34302A418E6B}"/>
                    </a:ext>
                  </a:extLst>
                </p14:cNvPr>
                <p14:cNvContentPartPr/>
                <p14:nvPr/>
              </p14:nvContentPartPr>
              <p14:xfrm>
                <a:off x="2817155" y="6327667"/>
                <a:ext cx="112320" cy="163440"/>
              </p14:xfrm>
            </p:contentPart>
          </mc:Choice>
          <mc:Fallback>
            <p:pic>
              <p:nvPicPr>
                <p:cNvPr id="286" name="Freihand 285">
                  <a:extLst>
                    <a:ext uri="{FF2B5EF4-FFF2-40B4-BE49-F238E27FC236}">
                      <a16:creationId xmlns:a16="http://schemas.microsoft.com/office/drawing/2014/main" id="{0EA7709F-245D-4E57-9FD0-34302A418E6B}"/>
                    </a:ext>
                  </a:extLst>
                </p:cNvPr>
                <p:cNvPicPr/>
                <p:nvPr/>
              </p:nvPicPr>
              <p:blipFill>
                <a:blip r:embed="rId406"/>
                <a:stretch>
                  <a:fillRect/>
                </a:stretch>
              </p:blipFill>
              <p:spPr>
                <a:xfrm>
                  <a:off x="2812835" y="6323347"/>
                  <a:ext cx="120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87" name="Freihand 286">
                  <a:extLst>
                    <a:ext uri="{FF2B5EF4-FFF2-40B4-BE49-F238E27FC236}">
                      <a16:creationId xmlns:a16="http://schemas.microsoft.com/office/drawing/2014/main" id="{208739C4-111F-4951-9065-17CE942BF15F}"/>
                    </a:ext>
                  </a:extLst>
                </p14:cNvPr>
                <p14:cNvContentPartPr/>
                <p14:nvPr/>
              </p14:nvContentPartPr>
              <p14:xfrm>
                <a:off x="2967995" y="6342787"/>
                <a:ext cx="42840" cy="96120"/>
              </p14:xfrm>
            </p:contentPart>
          </mc:Choice>
          <mc:Fallback>
            <p:pic>
              <p:nvPicPr>
                <p:cNvPr id="287" name="Freihand 286">
                  <a:extLst>
                    <a:ext uri="{FF2B5EF4-FFF2-40B4-BE49-F238E27FC236}">
                      <a16:creationId xmlns:a16="http://schemas.microsoft.com/office/drawing/2014/main" id="{208739C4-111F-4951-9065-17CE942BF15F}"/>
                    </a:ext>
                  </a:extLst>
                </p:cNvPr>
                <p:cNvPicPr/>
                <p:nvPr/>
              </p:nvPicPr>
              <p:blipFill>
                <a:blip r:embed="rId408"/>
                <a:stretch>
                  <a:fillRect/>
                </a:stretch>
              </p:blipFill>
              <p:spPr>
                <a:xfrm>
                  <a:off x="2963675" y="6338467"/>
                  <a:ext cx="51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88" name="Freihand 287">
                  <a:extLst>
                    <a:ext uri="{FF2B5EF4-FFF2-40B4-BE49-F238E27FC236}">
                      <a16:creationId xmlns:a16="http://schemas.microsoft.com/office/drawing/2014/main" id="{D6872675-C226-4F87-84D0-F6922D9549FC}"/>
                    </a:ext>
                  </a:extLst>
                </p14:cNvPr>
                <p14:cNvContentPartPr/>
                <p14:nvPr/>
              </p14:nvContentPartPr>
              <p14:xfrm>
                <a:off x="3020195" y="6346747"/>
                <a:ext cx="85320" cy="97920"/>
              </p14:xfrm>
            </p:contentPart>
          </mc:Choice>
          <mc:Fallback>
            <p:pic>
              <p:nvPicPr>
                <p:cNvPr id="288" name="Freihand 287">
                  <a:extLst>
                    <a:ext uri="{FF2B5EF4-FFF2-40B4-BE49-F238E27FC236}">
                      <a16:creationId xmlns:a16="http://schemas.microsoft.com/office/drawing/2014/main" id="{D6872675-C226-4F87-84D0-F6922D9549FC}"/>
                    </a:ext>
                  </a:extLst>
                </p:cNvPr>
                <p:cNvPicPr/>
                <p:nvPr/>
              </p:nvPicPr>
              <p:blipFill>
                <a:blip r:embed="rId410"/>
                <a:stretch>
                  <a:fillRect/>
                </a:stretch>
              </p:blipFill>
              <p:spPr>
                <a:xfrm>
                  <a:off x="3015875" y="6342427"/>
                  <a:ext cx="93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89" name="Freihand 288">
                  <a:extLst>
                    <a:ext uri="{FF2B5EF4-FFF2-40B4-BE49-F238E27FC236}">
                      <a16:creationId xmlns:a16="http://schemas.microsoft.com/office/drawing/2014/main" id="{8331AC80-5F16-4F8A-BC95-5EF90CDEC647}"/>
                    </a:ext>
                  </a:extLst>
                </p14:cNvPr>
                <p14:cNvContentPartPr/>
                <p14:nvPr/>
              </p14:nvContentPartPr>
              <p14:xfrm>
                <a:off x="3156275" y="6361147"/>
                <a:ext cx="60120" cy="70200"/>
              </p14:xfrm>
            </p:contentPart>
          </mc:Choice>
          <mc:Fallback>
            <p:pic>
              <p:nvPicPr>
                <p:cNvPr id="289" name="Freihand 288">
                  <a:extLst>
                    <a:ext uri="{FF2B5EF4-FFF2-40B4-BE49-F238E27FC236}">
                      <a16:creationId xmlns:a16="http://schemas.microsoft.com/office/drawing/2014/main" id="{8331AC80-5F16-4F8A-BC95-5EF90CDEC647}"/>
                    </a:ext>
                  </a:extLst>
                </p:cNvPr>
                <p:cNvPicPr/>
                <p:nvPr/>
              </p:nvPicPr>
              <p:blipFill>
                <a:blip r:embed="rId412"/>
                <a:stretch>
                  <a:fillRect/>
                </a:stretch>
              </p:blipFill>
              <p:spPr>
                <a:xfrm>
                  <a:off x="3151955" y="6356827"/>
                  <a:ext cx="68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90" name="Freihand 289">
                  <a:extLst>
                    <a:ext uri="{FF2B5EF4-FFF2-40B4-BE49-F238E27FC236}">
                      <a16:creationId xmlns:a16="http://schemas.microsoft.com/office/drawing/2014/main" id="{8FF42A07-C42C-40A6-A64C-F7DD2416B58A}"/>
                    </a:ext>
                  </a:extLst>
                </p14:cNvPr>
                <p14:cNvContentPartPr/>
                <p14:nvPr/>
              </p14:nvContentPartPr>
              <p14:xfrm>
                <a:off x="3118835" y="6289147"/>
                <a:ext cx="46440" cy="41760"/>
              </p14:xfrm>
            </p:contentPart>
          </mc:Choice>
          <mc:Fallback>
            <p:pic>
              <p:nvPicPr>
                <p:cNvPr id="290" name="Freihand 289">
                  <a:extLst>
                    <a:ext uri="{FF2B5EF4-FFF2-40B4-BE49-F238E27FC236}">
                      <a16:creationId xmlns:a16="http://schemas.microsoft.com/office/drawing/2014/main" id="{8FF42A07-C42C-40A6-A64C-F7DD2416B58A}"/>
                    </a:ext>
                  </a:extLst>
                </p:cNvPr>
                <p:cNvPicPr/>
                <p:nvPr/>
              </p:nvPicPr>
              <p:blipFill>
                <a:blip r:embed="rId414"/>
                <a:stretch>
                  <a:fillRect/>
                </a:stretch>
              </p:blipFill>
              <p:spPr>
                <a:xfrm>
                  <a:off x="3114515" y="6284827"/>
                  <a:ext cx="550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91" name="Freihand 290">
                  <a:extLst>
                    <a:ext uri="{FF2B5EF4-FFF2-40B4-BE49-F238E27FC236}">
                      <a16:creationId xmlns:a16="http://schemas.microsoft.com/office/drawing/2014/main" id="{F876E26B-995E-404D-A53F-D6FFD30B75A2}"/>
                    </a:ext>
                  </a:extLst>
                </p14:cNvPr>
                <p14:cNvContentPartPr/>
                <p14:nvPr/>
              </p14:nvContentPartPr>
              <p14:xfrm>
                <a:off x="3223595" y="6396427"/>
                <a:ext cx="51480" cy="43560"/>
              </p14:xfrm>
            </p:contentPart>
          </mc:Choice>
          <mc:Fallback>
            <p:pic>
              <p:nvPicPr>
                <p:cNvPr id="291" name="Freihand 290">
                  <a:extLst>
                    <a:ext uri="{FF2B5EF4-FFF2-40B4-BE49-F238E27FC236}">
                      <a16:creationId xmlns:a16="http://schemas.microsoft.com/office/drawing/2014/main" id="{F876E26B-995E-404D-A53F-D6FFD30B75A2}"/>
                    </a:ext>
                  </a:extLst>
                </p:cNvPr>
                <p:cNvPicPr/>
                <p:nvPr/>
              </p:nvPicPr>
              <p:blipFill>
                <a:blip r:embed="rId416"/>
                <a:stretch>
                  <a:fillRect/>
                </a:stretch>
              </p:blipFill>
              <p:spPr>
                <a:xfrm>
                  <a:off x="3219275" y="6392107"/>
                  <a:ext cx="601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93" name="Freihand 292">
                  <a:extLst>
                    <a:ext uri="{FF2B5EF4-FFF2-40B4-BE49-F238E27FC236}">
                      <a16:creationId xmlns:a16="http://schemas.microsoft.com/office/drawing/2014/main" id="{476C3FF7-B107-42E3-96D9-AEF5D868BBA0}"/>
                    </a:ext>
                  </a:extLst>
                </p14:cNvPr>
                <p14:cNvContentPartPr/>
                <p14:nvPr/>
              </p14:nvContentPartPr>
              <p14:xfrm>
                <a:off x="3278675" y="6251347"/>
                <a:ext cx="79920" cy="204840"/>
              </p14:xfrm>
            </p:contentPart>
          </mc:Choice>
          <mc:Fallback>
            <p:pic>
              <p:nvPicPr>
                <p:cNvPr id="293" name="Freihand 292">
                  <a:extLst>
                    <a:ext uri="{FF2B5EF4-FFF2-40B4-BE49-F238E27FC236}">
                      <a16:creationId xmlns:a16="http://schemas.microsoft.com/office/drawing/2014/main" id="{476C3FF7-B107-42E3-96D9-AEF5D868BBA0}"/>
                    </a:ext>
                  </a:extLst>
                </p:cNvPr>
                <p:cNvPicPr/>
                <p:nvPr/>
              </p:nvPicPr>
              <p:blipFill>
                <a:blip r:embed="rId418"/>
                <a:stretch>
                  <a:fillRect/>
                </a:stretch>
              </p:blipFill>
              <p:spPr>
                <a:xfrm>
                  <a:off x="3274355" y="6247027"/>
                  <a:ext cx="885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94" name="Freihand 293">
                  <a:extLst>
                    <a:ext uri="{FF2B5EF4-FFF2-40B4-BE49-F238E27FC236}">
                      <a16:creationId xmlns:a16="http://schemas.microsoft.com/office/drawing/2014/main" id="{4B80ED7B-240F-4810-A310-D43B79C9FE74}"/>
                    </a:ext>
                  </a:extLst>
                </p14:cNvPr>
                <p14:cNvContentPartPr/>
                <p14:nvPr/>
              </p14:nvContentPartPr>
              <p14:xfrm>
                <a:off x="2385875" y="6281587"/>
                <a:ext cx="92520" cy="216000"/>
              </p14:xfrm>
            </p:contentPart>
          </mc:Choice>
          <mc:Fallback>
            <p:pic>
              <p:nvPicPr>
                <p:cNvPr id="294" name="Freihand 293">
                  <a:extLst>
                    <a:ext uri="{FF2B5EF4-FFF2-40B4-BE49-F238E27FC236}">
                      <a16:creationId xmlns:a16="http://schemas.microsoft.com/office/drawing/2014/main" id="{4B80ED7B-240F-4810-A310-D43B79C9FE74}"/>
                    </a:ext>
                  </a:extLst>
                </p:cNvPr>
                <p:cNvPicPr/>
                <p:nvPr/>
              </p:nvPicPr>
              <p:blipFill>
                <a:blip r:embed="rId420"/>
                <a:stretch>
                  <a:fillRect/>
                </a:stretch>
              </p:blipFill>
              <p:spPr>
                <a:xfrm>
                  <a:off x="2381555" y="6277267"/>
                  <a:ext cx="1011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95" name="Freihand 294">
                  <a:extLst>
                    <a:ext uri="{FF2B5EF4-FFF2-40B4-BE49-F238E27FC236}">
                      <a16:creationId xmlns:a16="http://schemas.microsoft.com/office/drawing/2014/main" id="{B275B3CA-1E7F-423B-83A6-CBF417A68CA9}"/>
                    </a:ext>
                  </a:extLst>
                </p14:cNvPr>
                <p14:cNvContentPartPr/>
                <p14:nvPr/>
              </p14:nvContentPartPr>
              <p14:xfrm>
                <a:off x="3329795" y="6265027"/>
                <a:ext cx="84240" cy="182160"/>
              </p14:xfrm>
            </p:contentPart>
          </mc:Choice>
          <mc:Fallback>
            <p:pic>
              <p:nvPicPr>
                <p:cNvPr id="295" name="Freihand 294">
                  <a:extLst>
                    <a:ext uri="{FF2B5EF4-FFF2-40B4-BE49-F238E27FC236}">
                      <a16:creationId xmlns:a16="http://schemas.microsoft.com/office/drawing/2014/main" id="{B275B3CA-1E7F-423B-83A6-CBF417A68CA9}"/>
                    </a:ext>
                  </a:extLst>
                </p:cNvPr>
                <p:cNvPicPr/>
                <p:nvPr/>
              </p:nvPicPr>
              <p:blipFill>
                <a:blip r:embed="rId422"/>
                <a:stretch>
                  <a:fillRect/>
                </a:stretch>
              </p:blipFill>
              <p:spPr>
                <a:xfrm>
                  <a:off x="3325475" y="6260707"/>
                  <a:ext cx="928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96" name="Freihand 295">
                  <a:extLst>
                    <a:ext uri="{FF2B5EF4-FFF2-40B4-BE49-F238E27FC236}">
                      <a16:creationId xmlns:a16="http://schemas.microsoft.com/office/drawing/2014/main" id="{AC5F4018-E6E3-4CE0-9FC0-9E6EDF7812F4}"/>
                    </a:ext>
                  </a:extLst>
                </p14:cNvPr>
                <p14:cNvContentPartPr/>
                <p14:nvPr/>
              </p14:nvContentPartPr>
              <p14:xfrm>
                <a:off x="3417635" y="6269707"/>
                <a:ext cx="136080" cy="105480"/>
              </p14:xfrm>
            </p:contentPart>
          </mc:Choice>
          <mc:Fallback>
            <p:pic>
              <p:nvPicPr>
                <p:cNvPr id="296" name="Freihand 295">
                  <a:extLst>
                    <a:ext uri="{FF2B5EF4-FFF2-40B4-BE49-F238E27FC236}">
                      <a16:creationId xmlns:a16="http://schemas.microsoft.com/office/drawing/2014/main" id="{AC5F4018-E6E3-4CE0-9FC0-9E6EDF7812F4}"/>
                    </a:ext>
                  </a:extLst>
                </p:cNvPr>
                <p:cNvPicPr/>
                <p:nvPr/>
              </p:nvPicPr>
              <p:blipFill>
                <a:blip r:embed="rId424"/>
                <a:stretch>
                  <a:fillRect/>
                </a:stretch>
              </p:blipFill>
              <p:spPr>
                <a:xfrm>
                  <a:off x="3413315" y="6265387"/>
                  <a:ext cx="144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97" name="Freihand 296">
                  <a:extLst>
                    <a:ext uri="{FF2B5EF4-FFF2-40B4-BE49-F238E27FC236}">
                      <a16:creationId xmlns:a16="http://schemas.microsoft.com/office/drawing/2014/main" id="{8C281E3A-CA1D-44DE-9D55-1592B60295A3}"/>
                    </a:ext>
                  </a:extLst>
                </p14:cNvPr>
                <p14:cNvContentPartPr/>
                <p14:nvPr/>
              </p14:nvContentPartPr>
              <p14:xfrm>
                <a:off x="3573155" y="6273307"/>
                <a:ext cx="47520" cy="122760"/>
              </p14:xfrm>
            </p:contentPart>
          </mc:Choice>
          <mc:Fallback>
            <p:pic>
              <p:nvPicPr>
                <p:cNvPr id="297" name="Freihand 296">
                  <a:extLst>
                    <a:ext uri="{FF2B5EF4-FFF2-40B4-BE49-F238E27FC236}">
                      <a16:creationId xmlns:a16="http://schemas.microsoft.com/office/drawing/2014/main" id="{8C281E3A-CA1D-44DE-9D55-1592B60295A3}"/>
                    </a:ext>
                  </a:extLst>
                </p:cNvPr>
                <p:cNvPicPr/>
                <p:nvPr/>
              </p:nvPicPr>
              <p:blipFill>
                <a:blip r:embed="rId426"/>
                <a:stretch>
                  <a:fillRect/>
                </a:stretch>
              </p:blipFill>
              <p:spPr>
                <a:xfrm>
                  <a:off x="3568835" y="6268987"/>
                  <a:ext cx="56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98" name="Freihand 297">
                  <a:extLst>
                    <a:ext uri="{FF2B5EF4-FFF2-40B4-BE49-F238E27FC236}">
                      <a16:creationId xmlns:a16="http://schemas.microsoft.com/office/drawing/2014/main" id="{8ADDC140-03DF-4159-855B-31C248256345}"/>
                    </a:ext>
                  </a:extLst>
                </p14:cNvPr>
                <p14:cNvContentPartPr/>
                <p14:nvPr/>
              </p14:nvContentPartPr>
              <p14:xfrm>
                <a:off x="3532835" y="6329467"/>
                <a:ext cx="101160" cy="14400"/>
              </p14:xfrm>
            </p:contentPart>
          </mc:Choice>
          <mc:Fallback>
            <p:pic>
              <p:nvPicPr>
                <p:cNvPr id="298" name="Freihand 297">
                  <a:extLst>
                    <a:ext uri="{FF2B5EF4-FFF2-40B4-BE49-F238E27FC236}">
                      <a16:creationId xmlns:a16="http://schemas.microsoft.com/office/drawing/2014/main" id="{8ADDC140-03DF-4159-855B-31C248256345}"/>
                    </a:ext>
                  </a:extLst>
                </p:cNvPr>
                <p:cNvPicPr/>
                <p:nvPr/>
              </p:nvPicPr>
              <p:blipFill>
                <a:blip r:embed="rId428"/>
                <a:stretch>
                  <a:fillRect/>
                </a:stretch>
              </p:blipFill>
              <p:spPr>
                <a:xfrm>
                  <a:off x="3528515" y="6325147"/>
                  <a:ext cx="109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99" name="Freihand 298">
                  <a:extLst>
                    <a:ext uri="{FF2B5EF4-FFF2-40B4-BE49-F238E27FC236}">
                      <a16:creationId xmlns:a16="http://schemas.microsoft.com/office/drawing/2014/main" id="{522ED05F-DA3B-425A-A148-ECFE65FC6255}"/>
                    </a:ext>
                  </a:extLst>
                </p14:cNvPr>
                <p14:cNvContentPartPr/>
                <p14:nvPr/>
              </p14:nvContentPartPr>
              <p14:xfrm>
                <a:off x="3662435" y="6265387"/>
                <a:ext cx="94320" cy="80640"/>
              </p14:xfrm>
            </p:contentPart>
          </mc:Choice>
          <mc:Fallback>
            <p:pic>
              <p:nvPicPr>
                <p:cNvPr id="299" name="Freihand 298">
                  <a:extLst>
                    <a:ext uri="{FF2B5EF4-FFF2-40B4-BE49-F238E27FC236}">
                      <a16:creationId xmlns:a16="http://schemas.microsoft.com/office/drawing/2014/main" id="{522ED05F-DA3B-425A-A148-ECFE65FC6255}"/>
                    </a:ext>
                  </a:extLst>
                </p:cNvPr>
                <p:cNvPicPr/>
                <p:nvPr/>
              </p:nvPicPr>
              <p:blipFill>
                <a:blip r:embed="rId430"/>
                <a:stretch>
                  <a:fillRect/>
                </a:stretch>
              </p:blipFill>
              <p:spPr>
                <a:xfrm>
                  <a:off x="3658115" y="6261067"/>
                  <a:ext cx="102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00" name="Freihand 299">
                  <a:extLst>
                    <a:ext uri="{FF2B5EF4-FFF2-40B4-BE49-F238E27FC236}">
                      <a16:creationId xmlns:a16="http://schemas.microsoft.com/office/drawing/2014/main" id="{5F539131-E0B4-4618-AD88-C7FD60730A97}"/>
                    </a:ext>
                  </a:extLst>
                </p14:cNvPr>
                <p14:cNvContentPartPr/>
                <p14:nvPr/>
              </p14:nvContentPartPr>
              <p14:xfrm>
                <a:off x="3768635" y="6253147"/>
                <a:ext cx="78840" cy="104040"/>
              </p14:xfrm>
            </p:contentPart>
          </mc:Choice>
          <mc:Fallback>
            <p:pic>
              <p:nvPicPr>
                <p:cNvPr id="300" name="Freihand 299">
                  <a:extLst>
                    <a:ext uri="{FF2B5EF4-FFF2-40B4-BE49-F238E27FC236}">
                      <a16:creationId xmlns:a16="http://schemas.microsoft.com/office/drawing/2014/main" id="{5F539131-E0B4-4618-AD88-C7FD60730A97}"/>
                    </a:ext>
                  </a:extLst>
                </p:cNvPr>
                <p:cNvPicPr/>
                <p:nvPr/>
              </p:nvPicPr>
              <p:blipFill>
                <a:blip r:embed="rId432"/>
                <a:stretch>
                  <a:fillRect/>
                </a:stretch>
              </p:blipFill>
              <p:spPr>
                <a:xfrm>
                  <a:off x="3764315" y="6248827"/>
                  <a:ext cx="87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01" name="Freihand 300">
                  <a:extLst>
                    <a:ext uri="{FF2B5EF4-FFF2-40B4-BE49-F238E27FC236}">
                      <a16:creationId xmlns:a16="http://schemas.microsoft.com/office/drawing/2014/main" id="{E7ABD71B-4FEB-4BB8-88D2-437C201D8590}"/>
                    </a:ext>
                  </a:extLst>
                </p14:cNvPr>
                <p14:cNvContentPartPr/>
                <p14:nvPr/>
              </p14:nvContentPartPr>
              <p14:xfrm>
                <a:off x="3821915" y="6334507"/>
                <a:ext cx="17280" cy="53640"/>
              </p14:xfrm>
            </p:contentPart>
          </mc:Choice>
          <mc:Fallback>
            <p:pic>
              <p:nvPicPr>
                <p:cNvPr id="301" name="Freihand 300">
                  <a:extLst>
                    <a:ext uri="{FF2B5EF4-FFF2-40B4-BE49-F238E27FC236}">
                      <a16:creationId xmlns:a16="http://schemas.microsoft.com/office/drawing/2014/main" id="{E7ABD71B-4FEB-4BB8-88D2-437C201D8590}"/>
                    </a:ext>
                  </a:extLst>
                </p:cNvPr>
                <p:cNvPicPr/>
                <p:nvPr/>
              </p:nvPicPr>
              <p:blipFill>
                <a:blip r:embed="rId434"/>
                <a:stretch>
                  <a:fillRect/>
                </a:stretch>
              </p:blipFill>
              <p:spPr>
                <a:xfrm>
                  <a:off x="3817595" y="6330187"/>
                  <a:ext cx="25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02" name="Freihand 301">
                  <a:extLst>
                    <a:ext uri="{FF2B5EF4-FFF2-40B4-BE49-F238E27FC236}">
                      <a16:creationId xmlns:a16="http://schemas.microsoft.com/office/drawing/2014/main" id="{47D0E141-E6BC-4FDD-A100-1FF010C9DE7E}"/>
                    </a:ext>
                  </a:extLst>
                </p14:cNvPr>
                <p14:cNvContentPartPr/>
                <p14:nvPr/>
              </p14:nvContentPartPr>
              <p14:xfrm>
                <a:off x="3857555" y="6244507"/>
                <a:ext cx="76320" cy="109800"/>
              </p14:xfrm>
            </p:contentPart>
          </mc:Choice>
          <mc:Fallback>
            <p:pic>
              <p:nvPicPr>
                <p:cNvPr id="302" name="Freihand 301">
                  <a:extLst>
                    <a:ext uri="{FF2B5EF4-FFF2-40B4-BE49-F238E27FC236}">
                      <a16:creationId xmlns:a16="http://schemas.microsoft.com/office/drawing/2014/main" id="{47D0E141-E6BC-4FDD-A100-1FF010C9DE7E}"/>
                    </a:ext>
                  </a:extLst>
                </p:cNvPr>
                <p:cNvPicPr/>
                <p:nvPr/>
              </p:nvPicPr>
              <p:blipFill>
                <a:blip r:embed="rId436"/>
                <a:stretch>
                  <a:fillRect/>
                </a:stretch>
              </p:blipFill>
              <p:spPr>
                <a:xfrm>
                  <a:off x="3853235" y="6240187"/>
                  <a:ext cx="84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03" name="Freihand 302">
                  <a:extLst>
                    <a:ext uri="{FF2B5EF4-FFF2-40B4-BE49-F238E27FC236}">
                      <a16:creationId xmlns:a16="http://schemas.microsoft.com/office/drawing/2014/main" id="{7142DDF6-D76A-43AD-8CBC-424DDF3506FB}"/>
                    </a:ext>
                  </a:extLst>
                </p14:cNvPr>
                <p14:cNvContentPartPr/>
                <p14:nvPr/>
              </p14:nvContentPartPr>
              <p14:xfrm>
                <a:off x="3936755" y="6267547"/>
                <a:ext cx="66960" cy="77760"/>
              </p14:xfrm>
            </p:contentPart>
          </mc:Choice>
          <mc:Fallback>
            <p:pic>
              <p:nvPicPr>
                <p:cNvPr id="303" name="Freihand 302">
                  <a:extLst>
                    <a:ext uri="{FF2B5EF4-FFF2-40B4-BE49-F238E27FC236}">
                      <a16:creationId xmlns:a16="http://schemas.microsoft.com/office/drawing/2014/main" id="{7142DDF6-D76A-43AD-8CBC-424DDF3506FB}"/>
                    </a:ext>
                  </a:extLst>
                </p:cNvPr>
                <p:cNvPicPr/>
                <p:nvPr/>
              </p:nvPicPr>
              <p:blipFill>
                <a:blip r:embed="rId438"/>
                <a:stretch>
                  <a:fillRect/>
                </a:stretch>
              </p:blipFill>
              <p:spPr>
                <a:xfrm>
                  <a:off x="3932435" y="6263227"/>
                  <a:ext cx="75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04" name="Freihand 303">
                  <a:extLst>
                    <a:ext uri="{FF2B5EF4-FFF2-40B4-BE49-F238E27FC236}">
                      <a16:creationId xmlns:a16="http://schemas.microsoft.com/office/drawing/2014/main" id="{F736045B-F7E5-4C5E-BDE9-F38D43390D8E}"/>
                    </a:ext>
                  </a:extLst>
                </p14:cNvPr>
                <p14:cNvContentPartPr/>
                <p14:nvPr/>
              </p14:nvContentPartPr>
              <p14:xfrm>
                <a:off x="4064555" y="6249187"/>
                <a:ext cx="75600" cy="84240"/>
              </p14:xfrm>
            </p:contentPart>
          </mc:Choice>
          <mc:Fallback>
            <p:pic>
              <p:nvPicPr>
                <p:cNvPr id="304" name="Freihand 303">
                  <a:extLst>
                    <a:ext uri="{FF2B5EF4-FFF2-40B4-BE49-F238E27FC236}">
                      <a16:creationId xmlns:a16="http://schemas.microsoft.com/office/drawing/2014/main" id="{F736045B-F7E5-4C5E-BDE9-F38D43390D8E}"/>
                    </a:ext>
                  </a:extLst>
                </p:cNvPr>
                <p:cNvPicPr/>
                <p:nvPr/>
              </p:nvPicPr>
              <p:blipFill>
                <a:blip r:embed="rId440"/>
                <a:stretch>
                  <a:fillRect/>
                </a:stretch>
              </p:blipFill>
              <p:spPr>
                <a:xfrm>
                  <a:off x="4060235" y="6244867"/>
                  <a:ext cx="84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05" name="Freihand 304">
                  <a:extLst>
                    <a:ext uri="{FF2B5EF4-FFF2-40B4-BE49-F238E27FC236}">
                      <a16:creationId xmlns:a16="http://schemas.microsoft.com/office/drawing/2014/main" id="{DE9C150D-5580-4992-A338-CA6381AE69CB}"/>
                    </a:ext>
                  </a:extLst>
                </p14:cNvPr>
                <p14:cNvContentPartPr/>
                <p14:nvPr/>
              </p14:nvContentPartPr>
              <p14:xfrm>
                <a:off x="4019555" y="6197707"/>
                <a:ext cx="145800" cy="137520"/>
              </p14:xfrm>
            </p:contentPart>
          </mc:Choice>
          <mc:Fallback>
            <p:pic>
              <p:nvPicPr>
                <p:cNvPr id="305" name="Freihand 304">
                  <a:extLst>
                    <a:ext uri="{FF2B5EF4-FFF2-40B4-BE49-F238E27FC236}">
                      <a16:creationId xmlns:a16="http://schemas.microsoft.com/office/drawing/2014/main" id="{DE9C150D-5580-4992-A338-CA6381AE69CB}"/>
                    </a:ext>
                  </a:extLst>
                </p:cNvPr>
                <p:cNvPicPr/>
                <p:nvPr/>
              </p:nvPicPr>
              <p:blipFill>
                <a:blip r:embed="rId442"/>
                <a:stretch>
                  <a:fillRect/>
                </a:stretch>
              </p:blipFill>
              <p:spPr>
                <a:xfrm>
                  <a:off x="4015235" y="6193387"/>
                  <a:ext cx="154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06" name="Freihand 305">
                  <a:extLst>
                    <a:ext uri="{FF2B5EF4-FFF2-40B4-BE49-F238E27FC236}">
                      <a16:creationId xmlns:a16="http://schemas.microsoft.com/office/drawing/2014/main" id="{6CCE3724-9581-4D69-8F4D-08BCB25F8923}"/>
                    </a:ext>
                  </a:extLst>
                </p14:cNvPr>
                <p14:cNvContentPartPr/>
                <p14:nvPr/>
              </p14:nvContentPartPr>
              <p14:xfrm>
                <a:off x="4155995" y="6166747"/>
                <a:ext cx="66960" cy="216000"/>
              </p14:xfrm>
            </p:contentPart>
          </mc:Choice>
          <mc:Fallback>
            <p:pic>
              <p:nvPicPr>
                <p:cNvPr id="306" name="Freihand 305">
                  <a:extLst>
                    <a:ext uri="{FF2B5EF4-FFF2-40B4-BE49-F238E27FC236}">
                      <a16:creationId xmlns:a16="http://schemas.microsoft.com/office/drawing/2014/main" id="{6CCE3724-9581-4D69-8F4D-08BCB25F8923}"/>
                    </a:ext>
                  </a:extLst>
                </p:cNvPr>
                <p:cNvPicPr/>
                <p:nvPr/>
              </p:nvPicPr>
              <p:blipFill>
                <a:blip r:embed="rId444"/>
                <a:stretch>
                  <a:fillRect/>
                </a:stretch>
              </p:blipFill>
              <p:spPr>
                <a:xfrm>
                  <a:off x="4151675" y="6162427"/>
                  <a:ext cx="756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08" name="Freihand 307">
                  <a:extLst>
                    <a:ext uri="{FF2B5EF4-FFF2-40B4-BE49-F238E27FC236}">
                      <a16:creationId xmlns:a16="http://schemas.microsoft.com/office/drawing/2014/main" id="{BFC1D904-DAA4-48F0-AD94-21EB4385944C}"/>
                    </a:ext>
                  </a:extLst>
                </p14:cNvPr>
                <p14:cNvContentPartPr/>
                <p14:nvPr/>
              </p14:nvContentPartPr>
              <p14:xfrm>
                <a:off x="4238435" y="6156307"/>
                <a:ext cx="49680" cy="181440"/>
              </p14:xfrm>
            </p:contentPart>
          </mc:Choice>
          <mc:Fallback>
            <p:pic>
              <p:nvPicPr>
                <p:cNvPr id="308" name="Freihand 307">
                  <a:extLst>
                    <a:ext uri="{FF2B5EF4-FFF2-40B4-BE49-F238E27FC236}">
                      <a16:creationId xmlns:a16="http://schemas.microsoft.com/office/drawing/2014/main" id="{BFC1D904-DAA4-48F0-AD94-21EB4385944C}"/>
                    </a:ext>
                  </a:extLst>
                </p:cNvPr>
                <p:cNvPicPr/>
                <p:nvPr/>
              </p:nvPicPr>
              <p:blipFill>
                <a:blip r:embed="rId446"/>
                <a:stretch>
                  <a:fillRect/>
                </a:stretch>
              </p:blipFill>
              <p:spPr>
                <a:xfrm>
                  <a:off x="4234115" y="6151987"/>
                  <a:ext cx="583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09" name="Freihand 308">
                  <a:extLst>
                    <a:ext uri="{FF2B5EF4-FFF2-40B4-BE49-F238E27FC236}">
                      <a16:creationId xmlns:a16="http://schemas.microsoft.com/office/drawing/2014/main" id="{B63F32D1-4D2F-450A-948F-A027E78D4C72}"/>
                    </a:ext>
                  </a:extLst>
                </p14:cNvPr>
                <p14:cNvContentPartPr/>
                <p14:nvPr/>
              </p14:nvContentPartPr>
              <p14:xfrm>
                <a:off x="4309355" y="6191227"/>
                <a:ext cx="127080" cy="97200"/>
              </p14:xfrm>
            </p:contentPart>
          </mc:Choice>
          <mc:Fallback>
            <p:pic>
              <p:nvPicPr>
                <p:cNvPr id="309" name="Freihand 308">
                  <a:extLst>
                    <a:ext uri="{FF2B5EF4-FFF2-40B4-BE49-F238E27FC236}">
                      <a16:creationId xmlns:a16="http://schemas.microsoft.com/office/drawing/2014/main" id="{B63F32D1-4D2F-450A-948F-A027E78D4C72}"/>
                    </a:ext>
                  </a:extLst>
                </p:cNvPr>
                <p:cNvPicPr/>
                <p:nvPr/>
              </p:nvPicPr>
              <p:blipFill>
                <a:blip r:embed="rId448"/>
                <a:stretch>
                  <a:fillRect/>
                </a:stretch>
              </p:blipFill>
              <p:spPr>
                <a:xfrm>
                  <a:off x="4305035" y="6186907"/>
                  <a:ext cx="135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11" name="Freihand 310">
                  <a:extLst>
                    <a:ext uri="{FF2B5EF4-FFF2-40B4-BE49-F238E27FC236}">
                      <a16:creationId xmlns:a16="http://schemas.microsoft.com/office/drawing/2014/main" id="{CB9850F1-B087-44CE-BB89-5C3A9948DE95}"/>
                    </a:ext>
                  </a:extLst>
                </p14:cNvPr>
                <p14:cNvContentPartPr/>
                <p14:nvPr/>
              </p14:nvContentPartPr>
              <p14:xfrm>
                <a:off x="4463795" y="6217147"/>
                <a:ext cx="29160" cy="83520"/>
              </p14:xfrm>
            </p:contentPart>
          </mc:Choice>
          <mc:Fallback>
            <p:pic>
              <p:nvPicPr>
                <p:cNvPr id="311" name="Freihand 310">
                  <a:extLst>
                    <a:ext uri="{FF2B5EF4-FFF2-40B4-BE49-F238E27FC236}">
                      <a16:creationId xmlns:a16="http://schemas.microsoft.com/office/drawing/2014/main" id="{CB9850F1-B087-44CE-BB89-5C3A9948DE95}"/>
                    </a:ext>
                  </a:extLst>
                </p:cNvPr>
                <p:cNvPicPr/>
                <p:nvPr/>
              </p:nvPicPr>
              <p:blipFill>
                <a:blip r:embed="rId450"/>
                <a:stretch>
                  <a:fillRect/>
                </a:stretch>
              </p:blipFill>
              <p:spPr>
                <a:xfrm>
                  <a:off x="4459475" y="6212827"/>
                  <a:ext cx="37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12" name="Freihand 311">
                  <a:extLst>
                    <a:ext uri="{FF2B5EF4-FFF2-40B4-BE49-F238E27FC236}">
                      <a16:creationId xmlns:a16="http://schemas.microsoft.com/office/drawing/2014/main" id="{D0210669-E7EC-4AE7-94E8-DCE87616202D}"/>
                    </a:ext>
                  </a:extLst>
                </p14:cNvPr>
                <p14:cNvContentPartPr/>
                <p14:nvPr/>
              </p14:nvContentPartPr>
              <p14:xfrm>
                <a:off x="4427435" y="6242707"/>
                <a:ext cx="96480" cy="16560"/>
              </p14:xfrm>
            </p:contentPart>
          </mc:Choice>
          <mc:Fallback>
            <p:pic>
              <p:nvPicPr>
                <p:cNvPr id="312" name="Freihand 311">
                  <a:extLst>
                    <a:ext uri="{FF2B5EF4-FFF2-40B4-BE49-F238E27FC236}">
                      <a16:creationId xmlns:a16="http://schemas.microsoft.com/office/drawing/2014/main" id="{D0210669-E7EC-4AE7-94E8-DCE87616202D}"/>
                    </a:ext>
                  </a:extLst>
                </p:cNvPr>
                <p:cNvPicPr/>
                <p:nvPr/>
              </p:nvPicPr>
              <p:blipFill>
                <a:blip r:embed="rId452"/>
                <a:stretch>
                  <a:fillRect/>
                </a:stretch>
              </p:blipFill>
              <p:spPr>
                <a:xfrm>
                  <a:off x="4423115" y="6238387"/>
                  <a:ext cx="105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79" name="Freihand 178">
                  <a:extLst>
                    <a:ext uri="{FF2B5EF4-FFF2-40B4-BE49-F238E27FC236}">
                      <a16:creationId xmlns:a16="http://schemas.microsoft.com/office/drawing/2014/main" id="{3FA0DB7F-1DB2-41FD-BB73-191EAA49F05A}"/>
                    </a:ext>
                  </a:extLst>
                </p14:cNvPr>
                <p14:cNvContentPartPr/>
                <p14:nvPr/>
              </p14:nvContentPartPr>
              <p14:xfrm>
                <a:off x="3951515" y="5828707"/>
                <a:ext cx="71640" cy="208800"/>
              </p14:xfrm>
            </p:contentPart>
          </mc:Choice>
          <mc:Fallback>
            <p:pic>
              <p:nvPicPr>
                <p:cNvPr id="179" name="Freihand 178">
                  <a:extLst>
                    <a:ext uri="{FF2B5EF4-FFF2-40B4-BE49-F238E27FC236}">
                      <a16:creationId xmlns:a16="http://schemas.microsoft.com/office/drawing/2014/main" id="{3FA0DB7F-1DB2-41FD-BB73-191EAA49F05A}"/>
                    </a:ext>
                  </a:extLst>
                </p:cNvPr>
                <p:cNvPicPr/>
                <p:nvPr/>
              </p:nvPicPr>
              <p:blipFill>
                <a:blip r:embed="rId454"/>
                <a:stretch>
                  <a:fillRect/>
                </a:stretch>
              </p:blipFill>
              <p:spPr>
                <a:xfrm>
                  <a:off x="3947195" y="5824387"/>
                  <a:ext cx="802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80" name="Freihand 179">
                  <a:extLst>
                    <a:ext uri="{FF2B5EF4-FFF2-40B4-BE49-F238E27FC236}">
                      <a16:creationId xmlns:a16="http://schemas.microsoft.com/office/drawing/2014/main" id="{9AEBCF92-E7EF-444F-AB5D-0E9174FA513B}"/>
                    </a:ext>
                  </a:extLst>
                </p14:cNvPr>
                <p14:cNvContentPartPr/>
                <p14:nvPr/>
              </p14:nvContentPartPr>
              <p14:xfrm>
                <a:off x="4084355" y="5780107"/>
                <a:ext cx="52200" cy="220680"/>
              </p14:xfrm>
            </p:contentPart>
          </mc:Choice>
          <mc:Fallback>
            <p:pic>
              <p:nvPicPr>
                <p:cNvPr id="180" name="Freihand 179">
                  <a:extLst>
                    <a:ext uri="{FF2B5EF4-FFF2-40B4-BE49-F238E27FC236}">
                      <a16:creationId xmlns:a16="http://schemas.microsoft.com/office/drawing/2014/main" id="{9AEBCF92-E7EF-444F-AB5D-0E9174FA513B}"/>
                    </a:ext>
                  </a:extLst>
                </p:cNvPr>
                <p:cNvPicPr/>
                <p:nvPr/>
              </p:nvPicPr>
              <p:blipFill>
                <a:blip r:embed="rId456"/>
                <a:stretch>
                  <a:fillRect/>
                </a:stretch>
              </p:blipFill>
              <p:spPr>
                <a:xfrm>
                  <a:off x="4080035" y="5775787"/>
                  <a:ext cx="608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81" name="Freihand 180">
                  <a:extLst>
                    <a:ext uri="{FF2B5EF4-FFF2-40B4-BE49-F238E27FC236}">
                      <a16:creationId xmlns:a16="http://schemas.microsoft.com/office/drawing/2014/main" id="{8E5B4686-90B0-45F9-923B-0CA5F6E4E1B8}"/>
                    </a:ext>
                  </a:extLst>
                </p14:cNvPr>
                <p14:cNvContentPartPr/>
                <p14:nvPr/>
              </p14:nvContentPartPr>
              <p14:xfrm>
                <a:off x="4175435" y="5817187"/>
                <a:ext cx="122040" cy="125640"/>
              </p14:xfrm>
            </p:contentPart>
          </mc:Choice>
          <mc:Fallback>
            <p:pic>
              <p:nvPicPr>
                <p:cNvPr id="181" name="Freihand 180">
                  <a:extLst>
                    <a:ext uri="{FF2B5EF4-FFF2-40B4-BE49-F238E27FC236}">
                      <a16:creationId xmlns:a16="http://schemas.microsoft.com/office/drawing/2014/main" id="{8E5B4686-90B0-45F9-923B-0CA5F6E4E1B8}"/>
                    </a:ext>
                  </a:extLst>
                </p:cNvPr>
                <p:cNvPicPr/>
                <p:nvPr/>
              </p:nvPicPr>
              <p:blipFill>
                <a:blip r:embed="rId458"/>
                <a:stretch>
                  <a:fillRect/>
                </a:stretch>
              </p:blipFill>
              <p:spPr>
                <a:xfrm>
                  <a:off x="4171115" y="5812867"/>
                  <a:ext cx="130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82" name="Freihand 181">
                  <a:extLst>
                    <a:ext uri="{FF2B5EF4-FFF2-40B4-BE49-F238E27FC236}">
                      <a16:creationId xmlns:a16="http://schemas.microsoft.com/office/drawing/2014/main" id="{74042EE1-50A8-4E3A-8D26-F571519A1BFD}"/>
                    </a:ext>
                  </a:extLst>
                </p14:cNvPr>
                <p14:cNvContentPartPr/>
                <p14:nvPr/>
              </p14:nvContentPartPr>
              <p14:xfrm>
                <a:off x="4297115" y="5829427"/>
                <a:ext cx="88560" cy="135720"/>
              </p14:xfrm>
            </p:contentPart>
          </mc:Choice>
          <mc:Fallback>
            <p:pic>
              <p:nvPicPr>
                <p:cNvPr id="182" name="Freihand 181">
                  <a:extLst>
                    <a:ext uri="{FF2B5EF4-FFF2-40B4-BE49-F238E27FC236}">
                      <a16:creationId xmlns:a16="http://schemas.microsoft.com/office/drawing/2014/main" id="{74042EE1-50A8-4E3A-8D26-F571519A1BFD}"/>
                    </a:ext>
                  </a:extLst>
                </p:cNvPr>
                <p:cNvPicPr/>
                <p:nvPr/>
              </p:nvPicPr>
              <p:blipFill>
                <a:blip r:embed="rId460"/>
                <a:stretch>
                  <a:fillRect/>
                </a:stretch>
              </p:blipFill>
              <p:spPr>
                <a:xfrm>
                  <a:off x="4292795" y="5825107"/>
                  <a:ext cx="97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97" name="Freihand 196">
                  <a:extLst>
                    <a:ext uri="{FF2B5EF4-FFF2-40B4-BE49-F238E27FC236}">
                      <a16:creationId xmlns:a16="http://schemas.microsoft.com/office/drawing/2014/main" id="{0BA5E327-DC79-489D-A0C4-B662D18D231F}"/>
                    </a:ext>
                  </a:extLst>
                </p14:cNvPr>
                <p14:cNvContentPartPr/>
                <p14:nvPr/>
              </p14:nvContentPartPr>
              <p14:xfrm>
                <a:off x="4392515" y="5816467"/>
                <a:ext cx="158040" cy="144000"/>
              </p14:xfrm>
            </p:contentPart>
          </mc:Choice>
          <mc:Fallback>
            <p:pic>
              <p:nvPicPr>
                <p:cNvPr id="197" name="Freihand 196">
                  <a:extLst>
                    <a:ext uri="{FF2B5EF4-FFF2-40B4-BE49-F238E27FC236}">
                      <a16:creationId xmlns:a16="http://schemas.microsoft.com/office/drawing/2014/main" id="{0BA5E327-DC79-489D-A0C4-B662D18D231F}"/>
                    </a:ext>
                  </a:extLst>
                </p:cNvPr>
                <p:cNvPicPr/>
                <p:nvPr/>
              </p:nvPicPr>
              <p:blipFill>
                <a:blip r:embed="rId462"/>
                <a:stretch>
                  <a:fillRect/>
                </a:stretch>
              </p:blipFill>
              <p:spPr>
                <a:xfrm>
                  <a:off x="4388195" y="5812147"/>
                  <a:ext cx="1666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98" name="Freihand 197">
                  <a:extLst>
                    <a:ext uri="{FF2B5EF4-FFF2-40B4-BE49-F238E27FC236}">
                      <a16:creationId xmlns:a16="http://schemas.microsoft.com/office/drawing/2014/main" id="{ABF467E1-B975-44CD-9477-54A63BB5FEB9}"/>
                    </a:ext>
                  </a:extLst>
                </p14:cNvPr>
                <p14:cNvContentPartPr/>
                <p14:nvPr/>
              </p14:nvContentPartPr>
              <p14:xfrm>
                <a:off x="4598075" y="5811427"/>
                <a:ext cx="92160" cy="114120"/>
              </p14:xfrm>
            </p:contentPart>
          </mc:Choice>
          <mc:Fallback>
            <p:pic>
              <p:nvPicPr>
                <p:cNvPr id="198" name="Freihand 197">
                  <a:extLst>
                    <a:ext uri="{FF2B5EF4-FFF2-40B4-BE49-F238E27FC236}">
                      <a16:creationId xmlns:a16="http://schemas.microsoft.com/office/drawing/2014/main" id="{ABF467E1-B975-44CD-9477-54A63BB5FEB9}"/>
                    </a:ext>
                  </a:extLst>
                </p:cNvPr>
                <p:cNvPicPr/>
                <p:nvPr/>
              </p:nvPicPr>
              <p:blipFill>
                <a:blip r:embed="rId464"/>
                <a:stretch>
                  <a:fillRect/>
                </a:stretch>
              </p:blipFill>
              <p:spPr>
                <a:xfrm>
                  <a:off x="4593755" y="5807107"/>
                  <a:ext cx="100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99" name="Freihand 198">
                  <a:extLst>
                    <a:ext uri="{FF2B5EF4-FFF2-40B4-BE49-F238E27FC236}">
                      <a16:creationId xmlns:a16="http://schemas.microsoft.com/office/drawing/2014/main" id="{AC0DAFEE-D18F-41E9-8C15-A718BEB5047F}"/>
                    </a:ext>
                  </a:extLst>
                </p14:cNvPr>
                <p14:cNvContentPartPr/>
                <p14:nvPr/>
              </p14:nvContentPartPr>
              <p14:xfrm>
                <a:off x="4572515" y="5883067"/>
                <a:ext cx="149040" cy="97560"/>
              </p14:xfrm>
            </p:contentPart>
          </mc:Choice>
          <mc:Fallback>
            <p:pic>
              <p:nvPicPr>
                <p:cNvPr id="199" name="Freihand 198">
                  <a:extLst>
                    <a:ext uri="{FF2B5EF4-FFF2-40B4-BE49-F238E27FC236}">
                      <a16:creationId xmlns:a16="http://schemas.microsoft.com/office/drawing/2014/main" id="{AC0DAFEE-D18F-41E9-8C15-A718BEB5047F}"/>
                    </a:ext>
                  </a:extLst>
                </p:cNvPr>
                <p:cNvPicPr/>
                <p:nvPr/>
              </p:nvPicPr>
              <p:blipFill>
                <a:blip r:embed="rId466"/>
                <a:stretch>
                  <a:fillRect/>
                </a:stretch>
              </p:blipFill>
              <p:spPr>
                <a:xfrm>
                  <a:off x="4568195" y="5878747"/>
                  <a:ext cx="157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00" name="Freihand 199">
                  <a:extLst>
                    <a:ext uri="{FF2B5EF4-FFF2-40B4-BE49-F238E27FC236}">
                      <a16:creationId xmlns:a16="http://schemas.microsoft.com/office/drawing/2014/main" id="{26CAE75D-2BC3-43A8-A4A6-38CE8534936F}"/>
                    </a:ext>
                  </a:extLst>
                </p14:cNvPr>
                <p14:cNvContentPartPr/>
                <p14:nvPr/>
              </p14:nvContentPartPr>
              <p14:xfrm>
                <a:off x="4740275" y="5795947"/>
                <a:ext cx="106200" cy="144720"/>
              </p14:xfrm>
            </p:contentPart>
          </mc:Choice>
          <mc:Fallback>
            <p:pic>
              <p:nvPicPr>
                <p:cNvPr id="200" name="Freihand 199">
                  <a:extLst>
                    <a:ext uri="{FF2B5EF4-FFF2-40B4-BE49-F238E27FC236}">
                      <a16:creationId xmlns:a16="http://schemas.microsoft.com/office/drawing/2014/main" id="{26CAE75D-2BC3-43A8-A4A6-38CE8534936F}"/>
                    </a:ext>
                  </a:extLst>
                </p:cNvPr>
                <p:cNvPicPr/>
                <p:nvPr/>
              </p:nvPicPr>
              <p:blipFill>
                <a:blip r:embed="rId468"/>
                <a:stretch>
                  <a:fillRect/>
                </a:stretch>
              </p:blipFill>
              <p:spPr>
                <a:xfrm>
                  <a:off x="4735955" y="5791627"/>
                  <a:ext cx="1148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01" name="Freihand 200">
                  <a:extLst>
                    <a:ext uri="{FF2B5EF4-FFF2-40B4-BE49-F238E27FC236}">
                      <a16:creationId xmlns:a16="http://schemas.microsoft.com/office/drawing/2014/main" id="{8DC225E3-EAB7-4ED0-A539-E4ADA1200D71}"/>
                    </a:ext>
                  </a:extLst>
                </p14:cNvPr>
                <p14:cNvContentPartPr/>
                <p14:nvPr/>
              </p14:nvContentPartPr>
              <p14:xfrm>
                <a:off x="4851515" y="5790187"/>
                <a:ext cx="126000" cy="122760"/>
              </p14:xfrm>
            </p:contentPart>
          </mc:Choice>
          <mc:Fallback>
            <p:pic>
              <p:nvPicPr>
                <p:cNvPr id="201" name="Freihand 200">
                  <a:extLst>
                    <a:ext uri="{FF2B5EF4-FFF2-40B4-BE49-F238E27FC236}">
                      <a16:creationId xmlns:a16="http://schemas.microsoft.com/office/drawing/2014/main" id="{8DC225E3-EAB7-4ED0-A539-E4ADA1200D71}"/>
                    </a:ext>
                  </a:extLst>
                </p:cNvPr>
                <p:cNvPicPr/>
                <p:nvPr/>
              </p:nvPicPr>
              <p:blipFill>
                <a:blip r:embed="rId470"/>
                <a:stretch>
                  <a:fillRect/>
                </a:stretch>
              </p:blipFill>
              <p:spPr>
                <a:xfrm>
                  <a:off x="4847195" y="5785867"/>
                  <a:ext cx="1346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02" name="Freihand 201">
                  <a:extLst>
                    <a:ext uri="{FF2B5EF4-FFF2-40B4-BE49-F238E27FC236}">
                      <a16:creationId xmlns:a16="http://schemas.microsoft.com/office/drawing/2014/main" id="{E51B08B6-6335-445E-862B-D162FF68EBE1}"/>
                    </a:ext>
                  </a:extLst>
                </p14:cNvPr>
                <p14:cNvContentPartPr/>
                <p14:nvPr/>
              </p14:nvContentPartPr>
              <p14:xfrm>
                <a:off x="5004515" y="5800987"/>
                <a:ext cx="127080" cy="113040"/>
              </p14:xfrm>
            </p:contentPart>
          </mc:Choice>
          <mc:Fallback>
            <p:pic>
              <p:nvPicPr>
                <p:cNvPr id="202" name="Freihand 201">
                  <a:extLst>
                    <a:ext uri="{FF2B5EF4-FFF2-40B4-BE49-F238E27FC236}">
                      <a16:creationId xmlns:a16="http://schemas.microsoft.com/office/drawing/2014/main" id="{E51B08B6-6335-445E-862B-D162FF68EBE1}"/>
                    </a:ext>
                  </a:extLst>
                </p:cNvPr>
                <p:cNvPicPr/>
                <p:nvPr/>
              </p:nvPicPr>
              <p:blipFill>
                <a:blip r:embed="rId472"/>
                <a:stretch>
                  <a:fillRect/>
                </a:stretch>
              </p:blipFill>
              <p:spPr>
                <a:xfrm>
                  <a:off x="5000195" y="5796667"/>
                  <a:ext cx="135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03" name="Freihand 202">
                  <a:extLst>
                    <a:ext uri="{FF2B5EF4-FFF2-40B4-BE49-F238E27FC236}">
                      <a16:creationId xmlns:a16="http://schemas.microsoft.com/office/drawing/2014/main" id="{4631D237-3300-46ED-AF92-03C85099E1D3}"/>
                    </a:ext>
                  </a:extLst>
                </p14:cNvPr>
                <p14:cNvContentPartPr/>
                <p14:nvPr/>
              </p14:nvContentPartPr>
              <p14:xfrm>
                <a:off x="4994075" y="5732587"/>
                <a:ext cx="87120" cy="74160"/>
              </p14:xfrm>
            </p:contentPart>
          </mc:Choice>
          <mc:Fallback>
            <p:pic>
              <p:nvPicPr>
                <p:cNvPr id="203" name="Freihand 202">
                  <a:extLst>
                    <a:ext uri="{FF2B5EF4-FFF2-40B4-BE49-F238E27FC236}">
                      <a16:creationId xmlns:a16="http://schemas.microsoft.com/office/drawing/2014/main" id="{4631D237-3300-46ED-AF92-03C85099E1D3}"/>
                    </a:ext>
                  </a:extLst>
                </p:cNvPr>
                <p:cNvPicPr/>
                <p:nvPr/>
              </p:nvPicPr>
              <p:blipFill>
                <a:blip r:embed="rId474"/>
                <a:stretch>
                  <a:fillRect/>
                </a:stretch>
              </p:blipFill>
              <p:spPr>
                <a:xfrm>
                  <a:off x="4989755" y="5728267"/>
                  <a:ext cx="95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04" name="Freihand 203">
                  <a:extLst>
                    <a:ext uri="{FF2B5EF4-FFF2-40B4-BE49-F238E27FC236}">
                      <a16:creationId xmlns:a16="http://schemas.microsoft.com/office/drawing/2014/main" id="{9BD4F2B2-83C9-44D0-8630-7166015A8941}"/>
                    </a:ext>
                  </a:extLst>
                </p14:cNvPr>
                <p14:cNvContentPartPr/>
                <p14:nvPr/>
              </p14:nvContentPartPr>
              <p14:xfrm>
                <a:off x="5056355" y="5884147"/>
                <a:ext cx="52920" cy="57240"/>
              </p14:xfrm>
            </p:contentPart>
          </mc:Choice>
          <mc:Fallback>
            <p:pic>
              <p:nvPicPr>
                <p:cNvPr id="204" name="Freihand 203">
                  <a:extLst>
                    <a:ext uri="{FF2B5EF4-FFF2-40B4-BE49-F238E27FC236}">
                      <a16:creationId xmlns:a16="http://schemas.microsoft.com/office/drawing/2014/main" id="{9BD4F2B2-83C9-44D0-8630-7166015A8941}"/>
                    </a:ext>
                  </a:extLst>
                </p:cNvPr>
                <p:cNvPicPr/>
                <p:nvPr/>
              </p:nvPicPr>
              <p:blipFill>
                <a:blip r:embed="rId476"/>
                <a:stretch>
                  <a:fillRect/>
                </a:stretch>
              </p:blipFill>
              <p:spPr>
                <a:xfrm>
                  <a:off x="5052035" y="5879827"/>
                  <a:ext cx="61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09" name="Freihand 208">
                  <a:extLst>
                    <a:ext uri="{FF2B5EF4-FFF2-40B4-BE49-F238E27FC236}">
                      <a16:creationId xmlns:a16="http://schemas.microsoft.com/office/drawing/2014/main" id="{ECA03478-3968-43BC-9135-7C6DB1582E85}"/>
                    </a:ext>
                  </a:extLst>
                </p14:cNvPr>
                <p14:cNvContentPartPr/>
                <p14:nvPr/>
              </p14:nvContentPartPr>
              <p14:xfrm>
                <a:off x="5287835" y="5749507"/>
                <a:ext cx="123120" cy="89280"/>
              </p14:xfrm>
            </p:contentPart>
          </mc:Choice>
          <mc:Fallback>
            <p:pic>
              <p:nvPicPr>
                <p:cNvPr id="209" name="Freihand 208">
                  <a:extLst>
                    <a:ext uri="{FF2B5EF4-FFF2-40B4-BE49-F238E27FC236}">
                      <a16:creationId xmlns:a16="http://schemas.microsoft.com/office/drawing/2014/main" id="{ECA03478-3968-43BC-9135-7C6DB1582E85}"/>
                    </a:ext>
                  </a:extLst>
                </p:cNvPr>
                <p:cNvPicPr/>
                <p:nvPr/>
              </p:nvPicPr>
              <p:blipFill>
                <a:blip r:embed="rId478"/>
                <a:stretch>
                  <a:fillRect/>
                </a:stretch>
              </p:blipFill>
              <p:spPr>
                <a:xfrm>
                  <a:off x="5283515" y="5745187"/>
                  <a:ext cx="131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10" name="Freihand 209">
                  <a:extLst>
                    <a:ext uri="{FF2B5EF4-FFF2-40B4-BE49-F238E27FC236}">
                      <a16:creationId xmlns:a16="http://schemas.microsoft.com/office/drawing/2014/main" id="{AB240D74-F5C3-4DE1-9846-F59401E68654}"/>
                    </a:ext>
                  </a:extLst>
                </p14:cNvPr>
                <p14:cNvContentPartPr/>
                <p14:nvPr/>
              </p14:nvContentPartPr>
              <p14:xfrm>
                <a:off x="5414195" y="5735107"/>
                <a:ext cx="111240" cy="105480"/>
              </p14:xfrm>
            </p:contentPart>
          </mc:Choice>
          <mc:Fallback>
            <p:pic>
              <p:nvPicPr>
                <p:cNvPr id="210" name="Freihand 209">
                  <a:extLst>
                    <a:ext uri="{FF2B5EF4-FFF2-40B4-BE49-F238E27FC236}">
                      <a16:creationId xmlns:a16="http://schemas.microsoft.com/office/drawing/2014/main" id="{AB240D74-F5C3-4DE1-9846-F59401E68654}"/>
                    </a:ext>
                  </a:extLst>
                </p:cNvPr>
                <p:cNvPicPr/>
                <p:nvPr/>
              </p:nvPicPr>
              <p:blipFill>
                <a:blip r:embed="rId480"/>
                <a:stretch>
                  <a:fillRect/>
                </a:stretch>
              </p:blipFill>
              <p:spPr>
                <a:xfrm>
                  <a:off x="5409875" y="5730787"/>
                  <a:ext cx="119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11" name="Freihand 210">
                  <a:extLst>
                    <a:ext uri="{FF2B5EF4-FFF2-40B4-BE49-F238E27FC236}">
                      <a16:creationId xmlns:a16="http://schemas.microsoft.com/office/drawing/2014/main" id="{F0E50702-64E5-4E08-B2B1-9E830A71D425}"/>
                    </a:ext>
                  </a:extLst>
                </p14:cNvPr>
                <p14:cNvContentPartPr/>
                <p14:nvPr/>
              </p14:nvContentPartPr>
              <p14:xfrm>
                <a:off x="5478275" y="5782987"/>
                <a:ext cx="38520" cy="97200"/>
              </p14:xfrm>
            </p:contentPart>
          </mc:Choice>
          <mc:Fallback>
            <p:pic>
              <p:nvPicPr>
                <p:cNvPr id="211" name="Freihand 210">
                  <a:extLst>
                    <a:ext uri="{FF2B5EF4-FFF2-40B4-BE49-F238E27FC236}">
                      <a16:creationId xmlns:a16="http://schemas.microsoft.com/office/drawing/2014/main" id="{F0E50702-64E5-4E08-B2B1-9E830A71D425}"/>
                    </a:ext>
                  </a:extLst>
                </p:cNvPr>
                <p:cNvPicPr/>
                <p:nvPr/>
              </p:nvPicPr>
              <p:blipFill>
                <a:blip r:embed="rId482"/>
                <a:stretch>
                  <a:fillRect/>
                </a:stretch>
              </p:blipFill>
              <p:spPr>
                <a:xfrm>
                  <a:off x="5473955" y="5778667"/>
                  <a:ext cx="47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12" name="Freihand 211">
                  <a:extLst>
                    <a:ext uri="{FF2B5EF4-FFF2-40B4-BE49-F238E27FC236}">
                      <a16:creationId xmlns:a16="http://schemas.microsoft.com/office/drawing/2014/main" id="{57C941E1-3337-4492-B794-E9709973C325}"/>
                    </a:ext>
                  </a:extLst>
                </p14:cNvPr>
                <p14:cNvContentPartPr/>
                <p14:nvPr/>
              </p14:nvContentPartPr>
              <p14:xfrm>
                <a:off x="5509595" y="5835907"/>
                <a:ext cx="53640" cy="86040"/>
              </p14:xfrm>
            </p:contentPart>
          </mc:Choice>
          <mc:Fallback>
            <p:pic>
              <p:nvPicPr>
                <p:cNvPr id="212" name="Freihand 211">
                  <a:extLst>
                    <a:ext uri="{FF2B5EF4-FFF2-40B4-BE49-F238E27FC236}">
                      <a16:creationId xmlns:a16="http://schemas.microsoft.com/office/drawing/2014/main" id="{57C941E1-3337-4492-B794-E9709973C325}"/>
                    </a:ext>
                  </a:extLst>
                </p:cNvPr>
                <p:cNvPicPr/>
                <p:nvPr/>
              </p:nvPicPr>
              <p:blipFill>
                <a:blip r:embed="rId484"/>
                <a:stretch>
                  <a:fillRect/>
                </a:stretch>
              </p:blipFill>
              <p:spPr>
                <a:xfrm>
                  <a:off x="5505275" y="5831587"/>
                  <a:ext cx="62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13" name="Freihand 212">
                  <a:extLst>
                    <a:ext uri="{FF2B5EF4-FFF2-40B4-BE49-F238E27FC236}">
                      <a16:creationId xmlns:a16="http://schemas.microsoft.com/office/drawing/2014/main" id="{3539E9EB-9532-46CF-B2D6-93F4D540F77F}"/>
                    </a:ext>
                  </a:extLst>
                </p14:cNvPr>
                <p14:cNvContentPartPr/>
                <p14:nvPr/>
              </p14:nvContentPartPr>
              <p14:xfrm>
                <a:off x="5609315" y="5723227"/>
                <a:ext cx="96480" cy="127080"/>
              </p14:xfrm>
            </p:contentPart>
          </mc:Choice>
          <mc:Fallback>
            <p:pic>
              <p:nvPicPr>
                <p:cNvPr id="213" name="Freihand 212">
                  <a:extLst>
                    <a:ext uri="{FF2B5EF4-FFF2-40B4-BE49-F238E27FC236}">
                      <a16:creationId xmlns:a16="http://schemas.microsoft.com/office/drawing/2014/main" id="{3539E9EB-9532-46CF-B2D6-93F4D540F77F}"/>
                    </a:ext>
                  </a:extLst>
                </p:cNvPr>
                <p:cNvPicPr/>
                <p:nvPr/>
              </p:nvPicPr>
              <p:blipFill>
                <a:blip r:embed="rId486"/>
                <a:stretch>
                  <a:fillRect/>
                </a:stretch>
              </p:blipFill>
              <p:spPr>
                <a:xfrm>
                  <a:off x="5604995" y="5718907"/>
                  <a:ext cx="105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14" name="Freihand 213">
                  <a:extLst>
                    <a:ext uri="{FF2B5EF4-FFF2-40B4-BE49-F238E27FC236}">
                      <a16:creationId xmlns:a16="http://schemas.microsoft.com/office/drawing/2014/main" id="{16CF8F0F-3704-4B8B-8D9A-1EE651954156}"/>
                    </a:ext>
                  </a:extLst>
                </p14:cNvPr>
                <p14:cNvContentPartPr/>
                <p14:nvPr/>
              </p14:nvContentPartPr>
              <p14:xfrm>
                <a:off x="5741795" y="5726827"/>
                <a:ext cx="100800" cy="122760"/>
              </p14:xfrm>
            </p:contentPart>
          </mc:Choice>
          <mc:Fallback>
            <p:pic>
              <p:nvPicPr>
                <p:cNvPr id="214" name="Freihand 213">
                  <a:extLst>
                    <a:ext uri="{FF2B5EF4-FFF2-40B4-BE49-F238E27FC236}">
                      <a16:creationId xmlns:a16="http://schemas.microsoft.com/office/drawing/2014/main" id="{16CF8F0F-3704-4B8B-8D9A-1EE651954156}"/>
                    </a:ext>
                  </a:extLst>
                </p:cNvPr>
                <p:cNvPicPr/>
                <p:nvPr/>
              </p:nvPicPr>
              <p:blipFill>
                <a:blip r:embed="rId488"/>
                <a:stretch>
                  <a:fillRect/>
                </a:stretch>
              </p:blipFill>
              <p:spPr>
                <a:xfrm>
                  <a:off x="5737475" y="5722507"/>
                  <a:ext cx="109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15" name="Freihand 214">
                  <a:extLst>
                    <a:ext uri="{FF2B5EF4-FFF2-40B4-BE49-F238E27FC236}">
                      <a16:creationId xmlns:a16="http://schemas.microsoft.com/office/drawing/2014/main" id="{B5A4C2D2-65D7-4733-835C-C2F6814B4B1F}"/>
                    </a:ext>
                  </a:extLst>
                </p14:cNvPr>
                <p14:cNvContentPartPr/>
                <p14:nvPr/>
              </p14:nvContentPartPr>
              <p14:xfrm>
                <a:off x="5895155" y="5729707"/>
                <a:ext cx="119160" cy="104400"/>
              </p14:xfrm>
            </p:contentPart>
          </mc:Choice>
          <mc:Fallback>
            <p:pic>
              <p:nvPicPr>
                <p:cNvPr id="215" name="Freihand 214">
                  <a:extLst>
                    <a:ext uri="{FF2B5EF4-FFF2-40B4-BE49-F238E27FC236}">
                      <a16:creationId xmlns:a16="http://schemas.microsoft.com/office/drawing/2014/main" id="{B5A4C2D2-65D7-4733-835C-C2F6814B4B1F}"/>
                    </a:ext>
                  </a:extLst>
                </p:cNvPr>
                <p:cNvPicPr/>
                <p:nvPr/>
              </p:nvPicPr>
              <p:blipFill>
                <a:blip r:embed="rId490"/>
                <a:stretch>
                  <a:fillRect/>
                </a:stretch>
              </p:blipFill>
              <p:spPr>
                <a:xfrm>
                  <a:off x="5890835" y="5725387"/>
                  <a:ext cx="127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16" name="Freihand 215">
                  <a:extLst>
                    <a:ext uri="{FF2B5EF4-FFF2-40B4-BE49-F238E27FC236}">
                      <a16:creationId xmlns:a16="http://schemas.microsoft.com/office/drawing/2014/main" id="{9E0644AF-A4CD-40D7-A65F-F11C4C9BDCED}"/>
                    </a:ext>
                  </a:extLst>
                </p14:cNvPr>
                <p14:cNvContentPartPr/>
                <p14:nvPr/>
              </p14:nvContentPartPr>
              <p14:xfrm>
                <a:off x="5852675" y="5670307"/>
                <a:ext cx="99720" cy="54000"/>
              </p14:xfrm>
            </p:contentPart>
          </mc:Choice>
          <mc:Fallback>
            <p:pic>
              <p:nvPicPr>
                <p:cNvPr id="216" name="Freihand 215">
                  <a:extLst>
                    <a:ext uri="{FF2B5EF4-FFF2-40B4-BE49-F238E27FC236}">
                      <a16:creationId xmlns:a16="http://schemas.microsoft.com/office/drawing/2014/main" id="{9E0644AF-A4CD-40D7-A65F-F11C4C9BDCED}"/>
                    </a:ext>
                  </a:extLst>
                </p:cNvPr>
                <p:cNvPicPr/>
                <p:nvPr/>
              </p:nvPicPr>
              <p:blipFill>
                <a:blip r:embed="rId492"/>
                <a:stretch>
                  <a:fillRect/>
                </a:stretch>
              </p:blipFill>
              <p:spPr>
                <a:xfrm>
                  <a:off x="5848355" y="5665987"/>
                  <a:ext cx="1083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17" name="Freihand 216">
                  <a:extLst>
                    <a:ext uri="{FF2B5EF4-FFF2-40B4-BE49-F238E27FC236}">
                      <a16:creationId xmlns:a16="http://schemas.microsoft.com/office/drawing/2014/main" id="{DBD34D8B-F489-457E-99B5-75106F83B3B5}"/>
                    </a:ext>
                  </a:extLst>
                </p14:cNvPr>
                <p14:cNvContentPartPr/>
                <p14:nvPr/>
              </p14:nvContentPartPr>
              <p14:xfrm>
                <a:off x="5939075" y="5799547"/>
                <a:ext cx="51840" cy="65160"/>
              </p14:xfrm>
            </p:contentPart>
          </mc:Choice>
          <mc:Fallback>
            <p:pic>
              <p:nvPicPr>
                <p:cNvPr id="217" name="Freihand 216">
                  <a:extLst>
                    <a:ext uri="{FF2B5EF4-FFF2-40B4-BE49-F238E27FC236}">
                      <a16:creationId xmlns:a16="http://schemas.microsoft.com/office/drawing/2014/main" id="{DBD34D8B-F489-457E-99B5-75106F83B3B5}"/>
                    </a:ext>
                  </a:extLst>
                </p:cNvPr>
                <p:cNvPicPr/>
                <p:nvPr/>
              </p:nvPicPr>
              <p:blipFill>
                <a:blip r:embed="rId494"/>
                <a:stretch>
                  <a:fillRect/>
                </a:stretch>
              </p:blipFill>
              <p:spPr>
                <a:xfrm>
                  <a:off x="5934755" y="5795227"/>
                  <a:ext cx="60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18" name="Freihand 217">
                  <a:extLst>
                    <a:ext uri="{FF2B5EF4-FFF2-40B4-BE49-F238E27FC236}">
                      <a16:creationId xmlns:a16="http://schemas.microsoft.com/office/drawing/2014/main" id="{CDE48E0A-9BA3-4887-A24E-D56D41E37CF9}"/>
                    </a:ext>
                  </a:extLst>
                </p14:cNvPr>
                <p14:cNvContentPartPr/>
                <p14:nvPr/>
              </p14:nvContentPartPr>
              <p14:xfrm>
                <a:off x="5975435" y="5667787"/>
                <a:ext cx="100080" cy="231120"/>
              </p14:xfrm>
            </p:contentPart>
          </mc:Choice>
          <mc:Fallback>
            <p:pic>
              <p:nvPicPr>
                <p:cNvPr id="218" name="Freihand 217">
                  <a:extLst>
                    <a:ext uri="{FF2B5EF4-FFF2-40B4-BE49-F238E27FC236}">
                      <a16:creationId xmlns:a16="http://schemas.microsoft.com/office/drawing/2014/main" id="{CDE48E0A-9BA3-4887-A24E-D56D41E37CF9}"/>
                    </a:ext>
                  </a:extLst>
                </p:cNvPr>
                <p:cNvPicPr/>
                <p:nvPr/>
              </p:nvPicPr>
              <p:blipFill>
                <a:blip r:embed="rId496"/>
                <a:stretch>
                  <a:fillRect/>
                </a:stretch>
              </p:blipFill>
              <p:spPr>
                <a:xfrm>
                  <a:off x="5971115" y="5663467"/>
                  <a:ext cx="1087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19" name="Freihand 218">
                  <a:extLst>
                    <a:ext uri="{FF2B5EF4-FFF2-40B4-BE49-F238E27FC236}">
                      <a16:creationId xmlns:a16="http://schemas.microsoft.com/office/drawing/2014/main" id="{FA623C04-5D37-4DF3-8350-812A574B2E20}"/>
                    </a:ext>
                  </a:extLst>
                </p14:cNvPr>
                <p14:cNvContentPartPr/>
                <p14:nvPr/>
              </p14:nvContentPartPr>
              <p14:xfrm>
                <a:off x="6143555" y="5749867"/>
                <a:ext cx="195840" cy="3600"/>
              </p14:xfrm>
            </p:contentPart>
          </mc:Choice>
          <mc:Fallback>
            <p:pic>
              <p:nvPicPr>
                <p:cNvPr id="219" name="Freihand 218">
                  <a:extLst>
                    <a:ext uri="{FF2B5EF4-FFF2-40B4-BE49-F238E27FC236}">
                      <a16:creationId xmlns:a16="http://schemas.microsoft.com/office/drawing/2014/main" id="{FA623C04-5D37-4DF3-8350-812A574B2E20}"/>
                    </a:ext>
                  </a:extLst>
                </p:cNvPr>
                <p:cNvPicPr/>
                <p:nvPr/>
              </p:nvPicPr>
              <p:blipFill>
                <a:blip r:embed="rId498"/>
                <a:stretch>
                  <a:fillRect/>
                </a:stretch>
              </p:blipFill>
              <p:spPr>
                <a:xfrm>
                  <a:off x="6139235" y="5745547"/>
                  <a:ext cx="2044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20" name="Freihand 219">
                  <a:extLst>
                    <a:ext uri="{FF2B5EF4-FFF2-40B4-BE49-F238E27FC236}">
                      <a16:creationId xmlns:a16="http://schemas.microsoft.com/office/drawing/2014/main" id="{1C292BAD-195D-4BA1-893C-735166DA9C2E}"/>
                    </a:ext>
                  </a:extLst>
                </p14:cNvPr>
                <p14:cNvContentPartPr/>
                <p14:nvPr/>
              </p14:nvContentPartPr>
              <p14:xfrm>
                <a:off x="6144275" y="5794147"/>
                <a:ext cx="185400" cy="24840"/>
              </p14:xfrm>
            </p:contentPart>
          </mc:Choice>
          <mc:Fallback>
            <p:pic>
              <p:nvPicPr>
                <p:cNvPr id="220" name="Freihand 219">
                  <a:extLst>
                    <a:ext uri="{FF2B5EF4-FFF2-40B4-BE49-F238E27FC236}">
                      <a16:creationId xmlns:a16="http://schemas.microsoft.com/office/drawing/2014/main" id="{1C292BAD-195D-4BA1-893C-735166DA9C2E}"/>
                    </a:ext>
                  </a:extLst>
                </p:cNvPr>
                <p:cNvPicPr/>
                <p:nvPr/>
              </p:nvPicPr>
              <p:blipFill>
                <a:blip r:embed="rId500"/>
                <a:stretch>
                  <a:fillRect/>
                </a:stretch>
              </p:blipFill>
              <p:spPr>
                <a:xfrm>
                  <a:off x="6139955" y="5789827"/>
                  <a:ext cx="1940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24" name="Freihand 223">
                  <a:extLst>
                    <a:ext uri="{FF2B5EF4-FFF2-40B4-BE49-F238E27FC236}">
                      <a16:creationId xmlns:a16="http://schemas.microsoft.com/office/drawing/2014/main" id="{9AB691B7-A582-48D2-901F-B139039B65E4}"/>
                    </a:ext>
                  </a:extLst>
                </p14:cNvPr>
                <p14:cNvContentPartPr/>
                <p14:nvPr/>
              </p14:nvContentPartPr>
              <p14:xfrm>
                <a:off x="6482315" y="5694787"/>
                <a:ext cx="22680" cy="146520"/>
              </p14:xfrm>
            </p:contentPart>
          </mc:Choice>
          <mc:Fallback>
            <p:pic>
              <p:nvPicPr>
                <p:cNvPr id="224" name="Freihand 223">
                  <a:extLst>
                    <a:ext uri="{FF2B5EF4-FFF2-40B4-BE49-F238E27FC236}">
                      <a16:creationId xmlns:a16="http://schemas.microsoft.com/office/drawing/2014/main" id="{9AB691B7-A582-48D2-901F-B139039B65E4}"/>
                    </a:ext>
                  </a:extLst>
                </p:cNvPr>
                <p:cNvPicPr/>
                <p:nvPr/>
              </p:nvPicPr>
              <p:blipFill>
                <a:blip r:embed="rId502"/>
                <a:stretch>
                  <a:fillRect/>
                </a:stretch>
              </p:blipFill>
              <p:spPr>
                <a:xfrm>
                  <a:off x="6477995" y="5690467"/>
                  <a:ext cx="31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25" name="Freihand 224">
                  <a:extLst>
                    <a:ext uri="{FF2B5EF4-FFF2-40B4-BE49-F238E27FC236}">
                      <a16:creationId xmlns:a16="http://schemas.microsoft.com/office/drawing/2014/main" id="{0DDC7F8C-58C1-453A-A066-D1F4755F0542}"/>
                    </a:ext>
                  </a:extLst>
                </p14:cNvPr>
                <p14:cNvContentPartPr/>
                <p14:nvPr/>
              </p14:nvContentPartPr>
              <p14:xfrm>
                <a:off x="6418235" y="5656627"/>
                <a:ext cx="168120" cy="183240"/>
              </p14:xfrm>
            </p:contentPart>
          </mc:Choice>
          <mc:Fallback>
            <p:pic>
              <p:nvPicPr>
                <p:cNvPr id="225" name="Freihand 224">
                  <a:extLst>
                    <a:ext uri="{FF2B5EF4-FFF2-40B4-BE49-F238E27FC236}">
                      <a16:creationId xmlns:a16="http://schemas.microsoft.com/office/drawing/2014/main" id="{0DDC7F8C-58C1-453A-A066-D1F4755F0542}"/>
                    </a:ext>
                  </a:extLst>
                </p:cNvPr>
                <p:cNvPicPr/>
                <p:nvPr/>
              </p:nvPicPr>
              <p:blipFill>
                <a:blip r:embed="rId504"/>
                <a:stretch>
                  <a:fillRect/>
                </a:stretch>
              </p:blipFill>
              <p:spPr>
                <a:xfrm>
                  <a:off x="6413915" y="5652307"/>
                  <a:ext cx="1767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26" name="Freihand 225">
                  <a:extLst>
                    <a:ext uri="{FF2B5EF4-FFF2-40B4-BE49-F238E27FC236}">
                      <a16:creationId xmlns:a16="http://schemas.microsoft.com/office/drawing/2014/main" id="{1D481AA6-E2FB-41C5-AA9D-1810E174AAF1}"/>
                    </a:ext>
                  </a:extLst>
                </p14:cNvPr>
                <p14:cNvContentPartPr/>
                <p14:nvPr/>
              </p14:nvContentPartPr>
              <p14:xfrm>
                <a:off x="6615515" y="5682187"/>
                <a:ext cx="10440" cy="103320"/>
              </p14:xfrm>
            </p:contentPart>
          </mc:Choice>
          <mc:Fallback>
            <p:pic>
              <p:nvPicPr>
                <p:cNvPr id="226" name="Freihand 225">
                  <a:extLst>
                    <a:ext uri="{FF2B5EF4-FFF2-40B4-BE49-F238E27FC236}">
                      <a16:creationId xmlns:a16="http://schemas.microsoft.com/office/drawing/2014/main" id="{1D481AA6-E2FB-41C5-AA9D-1810E174AAF1}"/>
                    </a:ext>
                  </a:extLst>
                </p:cNvPr>
                <p:cNvPicPr/>
                <p:nvPr/>
              </p:nvPicPr>
              <p:blipFill>
                <a:blip r:embed="rId506"/>
                <a:stretch>
                  <a:fillRect/>
                </a:stretch>
              </p:blipFill>
              <p:spPr>
                <a:xfrm>
                  <a:off x="6611195" y="5677867"/>
                  <a:ext cx="19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27" name="Freihand 226">
                  <a:extLst>
                    <a:ext uri="{FF2B5EF4-FFF2-40B4-BE49-F238E27FC236}">
                      <a16:creationId xmlns:a16="http://schemas.microsoft.com/office/drawing/2014/main" id="{3C05CC1B-F908-4985-A8B8-C1B446D893FA}"/>
                    </a:ext>
                  </a:extLst>
                </p14:cNvPr>
                <p14:cNvContentPartPr/>
                <p14:nvPr/>
              </p14:nvContentPartPr>
              <p14:xfrm>
                <a:off x="6668795" y="5659507"/>
                <a:ext cx="26640" cy="119520"/>
              </p14:xfrm>
            </p:contentPart>
          </mc:Choice>
          <mc:Fallback>
            <p:pic>
              <p:nvPicPr>
                <p:cNvPr id="227" name="Freihand 226">
                  <a:extLst>
                    <a:ext uri="{FF2B5EF4-FFF2-40B4-BE49-F238E27FC236}">
                      <a16:creationId xmlns:a16="http://schemas.microsoft.com/office/drawing/2014/main" id="{3C05CC1B-F908-4985-A8B8-C1B446D893FA}"/>
                    </a:ext>
                  </a:extLst>
                </p:cNvPr>
                <p:cNvPicPr/>
                <p:nvPr/>
              </p:nvPicPr>
              <p:blipFill>
                <a:blip r:embed="rId508"/>
                <a:stretch>
                  <a:fillRect/>
                </a:stretch>
              </p:blipFill>
              <p:spPr>
                <a:xfrm>
                  <a:off x="6664475" y="5655187"/>
                  <a:ext cx="35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28" name="Freihand 227">
                  <a:extLst>
                    <a:ext uri="{FF2B5EF4-FFF2-40B4-BE49-F238E27FC236}">
                      <a16:creationId xmlns:a16="http://schemas.microsoft.com/office/drawing/2014/main" id="{2E73A51E-3B9D-4241-81C1-8170369A7E26}"/>
                    </a:ext>
                  </a:extLst>
                </p14:cNvPr>
                <p14:cNvContentPartPr/>
                <p14:nvPr/>
              </p14:nvContentPartPr>
              <p14:xfrm>
                <a:off x="6582035" y="5624227"/>
                <a:ext cx="161640" cy="66600"/>
              </p14:xfrm>
            </p:contentPart>
          </mc:Choice>
          <mc:Fallback>
            <p:pic>
              <p:nvPicPr>
                <p:cNvPr id="228" name="Freihand 227">
                  <a:extLst>
                    <a:ext uri="{FF2B5EF4-FFF2-40B4-BE49-F238E27FC236}">
                      <a16:creationId xmlns:a16="http://schemas.microsoft.com/office/drawing/2014/main" id="{2E73A51E-3B9D-4241-81C1-8170369A7E26}"/>
                    </a:ext>
                  </a:extLst>
                </p:cNvPr>
                <p:cNvPicPr/>
                <p:nvPr/>
              </p:nvPicPr>
              <p:blipFill>
                <a:blip r:embed="rId510"/>
                <a:stretch>
                  <a:fillRect/>
                </a:stretch>
              </p:blipFill>
              <p:spPr>
                <a:xfrm>
                  <a:off x="6577715" y="5619907"/>
                  <a:ext cx="170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30" name="Freihand 229">
                  <a:extLst>
                    <a:ext uri="{FF2B5EF4-FFF2-40B4-BE49-F238E27FC236}">
                      <a16:creationId xmlns:a16="http://schemas.microsoft.com/office/drawing/2014/main" id="{32F8180D-CA37-497F-8114-395F8AEFF6FE}"/>
                    </a:ext>
                  </a:extLst>
                </p14:cNvPr>
                <p14:cNvContentPartPr/>
                <p14:nvPr/>
              </p14:nvContentPartPr>
              <p14:xfrm>
                <a:off x="6683195" y="5731507"/>
                <a:ext cx="94680" cy="82440"/>
              </p14:xfrm>
            </p:contentPart>
          </mc:Choice>
          <mc:Fallback>
            <p:pic>
              <p:nvPicPr>
                <p:cNvPr id="230" name="Freihand 229">
                  <a:extLst>
                    <a:ext uri="{FF2B5EF4-FFF2-40B4-BE49-F238E27FC236}">
                      <a16:creationId xmlns:a16="http://schemas.microsoft.com/office/drawing/2014/main" id="{32F8180D-CA37-497F-8114-395F8AEFF6FE}"/>
                    </a:ext>
                  </a:extLst>
                </p:cNvPr>
                <p:cNvPicPr/>
                <p:nvPr/>
              </p:nvPicPr>
              <p:blipFill>
                <a:blip r:embed="rId512"/>
                <a:stretch>
                  <a:fillRect/>
                </a:stretch>
              </p:blipFill>
              <p:spPr>
                <a:xfrm>
                  <a:off x="6678875" y="5727187"/>
                  <a:ext cx="1033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31" name="Freihand 230">
                  <a:extLst>
                    <a:ext uri="{FF2B5EF4-FFF2-40B4-BE49-F238E27FC236}">
                      <a16:creationId xmlns:a16="http://schemas.microsoft.com/office/drawing/2014/main" id="{105F10A8-7D1E-44B3-880F-C75AB43C8634}"/>
                    </a:ext>
                  </a:extLst>
                </p14:cNvPr>
                <p14:cNvContentPartPr/>
                <p14:nvPr/>
              </p14:nvContentPartPr>
              <p14:xfrm>
                <a:off x="6768875" y="5737267"/>
                <a:ext cx="61560" cy="74520"/>
              </p14:xfrm>
            </p:contentPart>
          </mc:Choice>
          <mc:Fallback>
            <p:pic>
              <p:nvPicPr>
                <p:cNvPr id="231" name="Freihand 230">
                  <a:extLst>
                    <a:ext uri="{FF2B5EF4-FFF2-40B4-BE49-F238E27FC236}">
                      <a16:creationId xmlns:a16="http://schemas.microsoft.com/office/drawing/2014/main" id="{105F10A8-7D1E-44B3-880F-C75AB43C8634}"/>
                    </a:ext>
                  </a:extLst>
                </p:cNvPr>
                <p:cNvPicPr/>
                <p:nvPr/>
              </p:nvPicPr>
              <p:blipFill>
                <a:blip r:embed="rId514"/>
                <a:stretch>
                  <a:fillRect/>
                </a:stretch>
              </p:blipFill>
              <p:spPr>
                <a:xfrm>
                  <a:off x="6764555" y="5732947"/>
                  <a:ext cx="70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32" name="Freihand 231">
                  <a:extLst>
                    <a:ext uri="{FF2B5EF4-FFF2-40B4-BE49-F238E27FC236}">
                      <a16:creationId xmlns:a16="http://schemas.microsoft.com/office/drawing/2014/main" id="{8ED611AF-787A-429D-AEBF-D8CB7F208C90}"/>
                    </a:ext>
                  </a:extLst>
                </p14:cNvPr>
                <p14:cNvContentPartPr/>
                <p14:nvPr/>
              </p14:nvContentPartPr>
              <p14:xfrm>
                <a:off x="6826475" y="5740867"/>
                <a:ext cx="15120" cy="80280"/>
              </p14:xfrm>
            </p:contentPart>
          </mc:Choice>
          <mc:Fallback>
            <p:pic>
              <p:nvPicPr>
                <p:cNvPr id="232" name="Freihand 231">
                  <a:extLst>
                    <a:ext uri="{FF2B5EF4-FFF2-40B4-BE49-F238E27FC236}">
                      <a16:creationId xmlns:a16="http://schemas.microsoft.com/office/drawing/2014/main" id="{8ED611AF-787A-429D-AEBF-D8CB7F208C90}"/>
                    </a:ext>
                  </a:extLst>
                </p:cNvPr>
                <p:cNvPicPr/>
                <p:nvPr/>
              </p:nvPicPr>
              <p:blipFill>
                <a:blip r:embed="rId516"/>
                <a:stretch>
                  <a:fillRect/>
                </a:stretch>
              </p:blipFill>
              <p:spPr>
                <a:xfrm>
                  <a:off x="6822155" y="5736547"/>
                  <a:ext cx="23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33" name="Freihand 232">
                  <a:extLst>
                    <a:ext uri="{FF2B5EF4-FFF2-40B4-BE49-F238E27FC236}">
                      <a16:creationId xmlns:a16="http://schemas.microsoft.com/office/drawing/2014/main" id="{53A9D456-CCA9-4C1E-A1D3-61D4A4A995A9}"/>
                    </a:ext>
                  </a:extLst>
                </p14:cNvPr>
                <p14:cNvContentPartPr/>
                <p14:nvPr/>
              </p14:nvContentPartPr>
              <p14:xfrm>
                <a:off x="6850955" y="5710987"/>
                <a:ext cx="114840" cy="133560"/>
              </p14:xfrm>
            </p:contentPart>
          </mc:Choice>
          <mc:Fallback>
            <p:pic>
              <p:nvPicPr>
                <p:cNvPr id="233" name="Freihand 232">
                  <a:extLst>
                    <a:ext uri="{FF2B5EF4-FFF2-40B4-BE49-F238E27FC236}">
                      <a16:creationId xmlns:a16="http://schemas.microsoft.com/office/drawing/2014/main" id="{53A9D456-CCA9-4C1E-A1D3-61D4A4A995A9}"/>
                    </a:ext>
                  </a:extLst>
                </p:cNvPr>
                <p:cNvPicPr/>
                <p:nvPr/>
              </p:nvPicPr>
              <p:blipFill>
                <a:blip r:embed="rId518"/>
                <a:stretch>
                  <a:fillRect/>
                </a:stretch>
              </p:blipFill>
              <p:spPr>
                <a:xfrm>
                  <a:off x="6846635" y="5706667"/>
                  <a:ext cx="123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35" name="Freihand 234">
                  <a:extLst>
                    <a:ext uri="{FF2B5EF4-FFF2-40B4-BE49-F238E27FC236}">
                      <a16:creationId xmlns:a16="http://schemas.microsoft.com/office/drawing/2014/main" id="{69A63C84-19C4-43E9-AB64-96441F713A90}"/>
                    </a:ext>
                  </a:extLst>
                </p14:cNvPr>
                <p14:cNvContentPartPr/>
                <p14:nvPr/>
              </p14:nvContentPartPr>
              <p14:xfrm>
                <a:off x="6328955" y="5494987"/>
                <a:ext cx="355320" cy="136440"/>
              </p14:xfrm>
            </p:contentPart>
          </mc:Choice>
          <mc:Fallback>
            <p:pic>
              <p:nvPicPr>
                <p:cNvPr id="235" name="Freihand 234">
                  <a:extLst>
                    <a:ext uri="{FF2B5EF4-FFF2-40B4-BE49-F238E27FC236}">
                      <a16:creationId xmlns:a16="http://schemas.microsoft.com/office/drawing/2014/main" id="{69A63C84-19C4-43E9-AB64-96441F713A90}"/>
                    </a:ext>
                  </a:extLst>
                </p:cNvPr>
                <p:cNvPicPr/>
                <p:nvPr/>
              </p:nvPicPr>
              <p:blipFill>
                <a:blip r:embed="rId520"/>
                <a:stretch>
                  <a:fillRect/>
                </a:stretch>
              </p:blipFill>
              <p:spPr>
                <a:xfrm>
                  <a:off x="6324635" y="5490667"/>
                  <a:ext cx="363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36" name="Freihand 235">
                  <a:extLst>
                    <a:ext uri="{FF2B5EF4-FFF2-40B4-BE49-F238E27FC236}">
                      <a16:creationId xmlns:a16="http://schemas.microsoft.com/office/drawing/2014/main" id="{EE223CAC-ABA8-443A-A7FE-B299958AF86D}"/>
                    </a:ext>
                  </a:extLst>
                </p14:cNvPr>
                <p14:cNvContentPartPr/>
                <p14:nvPr/>
              </p14:nvContentPartPr>
              <p14:xfrm>
                <a:off x="6679955" y="5484547"/>
                <a:ext cx="415800" cy="113040"/>
              </p14:xfrm>
            </p:contentPart>
          </mc:Choice>
          <mc:Fallback>
            <p:pic>
              <p:nvPicPr>
                <p:cNvPr id="236" name="Freihand 235">
                  <a:extLst>
                    <a:ext uri="{FF2B5EF4-FFF2-40B4-BE49-F238E27FC236}">
                      <a16:creationId xmlns:a16="http://schemas.microsoft.com/office/drawing/2014/main" id="{EE223CAC-ABA8-443A-A7FE-B299958AF86D}"/>
                    </a:ext>
                  </a:extLst>
                </p:cNvPr>
                <p:cNvPicPr/>
                <p:nvPr/>
              </p:nvPicPr>
              <p:blipFill>
                <a:blip r:embed="rId522"/>
                <a:stretch>
                  <a:fillRect/>
                </a:stretch>
              </p:blipFill>
              <p:spPr>
                <a:xfrm>
                  <a:off x="6675635" y="5480227"/>
                  <a:ext cx="4244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37" name="Freihand 236">
                  <a:extLst>
                    <a:ext uri="{FF2B5EF4-FFF2-40B4-BE49-F238E27FC236}">
                      <a16:creationId xmlns:a16="http://schemas.microsoft.com/office/drawing/2014/main" id="{F4715A4D-5E6E-4E46-B43C-CEB006C14EED}"/>
                    </a:ext>
                  </a:extLst>
                </p14:cNvPr>
                <p14:cNvContentPartPr/>
                <p14:nvPr/>
              </p14:nvContentPartPr>
              <p14:xfrm>
                <a:off x="6386555" y="5310307"/>
                <a:ext cx="109080" cy="127800"/>
              </p14:xfrm>
            </p:contentPart>
          </mc:Choice>
          <mc:Fallback>
            <p:pic>
              <p:nvPicPr>
                <p:cNvPr id="237" name="Freihand 236">
                  <a:extLst>
                    <a:ext uri="{FF2B5EF4-FFF2-40B4-BE49-F238E27FC236}">
                      <a16:creationId xmlns:a16="http://schemas.microsoft.com/office/drawing/2014/main" id="{F4715A4D-5E6E-4E46-B43C-CEB006C14EED}"/>
                    </a:ext>
                  </a:extLst>
                </p:cNvPr>
                <p:cNvPicPr/>
                <p:nvPr/>
              </p:nvPicPr>
              <p:blipFill>
                <a:blip r:embed="rId524"/>
                <a:stretch>
                  <a:fillRect/>
                </a:stretch>
              </p:blipFill>
              <p:spPr>
                <a:xfrm>
                  <a:off x="6382235" y="5305987"/>
                  <a:ext cx="117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38" name="Freihand 237">
                  <a:extLst>
                    <a:ext uri="{FF2B5EF4-FFF2-40B4-BE49-F238E27FC236}">
                      <a16:creationId xmlns:a16="http://schemas.microsoft.com/office/drawing/2014/main" id="{D027D2B8-9393-4C33-B81E-7ED6A47CFE24}"/>
                    </a:ext>
                  </a:extLst>
                </p14:cNvPr>
                <p14:cNvContentPartPr/>
                <p14:nvPr/>
              </p14:nvContentPartPr>
              <p14:xfrm>
                <a:off x="6543515" y="5310667"/>
                <a:ext cx="111240" cy="99720"/>
              </p14:xfrm>
            </p:contentPart>
          </mc:Choice>
          <mc:Fallback>
            <p:pic>
              <p:nvPicPr>
                <p:cNvPr id="238" name="Freihand 237">
                  <a:extLst>
                    <a:ext uri="{FF2B5EF4-FFF2-40B4-BE49-F238E27FC236}">
                      <a16:creationId xmlns:a16="http://schemas.microsoft.com/office/drawing/2014/main" id="{D027D2B8-9393-4C33-B81E-7ED6A47CFE24}"/>
                    </a:ext>
                  </a:extLst>
                </p:cNvPr>
                <p:cNvPicPr/>
                <p:nvPr/>
              </p:nvPicPr>
              <p:blipFill>
                <a:blip r:embed="rId526"/>
                <a:stretch>
                  <a:fillRect/>
                </a:stretch>
              </p:blipFill>
              <p:spPr>
                <a:xfrm>
                  <a:off x="6539195" y="5306347"/>
                  <a:ext cx="119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39" name="Freihand 238">
                  <a:extLst>
                    <a:ext uri="{FF2B5EF4-FFF2-40B4-BE49-F238E27FC236}">
                      <a16:creationId xmlns:a16="http://schemas.microsoft.com/office/drawing/2014/main" id="{0C02D7E8-9AE5-4072-9484-FD5A7DD7B411}"/>
                    </a:ext>
                  </a:extLst>
                </p14:cNvPr>
                <p14:cNvContentPartPr/>
                <p14:nvPr/>
              </p14:nvContentPartPr>
              <p14:xfrm>
                <a:off x="6713795" y="5288707"/>
                <a:ext cx="125280" cy="142560"/>
              </p14:xfrm>
            </p:contentPart>
          </mc:Choice>
          <mc:Fallback>
            <p:pic>
              <p:nvPicPr>
                <p:cNvPr id="239" name="Freihand 238">
                  <a:extLst>
                    <a:ext uri="{FF2B5EF4-FFF2-40B4-BE49-F238E27FC236}">
                      <a16:creationId xmlns:a16="http://schemas.microsoft.com/office/drawing/2014/main" id="{0C02D7E8-9AE5-4072-9484-FD5A7DD7B411}"/>
                    </a:ext>
                  </a:extLst>
                </p:cNvPr>
                <p:cNvPicPr/>
                <p:nvPr/>
              </p:nvPicPr>
              <p:blipFill>
                <a:blip r:embed="rId528"/>
                <a:stretch>
                  <a:fillRect/>
                </a:stretch>
              </p:blipFill>
              <p:spPr>
                <a:xfrm>
                  <a:off x="6709475" y="5284387"/>
                  <a:ext cx="133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40" name="Freihand 239">
                  <a:extLst>
                    <a:ext uri="{FF2B5EF4-FFF2-40B4-BE49-F238E27FC236}">
                      <a16:creationId xmlns:a16="http://schemas.microsoft.com/office/drawing/2014/main" id="{5E298452-25E8-4687-BD7B-8988D7F7F2CA}"/>
                    </a:ext>
                  </a:extLst>
                </p14:cNvPr>
                <p14:cNvContentPartPr/>
                <p14:nvPr/>
              </p14:nvContentPartPr>
              <p14:xfrm>
                <a:off x="6731075" y="5350627"/>
                <a:ext cx="141480" cy="10440"/>
              </p14:xfrm>
            </p:contentPart>
          </mc:Choice>
          <mc:Fallback>
            <p:pic>
              <p:nvPicPr>
                <p:cNvPr id="240" name="Freihand 239">
                  <a:extLst>
                    <a:ext uri="{FF2B5EF4-FFF2-40B4-BE49-F238E27FC236}">
                      <a16:creationId xmlns:a16="http://schemas.microsoft.com/office/drawing/2014/main" id="{5E298452-25E8-4687-BD7B-8988D7F7F2CA}"/>
                    </a:ext>
                  </a:extLst>
                </p:cNvPr>
                <p:cNvPicPr/>
                <p:nvPr/>
              </p:nvPicPr>
              <p:blipFill>
                <a:blip r:embed="rId530"/>
                <a:stretch>
                  <a:fillRect/>
                </a:stretch>
              </p:blipFill>
              <p:spPr>
                <a:xfrm>
                  <a:off x="6726755" y="5346307"/>
                  <a:ext cx="1501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18" name="Freihand 317">
                  <a:extLst>
                    <a:ext uri="{FF2B5EF4-FFF2-40B4-BE49-F238E27FC236}">
                      <a16:creationId xmlns:a16="http://schemas.microsoft.com/office/drawing/2014/main" id="{E9DA1AE4-631B-4601-BF97-CB960E915EDB}"/>
                    </a:ext>
                  </a:extLst>
                </p14:cNvPr>
                <p14:cNvContentPartPr/>
                <p14:nvPr/>
              </p14:nvContentPartPr>
              <p14:xfrm>
                <a:off x="5076875" y="5692627"/>
                <a:ext cx="55080" cy="248400"/>
              </p14:xfrm>
            </p:contentPart>
          </mc:Choice>
          <mc:Fallback>
            <p:pic>
              <p:nvPicPr>
                <p:cNvPr id="318" name="Freihand 317">
                  <a:extLst>
                    <a:ext uri="{FF2B5EF4-FFF2-40B4-BE49-F238E27FC236}">
                      <a16:creationId xmlns:a16="http://schemas.microsoft.com/office/drawing/2014/main" id="{E9DA1AE4-631B-4601-BF97-CB960E915EDB}"/>
                    </a:ext>
                  </a:extLst>
                </p:cNvPr>
                <p:cNvPicPr/>
                <p:nvPr/>
              </p:nvPicPr>
              <p:blipFill>
                <a:blip r:embed="rId532"/>
                <a:stretch>
                  <a:fillRect/>
                </a:stretch>
              </p:blipFill>
              <p:spPr>
                <a:xfrm>
                  <a:off x="5072555" y="5688307"/>
                  <a:ext cx="637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19" name="Freihand 318">
                  <a:extLst>
                    <a:ext uri="{FF2B5EF4-FFF2-40B4-BE49-F238E27FC236}">
                      <a16:creationId xmlns:a16="http://schemas.microsoft.com/office/drawing/2014/main" id="{D80FFDA2-5AC7-4623-A347-C1D1B9549384}"/>
                    </a:ext>
                  </a:extLst>
                </p14:cNvPr>
                <p14:cNvContentPartPr/>
                <p14:nvPr/>
              </p14:nvContentPartPr>
              <p14:xfrm>
                <a:off x="5126555" y="5678947"/>
                <a:ext cx="37440" cy="248760"/>
              </p14:xfrm>
            </p:contentPart>
          </mc:Choice>
          <mc:Fallback>
            <p:pic>
              <p:nvPicPr>
                <p:cNvPr id="319" name="Freihand 318">
                  <a:extLst>
                    <a:ext uri="{FF2B5EF4-FFF2-40B4-BE49-F238E27FC236}">
                      <a16:creationId xmlns:a16="http://schemas.microsoft.com/office/drawing/2014/main" id="{D80FFDA2-5AC7-4623-A347-C1D1B9549384}"/>
                    </a:ext>
                  </a:extLst>
                </p:cNvPr>
                <p:cNvPicPr/>
                <p:nvPr/>
              </p:nvPicPr>
              <p:blipFill>
                <a:blip r:embed="rId534"/>
                <a:stretch>
                  <a:fillRect/>
                </a:stretch>
              </p:blipFill>
              <p:spPr>
                <a:xfrm>
                  <a:off x="5122235" y="5674627"/>
                  <a:ext cx="460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20" name="Freihand 319">
                  <a:extLst>
                    <a:ext uri="{FF2B5EF4-FFF2-40B4-BE49-F238E27FC236}">
                      <a16:creationId xmlns:a16="http://schemas.microsoft.com/office/drawing/2014/main" id="{F772912A-852C-410A-AE7E-161DFBFE1D2D}"/>
                    </a:ext>
                  </a:extLst>
                </p14:cNvPr>
                <p14:cNvContentPartPr/>
                <p14:nvPr/>
              </p14:nvContentPartPr>
              <p14:xfrm>
                <a:off x="5110715" y="5745547"/>
                <a:ext cx="55080" cy="97200"/>
              </p14:xfrm>
            </p:contentPart>
          </mc:Choice>
          <mc:Fallback>
            <p:pic>
              <p:nvPicPr>
                <p:cNvPr id="320" name="Freihand 319">
                  <a:extLst>
                    <a:ext uri="{FF2B5EF4-FFF2-40B4-BE49-F238E27FC236}">
                      <a16:creationId xmlns:a16="http://schemas.microsoft.com/office/drawing/2014/main" id="{F772912A-852C-410A-AE7E-161DFBFE1D2D}"/>
                    </a:ext>
                  </a:extLst>
                </p:cNvPr>
                <p:cNvPicPr/>
                <p:nvPr/>
              </p:nvPicPr>
              <p:blipFill>
                <a:blip r:embed="rId536"/>
                <a:stretch>
                  <a:fillRect/>
                </a:stretch>
              </p:blipFill>
              <p:spPr>
                <a:xfrm>
                  <a:off x="5106395" y="5741227"/>
                  <a:ext cx="63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21" name="Freihand 320">
                  <a:extLst>
                    <a:ext uri="{FF2B5EF4-FFF2-40B4-BE49-F238E27FC236}">
                      <a16:creationId xmlns:a16="http://schemas.microsoft.com/office/drawing/2014/main" id="{C6BCC1D9-FB4B-463F-BCA2-BC99C3E31A96}"/>
                    </a:ext>
                  </a:extLst>
                </p14:cNvPr>
                <p14:cNvContentPartPr/>
                <p14:nvPr/>
              </p14:nvContentPartPr>
              <p14:xfrm>
                <a:off x="5208635" y="5759587"/>
                <a:ext cx="16560" cy="93600"/>
              </p14:xfrm>
            </p:contentPart>
          </mc:Choice>
          <mc:Fallback>
            <p:pic>
              <p:nvPicPr>
                <p:cNvPr id="321" name="Freihand 320">
                  <a:extLst>
                    <a:ext uri="{FF2B5EF4-FFF2-40B4-BE49-F238E27FC236}">
                      <a16:creationId xmlns:a16="http://schemas.microsoft.com/office/drawing/2014/main" id="{C6BCC1D9-FB4B-463F-BCA2-BC99C3E31A96}"/>
                    </a:ext>
                  </a:extLst>
                </p:cNvPr>
                <p:cNvPicPr/>
                <p:nvPr/>
              </p:nvPicPr>
              <p:blipFill>
                <a:blip r:embed="rId538"/>
                <a:stretch>
                  <a:fillRect/>
                </a:stretch>
              </p:blipFill>
              <p:spPr>
                <a:xfrm>
                  <a:off x="5204315" y="5755267"/>
                  <a:ext cx="25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22" name="Freihand 321">
                  <a:extLst>
                    <a:ext uri="{FF2B5EF4-FFF2-40B4-BE49-F238E27FC236}">
                      <a16:creationId xmlns:a16="http://schemas.microsoft.com/office/drawing/2014/main" id="{F41C176A-0EB0-4D8C-9256-42B43104FBC5}"/>
                    </a:ext>
                  </a:extLst>
                </p14:cNvPr>
                <p14:cNvContentPartPr/>
                <p14:nvPr/>
              </p14:nvContentPartPr>
              <p14:xfrm>
                <a:off x="5172635" y="5772187"/>
                <a:ext cx="96120" cy="29520"/>
              </p14:xfrm>
            </p:contentPart>
          </mc:Choice>
          <mc:Fallback>
            <p:pic>
              <p:nvPicPr>
                <p:cNvPr id="322" name="Freihand 321">
                  <a:extLst>
                    <a:ext uri="{FF2B5EF4-FFF2-40B4-BE49-F238E27FC236}">
                      <a16:creationId xmlns:a16="http://schemas.microsoft.com/office/drawing/2014/main" id="{F41C176A-0EB0-4D8C-9256-42B43104FBC5}"/>
                    </a:ext>
                  </a:extLst>
                </p:cNvPr>
                <p:cNvPicPr/>
                <p:nvPr/>
              </p:nvPicPr>
              <p:blipFill>
                <a:blip r:embed="rId540"/>
                <a:stretch>
                  <a:fillRect/>
                </a:stretch>
              </p:blipFill>
              <p:spPr>
                <a:xfrm>
                  <a:off x="5168315" y="5767867"/>
                  <a:ext cx="1047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24" name="Freihand 323">
                  <a:extLst>
                    <a:ext uri="{FF2B5EF4-FFF2-40B4-BE49-F238E27FC236}">
                      <a16:creationId xmlns:a16="http://schemas.microsoft.com/office/drawing/2014/main" id="{09911108-45BB-4CF2-BBE1-116C34AAC8FB}"/>
                    </a:ext>
                  </a:extLst>
                </p14:cNvPr>
                <p14:cNvContentPartPr/>
                <p14:nvPr/>
              </p14:nvContentPartPr>
              <p14:xfrm>
                <a:off x="4558475" y="6182587"/>
                <a:ext cx="131760" cy="102600"/>
              </p14:xfrm>
            </p:contentPart>
          </mc:Choice>
          <mc:Fallback>
            <p:pic>
              <p:nvPicPr>
                <p:cNvPr id="324" name="Freihand 323">
                  <a:extLst>
                    <a:ext uri="{FF2B5EF4-FFF2-40B4-BE49-F238E27FC236}">
                      <a16:creationId xmlns:a16="http://schemas.microsoft.com/office/drawing/2014/main" id="{09911108-45BB-4CF2-BBE1-116C34AAC8FB}"/>
                    </a:ext>
                  </a:extLst>
                </p:cNvPr>
                <p:cNvPicPr/>
                <p:nvPr/>
              </p:nvPicPr>
              <p:blipFill>
                <a:blip r:embed="rId542"/>
                <a:stretch>
                  <a:fillRect/>
                </a:stretch>
              </p:blipFill>
              <p:spPr>
                <a:xfrm>
                  <a:off x="4554155" y="6178267"/>
                  <a:ext cx="140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5" name="Freihand 324">
                  <a:extLst>
                    <a:ext uri="{FF2B5EF4-FFF2-40B4-BE49-F238E27FC236}">
                      <a16:creationId xmlns:a16="http://schemas.microsoft.com/office/drawing/2014/main" id="{9ED07786-D2F0-41BB-A713-7457E502D3AC}"/>
                    </a:ext>
                  </a:extLst>
                </p14:cNvPr>
                <p14:cNvContentPartPr/>
                <p14:nvPr/>
              </p14:nvContentPartPr>
              <p14:xfrm>
                <a:off x="4715435" y="6136147"/>
                <a:ext cx="74160" cy="138600"/>
              </p14:xfrm>
            </p:contentPart>
          </mc:Choice>
          <mc:Fallback>
            <p:pic>
              <p:nvPicPr>
                <p:cNvPr id="325" name="Freihand 324">
                  <a:extLst>
                    <a:ext uri="{FF2B5EF4-FFF2-40B4-BE49-F238E27FC236}">
                      <a16:creationId xmlns:a16="http://schemas.microsoft.com/office/drawing/2014/main" id="{9ED07786-D2F0-41BB-A713-7457E502D3AC}"/>
                    </a:ext>
                  </a:extLst>
                </p:cNvPr>
                <p:cNvPicPr/>
                <p:nvPr/>
              </p:nvPicPr>
              <p:blipFill>
                <a:blip r:embed="rId544"/>
                <a:stretch>
                  <a:fillRect/>
                </a:stretch>
              </p:blipFill>
              <p:spPr>
                <a:xfrm>
                  <a:off x="4711115" y="6131827"/>
                  <a:ext cx="82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26" name="Freihand 325">
                  <a:extLst>
                    <a:ext uri="{FF2B5EF4-FFF2-40B4-BE49-F238E27FC236}">
                      <a16:creationId xmlns:a16="http://schemas.microsoft.com/office/drawing/2014/main" id="{07AAF292-4685-4D2C-81C6-5FA4C1444B8D}"/>
                    </a:ext>
                  </a:extLst>
                </p14:cNvPr>
                <p14:cNvContentPartPr/>
                <p14:nvPr/>
              </p14:nvContentPartPr>
              <p14:xfrm>
                <a:off x="4797875" y="6238027"/>
                <a:ext cx="24480" cy="67320"/>
              </p14:xfrm>
            </p:contentPart>
          </mc:Choice>
          <mc:Fallback>
            <p:pic>
              <p:nvPicPr>
                <p:cNvPr id="326" name="Freihand 325">
                  <a:extLst>
                    <a:ext uri="{FF2B5EF4-FFF2-40B4-BE49-F238E27FC236}">
                      <a16:creationId xmlns:a16="http://schemas.microsoft.com/office/drawing/2014/main" id="{07AAF292-4685-4D2C-81C6-5FA4C1444B8D}"/>
                    </a:ext>
                  </a:extLst>
                </p:cNvPr>
                <p:cNvPicPr/>
                <p:nvPr/>
              </p:nvPicPr>
              <p:blipFill>
                <a:blip r:embed="rId546"/>
                <a:stretch>
                  <a:fillRect/>
                </a:stretch>
              </p:blipFill>
              <p:spPr>
                <a:xfrm>
                  <a:off x="4793555" y="6233707"/>
                  <a:ext cx="33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27" name="Freihand 326">
                  <a:extLst>
                    <a:ext uri="{FF2B5EF4-FFF2-40B4-BE49-F238E27FC236}">
                      <a16:creationId xmlns:a16="http://schemas.microsoft.com/office/drawing/2014/main" id="{AE26BA0B-2256-426C-94AE-E7980118E776}"/>
                    </a:ext>
                  </a:extLst>
                </p14:cNvPr>
                <p14:cNvContentPartPr/>
                <p14:nvPr/>
              </p14:nvContentPartPr>
              <p14:xfrm>
                <a:off x="4901915" y="6117787"/>
                <a:ext cx="69840" cy="115920"/>
              </p14:xfrm>
            </p:contentPart>
          </mc:Choice>
          <mc:Fallback>
            <p:pic>
              <p:nvPicPr>
                <p:cNvPr id="327" name="Freihand 326">
                  <a:extLst>
                    <a:ext uri="{FF2B5EF4-FFF2-40B4-BE49-F238E27FC236}">
                      <a16:creationId xmlns:a16="http://schemas.microsoft.com/office/drawing/2014/main" id="{AE26BA0B-2256-426C-94AE-E7980118E776}"/>
                    </a:ext>
                  </a:extLst>
                </p:cNvPr>
                <p:cNvPicPr/>
                <p:nvPr/>
              </p:nvPicPr>
              <p:blipFill>
                <a:blip r:embed="rId548"/>
                <a:stretch>
                  <a:fillRect/>
                </a:stretch>
              </p:blipFill>
              <p:spPr>
                <a:xfrm>
                  <a:off x="4897595" y="6113467"/>
                  <a:ext cx="78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28" name="Freihand 327">
                  <a:extLst>
                    <a:ext uri="{FF2B5EF4-FFF2-40B4-BE49-F238E27FC236}">
                      <a16:creationId xmlns:a16="http://schemas.microsoft.com/office/drawing/2014/main" id="{9F87DA54-F950-4F01-8562-F78FB91DBCEE}"/>
                    </a:ext>
                  </a:extLst>
                </p14:cNvPr>
                <p14:cNvContentPartPr/>
                <p14:nvPr/>
              </p14:nvContentPartPr>
              <p14:xfrm>
                <a:off x="5014955" y="6108067"/>
                <a:ext cx="88920" cy="120960"/>
              </p14:xfrm>
            </p:contentPart>
          </mc:Choice>
          <mc:Fallback>
            <p:pic>
              <p:nvPicPr>
                <p:cNvPr id="328" name="Freihand 327">
                  <a:extLst>
                    <a:ext uri="{FF2B5EF4-FFF2-40B4-BE49-F238E27FC236}">
                      <a16:creationId xmlns:a16="http://schemas.microsoft.com/office/drawing/2014/main" id="{9F87DA54-F950-4F01-8562-F78FB91DBCEE}"/>
                    </a:ext>
                  </a:extLst>
                </p:cNvPr>
                <p:cNvPicPr/>
                <p:nvPr/>
              </p:nvPicPr>
              <p:blipFill>
                <a:blip r:embed="rId550"/>
                <a:stretch>
                  <a:fillRect/>
                </a:stretch>
              </p:blipFill>
              <p:spPr>
                <a:xfrm>
                  <a:off x="5010635" y="6103747"/>
                  <a:ext cx="97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29" name="Freihand 328">
                  <a:extLst>
                    <a:ext uri="{FF2B5EF4-FFF2-40B4-BE49-F238E27FC236}">
                      <a16:creationId xmlns:a16="http://schemas.microsoft.com/office/drawing/2014/main" id="{0BC90580-814A-44B1-B2B1-6B4C9F6ADF3B}"/>
                    </a:ext>
                  </a:extLst>
                </p14:cNvPr>
                <p14:cNvContentPartPr/>
                <p14:nvPr/>
              </p14:nvContentPartPr>
              <p14:xfrm>
                <a:off x="5147435" y="6139747"/>
                <a:ext cx="78840" cy="84240"/>
              </p14:xfrm>
            </p:contentPart>
          </mc:Choice>
          <mc:Fallback>
            <p:pic>
              <p:nvPicPr>
                <p:cNvPr id="329" name="Freihand 328">
                  <a:extLst>
                    <a:ext uri="{FF2B5EF4-FFF2-40B4-BE49-F238E27FC236}">
                      <a16:creationId xmlns:a16="http://schemas.microsoft.com/office/drawing/2014/main" id="{0BC90580-814A-44B1-B2B1-6B4C9F6ADF3B}"/>
                    </a:ext>
                  </a:extLst>
                </p:cNvPr>
                <p:cNvPicPr/>
                <p:nvPr/>
              </p:nvPicPr>
              <p:blipFill>
                <a:blip r:embed="rId552"/>
                <a:stretch>
                  <a:fillRect/>
                </a:stretch>
              </p:blipFill>
              <p:spPr>
                <a:xfrm>
                  <a:off x="5143115" y="6135427"/>
                  <a:ext cx="87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30" name="Freihand 329">
                  <a:extLst>
                    <a:ext uri="{FF2B5EF4-FFF2-40B4-BE49-F238E27FC236}">
                      <a16:creationId xmlns:a16="http://schemas.microsoft.com/office/drawing/2014/main" id="{E417FE60-E493-4C2C-98C6-FFDB26AC14EB}"/>
                    </a:ext>
                  </a:extLst>
                </p14:cNvPr>
                <p14:cNvContentPartPr/>
                <p14:nvPr/>
              </p14:nvContentPartPr>
              <p14:xfrm>
                <a:off x="5107115" y="6066307"/>
                <a:ext cx="77760" cy="49680"/>
              </p14:xfrm>
            </p:contentPart>
          </mc:Choice>
          <mc:Fallback>
            <p:pic>
              <p:nvPicPr>
                <p:cNvPr id="330" name="Freihand 329">
                  <a:extLst>
                    <a:ext uri="{FF2B5EF4-FFF2-40B4-BE49-F238E27FC236}">
                      <a16:creationId xmlns:a16="http://schemas.microsoft.com/office/drawing/2014/main" id="{E417FE60-E493-4C2C-98C6-FFDB26AC14EB}"/>
                    </a:ext>
                  </a:extLst>
                </p:cNvPr>
                <p:cNvPicPr/>
                <p:nvPr/>
              </p:nvPicPr>
              <p:blipFill>
                <a:blip r:embed="rId554"/>
                <a:stretch>
                  <a:fillRect/>
                </a:stretch>
              </p:blipFill>
              <p:spPr>
                <a:xfrm>
                  <a:off x="5102795" y="6061987"/>
                  <a:ext cx="864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31" name="Freihand 330">
                  <a:extLst>
                    <a:ext uri="{FF2B5EF4-FFF2-40B4-BE49-F238E27FC236}">
                      <a16:creationId xmlns:a16="http://schemas.microsoft.com/office/drawing/2014/main" id="{B78AAEA8-8F8F-41F3-9E86-5851323B99B7}"/>
                    </a:ext>
                  </a:extLst>
                </p14:cNvPr>
                <p14:cNvContentPartPr/>
                <p14:nvPr/>
              </p14:nvContentPartPr>
              <p14:xfrm>
                <a:off x="5169755" y="6182587"/>
                <a:ext cx="69840" cy="74160"/>
              </p14:xfrm>
            </p:contentPart>
          </mc:Choice>
          <mc:Fallback>
            <p:pic>
              <p:nvPicPr>
                <p:cNvPr id="331" name="Freihand 330">
                  <a:extLst>
                    <a:ext uri="{FF2B5EF4-FFF2-40B4-BE49-F238E27FC236}">
                      <a16:creationId xmlns:a16="http://schemas.microsoft.com/office/drawing/2014/main" id="{B78AAEA8-8F8F-41F3-9E86-5851323B99B7}"/>
                    </a:ext>
                  </a:extLst>
                </p:cNvPr>
                <p:cNvPicPr/>
                <p:nvPr/>
              </p:nvPicPr>
              <p:blipFill>
                <a:blip r:embed="rId556"/>
                <a:stretch>
                  <a:fillRect/>
                </a:stretch>
              </p:blipFill>
              <p:spPr>
                <a:xfrm>
                  <a:off x="5165435" y="6178267"/>
                  <a:ext cx="78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32" name="Freihand 331">
                  <a:extLst>
                    <a:ext uri="{FF2B5EF4-FFF2-40B4-BE49-F238E27FC236}">
                      <a16:creationId xmlns:a16="http://schemas.microsoft.com/office/drawing/2014/main" id="{BC931352-AD13-4C3E-BA77-C7CFD7E22EBA}"/>
                    </a:ext>
                  </a:extLst>
                </p14:cNvPr>
                <p14:cNvContentPartPr/>
                <p14:nvPr/>
              </p14:nvContentPartPr>
              <p14:xfrm>
                <a:off x="5248955" y="6059467"/>
                <a:ext cx="89640" cy="225720"/>
              </p14:xfrm>
            </p:contentPart>
          </mc:Choice>
          <mc:Fallback>
            <p:pic>
              <p:nvPicPr>
                <p:cNvPr id="332" name="Freihand 331">
                  <a:extLst>
                    <a:ext uri="{FF2B5EF4-FFF2-40B4-BE49-F238E27FC236}">
                      <a16:creationId xmlns:a16="http://schemas.microsoft.com/office/drawing/2014/main" id="{BC931352-AD13-4C3E-BA77-C7CFD7E22EBA}"/>
                    </a:ext>
                  </a:extLst>
                </p:cNvPr>
                <p:cNvPicPr/>
                <p:nvPr/>
              </p:nvPicPr>
              <p:blipFill>
                <a:blip r:embed="rId558"/>
                <a:stretch>
                  <a:fillRect/>
                </a:stretch>
              </p:blipFill>
              <p:spPr>
                <a:xfrm>
                  <a:off x="5244635" y="6055147"/>
                  <a:ext cx="982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34" name="Freihand 333">
                  <a:extLst>
                    <a:ext uri="{FF2B5EF4-FFF2-40B4-BE49-F238E27FC236}">
                      <a16:creationId xmlns:a16="http://schemas.microsoft.com/office/drawing/2014/main" id="{19A52EEF-F137-436E-87A2-E8EEC44FEFBD}"/>
                    </a:ext>
                  </a:extLst>
                </p14:cNvPr>
                <p14:cNvContentPartPr/>
                <p14:nvPr/>
              </p14:nvContentPartPr>
              <p14:xfrm>
                <a:off x="5469995" y="6160627"/>
                <a:ext cx="200160" cy="21960"/>
              </p14:xfrm>
            </p:contentPart>
          </mc:Choice>
          <mc:Fallback>
            <p:pic>
              <p:nvPicPr>
                <p:cNvPr id="334" name="Freihand 333">
                  <a:extLst>
                    <a:ext uri="{FF2B5EF4-FFF2-40B4-BE49-F238E27FC236}">
                      <a16:creationId xmlns:a16="http://schemas.microsoft.com/office/drawing/2014/main" id="{19A52EEF-F137-436E-87A2-E8EEC44FEFBD}"/>
                    </a:ext>
                  </a:extLst>
                </p:cNvPr>
                <p:cNvPicPr/>
                <p:nvPr/>
              </p:nvPicPr>
              <p:blipFill>
                <a:blip r:embed="rId560"/>
                <a:stretch>
                  <a:fillRect/>
                </a:stretch>
              </p:blipFill>
              <p:spPr>
                <a:xfrm>
                  <a:off x="5465675" y="6156307"/>
                  <a:ext cx="2088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35" name="Freihand 334">
                  <a:extLst>
                    <a:ext uri="{FF2B5EF4-FFF2-40B4-BE49-F238E27FC236}">
                      <a16:creationId xmlns:a16="http://schemas.microsoft.com/office/drawing/2014/main" id="{CC680138-AE88-4488-A826-E664B6CFA058}"/>
                    </a:ext>
                  </a:extLst>
                </p14:cNvPr>
                <p14:cNvContentPartPr/>
                <p14:nvPr/>
              </p14:nvContentPartPr>
              <p14:xfrm>
                <a:off x="5493035" y="6188347"/>
                <a:ext cx="219600" cy="20160"/>
              </p14:xfrm>
            </p:contentPart>
          </mc:Choice>
          <mc:Fallback>
            <p:pic>
              <p:nvPicPr>
                <p:cNvPr id="335" name="Freihand 334">
                  <a:extLst>
                    <a:ext uri="{FF2B5EF4-FFF2-40B4-BE49-F238E27FC236}">
                      <a16:creationId xmlns:a16="http://schemas.microsoft.com/office/drawing/2014/main" id="{CC680138-AE88-4488-A826-E664B6CFA058}"/>
                    </a:ext>
                  </a:extLst>
                </p:cNvPr>
                <p:cNvPicPr/>
                <p:nvPr/>
              </p:nvPicPr>
              <p:blipFill>
                <a:blip r:embed="rId562"/>
                <a:stretch>
                  <a:fillRect/>
                </a:stretch>
              </p:blipFill>
              <p:spPr>
                <a:xfrm>
                  <a:off x="5488715" y="6184027"/>
                  <a:ext cx="228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37" name="Freihand 336">
                  <a:extLst>
                    <a:ext uri="{FF2B5EF4-FFF2-40B4-BE49-F238E27FC236}">
                      <a16:creationId xmlns:a16="http://schemas.microsoft.com/office/drawing/2014/main" id="{148E258E-2BA6-40F2-A404-51FC882E85E9}"/>
                    </a:ext>
                  </a:extLst>
                </p14:cNvPr>
                <p14:cNvContentPartPr/>
                <p14:nvPr/>
              </p14:nvContentPartPr>
              <p14:xfrm>
                <a:off x="5954195" y="6022027"/>
                <a:ext cx="87840" cy="88920"/>
              </p14:xfrm>
            </p:contentPart>
          </mc:Choice>
          <mc:Fallback>
            <p:pic>
              <p:nvPicPr>
                <p:cNvPr id="337" name="Freihand 336">
                  <a:extLst>
                    <a:ext uri="{FF2B5EF4-FFF2-40B4-BE49-F238E27FC236}">
                      <a16:creationId xmlns:a16="http://schemas.microsoft.com/office/drawing/2014/main" id="{148E258E-2BA6-40F2-A404-51FC882E85E9}"/>
                    </a:ext>
                  </a:extLst>
                </p:cNvPr>
                <p:cNvPicPr/>
                <p:nvPr/>
              </p:nvPicPr>
              <p:blipFill>
                <a:blip r:embed="rId564"/>
                <a:stretch>
                  <a:fillRect/>
                </a:stretch>
              </p:blipFill>
              <p:spPr>
                <a:xfrm>
                  <a:off x="5949875" y="6017707"/>
                  <a:ext cx="96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38" name="Freihand 337">
                  <a:extLst>
                    <a:ext uri="{FF2B5EF4-FFF2-40B4-BE49-F238E27FC236}">
                      <a16:creationId xmlns:a16="http://schemas.microsoft.com/office/drawing/2014/main" id="{11CA2030-D19A-4024-9F2D-8FB343B77363}"/>
                    </a:ext>
                  </a:extLst>
                </p14:cNvPr>
                <p14:cNvContentPartPr/>
                <p14:nvPr/>
              </p14:nvContentPartPr>
              <p14:xfrm>
                <a:off x="6089915" y="5962987"/>
                <a:ext cx="92520" cy="128880"/>
              </p14:xfrm>
            </p:contentPart>
          </mc:Choice>
          <mc:Fallback>
            <p:pic>
              <p:nvPicPr>
                <p:cNvPr id="338" name="Freihand 337">
                  <a:extLst>
                    <a:ext uri="{FF2B5EF4-FFF2-40B4-BE49-F238E27FC236}">
                      <a16:creationId xmlns:a16="http://schemas.microsoft.com/office/drawing/2014/main" id="{11CA2030-D19A-4024-9F2D-8FB343B77363}"/>
                    </a:ext>
                  </a:extLst>
                </p:cNvPr>
                <p:cNvPicPr/>
                <p:nvPr/>
              </p:nvPicPr>
              <p:blipFill>
                <a:blip r:embed="rId566"/>
                <a:stretch>
                  <a:fillRect/>
                </a:stretch>
              </p:blipFill>
              <p:spPr>
                <a:xfrm>
                  <a:off x="6085595" y="5958667"/>
                  <a:ext cx="101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39" name="Freihand 338">
                  <a:extLst>
                    <a:ext uri="{FF2B5EF4-FFF2-40B4-BE49-F238E27FC236}">
                      <a16:creationId xmlns:a16="http://schemas.microsoft.com/office/drawing/2014/main" id="{710222F3-A032-4D22-B7C1-82037CA0426F}"/>
                    </a:ext>
                  </a:extLst>
                </p14:cNvPr>
                <p14:cNvContentPartPr/>
                <p14:nvPr/>
              </p14:nvContentPartPr>
              <p14:xfrm>
                <a:off x="6226355" y="5952907"/>
                <a:ext cx="105120" cy="110880"/>
              </p14:xfrm>
            </p:contentPart>
          </mc:Choice>
          <mc:Fallback>
            <p:pic>
              <p:nvPicPr>
                <p:cNvPr id="339" name="Freihand 338">
                  <a:extLst>
                    <a:ext uri="{FF2B5EF4-FFF2-40B4-BE49-F238E27FC236}">
                      <a16:creationId xmlns:a16="http://schemas.microsoft.com/office/drawing/2014/main" id="{710222F3-A032-4D22-B7C1-82037CA0426F}"/>
                    </a:ext>
                  </a:extLst>
                </p:cNvPr>
                <p:cNvPicPr/>
                <p:nvPr/>
              </p:nvPicPr>
              <p:blipFill>
                <a:blip r:embed="rId568"/>
                <a:stretch>
                  <a:fillRect/>
                </a:stretch>
              </p:blipFill>
              <p:spPr>
                <a:xfrm>
                  <a:off x="6222035" y="5948587"/>
                  <a:ext cx="113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40" name="Freihand 339">
                  <a:extLst>
                    <a:ext uri="{FF2B5EF4-FFF2-40B4-BE49-F238E27FC236}">
                      <a16:creationId xmlns:a16="http://schemas.microsoft.com/office/drawing/2014/main" id="{C330A47C-EB4E-4938-90E8-237F84F48ECD}"/>
                    </a:ext>
                  </a:extLst>
                </p14:cNvPr>
                <p14:cNvContentPartPr/>
                <p14:nvPr/>
              </p14:nvContentPartPr>
              <p14:xfrm>
                <a:off x="6198635" y="6017347"/>
                <a:ext cx="129960" cy="4320"/>
              </p14:xfrm>
            </p:contentPart>
          </mc:Choice>
          <mc:Fallback>
            <p:pic>
              <p:nvPicPr>
                <p:cNvPr id="340" name="Freihand 339">
                  <a:extLst>
                    <a:ext uri="{FF2B5EF4-FFF2-40B4-BE49-F238E27FC236}">
                      <a16:creationId xmlns:a16="http://schemas.microsoft.com/office/drawing/2014/main" id="{C330A47C-EB4E-4938-90E8-237F84F48ECD}"/>
                    </a:ext>
                  </a:extLst>
                </p:cNvPr>
                <p:cNvPicPr/>
                <p:nvPr/>
              </p:nvPicPr>
              <p:blipFill>
                <a:blip r:embed="rId570"/>
                <a:stretch>
                  <a:fillRect/>
                </a:stretch>
              </p:blipFill>
              <p:spPr>
                <a:xfrm>
                  <a:off x="6194315" y="6013027"/>
                  <a:ext cx="1386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42" name="Freihand 341">
                  <a:extLst>
                    <a:ext uri="{FF2B5EF4-FFF2-40B4-BE49-F238E27FC236}">
                      <a16:creationId xmlns:a16="http://schemas.microsoft.com/office/drawing/2014/main" id="{6E577E9B-25EB-4BC8-AAA2-83FD3FF06FAF}"/>
                    </a:ext>
                  </a:extLst>
                </p14:cNvPr>
                <p14:cNvContentPartPr/>
                <p14:nvPr/>
              </p14:nvContentPartPr>
              <p14:xfrm>
                <a:off x="5844755" y="6105907"/>
                <a:ext cx="454320" cy="56160"/>
              </p14:xfrm>
            </p:contentPart>
          </mc:Choice>
          <mc:Fallback>
            <p:pic>
              <p:nvPicPr>
                <p:cNvPr id="342" name="Freihand 341">
                  <a:extLst>
                    <a:ext uri="{FF2B5EF4-FFF2-40B4-BE49-F238E27FC236}">
                      <a16:creationId xmlns:a16="http://schemas.microsoft.com/office/drawing/2014/main" id="{6E577E9B-25EB-4BC8-AAA2-83FD3FF06FAF}"/>
                    </a:ext>
                  </a:extLst>
                </p:cNvPr>
                <p:cNvPicPr/>
                <p:nvPr/>
              </p:nvPicPr>
              <p:blipFill>
                <a:blip r:embed="rId572"/>
                <a:stretch>
                  <a:fillRect/>
                </a:stretch>
              </p:blipFill>
              <p:spPr>
                <a:xfrm>
                  <a:off x="5840435" y="6101587"/>
                  <a:ext cx="4629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44" name="Freihand 343">
                  <a:extLst>
                    <a:ext uri="{FF2B5EF4-FFF2-40B4-BE49-F238E27FC236}">
                      <a16:creationId xmlns:a16="http://schemas.microsoft.com/office/drawing/2014/main" id="{E71BDB25-7639-47C4-A3CD-ACF421EABEAB}"/>
                    </a:ext>
                  </a:extLst>
                </p14:cNvPr>
                <p14:cNvContentPartPr/>
                <p14:nvPr/>
              </p14:nvContentPartPr>
              <p14:xfrm>
                <a:off x="5861315" y="6177907"/>
                <a:ext cx="95040" cy="86040"/>
              </p14:xfrm>
            </p:contentPart>
          </mc:Choice>
          <mc:Fallback>
            <p:pic>
              <p:nvPicPr>
                <p:cNvPr id="344" name="Freihand 343">
                  <a:extLst>
                    <a:ext uri="{FF2B5EF4-FFF2-40B4-BE49-F238E27FC236}">
                      <a16:creationId xmlns:a16="http://schemas.microsoft.com/office/drawing/2014/main" id="{E71BDB25-7639-47C4-A3CD-ACF421EABEAB}"/>
                    </a:ext>
                  </a:extLst>
                </p:cNvPr>
                <p:cNvPicPr/>
                <p:nvPr/>
              </p:nvPicPr>
              <p:blipFill>
                <a:blip r:embed="rId574"/>
                <a:stretch>
                  <a:fillRect/>
                </a:stretch>
              </p:blipFill>
              <p:spPr>
                <a:xfrm>
                  <a:off x="5856995" y="6173587"/>
                  <a:ext cx="103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45" name="Freihand 344">
                  <a:extLst>
                    <a:ext uri="{FF2B5EF4-FFF2-40B4-BE49-F238E27FC236}">
                      <a16:creationId xmlns:a16="http://schemas.microsoft.com/office/drawing/2014/main" id="{978D96A6-425F-4B03-8341-8F13F0988F04}"/>
                    </a:ext>
                  </a:extLst>
                </p14:cNvPr>
                <p14:cNvContentPartPr/>
                <p14:nvPr/>
              </p14:nvContentPartPr>
              <p14:xfrm>
                <a:off x="5915675" y="6211027"/>
                <a:ext cx="43920" cy="92160"/>
              </p14:xfrm>
            </p:contentPart>
          </mc:Choice>
          <mc:Fallback>
            <p:pic>
              <p:nvPicPr>
                <p:cNvPr id="345" name="Freihand 344">
                  <a:extLst>
                    <a:ext uri="{FF2B5EF4-FFF2-40B4-BE49-F238E27FC236}">
                      <a16:creationId xmlns:a16="http://schemas.microsoft.com/office/drawing/2014/main" id="{978D96A6-425F-4B03-8341-8F13F0988F04}"/>
                    </a:ext>
                  </a:extLst>
                </p:cNvPr>
                <p:cNvPicPr/>
                <p:nvPr/>
              </p:nvPicPr>
              <p:blipFill>
                <a:blip r:embed="rId576"/>
                <a:stretch>
                  <a:fillRect/>
                </a:stretch>
              </p:blipFill>
              <p:spPr>
                <a:xfrm>
                  <a:off x="5911355" y="6206707"/>
                  <a:ext cx="52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46" name="Freihand 345">
                  <a:extLst>
                    <a:ext uri="{FF2B5EF4-FFF2-40B4-BE49-F238E27FC236}">
                      <a16:creationId xmlns:a16="http://schemas.microsoft.com/office/drawing/2014/main" id="{602B7FFE-51BA-477B-BB6A-8F04B0708B68}"/>
                    </a:ext>
                  </a:extLst>
                </p14:cNvPr>
                <p14:cNvContentPartPr/>
                <p14:nvPr/>
              </p14:nvContentPartPr>
              <p14:xfrm>
                <a:off x="5989115" y="6180787"/>
                <a:ext cx="96840" cy="135720"/>
              </p14:xfrm>
            </p:contentPart>
          </mc:Choice>
          <mc:Fallback>
            <p:pic>
              <p:nvPicPr>
                <p:cNvPr id="346" name="Freihand 345">
                  <a:extLst>
                    <a:ext uri="{FF2B5EF4-FFF2-40B4-BE49-F238E27FC236}">
                      <a16:creationId xmlns:a16="http://schemas.microsoft.com/office/drawing/2014/main" id="{602B7FFE-51BA-477B-BB6A-8F04B0708B68}"/>
                    </a:ext>
                  </a:extLst>
                </p:cNvPr>
                <p:cNvPicPr/>
                <p:nvPr/>
              </p:nvPicPr>
              <p:blipFill>
                <a:blip r:embed="rId578"/>
                <a:stretch>
                  <a:fillRect/>
                </a:stretch>
              </p:blipFill>
              <p:spPr>
                <a:xfrm>
                  <a:off x="5984795" y="6176467"/>
                  <a:ext cx="105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47" name="Freihand 346">
                  <a:extLst>
                    <a:ext uri="{FF2B5EF4-FFF2-40B4-BE49-F238E27FC236}">
                      <a16:creationId xmlns:a16="http://schemas.microsoft.com/office/drawing/2014/main" id="{788A277E-8A12-483A-AE5C-6A03A545446B}"/>
                    </a:ext>
                  </a:extLst>
                </p14:cNvPr>
                <p14:cNvContentPartPr/>
                <p14:nvPr/>
              </p14:nvContentPartPr>
              <p14:xfrm>
                <a:off x="6133115" y="6214267"/>
                <a:ext cx="90000" cy="77760"/>
              </p14:xfrm>
            </p:contentPart>
          </mc:Choice>
          <mc:Fallback>
            <p:pic>
              <p:nvPicPr>
                <p:cNvPr id="347" name="Freihand 346">
                  <a:extLst>
                    <a:ext uri="{FF2B5EF4-FFF2-40B4-BE49-F238E27FC236}">
                      <a16:creationId xmlns:a16="http://schemas.microsoft.com/office/drawing/2014/main" id="{788A277E-8A12-483A-AE5C-6A03A545446B}"/>
                    </a:ext>
                  </a:extLst>
                </p:cNvPr>
                <p:cNvPicPr/>
                <p:nvPr/>
              </p:nvPicPr>
              <p:blipFill>
                <a:blip r:embed="rId580"/>
                <a:stretch>
                  <a:fillRect/>
                </a:stretch>
              </p:blipFill>
              <p:spPr>
                <a:xfrm>
                  <a:off x="6128795" y="6209947"/>
                  <a:ext cx="98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49" name="Freihand 348">
                  <a:extLst>
                    <a:ext uri="{FF2B5EF4-FFF2-40B4-BE49-F238E27FC236}">
                      <a16:creationId xmlns:a16="http://schemas.microsoft.com/office/drawing/2014/main" id="{ECCEB163-05F6-4221-B204-64BF45C7DA42}"/>
                    </a:ext>
                  </a:extLst>
                </p14:cNvPr>
                <p14:cNvContentPartPr/>
                <p14:nvPr/>
              </p14:nvContentPartPr>
              <p14:xfrm>
                <a:off x="6597875" y="5985667"/>
                <a:ext cx="45360" cy="267840"/>
              </p14:xfrm>
            </p:contentPart>
          </mc:Choice>
          <mc:Fallback>
            <p:pic>
              <p:nvPicPr>
                <p:cNvPr id="349" name="Freihand 348">
                  <a:extLst>
                    <a:ext uri="{FF2B5EF4-FFF2-40B4-BE49-F238E27FC236}">
                      <a16:creationId xmlns:a16="http://schemas.microsoft.com/office/drawing/2014/main" id="{ECCEB163-05F6-4221-B204-64BF45C7DA42}"/>
                    </a:ext>
                  </a:extLst>
                </p:cNvPr>
                <p:cNvPicPr/>
                <p:nvPr/>
              </p:nvPicPr>
              <p:blipFill>
                <a:blip r:embed="rId582"/>
                <a:stretch>
                  <a:fillRect/>
                </a:stretch>
              </p:blipFill>
              <p:spPr>
                <a:xfrm>
                  <a:off x="6593555" y="5981347"/>
                  <a:ext cx="540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50" name="Freihand 349">
                  <a:extLst>
                    <a:ext uri="{FF2B5EF4-FFF2-40B4-BE49-F238E27FC236}">
                      <a16:creationId xmlns:a16="http://schemas.microsoft.com/office/drawing/2014/main" id="{FE696214-67DB-45A7-B795-5063615D281A}"/>
                    </a:ext>
                  </a:extLst>
                </p14:cNvPr>
                <p14:cNvContentPartPr/>
                <p14:nvPr/>
              </p14:nvContentPartPr>
              <p14:xfrm>
                <a:off x="6740435" y="5939587"/>
                <a:ext cx="74160" cy="117720"/>
              </p14:xfrm>
            </p:contentPart>
          </mc:Choice>
          <mc:Fallback>
            <p:pic>
              <p:nvPicPr>
                <p:cNvPr id="350" name="Freihand 349">
                  <a:extLst>
                    <a:ext uri="{FF2B5EF4-FFF2-40B4-BE49-F238E27FC236}">
                      <a16:creationId xmlns:a16="http://schemas.microsoft.com/office/drawing/2014/main" id="{FE696214-67DB-45A7-B795-5063615D281A}"/>
                    </a:ext>
                  </a:extLst>
                </p:cNvPr>
                <p:cNvPicPr/>
                <p:nvPr/>
              </p:nvPicPr>
              <p:blipFill>
                <a:blip r:embed="rId584"/>
                <a:stretch>
                  <a:fillRect/>
                </a:stretch>
              </p:blipFill>
              <p:spPr>
                <a:xfrm>
                  <a:off x="6736115" y="5935267"/>
                  <a:ext cx="828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51" name="Freihand 350">
                  <a:extLst>
                    <a:ext uri="{FF2B5EF4-FFF2-40B4-BE49-F238E27FC236}">
                      <a16:creationId xmlns:a16="http://schemas.microsoft.com/office/drawing/2014/main" id="{28D36A10-CE6B-4A2B-948F-7CAAF1F770ED}"/>
                    </a:ext>
                  </a:extLst>
                </p14:cNvPr>
                <p14:cNvContentPartPr/>
                <p14:nvPr/>
              </p14:nvContentPartPr>
              <p14:xfrm>
                <a:off x="6731075" y="5892067"/>
                <a:ext cx="546120" cy="341280"/>
              </p14:xfrm>
            </p:contentPart>
          </mc:Choice>
          <mc:Fallback>
            <p:pic>
              <p:nvPicPr>
                <p:cNvPr id="351" name="Freihand 350">
                  <a:extLst>
                    <a:ext uri="{FF2B5EF4-FFF2-40B4-BE49-F238E27FC236}">
                      <a16:creationId xmlns:a16="http://schemas.microsoft.com/office/drawing/2014/main" id="{28D36A10-CE6B-4A2B-948F-7CAAF1F770ED}"/>
                    </a:ext>
                  </a:extLst>
                </p:cNvPr>
                <p:cNvPicPr/>
                <p:nvPr/>
              </p:nvPicPr>
              <p:blipFill>
                <a:blip r:embed="rId586"/>
                <a:stretch>
                  <a:fillRect/>
                </a:stretch>
              </p:blipFill>
              <p:spPr>
                <a:xfrm>
                  <a:off x="6726755" y="5887747"/>
                  <a:ext cx="554760" cy="34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7">
            <p14:nvContentPartPr>
              <p14:cNvPr id="364" name="Freihand 363">
                <a:extLst>
                  <a:ext uri="{FF2B5EF4-FFF2-40B4-BE49-F238E27FC236}">
                    <a16:creationId xmlns:a16="http://schemas.microsoft.com/office/drawing/2014/main" id="{4B753BFA-3D06-4D93-8698-A9D3A956A883}"/>
                  </a:ext>
                </a:extLst>
              </p14:cNvPr>
              <p14:cNvContentPartPr/>
              <p14:nvPr/>
            </p14:nvContentPartPr>
            <p14:xfrm>
              <a:off x="1707635" y="6229747"/>
              <a:ext cx="144000" cy="220320"/>
            </p14:xfrm>
          </p:contentPart>
        </mc:Choice>
        <mc:Fallback>
          <p:pic>
            <p:nvPicPr>
              <p:cNvPr id="364" name="Freihand 363">
                <a:extLst>
                  <a:ext uri="{FF2B5EF4-FFF2-40B4-BE49-F238E27FC236}">
                    <a16:creationId xmlns:a16="http://schemas.microsoft.com/office/drawing/2014/main" id="{4B753BFA-3D06-4D93-8698-A9D3A956A883}"/>
                  </a:ext>
                </a:extLst>
              </p:cNvPr>
              <p:cNvPicPr/>
              <p:nvPr/>
            </p:nvPicPr>
            <p:blipFill>
              <a:blip r:embed="rId588"/>
              <a:stretch>
                <a:fillRect/>
              </a:stretch>
            </p:blipFill>
            <p:spPr>
              <a:xfrm>
                <a:off x="1703315" y="6225427"/>
                <a:ext cx="152640" cy="228960"/>
              </a:xfrm>
              <a:prstGeom prst="rect">
                <a:avLst/>
              </a:prstGeom>
            </p:spPr>
          </p:pic>
        </mc:Fallback>
      </mc:AlternateContent>
      <p:grpSp>
        <p:nvGrpSpPr>
          <p:cNvPr id="407" name="Gruppieren 406">
            <a:extLst>
              <a:ext uri="{FF2B5EF4-FFF2-40B4-BE49-F238E27FC236}">
                <a16:creationId xmlns:a16="http://schemas.microsoft.com/office/drawing/2014/main" id="{FA6D330B-9AEB-40BB-80C3-B6E1723C2073}"/>
              </a:ext>
            </a:extLst>
          </p:cNvPr>
          <p:cNvGrpSpPr/>
          <p:nvPr/>
        </p:nvGrpSpPr>
        <p:grpSpPr>
          <a:xfrm>
            <a:off x="1072955" y="6617467"/>
            <a:ext cx="176400" cy="93240"/>
            <a:chOff x="1072955" y="6617467"/>
            <a:chExt cx="176400" cy="93240"/>
          </a:xfrm>
        </p:grpSpPr>
        <mc:AlternateContent xmlns:mc="http://schemas.openxmlformats.org/markup-compatibility/2006">
          <mc:Choice xmlns:p14="http://schemas.microsoft.com/office/powerpoint/2010/main" Requires="p14">
            <p:contentPart p14:bwMode="auto" r:id="rId589">
              <p14:nvContentPartPr>
                <p14:cNvPr id="405" name="Freihand 404">
                  <a:extLst>
                    <a:ext uri="{FF2B5EF4-FFF2-40B4-BE49-F238E27FC236}">
                      <a16:creationId xmlns:a16="http://schemas.microsoft.com/office/drawing/2014/main" id="{6308F564-DF1B-4AF0-BB3F-09B1AF8C02B0}"/>
                    </a:ext>
                  </a:extLst>
                </p14:cNvPr>
                <p14:cNvContentPartPr/>
                <p14:nvPr/>
              </p14:nvContentPartPr>
              <p14:xfrm>
                <a:off x="1137035" y="6618547"/>
                <a:ext cx="51480" cy="21600"/>
              </p14:xfrm>
            </p:contentPart>
          </mc:Choice>
          <mc:Fallback>
            <p:pic>
              <p:nvPicPr>
                <p:cNvPr id="405" name="Freihand 404">
                  <a:extLst>
                    <a:ext uri="{FF2B5EF4-FFF2-40B4-BE49-F238E27FC236}">
                      <a16:creationId xmlns:a16="http://schemas.microsoft.com/office/drawing/2014/main" id="{6308F564-DF1B-4AF0-BB3F-09B1AF8C02B0}"/>
                    </a:ext>
                  </a:extLst>
                </p:cNvPr>
                <p:cNvPicPr/>
                <p:nvPr/>
              </p:nvPicPr>
              <p:blipFill>
                <a:blip r:embed="rId590"/>
                <a:stretch>
                  <a:fillRect/>
                </a:stretch>
              </p:blipFill>
              <p:spPr>
                <a:xfrm>
                  <a:off x="1132715" y="6614227"/>
                  <a:ext cx="60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406" name="Freihand 405">
                  <a:extLst>
                    <a:ext uri="{FF2B5EF4-FFF2-40B4-BE49-F238E27FC236}">
                      <a16:creationId xmlns:a16="http://schemas.microsoft.com/office/drawing/2014/main" id="{84913DC8-89CC-432F-81F2-390D5122251F}"/>
                    </a:ext>
                  </a:extLst>
                </p14:cNvPr>
                <p14:cNvContentPartPr/>
                <p14:nvPr/>
              </p14:nvContentPartPr>
              <p14:xfrm>
                <a:off x="1072955" y="6617467"/>
                <a:ext cx="176400" cy="93240"/>
              </p14:xfrm>
            </p:contentPart>
          </mc:Choice>
          <mc:Fallback>
            <p:pic>
              <p:nvPicPr>
                <p:cNvPr id="406" name="Freihand 405">
                  <a:extLst>
                    <a:ext uri="{FF2B5EF4-FFF2-40B4-BE49-F238E27FC236}">
                      <a16:creationId xmlns:a16="http://schemas.microsoft.com/office/drawing/2014/main" id="{84913DC8-89CC-432F-81F2-390D5122251F}"/>
                    </a:ext>
                  </a:extLst>
                </p:cNvPr>
                <p:cNvPicPr/>
                <p:nvPr/>
              </p:nvPicPr>
              <p:blipFill>
                <a:blip r:embed="rId592"/>
                <a:stretch>
                  <a:fillRect/>
                </a:stretch>
              </p:blipFill>
              <p:spPr>
                <a:xfrm>
                  <a:off x="1068635" y="6613147"/>
                  <a:ext cx="185040" cy="10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3">
            <p14:nvContentPartPr>
              <p14:cNvPr id="359" name="Freihand 358">
                <a:extLst>
                  <a:ext uri="{FF2B5EF4-FFF2-40B4-BE49-F238E27FC236}">
                    <a16:creationId xmlns:a16="http://schemas.microsoft.com/office/drawing/2014/main" id="{453AA803-3654-45E9-90B3-1714BA13D87C}"/>
                  </a:ext>
                </a:extLst>
              </p14:cNvPr>
              <p14:cNvContentPartPr/>
              <p14:nvPr/>
            </p14:nvContentPartPr>
            <p14:xfrm>
              <a:off x="2296595" y="6216427"/>
              <a:ext cx="155520" cy="351000"/>
            </p14:xfrm>
          </p:contentPart>
        </mc:Choice>
        <mc:Fallback>
          <p:pic>
            <p:nvPicPr>
              <p:cNvPr id="359" name="Freihand 358">
                <a:extLst>
                  <a:ext uri="{FF2B5EF4-FFF2-40B4-BE49-F238E27FC236}">
                    <a16:creationId xmlns:a16="http://schemas.microsoft.com/office/drawing/2014/main" id="{453AA803-3654-45E9-90B3-1714BA13D87C}"/>
                  </a:ext>
                </a:extLst>
              </p:cNvPr>
              <p:cNvPicPr/>
              <p:nvPr/>
            </p:nvPicPr>
            <p:blipFill>
              <a:blip r:embed="rId594"/>
              <a:stretch>
                <a:fillRect/>
              </a:stretch>
            </p:blipFill>
            <p:spPr>
              <a:xfrm>
                <a:off x="2292275" y="6212107"/>
                <a:ext cx="16416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56" name="Freihand 355">
                <a:extLst>
                  <a:ext uri="{FF2B5EF4-FFF2-40B4-BE49-F238E27FC236}">
                    <a16:creationId xmlns:a16="http://schemas.microsoft.com/office/drawing/2014/main" id="{062225FA-29DB-438E-BB9F-1B9763E222E5}"/>
                  </a:ext>
                </a:extLst>
              </p14:cNvPr>
              <p14:cNvContentPartPr/>
              <p14:nvPr/>
            </p14:nvContentPartPr>
            <p14:xfrm>
              <a:off x="5310875" y="5937787"/>
              <a:ext cx="7200" cy="360"/>
            </p14:xfrm>
          </p:contentPart>
        </mc:Choice>
        <mc:Fallback>
          <p:pic>
            <p:nvPicPr>
              <p:cNvPr id="356" name="Freihand 355">
                <a:extLst>
                  <a:ext uri="{FF2B5EF4-FFF2-40B4-BE49-F238E27FC236}">
                    <a16:creationId xmlns:a16="http://schemas.microsoft.com/office/drawing/2014/main" id="{062225FA-29DB-438E-BB9F-1B9763E222E5}"/>
                  </a:ext>
                </a:extLst>
              </p:cNvPr>
              <p:cNvPicPr/>
              <p:nvPr/>
            </p:nvPicPr>
            <p:blipFill>
              <a:blip r:embed="rId596"/>
              <a:stretch>
                <a:fillRect/>
              </a:stretch>
            </p:blipFill>
            <p:spPr>
              <a:xfrm>
                <a:off x="5306555" y="5933467"/>
                <a:ext cx="158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57" name="Freihand 356">
                <a:extLst>
                  <a:ext uri="{FF2B5EF4-FFF2-40B4-BE49-F238E27FC236}">
                    <a16:creationId xmlns:a16="http://schemas.microsoft.com/office/drawing/2014/main" id="{59F37618-CDF4-44E2-82EF-DE059EDF209A}"/>
                  </a:ext>
                </a:extLst>
              </p14:cNvPr>
              <p14:cNvContentPartPr/>
              <p14:nvPr/>
            </p14:nvContentPartPr>
            <p14:xfrm>
              <a:off x="5286395" y="5935627"/>
              <a:ext cx="7200" cy="2880"/>
            </p14:xfrm>
          </p:contentPart>
        </mc:Choice>
        <mc:Fallback>
          <p:pic>
            <p:nvPicPr>
              <p:cNvPr id="357" name="Freihand 356">
                <a:extLst>
                  <a:ext uri="{FF2B5EF4-FFF2-40B4-BE49-F238E27FC236}">
                    <a16:creationId xmlns:a16="http://schemas.microsoft.com/office/drawing/2014/main" id="{59F37618-CDF4-44E2-82EF-DE059EDF209A}"/>
                  </a:ext>
                </a:extLst>
              </p:cNvPr>
              <p:cNvPicPr/>
              <p:nvPr/>
            </p:nvPicPr>
            <p:blipFill>
              <a:blip r:embed="rId598"/>
              <a:stretch>
                <a:fillRect/>
              </a:stretch>
            </p:blipFill>
            <p:spPr>
              <a:xfrm>
                <a:off x="5282075" y="5931307"/>
                <a:ext cx="158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58" name="Freihand 357">
                <a:extLst>
                  <a:ext uri="{FF2B5EF4-FFF2-40B4-BE49-F238E27FC236}">
                    <a16:creationId xmlns:a16="http://schemas.microsoft.com/office/drawing/2014/main" id="{24CFEDF0-D7FC-41B8-9170-47E06C7E92A2}"/>
                  </a:ext>
                </a:extLst>
              </p14:cNvPr>
              <p14:cNvContentPartPr/>
              <p14:nvPr/>
            </p14:nvContentPartPr>
            <p14:xfrm>
              <a:off x="5184875" y="5941027"/>
              <a:ext cx="182520" cy="407520"/>
            </p14:xfrm>
          </p:contentPart>
        </mc:Choice>
        <mc:Fallback>
          <p:pic>
            <p:nvPicPr>
              <p:cNvPr id="358" name="Freihand 357">
                <a:extLst>
                  <a:ext uri="{FF2B5EF4-FFF2-40B4-BE49-F238E27FC236}">
                    <a16:creationId xmlns:a16="http://schemas.microsoft.com/office/drawing/2014/main" id="{24CFEDF0-D7FC-41B8-9170-47E06C7E92A2}"/>
                  </a:ext>
                </a:extLst>
              </p:cNvPr>
              <p:cNvPicPr/>
              <p:nvPr/>
            </p:nvPicPr>
            <p:blipFill>
              <a:blip r:embed="rId600"/>
              <a:stretch>
                <a:fillRect/>
              </a:stretch>
            </p:blipFill>
            <p:spPr>
              <a:xfrm>
                <a:off x="5180555" y="5936707"/>
                <a:ext cx="191160" cy="4161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60" name="Freihand 359">
                <a:extLst>
                  <a:ext uri="{FF2B5EF4-FFF2-40B4-BE49-F238E27FC236}">
                    <a16:creationId xmlns:a16="http://schemas.microsoft.com/office/drawing/2014/main" id="{3EFA777D-C456-43B4-B4B5-2C33E0C92694}"/>
                  </a:ext>
                </a:extLst>
              </p14:cNvPr>
              <p14:cNvContentPartPr/>
              <p14:nvPr/>
            </p14:nvContentPartPr>
            <p14:xfrm>
              <a:off x="5378555" y="5857147"/>
              <a:ext cx="48960" cy="51840"/>
            </p14:xfrm>
          </p:contentPart>
        </mc:Choice>
        <mc:Fallback>
          <p:pic>
            <p:nvPicPr>
              <p:cNvPr id="360" name="Freihand 359">
                <a:extLst>
                  <a:ext uri="{FF2B5EF4-FFF2-40B4-BE49-F238E27FC236}">
                    <a16:creationId xmlns:a16="http://schemas.microsoft.com/office/drawing/2014/main" id="{3EFA777D-C456-43B4-B4B5-2C33E0C92694}"/>
                  </a:ext>
                </a:extLst>
              </p:cNvPr>
              <p:cNvPicPr/>
              <p:nvPr/>
            </p:nvPicPr>
            <p:blipFill>
              <a:blip r:embed="rId602"/>
              <a:stretch>
                <a:fillRect/>
              </a:stretch>
            </p:blipFill>
            <p:spPr>
              <a:xfrm>
                <a:off x="5374235" y="5852827"/>
                <a:ext cx="57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61" name="Freihand 360">
                <a:extLst>
                  <a:ext uri="{FF2B5EF4-FFF2-40B4-BE49-F238E27FC236}">
                    <a16:creationId xmlns:a16="http://schemas.microsoft.com/office/drawing/2014/main" id="{646B43B5-1B8B-4E6B-8083-8EF4080BDCF0}"/>
                  </a:ext>
                </a:extLst>
              </p14:cNvPr>
              <p14:cNvContentPartPr/>
              <p14:nvPr/>
            </p14:nvContentPartPr>
            <p14:xfrm>
              <a:off x="5350475" y="5899627"/>
              <a:ext cx="93600" cy="62640"/>
            </p14:xfrm>
          </p:contentPart>
        </mc:Choice>
        <mc:Fallback>
          <p:pic>
            <p:nvPicPr>
              <p:cNvPr id="361" name="Freihand 360">
                <a:extLst>
                  <a:ext uri="{FF2B5EF4-FFF2-40B4-BE49-F238E27FC236}">
                    <a16:creationId xmlns:a16="http://schemas.microsoft.com/office/drawing/2014/main" id="{646B43B5-1B8B-4E6B-8083-8EF4080BDCF0}"/>
                  </a:ext>
                </a:extLst>
              </p:cNvPr>
              <p:cNvPicPr/>
              <p:nvPr/>
            </p:nvPicPr>
            <p:blipFill>
              <a:blip r:embed="rId604"/>
              <a:stretch>
                <a:fillRect/>
              </a:stretch>
            </p:blipFill>
            <p:spPr>
              <a:xfrm>
                <a:off x="5346155" y="5895307"/>
                <a:ext cx="102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62" name="Freihand 361">
                <a:extLst>
                  <a:ext uri="{FF2B5EF4-FFF2-40B4-BE49-F238E27FC236}">
                    <a16:creationId xmlns:a16="http://schemas.microsoft.com/office/drawing/2014/main" id="{538BEE1C-0E18-4962-9CB0-676C053D6797}"/>
                  </a:ext>
                </a:extLst>
              </p14:cNvPr>
              <p14:cNvContentPartPr/>
              <p14:nvPr/>
            </p14:nvContentPartPr>
            <p14:xfrm>
              <a:off x="5383235" y="5940667"/>
              <a:ext cx="64080" cy="81360"/>
            </p14:xfrm>
          </p:contentPart>
        </mc:Choice>
        <mc:Fallback>
          <p:pic>
            <p:nvPicPr>
              <p:cNvPr id="362" name="Freihand 361">
                <a:extLst>
                  <a:ext uri="{FF2B5EF4-FFF2-40B4-BE49-F238E27FC236}">
                    <a16:creationId xmlns:a16="http://schemas.microsoft.com/office/drawing/2014/main" id="{538BEE1C-0E18-4962-9CB0-676C053D6797}"/>
                  </a:ext>
                </a:extLst>
              </p:cNvPr>
              <p:cNvPicPr/>
              <p:nvPr/>
            </p:nvPicPr>
            <p:blipFill>
              <a:blip r:embed="rId606"/>
              <a:stretch>
                <a:fillRect/>
              </a:stretch>
            </p:blipFill>
            <p:spPr>
              <a:xfrm>
                <a:off x="5378915" y="5936347"/>
                <a:ext cx="727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65" name="Freihand 364">
                <a:extLst>
                  <a:ext uri="{FF2B5EF4-FFF2-40B4-BE49-F238E27FC236}">
                    <a16:creationId xmlns:a16="http://schemas.microsoft.com/office/drawing/2014/main" id="{F180E005-3C76-4772-84C6-EDE0F667D6C5}"/>
                  </a:ext>
                </a:extLst>
              </p14:cNvPr>
              <p14:cNvContentPartPr/>
              <p14:nvPr/>
            </p14:nvContentPartPr>
            <p14:xfrm>
              <a:off x="2250875" y="6408667"/>
              <a:ext cx="1828800" cy="207360"/>
            </p14:xfrm>
          </p:contentPart>
        </mc:Choice>
        <mc:Fallback>
          <p:pic>
            <p:nvPicPr>
              <p:cNvPr id="365" name="Freihand 364">
                <a:extLst>
                  <a:ext uri="{FF2B5EF4-FFF2-40B4-BE49-F238E27FC236}">
                    <a16:creationId xmlns:a16="http://schemas.microsoft.com/office/drawing/2014/main" id="{F180E005-3C76-4772-84C6-EDE0F667D6C5}"/>
                  </a:ext>
                </a:extLst>
              </p:cNvPr>
              <p:cNvPicPr/>
              <p:nvPr/>
            </p:nvPicPr>
            <p:blipFill>
              <a:blip r:embed="rId608"/>
              <a:stretch>
                <a:fillRect/>
              </a:stretch>
            </p:blipFill>
            <p:spPr>
              <a:xfrm>
                <a:off x="2246555" y="6404347"/>
                <a:ext cx="1837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66" name="Freihand 365">
                <a:extLst>
                  <a:ext uri="{FF2B5EF4-FFF2-40B4-BE49-F238E27FC236}">
                    <a16:creationId xmlns:a16="http://schemas.microsoft.com/office/drawing/2014/main" id="{A776FE60-4A22-4A6C-A407-AD8B5A2025E0}"/>
                  </a:ext>
                </a:extLst>
              </p14:cNvPr>
              <p14:cNvContentPartPr/>
              <p14:nvPr/>
            </p14:nvContentPartPr>
            <p14:xfrm>
              <a:off x="4062035" y="6316147"/>
              <a:ext cx="1382400" cy="287640"/>
            </p14:xfrm>
          </p:contentPart>
        </mc:Choice>
        <mc:Fallback>
          <p:pic>
            <p:nvPicPr>
              <p:cNvPr id="366" name="Freihand 365">
                <a:extLst>
                  <a:ext uri="{FF2B5EF4-FFF2-40B4-BE49-F238E27FC236}">
                    <a16:creationId xmlns:a16="http://schemas.microsoft.com/office/drawing/2014/main" id="{A776FE60-4A22-4A6C-A407-AD8B5A2025E0}"/>
                  </a:ext>
                </a:extLst>
              </p:cNvPr>
              <p:cNvPicPr/>
              <p:nvPr/>
            </p:nvPicPr>
            <p:blipFill>
              <a:blip r:embed="rId610"/>
              <a:stretch>
                <a:fillRect/>
              </a:stretch>
            </p:blipFill>
            <p:spPr>
              <a:xfrm>
                <a:off x="4057715" y="6311827"/>
                <a:ext cx="13910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67" name="Freihand 366">
                <a:extLst>
                  <a:ext uri="{FF2B5EF4-FFF2-40B4-BE49-F238E27FC236}">
                    <a16:creationId xmlns:a16="http://schemas.microsoft.com/office/drawing/2014/main" id="{38DEE9A2-2052-4B4E-BCDD-2A13D66E66EF}"/>
                  </a:ext>
                </a:extLst>
              </p14:cNvPr>
              <p14:cNvContentPartPr/>
              <p14:nvPr/>
            </p14:nvContentPartPr>
            <p14:xfrm>
              <a:off x="4077875" y="6615307"/>
              <a:ext cx="360" cy="360"/>
            </p14:xfrm>
          </p:contentPart>
        </mc:Choice>
        <mc:Fallback>
          <p:pic>
            <p:nvPicPr>
              <p:cNvPr id="367" name="Freihand 366">
                <a:extLst>
                  <a:ext uri="{FF2B5EF4-FFF2-40B4-BE49-F238E27FC236}">
                    <a16:creationId xmlns:a16="http://schemas.microsoft.com/office/drawing/2014/main" id="{38DEE9A2-2052-4B4E-BCDD-2A13D66E66EF}"/>
                  </a:ext>
                </a:extLst>
              </p:cNvPr>
              <p:cNvPicPr/>
              <p:nvPr/>
            </p:nvPicPr>
            <p:blipFill>
              <a:blip r:embed="rId612"/>
              <a:stretch>
                <a:fillRect/>
              </a:stretch>
            </p:blipFill>
            <p:spPr>
              <a:xfrm>
                <a:off x="4073555" y="6610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68" name="Freihand 367">
                <a:extLst>
                  <a:ext uri="{FF2B5EF4-FFF2-40B4-BE49-F238E27FC236}">
                    <a16:creationId xmlns:a16="http://schemas.microsoft.com/office/drawing/2014/main" id="{B10F8462-5591-4967-9E6F-7D7A1D657667}"/>
                  </a:ext>
                </a:extLst>
              </p14:cNvPr>
              <p14:cNvContentPartPr/>
              <p14:nvPr/>
            </p14:nvContentPartPr>
            <p14:xfrm>
              <a:off x="3911195" y="6606307"/>
              <a:ext cx="225720" cy="33480"/>
            </p14:xfrm>
          </p:contentPart>
        </mc:Choice>
        <mc:Fallback>
          <p:pic>
            <p:nvPicPr>
              <p:cNvPr id="368" name="Freihand 367">
                <a:extLst>
                  <a:ext uri="{FF2B5EF4-FFF2-40B4-BE49-F238E27FC236}">
                    <a16:creationId xmlns:a16="http://schemas.microsoft.com/office/drawing/2014/main" id="{B10F8462-5591-4967-9E6F-7D7A1D657667}"/>
                  </a:ext>
                </a:extLst>
              </p:cNvPr>
              <p:cNvPicPr/>
              <p:nvPr/>
            </p:nvPicPr>
            <p:blipFill>
              <a:blip r:embed="rId614"/>
              <a:stretch>
                <a:fillRect/>
              </a:stretch>
            </p:blipFill>
            <p:spPr>
              <a:xfrm>
                <a:off x="3906875" y="6601987"/>
                <a:ext cx="2343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69" name="Freihand 368">
                <a:extLst>
                  <a:ext uri="{FF2B5EF4-FFF2-40B4-BE49-F238E27FC236}">
                    <a16:creationId xmlns:a16="http://schemas.microsoft.com/office/drawing/2014/main" id="{69FB9D3C-8196-44B9-A117-F3697E25E943}"/>
                  </a:ext>
                </a:extLst>
              </p14:cNvPr>
              <p14:cNvContentPartPr/>
              <p14:nvPr/>
            </p14:nvContentPartPr>
            <p14:xfrm>
              <a:off x="3928115" y="6628987"/>
              <a:ext cx="221400" cy="29160"/>
            </p14:xfrm>
          </p:contentPart>
        </mc:Choice>
        <mc:Fallback>
          <p:pic>
            <p:nvPicPr>
              <p:cNvPr id="369" name="Freihand 368">
                <a:extLst>
                  <a:ext uri="{FF2B5EF4-FFF2-40B4-BE49-F238E27FC236}">
                    <a16:creationId xmlns:a16="http://schemas.microsoft.com/office/drawing/2014/main" id="{69FB9D3C-8196-44B9-A117-F3697E25E943}"/>
                  </a:ext>
                </a:extLst>
              </p:cNvPr>
              <p:cNvPicPr/>
              <p:nvPr/>
            </p:nvPicPr>
            <p:blipFill>
              <a:blip r:embed="rId616"/>
              <a:stretch>
                <a:fillRect/>
              </a:stretch>
            </p:blipFill>
            <p:spPr>
              <a:xfrm>
                <a:off x="3923795" y="6624667"/>
                <a:ext cx="2300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70" name="Freihand 369">
                <a:extLst>
                  <a:ext uri="{FF2B5EF4-FFF2-40B4-BE49-F238E27FC236}">
                    <a16:creationId xmlns:a16="http://schemas.microsoft.com/office/drawing/2014/main" id="{B89AEDF6-8548-430D-B263-2CD86906B5C5}"/>
                  </a:ext>
                </a:extLst>
              </p14:cNvPr>
              <p14:cNvContentPartPr/>
              <p14:nvPr/>
            </p14:nvContentPartPr>
            <p14:xfrm>
              <a:off x="4132235" y="6555907"/>
              <a:ext cx="110160" cy="122760"/>
            </p14:xfrm>
          </p:contentPart>
        </mc:Choice>
        <mc:Fallback>
          <p:pic>
            <p:nvPicPr>
              <p:cNvPr id="370" name="Freihand 369">
                <a:extLst>
                  <a:ext uri="{FF2B5EF4-FFF2-40B4-BE49-F238E27FC236}">
                    <a16:creationId xmlns:a16="http://schemas.microsoft.com/office/drawing/2014/main" id="{B89AEDF6-8548-430D-B263-2CD86906B5C5}"/>
                  </a:ext>
                </a:extLst>
              </p:cNvPr>
              <p:cNvPicPr/>
              <p:nvPr/>
            </p:nvPicPr>
            <p:blipFill>
              <a:blip r:embed="rId618"/>
              <a:stretch>
                <a:fillRect/>
              </a:stretch>
            </p:blipFill>
            <p:spPr>
              <a:xfrm>
                <a:off x="4127915" y="6551587"/>
                <a:ext cx="118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72" name="Freihand 371">
                <a:extLst>
                  <a:ext uri="{FF2B5EF4-FFF2-40B4-BE49-F238E27FC236}">
                    <a16:creationId xmlns:a16="http://schemas.microsoft.com/office/drawing/2014/main" id="{CA9A1C5A-76FA-42F4-A9FA-4B9BF393BB4C}"/>
                  </a:ext>
                </a:extLst>
              </p14:cNvPr>
              <p14:cNvContentPartPr/>
              <p14:nvPr/>
            </p14:nvContentPartPr>
            <p14:xfrm>
              <a:off x="4311155" y="6499747"/>
              <a:ext cx="221760" cy="119520"/>
            </p14:xfrm>
          </p:contentPart>
        </mc:Choice>
        <mc:Fallback>
          <p:pic>
            <p:nvPicPr>
              <p:cNvPr id="372" name="Freihand 371">
                <a:extLst>
                  <a:ext uri="{FF2B5EF4-FFF2-40B4-BE49-F238E27FC236}">
                    <a16:creationId xmlns:a16="http://schemas.microsoft.com/office/drawing/2014/main" id="{CA9A1C5A-76FA-42F4-A9FA-4B9BF393BB4C}"/>
                  </a:ext>
                </a:extLst>
              </p:cNvPr>
              <p:cNvPicPr/>
              <p:nvPr/>
            </p:nvPicPr>
            <p:blipFill>
              <a:blip r:embed="rId620"/>
              <a:stretch>
                <a:fillRect/>
              </a:stretch>
            </p:blipFill>
            <p:spPr>
              <a:xfrm>
                <a:off x="4306835" y="6495427"/>
                <a:ext cx="230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73" name="Freihand 372">
                <a:extLst>
                  <a:ext uri="{FF2B5EF4-FFF2-40B4-BE49-F238E27FC236}">
                    <a16:creationId xmlns:a16="http://schemas.microsoft.com/office/drawing/2014/main" id="{52EAB5E1-DE83-4C88-8407-210480A3C8E4}"/>
                  </a:ext>
                </a:extLst>
              </p14:cNvPr>
              <p14:cNvContentPartPr/>
              <p14:nvPr/>
            </p14:nvContentPartPr>
            <p14:xfrm>
              <a:off x="4553435" y="6519547"/>
              <a:ext cx="89280" cy="113760"/>
            </p14:xfrm>
          </p:contentPart>
        </mc:Choice>
        <mc:Fallback>
          <p:pic>
            <p:nvPicPr>
              <p:cNvPr id="373" name="Freihand 372">
                <a:extLst>
                  <a:ext uri="{FF2B5EF4-FFF2-40B4-BE49-F238E27FC236}">
                    <a16:creationId xmlns:a16="http://schemas.microsoft.com/office/drawing/2014/main" id="{52EAB5E1-DE83-4C88-8407-210480A3C8E4}"/>
                  </a:ext>
                </a:extLst>
              </p:cNvPr>
              <p:cNvPicPr/>
              <p:nvPr/>
            </p:nvPicPr>
            <p:blipFill>
              <a:blip r:embed="rId622"/>
              <a:stretch>
                <a:fillRect/>
              </a:stretch>
            </p:blipFill>
            <p:spPr>
              <a:xfrm>
                <a:off x="4549115" y="6515227"/>
                <a:ext cx="97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75" name="Freihand 374">
                <a:extLst>
                  <a:ext uri="{FF2B5EF4-FFF2-40B4-BE49-F238E27FC236}">
                    <a16:creationId xmlns:a16="http://schemas.microsoft.com/office/drawing/2014/main" id="{1DF0F487-7DC3-4A20-93F7-268C688853E6}"/>
                  </a:ext>
                </a:extLst>
              </p14:cNvPr>
              <p14:cNvContentPartPr/>
              <p14:nvPr/>
            </p14:nvContentPartPr>
            <p14:xfrm>
              <a:off x="4757555" y="6524947"/>
              <a:ext cx="81000" cy="158760"/>
            </p14:xfrm>
          </p:contentPart>
        </mc:Choice>
        <mc:Fallback>
          <p:pic>
            <p:nvPicPr>
              <p:cNvPr id="375" name="Freihand 374">
                <a:extLst>
                  <a:ext uri="{FF2B5EF4-FFF2-40B4-BE49-F238E27FC236}">
                    <a16:creationId xmlns:a16="http://schemas.microsoft.com/office/drawing/2014/main" id="{1DF0F487-7DC3-4A20-93F7-268C688853E6}"/>
                  </a:ext>
                </a:extLst>
              </p:cNvPr>
              <p:cNvPicPr/>
              <p:nvPr/>
            </p:nvPicPr>
            <p:blipFill>
              <a:blip r:embed="rId624"/>
              <a:stretch>
                <a:fillRect/>
              </a:stretch>
            </p:blipFill>
            <p:spPr>
              <a:xfrm>
                <a:off x="4753235" y="6520627"/>
                <a:ext cx="89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76" name="Freihand 375">
                <a:extLst>
                  <a:ext uri="{FF2B5EF4-FFF2-40B4-BE49-F238E27FC236}">
                    <a16:creationId xmlns:a16="http://schemas.microsoft.com/office/drawing/2014/main" id="{A166CF9B-4620-4A19-BE59-AC890CD32C66}"/>
                  </a:ext>
                </a:extLst>
              </p14:cNvPr>
              <p14:cNvContentPartPr/>
              <p14:nvPr/>
            </p14:nvContentPartPr>
            <p14:xfrm>
              <a:off x="4890035" y="6498307"/>
              <a:ext cx="86040" cy="83520"/>
            </p14:xfrm>
          </p:contentPart>
        </mc:Choice>
        <mc:Fallback>
          <p:pic>
            <p:nvPicPr>
              <p:cNvPr id="376" name="Freihand 375">
                <a:extLst>
                  <a:ext uri="{FF2B5EF4-FFF2-40B4-BE49-F238E27FC236}">
                    <a16:creationId xmlns:a16="http://schemas.microsoft.com/office/drawing/2014/main" id="{A166CF9B-4620-4A19-BE59-AC890CD32C66}"/>
                  </a:ext>
                </a:extLst>
              </p:cNvPr>
              <p:cNvPicPr/>
              <p:nvPr/>
            </p:nvPicPr>
            <p:blipFill>
              <a:blip r:embed="rId626"/>
              <a:stretch>
                <a:fillRect/>
              </a:stretch>
            </p:blipFill>
            <p:spPr>
              <a:xfrm>
                <a:off x="4885715" y="6493987"/>
                <a:ext cx="946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77" name="Freihand 376">
                <a:extLst>
                  <a:ext uri="{FF2B5EF4-FFF2-40B4-BE49-F238E27FC236}">
                    <a16:creationId xmlns:a16="http://schemas.microsoft.com/office/drawing/2014/main" id="{449EEDEA-39B5-4534-AB77-5E30F55C12FA}"/>
                  </a:ext>
                </a:extLst>
              </p14:cNvPr>
              <p14:cNvContentPartPr/>
              <p14:nvPr/>
            </p14:nvContentPartPr>
            <p14:xfrm>
              <a:off x="5009915" y="6506947"/>
              <a:ext cx="253440" cy="68040"/>
            </p14:xfrm>
          </p:contentPart>
        </mc:Choice>
        <mc:Fallback>
          <p:pic>
            <p:nvPicPr>
              <p:cNvPr id="377" name="Freihand 376">
                <a:extLst>
                  <a:ext uri="{FF2B5EF4-FFF2-40B4-BE49-F238E27FC236}">
                    <a16:creationId xmlns:a16="http://schemas.microsoft.com/office/drawing/2014/main" id="{449EEDEA-39B5-4534-AB77-5E30F55C12FA}"/>
                  </a:ext>
                </a:extLst>
              </p:cNvPr>
              <p:cNvPicPr/>
              <p:nvPr/>
            </p:nvPicPr>
            <p:blipFill>
              <a:blip r:embed="rId628"/>
              <a:stretch>
                <a:fillRect/>
              </a:stretch>
            </p:blipFill>
            <p:spPr>
              <a:xfrm>
                <a:off x="5005595" y="6502627"/>
                <a:ext cx="262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78" name="Freihand 377">
                <a:extLst>
                  <a:ext uri="{FF2B5EF4-FFF2-40B4-BE49-F238E27FC236}">
                    <a16:creationId xmlns:a16="http://schemas.microsoft.com/office/drawing/2014/main" id="{8AB8C2D8-457B-400E-96D7-EAF9AC81D758}"/>
                  </a:ext>
                </a:extLst>
              </p14:cNvPr>
              <p14:cNvContentPartPr/>
              <p14:nvPr/>
            </p14:nvContentPartPr>
            <p14:xfrm>
              <a:off x="5288555" y="6484627"/>
              <a:ext cx="93960" cy="69120"/>
            </p14:xfrm>
          </p:contentPart>
        </mc:Choice>
        <mc:Fallback>
          <p:pic>
            <p:nvPicPr>
              <p:cNvPr id="378" name="Freihand 377">
                <a:extLst>
                  <a:ext uri="{FF2B5EF4-FFF2-40B4-BE49-F238E27FC236}">
                    <a16:creationId xmlns:a16="http://schemas.microsoft.com/office/drawing/2014/main" id="{8AB8C2D8-457B-400E-96D7-EAF9AC81D758}"/>
                  </a:ext>
                </a:extLst>
              </p:cNvPr>
              <p:cNvPicPr/>
              <p:nvPr/>
            </p:nvPicPr>
            <p:blipFill>
              <a:blip r:embed="rId630"/>
              <a:stretch>
                <a:fillRect/>
              </a:stretch>
            </p:blipFill>
            <p:spPr>
              <a:xfrm>
                <a:off x="5284235" y="6480307"/>
                <a:ext cx="102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80" name="Freihand 379">
                <a:extLst>
                  <a:ext uri="{FF2B5EF4-FFF2-40B4-BE49-F238E27FC236}">
                    <a16:creationId xmlns:a16="http://schemas.microsoft.com/office/drawing/2014/main" id="{85C0FA04-66AD-4F1D-94F0-F786ADAFB89A}"/>
                  </a:ext>
                </a:extLst>
              </p14:cNvPr>
              <p14:cNvContentPartPr/>
              <p14:nvPr/>
            </p14:nvContentPartPr>
            <p14:xfrm>
              <a:off x="5405555" y="6406507"/>
              <a:ext cx="185040" cy="126360"/>
            </p14:xfrm>
          </p:contentPart>
        </mc:Choice>
        <mc:Fallback>
          <p:pic>
            <p:nvPicPr>
              <p:cNvPr id="380" name="Freihand 379">
                <a:extLst>
                  <a:ext uri="{FF2B5EF4-FFF2-40B4-BE49-F238E27FC236}">
                    <a16:creationId xmlns:a16="http://schemas.microsoft.com/office/drawing/2014/main" id="{85C0FA04-66AD-4F1D-94F0-F786ADAFB89A}"/>
                  </a:ext>
                </a:extLst>
              </p:cNvPr>
              <p:cNvPicPr/>
              <p:nvPr/>
            </p:nvPicPr>
            <p:blipFill>
              <a:blip r:embed="rId632"/>
              <a:stretch>
                <a:fillRect/>
              </a:stretch>
            </p:blipFill>
            <p:spPr>
              <a:xfrm>
                <a:off x="5401235" y="6402187"/>
                <a:ext cx="193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81" name="Freihand 380">
                <a:extLst>
                  <a:ext uri="{FF2B5EF4-FFF2-40B4-BE49-F238E27FC236}">
                    <a16:creationId xmlns:a16="http://schemas.microsoft.com/office/drawing/2014/main" id="{631AF5D3-F877-4172-9AFA-ABEEEE5E4418}"/>
                  </a:ext>
                </a:extLst>
              </p14:cNvPr>
              <p14:cNvContentPartPr/>
              <p14:nvPr/>
            </p14:nvContentPartPr>
            <p14:xfrm>
              <a:off x="5595635" y="6409747"/>
              <a:ext cx="12960" cy="27360"/>
            </p14:xfrm>
          </p:contentPart>
        </mc:Choice>
        <mc:Fallback>
          <p:pic>
            <p:nvPicPr>
              <p:cNvPr id="381" name="Freihand 380">
                <a:extLst>
                  <a:ext uri="{FF2B5EF4-FFF2-40B4-BE49-F238E27FC236}">
                    <a16:creationId xmlns:a16="http://schemas.microsoft.com/office/drawing/2014/main" id="{631AF5D3-F877-4172-9AFA-ABEEEE5E4418}"/>
                  </a:ext>
                </a:extLst>
              </p:cNvPr>
              <p:cNvPicPr/>
              <p:nvPr/>
            </p:nvPicPr>
            <p:blipFill>
              <a:blip r:embed="rId634"/>
              <a:stretch>
                <a:fillRect/>
              </a:stretch>
            </p:blipFill>
            <p:spPr>
              <a:xfrm>
                <a:off x="5591315" y="6405427"/>
                <a:ext cx="216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82" name="Freihand 381">
                <a:extLst>
                  <a:ext uri="{FF2B5EF4-FFF2-40B4-BE49-F238E27FC236}">
                    <a16:creationId xmlns:a16="http://schemas.microsoft.com/office/drawing/2014/main" id="{C44CE84F-3450-4A72-B06A-54B9982A1B24}"/>
                  </a:ext>
                </a:extLst>
              </p14:cNvPr>
              <p14:cNvContentPartPr/>
              <p14:nvPr/>
            </p14:nvContentPartPr>
            <p14:xfrm>
              <a:off x="5577275" y="6450427"/>
              <a:ext cx="68040" cy="90000"/>
            </p14:xfrm>
          </p:contentPart>
        </mc:Choice>
        <mc:Fallback>
          <p:pic>
            <p:nvPicPr>
              <p:cNvPr id="382" name="Freihand 381">
                <a:extLst>
                  <a:ext uri="{FF2B5EF4-FFF2-40B4-BE49-F238E27FC236}">
                    <a16:creationId xmlns:a16="http://schemas.microsoft.com/office/drawing/2014/main" id="{C44CE84F-3450-4A72-B06A-54B9982A1B24}"/>
                  </a:ext>
                </a:extLst>
              </p:cNvPr>
              <p:cNvPicPr/>
              <p:nvPr/>
            </p:nvPicPr>
            <p:blipFill>
              <a:blip r:embed="rId636"/>
              <a:stretch>
                <a:fillRect/>
              </a:stretch>
            </p:blipFill>
            <p:spPr>
              <a:xfrm>
                <a:off x="5572955" y="6446107"/>
                <a:ext cx="76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83" name="Freihand 382">
                <a:extLst>
                  <a:ext uri="{FF2B5EF4-FFF2-40B4-BE49-F238E27FC236}">
                    <a16:creationId xmlns:a16="http://schemas.microsoft.com/office/drawing/2014/main" id="{D99477E8-B1DC-47A5-AE63-792253F083FA}"/>
                  </a:ext>
                </a:extLst>
              </p14:cNvPr>
              <p14:cNvContentPartPr/>
              <p14:nvPr/>
            </p14:nvContentPartPr>
            <p14:xfrm>
              <a:off x="5667635" y="6393907"/>
              <a:ext cx="209160" cy="135360"/>
            </p14:xfrm>
          </p:contentPart>
        </mc:Choice>
        <mc:Fallback>
          <p:pic>
            <p:nvPicPr>
              <p:cNvPr id="383" name="Freihand 382">
                <a:extLst>
                  <a:ext uri="{FF2B5EF4-FFF2-40B4-BE49-F238E27FC236}">
                    <a16:creationId xmlns:a16="http://schemas.microsoft.com/office/drawing/2014/main" id="{D99477E8-B1DC-47A5-AE63-792253F083FA}"/>
                  </a:ext>
                </a:extLst>
              </p:cNvPr>
              <p:cNvPicPr/>
              <p:nvPr/>
            </p:nvPicPr>
            <p:blipFill>
              <a:blip r:embed="rId638"/>
              <a:stretch>
                <a:fillRect/>
              </a:stretch>
            </p:blipFill>
            <p:spPr>
              <a:xfrm>
                <a:off x="5663315" y="6389587"/>
                <a:ext cx="2178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85" name="Freihand 484">
                <a:extLst>
                  <a:ext uri="{FF2B5EF4-FFF2-40B4-BE49-F238E27FC236}">
                    <a16:creationId xmlns:a16="http://schemas.microsoft.com/office/drawing/2014/main" id="{65552B05-5EFB-4735-902E-43BD62E2AAF9}"/>
                  </a:ext>
                </a:extLst>
              </p14:cNvPr>
              <p14:cNvContentPartPr/>
              <p14:nvPr/>
            </p14:nvContentPartPr>
            <p14:xfrm>
              <a:off x="5751875" y="5964787"/>
              <a:ext cx="115920" cy="328680"/>
            </p14:xfrm>
          </p:contentPart>
        </mc:Choice>
        <mc:Fallback>
          <p:pic>
            <p:nvPicPr>
              <p:cNvPr id="485" name="Freihand 484">
                <a:extLst>
                  <a:ext uri="{FF2B5EF4-FFF2-40B4-BE49-F238E27FC236}">
                    <a16:creationId xmlns:a16="http://schemas.microsoft.com/office/drawing/2014/main" id="{65552B05-5EFB-4735-902E-43BD62E2AAF9}"/>
                  </a:ext>
                </a:extLst>
              </p:cNvPr>
              <p:cNvPicPr/>
              <p:nvPr/>
            </p:nvPicPr>
            <p:blipFill>
              <a:blip r:embed="rId640"/>
              <a:stretch>
                <a:fillRect/>
              </a:stretch>
            </p:blipFill>
            <p:spPr>
              <a:xfrm>
                <a:off x="5747555" y="5960467"/>
                <a:ext cx="12456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53" name="Freihand 352">
                <a:extLst>
                  <a:ext uri="{FF2B5EF4-FFF2-40B4-BE49-F238E27FC236}">
                    <a16:creationId xmlns:a16="http://schemas.microsoft.com/office/drawing/2014/main" id="{0B33CA1E-9961-457C-9878-438CC8552CB0}"/>
                  </a:ext>
                </a:extLst>
              </p14:cNvPr>
              <p14:cNvContentPartPr/>
              <p14:nvPr/>
            </p14:nvContentPartPr>
            <p14:xfrm>
              <a:off x="6682115" y="5907187"/>
              <a:ext cx="656280" cy="328680"/>
            </p14:xfrm>
          </p:contentPart>
        </mc:Choice>
        <mc:Fallback>
          <p:pic>
            <p:nvPicPr>
              <p:cNvPr id="353" name="Freihand 352">
                <a:extLst>
                  <a:ext uri="{FF2B5EF4-FFF2-40B4-BE49-F238E27FC236}">
                    <a16:creationId xmlns:a16="http://schemas.microsoft.com/office/drawing/2014/main" id="{0B33CA1E-9961-457C-9878-438CC8552CB0}"/>
                  </a:ext>
                </a:extLst>
              </p:cNvPr>
              <p:cNvPicPr/>
              <p:nvPr/>
            </p:nvPicPr>
            <p:blipFill>
              <a:blip r:embed="rId642"/>
              <a:stretch>
                <a:fillRect/>
              </a:stretch>
            </p:blipFill>
            <p:spPr>
              <a:xfrm>
                <a:off x="6673115" y="5898187"/>
                <a:ext cx="67392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54" name="Freihand 353">
                <a:extLst>
                  <a:ext uri="{FF2B5EF4-FFF2-40B4-BE49-F238E27FC236}">
                    <a16:creationId xmlns:a16="http://schemas.microsoft.com/office/drawing/2014/main" id="{78C68720-CEF1-47AD-9E92-F19D2D830746}"/>
                  </a:ext>
                </a:extLst>
              </p14:cNvPr>
              <p14:cNvContentPartPr/>
              <p14:nvPr/>
            </p14:nvContentPartPr>
            <p14:xfrm>
              <a:off x="6639995" y="5868307"/>
              <a:ext cx="90360" cy="133200"/>
            </p14:xfrm>
          </p:contentPart>
        </mc:Choice>
        <mc:Fallback>
          <p:pic>
            <p:nvPicPr>
              <p:cNvPr id="354" name="Freihand 353">
                <a:extLst>
                  <a:ext uri="{FF2B5EF4-FFF2-40B4-BE49-F238E27FC236}">
                    <a16:creationId xmlns:a16="http://schemas.microsoft.com/office/drawing/2014/main" id="{78C68720-CEF1-47AD-9E92-F19D2D830746}"/>
                  </a:ext>
                </a:extLst>
              </p:cNvPr>
              <p:cNvPicPr/>
              <p:nvPr/>
            </p:nvPicPr>
            <p:blipFill>
              <a:blip r:embed="rId644"/>
              <a:stretch>
                <a:fillRect/>
              </a:stretch>
            </p:blipFill>
            <p:spPr>
              <a:xfrm>
                <a:off x="6630995" y="5859307"/>
                <a:ext cx="108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84" name="Freihand 383">
                <a:extLst>
                  <a:ext uri="{FF2B5EF4-FFF2-40B4-BE49-F238E27FC236}">
                    <a16:creationId xmlns:a16="http://schemas.microsoft.com/office/drawing/2014/main" id="{EF3D8059-F5E1-4D15-879B-73D9F937BDB0}"/>
                  </a:ext>
                </a:extLst>
              </p14:cNvPr>
              <p14:cNvContentPartPr/>
              <p14:nvPr/>
            </p14:nvContentPartPr>
            <p14:xfrm>
              <a:off x="6091355" y="6376987"/>
              <a:ext cx="162720" cy="129600"/>
            </p14:xfrm>
          </p:contentPart>
        </mc:Choice>
        <mc:Fallback>
          <p:pic>
            <p:nvPicPr>
              <p:cNvPr id="384" name="Freihand 383">
                <a:extLst>
                  <a:ext uri="{FF2B5EF4-FFF2-40B4-BE49-F238E27FC236}">
                    <a16:creationId xmlns:a16="http://schemas.microsoft.com/office/drawing/2014/main" id="{EF3D8059-F5E1-4D15-879B-73D9F937BDB0}"/>
                  </a:ext>
                </a:extLst>
              </p:cNvPr>
              <p:cNvPicPr/>
              <p:nvPr/>
            </p:nvPicPr>
            <p:blipFill>
              <a:blip r:embed="rId646"/>
              <a:stretch>
                <a:fillRect/>
              </a:stretch>
            </p:blipFill>
            <p:spPr>
              <a:xfrm>
                <a:off x="6087035" y="6372667"/>
                <a:ext cx="171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85" name="Freihand 384">
                <a:extLst>
                  <a:ext uri="{FF2B5EF4-FFF2-40B4-BE49-F238E27FC236}">
                    <a16:creationId xmlns:a16="http://schemas.microsoft.com/office/drawing/2014/main" id="{64D66AE1-9EE4-4162-9555-711A2806FEB9}"/>
                  </a:ext>
                </a:extLst>
              </p14:cNvPr>
              <p14:cNvContentPartPr/>
              <p14:nvPr/>
            </p14:nvContentPartPr>
            <p14:xfrm>
              <a:off x="6304475" y="6332707"/>
              <a:ext cx="320760" cy="178920"/>
            </p14:xfrm>
          </p:contentPart>
        </mc:Choice>
        <mc:Fallback>
          <p:pic>
            <p:nvPicPr>
              <p:cNvPr id="385" name="Freihand 384">
                <a:extLst>
                  <a:ext uri="{FF2B5EF4-FFF2-40B4-BE49-F238E27FC236}">
                    <a16:creationId xmlns:a16="http://schemas.microsoft.com/office/drawing/2014/main" id="{64D66AE1-9EE4-4162-9555-711A2806FEB9}"/>
                  </a:ext>
                </a:extLst>
              </p:cNvPr>
              <p:cNvPicPr/>
              <p:nvPr/>
            </p:nvPicPr>
            <p:blipFill>
              <a:blip r:embed="rId648"/>
              <a:stretch>
                <a:fillRect/>
              </a:stretch>
            </p:blipFill>
            <p:spPr>
              <a:xfrm>
                <a:off x="6300155" y="6328387"/>
                <a:ext cx="3294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86" name="Freihand 385">
                <a:extLst>
                  <a:ext uri="{FF2B5EF4-FFF2-40B4-BE49-F238E27FC236}">
                    <a16:creationId xmlns:a16="http://schemas.microsoft.com/office/drawing/2014/main" id="{A470EBBC-4B50-4514-8E94-4F0EBB197317}"/>
                  </a:ext>
                </a:extLst>
              </p14:cNvPr>
              <p14:cNvContentPartPr/>
              <p14:nvPr/>
            </p14:nvContentPartPr>
            <p14:xfrm>
              <a:off x="6222395" y="6267907"/>
              <a:ext cx="11160" cy="5400"/>
            </p14:xfrm>
          </p:contentPart>
        </mc:Choice>
        <mc:Fallback>
          <p:pic>
            <p:nvPicPr>
              <p:cNvPr id="386" name="Freihand 385">
                <a:extLst>
                  <a:ext uri="{FF2B5EF4-FFF2-40B4-BE49-F238E27FC236}">
                    <a16:creationId xmlns:a16="http://schemas.microsoft.com/office/drawing/2014/main" id="{A470EBBC-4B50-4514-8E94-4F0EBB197317}"/>
                  </a:ext>
                </a:extLst>
              </p:cNvPr>
              <p:cNvPicPr/>
              <p:nvPr/>
            </p:nvPicPr>
            <p:blipFill>
              <a:blip r:embed="rId650"/>
              <a:stretch>
                <a:fillRect/>
              </a:stretch>
            </p:blipFill>
            <p:spPr>
              <a:xfrm>
                <a:off x="6218075" y="6263587"/>
                <a:ext cx="19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87" name="Freihand 386">
                <a:extLst>
                  <a:ext uri="{FF2B5EF4-FFF2-40B4-BE49-F238E27FC236}">
                    <a16:creationId xmlns:a16="http://schemas.microsoft.com/office/drawing/2014/main" id="{85ECDB61-CC46-443A-8B9D-E47626D9ED53}"/>
                  </a:ext>
                </a:extLst>
              </p14:cNvPr>
              <p14:cNvContentPartPr/>
              <p14:nvPr/>
            </p14:nvContentPartPr>
            <p14:xfrm>
              <a:off x="6768155" y="6323707"/>
              <a:ext cx="396360" cy="125640"/>
            </p14:xfrm>
          </p:contentPart>
        </mc:Choice>
        <mc:Fallback>
          <p:pic>
            <p:nvPicPr>
              <p:cNvPr id="387" name="Freihand 386">
                <a:extLst>
                  <a:ext uri="{FF2B5EF4-FFF2-40B4-BE49-F238E27FC236}">
                    <a16:creationId xmlns:a16="http://schemas.microsoft.com/office/drawing/2014/main" id="{85ECDB61-CC46-443A-8B9D-E47626D9ED53}"/>
                  </a:ext>
                </a:extLst>
              </p:cNvPr>
              <p:cNvPicPr/>
              <p:nvPr/>
            </p:nvPicPr>
            <p:blipFill>
              <a:blip r:embed="rId652"/>
              <a:stretch>
                <a:fillRect/>
              </a:stretch>
            </p:blipFill>
            <p:spPr>
              <a:xfrm>
                <a:off x="6763835" y="6319387"/>
                <a:ext cx="405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90" name="Freihand 389">
                <a:extLst>
                  <a:ext uri="{FF2B5EF4-FFF2-40B4-BE49-F238E27FC236}">
                    <a16:creationId xmlns:a16="http://schemas.microsoft.com/office/drawing/2014/main" id="{98103A81-D545-4649-8BE3-4A04EAAA17DF}"/>
                  </a:ext>
                </a:extLst>
              </p14:cNvPr>
              <p14:cNvContentPartPr/>
              <p14:nvPr/>
            </p14:nvContentPartPr>
            <p14:xfrm>
              <a:off x="7265315" y="6268627"/>
              <a:ext cx="186840" cy="119160"/>
            </p14:xfrm>
          </p:contentPart>
        </mc:Choice>
        <mc:Fallback>
          <p:pic>
            <p:nvPicPr>
              <p:cNvPr id="390" name="Freihand 389">
                <a:extLst>
                  <a:ext uri="{FF2B5EF4-FFF2-40B4-BE49-F238E27FC236}">
                    <a16:creationId xmlns:a16="http://schemas.microsoft.com/office/drawing/2014/main" id="{98103A81-D545-4649-8BE3-4A04EAAA17DF}"/>
                  </a:ext>
                </a:extLst>
              </p:cNvPr>
              <p:cNvPicPr/>
              <p:nvPr/>
            </p:nvPicPr>
            <p:blipFill>
              <a:blip r:embed="rId654"/>
              <a:stretch>
                <a:fillRect/>
              </a:stretch>
            </p:blipFill>
            <p:spPr>
              <a:xfrm>
                <a:off x="7260995" y="6264307"/>
                <a:ext cx="195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91" name="Freihand 390">
                <a:extLst>
                  <a:ext uri="{FF2B5EF4-FFF2-40B4-BE49-F238E27FC236}">
                    <a16:creationId xmlns:a16="http://schemas.microsoft.com/office/drawing/2014/main" id="{76DC332F-B4AF-4955-9E73-2B4613ED1967}"/>
                  </a:ext>
                </a:extLst>
              </p14:cNvPr>
              <p14:cNvContentPartPr/>
              <p14:nvPr/>
            </p14:nvContentPartPr>
            <p14:xfrm>
              <a:off x="7461155" y="6330907"/>
              <a:ext cx="77040" cy="45000"/>
            </p14:xfrm>
          </p:contentPart>
        </mc:Choice>
        <mc:Fallback>
          <p:pic>
            <p:nvPicPr>
              <p:cNvPr id="391" name="Freihand 390">
                <a:extLst>
                  <a:ext uri="{FF2B5EF4-FFF2-40B4-BE49-F238E27FC236}">
                    <a16:creationId xmlns:a16="http://schemas.microsoft.com/office/drawing/2014/main" id="{76DC332F-B4AF-4955-9E73-2B4613ED1967}"/>
                  </a:ext>
                </a:extLst>
              </p:cNvPr>
              <p:cNvPicPr/>
              <p:nvPr/>
            </p:nvPicPr>
            <p:blipFill>
              <a:blip r:embed="rId656"/>
              <a:stretch>
                <a:fillRect/>
              </a:stretch>
            </p:blipFill>
            <p:spPr>
              <a:xfrm>
                <a:off x="7456835" y="6326587"/>
                <a:ext cx="856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92" name="Freihand 391">
                <a:extLst>
                  <a:ext uri="{FF2B5EF4-FFF2-40B4-BE49-F238E27FC236}">
                    <a16:creationId xmlns:a16="http://schemas.microsoft.com/office/drawing/2014/main" id="{7F693E8F-38E6-4475-AF47-A71A6E3A3F81}"/>
                  </a:ext>
                </a:extLst>
              </p14:cNvPr>
              <p14:cNvContentPartPr/>
              <p14:nvPr/>
            </p14:nvContentPartPr>
            <p14:xfrm>
              <a:off x="7578155" y="6214267"/>
              <a:ext cx="134640" cy="153720"/>
            </p14:xfrm>
          </p:contentPart>
        </mc:Choice>
        <mc:Fallback>
          <p:pic>
            <p:nvPicPr>
              <p:cNvPr id="392" name="Freihand 391">
                <a:extLst>
                  <a:ext uri="{FF2B5EF4-FFF2-40B4-BE49-F238E27FC236}">
                    <a16:creationId xmlns:a16="http://schemas.microsoft.com/office/drawing/2014/main" id="{7F693E8F-38E6-4475-AF47-A71A6E3A3F81}"/>
                  </a:ext>
                </a:extLst>
              </p:cNvPr>
              <p:cNvPicPr/>
              <p:nvPr/>
            </p:nvPicPr>
            <p:blipFill>
              <a:blip r:embed="rId658"/>
              <a:stretch>
                <a:fillRect/>
              </a:stretch>
            </p:blipFill>
            <p:spPr>
              <a:xfrm>
                <a:off x="7573835" y="6209947"/>
                <a:ext cx="1432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93" name="Freihand 392">
                <a:extLst>
                  <a:ext uri="{FF2B5EF4-FFF2-40B4-BE49-F238E27FC236}">
                    <a16:creationId xmlns:a16="http://schemas.microsoft.com/office/drawing/2014/main" id="{E41A5C26-E2AF-48ED-9076-656CCE1C951E}"/>
                  </a:ext>
                </a:extLst>
              </p14:cNvPr>
              <p14:cNvContentPartPr/>
              <p14:nvPr/>
            </p14:nvContentPartPr>
            <p14:xfrm>
              <a:off x="7709915" y="6272587"/>
              <a:ext cx="60120" cy="87840"/>
            </p14:xfrm>
          </p:contentPart>
        </mc:Choice>
        <mc:Fallback>
          <p:pic>
            <p:nvPicPr>
              <p:cNvPr id="393" name="Freihand 392">
                <a:extLst>
                  <a:ext uri="{FF2B5EF4-FFF2-40B4-BE49-F238E27FC236}">
                    <a16:creationId xmlns:a16="http://schemas.microsoft.com/office/drawing/2014/main" id="{E41A5C26-E2AF-48ED-9076-656CCE1C951E}"/>
                  </a:ext>
                </a:extLst>
              </p:cNvPr>
              <p:cNvPicPr/>
              <p:nvPr/>
            </p:nvPicPr>
            <p:blipFill>
              <a:blip r:embed="rId660"/>
              <a:stretch>
                <a:fillRect/>
              </a:stretch>
            </p:blipFill>
            <p:spPr>
              <a:xfrm>
                <a:off x="7705595" y="6268267"/>
                <a:ext cx="68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94" name="Freihand 393">
                <a:extLst>
                  <a:ext uri="{FF2B5EF4-FFF2-40B4-BE49-F238E27FC236}">
                    <a16:creationId xmlns:a16="http://schemas.microsoft.com/office/drawing/2014/main" id="{68616F91-03AE-433F-B195-E7F390688AF7}"/>
                  </a:ext>
                </a:extLst>
              </p14:cNvPr>
              <p14:cNvContentPartPr/>
              <p14:nvPr/>
            </p14:nvContentPartPr>
            <p14:xfrm>
              <a:off x="7798475" y="6160627"/>
              <a:ext cx="332640" cy="202680"/>
            </p14:xfrm>
          </p:contentPart>
        </mc:Choice>
        <mc:Fallback>
          <p:pic>
            <p:nvPicPr>
              <p:cNvPr id="394" name="Freihand 393">
                <a:extLst>
                  <a:ext uri="{FF2B5EF4-FFF2-40B4-BE49-F238E27FC236}">
                    <a16:creationId xmlns:a16="http://schemas.microsoft.com/office/drawing/2014/main" id="{68616F91-03AE-433F-B195-E7F390688AF7}"/>
                  </a:ext>
                </a:extLst>
              </p:cNvPr>
              <p:cNvPicPr/>
              <p:nvPr/>
            </p:nvPicPr>
            <p:blipFill>
              <a:blip r:embed="rId662"/>
              <a:stretch>
                <a:fillRect/>
              </a:stretch>
            </p:blipFill>
            <p:spPr>
              <a:xfrm>
                <a:off x="7794155" y="6156307"/>
                <a:ext cx="3412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95" name="Freihand 394">
                <a:extLst>
                  <a:ext uri="{FF2B5EF4-FFF2-40B4-BE49-F238E27FC236}">
                    <a16:creationId xmlns:a16="http://schemas.microsoft.com/office/drawing/2014/main" id="{9BED0B49-5726-42F9-BB16-D6C0E4644D82}"/>
                  </a:ext>
                </a:extLst>
              </p14:cNvPr>
              <p14:cNvContentPartPr/>
              <p14:nvPr/>
            </p14:nvContentPartPr>
            <p14:xfrm>
              <a:off x="8154155" y="6252427"/>
              <a:ext cx="69480" cy="65160"/>
            </p14:xfrm>
          </p:contentPart>
        </mc:Choice>
        <mc:Fallback>
          <p:pic>
            <p:nvPicPr>
              <p:cNvPr id="395" name="Freihand 394">
                <a:extLst>
                  <a:ext uri="{FF2B5EF4-FFF2-40B4-BE49-F238E27FC236}">
                    <a16:creationId xmlns:a16="http://schemas.microsoft.com/office/drawing/2014/main" id="{9BED0B49-5726-42F9-BB16-D6C0E4644D82}"/>
                  </a:ext>
                </a:extLst>
              </p:cNvPr>
              <p:cNvPicPr/>
              <p:nvPr/>
            </p:nvPicPr>
            <p:blipFill>
              <a:blip r:embed="rId664"/>
              <a:stretch>
                <a:fillRect/>
              </a:stretch>
            </p:blipFill>
            <p:spPr>
              <a:xfrm>
                <a:off x="8149835" y="6248107"/>
                <a:ext cx="781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96" name="Freihand 395">
                <a:extLst>
                  <a:ext uri="{FF2B5EF4-FFF2-40B4-BE49-F238E27FC236}">
                    <a16:creationId xmlns:a16="http://schemas.microsoft.com/office/drawing/2014/main" id="{84763A6A-B8EA-4FC4-A019-4E1307547D77}"/>
                  </a:ext>
                </a:extLst>
              </p14:cNvPr>
              <p14:cNvContentPartPr/>
              <p14:nvPr/>
            </p14:nvContentPartPr>
            <p14:xfrm>
              <a:off x="8276555" y="6270427"/>
              <a:ext cx="105840" cy="8280"/>
            </p14:xfrm>
          </p:contentPart>
        </mc:Choice>
        <mc:Fallback>
          <p:pic>
            <p:nvPicPr>
              <p:cNvPr id="396" name="Freihand 395">
                <a:extLst>
                  <a:ext uri="{FF2B5EF4-FFF2-40B4-BE49-F238E27FC236}">
                    <a16:creationId xmlns:a16="http://schemas.microsoft.com/office/drawing/2014/main" id="{84763A6A-B8EA-4FC4-A019-4E1307547D77}"/>
                  </a:ext>
                </a:extLst>
              </p:cNvPr>
              <p:cNvPicPr/>
              <p:nvPr/>
            </p:nvPicPr>
            <p:blipFill>
              <a:blip r:embed="rId666"/>
              <a:stretch>
                <a:fillRect/>
              </a:stretch>
            </p:blipFill>
            <p:spPr>
              <a:xfrm>
                <a:off x="8272235" y="6266107"/>
                <a:ext cx="114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98" name="Freihand 397">
                <a:extLst>
                  <a:ext uri="{FF2B5EF4-FFF2-40B4-BE49-F238E27FC236}">
                    <a16:creationId xmlns:a16="http://schemas.microsoft.com/office/drawing/2014/main" id="{B1B63F43-A9B5-4F49-8A36-5A8D1B6D4DFA}"/>
                  </a:ext>
                </a:extLst>
              </p14:cNvPr>
              <p14:cNvContentPartPr/>
              <p14:nvPr/>
            </p14:nvContentPartPr>
            <p14:xfrm>
              <a:off x="7347035" y="6470227"/>
              <a:ext cx="129240" cy="205920"/>
            </p14:xfrm>
          </p:contentPart>
        </mc:Choice>
        <mc:Fallback>
          <p:pic>
            <p:nvPicPr>
              <p:cNvPr id="398" name="Freihand 397">
                <a:extLst>
                  <a:ext uri="{FF2B5EF4-FFF2-40B4-BE49-F238E27FC236}">
                    <a16:creationId xmlns:a16="http://schemas.microsoft.com/office/drawing/2014/main" id="{B1B63F43-A9B5-4F49-8A36-5A8D1B6D4DFA}"/>
                  </a:ext>
                </a:extLst>
              </p:cNvPr>
              <p:cNvPicPr/>
              <p:nvPr/>
            </p:nvPicPr>
            <p:blipFill>
              <a:blip r:embed="rId668"/>
              <a:stretch>
                <a:fillRect/>
              </a:stretch>
            </p:blipFill>
            <p:spPr>
              <a:xfrm>
                <a:off x="7342715" y="6465907"/>
                <a:ext cx="1378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99" name="Freihand 398">
                <a:extLst>
                  <a:ext uri="{FF2B5EF4-FFF2-40B4-BE49-F238E27FC236}">
                    <a16:creationId xmlns:a16="http://schemas.microsoft.com/office/drawing/2014/main" id="{4C71AD58-9CC0-4512-889F-BE5475621072}"/>
                  </a:ext>
                </a:extLst>
              </p14:cNvPr>
              <p14:cNvContentPartPr/>
              <p14:nvPr/>
            </p14:nvContentPartPr>
            <p14:xfrm>
              <a:off x="7477355" y="6545827"/>
              <a:ext cx="129960" cy="57960"/>
            </p14:xfrm>
          </p:contentPart>
        </mc:Choice>
        <mc:Fallback>
          <p:pic>
            <p:nvPicPr>
              <p:cNvPr id="399" name="Freihand 398">
                <a:extLst>
                  <a:ext uri="{FF2B5EF4-FFF2-40B4-BE49-F238E27FC236}">
                    <a16:creationId xmlns:a16="http://schemas.microsoft.com/office/drawing/2014/main" id="{4C71AD58-9CC0-4512-889F-BE5475621072}"/>
                  </a:ext>
                </a:extLst>
              </p:cNvPr>
              <p:cNvPicPr/>
              <p:nvPr/>
            </p:nvPicPr>
            <p:blipFill>
              <a:blip r:embed="rId670"/>
              <a:stretch>
                <a:fillRect/>
              </a:stretch>
            </p:blipFill>
            <p:spPr>
              <a:xfrm>
                <a:off x="7473035" y="6541507"/>
                <a:ext cx="138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00" name="Freihand 399">
                <a:extLst>
                  <a:ext uri="{FF2B5EF4-FFF2-40B4-BE49-F238E27FC236}">
                    <a16:creationId xmlns:a16="http://schemas.microsoft.com/office/drawing/2014/main" id="{75621916-E49E-4170-AE1C-0B0CE0A52FE3}"/>
                  </a:ext>
                </a:extLst>
              </p14:cNvPr>
              <p14:cNvContentPartPr/>
              <p14:nvPr/>
            </p14:nvContentPartPr>
            <p14:xfrm>
              <a:off x="7628915" y="6458347"/>
              <a:ext cx="112320" cy="118080"/>
            </p14:xfrm>
          </p:contentPart>
        </mc:Choice>
        <mc:Fallback>
          <p:pic>
            <p:nvPicPr>
              <p:cNvPr id="400" name="Freihand 399">
                <a:extLst>
                  <a:ext uri="{FF2B5EF4-FFF2-40B4-BE49-F238E27FC236}">
                    <a16:creationId xmlns:a16="http://schemas.microsoft.com/office/drawing/2014/main" id="{75621916-E49E-4170-AE1C-0B0CE0A52FE3}"/>
                  </a:ext>
                </a:extLst>
              </p:cNvPr>
              <p:cNvPicPr/>
              <p:nvPr/>
            </p:nvPicPr>
            <p:blipFill>
              <a:blip r:embed="rId672"/>
              <a:stretch>
                <a:fillRect/>
              </a:stretch>
            </p:blipFill>
            <p:spPr>
              <a:xfrm>
                <a:off x="7624595" y="6454027"/>
                <a:ext cx="120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01" name="Freihand 400">
                <a:extLst>
                  <a:ext uri="{FF2B5EF4-FFF2-40B4-BE49-F238E27FC236}">
                    <a16:creationId xmlns:a16="http://schemas.microsoft.com/office/drawing/2014/main" id="{88E12191-0331-4A82-AF28-3B8F00E14FFE}"/>
                  </a:ext>
                </a:extLst>
              </p14:cNvPr>
              <p14:cNvContentPartPr/>
              <p14:nvPr/>
            </p14:nvContentPartPr>
            <p14:xfrm>
              <a:off x="7674995" y="6549787"/>
              <a:ext cx="58680" cy="25920"/>
            </p14:xfrm>
          </p:contentPart>
        </mc:Choice>
        <mc:Fallback>
          <p:pic>
            <p:nvPicPr>
              <p:cNvPr id="401" name="Freihand 400">
                <a:extLst>
                  <a:ext uri="{FF2B5EF4-FFF2-40B4-BE49-F238E27FC236}">
                    <a16:creationId xmlns:a16="http://schemas.microsoft.com/office/drawing/2014/main" id="{88E12191-0331-4A82-AF28-3B8F00E14FFE}"/>
                  </a:ext>
                </a:extLst>
              </p:cNvPr>
              <p:cNvPicPr/>
              <p:nvPr/>
            </p:nvPicPr>
            <p:blipFill>
              <a:blip r:embed="rId674"/>
              <a:stretch>
                <a:fillRect/>
              </a:stretch>
            </p:blipFill>
            <p:spPr>
              <a:xfrm>
                <a:off x="7670675" y="6545467"/>
                <a:ext cx="673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02" name="Freihand 401">
                <a:extLst>
                  <a:ext uri="{FF2B5EF4-FFF2-40B4-BE49-F238E27FC236}">
                    <a16:creationId xmlns:a16="http://schemas.microsoft.com/office/drawing/2014/main" id="{46697C9F-5C43-4AA8-B074-DD006C8E59B8}"/>
                  </a:ext>
                </a:extLst>
              </p14:cNvPr>
              <p14:cNvContentPartPr/>
              <p14:nvPr/>
            </p14:nvContentPartPr>
            <p14:xfrm>
              <a:off x="7757795" y="6453667"/>
              <a:ext cx="77040" cy="149400"/>
            </p14:xfrm>
          </p:contentPart>
        </mc:Choice>
        <mc:Fallback>
          <p:pic>
            <p:nvPicPr>
              <p:cNvPr id="402" name="Freihand 401">
                <a:extLst>
                  <a:ext uri="{FF2B5EF4-FFF2-40B4-BE49-F238E27FC236}">
                    <a16:creationId xmlns:a16="http://schemas.microsoft.com/office/drawing/2014/main" id="{46697C9F-5C43-4AA8-B074-DD006C8E59B8}"/>
                  </a:ext>
                </a:extLst>
              </p:cNvPr>
              <p:cNvPicPr/>
              <p:nvPr/>
            </p:nvPicPr>
            <p:blipFill>
              <a:blip r:embed="rId676"/>
              <a:stretch>
                <a:fillRect/>
              </a:stretch>
            </p:blipFill>
            <p:spPr>
              <a:xfrm>
                <a:off x="7753475" y="6449347"/>
                <a:ext cx="85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03" name="Freihand 402">
                <a:extLst>
                  <a:ext uri="{FF2B5EF4-FFF2-40B4-BE49-F238E27FC236}">
                    <a16:creationId xmlns:a16="http://schemas.microsoft.com/office/drawing/2014/main" id="{47874E89-4E2F-437C-97CC-B165C41BDBA5}"/>
                  </a:ext>
                </a:extLst>
              </p14:cNvPr>
              <p14:cNvContentPartPr/>
              <p14:nvPr/>
            </p14:nvContentPartPr>
            <p14:xfrm>
              <a:off x="7854635" y="6480307"/>
              <a:ext cx="375840" cy="115920"/>
            </p14:xfrm>
          </p:contentPart>
        </mc:Choice>
        <mc:Fallback>
          <p:pic>
            <p:nvPicPr>
              <p:cNvPr id="403" name="Freihand 402">
                <a:extLst>
                  <a:ext uri="{FF2B5EF4-FFF2-40B4-BE49-F238E27FC236}">
                    <a16:creationId xmlns:a16="http://schemas.microsoft.com/office/drawing/2014/main" id="{47874E89-4E2F-437C-97CC-B165C41BDBA5}"/>
                  </a:ext>
                </a:extLst>
              </p:cNvPr>
              <p:cNvPicPr/>
              <p:nvPr/>
            </p:nvPicPr>
            <p:blipFill>
              <a:blip r:embed="rId678"/>
              <a:stretch>
                <a:fillRect/>
              </a:stretch>
            </p:blipFill>
            <p:spPr>
              <a:xfrm>
                <a:off x="7850315" y="6475987"/>
                <a:ext cx="384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84" name="Freihand 483">
                <a:extLst>
                  <a:ext uri="{FF2B5EF4-FFF2-40B4-BE49-F238E27FC236}">
                    <a16:creationId xmlns:a16="http://schemas.microsoft.com/office/drawing/2014/main" id="{E103631A-A97D-4C1C-817A-C9F7E6E6D09E}"/>
                  </a:ext>
                </a:extLst>
              </p14:cNvPr>
              <p14:cNvContentPartPr/>
              <p14:nvPr/>
            </p14:nvContentPartPr>
            <p14:xfrm>
              <a:off x="6286835" y="5937787"/>
              <a:ext cx="115200" cy="350640"/>
            </p14:xfrm>
          </p:contentPart>
        </mc:Choice>
        <mc:Fallback>
          <p:pic>
            <p:nvPicPr>
              <p:cNvPr id="484" name="Freihand 483">
                <a:extLst>
                  <a:ext uri="{FF2B5EF4-FFF2-40B4-BE49-F238E27FC236}">
                    <a16:creationId xmlns:a16="http://schemas.microsoft.com/office/drawing/2014/main" id="{E103631A-A97D-4C1C-817A-C9F7E6E6D09E}"/>
                  </a:ext>
                </a:extLst>
              </p:cNvPr>
              <p:cNvPicPr/>
              <p:nvPr/>
            </p:nvPicPr>
            <p:blipFill>
              <a:blip r:embed="rId680"/>
              <a:stretch>
                <a:fillRect/>
              </a:stretch>
            </p:blipFill>
            <p:spPr>
              <a:xfrm>
                <a:off x="6282515" y="5933467"/>
                <a:ext cx="12384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86" name="Freihand 485">
                <a:extLst>
                  <a:ext uri="{FF2B5EF4-FFF2-40B4-BE49-F238E27FC236}">
                    <a16:creationId xmlns:a16="http://schemas.microsoft.com/office/drawing/2014/main" id="{7223E3F4-9D5C-4884-8FF8-014AF6B4144E}"/>
                  </a:ext>
                </a:extLst>
              </p14:cNvPr>
              <p14:cNvContentPartPr/>
              <p14:nvPr/>
            </p14:nvContentPartPr>
            <p14:xfrm>
              <a:off x="6387635" y="5874427"/>
              <a:ext cx="2880" cy="44280"/>
            </p14:xfrm>
          </p:contentPart>
        </mc:Choice>
        <mc:Fallback>
          <p:pic>
            <p:nvPicPr>
              <p:cNvPr id="486" name="Freihand 485">
                <a:extLst>
                  <a:ext uri="{FF2B5EF4-FFF2-40B4-BE49-F238E27FC236}">
                    <a16:creationId xmlns:a16="http://schemas.microsoft.com/office/drawing/2014/main" id="{7223E3F4-9D5C-4884-8FF8-014AF6B4144E}"/>
                  </a:ext>
                </a:extLst>
              </p:cNvPr>
              <p:cNvPicPr/>
              <p:nvPr/>
            </p:nvPicPr>
            <p:blipFill>
              <a:blip r:embed="rId682"/>
              <a:stretch>
                <a:fillRect/>
              </a:stretch>
            </p:blipFill>
            <p:spPr>
              <a:xfrm>
                <a:off x="6383315" y="5870107"/>
                <a:ext cx="115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87" name="Freihand 486">
                <a:extLst>
                  <a:ext uri="{FF2B5EF4-FFF2-40B4-BE49-F238E27FC236}">
                    <a16:creationId xmlns:a16="http://schemas.microsoft.com/office/drawing/2014/main" id="{F15CD315-AD3C-42E4-9B43-CA37EE14F1D6}"/>
                  </a:ext>
                </a:extLst>
              </p14:cNvPr>
              <p14:cNvContentPartPr/>
              <p14:nvPr/>
            </p14:nvContentPartPr>
            <p14:xfrm>
              <a:off x="6365315" y="5932387"/>
              <a:ext cx="57600" cy="15480"/>
            </p14:xfrm>
          </p:contentPart>
        </mc:Choice>
        <mc:Fallback>
          <p:pic>
            <p:nvPicPr>
              <p:cNvPr id="487" name="Freihand 486">
                <a:extLst>
                  <a:ext uri="{FF2B5EF4-FFF2-40B4-BE49-F238E27FC236}">
                    <a16:creationId xmlns:a16="http://schemas.microsoft.com/office/drawing/2014/main" id="{F15CD315-AD3C-42E4-9B43-CA37EE14F1D6}"/>
                  </a:ext>
                </a:extLst>
              </p:cNvPr>
              <p:cNvPicPr/>
              <p:nvPr/>
            </p:nvPicPr>
            <p:blipFill>
              <a:blip r:embed="rId684"/>
              <a:stretch>
                <a:fillRect/>
              </a:stretch>
            </p:blipFill>
            <p:spPr>
              <a:xfrm>
                <a:off x="6360995" y="5928067"/>
                <a:ext cx="66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88" name="Freihand 487">
                <a:extLst>
                  <a:ext uri="{FF2B5EF4-FFF2-40B4-BE49-F238E27FC236}">
                    <a16:creationId xmlns:a16="http://schemas.microsoft.com/office/drawing/2014/main" id="{CACE42E8-3211-4E2A-BF05-F59670D691B0}"/>
                  </a:ext>
                </a:extLst>
              </p14:cNvPr>
              <p14:cNvContentPartPr/>
              <p14:nvPr/>
            </p14:nvContentPartPr>
            <p14:xfrm>
              <a:off x="6385475" y="5955067"/>
              <a:ext cx="59760" cy="92880"/>
            </p14:xfrm>
          </p:contentPart>
        </mc:Choice>
        <mc:Fallback>
          <p:pic>
            <p:nvPicPr>
              <p:cNvPr id="488" name="Freihand 487">
                <a:extLst>
                  <a:ext uri="{FF2B5EF4-FFF2-40B4-BE49-F238E27FC236}">
                    <a16:creationId xmlns:a16="http://schemas.microsoft.com/office/drawing/2014/main" id="{CACE42E8-3211-4E2A-BF05-F59670D691B0}"/>
                  </a:ext>
                </a:extLst>
              </p:cNvPr>
              <p:cNvPicPr/>
              <p:nvPr/>
            </p:nvPicPr>
            <p:blipFill>
              <a:blip r:embed="rId686"/>
              <a:stretch>
                <a:fillRect/>
              </a:stretch>
            </p:blipFill>
            <p:spPr>
              <a:xfrm>
                <a:off x="6381155" y="5950747"/>
                <a:ext cx="68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90" name="Freihand 489">
                <a:extLst>
                  <a:ext uri="{FF2B5EF4-FFF2-40B4-BE49-F238E27FC236}">
                    <a16:creationId xmlns:a16="http://schemas.microsoft.com/office/drawing/2014/main" id="{DF0C4D2B-2DE2-4D51-8501-5092BFDBB681}"/>
                  </a:ext>
                </a:extLst>
              </p14:cNvPr>
              <p14:cNvContentPartPr/>
              <p14:nvPr/>
            </p14:nvContentPartPr>
            <p14:xfrm>
              <a:off x="5682755" y="5845987"/>
              <a:ext cx="867960" cy="621000"/>
            </p14:xfrm>
          </p:contentPart>
        </mc:Choice>
        <mc:Fallback>
          <p:pic>
            <p:nvPicPr>
              <p:cNvPr id="490" name="Freihand 489">
                <a:extLst>
                  <a:ext uri="{FF2B5EF4-FFF2-40B4-BE49-F238E27FC236}">
                    <a16:creationId xmlns:a16="http://schemas.microsoft.com/office/drawing/2014/main" id="{DF0C4D2B-2DE2-4D51-8501-5092BFDBB681}"/>
                  </a:ext>
                </a:extLst>
              </p:cNvPr>
              <p:cNvPicPr/>
              <p:nvPr/>
            </p:nvPicPr>
            <p:blipFill>
              <a:blip r:embed="rId688"/>
              <a:stretch>
                <a:fillRect/>
              </a:stretch>
            </p:blipFill>
            <p:spPr>
              <a:xfrm>
                <a:off x="5678435" y="5841667"/>
                <a:ext cx="876600" cy="629640"/>
              </a:xfrm>
              <a:prstGeom prst="rect">
                <a:avLst/>
              </a:prstGeom>
            </p:spPr>
          </p:pic>
        </mc:Fallback>
      </mc:AlternateContent>
      <p:grpSp>
        <p:nvGrpSpPr>
          <p:cNvPr id="511" name="Gruppieren 510">
            <a:extLst>
              <a:ext uri="{FF2B5EF4-FFF2-40B4-BE49-F238E27FC236}">
                <a16:creationId xmlns:a16="http://schemas.microsoft.com/office/drawing/2014/main" id="{70C2ACA5-CB17-4C27-8251-2733416250BA}"/>
              </a:ext>
            </a:extLst>
          </p:cNvPr>
          <p:cNvGrpSpPr/>
          <p:nvPr/>
        </p:nvGrpSpPr>
        <p:grpSpPr>
          <a:xfrm>
            <a:off x="7574195" y="3394747"/>
            <a:ext cx="4113360" cy="2674440"/>
            <a:chOff x="7574195" y="3394747"/>
            <a:chExt cx="4113360" cy="2674440"/>
          </a:xfrm>
        </p:grpSpPr>
        <mc:AlternateContent xmlns:mc="http://schemas.openxmlformats.org/markup-compatibility/2006">
          <mc:Choice xmlns:p14="http://schemas.microsoft.com/office/powerpoint/2010/main" Requires="p14">
            <p:contentPart p14:bwMode="auto" r:id="rId689">
              <p14:nvContentPartPr>
                <p14:cNvPr id="408" name="Freihand 407">
                  <a:extLst>
                    <a:ext uri="{FF2B5EF4-FFF2-40B4-BE49-F238E27FC236}">
                      <a16:creationId xmlns:a16="http://schemas.microsoft.com/office/drawing/2014/main" id="{D6852887-3015-4918-A4A1-C05750301CE0}"/>
                    </a:ext>
                  </a:extLst>
                </p14:cNvPr>
                <p14:cNvContentPartPr/>
                <p14:nvPr/>
              </p14:nvContentPartPr>
              <p14:xfrm>
                <a:off x="8349995" y="6052627"/>
                <a:ext cx="25920" cy="16560"/>
              </p14:xfrm>
            </p:contentPart>
          </mc:Choice>
          <mc:Fallback>
            <p:pic>
              <p:nvPicPr>
                <p:cNvPr id="408" name="Freihand 407">
                  <a:extLst>
                    <a:ext uri="{FF2B5EF4-FFF2-40B4-BE49-F238E27FC236}">
                      <a16:creationId xmlns:a16="http://schemas.microsoft.com/office/drawing/2014/main" id="{D6852887-3015-4918-A4A1-C05750301CE0}"/>
                    </a:ext>
                  </a:extLst>
                </p:cNvPr>
                <p:cNvPicPr/>
                <p:nvPr/>
              </p:nvPicPr>
              <p:blipFill>
                <a:blip r:embed="rId690"/>
                <a:stretch>
                  <a:fillRect/>
                </a:stretch>
              </p:blipFill>
              <p:spPr>
                <a:xfrm>
                  <a:off x="8345675" y="6048307"/>
                  <a:ext cx="345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09" name="Freihand 408">
                  <a:extLst>
                    <a:ext uri="{FF2B5EF4-FFF2-40B4-BE49-F238E27FC236}">
                      <a16:creationId xmlns:a16="http://schemas.microsoft.com/office/drawing/2014/main" id="{B267225C-AE21-40FF-AB62-8780EE675EAF}"/>
                    </a:ext>
                  </a:extLst>
                </p14:cNvPr>
                <p14:cNvContentPartPr/>
                <p14:nvPr/>
              </p14:nvContentPartPr>
              <p14:xfrm>
                <a:off x="7574195" y="3662587"/>
                <a:ext cx="1359000" cy="2391120"/>
              </p14:xfrm>
            </p:contentPart>
          </mc:Choice>
          <mc:Fallback>
            <p:pic>
              <p:nvPicPr>
                <p:cNvPr id="409" name="Freihand 408">
                  <a:extLst>
                    <a:ext uri="{FF2B5EF4-FFF2-40B4-BE49-F238E27FC236}">
                      <a16:creationId xmlns:a16="http://schemas.microsoft.com/office/drawing/2014/main" id="{B267225C-AE21-40FF-AB62-8780EE675EAF}"/>
                    </a:ext>
                  </a:extLst>
                </p:cNvPr>
                <p:cNvPicPr/>
                <p:nvPr/>
              </p:nvPicPr>
              <p:blipFill>
                <a:blip r:embed="rId692"/>
                <a:stretch>
                  <a:fillRect/>
                </a:stretch>
              </p:blipFill>
              <p:spPr>
                <a:xfrm>
                  <a:off x="7569875" y="3658267"/>
                  <a:ext cx="1367640" cy="23997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10" name="Freihand 409">
                  <a:extLst>
                    <a:ext uri="{FF2B5EF4-FFF2-40B4-BE49-F238E27FC236}">
                      <a16:creationId xmlns:a16="http://schemas.microsoft.com/office/drawing/2014/main" id="{382BEA3B-A6BD-41B0-9F93-A7D3B33DDBCF}"/>
                    </a:ext>
                  </a:extLst>
                </p14:cNvPr>
                <p14:cNvContentPartPr/>
                <p14:nvPr/>
              </p14:nvContentPartPr>
              <p14:xfrm>
                <a:off x="8881715" y="3608227"/>
                <a:ext cx="199080" cy="162720"/>
              </p14:xfrm>
            </p:contentPart>
          </mc:Choice>
          <mc:Fallback>
            <p:pic>
              <p:nvPicPr>
                <p:cNvPr id="410" name="Freihand 409">
                  <a:extLst>
                    <a:ext uri="{FF2B5EF4-FFF2-40B4-BE49-F238E27FC236}">
                      <a16:creationId xmlns:a16="http://schemas.microsoft.com/office/drawing/2014/main" id="{382BEA3B-A6BD-41B0-9F93-A7D3B33DDBCF}"/>
                    </a:ext>
                  </a:extLst>
                </p:cNvPr>
                <p:cNvPicPr/>
                <p:nvPr/>
              </p:nvPicPr>
              <p:blipFill>
                <a:blip r:embed="rId694"/>
                <a:stretch>
                  <a:fillRect/>
                </a:stretch>
              </p:blipFill>
              <p:spPr>
                <a:xfrm>
                  <a:off x="8877395" y="3603907"/>
                  <a:ext cx="207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12" name="Freihand 411">
                  <a:extLst>
                    <a:ext uri="{FF2B5EF4-FFF2-40B4-BE49-F238E27FC236}">
                      <a16:creationId xmlns:a16="http://schemas.microsoft.com/office/drawing/2014/main" id="{14BFE0B0-DCB6-42E1-80CE-3EB2C013B8B6}"/>
                    </a:ext>
                  </a:extLst>
                </p14:cNvPr>
                <p14:cNvContentPartPr/>
                <p14:nvPr/>
              </p14:nvContentPartPr>
              <p14:xfrm>
                <a:off x="9176555" y="3617227"/>
                <a:ext cx="97560" cy="9000"/>
              </p14:xfrm>
            </p:contentPart>
          </mc:Choice>
          <mc:Fallback>
            <p:pic>
              <p:nvPicPr>
                <p:cNvPr id="412" name="Freihand 411">
                  <a:extLst>
                    <a:ext uri="{FF2B5EF4-FFF2-40B4-BE49-F238E27FC236}">
                      <a16:creationId xmlns:a16="http://schemas.microsoft.com/office/drawing/2014/main" id="{14BFE0B0-DCB6-42E1-80CE-3EB2C013B8B6}"/>
                    </a:ext>
                  </a:extLst>
                </p:cNvPr>
                <p:cNvPicPr/>
                <p:nvPr/>
              </p:nvPicPr>
              <p:blipFill>
                <a:blip r:embed="rId696"/>
                <a:stretch>
                  <a:fillRect/>
                </a:stretch>
              </p:blipFill>
              <p:spPr>
                <a:xfrm>
                  <a:off x="9172235" y="3612907"/>
                  <a:ext cx="1062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13" name="Freihand 412">
                  <a:extLst>
                    <a:ext uri="{FF2B5EF4-FFF2-40B4-BE49-F238E27FC236}">
                      <a16:creationId xmlns:a16="http://schemas.microsoft.com/office/drawing/2014/main" id="{4459355B-405E-4933-8957-38149EC5526A}"/>
                    </a:ext>
                  </a:extLst>
                </p14:cNvPr>
                <p14:cNvContentPartPr/>
                <p14:nvPr/>
              </p14:nvContentPartPr>
              <p14:xfrm>
                <a:off x="9172595" y="3645307"/>
                <a:ext cx="141480" cy="16920"/>
              </p14:xfrm>
            </p:contentPart>
          </mc:Choice>
          <mc:Fallback>
            <p:pic>
              <p:nvPicPr>
                <p:cNvPr id="413" name="Freihand 412">
                  <a:extLst>
                    <a:ext uri="{FF2B5EF4-FFF2-40B4-BE49-F238E27FC236}">
                      <a16:creationId xmlns:a16="http://schemas.microsoft.com/office/drawing/2014/main" id="{4459355B-405E-4933-8957-38149EC5526A}"/>
                    </a:ext>
                  </a:extLst>
                </p:cNvPr>
                <p:cNvPicPr/>
                <p:nvPr/>
              </p:nvPicPr>
              <p:blipFill>
                <a:blip r:embed="rId698"/>
                <a:stretch>
                  <a:fillRect/>
                </a:stretch>
              </p:blipFill>
              <p:spPr>
                <a:xfrm>
                  <a:off x="9168275" y="3640987"/>
                  <a:ext cx="150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14" name="Freihand 413">
                  <a:extLst>
                    <a:ext uri="{FF2B5EF4-FFF2-40B4-BE49-F238E27FC236}">
                      <a16:creationId xmlns:a16="http://schemas.microsoft.com/office/drawing/2014/main" id="{2D6804D7-6365-419A-95BC-F4FABE382B24}"/>
                    </a:ext>
                  </a:extLst>
                </p14:cNvPr>
                <p14:cNvContentPartPr/>
                <p14:nvPr/>
              </p14:nvContentPartPr>
              <p14:xfrm>
                <a:off x="9289595" y="3556387"/>
                <a:ext cx="87840" cy="140760"/>
              </p14:xfrm>
            </p:contentPart>
          </mc:Choice>
          <mc:Fallback>
            <p:pic>
              <p:nvPicPr>
                <p:cNvPr id="414" name="Freihand 413">
                  <a:extLst>
                    <a:ext uri="{FF2B5EF4-FFF2-40B4-BE49-F238E27FC236}">
                      <a16:creationId xmlns:a16="http://schemas.microsoft.com/office/drawing/2014/main" id="{2D6804D7-6365-419A-95BC-F4FABE382B24}"/>
                    </a:ext>
                  </a:extLst>
                </p:cNvPr>
                <p:cNvPicPr/>
                <p:nvPr/>
              </p:nvPicPr>
              <p:blipFill>
                <a:blip r:embed="rId700"/>
                <a:stretch>
                  <a:fillRect/>
                </a:stretch>
              </p:blipFill>
              <p:spPr>
                <a:xfrm>
                  <a:off x="9285275" y="3552067"/>
                  <a:ext cx="96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16" name="Freihand 415">
                  <a:extLst>
                    <a:ext uri="{FF2B5EF4-FFF2-40B4-BE49-F238E27FC236}">
                      <a16:creationId xmlns:a16="http://schemas.microsoft.com/office/drawing/2014/main" id="{EF2511A3-9A97-428E-B121-14DCFEF2942C}"/>
                    </a:ext>
                  </a:extLst>
                </p14:cNvPr>
                <p14:cNvContentPartPr/>
                <p14:nvPr/>
              </p14:nvContentPartPr>
              <p14:xfrm>
                <a:off x="9446915" y="3579427"/>
                <a:ext cx="97920" cy="97920"/>
              </p14:xfrm>
            </p:contentPart>
          </mc:Choice>
          <mc:Fallback>
            <p:pic>
              <p:nvPicPr>
                <p:cNvPr id="416" name="Freihand 415">
                  <a:extLst>
                    <a:ext uri="{FF2B5EF4-FFF2-40B4-BE49-F238E27FC236}">
                      <a16:creationId xmlns:a16="http://schemas.microsoft.com/office/drawing/2014/main" id="{EF2511A3-9A97-428E-B121-14DCFEF2942C}"/>
                    </a:ext>
                  </a:extLst>
                </p:cNvPr>
                <p:cNvPicPr/>
                <p:nvPr/>
              </p:nvPicPr>
              <p:blipFill>
                <a:blip r:embed="rId702"/>
                <a:stretch>
                  <a:fillRect/>
                </a:stretch>
              </p:blipFill>
              <p:spPr>
                <a:xfrm>
                  <a:off x="9442595" y="3575107"/>
                  <a:ext cx="106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17" name="Freihand 416">
                  <a:extLst>
                    <a:ext uri="{FF2B5EF4-FFF2-40B4-BE49-F238E27FC236}">
                      <a16:creationId xmlns:a16="http://schemas.microsoft.com/office/drawing/2014/main" id="{A3EFA967-6844-423E-938E-2C6D31873896}"/>
                    </a:ext>
                  </a:extLst>
                </p14:cNvPr>
                <p14:cNvContentPartPr/>
                <p14:nvPr/>
              </p14:nvContentPartPr>
              <p14:xfrm>
                <a:off x="9438275" y="3531187"/>
                <a:ext cx="108000" cy="176040"/>
              </p14:xfrm>
            </p:contentPart>
          </mc:Choice>
          <mc:Fallback>
            <p:pic>
              <p:nvPicPr>
                <p:cNvPr id="417" name="Freihand 416">
                  <a:extLst>
                    <a:ext uri="{FF2B5EF4-FFF2-40B4-BE49-F238E27FC236}">
                      <a16:creationId xmlns:a16="http://schemas.microsoft.com/office/drawing/2014/main" id="{A3EFA967-6844-423E-938E-2C6D31873896}"/>
                    </a:ext>
                  </a:extLst>
                </p:cNvPr>
                <p:cNvPicPr/>
                <p:nvPr/>
              </p:nvPicPr>
              <p:blipFill>
                <a:blip r:embed="rId704"/>
                <a:stretch>
                  <a:fillRect/>
                </a:stretch>
              </p:blipFill>
              <p:spPr>
                <a:xfrm>
                  <a:off x="9433955" y="3526867"/>
                  <a:ext cx="1166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18" name="Freihand 417">
                  <a:extLst>
                    <a:ext uri="{FF2B5EF4-FFF2-40B4-BE49-F238E27FC236}">
                      <a16:creationId xmlns:a16="http://schemas.microsoft.com/office/drawing/2014/main" id="{5B7D5D88-63CF-43FF-9712-5FB92452520D}"/>
                    </a:ext>
                  </a:extLst>
                </p14:cNvPr>
                <p14:cNvContentPartPr/>
                <p14:nvPr/>
              </p14:nvContentPartPr>
              <p14:xfrm>
                <a:off x="9567875" y="3607147"/>
                <a:ext cx="90360" cy="14040"/>
              </p14:xfrm>
            </p:contentPart>
          </mc:Choice>
          <mc:Fallback>
            <p:pic>
              <p:nvPicPr>
                <p:cNvPr id="418" name="Freihand 417">
                  <a:extLst>
                    <a:ext uri="{FF2B5EF4-FFF2-40B4-BE49-F238E27FC236}">
                      <a16:creationId xmlns:a16="http://schemas.microsoft.com/office/drawing/2014/main" id="{5B7D5D88-63CF-43FF-9712-5FB92452520D}"/>
                    </a:ext>
                  </a:extLst>
                </p:cNvPr>
                <p:cNvPicPr/>
                <p:nvPr/>
              </p:nvPicPr>
              <p:blipFill>
                <a:blip r:embed="rId706"/>
                <a:stretch>
                  <a:fillRect/>
                </a:stretch>
              </p:blipFill>
              <p:spPr>
                <a:xfrm>
                  <a:off x="9563555" y="3602827"/>
                  <a:ext cx="990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19" name="Freihand 418">
                  <a:extLst>
                    <a:ext uri="{FF2B5EF4-FFF2-40B4-BE49-F238E27FC236}">
                      <a16:creationId xmlns:a16="http://schemas.microsoft.com/office/drawing/2014/main" id="{E53EE977-7B1C-4AEB-AF49-0DA4ECA0AE70}"/>
                    </a:ext>
                  </a:extLst>
                </p14:cNvPr>
                <p14:cNvContentPartPr/>
                <p14:nvPr/>
              </p14:nvContentPartPr>
              <p14:xfrm>
                <a:off x="9703955" y="3541627"/>
                <a:ext cx="139320" cy="113040"/>
              </p14:xfrm>
            </p:contentPart>
          </mc:Choice>
          <mc:Fallback>
            <p:pic>
              <p:nvPicPr>
                <p:cNvPr id="419" name="Freihand 418">
                  <a:extLst>
                    <a:ext uri="{FF2B5EF4-FFF2-40B4-BE49-F238E27FC236}">
                      <a16:creationId xmlns:a16="http://schemas.microsoft.com/office/drawing/2014/main" id="{E53EE977-7B1C-4AEB-AF49-0DA4ECA0AE70}"/>
                    </a:ext>
                  </a:extLst>
                </p:cNvPr>
                <p:cNvPicPr/>
                <p:nvPr/>
              </p:nvPicPr>
              <p:blipFill>
                <a:blip r:embed="rId708"/>
                <a:stretch>
                  <a:fillRect/>
                </a:stretch>
              </p:blipFill>
              <p:spPr>
                <a:xfrm>
                  <a:off x="9699635" y="3537307"/>
                  <a:ext cx="1479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20" name="Freihand 419">
                  <a:extLst>
                    <a:ext uri="{FF2B5EF4-FFF2-40B4-BE49-F238E27FC236}">
                      <a16:creationId xmlns:a16="http://schemas.microsoft.com/office/drawing/2014/main" id="{672FA247-1E32-4FA6-B18C-E61B7C0E6B62}"/>
                    </a:ext>
                  </a:extLst>
                </p14:cNvPr>
                <p14:cNvContentPartPr/>
                <p14:nvPr/>
              </p14:nvContentPartPr>
              <p14:xfrm>
                <a:off x="9855155" y="3539107"/>
                <a:ext cx="22320" cy="107280"/>
              </p14:xfrm>
            </p:contentPart>
          </mc:Choice>
          <mc:Fallback>
            <p:pic>
              <p:nvPicPr>
                <p:cNvPr id="420" name="Freihand 419">
                  <a:extLst>
                    <a:ext uri="{FF2B5EF4-FFF2-40B4-BE49-F238E27FC236}">
                      <a16:creationId xmlns:a16="http://schemas.microsoft.com/office/drawing/2014/main" id="{672FA247-1E32-4FA6-B18C-E61B7C0E6B62}"/>
                    </a:ext>
                  </a:extLst>
                </p:cNvPr>
                <p:cNvPicPr/>
                <p:nvPr/>
              </p:nvPicPr>
              <p:blipFill>
                <a:blip r:embed="rId710"/>
                <a:stretch>
                  <a:fillRect/>
                </a:stretch>
              </p:blipFill>
              <p:spPr>
                <a:xfrm>
                  <a:off x="9850835" y="3534787"/>
                  <a:ext cx="30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21" name="Freihand 420">
                  <a:extLst>
                    <a:ext uri="{FF2B5EF4-FFF2-40B4-BE49-F238E27FC236}">
                      <a16:creationId xmlns:a16="http://schemas.microsoft.com/office/drawing/2014/main" id="{5B82D7AB-B89C-4456-8585-564FE883073A}"/>
                    </a:ext>
                  </a:extLst>
                </p14:cNvPr>
                <p14:cNvContentPartPr/>
                <p14:nvPr/>
              </p14:nvContentPartPr>
              <p14:xfrm>
                <a:off x="9838955" y="3501667"/>
                <a:ext cx="119520" cy="142920"/>
              </p14:xfrm>
            </p:contentPart>
          </mc:Choice>
          <mc:Fallback>
            <p:pic>
              <p:nvPicPr>
                <p:cNvPr id="421" name="Freihand 420">
                  <a:extLst>
                    <a:ext uri="{FF2B5EF4-FFF2-40B4-BE49-F238E27FC236}">
                      <a16:creationId xmlns:a16="http://schemas.microsoft.com/office/drawing/2014/main" id="{5B82D7AB-B89C-4456-8585-564FE883073A}"/>
                    </a:ext>
                  </a:extLst>
                </p:cNvPr>
                <p:cNvPicPr/>
                <p:nvPr/>
              </p:nvPicPr>
              <p:blipFill>
                <a:blip r:embed="rId712"/>
                <a:stretch>
                  <a:fillRect/>
                </a:stretch>
              </p:blipFill>
              <p:spPr>
                <a:xfrm>
                  <a:off x="9834635" y="3497347"/>
                  <a:ext cx="128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22" name="Freihand 421">
                  <a:extLst>
                    <a:ext uri="{FF2B5EF4-FFF2-40B4-BE49-F238E27FC236}">
                      <a16:creationId xmlns:a16="http://schemas.microsoft.com/office/drawing/2014/main" id="{79F9A850-1BD3-4DBE-A91E-FECA0AA8A568}"/>
                    </a:ext>
                  </a:extLst>
                </p14:cNvPr>
                <p14:cNvContentPartPr/>
                <p14:nvPr/>
              </p14:nvContentPartPr>
              <p14:xfrm>
                <a:off x="10014275" y="3477187"/>
                <a:ext cx="39960" cy="160920"/>
              </p14:xfrm>
            </p:contentPart>
          </mc:Choice>
          <mc:Fallback>
            <p:pic>
              <p:nvPicPr>
                <p:cNvPr id="422" name="Freihand 421">
                  <a:extLst>
                    <a:ext uri="{FF2B5EF4-FFF2-40B4-BE49-F238E27FC236}">
                      <a16:creationId xmlns:a16="http://schemas.microsoft.com/office/drawing/2014/main" id="{79F9A850-1BD3-4DBE-A91E-FECA0AA8A568}"/>
                    </a:ext>
                  </a:extLst>
                </p:cNvPr>
                <p:cNvPicPr/>
                <p:nvPr/>
              </p:nvPicPr>
              <p:blipFill>
                <a:blip r:embed="rId714"/>
                <a:stretch>
                  <a:fillRect/>
                </a:stretch>
              </p:blipFill>
              <p:spPr>
                <a:xfrm>
                  <a:off x="10009955" y="3472867"/>
                  <a:ext cx="486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23" name="Freihand 422">
                  <a:extLst>
                    <a:ext uri="{FF2B5EF4-FFF2-40B4-BE49-F238E27FC236}">
                      <a16:creationId xmlns:a16="http://schemas.microsoft.com/office/drawing/2014/main" id="{F8180127-44C1-4528-AB00-A06097E28062}"/>
                    </a:ext>
                  </a:extLst>
                </p14:cNvPr>
                <p14:cNvContentPartPr/>
                <p14:nvPr/>
              </p14:nvContentPartPr>
              <p14:xfrm>
                <a:off x="10090955" y="3555667"/>
                <a:ext cx="77760" cy="56160"/>
              </p14:xfrm>
            </p:contentPart>
          </mc:Choice>
          <mc:Fallback>
            <p:pic>
              <p:nvPicPr>
                <p:cNvPr id="423" name="Freihand 422">
                  <a:extLst>
                    <a:ext uri="{FF2B5EF4-FFF2-40B4-BE49-F238E27FC236}">
                      <a16:creationId xmlns:a16="http://schemas.microsoft.com/office/drawing/2014/main" id="{F8180127-44C1-4528-AB00-A06097E28062}"/>
                    </a:ext>
                  </a:extLst>
                </p:cNvPr>
                <p:cNvPicPr/>
                <p:nvPr/>
              </p:nvPicPr>
              <p:blipFill>
                <a:blip r:embed="rId716"/>
                <a:stretch>
                  <a:fillRect/>
                </a:stretch>
              </p:blipFill>
              <p:spPr>
                <a:xfrm>
                  <a:off x="10086635" y="3551347"/>
                  <a:ext cx="864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24" name="Freihand 423">
                  <a:extLst>
                    <a:ext uri="{FF2B5EF4-FFF2-40B4-BE49-F238E27FC236}">
                      <a16:creationId xmlns:a16="http://schemas.microsoft.com/office/drawing/2014/main" id="{A0576695-9CA9-41CF-BE4E-C08BF329A721}"/>
                    </a:ext>
                  </a:extLst>
                </p14:cNvPr>
                <p14:cNvContentPartPr/>
                <p14:nvPr/>
              </p14:nvContentPartPr>
              <p14:xfrm>
                <a:off x="10175555" y="3541987"/>
                <a:ext cx="205560" cy="52920"/>
              </p14:xfrm>
            </p:contentPart>
          </mc:Choice>
          <mc:Fallback>
            <p:pic>
              <p:nvPicPr>
                <p:cNvPr id="424" name="Freihand 423">
                  <a:extLst>
                    <a:ext uri="{FF2B5EF4-FFF2-40B4-BE49-F238E27FC236}">
                      <a16:creationId xmlns:a16="http://schemas.microsoft.com/office/drawing/2014/main" id="{A0576695-9CA9-41CF-BE4E-C08BF329A721}"/>
                    </a:ext>
                  </a:extLst>
                </p:cNvPr>
                <p:cNvPicPr/>
                <p:nvPr/>
              </p:nvPicPr>
              <p:blipFill>
                <a:blip r:embed="rId718"/>
                <a:stretch>
                  <a:fillRect/>
                </a:stretch>
              </p:blipFill>
              <p:spPr>
                <a:xfrm>
                  <a:off x="10171235" y="3537667"/>
                  <a:ext cx="2142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25" name="Freihand 424">
                  <a:extLst>
                    <a:ext uri="{FF2B5EF4-FFF2-40B4-BE49-F238E27FC236}">
                      <a16:creationId xmlns:a16="http://schemas.microsoft.com/office/drawing/2014/main" id="{8D4E18CE-7626-4C5A-ACE0-6E0873B2BAF2}"/>
                    </a:ext>
                  </a:extLst>
                </p14:cNvPr>
                <p14:cNvContentPartPr/>
                <p14:nvPr/>
              </p14:nvContentPartPr>
              <p14:xfrm>
                <a:off x="10427195" y="3589507"/>
                <a:ext cx="360" cy="360"/>
              </p14:xfrm>
            </p:contentPart>
          </mc:Choice>
          <mc:Fallback>
            <p:pic>
              <p:nvPicPr>
                <p:cNvPr id="425" name="Freihand 424">
                  <a:extLst>
                    <a:ext uri="{FF2B5EF4-FFF2-40B4-BE49-F238E27FC236}">
                      <a16:creationId xmlns:a16="http://schemas.microsoft.com/office/drawing/2014/main" id="{8D4E18CE-7626-4C5A-ACE0-6E0873B2BAF2}"/>
                    </a:ext>
                  </a:extLst>
                </p:cNvPr>
                <p:cNvPicPr/>
                <p:nvPr/>
              </p:nvPicPr>
              <p:blipFill>
                <a:blip r:embed="rId612"/>
                <a:stretch>
                  <a:fillRect/>
                </a:stretch>
              </p:blipFill>
              <p:spPr>
                <a:xfrm>
                  <a:off x="10422875" y="3585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26" name="Freihand 425">
                  <a:extLst>
                    <a:ext uri="{FF2B5EF4-FFF2-40B4-BE49-F238E27FC236}">
                      <a16:creationId xmlns:a16="http://schemas.microsoft.com/office/drawing/2014/main" id="{3D1CC134-5954-4E85-99B4-DF3D73BD356F}"/>
                    </a:ext>
                  </a:extLst>
                </p14:cNvPr>
                <p14:cNvContentPartPr/>
                <p14:nvPr/>
              </p14:nvContentPartPr>
              <p14:xfrm>
                <a:off x="10576235" y="3502747"/>
                <a:ext cx="17280" cy="86760"/>
              </p14:xfrm>
            </p:contentPart>
          </mc:Choice>
          <mc:Fallback>
            <p:pic>
              <p:nvPicPr>
                <p:cNvPr id="426" name="Freihand 425">
                  <a:extLst>
                    <a:ext uri="{FF2B5EF4-FFF2-40B4-BE49-F238E27FC236}">
                      <a16:creationId xmlns:a16="http://schemas.microsoft.com/office/drawing/2014/main" id="{3D1CC134-5954-4E85-99B4-DF3D73BD356F}"/>
                    </a:ext>
                  </a:extLst>
                </p:cNvPr>
                <p:cNvPicPr/>
                <p:nvPr/>
              </p:nvPicPr>
              <p:blipFill>
                <a:blip r:embed="rId721"/>
                <a:stretch>
                  <a:fillRect/>
                </a:stretch>
              </p:blipFill>
              <p:spPr>
                <a:xfrm>
                  <a:off x="10571915" y="3498427"/>
                  <a:ext cx="25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27" name="Freihand 426">
                  <a:extLst>
                    <a:ext uri="{FF2B5EF4-FFF2-40B4-BE49-F238E27FC236}">
                      <a16:creationId xmlns:a16="http://schemas.microsoft.com/office/drawing/2014/main" id="{F1047987-837D-4161-8406-945AEC22DD6F}"/>
                    </a:ext>
                  </a:extLst>
                </p14:cNvPr>
                <p14:cNvContentPartPr/>
                <p14:nvPr/>
              </p14:nvContentPartPr>
              <p14:xfrm>
                <a:off x="10533395" y="3455947"/>
                <a:ext cx="114120" cy="138600"/>
              </p14:xfrm>
            </p:contentPart>
          </mc:Choice>
          <mc:Fallback>
            <p:pic>
              <p:nvPicPr>
                <p:cNvPr id="427" name="Freihand 426">
                  <a:extLst>
                    <a:ext uri="{FF2B5EF4-FFF2-40B4-BE49-F238E27FC236}">
                      <a16:creationId xmlns:a16="http://schemas.microsoft.com/office/drawing/2014/main" id="{F1047987-837D-4161-8406-945AEC22DD6F}"/>
                    </a:ext>
                  </a:extLst>
                </p:cNvPr>
                <p:cNvPicPr/>
                <p:nvPr/>
              </p:nvPicPr>
              <p:blipFill>
                <a:blip r:embed="rId723"/>
                <a:stretch>
                  <a:fillRect/>
                </a:stretch>
              </p:blipFill>
              <p:spPr>
                <a:xfrm>
                  <a:off x="10529075" y="3451627"/>
                  <a:ext cx="122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28" name="Freihand 427">
                  <a:extLst>
                    <a:ext uri="{FF2B5EF4-FFF2-40B4-BE49-F238E27FC236}">
                      <a16:creationId xmlns:a16="http://schemas.microsoft.com/office/drawing/2014/main" id="{FBD12829-8997-4E62-A8DB-BE485378AA27}"/>
                    </a:ext>
                  </a:extLst>
                </p14:cNvPr>
                <p14:cNvContentPartPr/>
                <p14:nvPr/>
              </p14:nvContentPartPr>
              <p14:xfrm>
                <a:off x="10699355" y="3487627"/>
                <a:ext cx="9720" cy="87120"/>
              </p14:xfrm>
            </p:contentPart>
          </mc:Choice>
          <mc:Fallback>
            <p:pic>
              <p:nvPicPr>
                <p:cNvPr id="428" name="Freihand 427">
                  <a:extLst>
                    <a:ext uri="{FF2B5EF4-FFF2-40B4-BE49-F238E27FC236}">
                      <a16:creationId xmlns:a16="http://schemas.microsoft.com/office/drawing/2014/main" id="{FBD12829-8997-4E62-A8DB-BE485378AA27}"/>
                    </a:ext>
                  </a:extLst>
                </p:cNvPr>
                <p:cNvPicPr/>
                <p:nvPr/>
              </p:nvPicPr>
              <p:blipFill>
                <a:blip r:embed="rId725"/>
                <a:stretch>
                  <a:fillRect/>
                </a:stretch>
              </p:blipFill>
              <p:spPr>
                <a:xfrm>
                  <a:off x="10695035" y="3483307"/>
                  <a:ext cx="18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29" name="Freihand 428">
                  <a:extLst>
                    <a:ext uri="{FF2B5EF4-FFF2-40B4-BE49-F238E27FC236}">
                      <a16:creationId xmlns:a16="http://schemas.microsoft.com/office/drawing/2014/main" id="{E384560E-65C4-44D8-AFEB-2288AD9A2BA5}"/>
                    </a:ext>
                  </a:extLst>
                </p14:cNvPr>
                <p14:cNvContentPartPr/>
                <p14:nvPr/>
              </p14:nvContentPartPr>
              <p14:xfrm>
                <a:off x="10787195" y="3471427"/>
                <a:ext cx="10440" cy="96480"/>
              </p14:xfrm>
            </p:contentPart>
          </mc:Choice>
          <mc:Fallback>
            <p:pic>
              <p:nvPicPr>
                <p:cNvPr id="429" name="Freihand 428">
                  <a:extLst>
                    <a:ext uri="{FF2B5EF4-FFF2-40B4-BE49-F238E27FC236}">
                      <a16:creationId xmlns:a16="http://schemas.microsoft.com/office/drawing/2014/main" id="{E384560E-65C4-44D8-AFEB-2288AD9A2BA5}"/>
                    </a:ext>
                  </a:extLst>
                </p:cNvPr>
                <p:cNvPicPr/>
                <p:nvPr/>
              </p:nvPicPr>
              <p:blipFill>
                <a:blip r:embed="rId727"/>
                <a:stretch>
                  <a:fillRect/>
                </a:stretch>
              </p:blipFill>
              <p:spPr>
                <a:xfrm>
                  <a:off x="10782875" y="3467107"/>
                  <a:ext cx="19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30" name="Freihand 429">
                  <a:extLst>
                    <a:ext uri="{FF2B5EF4-FFF2-40B4-BE49-F238E27FC236}">
                      <a16:creationId xmlns:a16="http://schemas.microsoft.com/office/drawing/2014/main" id="{8DF90005-FC92-4E5D-A53B-4F80EC07A367}"/>
                    </a:ext>
                  </a:extLst>
                </p14:cNvPr>
                <p14:cNvContentPartPr/>
                <p14:nvPr/>
              </p14:nvContentPartPr>
              <p14:xfrm>
                <a:off x="10718075" y="3427147"/>
                <a:ext cx="151200" cy="81000"/>
              </p14:xfrm>
            </p:contentPart>
          </mc:Choice>
          <mc:Fallback>
            <p:pic>
              <p:nvPicPr>
                <p:cNvPr id="430" name="Freihand 429">
                  <a:extLst>
                    <a:ext uri="{FF2B5EF4-FFF2-40B4-BE49-F238E27FC236}">
                      <a16:creationId xmlns:a16="http://schemas.microsoft.com/office/drawing/2014/main" id="{8DF90005-FC92-4E5D-A53B-4F80EC07A367}"/>
                    </a:ext>
                  </a:extLst>
                </p:cNvPr>
                <p:cNvPicPr/>
                <p:nvPr/>
              </p:nvPicPr>
              <p:blipFill>
                <a:blip r:embed="rId729"/>
                <a:stretch>
                  <a:fillRect/>
                </a:stretch>
              </p:blipFill>
              <p:spPr>
                <a:xfrm>
                  <a:off x="10713755" y="3422827"/>
                  <a:ext cx="159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31" name="Freihand 430">
                  <a:extLst>
                    <a:ext uri="{FF2B5EF4-FFF2-40B4-BE49-F238E27FC236}">
                      <a16:creationId xmlns:a16="http://schemas.microsoft.com/office/drawing/2014/main" id="{1F7837C0-ABF6-425F-8EB4-2FF4A43347E3}"/>
                    </a:ext>
                  </a:extLst>
                </p14:cNvPr>
                <p14:cNvContentPartPr/>
                <p14:nvPr/>
              </p14:nvContentPartPr>
              <p14:xfrm>
                <a:off x="10856675" y="3394747"/>
                <a:ext cx="88200" cy="210960"/>
              </p14:xfrm>
            </p:contentPart>
          </mc:Choice>
          <mc:Fallback>
            <p:pic>
              <p:nvPicPr>
                <p:cNvPr id="431" name="Freihand 430">
                  <a:extLst>
                    <a:ext uri="{FF2B5EF4-FFF2-40B4-BE49-F238E27FC236}">
                      <a16:creationId xmlns:a16="http://schemas.microsoft.com/office/drawing/2014/main" id="{1F7837C0-ABF6-425F-8EB4-2FF4A43347E3}"/>
                    </a:ext>
                  </a:extLst>
                </p:cNvPr>
                <p:cNvPicPr/>
                <p:nvPr/>
              </p:nvPicPr>
              <p:blipFill>
                <a:blip r:embed="rId731"/>
                <a:stretch>
                  <a:fillRect/>
                </a:stretch>
              </p:blipFill>
              <p:spPr>
                <a:xfrm>
                  <a:off x="10852355" y="3390427"/>
                  <a:ext cx="968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32" name="Freihand 431">
                  <a:extLst>
                    <a:ext uri="{FF2B5EF4-FFF2-40B4-BE49-F238E27FC236}">
                      <a16:creationId xmlns:a16="http://schemas.microsoft.com/office/drawing/2014/main" id="{B06E72F6-901A-4EC4-883E-0A95E1AD905B}"/>
                    </a:ext>
                  </a:extLst>
                </p14:cNvPr>
                <p14:cNvContentPartPr/>
                <p14:nvPr/>
              </p14:nvContentPartPr>
              <p14:xfrm>
                <a:off x="8726195" y="3886507"/>
                <a:ext cx="132120" cy="27720"/>
              </p14:xfrm>
            </p:contentPart>
          </mc:Choice>
          <mc:Fallback>
            <p:pic>
              <p:nvPicPr>
                <p:cNvPr id="432" name="Freihand 431">
                  <a:extLst>
                    <a:ext uri="{FF2B5EF4-FFF2-40B4-BE49-F238E27FC236}">
                      <a16:creationId xmlns:a16="http://schemas.microsoft.com/office/drawing/2014/main" id="{B06E72F6-901A-4EC4-883E-0A95E1AD905B}"/>
                    </a:ext>
                  </a:extLst>
                </p:cNvPr>
                <p:cNvPicPr/>
                <p:nvPr/>
              </p:nvPicPr>
              <p:blipFill>
                <a:blip r:embed="rId733"/>
                <a:stretch>
                  <a:fillRect/>
                </a:stretch>
              </p:blipFill>
              <p:spPr>
                <a:xfrm>
                  <a:off x="8721875" y="3882187"/>
                  <a:ext cx="1407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33" name="Freihand 432">
                  <a:extLst>
                    <a:ext uri="{FF2B5EF4-FFF2-40B4-BE49-F238E27FC236}">
                      <a16:creationId xmlns:a16="http://schemas.microsoft.com/office/drawing/2014/main" id="{C55FB6D1-580F-4757-8243-D80A82CBC627}"/>
                    </a:ext>
                  </a:extLst>
                </p14:cNvPr>
                <p14:cNvContentPartPr/>
                <p14:nvPr/>
              </p14:nvContentPartPr>
              <p14:xfrm>
                <a:off x="8733755" y="3938347"/>
                <a:ext cx="127440" cy="12960"/>
              </p14:xfrm>
            </p:contentPart>
          </mc:Choice>
          <mc:Fallback>
            <p:pic>
              <p:nvPicPr>
                <p:cNvPr id="433" name="Freihand 432">
                  <a:extLst>
                    <a:ext uri="{FF2B5EF4-FFF2-40B4-BE49-F238E27FC236}">
                      <a16:creationId xmlns:a16="http://schemas.microsoft.com/office/drawing/2014/main" id="{C55FB6D1-580F-4757-8243-D80A82CBC627}"/>
                    </a:ext>
                  </a:extLst>
                </p:cNvPr>
                <p:cNvPicPr/>
                <p:nvPr/>
              </p:nvPicPr>
              <p:blipFill>
                <a:blip r:embed="rId735"/>
                <a:stretch>
                  <a:fillRect/>
                </a:stretch>
              </p:blipFill>
              <p:spPr>
                <a:xfrm>
                  <a:off x="8729435" y="3934027"/>
                  <a:ext cx="136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36" name="Freihand 435">
                  <a:extLst>
                    <a:ext uri="{FF2B5EF4-FFF2-40B4-BE49-F238E27FC236}">
                      <a16:creationId xmlns:a16="http://schemas.microsoft.com/office/drawing/2014/main" id="{A5B90EB0-CFC8-40FA-B812-CD704A4D1A22}"/>
                    </a:ext>
                  </a:extLst>
                </p14:cNvPr>
                <p14:cNvContentPartPr/>
                <p14:nvPr/>
              </p14:nvContentPartPr>
              <p14:xfrm>
                <a:off x="8860115" y="3783547"/>
                <a:ext cx="78840" cy="201600"/>
              </p14:xfrm>
            </p:contentPart>
          </mc:Choice>
          <mc:Fallback>
            <p:pic>
              <p:nvPicPr>
                <p:cNvPr id="436" name="Freihand 435">
                  <a:extLst>
                    <a:ext uri="{FF2B5EF4-FFF2-40B4-BE49-F238E27FC236}">
                      <a16:creationId xmlns:a16="http://schemas.microsoft.com/office/drawing/2014/main" id="{A5B90EB0-CFC8-40FA-B812-CD704A4D1A22}"/>
                    </a:ext>
                  </a:extLst>
                </p:cNvPr>
                <p:cNvPicPr/>
                <p:nvPr/>
              </p:nvPicPr>
              <p:blipFill>
                <a:blip r:embed="rId737"/>
                <a:stretch>
                  <a:fillRect/>
                </a:stretch>
              </p:blipFill>
              <p:spPr>
                <a:xfrm>
                  <a:off x="8855795" y="3779227"/>
                  <a:ext cx="874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38" name="Freihand 437">
                  <a:extLst>
                    <a:ext uri="{FF2B5EF4-FFF2-40B4-BE49-F238E27FC236}">
                      <a16:creationId xmlns:a16="http://schemas.microsoft.com/office/drawing/2014/main" id="{1B5B2736-38D6-404D-90E5-F0EF73D18A46}"/>
                    </a:ext>
                  </a:extLst>
                </p14:cNvPr>
                <p14:cNvContentPartPr/>
                <p14:nvPr/>
              </p14:nvContentPartPr>
              <p14:xfrm>
                <a:off x="8911235" y="3793267"/>
                <a:ext cx="106200" cy="113760"/>
              </p14:xfrm>
            </p:contentPart>
          </mc:Choice>
          <mc:Fallback>
            <p:pic>
              <p:nvPicPr>
                <p:cNvPr id="438" name="Freihand 437">
                  <a:extLst>
                    <a:ext uri="{FF2B5EF4-FFF2-40B4-BE49-F238E27FC236}">
                      <a16:creationId xmlns:a16="http://schemas.microsoft.com/office/drawing/2014/main" id="{1B5B2736-38D6-404D-90E5-F0EF73D18A46}"/>
                    </a:ext>
                  </a:extLst>
                </p:cNvPr>
                <p:cNvPicPr/>
                <p:nvPr/>
              </p:nvPicPr>
              <p:blipFill>
                <a:blip r:embed="rId739"/>
                <a:stretch>
                  <a:fillRect/>
                </a:stretch>
              </p:blipFill>
              <p:spPr>
                <a:xfrm>
                  <a:off x="8906915" y="3788947"/>
                  <a:ext cx="114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39" name="Freihand 438">
                  <a:extLst>
                    <a:ext uri="{FF2B5EF4-FFF2-40B4-BE49-F238E27FC236}">
                      <a16:creationId xmlns:a16="http://schemas.microsoft.com/office/drawing/2014/main" id="{1C32CEDB-B20E-412B-B53A-DC370C5EF816}"/>
                    </a:ext>
                  </a:extLst>
                </p14:cNvPr>
                <p14:cNvContentPartPr/>
                <p14:nvPr/>
              </p14:nvContentPartPr>
              <p14:xfrm>
                <a:off x="9007355" y="3875347"/>
                <a:ext cx="10440" cy="62640"/>
              </p14:xfrm>
            </p:contentPart>
          </mc:Choice>
          <mc:Fallback>
            <p:pic>
              <p:nvPicPr>
                <p:cNvPr id="439" name="Freihand 438">
                  <a:extLst>
                    <a:ext uri="{FF2B5EF4-FFF2-40B4-BE49-F238E27FC236}">
                      <a16:creationId xmlns:a16="http://schemas.microsoft.com/office/drawing/2014/main" id="{1C32CEDB-B20E-412B-B53A-DC370C5EF816}"/>
                    </a:ext>
                  </a:extLst>
                </p:cNvPr>
                <p:cNvPicPr/>
                <p:nvPr/>
              </p:nvPicPr>
              <p:blipFill>
                <a:blip r:embed="rId741"/>
                <a:stretch>
                  <a:fillRect/>
                </a:stretch>
              </p:blipFill>
              <p:spPr>
                <a:xfrm>
                  <a:off x="9003035" y="3871027"/>
                  <a:ext cx="19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40" name="Freihand 439">
                  <a:extLst>
                    <a:ext uri="{FF2B5EF4-FFF2-40B4-BE49-F238E27FC236}">
                      <a16:creationId xmlns:a16="http://schemas.microsoft.com/office/drawing/2014/main" id="{04AAF189-42B4-48FB-86AB-CE68E0D4F526}"/>
                    </a:ext>
                  </a:extLst>
                </p14:cNvPr>
                <p14:cNvContentPartPr/>
                <p14:nvPr/>
              </p14:nvContentPartPr>
              <p14:xfrm>
                <a:off x="9045515" y="3811267"/>
                <a:ext cx="63720" cy="87840"/>
              </p14:xfrm>
            </p:contentPart>
          </mc:Choice>
          <mc:Fallback>
            <p:pic>
              <p:nvPicPr>
                <p:cNvPr id="440" name="Freihand 439">
                  <a:extLst>
                    <a:ext uri="{FF2B5EF4-FFF2-40B4-BE49-F238E27FC236}">
                      <a16:creationId xmlns:a16="http://schemas.microsoft.com/office/drawing/2014/main" id="{04AAF189-42B4-48FB-86AB-CE68E0D4F526}"/>
                    </a:ext>
                  </a:extLst>
                </p:cNvPr>
                <p:cNvPicPr/>
                <p:nvPr/>
              </p:nvPicPr>
              <p:blipFill>
                <a:blip r:embed="rId743"/>
                <a:stretch>
                  <a:fillRect/>
                </a:stretch>
              </p:blipFill>
              <p:spPr>
                <a:xfrm>
                  <a:off x="9041195" y="3806947"/>
                  <a:ext cx="72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41" name="Freihand 440">
                  <a:extLst>
                    <a:ext uri="{FF2B5EF4-FFF2-40B4-BE49-F238E27FC236}">
                      <a16:creationId xmlns:a16="http://schemas.microsoft.com/office/drawing/2014/main" id="{EA6802B5-ACE7-4DDB-87B4-0A14D2EF20ED}"/>
                    </a:ext>
                  </a:extLst>
                </p14:cNvPr>
                <p14:cNvContentPartPr/>
                <p14:nvPr/>
              </p14:nvContentPartPr>
              <p14:xfrm>
                <a:off x="9120755" y="3802987"/>
                <a:ext cx="64800" cy="106560"/>
              </p14:xfrm>
            </p:contentPart>
          </mc:Choice>
          <mc:Fallback>
            <p:pic>
              <p:nvPicPr>
                <p:cNvPr id="441" name="Freihand 440">
                  <a:extLst>
                    <a:ext uri="{FF2B5EF4-FFF2-40B4-BE49-F238E27FC236}">
                      <a16:creationId xmlns:a16="http://schemas.microsoft.com/office/drawing/2014/main" id="{EA6802B5-ACE7-4DDB-87B4-0A14D2EF20ED}"/>
                    </a:ext>
                  </a:extLst>
                </p:cNvPr>
                <p:cNvPicPr/>
                <p:nvPr/>
              </p:nvPicPr>
              <p:blipFill>
                <a:blip r:embed="rId745"/>
                <a:stretch>
                  <a:fillRect/>
                </a:stretch>
              </p:blipFill>
              <p:spPr>
                <a:xfrm>
                  <a:off x="9116435" y="3798667"/>
                  <a:ext cx="73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43" name="Freihand 442">
                  <a:extLst>
                    <a:ext uri="{FF2B5EF4-FFF2-40B4-BE49-F238E27FC236}">
                      <a16:creationId xmlns:a16="http://schemas.microsoft.com/office/drawing/2014/main" id="{04360D73-653C-4E97-9E9D-AAEB881E7C31}"/>
                    </a:ext>
                  </a:extLst>
                </p14:cNvPr>
                <p14:cNvContentPartPr/>
                <p14:nvPr/>
              </p14:nvContentPartPr>
              <p14:xfrm>
                <a:off x="9159995" y="3790027"/>
                <a:ext cx="83520" cy="81360"/>
              </p14:xfrm>
            </p:contentPart>
          </mc:Choice>
          <mc:Fallback>
            <p:pic>
              <p:nvPicPr>
                <p:cNvPr id="443" name="Freihand 442">
                  <a:extLst>
                    <a:ext uri="{FF2B5EF4-FFF2-40B4-BE49-F238E27FC236}">
                      <a16:creationId xmlns:a16="http://schemas.microsoft.com/office/drawing/2014/main" id="{04360D73-653C-4E97-9E9D-AAEB881E7C31}"/>
                    </a:ext>
                  </a:extLst>
                </p:cNvPr>
                <p:cNvPicPr/>
                <p:nvPr/>
              </p:nvPicPr>
              <p:blipFill>
                <a:blip r:embed="rId747"/>
                <a:stretch>
                  <a:fillRect/>
                </a:stretch>
              </p:blipFill>
              <p:spPr>
                <a:xfrm>
                  <a:off x="9155675" y="3785707"/>
                  <a:ext cx="92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44" name="Freihand 443">
                  <a:extLst>
                    <a:ext uri="{FF2B5EF4-FFF2-40B4-BE49-F238E27FC236}">
                      <a16:creationId xmlns:a16="http://schemas.microsoft.com/office/drawing/2014/main" id="{92DFF5AF-9502-4092-A16D-37A10EE3D060}"/>
                    </a:ext>
                  </a:extLst>
                </p14:cNvPr>
                <p14:cNvContentPartPr/>
                <p14:nvPr/>
              </p14:nvContentPartPr>
              <p14:xfrm>
                <a:off x="9220115" y="3785707"/>
                <a:ext cx="79560" cy="102600"/>
              </p14:xfrm>
            </p:contentPart>
          </mc:Choice>
          <mc:Fallback>
            <p:pic>
              <p:nvPicPr>
                <p:cNvPr id="444" name="Freihand 443">
                  <a:extLst>
                    <a:ext uri="{FF2B5EF4-FFF2-40B4-BE49-F238E27FC236}">
                      <a16:creationId xmlns:a16="http://schemas.microsoft.com/office/drawing/2014/main" id="{92DFF5AF-9502-4092-A16D-37A10EE3D060}"/>
                    </a:ext>
                  </a:extLst>
                </p:cNvPr>
                <p:cNvPicPr/>
                <p:nvPr/>
              </p:nvPicPr>
              <p:blipFill>
                <a:blip r:embed="rId749"/>
                <a:stretch>
                  <a:fillRect/>
                </a:stretch>
              </p:blipFill>
              <p:spPr>
                <a:xfrm>
                  <a:off x="9215795" y="3781387"/>
                  <a:ext cx="88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46" name="Freihand 445">
                  <a:extLst>
                    <a:ext uri="{FF2B5EF4-FFF2-40B4-BE49-F238E27FC236}">
                      <a16:creationId xmlns:a16="http://schemas.microsoft.com/office/drawing/2014/main" id="{0A3FCB8F-D838-4F89-8DCA-4D26E99C7729}"/>
                    </a:ext>
                  </a:extLst>
                </p14:cNvPr>
                <p14:cNvContentPartPr/>
                <p14:nvPr/>
              </p14:nvContentPartPr>
              <p14:xfrm>
                <a:off x="9315875" y="3828907"/>
                <a:ext cx="17280" cy="15120"/>
              </p14:xfrm>
            </p:contentPart>
          </mc:Choice>
          <mc:Fallback>
            <p:pic>
              <p:nvPicPr>
                <p:cNvPr id="446" name="Freihand 445">
                  <a:extLst>
                    <a:ext uri="{FF2B5EF4-FFF2-40B4-BE49-F238E27FC236}">
                      <a16:creationId xmlns:a16="http://schemas.microsoft.com/office/drawing/2014/main" id="{0A3FCB8F-D838-4F89-8DCA-4D26E99C7729}"/>
                    </a:ext>
                  </a:extLst>
                </p:cNvPr>
                <p:cNvPicPr/>
                <p:nvPr/>
              </p:nvPicPr>
              <p:blipFill>
                <a:blip r:embed="rId751"/>
                <a:stretch>
                  <a:fillRect/>
                </a:stretch>
              </p:blipFill>
              <p:spPr>
                <a:xfrm>
                  <a:off x="9311555" y="3824587"/>
                  <a:ext cx="259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48" name="Freihand 447">
                  <a:extLst>
                    <a:ext uri="{FF2B5EF4-FFF2-40B4-BE49-F238E27FC236}">
                      <a16:creationId xmlns:a16="http://schemas.microsoft.com/office/drawing/2014/main" id="{D8830648-1ACB-4827-80E7-0A5596CB702D}"/>
                    </a:ext>
                  </a:extLst>
                </p14:cNvPr>
                <p14:cNvContentPartPr/>
                <p14:nvPr/>
              </p14:nvContentPartPr>
              <p14:xfrm>
                <a:off x="9335315" y="3808387"/>
                <a:ext cx="82080" cy="76320"/>
              </p14:xfrm>
            </p:contentPart>
          </mc:Choice>
          <mc:Fallback>
            <p:pic>
              <p:nvPicPr>
                <p:cNvPr id="448" name="Freihand 447">
                  <a:extLst>
                    <a:ext uri="{FF2B5EF4-FFF2-40B4-BE49-F238E27FC236}">
                      <a16:creationId xmlns:a16="http://schemas.microsoft.com/office/drawing/2014/main" id="{D8830648-1ACB-4827-80E7-0A5596CB702D}"/>
                    </a:ext>
                  </a:extLst>
                </p:cNvPr>
                <p:cNvPicPr/>
                <p:nvPr/>
              </p:nvPicPr>
              <p:blipFill>
                <a:blip r:embed="rId753"/>
                <a:stretch>
                  <a:fillRect/>
                </a:stretch>
              </p:blipFill>
              <p:spPr>
                <a:xfrm>
                  <a:off x="9330995" y="3804067"/>
                  <a:ext cx="90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49" name="Freihand 448">
                  <a:extLst>
                    <a:ext uri="{FF2B5EF4-FFF2-40B4-BE49-F238E27FC236}">
                      <a16:creationId xmlns:a16="http://schemas.microsoft.com/office/drawing/2014/main" id="{FDAF2837-458C-4DB9-85B2-066E7644531B}"/>
                    </a:ext>
                  </a:extLst>
                </p14:cNvPr>
                <p14:cNvContentPartPr/>
                <p14:nvPr/>
              </p14:nvContentPartPr>
              <p14:xfrm>
                <a:off x="9419915" y="3853387"/>
                <a:ext cx="9000" cy="67320"/>
              </p14:xfrm>
            </p:contentPart>
          </mc:Choice>
          <mc:Fallback>
            <p:pic>
              <p:nvPicPr>
                <p:cNvPr id="449" name="Freihand 448">
                  <a:extLst>
                    <a:ext uri="{FF2B5EF4-FFF2-40B4-BE49-F238E27FC236}">
                      <a16:creationId xmlns:a16="http://schemas.microsoft.com/office/drawing/2014/main" id="{FDAF2837-458C-4DB9-85B2-066E7644531B}"/>
                    </a:ext>
                  </a:extLst>
                </p:cNvPr>
                <p:cNvPicPr/>
                <p:nvPr/>
              </p:nvPicPr>
              <p:blipFill>
                <a:blip r:embed="rId755"/>
                <a:stretch>
                  <a:fillRect/>
                </a:stretch>
              </p:blipFill>
              <p:spPr>
                <a:xfrm>
                  <a:off x="9415595" y="3849067"/>
                  <a:ext cx="17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50" name="Freihand 449">
                  <a:extLst>
                    <a:ext uri="{FF2B5EF4-FFF2-40B4-BE49-F238E27FC236}">
                      <a16:creationId xmlns:a16="http://schemas.microsoft.com/office/drawing/2014/main" id="{6AFB50F4-01F2-41FF-A52B-312B40CD8643}"/>
                    </a:ext>
                  </a:extLst>
                </p14:cNvPr>
                <p14:cNvContentPartPr/>
                <p14:nvPr/>
              </p14:nvContentPartPr>
              <p14:xfrm>
                <a:off x="9457715" y="3796867"/>
                <a:ext cx="51480" cy="75960"/>
              </p14:xfrm>
            </p:contentPart>
          </mc:Choice>
          <mc:Fallback>
            <p:pic>
              <p:nvPicPr>
                <p:cNvPr id="450" name="Freihand 449">
                  <a:extLst>
                    <a:ext uri="{FF2B5EF4-FFF2-40B4-BE49-F238E27FC236}">
                      <a16:creationId xmlns:a16="http://schemas.microsoft.com/office/drawing/2014/main" id="{6AFB50F4-01F2-41FF-A52B-312B40CD8643}"/>
                    </a:ext>
                  </a:extLst>
                </p:cNvPr>
                <p:cNvPicPr/>
                <p:nvPr/>
              </p:nvPicPr>
              <p:blipFill>
                <a:blip r:embed="rId757"/>
                <a:stretch>
                  <a:fillRect/>
                </a:stretch>
              </p:blipFill>
              <p:spPr>
                <a:xfrm>
                  <a:off x="9453395" y="3792547"/>
                  <a:ext cx="60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51" name="Freihand 450">
                  <a:extLst>
                    <a:ext uri="{FF2B5EF4-FFF2-40B4-BE49-F238E27FC236}">
                      <a16:creationId xmlns:a16="http://schemas.microsoft.com/office/drawing/2014/main" id="{BF7E756F-290C-4B6B-B130-66F8D63E75DE}"/>
                    </a:ext>
                  </a:extLst>
                </p14:cNvPr>
                <p14:cNvContentPartPr/>
                <p14:nvPr/>
              </p14:nvContentPartPr>
              <p14:xfrm>
                <a:off x="9518195" y="3766267"/>
                <a:ext cx="72720" cy="91800"/>
              </p14:xfrm>
            </p:contentPart>
          </mc:Choice>
          <mc:Fallback>
            <p:pic>
              <p:nvPicPr>
                <p:cNvPr id="451" name="Freihand 450">
                  <a:extLst>
                    <a:ext uri="{FF2B5EF4-FFF2-40B4-BE49-F238E27FC236}">
                      <a16:creationId xmlns:a16="http://schemas.microsoft.com/office/drawing/2014/main" id="{BF7E756F-290C-4B6B-B130-66F8D63E75DE}"/>
                    </a:ext>
                  </a:extLst>
                </p:cNvPr>
                <p:cNvPicPr/>
                <p:nvPr/>
              </p:nvPicPr>
              <p:blipFill>
                <a:blip r:embed="rId759"/>
                <a:stretch>
                  <a:fillRect/>
                </a:stretch>
              </p:blipFill>
              <p:spPr>
                <a:xfrm>
                  <a:off x="9513875" y="3761947"/>
                  <a:ext cx="81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52" name="Freihand 451">
                  <a:extLst>
                    <a:ext uri="{FF2B5EF4-FFF2-40B4-BE49-F238E27FC236}">
                      <a16:creationId xmlns:a16="http://schemas.microsoft.com/office/drawing/2014/main" id="{23DC3D31-E1F7-4E1E-8400-2152FBEC913F}"/>
                    </a:ext>
                  </a:extLst>
                </p14:cNvPr>
                <p14:cNvContentPartPr/>
                <p14:nvPr/>
              </p14:nvContentPartPr>
              <p14:xfrm>
                <a:off x="9517475" y="3801547"/>
                <a:ext cx="70920" cy="5400"/>
              </p14:xfrm>
            </p:contentPart>
          </mc:Choice>
          <mc:Fallback>
            <p:pic>
              <p:nvPicPr>
                <p:cNvPr id="452" name="Freihand 451">
                  <a:extLst>
                    <a:ext uri="{FF2B5EF4-FFF2-40B4-BE49-F238E27FC236}">
                      <a16:creationId xmlns:a16="http://schemas.microsoft.com/office/drawing/2014/main" id="{23DC3D31-E1F7-4E1E-8400-2152FBEC913F}"/>
                    </a:ext>
                  </a:extLst>
                </p:cNvPr>
                <p:cNvPicPr/>
                <p:nvPr/>
              </p:nvPicPr>
              <p:blipFill>
                <a:blip r:embed="rId761"/>
                <a:stretch>
                  <a:fillRect/>
                </a:stretch>
              </p:blipFill>
              <p:spPr>
                <a:xfrm>
                  <a:off x="9513155" y="3797227"/>
                  <a:ext cx="795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54" name="Freihand 453">
                  <a:extLst>
                    <a:ext uri="{FF2B5EF4-FFF2-40B4-BE49-F238E27FC236}">
                      <a16:creationId xmlns:a16="http://schemas.microsoft.com/office/drawing/2014/main" id="{0626AAAE-5089-4382-B9CB-AB145A808A4F}"/>
                    </a:ext>
                  </a:extLst>
                </p14:cNvPr>
                <p14:cNvContentPartPr/>
                <p14:nvPr/>
              </p14:nvContentPartPr>
              <p14:xfrm>
                <a:off x="9591635" y="3761947"/>
                <a:ext cx="76680" cy="91800"/>
              </p14:xfrm>
            </p:contentPart>
          </mc:Choice>
          <mc:Fallback>
            <p:pic>
              <p:nvPicPr>
                <p:cNvPr id="454" name="Freihand 453">
                  <a:extLst>
                    <a:ext uri="{FF2B5EF4-FFF2-40B4-BE49-F238E27FC236}">
                      <a16:creationId xmlns:a16="http://schemas.microsoft.com/office/drawing/2014/main" id="{0626AAAE-5089-4382-B9CB-AB145A808A4F}"/>
                    </a:ext>
                  </a:extLst>
                </p:cNvPr>
                <p:cNvPicPr/>
                <p:nvPr/>
              </p:nvPicPr>
              <p:blipFill>
                <a:blip r:embed="rId763"/>
                <a:stretch>
                  <a:fillRect/>
                </a:stretch>
              </p:blipFill>
              <p:spPr>
                <a:xfrm>
                  <a:off x="9587315" y="3757627"/>
                  <a:ext cx="85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55" name="Freihand 454">
                  <a:extLst>
                    <a:ext uri="{FF2B5EF4-FFF2-40B4-BE49-F238E27FC236}">
                      <a16:creationId xmlns:a16="http://schemas.microsoft.com/office/drawing/2014/main" id="{2A347C42-CA37-4A76-BA53-33D5D21C4477}"/>
                    </a:ext>
                  </a:extLst>
                </p14:cNvPr>
                <p14:cNvContentPartPr/>
                <p14:nvPr/>
              </p14:nvContentPartPr>
              <p14:xfrm>
                <a:off x="9677675" y="3777427"/>
                <a:ext cx="66960" cy="79920"/>
              </p14:xfrm>
            </p:contentPart>
          </mc:Choice>
          <mc:Fallback>
            <p:pic>
              <p:nvPicPr>
                <p:cNvPr id="455" name="Freihand 454">
                  <a:extLst>
                    <a:ext uri="{FF2B5EF4-FFF2-40B4-BE49-F238E27FC236}">
                      <a16:creationId xmlns:a16="http://schemas.microsoft.com/office/drawing/2014/main" id="{2A347C42-CA37-4A76-BA53-33D5D21C4477}"/>
                    </a:ext>
                  </a:extLst>
                </p:cNvPr>
                <p:cNvPicPr/>
                <p:nvPr/>
              </p:nvPicPr>
              <p:blipFill>
                <a:blip r:embed="rId765"/>
                <a:stretch>
                  <a:fillRect/>
                </a:stretch>
              </p:blipFill>
              <p:spPr>
                <a:xfrm>
                  <a:off x="9673355" y="3773107"/>
                  <a:ext cx="75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56" name="Freihand 455">
                  <a:extLst>
                    <a:ext uri="{FF2B5EF4-FFF2-40B4-BE49-F238E27FC236}">
                      <a16:creationId xmlns:a16="http://schemas.microsoft.com/office/drawing/2014/main" id="{AB096C89-3FBE-48C0-BB9D-DDE601037927}"/>
                    </a:ext>
                  </a:extLst>
                </p14:cNvPr>
                <p14:cNvContentPartPr/>
                <p14:nvPr/>
              </p14:nvContentPartPr>
              <p14:xfrm>
                <a:off x="9779555" y="3805147"/>
                <a:ext cx="22680" cy="15840"/>
              </p14:xfrm>
            </p:contentPart>
          </mc:Choice>
          <mc:Fallback>
            <p:pic>
              <p:nvPicPr>
                <p:cNvPr id="456" name="Freihand 455">
                  <a:extLst>
                    <a:ext uri="{FF2B5EF4-FFF2-40B4-BE49-F238E27FC236}">
                      <a16:creationId xmlns:a16="http://schemas.microsoft.com/office/drawing/2014/main" id="{AB096C89-3FBE-48C0-BB9D-DDE601037927}"/>
                    </a:ext>
                  </a:extLst>
                </p:cNvPr>
                <p:cNvPicPr/>
                <p:nvPr/>
              </p:nvPicPr>
              <p:blipFill>
                <a:blip r:embed="rId767"/>
                <a:stretch>
                  <a:fillRect/>
                </a:stretch>
              </p:blipFill>
              <p:spPr>
                <a:xfrm>
                  <a:off x="9775235" y="3800827"/>
                  <a:ext cx="31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58" name="Freihand 457">
                  <a:extLst>
                    <a:ext uri="{FF2B5EF4-FFF2-40B4-BE49-F238E27FC236}">
                      <a16:creationId xmlns:a16="http://schemas.microsoft.com/office/drawing/2014/main" id="{4F2EEA85-9F26-4204-A436-F4CC759545D3}"/>
                    </a:ext>
                  </a:extLst>
                </p14:cNvPr>
                <p14:cNvContentPartPr/>
                <p14:nvPr/>
              </p14:nvContentPartPr>
              <p14:xfrm>
                <a:off x="9792875" y="3768067"/>
                <a:ext cx="123120" cy="93600"/>
              </p14:xfrm>
            </p:contentPart>
          </mc:Choice>
          <mc:Fallback>
            <p:pic>
              <p:nvPicPr>
                <p:cNvPr id="458" name="Freihand 457">
                  <a:extLst>
                    <a:ext uri="{FF2B5EF4-FFF2-40B4-BE49-F238E27FC236}">
                      <a16:creationId xmlns:a16="http://schemas.microsoft.com/office/drawing/2014/main" id="{4F2EEA85-9F26-4204-A436-F4CC759545D3}"/>
                    </a:ext>
                  </a:extLst>
                </p:cNvPr>
                <p:cNvPicPr/>
                <p:nvPr/>
              </p:nvPicPr>
              <p:blipFill>
                <a:blip r:embed="rId769"/>
                <a:stretch>
                  <a:fillRect/>
                </a:stretch>
              </p:blipFill>
              <p:spPr>
                <a:xfrm>
                  <a:off x="9788555" y="3763747"/>
                  <a:ext cx="131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59" name="Freihand 458">
                  <a:extLst>
                    <a:ext uri="{FF2B5EF4-FFF2-40B4-BE49-F238E27FC236}">
                      <a16:creationId xmlns:a16="http://schemas.microsoft.com/office/drawing/2014/main" id="{6A0C380F-467A-4B5A-B41A-6E1A5A76696A}"/>
                    </a:ext>
                  </a:extLst>
                </p14:cNvPr>
                <p14:cNvContentPartPr/>
                <p14:nvPr/>
              </p14:nvContentPartPr>
              <p14:xfrm>
                <a:off x="9904115" y="3830347"/>
                <a:ext cx="19080" cy="66240"/>
              </p14:xfrm>
            </p:contentPart>
          </mc:Choice>
          <mc:Fallback>
            <p:pic>
              <p:nvPicPr>
                <p:cNvPr id="459" name="Freihand 458">
                  <a:extLst>
                    <a:ext uri="{FF2B5EF4-FFF2-40B4-BE49-F238E27FC236}">
                      <a16:creationId xmlns:a16="http://schemas.microsoft.com/office/drawing/2014/main" id="{6A0C380F-467A-4B5A-B41A-6E1A5A76696A}"/>
                    </a:ext>
                  </a:extLst>
                </p:cNvPr>
                <p:cNvPicPr/>
                <p:nvPr/>
              </p:nvPicPr>
              <p:blipFill>
                <a:blip r:embed="rId771"/>
                <a:stretch>
                  <a:fillRect/>
                </a:stretch>
              </p:blipFill>
              <p:spPr>
                <a:xfrm>
                  <a:off x="9899795" y="3826027"/>
                  <a:ext cx="27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60" name="Freihand 459">
                  <a:extLst>
                    <a:ext uri="{FF2B5EF4-FFF2-40B4-BE49-F238E27FC236}">
                      <a16:creationId xmlns:a16="http://schemas.microsoft.com/office/drawing/2014/main" id="{E104AB23-9CD3-474C-8412-0B45DD693660}"/>
                    </a:ext>
                  </a:extLst>
                </p14:cNvPr>
                <p14:cNvContentPartPr/>
                <p14:nvPr/>
              </p14:nvContentPartPr>
              <p14:xfrm>
                <a:off x="9944435" y="3738187"/>
                <a:ext cx="85680" cy="84960"/>
              </p14:xfrm>
            </p:contentPart>
          </mc:Choice>
          <mc:Fallback>
            <p:pic>
              <p:nvPicPr>
                <p:cNvPr id="460" name="Freihand 459">
                  <a:extLst>
                    <a:ext uri="{FF2B5EF4-FFF2-40B4-BE49-F238E27FC236}">
                      <a16:creationId xmlns:a16="http://schemas.microsoft.com/office/drawing/2014/main" id="{E104AB23-9CD3-474C-8412-0B45DD693660}"/>
                    </a:ext>
                  </a:extLst>
                </p:cNvPr>
                <p:cNvPicPr/>
                <p:nvPr/>
              </p:nvPicPr>
              <p:blipFill>
                <a:blip r:embed="rId773"/>
                <a:stretch>
                  <a:fillRect/>
                </a:stretch>
              </p:blipFill>
              <p:spPr>
                <a:xfrm>
                  <a:off x="9940115" y="3733867"/>
                  <a:ext cx="94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61" name="Freihand 460">
                  <a:extLst>
                    <a:ext uri="{FF2B5EF4-FFF2-40B4-BE49-F238E27FC236}">
                      <a16:creationId xmlns:a16="http://schemas.microsoft.com/office/drawing/2014/main" id="{4532B137-5A8C-4631-9012-6B3F2323FAA8}"/>
                    </a:ext>
                  </a:extLst>
                </p14:cNvPr>
                <p14:cNvContentPartPr/>
                <p14:nvPr/>
              </p14:nvContentPartPr>
              <p14:xfrm>
                <a:off x="10039475" y="3724507"/>
                <a:ext cx="37440" cy="72360"/>
              </p14:xfrm>
            </p:contentPart>
          </mc:Choice>
          <mc:Fallback>
            <p:pic>
              <p:nvPicPr>
                <p:cNvPr id="461" name="Freihand 460">
                  <a:extLst>
                    <a:ext uri="{FF2B5EF4-FFF2-40B4-BE49-F238E27FC236}">
                      <a16:creationId xmlns:a16="http://schemas.microsoft.com/office/drawing/2014/main" id="{4532B137-5A8C-4631-9012-6B3F2323FAA8}"/>
                    </a:ext>
                  </a:extLst>
                </p:cNvPr>
                <p:cNvPicPr/>
                <p:nvPr/>
              </p:nvPicPr>
              <p:blipFill>
                <a:blip r:embed="rId775"/>
                <a:stretch>
                  <a:fillRect/>
                </a:stretch>
              </p:blipFill>
              <p:spPr>
                <a:xfrm>
                  <a:off x="10035155" y="3720187"/>
                  <a:ext cx="46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62" name="Freihand 461">
                  <a:extLst>
                    <a:ext uri="{FF2B5EF4-FFF2-40B4-BE49-F238E27FC236}">
                      <a16:creationId xmlns:a16="http://schemas.microsoft.com/office/drawing/2014/main" id="{5DAA778A-FDAD-4004-A9F7-E737341B1C0E}"/>
                    </a:ext>
                  </a:extLst>
                </p14:cNvPr>
                <p14:cNvContentPartPr/>
                <p14:nvPr/>
              </p14:nvContentPartPr>
              <p14:xfrm>
                <a:off x="10063235" y="3763027"/>
                <a:ext cx="34560" cy="78480"/>
              </p14:xfrm>
            </p:contentPart>
          </mc:Choice>
          <mc:Fallback>
            <p:pic>
              <p:nvPicPr>
                <p:cNvPr id="462" name="Freihand 461">
                  <a:extLst>
                    <a:ext uri="{FF2B5EF4-FFF2-40B4-BE49-F238E27FC236}">
                      <a16:creationId xmlns:a16="http://schemas.microsoft.com/office/drawing/2014/main" id="{5DAA778A-FDAD-4004-A9F7-E737341B1C0E}"/>
                    </a:ext>
                  </a:extLst>
                </p:cNvPr>
                <p:cNvPicPr/>
                <p:nvPr/>
              </p:nvPicPr>
              <p:blipFill>
                <a:blip r:embed="rId777"/>
                <a:stretch>
                  <a:fillRect/>
                </a:stretch>
              </p:blipFill>
              <p:spPr>
                <a:xfrm>
                  <a:off x="10058915" y="3758707"/>
                  <a:ext cx="43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63" name="Freihand 462">
                  <a:extLst>
                    <a:ext uri="{FF2B5EF4-FFF2-40B4-BE49-F238E27FC236}">
                      <a16:creationId xmlns:a16="http://schemas.microsoft.com/office/drawing/2014/main" id="{174C3254-D23E-4447-B4E5-9940BF16B354}"/>
                    </a:ext>
                  </a:extLst>
                </p14:cNvPr>
                <p14:cNvContentPartPr/>
                <p14:nvPr/>
              </p14:nvContentPartPr>
              <p14:xfrm>
                <a:off x="10112555" y="3746467"/>
                <a:ext cx="64440" cy="86040"/>
              </p14:xfrm>
            </p:contentPart>
          </mc:Choice>
          <mc:Fallback>
            <p:pic>
              <p:nvPicPr>
                <p:cNvPr id="463" name="Freihand 462">
                  <a:extLst>
                    <a:ext uri="{FF2B5EF4-FFF2-40B4-BE49-F238E27FC236}">
                      <a16:creationId xmlns:a16="http://schemas.microsoft.com/office/drawing/2014/main" id="{174C3254-D23E-4447-B4E5-9940BF16B354}"/>
                    </a:ext>
                  </a:extLst>
                </p:cNvPr>
                <p:cNvPicPr/>
                <p:nvPr/>
              </p:nvPicPr>
              <p:blipFill>
                <a:blip r:embed="rId779"/>
                <a:stretch>
                  <a:fillRect/>
                </a:stretch>
              </p:blipFill>
              <p:spPr>
                <a:xfrm>
                  <a:off x="10108235" y="3742147"/>
                  <a:ext cx="73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64" name="Freihand 463">
                  <a:extLst>
                    <a:ext uri="{FF2B5EF4-FFF2-40B4-BE49-F238E27FC236}">
                      <a16:creationId xmlns:a16="http://schemas.microsoft.com/office/drawing/2014/main" id="{DACEF259-ECE1-41C2-BC4E-389228EDD1D8}"/>
                    </a:ext>
                  </a:extLst>
                </p14:cNvPr>
                <p14:cNvContentPartPr/>
                <p14:nvPr/>
              </p14:nvContentPartPr>
              <p14:xfrm>
                <a:off x="10192115" y="3732067"/>
                <a:ext cx="84240" cy="99360"/>
              </p14:xfrm>
            </p:contentPart>
          </mc:Choice>
          <mc:Fallback>
            <p:pic>
              <p:nvPicPr>
                <p:cNvPr id="464" name="Freihand 463">
                  <a:extLst>
                    <a:ext uri="{FF2B5EF4-FFF2-40B4-BE49-F238E27FC236}">
                      <a16:creationId xmlns:a16="http://schemas.microsoft.com/office/drawing/2014/main" id="{DACEF259-ECE1-41C2-BC4E-389228EDD1D8}"/>
                    </a:ext>
                  </a:extLst>
                </p:cNvPr>
                <p:cNvPicPr/>
                <p:nvPr/>
              </p:nvPicPr>
              <p:blipFill>
                <a:blip r:embed="rId781"/>
                <a:stretch>
                  <a:fillRect/>
                </a:stretch>
              </p:blipFill>
              <p:spPr>
                <a:xfrm>
                  <a:off x="10187795" y="3727747"/>
                  <a:ext cx="92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65" name="Freihand 464">
                  <a:extLst>
                    <a:ext uri="{FF2B5EF4-FFF2-40B4-BE49-F238E27FC236}">
                      <a16:creationId xmlns:a16="http://schemas.microsoft.com/office/drawing/2014/main" id="{06764E8A-3476-45CF-915B-142006B63ACD}"/>
                    </a:ext>
                  </a:extLst>
                </p14:cNvPr>
                <p14:cNvContentPartPr/>
                <p14:nvPr/>
              </p14:nvContentPartPr>
              <p14:xfrm>
                <a:off x="10256915" y="3718027"/>
                <a:ext cx="68040" cy="162000"/>
              </p14:xfrm>
            </p:contentPart>
          </mc:Choice>
          <mc:Fallback>
            <p:pic>
              <p:nvPicPr>
                <p:cNvPr id="465" name="Freihand 464">
                  <a:extLst>
                    <a:ext uri="{FF2B5EF4-FFF2-40B4-BE49-F238E27FC236}">
                      <a16:creationId xmlns:a16="http://schemas.microsoft.com/office/drawing/2014/main" id="{06764E8A-3476-45CF-915B-142006B63ACD}"/>
                    </a:ext>
                  </a:extLst>
                </p:cNvPr>
                <p:cNvPicPr/>
                <p:nvPr/>
              </p:nvPicPr>
              <p:blipFill>
                <a:blip r:embed="rId783"/>
                <a:stretch>
                  <a:fillRect/>
                </a:stretch>
              </p:blipFill>
              <p:spPr>
                <a:xfrm>
                  <a:off x="10252595" y="3713707"/>
                  <a:ext cx="76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67" name="Freihand 466">
                  <a:extLst>
                    <a:ext uri="{FF2B5EF4-FFF2-40B4-BE49-F238E27FC236}">
                      <a16:creationId xmlns:a16="http://schemas.microsoft.com/office/drawing/2014/main" id="{7E42B104-CA7C-4AB6-8D9D-6B62F82A5DD6}"/>
                    </a:ext>
                  </a:extLst>
                </p14:cNvPr>
                <p14:cNvContentPartPr/>
                <p14:nvPr/>
              </p14:nvContentPartPr>
              <p14:xfrm>
                <a:off x="10302635" y="3595987"/>
                <a:ext cx="75600" cy="68040"/>
              </p14:xfrm>
            </p:contentPart>
          </mc:Choice>
          <mc:Fallback>
            <p:pic>
              <p:nvPicPr>
                <p:cNvPr id="467" name="Freihand 466">
                  <a:extLst>
                    <a:ext uri="{FF2B5EF4-FFF2-40B4-BE49-F238E27FC236}">
                      <a16:creationId xmlns:a16="http://schemas.microsoft.com/office/drawing/2014/main" id="{7E42B104-CA7C-4AB6-8D9D-6B62F82A5DD6}"/>
                    </a:ext>
                  </a:extLst>
                </p:cNvPr>
                <p:cNvPicPr/>
                <p:nvPr/>
              </p:nvPicPr>
              <p:blipFill>
                <a:blip r:embed="rId785"/>
                <a:stretch>
                  <a:fillRect/>
                </a:stretch>
              </p:blipFill>
              <p:spPr>
                <a:xfrm>
                  <a:off x="10298315" y="3591667"/>
                  <a:ext cx="842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68" name="Freihand 467">
                  <a:extLst>
                    <a:ext uri="{FF2B5EF4-FFF2-40B4-BE49-F238E27FC236}">
                      <a16:creationId xmlns:a16="http://schemas.microsoft.com/office/drawing/2014/main" id="{2AD72217-8FDC-4BCD-AF1C-4B2A8AEC8896}"/>
                    </a:ext>
                  </a:extLst>
                </p14:cNvPr>
                <p14:cNvContentPartPr/>
                <p14:nvPr/>
              </p14:nvContentPartPr>
              <p14:xfrm>
                <a:off x="10332515" y="3626587"/>
                <a:ext cx="64080" cy="66960"/>
              </p14:xfrm>
            </p:contentPart>
          </mc:Choice>
          <mc:Fallback>
            <p:pic>
              <p:nvPicPr>
                <p:cNvPr id="468" name="Freihand 467">
                  <a:extLst>
                    <a:ext uri="{FF2B5EF4-FFF2-40B4-BE49-F238E27FC236}">
                      <a16:creationId xmlns:a16="http://schemas.microsoft.com/office/drawing/2014/main" id="{2AD72217-8FDC-4BCD-AF1C-4B2A8AEC8896}"/>
                    </a:ext>
                  </a:extLst>
                </p:cNvPr>
                <p:cNvPicPr/>
                <p:nvPr/>
              </p:nvPicPr>
              <p:blipFill>
                <a:blip r:embed="rId787"/>
                <a:stretch>
                  <a:fillRect/>
                </a:stretch>
              </p:blipFill>
              <p:spPr>
                <a:xfrm>
                  <a:off x="10328195" y="3622267"/>
                  <a:ext cx="727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69" name="Freihand 468">
                  <a:extLst>
                    <a:ext uri="{FF2B5EF4-FFF2-40B4-BE49-F238E27FC236}">
                      <a16:creationId xmlns:a16="http://schemas.microsoft.com/office/drawing/2014/main" id="{E0CCDD73-0790-40D8-B04A-6A6053FC7D50}"/>
                    </a:ext>
                  </a:extLst>
                </p14:cNvPr>
                <p14:cNvContentPartPr/>
                <p14:nvPr/>
              </p14:nvContentPartPr>
              <p14:xfrm>
                <a:off x="10355195" y="3670147"/>
                <a:ext cx="52560" cy="86760"/>
              </p14:xfrm>
            </p:contentPart>
          </mc:Choice>
          <mc:Fallback>
            <p:pic>
              <p:nvPicPr>
                <p:cNvPr id="469" name="Freihand 468">
                  <a:extLst>
                    <a:ext uri="{FF2B5EF4-FFF2-40B4-BE49-F238E27FC236}">
                      <a16:creationId xmlns:a16="http://schemas.microsoft.com/office/drawing/2014/main" id="{E0CCDD73-0790-40D8-B04A-6A6053FC7D50}"/>
                    </a:ext>
                  </a:extLst>
                </p:cNvPr>
                <p:cNvPicPr/>
                <p:nvPr/>
              </p:nvPicPr>
              <p:blipFill>
                <a:blip r:embed="rId789"/>
                <a:stretch>
                  <a:fillRect/>
                </a:stretch>
              </p:blipFill>
              <p:spPr>
                <a:xfrm>
                  <a:off x="10350875" y="3665827"/>
                  <a:ext cx="61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70" name="Freihand 469">
                  <a:extLst>
                    <a:ext uri="{FF2B5EF4-FFF2-40B4-BE49-F238E27FC236}">
                      <a16:creationId xmlns:a16="http://schemas.microsoft.com/office/drawing/2014/main" id="{A36C6290-A21B-4F9B-B86F-90E8BFF81883}"/>
                    </a:ext>
                  </a:extLst>
                </p14:cNvPr>
                <p14:cNvContentPartPr/>
                <p14:nvPr/>
              </p14:nvContentPartPr>
              <p14:xfrm>
                <a:off x="10392635" y="3799027"/>
                <a:ext cx="109440" cy="6120"/>
              </p14:xfrm>
            </p:contentPart>
          </mc:Choice>
          <mc:Fallback>
            <p:pic>
              <p:nvPicPr>
                <p:cNvPr id="470" name="Freihand 469">
                  <a:extLst>
                    <a:ext uri="{FF2B5EF4-FFF2-40B4-BE49-F238E27FC236}">
                      <a16:creationId xmlns:a16="http://schemas.microsoft.com/office/drawing/2014/main" id="{A36C6290-A21B-4F9B-B86F-90E8BFF81883}"/>
                    </a:ext>
                  </a:extLst>
                </p:cNvPr>
                <p:cNvPicPr/>
                <p:nvPr/>
              </p:nvPicPr>
              <p:blipFill>
                <a:blip r:embed="rId791"/>
                <a:stretch>
                  <a:fillRect/>
                </a:stretch>
              </p:blipFill>
              <p:spPr>
                <a:xfrm>
                  <a:off x="10388315" y="3794707"/>
                  <a:ext cx="1180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71" name="Freihand 470">
                  <a:extLst>
                    <a:ext uri="{FF2B5EF4-FFF2-40B4-BE49-F238E27FC236}">
                      <a16:creationId xmlns:a16="http://schemas.microsoft.com/office/drawing/2014/main" id="{28C8EF1C-38A0-4AB2-97A9-A74F433424CA}"/>
                    </a:ext>
                  </a:extLst>
                </p14:cNvPr>
                <p14:cNvContentPartPr/>
                <p14:nvPr/>
              </p14:nvContentPartPr>
              <p14:xfrm>
                <a:off x="10578395" y="3739267"/>
                <a:ext cx="109800" cy="102240"/>
              </p14:xfrm>
            </p:contentPart>
          </mc:Choice>
          <mc:Fallback>
            <p:pic>
              <p:nvPicPr>
                <p:cNvPr id="471" name="Freihand 470">
                  <a:extLst>
                    <a:ext uri="{FF2B5EF4-FFF2-40B4-BE49-F238E27FC236}">
                      <a16:creationId xmlns:a16="http://schemas.microsoft.com/office/drawing/2014/main" id="{28C8EF1C-38A0-4AB2-97A9-A74F433424CA}"/>
                    </a:ext>
                  </a:extLst>
                </p:cNvPr>
                <p:cNvPicPr/>
                <p:nvPr/>
              </p:nvPicPr>
              <p:blipFill>
                <a:blip r:embed="rId793"/>
                <a:stretch>
                  <a:fillRect/>
                </a:stretch>
              </p:blipFill>
              <p:spPr>
                <a:xfrm>
                  <a:off x="10574075" y="3734947"/>
                  <a:ext cx="118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73" name="Freihand 472">
                  <a:extLst>
                    <a:ext uri="{FF2B5EF4-FFF2-40B4-BE49-F238E27FC236}">
                      <a16:creationId xmlns:a16="http://schemas.microsoft.com/office/drawing/2014/main" id="{DB9280B3-B8F0-4138-9590-2EC6079DF85D}"/>
                    </a:ext>
                  </a:extLst>
                </p14:cNvPr>
                <p14:cNvContentPartPr/>
                <p14:nvPr/>
              </p14:nvContentPartPr>
              <p14:xfrm>
                <a:off x="10789355" y="3736747"/>
                <a:ext cx="131400" cy="44280"/>
              </p14:xfrm>
            </p:contentPart>
          </mc:Choice>
          <mc:Fallback>
            <p:pic>
              <p:nvPicPr>
                <p:cNvPr id="473" name="Freihand 472">
                  <a:extLst>
                    <a:ext uri="{FF2B5EF4-FFF2-40B4-BE49-F238E27FC236}">
                      <a16:creationId xmlns:a16="http://schemas.microsoft.com/office/drawing/2014/main" id="{DB9280B3-B8F0-4138-9590-2EC6079DF85D}"/>
                    </a:ext>
                  </a:extLst>
                </p:cNvPr>
                <p:cNvPicPr/>
                <p:nvPr/>
              </p:nvPicPr>
              <p:blipFill>
                <a:blip r:embed="rId795"/>
                <a:stretch>
                  <a:fillRect/>
                </a:stretch>
              </p:blipFill>
              <p:spPr>
                <a:xfrm>
                  <a:off x="10785035" y="3732427"/>
                  <a:ext cx="140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74" name="Freihand 473">
                  <a:extLst>
                    <a:ext uri="{FF2B5EF4-FFF2-40B4-BE49-F238E27FC236}">
                      <a16:creationId xmlns:a16="http://schemas.microsoft.com/office/drawing/2014/main" id="{9D32E375-0EDE-4DE4-BD81-721A4A9D5242}"/>
                    </a:ext>
                  </a:extLst>
                </p14:cNvPr>
                <p14:cNvContentPartPr/>
                <p14:nvPr/>
              </p14:nvContentPartPr>
              <p14:xfrm>
                <a:off x="10783955" y="3791107"/>
                <a:ext cx="124200" cy="33120"/>
              </p14:xfrm>
            </p:contentPart>
          </mc:Choice>
          <mc:Fallback>
            <p:pic>
              <p:nvPicPr>
                <p:cNvPr id="474" name="Freihand 473">
                  <a:extLst>
                    <a:ext uri="{FF2B5EF4-FFF2-40B4-BE49-F238E27FC236}">
                      <a16:creationId xmlns:a16="http://schemas.microsoft.com/office/drawing/2014/main" id="{9D32E375-0EDE-4DE4-BD81-721A4A9D5242}"/>
                    </a:ext>
                  </a:extLst>
                </p:cNvPr>
                <p:cNvPicPr/>
                <p:nvPr/>
              </p:nvPicPr>
              <p:blipFill>
                <a:blip r:embed="rId797"/>
                <a:stretch>
                  <a:fillRect/>
                </a:stretch>
              </p:blipFill>
              <p:spPr>
                <a:xfrm>
                  <a:off x="10779635" y="3786787"/>
                  <a:ext cx="132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75" name="Freihand 474">
                  <a:extLst>
                    <a:ext uri="{FF2B5EF4-FFF2-40B4-BE49-F238E27FC236}">
                      <a16:creationId xmlns:a16="http://schemas.microsoft.com/office/drawing/2014/main" id="{B1D58601-6476-4E65-A351-E5E3488A13AD}"/>
                    </a:ext>
                  </a:extLst>
                </p14:cNvPr>
                <p14:cNvContentPartPr/>
                <p14:nvPr/>
              </p14:nvContentPartPr>
              <p14:xfrm>
                <a:off x="10988795" y="3711187"/>
                <a:ext cx="136080" cy="103320"/>
              </p14:xfrm>
            </p:contentPart>
          </mc:Choice>
          <mc:Fallback>
            <p:pic>
              <p:nvPicPr>
                <p:cNvPr id="475" name="Freihand 474">
                  <a:extLst>
                    <a:ext uri="{FF2B5EF4-FFF2-40B4-BE49-F238E27FC236}">
                      <a16:creationId xmlns:a16="http://schemas.microsoft.com/office/drawing/2014/main" id="{B1D58601-6476-4E65-A351-E5E3488A13AD}"/>
                    </a:ext>
                  </a:extLst>
                </p:cNvPr>
                <p:cNvPicPr/>
                <p:nvPr/>
              </p:nvPicPr>
              <p:blipFill>
                <a:blip r:embed="rId799"/>
                <a:stretch>
                  <a:fillRect/>
                </a:stretch>
              </p:blipFill>
              <p:spPr>
                <a:xfrm>
                  <a:off x="10984475" y="3706867"/>
                  <a:ext cx="144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76" name="Freihand 475">
                  <a:extLst>
                    <a:ext uri="{FF2B5EF4-FFF2-40B4-BE49-F238E27FC236}">
                      <a16:creationId xmlns:a16="http://schemas.microsoft.com/office/drawing/2014/main" id="{915357C6-45DC-4D3F-9A1F-85BD7C1D458B}"/>
                    </a:ext>
                  </a:extLst>
                </p14:cNvPr>
                <p14:cNvContentPartPr/>
                <p14:nvPr/>
              </p14:nvContentPartPr>
              <p14:xfrm>
                <a:off x="11110835" y="3705427"/>
                <a:ext cx="106920" cy="98640"/>
              </p14:xfrm>
            </p:contentPart>
          </mc:Choice>
          <mc:Fallback>
            <p:pic>
              <p:nvPicPr>
                <p:cNvPr id="476" name="Freihand 475">
                  <a:extLst>
                    <a:ext uri="{FF2B5EF4-FFF2-40B4-BE49-F238E27FC236}">
                      <a16:creationId xmlns:a16="http://schemas.microsoft.com/office/drawing/2014/main" id="{915357C6-45DC-4D3F-9A1F-85BD7C1D458B}"/>
                    </a:ext>
                  </a:extLst>
                </p:cNvPr>
                <p:cNvPicPr/>
                <p:nvPr/>
              </p:nvPicPr>
              <p:blipFill>
                <a:blip r:embed="rId801"/>
                <a:stretch>
                  <a:fillRect/>
                </a:stretch>
              </p:blipFill>
              <p:spPr>
                <a:xfrm>
                  <a:off x="11106515" y="3701107"/>
                  <a:ext cx="115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77" name="Freihand 476">
                  <a:extLst>
                    <a:ext uri="{FF2B5EF4-FFF2-40B4-BE49-F238E27FC236}">
                      <a16:creationId xmlns:a16="http://schemas.microsoft.com/office/drawing/2014/main" id="{35E98A3A-1E36-4DEE-9F94-6B7F23EBE887}"/>
                    </a:ext>
                  </a:extLst>
                </p14:cNvPr>
                <p14:cNvContentPartPr/>
                <p14:nvPr/>
              </p14:nvContentPartPr>
              <p14:xfrm>
                <a:off x="11238995" y="3775627"/>
                <a:ext cx="13680" cy="55080"/>
              </p14:xfrm>
            </p:contentPart>
          </mc:Choice>
          <mc:Fallback>
            <p:pic>
              <p:nvPicPr>
                <p:cNvPr id="477" name="Freihand 476">
                  <a:extLst>
                    <a:ext uri="{FF2B5EF4-FFF2-40B4-BE49-F238E27FC236}">
                      <a16:creationId xmlns:a16="http://schemas.microsoft.com/office/drawing/2014/main" id="{35E98A3A-1E36-4DEE-9F94-6B7F23EBE887}"/>
                    </a:ext>
                  </a:extLst>
                </p:cNvPr>
                <p:cNvPicPr/>
                <p:nvPr/>
              </p:nvPicPr>
              <p:blipFill>
                <a:blip r:embed="rId803"/>
                <a:stretch>
                  <a:fillRect/>
                </a:stretch>
              </p:blipFill>
              <p:spPr>
                <a:xfrm>
                  <a:off x="11234675" y="3771307"/>
                  <a:ext cx="223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78" name="Freihand 477">
                  <a:extLst>
                    <a:ext uri="{FF2B5EF4-FFF2-40B4-BE49-F238E27FC236}">
                      <a16:creationId xmlns:a16="http://schemas.microsoft.com/office/drawing/2014/main" id="{C20A4286-8FCF-4BB4-85CB-92E228964F17}"/>
                    </a:ext>
                  </a:extLst>
                </p14:cNvPr>
                <p14:cNvContentPartPr/>
                <p14:nvPr/>
              </p14:nvContentPartPr>
              <p14:xfrm>
                <a:off x="11300915" y="3666547"/>
                <a:ext cx="77040" cy="130320"/>
              </p14:xfrm>
            </p:contentPart>
          </mc:Choice>
          <mc:Fallback>
            <p:pic>
              <p:nvPicPr>
                <p:cNvPr id="478" name="Freihand 477">
                  <a:extLst>
                    <a:ext uri="{FF2B5EF4-FFF2-40B4-BE49-F238E27FC236}">
                      <a16:creationId xmlns:a16="http://schemas.microsoft.com/office/drawing/2014/main" id="{C20A4286-8FCF-4BB4-85CB-92E228964F17}"/>
                    </a:ext>
                  </a:extLst>
                </p:cNvPr>
                <p:cNvPicPr/>
                <p:nvPr/>
              </p:nvPicPr>
              <p:blipFill>
                <a:blip r:embed="rId805"/>
                <a:stretch>
                  <a:fillRect/>
                </a:stretch>
              </p:blipFill>
              <p:spPr>
                <a:xfrm>
                  <a:off x="11296595" y="3662227"/>
                  <a:ext cx="856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79" name="Freihand 478">
                  <a:extLst>
                    <a:ext uri="{FF2B5EF4-FFF2-40B4-BE49-F238E27FC236}">
                      <a16:creationId xmlns:a16="http://schemas.microsoft.com/office/drawing/2014/main" id="{7541DCFB-3D50-43D6-9B78-02276C4BBFC2}"/>
                    </a:ext>
                  </a:extLst>
                </p14:cNvPr>
                <p14:cNvContentPartPr/>
                <p14:nvPr/>
              </p14:nvContentPartPr>
              <p14:xfrm>
                <a:off x="11418635" y="3669427"/>
                <a:ext cx="80640" cy="119520"/>
              </p14:xfrm>
            </p:contentPart>
          </mc:Choice>
          <mc:Fallback>
            <p:pic>
              <p:nvPicPr>
                <p:cNvPr id="479" name="Freihand 478">
                  <a:extLst>
                    <a:ext uri="{FF2B5EF4-FFF2-40B4-BE49-F238E27FC236}">
                      <a16:creationId xmlns:a16="http://schemas.microsoft.com/office/drawing/2014/main" id="{7541DCFB-3D50-43D6-9B78-02276C4BBFC2}"/>
                    </a:ext>
                  </a:extLst>
                </p:cNvPr>
                <p:cNvPicPr/>
                <p:nvPr/>
              </p:nvPicPr>
              <p:blipFill>
                <a:blip r:embed="rId807"/>
                <a:stretch>
                  <a:fillRect/>
                </a:stretch>
              </p:blipFill>
              <p:spPr>
                <a:xfrm>
                  <a:off x="11414315" y="3665107"/>
                  <a:ext cx="89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80" name="Freihand 479">
                  <a:extLst>
                    <a:ext uri="{FF2B5EF4-FFF2-40B4-BE49-F238E27FC236}">
                      <a16:creationId xmlns:a16="http://schemas.microsoft.com/office/drawing/2014/main" id="{EBA1F824-41A0-47FE-BDF2-D6B09B28D580}"/>
                    </a:ext>
                  </a:extLst>
                </p14:cNvPr>
                <p14:cNvContentPartPr/>
                <p14:nvPr/>
              </p14:nvContentPartPr>
              <p14:xfrm>
                <a:off x="11565155" y="3651067"/>
                <a:ext cx="113760" cy="123120"/>
              </p14:xfrm>
            </p:contentPart>
          </mc:Choice>
          <mc:Fallback>
            <p:pic>
              <p:nvPicPr>
                <p:cNvPr id="480" name="Freihand 479">
                  <a:extLst>
                    <a:ext uri="{FF2B5EF4-FFF2-40B4-BE49-F238E27FC236}">
                      <a16:creationId xmlns:a16="http://schemas.microsoft.com/office/drawing/2014/main" id="{EBA1F824-41A0-47FE-BDF2-D6B09B28D580}"/>
                    </a:ext>
                  </a:extLst>
                </p:cNvPr>
                <p:cNvPicPr/>
                <p:nvPr/>
              </p:nvPicPr>
              <p:blipFill>
                <a:blip r:embed="rId809"/>
                <a:stretch>
                  <a:fillRect/>
                </a:stretch>
              </p:blipFill>
              <p:spPr>
                <a:xfrm>
                  <a:off x="11560835" y="3646747"/>
                  <a:ext cx="122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81" name="Freihand 480">
                  <a:extLst>
                    <a:ext uri="{FF2B5EF4-FFF2-40B4-BE49-F238E27FC236}">
                      <a16:creationId xmlns:a16="http://schemas.microsoft.com/office/drawing/2014/main" id="{DFE2D4E9-6A23-427B-BF41-D34FF3E1FF12}"/>
                    </a:ext>
                  </a:extLst>
                </p14:cNvPr>
                <p14:cNvContentPartPr/>
                <p14:nvPr/>
              </p14:nvContentPartPr>
              <p14:xfrm>
                <a:off x="11505395" y="3608587"/>
                <a:ext cx="110880" cy="109080"/>
              </p14:xfrm>
            </p:contentPart>
          </mc:Choice>
          <mc:Fallback>
            <p:pic>
              <p:nvPicPr>
                <p:cNvPr id="481" name="Freihand 480">
                  <a:extLst>
                    <a:ext uri="{FF2B5EF4-FFF2-40B4-BE49-F238E27FC236}">
                      <a16:creationId xmlns:a16="http://schemas.microsoft.com/office/drawing/2014/main" id="{DFE2D4E9-6A23-427B-BF41-D34FF3E1FF12}"/>
                    </a:ext>
                  </a:extLst>
                </p:cNvPr>
                <p:cNvPicPr/>
                <p:nvPr/>
              </p:nvPicPr>
              <p:blipFill>
                <a:blip r:embed="rId811"/>
                <a:stretch>
                  <a:fillRect/>
                </a:stretch>
              </p:blipFill>
              <p:spPr>
                <a:xfrm>
                  <a:off x="11501075" y="3604267"/>
                  <a:ext cx="119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82" name="Freihand 481">
                  <a:extLst>
                    <a:ext uri="{FF2B5EF4-FFF2-40B4-BE49-F238E27FC236}">
                      <a16:creationId xmlns:a16="http://schemas.microsoft.com/office/drawing/2014/main" id="{BF65FFEA-7195-4E07-BBA8-C2B4CC4F4A8E}"/>
                    </a:ext>
                  </a:extLst>
                </p14:cNvPr>
                <p14:cNvContentPartPr/>
                <p14:nvPr/>
              </p14:nvContentPartPr>
              <p14:xfrm>
                <a:off x="11584235" y="3732427"/>
                <a:ext cx="103320" cy="72360"/>
              </p14:xfrm>
            </p:contentPart>
          </mc:Choice>
          <mc:Fallback>
            <p:pic>
              <p:nvPicPr>
                <p:cNvPr id="482" name="Freihand 481">
                  <a:extLst>
                    <a:ext uri="{FF2B5EF4-FFF2-40B4-BE49-F238E27FC236}">
                      <a16:creationId xmlns:a16="http://schemas.microsoft.com/office/drawing/2014/main" id="{BF65FFEA-7195-4E07-BBA8-C2B4CC4F4A8E}"/>
                    </a:ext>
                  </a:extLst>
                </p:cNvPr>
                <p:cNvPicPr/>
                <p:nvPr/>
              </p:nvPicPr>
              <p:blipFill>
                <a:blip r:embed="rId813"/>
                <a:stretch>
                  <a:fillRect/>
                </a:stretch>
              </p:blipFill>
              <p:spPr>
                <a:xfrm>
                  <a:off x="11579915" y="3728107"/>
                  <a:ext cx="111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92" name="Freihand 491">
                  <a:extLst>
                    <a:ext uri="{FF2B5EF4-FFF2-40B4-BE49-F238E27FC236}">
                      <a16:creationId xmlns:a16="http://schemas.microsoft.com/office/drawing/2014/main" id="{16C83D0C-C794-4BF2-8C72-D619BD40528A}"/>
                    </a:ext>
                  </a:extLst>
                </p14:cNvPr>
                <p14:cNvContentPartPr/>
                <p14:nvPr/>
              </p14:nvContentPartPr>
              <p14:xfrm>
                <a:off x="8702795" y="4077667"/>
                <a:ext cx="158040" cy="35640"/>
              </p14:xfrm>
            </p:contentPart>
          </mc:Choice>
          <mc:Fallback>
            <p:pic>
              <p:nvPicPr>
                <p:cNvPr id="492" name="Freihand 491">
                  <a:extLst>
                    <a:ext uri="{FF2B5EF4-FFF2-40B4-BE49-F238E27FC236}">
                      <a16:creationId xmlns:a16="http://schemas.microsoft.com/office/drawing/2014/main" id="{16C83D0C-C794-4BF2-8C72-D619BD40528A}"/>
                    </a:ext>
                  </a:extLst>
                </p:cNvPr>
                <p:cNvPicPr/>
                <p:nvPr/>
              </p:nvPicPr>
              <p:blipFill>
                <a:blip r:embed="rId815"/>
                <a:stretch>
                  <a:fillRect/>
                </a:stretch>
              </p:blipFill>
              <p:spPr>
                <a:xfrm>
                  <a:off x="8698475" y="4073347"/>
                  <a:ext cx="166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93" name="Freihand 492">
                  <a:extLst>
                    <a:ext uri="{FF2B5EF4-FFF2-40B4-BE49-F238E27FC236}">
                      <a16:creationId xmlns:a16="http://schemas.microsoft.com/office/drawing/2014/main" id="{1EE09D11-E65A-4E7C-9DB0-6FEB76F572B1}"/>
                    </a:ext>
                  </a:extLst>
                </p14:cNvPr>
                <p14:cNvContentPartPr/>
                <p14:nvPr/>
              </p14:nvContentPartPr>
              <p14:xfrm>
                <a:off x="8728355" y="4124467"/>
                <a:ext cx="119520" cy="10080"/>
              </p14:xfrm>
            </p:contentPart>
          </mc:Choice>
          <mc:Fallback>
            <p:pic>
              <p:nvPicPr>
                <p:cNvPr id="493" name="Freihand 492">
                  <a:extLst>
                    <a:ext uri="{FF2B5EF4-FFF2-40B4-BE49-F238E27FC236}">
                      <a16:creationId xmlns:a16="http://schemas.microsoft.com/office/drawing/2014/main" id="{1EE09D11-E65A-4E7C-9DB0-6FEB76F572B1}"/>
                    </a:ext>
                  </a:extLst>
                </p:cNvPr>
                <p:cNvPicPr/>
                <p:nvPr/>
              </p:nvPicPr>
              <p:blipFill>
                <a:blip r:embed="rId817"/>
                <a:stretch>
                  <a:fillRect/>
                </a:stretch>
              </p:blipFill>
              <p:spPr>
                <a:xfrm>
                  <a:off x="8724035" y="4120147"/>
                  <a:ext cx="1281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95" name="Freihand 494">
                  <a:extLst>
                    <a:ext uri="{FF2B5EF4-FFF2-40B4-BE49-F238E27FC236}">
                      <a16:creationId xmlns:a16="http://schemas.microsoft.com/office/drawing/2014/main" id="{698FA5DA-0B5E-4974-833E-FA6C4A4FEBD3}"/>
                    </a:ext>
                  </a:extLst>
                </p14:cNvPr>
                <p14:cNvContentPartPr/>
                <p14:nvPr/>
              </p14:nvContentPartPr>
              <p14:xfrm>
                <a:off x="8911595" y="4002427"/>
                <a:ext cx="80640" cy="167400"/>
              </p14:xfrm>
            </p:contentPart>
          </mc:Choice>
          <mc:Fallback>
            <p:pic>
              <p:nvPicPr>
                <p:cNvPr id="495" name="Freihand 494">
                  <a:extLst>
                    <a:ext uri="{FF2B5EF4-FFF2-40B4-BE49-F238E27FC236}">
                      <a16:creationId xmlns:a16="http://schemas.microsoft.com/office/drawing/2014/main" id="{698FA5DA-0B5E-4974-833E-FA6C4A4FEBD3}"/>
                    </a:ext>
                  </a:extLst>
                </p:cNvPr>
                <p:cNvPicPr/>
                <p:nvPr/>
              </p:nvPicPr>
              <p:blipFill>
                <a:blip r:embed="rId819"/>
                <a:stretch>
                  <a:fillRect/>
                </a:stretch>
              </p:blipFill>
              <p:spPr>
                <a:xfrm>
                  <a:off x="8907275" y="3998107"/>
                  <a:ext cx="892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97" name="Freihand 496">
                  <a:extLst>
                    <a:ext uri="{FF2B5EF4-FFF2-40B4-BE49-F238E27FC236}">
                      <a16:creationId xmlns:a16="http://schemas.microsoft.com/office/drawing/2014/main" id="{758A06C1-DA7A-4CF4-951F-8CD372D80A70}"/>
                    </a:ext>
                  </a:extLst>
                </p14:cNvPr>
                <p14:cNvContentPartPr/>
                <p14:nvPr/>
              </p14:nvContentPartPr>
              <p14:xfrm>
                <a:off x="9088715" y="3983347"/>
                <a:ext cx="65520" cy="87840"/>
              </p14:xfrm>
            </p:contentPart>
          </mc:Choice>
          <mc:Fallback>
            <p:pic>
              <p:nvPicPr>
                <p:cNvPr id="497" name="Freihand 496">
                  <a:extLst>
                    <a:ext uri="{FF2B5EF4-FFF2-40B4-BE49-F238E27FC236}">
                      <a16:creationId xmlns:a16="http://schemas.microsoft.com/office/drawing/2014/main" id="{758A06C1-DA7A-4CF4-951F-8CD372D80A70}"/>
                    </a:ext>
                  </a:extLst>
                </p:cNvPr>
                <p:cNvPicPr/>
                <p:nvPr/>
              </p:nvPicPr>
              <p:blipFill>
                <a:blip r:embed="rId821"/>
                <a:stretch>
                  <a:fillRect/>
                </a:stretch>
              </p:blipFill>
              <p:spPr>
                <a:xfrm>
                  <a:off x="9084395" y="3979027"/>
                  <a:ext cx="74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98" name="Freihand 497">
                  <a:extLst>
                    <a:ext uri="{FF2B5EF4-FFF2-40B4-BE49-F238E27FC236}">
                      <a16:creationId xmlns:a16="http://schemas.microsoft.com/office/drawing/2014/main" id="{45C84150-FD15-4DEB-B7F2-B0A8AD05A645}"/>
                    </a:ext>
                  </a:extLst>
                </p14:cNvPr>
                <p14:cNvContentPartPr/>
                <p14:nvPr/>
              </p14:nvContentPartPr>
              <p14:xfrm>
                <a:off x="9178355" y="3981907"/>
                <a:ext cx="45000" cy="77040"/>
              </p14:xfrm>
            </p:contentPart>
          </mc:Choice>
          <mc:Fallback>
            <p:pic>
              <p:nvPicPr>
                <p:cNvPr id="498" name="Freihand 497">
                  <a:extLst>
                    <a:ext uri="{FF2B5EF4-FFF2-40B4-BE49-F238E27FC236}">
                      <a16:creationId xmlns:a16="http://schemas.microsoft.com/office/drawing/2014/main" id="{45C84150-FD15-4DEB-B7F2-B0A8AD05A645}"/>
                    </a:ext>
                  </a:extLst>
                </p:cNvPr>
                <p:cNvPicPr/>
                <p:nvPr/>
              </p:nvPicPr>
              <p:blipFill>
                <a:blip r:embed="rId823"/>
                <a:stretch>
                  <a:fillRect/>
                </a:stretch>
              </p:blipFill>
              <p:spPr>
                <a:xfrm>
                  <a:off x="9174035" y="3977587"/>
                  <a:ext cx="53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99" name="Freihand 498">
                  <a:extLst>
                    <a:ext uri="{FF2B5EF4-FFF2-40B4-BE49-F238E27FC236}">
                      <a16:creationId xmlns:a16="http://schemas.microsoft.com/office/drawing/2014/main" id="{34BF3AF5-D768-4B0E-A923-AFC4474436F7}"/>
                    </a:ext>
                  </a:extLst>
                </p14:cNvPr>
                <p14:cNvContentPartPr/>
                <p14:nvPr/>
              </p14:nvContentPartPr>
              <p14:xfrm>
                <a:off x="9251435" y="3955987"/>
                <a:ext cx="68400" cy="99360"/>
              </p14:xfrm>
            </p:contentPart>
          </mc:Choice>
          <mc:Fallback>
            <p:pic>
              <p:nvPicPr>
                <p:cNvPr id="499" name="Freihand 498">
                  <a:extLst>
                    <a:ext uri="{FF2B5EF4-FFF2-40B4-BE49-F238E27FC236}">
                      <a16:creationId xmlns:a16="http://schemas.microsoft.com/office/drawing/2014/main" id="{34BF3AF5-D768-4B0E-A923-AFC4474436F7}"/>
                    </a:ext>
                  </a:extLst>
                </p:cNvPr>
                <p:cNvPicPr/>
                <p:nvPr/>
              </p:nvPicPr>
              <p:blipFill>
                <a:blip r:embed="rId825"/>
                <a:stretch>
                  <a:fillRect/>
                </a:stretch>
              </p:blipFill>
              <p:spPr>
                <a:xfrm>
                  <a:off x="9247115" y="3951667"/>
                  <a:ext cx="77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00" name="Freihand 499">
                  <a:extLst>
                    <a:ext uri="{FF2B5EF4-FFF2-40B4-BE49-F238E27FC236}">
                      <a16:creationId xmlns:a16="http://schemas.microsoft.com/office/drawing/2014/main" id="{ECD605D2-EBF3-4BC4-A146-AEB291014B3A}"/>
                    </a:ext>
                  </a:extLst>
                </p14:cNvPr>
                <p14:cNvContentPartPr/>
                <p14:nvPr/>
              </p14:nvContentPartPr>
              <p14:xfrm>
                <a:off x="9237035" y="3998827"/>
                <a:ext cx="98640" cy="29880"/>
              </p14:xfrm>
            </p:contentPart>
          </mc:Choice>
          <mc:Fallback>
            <p:pic>
              <p:nvPicPr>
                <p:cNvPr id="500" name="Freihand 499">
                  <a:extLst>
                    <a:ext uri="{FF2B5EF4-FFF2-40B4-BE49-F238E27FC236}">
                      <a16:creationId xmlns:a16="http://schemas.microsoft.com/office/drawing/2014/main" id="{ECD605D2-EBF3-4BC4-A146-AEB291014B3A}"/>
                    </a:ext>
                  </a:extLst>
                </p:cNvPr>
                <p:cNvPicPr/>
                <p:nvPr/>
              </p:nvPicPr>
              <p:blipFill>
                <a:blip r:embed="rId827"/>
                <a:stretch>
                  <a:fillRect/>
                </a:stretch>
              </p:blipFill>
              <p:spPr>
                <a:xfrm>
                  <a:off x="9232715" y="3994507"/>
                  <a:ext cx="107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01" name="Freihand 500">
                  <a:extLst>
                    <a:ext uri="{FF2B5EF4-FFF2-40B4-BE49-F238E27FC236}">
                      <a16:creationId xmlns:a16="http://schemas.microsoft.com/office/drawing/2014/main" id="{2CB25979-ABD4-4D89-BE1E-F50B914CCD65}"/>
                    </a:ext>
                  </a:extLst>
                </p14:cNvPr>
                <p14:cNvContentPartPr/>
                <p14:nvPr/>
              </p14:nvContentPartPr>
              <p14:xfrm>
                <a:off x="9040835" y="3997027"/>
                <a:ext cx="345960" cy="138600"/>
              </p14:xfrm>
            </p:contentPart>
          </mc:Choice>
          <mc:Fallback>
            <p:pic>
              <p:nvPicPr>
                <p:cNvPr id="501" name="Freihand 500">
                  <a:extLst>
                    <a:ext uri="{FF2B5EF4-FFF2-40B4-BE49-F238E27FC236}">
                      <a16:creationId xmlns:a16="http://schemas.microsoft.com/office/drawing/2014/main" id="{2CB25979-ABD4-4D89-BE1E-F50B914CCD65}"/>
                    </a:ext>
                  </a:extLst>
                </p:cNvPr>
                <p:cNvPicPr/>
                <p:nvPr/>
              </p:nvPicPr>
              <p:blipFill>
                <a:blip r:embed="rId829"/>
                <a:stretch>
                  <a:fillRect/>
                </a:stretch>
              </p:blipFill>
              <p:spPr>
                <a:xfrm>
                  <a:off x="9036515" y="3992707"/>
                  <a:ext cx="3546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03" name="Freihand 502">
                  <a:extLst>
                    <a:ext uri="{FF2B5EF4-FFF2-40B4-BE49-F238E27FC236}">
                      <a16:creationId xmlns:a16="http://schemas.microsoft.com/office/drawing/2014/main" id="{AF3AACFA-DFFB-41DE-9962-72371A389460}"/>
                    </a:ext>
                  </a:extLst>
                </p14:cNvPr>
                <p14:cNvContentPartPr/>
                <p14:nvPr/>
              </p14:nvContentPartPr>
              <p14:xfrm>
                <a:off x="9083315" y="4101067"/>
                <a:ext cx="66240" cy="47520"/>
              </p14:xfrm>
            </p:contentPart>
          </mc:Choice>
          <mc:Fallback>
            <p:pic>
              <p:nvPicPr>
                <p:cNvPr id="503" name="Freihand 502">
                  <a:extLst>
                    <a:ext uri="{FF2B5EF4-FFF2-40B4-BE49-F238E27FC236}">
                      <a16:creationId xmlns:a16="http://schemas.microsoft.com/office/drawing/2014/main" id="{AF3AACFA-DFFB-41DE-9962-72371A389460}"/>
                    </a:ext>
                  </a:extLst>
                </p:cNvPr>
                <p:cNvPicPr/>
                <p:nvPr/>
              </p:nvPicPr>
              <p:blipFill>
                <a:blip r:embed="rId831"/>
                <a:stretch>
                  <a:fillRect/>
                </a:stretch>
              </p:blipFill>
              <p:spPr>
                <a:xfrm>
                  <a:off x="9078995" y="4096747"/>
                  <a:ext cx="748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04" name="Freihand 503">
                  <a:extLst>
                    <a:ext uri="{FF2B5EF4-FFF2-40B4-BE49-F238E27FC236}">
                      <a16:creationId xmlns:a16="http://schemas.microsoft.com/office/drawing/2014/main" id="{2C82164D-6451-4ADE-A682-DF5AD96B698B}"/>
                    </a:ext>
                  </a:extLst>
                </p14:cNvPr>
                <p14:cNvContentPartPr/>
                <p14:nvPr/>
              </p14:nvContentPartPr>
              <p14:xfrm>
                <a:off x="9132995" y="4117267"/>
                <a:ext cx="14400" cy="62640"/>
              </p14:xfrm>
            </p:contentPart>
          </mc:Choice>
          <mc:Fallback>
            <p:pic>
              <p:nvPicPr>
                <p:cNvPr id="504" name="Freihand 503">
                  <a:extLst>
                    <a:ext uri="{FF2B5EF4-FFF2-40B4-BE49-F238E27FC236}">
                      <a16:creationId xmlns:a16="http://schemas.microsoft.com/office/drawing/2014/main" id="{2C82164D-6451-4ADE-A682-DF5AD96B698B}"/>
                    </a:ext>
                  </a:extLst>
                </p:cNvPr>
                <p:cNvPicPr/>
                <p:nvPr/>
              </p:nvPicPr>
              <p:blipFill>
                <a:blip r:embed="rId833"/>
                <a:stretch>
                  <a:fillRect/>
                </a:stretch>
              </p:blipFill>
              <p:spPr>
                <a:xfrm>
                  <a:off x="9128675" y="4112947"/>
                  <a:ext cx="23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05" name="Freihand 504">
                  <a:extLst>
                    <a:ext uri="{FF2B5EF4-FFF2-40B4-BE49-F238E27FC236}">
                      <a16:creationId xmlns:a16="http://schemas.microsoft.com/office/drawing/2014/main" id="{5EC898F0-86EF-430E-BD5C-F6B979BCF50C}"/>
                    </a:ext>
                  </a:extLst>
                </p14:cNvPr>
                <p14:cNvContentPartPr/>
                <p14:nvPr/>
              </p14:nvContentPartPr>
              <p14:xfrm>
                <a:off x="9156035" y="4107187"/>
                <a:ext cx="53280" cy="67320"/>
              </p14:xfrm>
            </p:contentPart>
          </mc:Choice>
          <mc:Fallback>
            <p:pic>
              <p:nvPicPr>
                <p:cNvPr id="505" name="Freihand 504">
                  <a:extLst>
                    <a:ext uri="{FF2B5EF4-FFF2-40B4-BE49-F238E27FC236}">
                      <a16:creationId xmlns:a16="http://schemas.microsoft.com/office/drawing/2014/main" id="{5EC898F0-86EF-430E-BD5C-F6B979BCF50C}"/>
                    </a:ext>
                  </a:extLst>
                </p:cNvPr>
                <p:cNvPicPr/>
                <p:nvPr/>
              </p:nvPicPr>
              <p:blipFill>
                <a:blip r:embed="rId835"/>
                <a:stretch>
                  <a:fillRect/>
                </a:stretch>
              </p:blipFill>
              <p:spPr>
                <a:xfrm>
                  <a:off x="9151715" y="4102867"/>
                  <a:ext cx="61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06" name="Freihand 505">
                  <a:extLst>
                    <a:ext uri="{FF2B5EF4-FFF2-40B4-BE49-F238E27FC236}">
                      <a16:creationId xmlns:a16="http://schemas.microsoft.com/office/drawing/2014/main" id="{B3612162-86E6-4C0D-A2C4-D59ACE73AADC}"/>
                    </a:ext>
                  </a:extLst>
                </p14:cNvPr>
                <p14:cNvContentPartPr/>
                <p14:nvPr/>
              </p14:nvContentPartPr>
              <p14:xfrm>
                <a:off x="9233795" y="4103587"/>
                <a:ext cx="56880" cy="52920"/>
              </p14:xfrm>
            </p:contentPart>
          </mc:Choice>
          <mc:Fallback>
            <p:pic>
              <p:nvPicPr>
                <p:cNvPr id="506" name="Freihand 505">
                  <a:extLst>
                    <a:ext uri="{FF2B5EF4-FFF2-40B4-BE49-F238E27FC236}">
                      <a16:creationId xmlns:a16="http://schemas.microsoft.com/office/drawing/2014/main" id="{B3612162-86E6-4C0D-A2C4-D59ACE73AADC}"/>
                    </a:ext>
                  </a:extLst>
                </p:cNvPr>
                <p:cNvPicPr/>
                <p:nvPr/>
              </p:nvPicPr>
              <p:blipFill>
                <a:blip r:embed="rId837"/>
                <a:stretch>
                  <a:fillRect/>
                </a:stretch>
              </p:blipFill>
              <p:spPr>
                <a:xfrm>
                  <a:off x="9229475" y="4099267"/>
                  <a:ext cx="655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07" name="Freihand 506">
                  <a:extLst>
                    <a:ext uri="{FF2B5EF4-FFF2-40B4-BE49-F238E27FC236}">
                      <a16:creationId xmlns:a16="http://schemas.microsoft.com/office/drawing/2014/main" id="{B737F493-E764-4E07-8397-F647E3CC097A}"/>
                    </a:ext>
                  </a:extLst>
                </p14:cNvPr>
                <p14:cNvContentPartPr/>
                <p14:nvPr/>
              </p14:nvContentPartPr>
              <p14:xfrm>
                <a:off x="9352235" y="3970387"/>
                <a:ext cx="52560" cy="199800"/>
              </p14:xfrm>
            </p:contentPart>
          </mc:Choice>
          <mc:Fallback>
            <p:pic>
              <p:nvPicPr>
                <p:cNvPr id="507" name="Freihand 506">
                  <a:extLst>
                    <a:ext uri="{FF2B5EF4-FFF2-40B4-BE49-F238E27FC236}">
                      <a16:creationId xmlns:a16="http://schemas.microsoft.com/office/drawing/2014/main" id="{B737F493-E764-4E07-8397-F647E3CC097A}"/>
                    </a:ext>
                  </a:extLst>
                </p:cNvPr>
                <p:cNvPicPr/>
                <p:nvPr/>
              </p:nvPicPr>
              <p:blipFill>
                <a:blip r:embed="rId839"/>
                <a:stretch>
                  <a:fillRect/>
                </a:stretch>
              </p:blipFill>
              <p:spPr>
                <a:xfrm>
                  <a:off x="9347915" y="3966067"/>
                  <a:ext cx="61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08" name="Freihand 507">
                  <a:extLst>
                    <a:ext uri="{FF2B5EF4-FFF2-40B4-BE49-F238E27FC236}">
                      <a16:creationId xmlns:a16="http://schemas.microsoft.com/office/drawing/2014/main" id="{4CC47798-C0B0-489A-B03B-86F0E6DFCAAA}"/>
                    </a:ext>
                  </a:extLst>
                </p14:cNvPr>
                <p14:cNvContentPartPr/>
                <p14:nvPr/>
              </p14:nvContentPartPr>
              <p14:xfrm>
                <a:off x="9430715" y="3890827"/>
                <a:ext cx="102960" cy="84600"/>
              </p14:xfrm>
            </p:contentPart>
          </mc:Choice>
          <mc:Fallback>
            <p:pic>
              <p:nvPicPr>
                <p:cNvPr id="508" name="Freihand 507">
                  <a:extLst>
                    <a:ext uri="{FF2B5EF4-FFF2-40B4-BE49-F238E27FC236}">
                      <a16:creationId xmlns:a16="http://schemas.microsoft.com/office/drawing/2014/main" id="{4CC47798-C0B0-489A-B03B-86F0E6DFCAAA}"/>
                    </a:ext>
                  </a:extLst>
                </p:cNvPr>
                <p:cNvPicPr/>
                <p:nvPr/>
              </p:nvPicPr>
              <p:blipFill>
                <a:blip r:embed="rId841"/>
                <a:stretch>
                  <a:fillRect/>
                </a:stretch>
              </p:blipFill>
              <p:spPr>
                <a:xfrm>
                  <a:off x="9426395" y="3886507"/>
                  <a:ext cx="111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09" name="Freihand 508">
                  <a:extLst>
                    <a:ext uri="{FF2B5EF4-FFF2-40B4-BE49-F238E27FC236}">
                      <a16:creationId xmlns:a16="http://schemas.microsoft.com/office/drawing/2014/main" id="{AF7267E7-FEEA-4FBE-B58A-36A2833F01E5}"/>
                    </a:ext>
                  </a:extLst>
                </p14:cNvPr>
                <p14:cNvContentPartPr/>
                <p14:nvPr/>
              </p14:nvContentPartPr>
              <p14:xfrm>
                <a:off x="9426755" y="3939427"/>
                <a:ext cx="147600" cy="76320"/>
              </p14:xfrm>
            </p:contentPart>
          </mc:Choice>
          <mc:Fallback>
            <p:pic>
              <p:nvPicPr>
                <p:cNvPr id="509" name="Freihand 508">
                  <a:extLst>
                    <a:ext uri="{FF2B5EF4-FFF2-40B4-BE49-F238E27FC236}">
                      <a16:creationId xmlns:a16="http://schemas.microsoft.com/office/drawing/2014/main" id="{AF7267E7-FEEA-4FBE-B58A-36A2833F01E5}"/>
                    </a:ext>
                  </a:extLst>
                </p:cNvPr>
                <p:cNvPicPr/>
                <p:nvPr/>
              </p:nvPicPr>
              <p:blipFill>
                <a:blip r:embed="rId843"/>
                <a:stretch>
                  <a:fillRect/>
                </a:stretch>
              </p:blipFill>
              <p:spPr>
                <a:xfrm>
                  <a:off x="9422435" y="3935107"/>
                  <a:ext cx="156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10" name="Freihand 509">
                  <a:extLst>
                    <a:ext uri="{FF2B5EF4-FFF2-40B4-BE49-F238E27FC236}">
                      <a16:creationId xmlns:a16="http://schemas.microsoft.com/office/drawing/2014/main" id="{B07220A9-D585-4D7D-B05A-E5C50E8E8C8F}"/>
                    </a:ext>
                  </a:extLst>
                </p14:cNvPr>
                <p14:cNvContentPartPr/>
                <p14:nvPr/>
              </p14:nvContentPartPr>
              <p14:xfrm>
                <a:off x="9477875" y="3996307"/>
                <a:ext cx="76680" cy="74880"/>
              </p14:xfrm>
            </p:contentPart>
          </mc:Choice>
          <mc:Fallback>
            <p:pic>
              <p:nvPicPr>
                <p:cNvPr id="510" name="Freihand 509">
                  <a:extLst>
                    <a:ext uri="{FF2B5EF4-FFF2-40B4-BE49-F238E27FC236}">
                      <a16:creationId xmlns:a16="http://schemas.microsoft.com/office/drawing/2014/main" id="{B07220A9-D585-4D7D-B05A-E5C50E8E8C8F}"/>
                    </a:ext>
                  </a:extLst>
                </p:cNvPr>
                <p:cNvPicPr/>
                <p:nvPr/>
              </p:nvPicPr>
              <p:blipFill>
                <a:blip r:embed="rId845"/>
                <a:stretch>
                  <a:fillRect/>
                </a:stretch>
              </p:blipFill>
              <p:spPr>
                <a:xfrm>
                  <a:off x="9473555" y="3991987"/>
                  <a:ext cx="85320" cy="83520"/>
                </a:xfrm>
                <a:prstGeom prst="rect">
                  <a:avLst/>
                </a:prstGeom>
              </p:spPr>
            </p:pic>
          </mc:Fallback>
        </mc:AlternateContent>
      </p:grpSp>
    </p:spTree>
    <p:extLst>
      <p:ext uri="{BB962C8B-B14F-4D97-AF65-F5344CB8AC3E}">
        <p14:creationId xmlns:p14="http://schemas.microsoft.com/office/powerpoint/2010/main" val="39781932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2705</Words>
  <Application>Microsoft Office PowerPoint</Application>
  <PresentationFormat>Breitbild</PresentationFormat>
  <Paragraphs>496</Paragraphs>
  <Slides>50</Slides>
  <Notes>49</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2</vt:i4>
      </vt:variant>
      <vt:variant>
        <vt:lpstr>Folientitel</vt:lpstr>
      </vt:variant>
      <vt:variant>
        <vt:i4>50</vt:i4>
      </vt:variant>
    </vt:vector>
  </HeadingPairs>
  <TitlesOfParts>
    <vt:vector size="61" baseType="lpstr">
      <vt:lpstr>Arial</vt:lpstr>
      <vt:lpstr>Calibri</vt:lpstr>
      <vt:lpstr>Calibri Light</vt:lpstr>
      <vt:lpstr>Cambria Math</vt:lpstr>
      <vt:lpstr>Sparkasse Rg</vt:lpstr>
      <vt:lpstr>Symbol</vt:lpstr>
      <vt:lpstr>Times New Roman</vt:lpstr>
      <vt:lpstr>Wingdings</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150</cp:revision>
  <cp:lastPrinted>2022-03-02T20:18:27Z</cp:lastPrinted>
  <dcterms:created xsi:type="dcterms:W3CDTF">2022-03-01T20:52:11Z</dcterms:created>
  <dcterms:modified xsi:type="dcterms:W3CDTF">2023-03-21T10:43:55Z</dcterms:modified>
</cp:coreProperties>
</file>